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CFBE-A804-4B7D-A99B-DA4057CE8EAA}" type="datetimeFigureOut">
              <a:rPr lang="fr-FR" smtClean="0"/>
              <a:t>10/07/2019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E0E0-3D67-4945-85B9-5B6AE9DFA1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609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CFBE-A804-4B7D-A99B-DA4057CE8EAA}" type="datetimeFigureOut">
              <a:rPr lang="fr-FR" smtClean="0"/>
              <a:t>10/07/2019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E0E0-3D67-4945-85B9-5B6AE9DFA1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5295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CFBE-A804-4B7D-A99B-DA4057CE8EAA}" type="datetimeFigureOut">
              <a:rPr lang="fr-FR" smtClean="0"/>
              <a:t>10/07/2019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E0E0-3D67-4945-85B9-5B6AE9DFA1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9808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CFBE-A804-4B7D-A99B-DA4057CE8EAA}" type="datetimeFigureOut">
              <a:rPr lang="fr-FR" smtClean="0"/>
              <a:t>10/07/2019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E0E0-3D67-4945-85B9-5B6AE9DFA1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3543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CFBE-A804-4B7D-A99B-DA4057CE8EAA}" type="datetimeFigureOut">
              <a:rPr lang="fr-FR" smtClean="0"/>
              <a:t>10/07/2019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E0E0-3D67-4945-85B9-5B6AE9DFA1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2871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CFBE-A804-4B7D-A99B-DA4057CE8EAA}" type="datetimeFigureOut">
              <a:rPr lang="fr-FR" smtClean="0"/>
              <a:t>10/07/2019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E0E0-3D67-4945-85B9-5B6AE9DFA1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8100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CFBE-A804-4B7D-A99B-DA4057CE8EAA}" type="datetimeFigureOut">
              <a:rPr lang="fr-FR" smtClean="0"/>
              <a:t>10/07/2019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E0E0-3D67-4945-85B9-5B6AE9DFA1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076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CFBE-A804-4B7D-A99B-DA4057CE8EAA}" type="datetimeFigureOut">
              <a:rPr lang="fr-FR" smtClean="0"/>
              <a:t>10/07/2019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E0E0-3D67-4945-85B9-5B6AE9DFA1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5456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CFBE-A804-4B7D-A99B-DA4057CE8EAA}" type="datetimeFigureOut">
              <a:rPr lang="fr-FR" smtClean="0"/>
              <a:t>10/07/2019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E0E0-3D67-4945-85B9-5B6AE9DFA1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5853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CFBE-A804-4B7D-A99B-DA4057CE8EAA}" type="datetimeFigureOut">
              <a:rPr lang="fr-FR" smtClean="0"/>
              <a:t>10/07/2019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E0E0-3D67-4945-85B9-5B6AE9DFA1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2007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CFBE-A804-4B7D-A99B-DA4057CE8EAA}" type="datetimeFigureOut">
              <a:rPr lang="fr-FR" smtClean="0"/>
              <a:t>10/07/2019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EE0E0-3D67-4945-85B9-5B6AE9DFA1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591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5CFBE-A804-4B7D-A99B-DA4057CE8EAA}" type="datetimeFigureOut">
              <a:rPr lang="fr-FR" smtClean="0"/>
              <a:t>10/07/2019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EE0E0-3D67-4945-85B9-5B6AE9DFA1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4604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23" y="2763341"/>
            <a:ext cx="4532652" cy="2160000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971600" y="453625"/>
            <a:ext cx="389432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u="sng" dirty="0" smtClean="0"/>
              <a:t>Exemple de restitution des frais </a:t>
            </a:r>
            <a:r>
              <a:rPr lang="fr-FR" b="1" u="sng" dirty="0" smtClean="0"/>
              <a:t>détaillés CTO/PEA</a:t>
            </a:r>
            <a:endParaRPr lang="fr-FR" b="1" u="sng" dirty="0"/>
          </a:p>
        </p:txBody>
      </p:sp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A0193CB0-4A13-4514-B002-949459A9E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840" y="1182054"/>
            <a:ext cx="6050816" cy="220801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CA27B4FB-8771-4747-8A71-C91C303DA1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8762" y="3996652"/>
            <a:ext cx="6069680" cy="2090284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107504" y="3317785"/>
            <a:ext cx="2144614" cy="684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07504" y="4008048"/>
            <a:ext cx="2288030" cy="1800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51723" y="4188048"/>
            <a:ext cx="2704449" cy="199896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51723" y="4387944"/>
            <a:ext cx="2343811" cy="1524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avec flèche 13"/>
          <p:cNvCxnSpPr/>
          <p:nvPr/>
        </p:nvCxnSpPr>
        <p:spPr>
          <a:xfrm flipV="1">
            <a:off x="2252118" y="1628800"/>
            <a:ext cx="1815826" cy="1944216"/>
          </a:xfrm>
          <a:prstGeom prst="straightConnector1">
            <a:avLst/>
          </a:prstGeom>
          <a:ln w="1905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V="1">
            <a:off x="2395534" y="1484784"/>
            <a:ext cx="4768754" cy="2613264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stCxn id="10" idx="3"/>
          </p:cNvCxnSpPr>
          <p:nvPr/>
        </p:nvCxnSpPr>
        <p:spPr>
          <a:xfrm>
            <a:off x="2756172" y="4287996"/>
            <a:ext cx="1743820" cy="0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stCxn id="12" idx="3"/>
          </p:cNvCxnSpPr>
          <p:nvPr/>
        </p:nvCxnSpPr>
        <p:spPr>
          <a:xfrm>
            <a:off x="2395534" y="4464144"/>
            <a:ext cx="4264698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80588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</Words>
  <Application>Microsoft Office PowerPoint</Application>
  <PresentationFormat>Affichage à l'écran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GCE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A6700687</dc:creator>
  <cp:lastModifiedBy>A6700687</cp:lastModifiedBy>
  <cp:revision>1</cp:revision>
  <dcterms:created xsi:type="dcterms:W3CDTF">2019-07-10T10:01:27Z</dcterms:created>
  <dcterms:modified xsi:type="dcterms:W3CDTF">2019-07-10T10:25:14Z</dcterms:modified>
</cp:coreProperties>
</file>