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notesMasterIdLst>
    <p:notesMasterId r:id="rId6"/>
  </p:notesMasterIdLst>
  <p:handoutMasterIdLst>
    <p:handoutMasterId r:id="rId7"/>
  </p:handoutMasterIdLst>
  <p:sldIdLst>
    <p:sldId id="308" r:id="rId2"/>
    <p:sldId id="310" r:id="rId3"/>
    <p:sldId id="271" r:id="rId4"/>
    <p:sldId id="272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6265" autoAdjust="0"/>
  </p:normalViewPr>
  <p:slideViewPr>
    <p:cSldViewPr snapToGrid="0" showGuides="1">
      <p:cViewPr varScale="1">
        <p:scale>
          <a:sx n="77" d="100"/>
          <a:sy n="77" d="100"/>
        </p:scale>
        <p:origin x="1032" y="72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erbe, extérieur, ciel, champ&#10;&#10;Description générée automatiquement">
            <a:extLst>
              <a:ext uri="{FF2B5EF4-FFF2-40B4-BE49-F238E27FC236}">
                <a16:creationId xmlns:a16="http://schemas.microsoft.com/office/drawing/2014/main" id="{312D017E-1043-4E94-8E22-FE94FC94E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243" y="0"/>
            <a:ext cx="6546513" cy="685800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27 mars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27 mars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27 mars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27 mars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27 mars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27 mars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microsoftstream.com/video/f5161746-cbc8-47dd-ae30-b396097513a7" TargetMode="External"/><Relationship Id="rId3" Type="http://schemas.openxmlformats.org/officeDocument/2006/relationships/hyperlink" Target="https://web.microsoftstream.com/video/5c185746-a681-48a3-83ef-e55cbb5c724f" TargetMode="External"/><Relationship Id="rId7" Type="http://schemas.openxmlformats.org/officeDocument/2006/relationships/hyperlink" Target="https://web.microsoftstream.com/video/ba12d0a8-a89b-438f-aaab-ae2d5f27c8d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eb.microsoftstream.com/video/8cf4472a-9f6d-400c-9d03-f4f1c8e7e83f" TargetMode="External"/><Relationship Id="rId5" Type="http://schemas.openxmlformats.org/officeDocument/2006/relationships/hyperlink" Target="https://web.microsoftstream.com/video/402f4464-b7f4-4521-b3f4-e05bb572c5ba" TargetMode="External"/><Relationship Id="rId4" Type="http://schemas.openxmlformats.org/officeDocument/2006/relationships/hyperlink" Target="https://web.microsoftstream.com/video/54312200-2bed-4f48-88f4-d913ca629c76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dirty="0"/>
              <a:t>Parcours Digital Courtiers</a:t>
            </a:r>
            <a:br>
              <a:rPr lang="fr-FR" dirty="0"/>
            </a:b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 dirty="0"/>
              <a:t>Comment traiter une demande de financement transmise par voie digitale</a:t>
            </a:r>
          </a:p>
          <a:p>
            <a:endParaRPr lang="fr-FR" dirty="0"/>
          </a:p>
          <a:p>
            <a:r>
              <a:rPr lang="fr-FR" dirty="0"/>
              <a:t>	</a:t>
            </a:r>
            <a:r>
              <a:rPr lang="fr-FR" b="1" dirty="0"/>
              <a:t>Les étapes importantes en vidéo !</a:t>
            </a:r>
            <a:br>
              <a:rPr lang="fr-FR" dirty="0"/>
            </a:br>
            <a:endParaRPr lang="fr-FR" dirty="0"/>
          </a:p>
        </p:txBody>
      </p:sp>
      <p:pic>
        <p:nvPicPr>
          <p:cNvPr id="6" name="Graphique 5" descr="Lire">
            <a:extLst>
              <a:ext uri="{FF2B5EF4-FFF2-40B4-BE49-F238E27FC236}">
                <a16:creationId xmlns:a16="http://schemas.microsoft.com/office/drawing/2014/main" id="{A325540C-1D6B-49E0-8D5E-B86BF912C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1502" y="37124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TUTORIELS </a:t>
            </a:r>
            <a:r>
              <a:rPr lang="fr-FR" dirty="0" err="1"/>
              <a:t>VIDéo</a:t>
            </a:r>
            <a:r>
              <a:rPr lang="fr-FR" dirty="0"/>
              <a:t> : cliquer sur le lien pour les visionner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5" y="1427778"/>
            <a:ext cx="3365674" cy="1080000"/>
          </a:xfrm>
        </p:spPr>
        <p:txBody>
          <a:bodyPr/>
          <a:lstStyle/>
          <a:p>
            <a:r>
              <a:rPr lang="fr-FR" dirty="0">
                <a:solidFill>
                  <a:srgbClr val="3E454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 Parcours Digital -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Détecter la réception d'une nouvelle demande de financement.mp4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0024" y="2799503"/>
            <a:ext cx="3112177" cy="1080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 Parcours Digital - </a:t>
            </a:r>
            <a:r>
              <a:rPr lang="fr-FR" dirty="0">
                <a:solidFill>
                  <a:schemeClr val="bg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Récupérer un dossier injecté.mp4</a:t>
            </a:r>
            <a:endParaRPr lang="fr-F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10024" y="4167579"/>
            <a:ext cx="3012589" cy="1080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 Parcours Digital - </a:t>
            </a:r>
            <a:r>
              <a:rPr lang="fr-FR" dirty="0">
                <a:solidFill>
                  <a:schemeClr val="bg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Bloc notes.mp4</a:t>
            </a:r>
            <a:endParaRPr lang="fr-F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447818" y="1695730"/>
            <a:ext cx="1332000" cy="576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FFC0C4E-3880-4272-80C3-88D4B105A1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75725" y="1427778"/>
            <a:ext cx="3614770" cy="1080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 Parcours Digital - </a:t>
            </a:r>
            <a:r>
              <a:rPr lang="fr-FR" dirty="0">
                <a:solidFill>
                  <a:schemeClr val="bg2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récupérer les pièces injectées par la courtier_.mp4</a:t>
            </a:r>
            <a:endParaRPr lang="fr-F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47818" y="3063759"/>
            <a:ext cx="1332000" cy="576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FABE2AA-DFBF-455D-92DC-DA7395D1D5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75724" y="2799503"/>
            <a:ext cx="3614769" cy="1080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 Parcours Digital - </a:t>
            </a:r>
            <a:r>
              <a:rPr lang="fr-FR" dirty="0">
                <a:solidFill>
                  <a:schemeClr val="bg2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Récupérer le _Prospect_.mp4</a:t>
            </a:r>
            <a:endParaRPr lang="fr-F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6457C385-E4A4-426E-B274-09C049CF63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47818" y="4431787"/>
            <a:ext cx="1332000" cy="576000"/>
          </a:xfrm>
        </p:spPr>
        <p:txBody>
          <a:bodyPr/>
          <a:lstStyle/>
          <a:p>
            <a:r>
              <a:rPr lang="fr-FR" dirty="0"/>
              <a:t>06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DFB427D-D9BE-4737-9388-0662A0A35F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5724" y="4167579"/>
            <a:ext cx="3614769" cy="1080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 Parcours Digital - </a:t>
            </a:r>
            <a:r>
              <a:rPr lang="fr-FR" dirty="0">
                <a:solidFill>
                  <a:schemeClr val="bg2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Supprimer les propositions injectées non exploitées.mp4</a:t>
            </a:r>
            <a:endParaRPr lang="fr-FR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327</TotalTime>
  <Words>111</Words>
  <Application>Microsoft Office PowerPoint</Application>
  <PresentationFormat>Grand écran</PresentationFormat>
  <Paragraphs>22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Wingdings</vt:lpstr>
      <vt:lpstr>Wingdings 2</vt:lpstr>
      <vt:lpstr>Caisse d'Epargne</vt:lpstr>
      <vt:lpstr>Parcours Digital Courtiers </vt:lpstr>
      <vt:lpstr>TUTORIELS VIDéo : cliquer sur le lien pour les visionner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ESTANG Ludivine [CEGEE]</cp:lastModifiedBy>
  <cp:revision>32</cp:revision>
  <dcterms:created xsi:type="dcterms:W3CDTF">2021-07-28T12:57:33Z</dcterms:created>
  <dcterms:modified xsi:type="dcterms:W3CDTF">2023-03-27T08:08:35Z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2023-03-27T07:02:33Z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