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337" r:id="rId5"/>
    <p:sldId id="1119" r:id="rId6"/>
    <p:sldId id="387" r:id="rId7"/>
    <p:sldId id="2965" r:id="rId8"/>
    <p:sldId id="2967" r:id="rId9"/>
    <p:sldId id="256" r:id="rId10"/>
    <p:sldId id="1129" r:id="rId11"/>
    <p:sldId id="2969" r:id="rId12"/>
    <p:sldId id="1127" r:id="rId13"/>
    <p:sldId id="257" r:id="rId14"/>
    <p:sldId id="259" r:id="rId15"/>
    <p:sldId id="260" r:id="rId16"/>
    <p:sldId id="2972" r:id="rId17"/>
    <p:sldId id="1125" r:id="rId18"/>
    <p:sldId id="2975" r:id="rId19"/>
    <p:sldId id="1116" r:id="rId20"/>
  </p:sldIdLst>
  <p:sldSz cx="12192000" cy="6858000"/>
  <p:notesSz cx="9144000" cy="6858000"/>
  <p:defaultTextStyle>
    <a:defPPr>
      <a:defRPr lang="fr-FR"/>
    </a:defPPr>
    <a:lvl1pPr marL="0" algn="l" defTabSz="804306" rtl="0" eaLnBrk="1" latinLnBrk="0" hangingPunct="1">
      <a:defRPr sz="1584" kern="1200">
        <a:solidFill>
          <a:schemeClr val="tx1"/>
        </a:solidFill>
        <a:latin typeface="+mn-lt"/>
        <a:ea typeface="+mn-ea"/>
        <a:cs typeface="+mn-cs"/>
      </a:defRPr>
    </a:lvl1pPr>
    <a:lvl2pPr marL="402153" algn="l" defTabSz="804306" rtl="0" eaLnBrk="1" latinLnBrk="0" hangingPunct="1">
      <a:defRPr sz="1584" kern="1200">
        <a:solidFill>
          <a:schemeClr val="tx1"/>
        </a:solidFill>
        <a:latin typeface="+mn-lt"/>
        <a:ea typeface="+mn-ea"/>
        <a:cs typeface="+mn-cs"/>
      </a:defRPr>
    </a:lvl2pPr>
    <a:lvl3pPr marL="804306" algn="l" defTabSz="804306" rtl="0" eaLnBrk="1" latinLnBrk="0" hangingPunct="1">
      <a:defRPr sz="1584" kern="1200">
        <a:solidFill>
          <a:schemeClr val="tx1"/>
        </a:solidFill>
        <a:latin typeface="+mn-lt"/>
        <a:ea typeface="+mn-ea"/>
        <a:cs typeface="+mn-cs"/>
      </a:defRPr>
    </a:lvl3pPr>
    <a:lvl4pPr marL="1206459" algn="l" defTabSz="804306" rtl="0" eaLnBrk="1" latinLnBrk="0" hangingPunct="1">
      <a:defRPr sz="1584" kern="1200">
        <a:solidFill>
          <a:schemeClr val="tx1"/>
        </a:solidFill>
        <a:latin typeface="+mn-lt"/>
        <a:ea typeface="+mn-ea"/>
        <a:cs typeface="+mn-cs"/>
      </a:defRPr>
    </a:lvl4pPr>
    <a:lvl5pPr marL="1608611" algn="l" defTabSz="804306" rtl="0" eaLnBrk="1" latinLnBrk="0" hangingPunct="1">
      <a:defRPr sz="1584" kern="1200">
        <a:solidFill>
          <a:schemeClr val="tx1"/>
        </a:solidFill>
        <a:latin typeface="+mn-lt"/>
        <a:ea typeface="+mn-ea"/>
        <a:cs typeface="+mn-cs"/>
      </a:defRPr>
    </a:lvl5pPr>
    <a:lvl6pPr marL="2010764" algn="l" defTabSz="804306" rtl="0" eaLnBrk="1" latinLnBrk="0" hangingPunct="1">
      <a:defRPr sz="1584" kern="1200">
        <a:solidFill>
          <a:schemeClr val="tx1"/>
        </a:solidFill>
        <a:latin typeface="+mn-lt"/>
        <a:ea typeface="+mn-ea"/>
        <a:cs typeface="+mn-cs"/>
      </a:defRPr>
    </a:lvl6pPr>
    <a:lvl7pPr marL="2412916" algn="l" defTabSz="804306" rtl="0" eaLnBrk="1" latinLnBrk="0" hangingPunct="1">
      <a:defRPr sz="1584" kern="1200">
        <a:solidFill>
          <a:schemeClr val="tx1"/>
        </a:solidFill>
        <a:latin typeface="+mn-lt"/>
        <a:ea typeface="+mn-ea"/>
        <a:cs typeface="+mn-cs"/>
      </a:defRPr>
    </a:lvl7pPr>
    <a:lvl8pPr marL="2815070" algn="l" defTabSz="804306" rtl="0" eaLnBrk="1" latinLnBrk="0" hangingPunct="1">
      <a:defRPr sz="1584" kern="1200">
        <a:solidFill>
          <a:schemeClr val="tx1"/>
        </a:solidFill>
        <a:latin typeface="+mn-lt"/>
        <a:ea typeface="+mn-ea"/>
        <a:cs typeface="+mn-cs"/>
      </a:defRPr>
    </a:lvl8pPr>
    <a:lvl9pPr marL="3217223" algn="l" defTabSz="804306" rtl="0" eaLnBrk="1" latinLnBrk="0" hangingPunct="1">
      <a:defRPr sz="1584"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4A78F64-D1EE-47E8-8DFC-D0FC52BC348C}">
          <p14:sldIdLst>
            <p14:sldId id="337"/>
            <p14:sldId id="1119"/>
            <p14:sldId id="387"/>
            <p14:sldId id="2965"/>
            <p14:sldId id="2967"/>
            <p14:sldId id="256"/>
            <p14:sldId id="1129"/>
            <p14:sldId id="2969"/>
            <p14:sldId id="1127"/>
            <p14:sldId id="257"/>
            <p14:sldId id="259"/>
            <p14:sldId id="260"/>
            <p14:sldId id="2972"/>
            <p14:sldId id="1125"/>
            <p14:sldId id="2975"/>
            <p14:sldId id="1116"/>
          </p14:sldIdLst>
        </p14:section>
        <p14:section name="Section sans titre" id="{16F3EEF1-D7EE-487F-95D0-33AC09DC196C}">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6AAE"/>
    <a:srgbClr val="2FABCF"/>
    <a:srgbClr val="25C3DC"/>
    <a:srgbClr val="3890C0"/>
    <a:srgbClr val="3D82B9"/>
    <a:srgbClr val="476AAE"/>
    <a:srgbClr val="3B86BC"/>
    <a:srgbClr val="2BB0D1"/>
    <a:srgbClr val="25C4DA"/>
    <a:srgbClr val="2DAD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70" autoAdjust="0"/>
  </p:normalViewPr>
  <p:slideViewPr>
    <p:cSldViewPr snapToGrid="0">
      <p:cViewPr varScale="1">
        <p:scale>
          <a:sx n="109" d="100"/>
          <a:sy n="109" d="100"/>
        </p:scale>
        <p:origin x="672" y="108"/>
      </p:cViewPr>
      <p:guideLst/>
    </p:cSldViewPr>
  </p:slideViewPr>
  <p:notesTextViewPr>
    <p:cViewPr>
      <p:scale>
        <a:sx n="3" d="2"/>
        <a:sy n="3" d="2"/>
      </p:scale>
      <p:origin x="0" y="0"/>
    </p:cViewPr>
  </p:notesTextViewPr>
  <p:notesViewPr>
    <p:cSldViewPr snapToGrid="0">
      <p:cViewPr varScale="1">
        <p:scale>
          <a:sx n="115" d="100"/>
          <a:sy n="115" d="100"/>
        </p:scale>
        <p:origin x="241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50DF1D32-F324-4EB2-AF11-E5F8FF3BC12E}"/>
    <pc:docChg chg="undo custSel modSld">
      <pc:chgData name="ZINCK Yves [CEGEE]" userId="58ab786b-eff3-4fb5-b8c5-161f6b44608b" providerId="ADAL" clId="{50DF1D32-F324-4EB2-AF11-E5F8FF3BC12E}" dt="2024-04-23T11:48:54.503" v="53" actId="20577"/>
      <pc:docMkLst>
        <pc:docMk/>
      </pc:docMkLst>
      <pc:sldChg chg="modSp mod">
        <pc:chgData name="ZINCK Yves [CEGEE]" userId="58ab786b-eff3-4fb5-b8c5-161f6b44608b" providerId="ADAL" clId="{50DF1D32-F324-4EB2-AF11-E5F8FF3BC12E}" dt="2024-04-23T11:48:29.615" v="25" actId="20577"/>
        <pc:sldMkLst>
          <pc:docMk/>
          <pc:sldMk cId="0" sldId="257"/>
        </pc:sldMkLst>
        <pc:spChg chg="mod">
          <ac:chgData name="ZINCK Yves [CEGEE]" userId="58ab786b-eff3-4fb5-b8c5-161f6b44608b" providerId="ADAL" clId="{50DF1D32-F324-4EB2-AF11-E5F8FF3BC12E}" dt="2024-04-23T11:48:29.615" v="25" actId="20577"/>
          <ac:spMkLst>
            <pc:docMk/>
            <pc:sldMk cId="0" sldId="257"/>
            <ac:spMk id="24" creationId="{00000000-0000-0000-0000-000000000000}"/>
          </ac:spMkLst>
        </pc:spChg>
      </pc:sldChg>
      <pc:sldChg chg="modSp mod">
        <pc:chgData name="ZINCK Yves [CEGEE]" userId="58ab786b-eff3-4fb5-b8c5-161f6b44608b" providerId="ADAL" clId="{50DF1D32-F324-4EB2-AF11-E5F8FF3BC12E}" dt="2024-04-23T11:48:54.503" v="53" actId="20577"/>
        <pc:sldMkLst>
          <pc:docMk/>
          <pc:sldMk cId="4272737466" sldId="1127"/>
        </pc:sldMkLst>
        <pc:spChg chg="mod">
          <ac:chgData name="ZINCK Yves [CEGEE]" userId="58ab786b-eff3-4fb5-b8c5-161f6b44608b" providerId="ADAL" clId="{50DF1D32-F324-4EB2-AF11-E5F8FF3BC12E}" dt="2024-04-23T11:48:54.503" v="53" actId="20577"/>
          <ac:spMkLst>
            <pc:docMk/>
            <pc:sldMk cId="4272737466" sldId="1127"/>
            <ac:spMk id="14" creationId="{04B5398C-92A4-47C2-9BC8-C9FF73F5DCE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A674CB3-DF39-4EAB-BFC4-8E8A15E10A36}"/>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DC99611-F61B-45F9-84DE-6908CADEFB28}"/>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6677BBD4-A918-4F5E-BB87-4966FE330DE1}" type="datetimeFigureOut">
              <a:rPr lang="fr-FR" smtClean="0"/>
              <a:t>23/04/2024</a:t>
            </a:fld>
            <a:endParaRPr lang="fr-FR"/>
          </a:p>
        </p:txBody>
      </p:sp>
      <p:sp>
        <p:nvSpPr>
          <p:cNvPr id="5" name="Espace réservé du numéro de diapositive 4">
            <a:extLst>
              <a:ext uri="{FF2B5EF4-FFF2-40B4-BE49-F238E27FC236}">
                <a16:creationId xmlns:a16="http://schemas.microsoft.com/office/drawing/2014/main" id="{382B4A6F-D918-4968-B1D4-85CA40BDBFA8}"/>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12416A65-71DF-4262-891B-80707EA15895}" type="slidenum">
              <a:rPr lang="fr-FR" smtClean="0"/>
              <a:t>‹N°›</a:t>
            </a:fld>
            <a:endParaRPr lang="fr-FR"/>
          </a:p>
        </p:txBody>
      </p:sp>
    </p:spTree>
    <p:extLst>
      <p:ext uri="{BB962C8B-B14F-4D97-AF65-F5344CB8AC3E}">
        <p14:creationId xmlns:p14="http://schemas.microsoft.com/office/powerpoint/2010/main" val="581409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75B0E249-3E26-487A-9C04-953E8A3B9499}" type="datetimeFigureOut">
              <a:rPr lang="fr-FR" smtClean="0"/>
              <a:t>23/04/2024</a:t>
            </a:fld>
            <a:endParaRPr lang="fr-FR"/>
          </a:p>
        </p:txBody>
      </p:sp>
      <p:sp>
        <p:nvSpPr>
          <p:cNvPr id="4" name="Espace réservé de l'image des diapositives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BF28026B-DE6C-40EE-91CB-00B3B2CAE921}" type="slidenum">
              <a:rPr lang="fr-FR" smtClean="0"/>
              <a:t>‹N°›</a:t>
            </a:fld>
            <a:endParaRPr lang="fr-FR"/>
          </a:p>
        </p:txBody>
      </p:sp>
    </p:spTree>
    <p:extLst>
      <p:ext uri="{BB962C8B-B14F-4D97-AF65-F5344CB8AC3E}">
        <p14:creationId xmlns:p14="http://schemas.microsoft.com/office/powerpoint/2010/main" val="3475372420"/>
      </p:ext>
    </p:extLst>
  </p:cSld>
  <p:clrMap bg1="lt1" tx1="dk1" bg2="lt2" tx2="dk2" accent1="accent1" accent2="accent2" accent3="accent3" accent4="accent4" accent5="accent5" accent6="accent6" hlink="hlink" folHlink="folHlink"/>
  <p:notesStyle>
    <a:lvl1pPr marL="0" algn="l" defTabSz="804306" rtl="0" eaLnBrk="1" latinLnBrk="0" hangingPunct="1">
      <a:defRPr sz="1056" kern="1200">
        <a:solidFill>
          <a:schemeClr val="tx1"/>
        </a:solidFill>
        <a:latin typeface="+mn-lt"/>
        <a:ea typeface="+mn-ea"/>
        <a:cs typeface="+mn-cs"/>
      </a:defRPr>
    </a:lvl1pPr>
    <a:lvl2pPr marL="402153" algn="l" defTabSz="804306" rtl="0" eaLnBrk="1" latinLnBrk="0" hangingPunct="1">
      <a:defRPr sz="1056" kern="1200">
        <a:solidFill>
          <a:schemeClr val="tx1"/>
        </a:solidFill>
        <a:latin typeface="+mn-lt"/>
        <a:ea typeface="+mn-ea"/>
        <a:cs typeface="+mn-cs"/>
      </a:defRPr>
    </a:lvl2pPr>
    <a:lvl3pPr marL="804306" algn="l" defTabSz="804306" rtl="0" eaLnBrk="1" latinLnBrk="0" hangingPunct="1">
      <a:defRPr sz="1056" kern="1200">
        <a:solidFill>
          <a:schemeClr val="tx1"/>
        </a:solidFill>
        <a:latin typeface="+mn-lt"/>
        <a:ea typeface="+mn-ea"/>
        <a:cs typeface="+mn-cs"/>
      </a:defRPr>
    </a:lvl3pPr>
    <a:lvl4pPr marL="1206459" algn="l" defTabSz="804306" rtl="0" eaLnBrk="1" latinLnBrk="0" hangingPunct="1">
      <a:defRPr sz="1056" kern="1200">
        <a:solidFill>
          <a:schemeClr val="tx1"/>
        </a:solidFill>
        <a:latin typeface="+mn-lt"/>
        <a:ea typeface="+mn-ea"/>
        <a:cs typeface="+mn-cs"/>
      </a:defRPr>
    </a:lvl4pPr>
    <a:lvl5pPr marL="1608611" algn="l" defTabSz="804306" rtl="0" eaLnBrk="1" latinLnBrk="0" hangingPunct="1">
      <a:defRPr sz="1056" kern="1200">
        <a:solidFill>
          <a:schemeClr val="tx1"/>
        </a:solidFill>
        <a:latin typeface="+mn-lt"/>
        <a:ea typeface="+mn-ea"/>
        <a:cs typeface="+mn-cs"/>
      </a:defRPr>
    </a:lvl5pPr>
    <a:lvl6pPr marL="2010764" algn="l" defTabSz="804306" rtl="0" eaLnBrk="1" latinLnBrk="0" hangingPunct="1">
      <a:defRPr sz="1056" kern="1200">
        <a:solidFill>
          <a:schemeClr val="tx1"/>
        </a:solidFill>
        <a:latin typeface="+mn-lt"/>
        <a:ea typeface="+mn-ea"/>
        <a:cs typeface="+mn-cs"/>
      </a:defRPr>
    </a:lvl6pPr>
    <a:lvl7pPr marL="2412916" algn="l" defTabSz="804306" rtl="0" eaLnBrk="1" latinLnBrk="0" hangingPunct="1">
      <a:defRPr sz="1056" kern="1200">
        <a:solidFill>
          <a:schemeClr val="tx1"/>
        </a:solidFill>
        <a:latin typeface="+mn-lt"/>
        <a:ea typeface="+mn-ea"/>
        <a:cs typeface="+mn-cs"/>
      </a:defRPr>
    </a:lvl7pPr>
    <a:lvl8pPr marL="2815070" algn="l" defTabSz="804306" rtl="0" eaLnBrk="1" latinLnBrk="0" hangingPunct="1">
      <a:defRPr sz="1056" kern="1200">
        <a:solidFill>
          <a:schemeClr val="tx1"/>
        </a:solidFill>
        <a:latin typeface="+mn-lt"/>
        <a:ea typeface="+mn-ea"/>
        <a:cs typeface="+mn-cs"/>
      </a:defRPr>
    </a:lvl8pPr>
    <a:lvl9pPr marL="3217223" algn="l" defTabSz="804306" rtl="0" eaLnBrk="1" latinLnBrk="0" hangingPunct="1">
      <a:defRPr sz="105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principale ">
    <p:bg>
      <p:bgPr>
        <a:solidFill>
          <a:schemeClr val="bg1"/>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3023464-D69E-4680-B0E2-2939122EFC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47" t="4398" b="754"/>
          <a:stretch/>
        </p:blipFill>
        <p:spPr>
          <a:xfrm>
            <a:off x="0" y="-13626"/>
            <a:ext cx="12192000" cy="6885251"/>
          </a:xfrm>
          <a:prstGeom prst="rect">
            <a:avLst/>
          </a:prstGeom>
        </p:spPr>
      </p:pic>
      <p:sp>
        <p:nvSpPr>
          <p:cNvPr id="38" name="Rectangle 37">
            <a:extLst>
              <a:ext uri="{FF2B5EF4-FFF2-40B4-BE49-F238E27FC236}">
                <a16:creationId xmlns:a16="http://schemas.microsoft.com/office/drawing/2014/main" id="{AE9E6DA4-3C47-4A90-869A-E9F4AC2531F7}"/>
              </a:ext>
            </a:extLst>
          </p:cNvPr>
          <p:cNvSpPr/>
          <p:nvPr userDrawn="1"/>
        </p:nvSpPr>
        <p:spPr>
          <a:xfrm rot="5400000">
            <a:off x="2522170" y="-2754402"/>
            <a:ext cx="6915428" cy="12424232"/>
          </a:xfrm>
          <a:prstGeom prst="rect">
            <a:avLst/>
          </a:prstGeom>
          <a:gradFill flip="none" rotWithShape="1">
            <a:gsLst>
              <a:gs pos="62000">
                <a:srgbClr val="015C89">
                  <a:alpha val="0"/>
                </a:srgbClr>
              </a:gs>
              <a:gs pos="0">
                <a:srgbClr val="00A7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17B6F064-F868-4766-BAF8-1ED9C3010AEC}"/>
              </a:ext>
            </a:extLst>
          </p:cNvPr>
          <p:cNvSpPr/>
          <p:nvPr userDrawn="1"/>
        </p:nvSpPr>
        <p:spPr>
          <a:xfrm>
            <a:off x="0" y="-13626"/>
            <a:ext cx="12192000" cy="6849115"/>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pic>
        <p:nvPicPr>
          <p:cNvPr id="35" name="Image 34">
            <a:extLst>
              <a:ext uri="{FF2B5EF4-FFF2-40B4-BE49-F238E27FC236}">
                <a16:creationId xmlns:a16="http://schemas.microsoft.com/office/drawing/2014/main" id="{D789929B-876D-4A11-B5D3-238694A2320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8339" y="2871495"/>
            <a:ext cx="5835322" cy="1122382"/>
          </a:xfrm>
          <a:prstGeom prst="rect">
            <a:avLst/>
          </a:prstGeom>
        </p:spPr>
      </p:pic>
      <p:sp>
        <p:nvSpPr>
          <p:cNvPr id="37" name="ZoneTexte 36">
            <a:extLst>
              <a:ext uri="{FF2B5EF4-FFF2-40B4-BE49-F238E27FC236}">
                <a16:creationId xmlns:a16="http://schemas.microsoft.com/office/drawing/2014/main" id="{738EF444-E38D-42C8-82B1-40C3622FF3F0}"/>
              </a:ext>
            </a:extLst>
          </p:cNvPr>
          <p:cNvSpPr txBox="1"/>
          <p:nvPr userDrawn="1"/>
        </p:nvSpPr>
        <p:spPr>
          <a:xfrm>
            <a:off x="1883043" y="6014525"/>
            <a:ext cx="8193682" cy="400110"/>
          </a:xfrm>
          <a:prstGeom prst="rect">
            <a:avLst/>
          </a:prstGeom>
          <a:noFill/>
        </p:spPr>
        <p:txBody>
          <a:bodyPr wrap="square" rtlCol="0">
            <a:spAutoFit/>
          </a:bodyPr>
          <a:lstStyle/>
          <a:p>
            <a:pPr algn="ctr"/>
            <a:r>
              <a:rPr lang="en-US" sz="2000" b="1" dirty="0">
                <a:solidFill>
                  <a:schemeClr val="bg1"/>
                </a:solidFill>
                <a:latin typeface="Montserrat Semi"/>
              </a:rPr>
              <a:t>The card-linked CRM &amp; Loyalty platform to help local merchants thrive.</a:t>
            </a:r>
            <a:endParaRPr lang="fr-FR" sz="2000" b="1" dirty="0">
              <a:solidFill>
                <a:schemeClr val="bg1"/>
              </a:solidFill>
              <a:latin typeface="Montserrat Semi"/>
            </a:endParaRPr>
          </a:p>
        </p:txBody>
      </p:sp>
      <p:sp>
        <p:nvSpPr>
          <p:cNvPr id="3" name="Espace réservé du texte 2">
            <a:extLst>
              <a:ext uri="{FF2B5EF4-FFF2-40B4-BE49-F238E27FC236}">
                <a16:creationId xmlns:a16="http://schemas.microsoft.com/office/drawing/2014/main" id="{6488248A-1F0A-4E96-97D7-0BB180E38B30}"/>
              </a:ext>
            </a:extLst>
          </p:cNvPr>
          <p:cNvSpPr>
            <a:spLocks noGrp="1"/>
          </p:cNvSpPr>
          <p:nvPr>
            <p:ph type="body" sz="quarter" idx="10" hasCustomPrompt="1"/>
          </p:nvPr>
        </p:nvSpPr>
        <p:spPr>
          <a:xfrm>
            <a:off x="1779587" y="4366137"/>
            <a:ext cx="8632825" cy="1122363"/>
          </a:xfrm>
        </p:spPr>
        <p:txBody>
          <a:bodyPr>
            <a:normAutofit/>
          </a:bodyPr>
          <a:lstStyle>
            <a:lvl1pPr marL="0" indent="0" algn="ctr">
              <a:buNone/>
              <a:defRPr sz="3200" b="1">
                <a:solidFill>
                  <a:schemeClr val="bg1"/>
                </a:solidFill>
                <a:latin typeface="+mj-lt"/>
              </a:defRPr>
            </a:lvl1pPr>
          </a:lstStyle>
          <a:p>
            <a:pPr lvl="0"/>
            <a:r>
              <a:rPr lang="fr-FR" dirty="0"/>
              <a:t>Insérez votre titre</a:t>
            </a:r>
          </a:p>
        </p:txBody>
      </p:sp>
    </p:spTree>
    <p:extLst>
      <p:ext uri="{BB962C8B-B14F-4D97-AF65-F5344CB8AC3E}">
        <p14:creationId xmlns:p14="http://schemas.microsoft.com/office/powerpoint/2010/main" val="126314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lide principale ">
    <p:bg>
      <p:bgPr>
        <a:solidFill>
          <a:schemeClr val="bg1"/>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3023464-D69E-4680-B0E2-2939122EFC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47" t="4398" b="754"/>
          <a:stretch/>
        </p:blipFill>
        <p:spPr>
          <a:xfrm>
            <a:off x="0" y="-13626"/>
            <a:ext cx="12192000" cy="6885251"/>
          </a:xfrm>
          <a:prstGeom prst="rect">
            <a:avLst/>
          </a:prstGeom>
        </p:spPr>
      </p:pic>
      <p:sp>
        <p:nvSpPr>
          <p:cNvPr id="38" name="Rectangle 37">
            <a:extLst>
              <a:ext uri="{FF2B5EF4-FFF2-40B4-BE49-F238E27FC236}">
                <a16:creationId xmlns:a16="http://schemas.microsoft.com/office/drawing/2014/main" id="{AE9E6DA4-3C47-4A90-869A-E9F4AC2531F7}"/>
              </a:ext>
            </a:extLst>
          </p:cNvPr>
          <p:cNvSpPr/>
          <p:nvPr userDrawn="1"/>
        </p:nvSpPr>
        <p:spPr>
          <a:xfrm rot="5400000">
            <a:off x="2522170" y="-2754402"/>
            <a:ext cx="6915428" cy="12424232"/>
          </a:xfrm>
          <a:prstGeom prst="rect">
            <a:avLst/>
          </a:prstGeom>
          <a:gradFill flip="none" rotWithShape="1">
            <a:gsLst>
              <a:gs pos="62000">
                <a:srgbClr val="015C89">
                  <a:alpha val="0"/>
                </a:srgbClr>
              </a:gs>
              <a:gs pos="0">
                <a:srgbClr val="00A7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17B6F064-F868-4766-BAF8-1ED9C3010AEC}"/>
              </a:ext>
            </a:extLst>
          </p:cNvPr>
          <p:cNvSpPr/>
          <p:nvPr userDrawn="1"/>
        </p:nvSpPr>
        <p:spPr>
          <a:xfrm>
            <a:off x="0" y="-13626"/>
            <a:ext cx="12192000" cy="6849115"/>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D789929B-876D-4A11-B5D3-238694A2320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8339" y="2871495"/>
            <a:ext cx="5835322" cy="1122382"/>
          </a:xfrm>
          <a:prstGeom prst="rect">
            <a:avLst/>
          </a:prstGeom>
        </p:spPr>
      </p:pic>
      <p:sp>
        <p:nvSpPr>
          <p:cNvPr id="7" name="Espace réservé du texte 2">
            <a:extLst>
              <a:ext uri="{FF2B5EF4-FFF2-40B4-BE49-F238E27FC236}">
                <a16:creationId xmlns:a16="http://schemas.microsoft.com/office/drawing/2014/main" id="{9450CE7E-39C3-46B1-BB85-19E63487DCA0}"/>
              </a:ext>
            </a:extLst>
          </p:cNvPr>
          <p:cNvSpPr>
            <a:spLocks noGrp="1"/>
          </p:cNvSpPr>
          <p:nvPr>
            <p:ph type="body" sz="quarter" idx="10" hasCustomPrompt="1"/>
          </p:nvPr>
        </p:nvSpPr>
        <p:spPr>
          <a:xfrm>
            <a:off x="1779587" y="4366137"/>
            <a:ext cx="8632825" cy="1122363"/>
          </a:xfrm>
        </p:spPr>
        <p:txBody>
          <a:bodyPr>
            <a:normAutofit/>
          </a:bodyPr>
          <a:lstStyle>
            <a:lvl1pPr marL="0" indent="0" algn="ctr">
              <a:buNone/>
              <a:defRPr sz="3200" b="1">
                <a:solidFill>
                  <a:schemeClr val="bg1"/>
                </a:solidFill>
                <a:latin typeface="+mj-lt"/>
              </a:defRPr>
            </a:lvl1pPr>
          </a:lstStyle>
          <a:p>
            <a:pPr lvl="0"/>
            <a:r>
              <a:rPr lang="fr-FR" dirty="0"/>
              <a:t>Insérez votre titre</a:t>
            </a:r>
          </a:p>
        </p:txBody>
      </p:sp>
    </p:spTree>
    <p:extLst>
      <p:ext uri="{BB962C8B-B14F-4D97-AF65-F5344CB8AC3E}">
        <p14:creationId xmlns:p14="http://schemas.microsoft.com/office/powerpoint/2010/main" val="4027959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lide principale ">
    <p:bg>
      <p:bgPr>
        <a:solidFill>
          <a:schemeClr val="bg1"/>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3023464-D69E-4680-B0E2-2939122EFC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47" t="4398" b="754"/>
          <a:stretch/>
        </p:blipFill>
        <p:spPr>
          <a:xfrm>
            <a:off x="0" y="-13626"/>
            <a:ext cx="12192000" cy="6885251"/>
          </a:xfrm>
          <a:prstGeom prst="rect">
            <a:avLst/>
          </a:prstGeom>
        </p:spPr>
      </p:pic>
      <p:sp>
        <p:nvSpPr>
          <p:cNvPr id="32" name="Rectangle 31">
            <a:extLst>
              <a:ext uri="{FF2B5EF4-FFF2-40B4-BE49-F238E27FC236}">
                <a16:creationId xmlns:a16="http://schemas.microsoft.com/office/drawing/2014/main" id="{17B6F064-F868-4766-BAF8-1ED9C3010AEC}"/>
              </a:ext>
            </a:extLst>
          </p:cNvPr>
          <p:cNvSpPr/>
          <p:nvPr userDrawn="1"/>
        </p:nvSpPr>
        <p:spPr>
          <a:xfrm>
            <a:off x="0" y="-27251"/>
            <a:ext cx="12192000" cy="6885251"/>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5B9BF8D5-9F48-499D-AF8B-06783F4FB4F6}"/>
              </a:ext>
            </a:extLst>
          </p:cNvPr>
          <p:cNvSpPr>
            <a:spLocks noGrp="1"/>
          </p:cNvSpPr>
          <p:nvPr>
            <p:ph type="body" sz="quarter" idx="10" hasCustomPrompt="1"/>
          </p:nvPr>
        </p:nvSpPr>
        <p:spPr>
          <a:xfrm>
            <a:off x="622300" y="4102100"/>
            <a:ext cx="9232900" cy="1041400"/>
          </a:xfrm>
        </p:spPr>
        <p:txBody>
          <a:bodyPr>
            <a:noAutofit/>
          </a:bodyPr>
          <a:lstStyle>
            <a:lvl1pPr marL="0" indent="0">
              <a:buNone/>
              <a:defRPr sz="6000" b="1">
                <a:solidFill>
                  <a:schemeClr val="bg1"/>
                </a:solidFill>
                <a:latin typeface="Montserrat Semi"/>
              </a:defRPr>
            </a:lvl1pPr>
          </a:lstStyle>
          <a:p>
            <a:pPr lvl="0"/>
            <a:r>
              <a:rPr lang="fr-FR" dirty="0"/>
              <a:t>1. VOTRE TITRE ICI</a:t>
            </a:r>
          </a:p>
        </p:txBody>
      </p:sp>
    </p:spTree>
    <p:extLst>
      <p:ext uri="{BB962C8B-B14F-4D97-AF65-F5344CB8AC3E}">
        <p14:creationId xmlns:p14="http://schemas.microsoft.com/office/powerpoint/2010/main" val="4237259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pic>
        <p:nvPicPr>
          <p:cNvPr id="67" name="Imagen 9">
            <a:extLst>
              <a:ext uri="{FF2B5EF4-FFF2-40B4-BE49-F238E27FC236}">
                <a16:creationId xmlns:a16="http://schemas.microsoft.com/office/drawing/2014/main" id="{901C6667-9C86-4FF1-BC5A-128C81392F9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76202"/>
          <a:stretch/>
        </p:blipFill>
        <p:spPr>
          <a:xfrm rot="5400000">
            <a:off x="6816558" y="3331160"/>
            <a:ext cx="269718" cy="4956762"/>
          </a:xfrm>
          <a:prstGeom prst="rect">
            <a:avLst/>
          </a:prstGeom>
        </p:spPr>
      </p:pic>
      <p:pic>
        <p:nvPicPr>
          <p:cNvPr id="68" name="Imagen 9">
            <a:extLst>
              <a:ext uri="{FF2B5EF4-FFF2-40B4-BE49-F238E27FC236}">
                <a16:creationId xmlns:a16="http://schemas.microsoft.com/office/drawing/2014/main" id="{F908BDA2-FAA4-479E-B5C9-47D0A4F21DB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5" t="50169" r="-1535" b="26033"/>
          <a:stretch/>
        </p:blipFill>
        <p:spPr>
          <a:xfrm rot="5400000">
            <a:off x="6816559" y="2356863"/>
            <a:ext cx="269716" cy="4956762"/>
          </a:xfrm>
          <a:prstGeom prst="rect">
            <a:avLst/>
          </a:prstGeom>
        </p:spPr>
      </p:pic>
      <p:pic>
        <p:nvPicPr>
          <p:cNvPr id="69" name="Imagen 9">
            <a:extLst>
              <a:ext uri="{FF2B5EF4-FFF2-40B4-BE49-F238E27FC236}">
                <a16:creationId xmlns:a16="http://schemas.microsoft.com/office/drawing/2014/main" id="{68774060-4B4B-4D26-8546-8F8E3902411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4" t="24996" r="-204" b="51206"/>
          <a:stretch/>
        </p:blipFill>
        <p:spPr>
          <a:xfrm rot="5400000">
            <a:off x="6816559" y="1382567"/>
            <a:ext cx="269716" cy="4956762"/>
          </a:xfrm>
          <a:prstGeom prst="rect">
            <a:avLst/>
          </a:prstGeom>
        </p:spPr>
      </p:pic>
      <p:pic>
        <p:nvPicPr>
          <p:cNvPr id="70" name="Imagen 9">
            <a:extLst>
              <a:ext uri="{FF2B5EF4-FFF2-40B4-BE49-F238E27FC236}">
                <a16:creationId xmlns:a16="http://schemas.microsoft.com/office/drawing/2014/main" id="{4E1D6823-0A5E-48ED-B0EB-6DAA101CBA6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95" t="1225" r="-795" b="74977"/>
          <a:stretch/>
        </p:blipFill>
        <p:spPr>
          <a:xfrm rot="5400000">
            <a:off x="6816559" y="408271"/>
            <a:ext cx="269716" cy="4956762"/>
          </a:xfrm>
          <a:prstGeom prst="rect">
            <a:avLst/>
          </a:prstGeom>
        </p:spPr>
      </p:pic>
      <p:sp>
        <p:nvSpPr>
          <p:cNvPr id="27" name="Espace réservé du texte 9">
            <a:extLst>
              <a:ext uri="{FF2B5EF4-FFF2-40B4-BE49-F238E27FC236}">
                <a16:creationId xmlns:a16="http://schemas.microsoft.com/office/drawing/2014/main" id="{3F1BB49A-97FE-4AF5-97AA-A0D1C09C4706}"/>
              </a:ext>
            </a:extLst>
          </p:cNvPr>
          <p:cNvSpPr>
            <a:spLocks noGrp="1"/>
          </p:cNvSpPr>
          <p:nvPr>
            <p:ph type="body" sz="quarter" idx="13" hasCustomPrompt="1"/>
          </p:nvPr>
        </p:nvSpPr>
        <p:spPr>
          <a:xfrm>
            <a:off x="682341" y="437816"/>
            <a:ext cx="9014109" cy="768350"/>
          </a:xfrm>
        </p:spPr>
        <p:txBody>
          <a:bodyPr>
            <a:noAutofit/>
          </a:bodyPr>
          <a:lstStyle>
            <a:lvl1pPr marL="0" indent="0" algn="l">
              <a:buNone/>
              <a:defRPr sz="5400" b="1">
                <a:solidFill>
                  <a:schemeClr val="tx1">
                    <a:lumMod val="85000"/>
                    <a:lumOff val="15000"/>
                  </a:schemeClr>
                </a:solidFill>
                <a:latin typeface="Montserrat Semi"/>
                <a:ea typeface="Montserrat Semi"/>
                <a:cs typeface="Aharoni" panose="02010803020104030203" pitchFamily="2" charset="-79"/>
              </a:defRPr>
            </a:lvl1pPr>
          </a:lstStyle>
          <a:p>
            <a:pPr lvl="0"/>
            <a:r>
              <a:rPr lang="fr-FR" dirty="0"/>
              <a:t>PRESENTATION OVERVIEW</a:t>
            </a:r>
          </a:p>
        </p:txBody>
      </p:sp>
      <p:pic>
        <p:nvPicPr>
          <p:cNvPr id="28" name="Imagen 9">
            <a:extLst>
              <a:ext uri="{FF2B5EF4-FFF2-40B4-BE49-F238E27FC236}">
                <a16:creationId xmlns:a16="http://schemas.microsoft.com/office/drawing/2014/main" id="{6DD57382-EE31-41C2-BE9C-01B0280232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2" t="291" r="93444" b="94056"/>
          <a:stretch/>
        </p:blipFill>
        <p:spPr>
          <a:xfrm rot="5400000">
            <a:off x="6816559" y="-566405"/>
            <a:ext cx="269716" cy="4956762"/>
          </a:xfrm>
          <a:prstGeom prst="rect">
            <a:avLst/>
          </a:prstGeom>
        </p:spPr>
      </p:pic>
      <p:sp>
        <p:nvSpPr>
          <p:cNvPr id="2" name="Rectangle 1">
            <a:extLst>
              <a:ext uri="{FF2B5EF4-FFF2-40B4-BE49-F238E27FC236}">
                <a16:creationId xmlns:a16="http://schemas.microsoft.com/office/drawing/2014/main" id="{92BD8B67-8EC7-413C-932F-DC5C531EDBB8}"/>
              </a:ext>
            </a:extLst>
          </p:cNvPr>
          <p:cNvSpPr/>
          <p:nvPr userDrawn="1"/>
        </p:nvSpPr>
        <p:spPr>
          <a:xfrm>
            <a:off x="3883143" y="1867748"/>
            <a:ext cx="212607" cy="4076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n 9">
            <a:extLst>
              <a:ext uri="{FF2B5EF4-FFF2-40B4-BE49-F238E27FC236}">
                <a16:creationId xmlns:a16="http://schemas.microsoft.com/office/drawing/2014/main" id="{9D434B39-EF79-4415-9F6D-E153734C8994}"/>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76202"/>
          <a:stretch/>
        </p:blipFill>
        <p:spPr>
          <a:xfrm rot="5400000">
            <a:off x="3854588" y="5676077"/>
            <a:ext cx="269716" cy="278957"/>
          </a:xfrm>
          <a:prstGeom prst="ellipse">
            <a:avLst/>
          </a:prstGeom>
        </p:spPr>
      </p:pic>
      <p:pic>
        <p:nvPicPr>
          <p:cNvPr id="30" name="Imagen 9">
            <a:extLst>
              <a:ext uri="{FF2B5EF4-FFF2-40B4-BE49-F238E27FC236}">
                <a16:creationId xmlns:a16="http://schemas.microsoft.com/office/drawing/2014/main" id="{737A313A-5C66-4733-B4F0-2DA4FCE14B4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l="1535" t="50169" r="-1535" b="26033"/>
          <a:stretch/>
        </p:blipFill>
        <p:spPr>
          <a:xfrm rot="5400000">
            <a:off x="3854587" y="4695766"/>
            <a:ext cx="269716" cy="278957"/>
          </a:xfrm>
          <a:prstGeom prst="ellipse">
            <a:avLst/>
          </a:prstGeom>
        </p:spPr>
      </p:pic>
      <p:pic>
        <p:nvPicPr>
          <p:cNvPr id="31" name="Imagen 9">
            <a:extLst>
              <a:ext uri="{FF2B5EF4-FFF2-40B4-BE49-F238E27FC236}">
                <a16:creationId xmlns:a16="http://schemas.microsoft.com/office/drawing/2014/main" id="{BEE3A924-3423-440E-86C2-5BA06D52B01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204" t="24996" r="-204" b="51206"/>
          <a:stretch/>
        </p:blipFill>
        <p:spPr>
          <a:xfrm rot="5400000">
            <a:off x="3854587" y="3722378"/>
            <a:ext cx="269716" cy="278957"/>
          </a:xfrm>
          <a:prstGeom prst="ellipse">
            <a:avLst/>
          </a:prstGeom>
        </p:spPr>
      </p:pic>
      <p:pic>
        <p:nvPicPr>
          <p:cNvPr id="32" name="Imagen 9">
            <a:extLst>
              <a:ext uri="{FF2B5EF4-FFF2-40B4-BE49-F238E27FC236}">
                <a16:creationId xmlns:a16="http://schemas.microsoft.com/office/drawing/2014/main" id="{49F3A36C-C89D-4774-8FA6-CF13B3D64702}"/>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795" t="1225" r="-795" b="74977"/>
          <a:stretch/>
        </p:blipFill>
        <p:spPr>
          <a:xfrm rot="5400000">
            <a:off x="3854586" y="2747174"/>
            <a:ext cx="269716" cy="278957"/>
          </a:xfrm>
          <a:prstGeom prst="ellipse">
            <a:avLst/>
          </a:prstGeom>
        </p:spPr>
      </p:pic>
      <p:pic>
        <p:nvPicPr>
          <p:cNvPr id="38" name="Imagen 9">
            <a:extLst>
              <a:ext uri="{FF2B5EF4-FFF2-40B4-BE49-F238E27FC236}">
                <a16:creationId xmlns:a16="http://schemas.microsoft.com/office/drawing/2014/main" id="{52A54366-3D00-4B12-9E8A-999F1B19253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2" t="291" r="93444" b="94056"/>
          <a:stretch/>
        </p:blipFill>
        <p:spPr>
          <a:xfrm rot="5400000">
            <a:off x="3854586" y="1772498"/>
            <a:ext cx="269716" cy="278957"/>
          </a:xfrm>
          <a:prstGeom prst="ellipse">
            <a:avLst/>
          </a:prstGeom>
        </p:spPr>
      </p:pic>
      <p:sp>
        <p:nvSpPr>
          <p:cNvPr id="39" name="Espace réservé du texte 9">
            <a:extLst>
              <a:ext uri="{FF2B5EF4-FFF2-40B4-BE49-F238E27FC236}">
                <a16:creationId xmlns:a16="http://schemas.microsoft.com/office/drawing/2014/main" id="{F712FD50-C47B-43E2-BDA0-9F0E780131C2}"/>
              </a:ext>
            </a:extLst>
          </p:cNvPr>
          <p:cNvSpPr>
            <a:spLocks noGrp="1"/>
          </p:cNvSpPr>
          <p:nvPr>
            <p:ph type="body" sz="quarter" idx="32" hasCustomPrompt="1"/>
          </p:nvPr>
        </p:nvSpPr>
        <p:spPr>
          <a:xfrm>
            <a:off x="1804988" y="1777116"/>
            <a:ext cx="1700864" cy="269718"/>
          </a:xfrm>
        </p:spPr>
        <p:txBody>
          <a:bodyPr>
            <a:noAutofit/>
          </a:bodyPr>
          <a:lstStyle>
            <a:lvl1pPr marL="0" indent="0" algn="r">
              <a:buNone/>
              <a:defRPr sz="1600" b="1">
                <a:solidFill>
                  <a:schemeClr val="tx1">
                    <a:lumMod val="85000"/>
                    <a:lumOff val="15000"/>
                  </a:schemeClr>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10 - 11 AM</a:t>
            </a:r>
          </a:p>
        </p:txBody>
      </p:sp>
      <p:sp>
        <p:nvSpPr>
          <p:cNvPr id="40" name="Espace réservé du texte 9">
            <a:extLst>
              <a:ext uri="{FF2B5EF4-FFF2-40B4-BE49-F238E27FC236}">
                <a16:creationId xmlns:a16="http://schemas.microsoft.com/office/drawing/2014/main" id="{0AFB2A43-F0B4-46ED-993C-29551BAFA56C}"/>
              </a:ext>
            </a:extLst>
          </p:cNvPr>
          <p:cNvSpPr>
            <a:spLocks noGrp="1"/>
          </p:cNvSpPr>
          <p:nvPr>
            <p:ph type="body" sz="quarter" idx="33" hasCustomPrompt="1"/>
          </p:nvPr>
        </p:nvSpPr>
        <p:spPr>
          <a:xfrm>
            <a:off x="1804988" y="2752497"/>
            <a:ext cx="1700864" cy="269718"/>
          </a:xfrm>
        </p:spPr>
        <p:txBody>
          <a:bodyPr>
            <a:noAutofit/>
          </a:bodyPr>
          <a:lstStyle>
            <a:lvl1pPr marL="0" indent="0" algn="r">
              <a:buNone/>
              <a:defRPr sz="1600" b="1">
                <a:solidFill>
                  <a:schemeClr val="tx1">
                    <a:lumMod val="85000"/>
                    <a:lumOff val="15000"/>
                  </a:schemeClr>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11 - 12 AM</a:t>
            </a:r>
          </a:p>
        </p:txBody>
      </p:sp>
      <p:sp>
        <p:nvSpPr>
          <p:cNvPr id="41" name="Espace réservé du texte 9">
            <a:extLst>
              <a:ext uri="{FF2B5EF4-FFF2-40B4-BE49-F238E27FC236}">
                <a16:creationId xmlns:a16="http://schemas.microsoft.com/office/drawing/2014/main" id="{D92B3E75-910F-4906-A9AD-DE4D75574DEE}"/>
              </a:ext>
            </a:extLst>
          </p:cNvPr>
          <p:cNvSpPr>
            <a:spLocks noGrp="1"/>
          </p:cNvSpPr>
          <p:nvPr>
            <p:ph type="body" sz="quarter" idx="34" hasCustomPrompt="1"/>
          </p:nvPr>
        </p:nvSpPr>
        <p:spPr>
          <a:xfrm>
            <a:off x="1804988" y="3726088"/>
            <a:ext cx="1700864" cy="269718"/>
          </a:xfrm>
        </p:spPr>
        <p:txBody>
          <a:bodyPr>
            <a:noAutofit/>
          </a:bodyPr>
          <a:lstStyle>
            <a:lvl1pPr marL="0" indent="0" algn="r">
              <a:buNone/>
              <a:defRPr sz="1600" b="1">
                <a:solidFill>
                  <a:schemeClr val="tx1">
                    <a:lumMod val="85000"/>
                    <a:lumOff val="15000"/>
                  </a:schemeClr>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1 - 2 PM</a:t>
            </a:r>
          </a:p>
        </p:txBody>
      </p:sp>
      <p:sp>
        <p:nvSpPr>
          <p:cNvPr id="42" name="Espace réservé du texte 9">
            <a:extLst>
              <a:ext uri="{FF2B5EF4-FFF2-40B4-BE49-F238E27FC236}">
                <a16:creationId xmlns:a16="http://schemas.microsoft.com/office/drawing/2014/main" id="{69552E28-8886-462D-A6B0-2231062802FF}"/>
              </a:ext>
            </a:extLst>
          </p:cNvPr>
          <p:cNvSpPr>
            <a:spLocks noGrp="1"/>
          </p:cNvSpPr>
          <p:nvPr>
            <p:ph type="body" sz="quarter" idx="35" hasCustomPrompt="1"/>
          </p:nvPr>
        </p:nvSpPr>
        <p:spPr>
          <a:xfrm>
            <a:off x="1804988" y="4700385"/>
            <a:ext cx="1700864" cy="269718"/>
          </a:xfrm>
        </p:spPr>
        <p:txBody>
          <a:bodyPr>
            <a:noAutofit/>
          </a:bodyPr>
          <a:lstStyle>
            <a:lvl1pPr marL="0" indent="0" algn="r">
              <a:buNone/>
              <a:defRPr sz="1600" b="1">
                <a:solidFill>
                  <a:schemeClr val="tx1">
                    <a:lumMod val="85000"/>
                    <a:lumOff val="15000"/>
                  </a:schemeClr>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2 - 4 PM</a:t>
            </a:r>
          </a:p>
        </p:txBody>
      </p:sp>
      <p:sp>
        <p:nvSpPr>
          <p:cNvPr id="44" name="Espace réservé du texte 9">
            <a:extLst>
              <a:ext uri="{FF2B5EF4-FFF2-40B4-BE49-F238E27FC236}">
                <a16:creationId xmlns:a16="http://schemas.microsoft.com/office/drawing/2014/main" id="{C0CFF8AC-70C0-4C13-BFB9-8559F016EF04}"/>
              </a:ext>
            </a:extLst>
          </p:cNvPr>
          <p:cNvSpPr>
            <a:spLocks noGrp="1"/>
          </p:cNvSpPr>
          <p:nvPr>
            <p:ph type="body" sz="quarter" idx="36" hasCustomPrompt="1"/>
          </p:nvPr>
        </p:nvSpPr>
        <p:spPr>
          <a:xfrm>
            <a:off x="1804988" y="5674683"/>
            <a:ext cx="1700864" cy="269718"/>
          </a:xfrm>
        </p:spPr>
        <p:txBody>
          <a:bodyPr>
            <a:noAutofit/>
          </a:bodyPr>
          <a:lstStyle>
            <a:lvl1pPr marL="0" indent="0" algn="r">
              <a:buNone/>
              <a:defRPr sz="1600" b="1">
                <a:solidFill>
                  <a:schemeClr val="tx1">
                    <a:lumMod val="85000"/>
                    <a:lumOff val="15000"/>
                  </a:schemeClr>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4 - 5 PM</a:t>
            </a:r>
          </a:p>
        </p:txBody>
      </p:sp>
      <p:sp>
        <p:nvSpPr>
          <p:cNvPr id="45" name="Espace réservé du texte 9">
            <a:extLst>
              <a:ext uri="{FF2B5EF4-FFF2-40B4-BE49-F238E27FC236}">
                <a16:creationId xmlns:a16="http://schemas.microsoft.com/office/drawing/2014/main" id="{2BC63C7F-3E38-4088-89A7-37B145FA4DC9}"/>
              </a:ext>
            </a:extLst>
          </p:cNvPr>
          <p:cNvSpPr>
            <a:spLocks noGrp="1"/>
          </p:cNvSpPr>
          <p:nvPr>
            <p:ph type="body" sz="quarter" idx="37" hasCustomPrompt="1"/>
          </p:nvPr>
        </p:nvSpPr>
        <p:spPr>
          <a:xfrm>
            <a:off x="4473035" y="1777116"/>
            <a:ext cx="4949070" cy="269718"/>
          </a:xfrm>
        </p:spPr>
        <p:txBody>
          <a:bodyPr>
            <a:noAutofit/>
          </a:bodyPr>
          <a:lstStyle>
            <a:lvl1pPr marL="0" indent="0" algn="l">
              <a:buNone/>
              <a:defRPr sz="1600" b="1">
                <a:solidFill>
                  <a:schemeClr val="bg1"/>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WELCOME MESSAGE</a:t>
            </a:r>
          </a:p>
        </p:txBody>
      </p:sp>
      <p:sp>
        <p:nvSpPr>
          <p:cNvPr id="46" name="Espace réservé du texte 9">
            <a:extLst>
              <a:ext uri="{FF2B5EF4-FFF2-40B4-BE49-F238E27FC236}">
                <a16:creationId xmlns:a16="http://schemas.microsoft.com/office/drawing/2014/main" id="{2F422223-2A0F-47AA-849A-2A058FA90EE1}"/>
              </a:ext>
            </a:extLst>
          </p:cNvPr>
          <p:cNvSpPr>
            <a:spLocks noGrp="1"/>
          </p:cNvSpPr>
          <p:nvPr>
            <p:ph type="body" sz="quarter" idx="38" hasCustomPrompt="1"/>
          </p:nvPr>
        </p:nvSpPr>
        <p:spPr>
          <a:xfrm>
            <a:off x="4480728" y="2751793"/>
            <a:ext cx="4949070" cy="269718"/>
          </a:xfrm>
        </p:spPr>
        <p:txBody>
          <a:bodyPr>
            <a:noAutofit/>
          </a:bodyPr>
          <a:lstStyle>
            <a:lvl1pPr marL="0" indent="0" algn="l">
              <a:buNone/>
              <a:defRPr sz="1600" b="1">
                <a:solidFill>
                  <a:schemeClr val="bg1"/>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INTRODUCTION</a:t>
            </a:r>
          </a:p>
        </p:txBody>
      </p:sp>
      <p:sp>
        <p:nvSpPr>
          <p:cNvPr id="47" name="Espace réservé du texte 9">
            <a:extLst>
              <a:ext uri="{FF2B5EF4-FFF2-40B4-BE49-F238E27FC236}">
                <a16:creationId xmlns:a16="http://schemas.microsoft.com/office/drawing/2014/main" id="{8569D2A5-359B-46FD-BF38-B6D14AEE2313}"/>
              </a:ext>
            </a:extLst>
          </p:cNvPr>
          <p:cNvSpPr>
            <a:spLocks noGrp="1"/>
          </p:cNvSpPr>
          <p:nvPr>
            <p:ph type="body" sz="quarter" idx="39" hasCustomPrompt="1"/>
          </p:nvPr>
        </p:nvSpPr>
        <p:spPr>
          <a:xfrm>
            <a:off x="4480728" y="3723428"/>
            <a:ext cx="4949070" cy="269718"/>
          </a:xfrm>
        </p:spPr>
        <p:txBody>
          <a:bodyPr>
            <a:noAutofit/>
          </a:bodyPr>
          <a:lstStyle>
            <a:lvl1pPr marL="0" indent="0" algn="l">
              <a:buNone/>
              <a:defRPr sz="1600" b="1">
                <a:solidFill>
                  <a:schemeClr val="bg1"/>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ABOUT US</a:t>
            </a:r>
          </a:p>
        </p:txBody>
      </p:sp>
      <p:sp>
        <p:nvSpPr>
          <p:cNvPr id="48" name="Espace réservé du texte 9">
            <a:extLst>
              <a:ext uri="{FF2B5EF4-FFF2-40B4-BE49-F238E27FC236}">
                <a16:creationId xmlns:a16="http://schemas.microsoft.com/office/drawing/2014/main" id="{6F70653C-F9B3-49AD-99ED-67A6F2A1490F}"/>
              </a:ext>
            </a:extLst>
          </p:cNvPr>
          <p:cNvSpPr>
            <a:spLocks noGrp="1"/>
          </p:cNvSpPr>
          <p:nvPr>
            <p:ph type="body" sz="quarter" idx="40" hasCustomPrompt="1"/>
          </p:nvPr>
        </p:nvSpPr>
        <p:spPr>
          <a:xfrm>
            <a:off x="4480728" y="4695063"/>
            <a:ext cx="4949070" cy="269718"/>
          </a:xfrm>
        </p:spPr>
        <p:txBody>
          <a:bodyPr>
            <a:noAutofit/>
          </a:bodyPr>
          <a:lstStyle>
            <a:lvl1pPr marL="0" indent="0" algn="l">
              <a:buNone/>
              <a:defRPr sz="1600" b="1">
                <a:solidFill>
                  <a:schemeClr val="bg1"/>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SERVICES</a:t>
            </a:r>
          </a:p>
        </p:txBody>
      </p:sp>
      <p:sp>
        <p:nvSpPr>
          <p:cNvPr id="49" name="Espace réservé du texte 9">
            <a:extLst>
              <a:ext uri="{FF2B5EF4-FFF2-40B4-BE49-F238E27FC236}">
                <a16:creationId xmlns:a16="http://schemas.microsoft.com/office/drawing/2014/main" id="{46DFBD0A-FE31-4D90-9723-7AE373418AAE}"/>
              </a:ext>
            </a:extLst>
          </p:cNvPr>
          <p:cNvSpPr>
            <a:spLocks noGrp="1"/>
          </p:cNvSpPr>
          <p:nvPr>
            <p:ph type="body" sz="quarter" idx="41" hasCustomPrompt="1"/>
          </p:nvPr>
        </p:nvSpPr>
        <p:spPr>
          <a:xfrm>
            <a:off x="4473034" y="5674683"/>
            <a:ext cx="4949070" cy="269718"/>
          </a:xfrm>
        </p:spPr>
        <p:txBody>
          <a:bodyPr>
            <a:noAutofit/>
          </a:bodyPr>
          <a:lstStyle>
            <a:lvl1pPr marL="0" indent="0" algn="l">
              <a:buNone/>
              <a:defRPr sz="1600" b="1">
                <a:solidFill>
                  <a:schemeClr val="bg1"/>
                </a:solidFill>
                <a:latin typeface="Abadi" panose="020B0604020104020204" pitchFamily="34" charset="0"/>
                <a:ea typeface="Abadi" panose="020B0604020104020204" pitchFamily="34" charset="0"/>
                <a:cs typeface="Aharoni" panose="02010803020104030203" pitchFamily="2" charset="-79"/>
              </a:defRPr>
            </a:lvl1pPr>
          </a:lstStyle>
          <a:p>
            <a:pPr lvl="0"/>
            <a:r>
              <a:rPr lang="fr-FR" dirty="0"/>
              <a:t>STRATEGY</a:t>
            </a:r>
          </a:p>
        </p:txBody>
      </p:sp>
    </p:spTree>
    <p:extLst>
      <p:ext uri="{BB962C8B-B14F-4D97-AF65-F5344CB8AC3E}">
        <p14:creationId xmlns:p14="http://schemas.microsoft.com/office/powerpoint/2010/main" val="188275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sommaire">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C8CF71CF-766A-4C4C-9CCE-345683A271FE}"/>
              </a:ext>
            </a:extLst>
          </p:cNvPr>
          <p:cNvSpPr>
            <a:spLocks noGrp="1"/>
          </p:cNvSpPr>
          <p:nvPr>
            <p:ph type="body" sz="quarter" idx="13" hasCustomPrompt="1"/>
          </p:nvPr>
        </p:nvSpPr>
        <p:spPr>
          <a:xfrm>
            <a:off x="682341" y="469900"/>
            <a:ext cx="9657840" cy="827088"/>
          </a:xfrm>
        </p:spPr>
        <p:txBody>
          <a:bodyPr>
            <a:noAutofit/>
          </a:bodyPr>
          <a:lstStyle>
            <a:lvl1pPr marL="0" indent="0" algn="l">
              <a:buNone/>
              <a:defRPr sz="5400" b="1">
                <a:solidFill>
                  <a:schemeClr val="tx1">
                    <a:lumMod val="85000"/>
                    <a:lumOff val="15000"/>
                  </a:schemeClr>
                </a:solidFill>
                <a:latin typeface="Montserrat Semi"/>
                <a:ea typeface="Montserrat Semi"/>
                <a:cs typeface="Aharoni" panose="02010803020104030203" pitchFamily="2" charset="-79"/>
              </a:defRPr>
            </a:lvl1pPr>
          </a:lstStyle>
          <a:p>
            <a:pPr lvl="0"/>
            <a:r>
              <a:rPr lang="fr-FR" dirty="0"/>
              <a:t>Votre Titre ici</a:t>
            </a:r>
          </a:p>
        </p:txBody>
      </p:sp>
      <p:sp>
        <p:nvSpPr>
          <p:cNvPr id="2" name="ZoneTexte 1">
            <a:extLst>
              <a:ext uri="{FF2B5EF4-FFF2-40B4-BE49-F238E27FC236}">
                <a16:creationId xmlns:a16="http://schemas.microsoft.com/office/drawing/2014/main" id="{4BAF4B1B-461A-496E-AC34-978026CACA69}"/>
              </a:ext>
            </a:extLst>
          </p:cNvPr>
          <p:cNvSpPr txBox="1"/>
          <p:nvPr userDrawn="1"/>
        </p:nvSpPr>
        <p:spPr>
          <a:xfrm>
            <a:off x="682341" y="1752598"/>
            <a:ext cx="990600" cy="1323439"/>
          </a:xfrm>
          <a:prstGeom prst="rect">
            <a:avLst/>
          </a:prstGeom>
          <a:noFill/>
          <a:ln>
            <a:noFill/>
          </a:ln>
        </p:spPr>
        <p:txBody>
          <a:bodyPr wrap="square" rtlCol="0">
            <a:spAutoFit/>
          </a:bodyPr>
          <a:lstStyle/>
          <a:p>
            <a:r>
              <a:rPr lang="fr-FR" sz="8000" dirty="0">
                <a:solidFill>
                  <a:srgbClr val="456AAE"/>
                </a:solidFill>
                <a:latin typeface="Aharoni" panose="02010803020104030203" pitchFamily="2" charset="-79"/>
                <a:cs typeface="Aharoni" panose="02010803020104030203" pitchFamily="2" charset="-79"/>
              </a:rPr>
              <a:t>1</a:t>
            </a:r>
          </a:p>
        </p:txBody>
      </p:sp>
      <p:sp>
        <p:nvSpPr>
          <p:cNvPr id="38" name="ZoneTexte 37">
            <a:extLst>
              <a:ext uri="{FF2B5EF4-FFF2-40B4-BE49-F238E27FC236}">
                <a16:creationId xmlns:a16="http://schemas.microsoft.com/office/drawing/2014/main" id="{76128A94-D31E-4619-9033-F3E46F7CA6DE}"/>
              </a:ext>
            </a:extLst>
          </p:cNvPr>
          <p:cNvSpPr txBox="1"/>
          <p:nvPr userDrawn="1"/>
        </p:nvSpPr>
        <p:spPr>
          <a:xfrm>
            <a:off x="682341" y="3144752"/>
            <a:ext cx="990600" cy="1323439"/>
          </a:xfrm>
          <a:prstGeom prst="rect">
            <a:avLst/>
          </a:prstGeom>
          <a:noFill/>
        </p:spPr>
        <p:txBody>
          <a:bodyPr wrap="square" rtlCol="0">
            <a:spAutoFit/>
          </a:bodyPr>
          <a:lstStyle/>
          <a:p>
            <a:r>
              <a:rPr lang="fr-FR" sz="8000" dirty="0">
                <a:solidFill>
                  <a:srgbClr val="456AAE"/>
                </a:solidFill>
                <a:latin typeface="Aharoni" panose="02010803020104030203" pitchFamily="2" charset="-79"/>
                <a:cs typeface="Aharoni" panose="02010803020104030203" pitchFamily="2" charset="-79"/>
              </a:rPr>
              <a:t>2</a:t>
            </a:r>
          </a:p>
        </p:txBody>
      </p:sp>
      <p:sp>
        <p:nvSpPr>
          <p:cNvPr id="64" name="ZoneTexte 63">
            <a:extLst>
              <a:ext uri="{FF2B5EF4-FFF2-40B4-BE49-F238E27FC236}">
                <a16:creationId xmlns:a16="http://schemas.microsoft.com/office/drawing/2014/main" id="{A60A905D-0230-42DF-94D7-64B122539391}"/>
              </a:ext>
            </a:extLst>
          </p:cNvPr>
          <p:cNvSpPr txBox="1"/>
          <p:nvPr userDrawn="1"/>
        </p:nvSpPr>
        <p:spPr>
          <a:xfrm>
            <a:off x="682341" y="4584040"/>
            <a:ext cx="990600" cy="1323439"/>
          </a:xfrm>
          <a:prstGeom prst="rect">
            <a:avLst/>
          </a:prstGeom>
          <a:noFill/>
        </p:spPr>
        <p:txBody>
          <a:bodyPr wrap="square" rtlCol="0">
            <a:spAutoFit/>
          </a:bodyPr>
          <a:lstStyle/>
          <a:p>
            <a:r>
              <a:rPr lang="fr-FR" sz="8000" dirty="0">
                <a:solidFill>
                  <a:srgbClr val="456AAE"/>
                </a:solidFill>
                <a:latin typeface="Aharoni" panose="02010803020104030203" pitchFamily="2" charset="-79"/>
                <a:cs typeface="Aharoni" panose="02010803020104030203" pitchFamily="2" charset="-79"/>
              </a:rPr>
              <a:t>3</a:t>
            </a:r>
          </a:p>
        </p:txBody>
      </p:sp>
      <p:sp>
        <p:nvSpPr>
          <p:cNvPr id="96" name="Espace réservé du texte 9">
            <a:extLst>
              <a:ext uri="{FF2B5EF4-FFF2-40B4-BE49-F238E27FC236}">
                <a16:creationId xmlns:a16="http://schemas.microsoft.com/office/drawing/2014/main" id="{9E3B0183-772D-4C7A-A95E-8EEBD43A2E37}"/>
              </a:ext>
            </a:extLst>
          </p:cNvPr>
          <p:cNvSpPr>
            <a:spLocks noGrp="1"/>
          </p:cNvSpPr>
          <p:nvPr>
            <p:ph type="body" sz="quarter" idx="15" hasCustomPrompt="1"/>
          </p:nvPr>
        </p:nvSpPr>
        <p:spPr>
          <a:xfrm>
            <a:off x="1402963" y="1923917"/>
            <a:ext cx="3994537" cy="397006"/>
          </a:xfrm>
        </p:spPr>
        <p:txBody>
          <a:bodyPr>
            <a:noAutofit/>
          </a:bodyPr>
          <a:lstStyle>
            <a:lvl1pPr marL="0" indent="0" algn="l">
              <a:buNone/>
              <a:defRPr sz="2400" b="1">
                <a:solidFill>
                  <a:schemeClr val="tx1">
                    <a:lumMod val="85000"/>
                    <a:lumOff val="15000"/>
                  </a:schemeClr>
                </a:solidFill>
                <a:latin typeface="Montserrat Semi"/>
                <a:ea typeface="Montserrat Semi"/>
              </a:defRPr>
            </a:lvl1pPr>
          </a:lstStyle>
          <a:p>
            <a:pPr lvl="0"/>
            <a:r>
              <a:rPr lang="fr-FR" dirty="0"/>
              <a:t>VOTRE TITRE</a:t>
            </a:r>
          </a:p>
        </p:txBody>
      </p:sp>
      <p:sp>
        <p:nvSpPr>
          <p:cNvPr id="97" name="Espace réservé du texte 9">
            <a:extLst>
              <a:ext uri="{FF2B5EF4-FFF2-40B4-BE49-F238E27FC236}">
                <a16:creationId xmlns:a16="http://schemas.microsoft.com/office/drawing/2014/main" id="{E67267DB-417E-4AE1-9021-FE73FA9990F6}"/>
              </a:ext>
            </a:extLst>
          </p:cNvPr>
          <p:cNvSpPr>
            <a:spLocks noGrp="1"/>
          </p:cNvSpPr>
          <p:nvPr>
            <p:ph type="body" sz="quarter" idx="34" hasCustomPrompt="1"/>
          </p:nvPr>
        </p:nvSpPr>
        <p:spPr>
          <a:xfrm>
            <a:off x="1402962" y="3319355"/>
            <a:ext cx="3994537" cy="397006"/>
          </a:xfrm>
        </p:spPr>
        <p:txBody>
          <a:bodyPr>
            <a:noAutofit/>
          </a:bodyPr>
          <a:lstStyle>
            <a:lvl1pPr marL="0" indent="0" algn="l">
              <a:buNone/>
              <a:defRPr sz="2400" b="1">
                <a:solidFill>
                  <a:schemeClr val="tx1">
                    <a:lumMod val="85000"/>
                    <a:lumOff val="15000"/>
                  </a:schemeClr>
                </a:solidFill>
                <a:latin typeface="Montserrat Semi"/>
                <a:ea typeface="Montserrat Semi"/>
              </a:defRPr>
            </a:lvl1pPr>
          </a:lstStyle>
          <a:p>
            <a:pPr lvl="0"/>
            <a:r>
              <a:rPr lang="fr-FR" dirty="0"/>
              <a:t>VOTRE TITRE</a:t>
            </a:r>
          </a:p>
        </p:txBody>
      </p:sp>
      <p:sp>
        <p:nvSpPr>
          <p:cNvPr id="98" name="Espace réservé du texte 9">
            <a:extLst>
              <a:ext uri="{FF2B5EF4-FFF2-40B4-BE49-F238E27FC236}">
                <a16:creationId xmlns:a16="http://schemas.microsoft.com/office/drawing/2014/main" id="{EAC3FC91-3701-4882-AFD4-6D0870BC45F1}"/>
              </a:ext>
            </a:extLst>
          </p:cNvPr>
          <p:cNvSpPr>
            <a:spLocks noGrp="1"/>
          </p:cNvSpPr>
          <p:nvPr>
            <p:ph type="body" sz="quarter" idx="35" hasCustomPrompt="1"/>
          </p:nvPr>
        </p:nvSpPr>
        <p:spPr>
          <a:xfrm>
            <a:off x="1402962" y="4712477"/>
            <a:ext cx="3994537" cy="397006"/>
          </a:xfrm>
        </p:spPr>
        <p:txBody>
          <a:bodyPr>
            <a:noAutofit/>
          </a:bodyPr>
          <a:lstStyle>
            <a:lvl1pPr marL="0" indent="0" algn="l">
              <a:buNone/>
              <a:defRPr sz="2400" b="1">
                <a:solidFill>
                  <a:schemeClr val="tx1">
                    <a:lumMod val="85000"/>
                    <a:lumOff val="15000"/>
                  </a:schemeClr>
                </a:solidFill>
                <a:latin typeface="Montserrat Semi"/>
                <a:ea typeface="Montserrat Semi"/>
              </a:defRPr>
            </a:lvl1pPr>
          </a:lstStyle>
          <a:p>
            <a:pPr lvl="0"/>
            <a:r>
              <a:rPr lang="fr-FR" dirty="0"/>
              <a:t>VOTRE TITRE</a:t>
            </a:r>
          </a:p>
        </p:txBody>
      </p:sp>
      <p:sp>
        <p:nvSpPr>
          <p:cNvPr id="99" name="Espace réservé du texte 9">
            <a:extLst>
              <a:ext uri="{FF2B5EF4-FFF2-40B4-BE49-F238E27FC236}">
                <a16:creationId xmlns:a16="http://schemas.microsoft.com/office/drawing/2014/main" id="{96EF3877-50FE-4FAF-8ED2-7D5B47A7EC1D}"/>
              </a:ext>
            </a:extLst>
          </p:cNvPr>
          <p:cNvSpPr>
            <a:spLocks noGrp="1"/>
          </p:cNvSpPr>
          <p:nvPr>
            <p:ph type="body" sz="quarter" idx="36" hasCustomPrompt="1"/>
          </p:nvPr>
        </p:nvSpPr>
        <p:spPr>
          <a:xfrm>
            <a:off x="6638288" y="1918623"/>
            <a:ext cx="3994537" cy="397006"/>
          </a:xfrm>
        </p:spPr>
        <p:txBody>
          <a:bodyPr>
            <a:noAutofit/>
          </a:bodyPr>
          <a:lstStyle>
            <a:lvl1pPr marL="0" indent="0" algn="l">
              <a:buNone/>
              <a:defRPr sz="2400" b="1">
                <a:solidFill>
                  <a:schemeClr val="tx1">
                    <a:lumMod val="85000"/>
                    <a:lumOff val="15000"/>
                  </a:schemeClr>
                </a:solidFill>
                <a:latin typeface="Montserrat Semi"/>
                <a:ea typeface="Montserrat Semi"/>
              </a:defRPr>
            </a:lvl1pPr>
          </a:lstStyle>
          <a:p>
            <a:pPr lvl="0"/>
            <a:r>
              <a:rPr lang="fr-FR" dirty="0"/>
              <a:t>VOTRE TITRE</a:t>
            </a:r>
          </a:p>
        </p:txBody>
      </p:sp>
      <p:sp>
        <p:nvSpPr>
          <p:cNvPr id="100" name="Espace réservé du texte 9">
            <a:extLst>
              <a:ext uri="{FF2B5EF4-FFF2-40B4-BE49-F238E27FC236}">
                <a16:creationId xmlns:a16="http://schemas.microsoft.com/office/drawing/2014/main" id="{EF91D17B-547F-40D0-8098-ACE6CD99CD93}"/>
              </a:ext>
            </a:extLst>
          </p:cNvPr>
          <p:cNvSpPr>
            <a:spLocks noGrp="1"/>
          </p:cNvSpPr>
          <p:nvPr>
            <p:ph type="body" sz="quarter" idx="37" hasCustomPrompt="1"/>
          </p:nvPr>
        </p:nvSpPr>
        <p:spPr>
          <a:xfrm>
            <a:off x="6638286" y="3354233"/>
            <a:ext cx="3994537" cy="397006"/>
          </a:xfrm>
        </p:spPr>
        <p:txBody>
          <a:bodyPr>
            <a:noAutofit/>
          </a:bodyPr>
          <a:lstStyle>
            <a:lvl1pPr marL="0" indent="0" algn="l">
              <a:buNone/>
              <a:defRPr sz="2400" b="1">
                <a:solidFill>
                  <a:schemeClr val="tx1">
                    <a:lumMod val="85000"/>
                    <a:lumOff val="15000"/>
                  </a:schemeClr>
                </a:solidFill>
                <a:latin typeface="Montserrat Semi"/>
                <a:ea typeface="Montserrat Semi"/>
              </a:defRPr>
            </a:lvl1pPr>
          </a:lstStyle>
          <a:p>
            <a:pPr lvl="0"/>
            <a:r>
              <a:rPr lang="fr-FR" dirty="0"/>
              <a:t>VOTRE TITRE</a:t>
            </a:r>
          </a:p>
        </p:txBody>
      </p:sp>
      <p:sp>
        <p:nvSpPr>
          <p:cNvPr id="101" name="Espace réservé du texte 9">
            <a:extLst>
              <a:ext uri="{FF2B5EF4-FFF2-40B4-BE49-F238E27FC236}">
                <a16:creationId xmlns:a16="http://schemas.microsoft.com/office/drawing/2014/main" id="{EA0F55B7-8C84-4069-8F1A-4C89BD96C026}"/>
              </a:ext>
            </a:extLst>
          </p:cNvPr>
          <p:cNvSpPr>
            <a:spLocks noGrp="1"/>
          </p:cNvSpPr>
          <p:nvPr>
            <p:ph type="body" sz="quarter" idx="38" hasCustomPrompt="1"/>
          </p:nvPr>
        </p:nvSpPr>
        <p:spPr>
          <a:xfrm>
            <a:off x="6638285" y="4783628"/>
            <a:ext cx="3994537" cy="397006"/>
          </a:xfrm>
        </p:spPr>
        <p:txBody>
          <a:bodyPr>
            <a:noAutofit/>
          </a:bodyPr>
          <a:lstStyle>
            <a:lvl1pPr marL="0" indent="0" algn="l">
              <a:buNone/>
              <a:defRPr sz="2400" b="1">
                <a:solidFill>
                  <a:schemeClr val="tx1">
                    <a:lumMod val="85000"/>
                    <a:lumOff val="15000"/>
                  </a:schemeClr>
                </a:solidFill>
                <a:latin typeface="Montserrat Semi"/>
                <a:ea typeface="Montserrat Semi"/>
              </a:defRPr>
            </a:lvl1pPr>
          </a:lstStyle>
          <a:p>
            <a:pPr lvl="0"/>
            <a:r>
              <a:rPr lang="fr-FR" dirty="0"/>
              <a:t>VOTRE TITRE</a:t>
            </a:r>
          </a:p>
        </p:txBody>
      </p:sp>
      <p:sp>
        <p:nvSpPr>
          <p:cNvPr id="4" name="Espace réservé du texte 3">
            <a:extLst>
              <a:ext uri="{FF2B5EF4-FFF2-40B4-BE49-F238E27FC236}">
                <a16:creationId xmlns:a16="http://schemas.microsoft.com/office/drawing/2014/main" id="{8B3E7C1B-5EB6-4520-8D78-A66D186533D5}"/>
              </a:ext>
            </a:extLst>
          </p:cNvPr>
          <p:cNvSpPr>
            <a:spLocks noGrp="1"/>
          </p:cNvSpPr>
          <p:nvPr>
            <p:ph type="body" sz="quarter" idx="39" hasCustomPrompt="1"/>
          </p:nvPr>
        </p:nvSpPr>
        <p:spPr>
          <a:xfrm>
            <a:off x="1402962" y="2340189"/>
            <a:ext cx="3994536" cy="827088"/>
          </a:xfrm>
        </p:spPr>
        <p:txBody>
          <a:bodyPr>
            <a:normAutofit/>
          </a:bodyPr>
          <a:lstStyle>
            <a:lvl1pPr marL="0" indent="0">
              <a:lnSpc>
                <a:spcPct val="100000"/>
              </a:lnSpc>
              <a:buFont typeface="Arial" panose="020B0604020202020204" pitchFamily="34" charset="0"/>
              <a:buNone/>
              <a:defRPr sz="1200">
                <a:latin typeface="Abadi Extra Light" panose="020B0204020104020204" pitchFamily="34" charset="0"/>
              </a:defRPr>
            </a:lvl1pPr>
          </a:lstStyle>
          <a:p>
            <a:pPr lvl="0"/>
            <a:r>
              <a:rPr lang="fr-FR" dirty="0">
                <a:latin typeface="Abadi Extra Light" panose="020B0204020104020204" pitchFamily="34" charset="0"/>
              </a:rPr>
              <a:t>Votre sous titre ici ou description</a:t>
            </a:r>
          </a:p>
        </p:txBody>
      </p:sp>
      <p:sp>
        <p:nvSpPr>
          <p:cNvPr id="26" name="Espace réservé du texte 3">
            <a:extLst>
              <a:ext uri="{FF2B5EF4-FFF2-40B4-BE49-F238E27FC236}">
                <a16:creationId xmlns:a16="http://schemas.microsoft.com/office/drawing/2014/main" id="{747779D1-102B-4AB1-BF95-5B1371EE4E59}"/>
              </a:ext>
            </a:extLst>
          </p:cNvPr>
          <p:cNvSpPr>
            <a:spLocks noGrp="1"/>
          </p:cNvSpPr>
          <p:nvPr>
            <p:ph type="body" sz="quarter" idx="40" hasCustomPrompt="1"/>
          </p:nvPr>
        </p:nvSpPr>
        <p:spPr>
          <a:xfrm>
            <a:off x="1402962" y="3735646"/>
            <a:ext cx="3994536" cy="827088"/>
          </a:xfrm>
        </p:spPr>
        <p:txBody>
          <a:bodyPr>
            <a:normAutofit/>
          </a:bodyPr>
          <a:lstStyle>
            <a:lvl1pPr marL="0" indent="0">
              <a:buFont typeface="Abadi Extra Light" panose="020B0204020104020204" pitchFamily="34" charset="0"/>
              <a:buNone/>
              <a:defRPr sz="1200">
                <a:latin typeface="Abadi Extra Light" panose="020B0204020104020204" pitchFamily="34" charset="0"/>
              </a:defRPr>
            </a:lvl1pPr>
          </a:lstStyle>
          <a:p>
            <a:pPr lvl="0"/>
            <a:r>
              <a:rPr lang="fr-FR" dirty="0">
                <a:latin typeface="Abadi Extra Light" panose="020B0204020104020204" pitchFamily="34" charset="0"/>
              </a:rPr>
              <a:t>Votre sous titre ici ou description</a:t>
            </a:r>
            <a:endParaRPr lang="fr-FR" dirty="0"/>
          </a:p>
        </p:txBody>
      </p:sp>
      <p:sp>
        <p:nvSpPr>
          <p:cNvPr id="27" name="Espace réservé du texte 3">
            <a:extLst>
              <a:ext uri="{FF2B5EF4-FFF2-40B4-BE49-F238E27FC236}">
                <a16:creationId xmlns:a16="http://schemas.microsoft.com/office/drawing/2014/main" id="{FB62F850-2B0C-490B-8D13-84B5B64107BC}"/>
              </a:ext>
            </a:extLst>
          </p:cNvPr>
          <p:cNvSpPr>
            <a:spLocks noGrp="1"/>
          </p:cNvSpPr>
          <p:nvPr>
            <p:ph type="body" sz="quarter" idx="41" hasCustomPrompt="1"/>
          </p:nvPr>
        </p:nvSpPr>
        <p:spPr>
          <a:xfrm>
            <a:off x="1402962" y="5128768"/>
            <a:ext cx="3994536" cy="827088"/>
          </a:xfrm>
        </p:spPr>
        <p:txBody>
          <a:bodyPr>
            <a:normAutofit/>
          </a:bodyPr>
          <a:lstStyle>
            <a:lvl1pPr marL="0" indent="0">
              <a:buFont typeface="Abadi Extra Light" panose="020B0204020104020204" pitchFamily="34" charset="0"/>
              <a:buNone/>
              <a:defRPr sz="1200">
                <a:latin typeface="Abadi Extra Light" panose="020B0204020104020204" pitchFamily="34" charset="0"/>
              </a:defRPr>
            </a:lvl1pPr>
          </a:lstStyle>
          <a:p>
            <a:pPr lvl="0"/>
            <a:r>
              <a:rPr lang="fr-FR" dirty="0">
                <a:latin typeface="Abadi Extra Light" panose="020B0204020104020204" pitchFamily="34" charset="0"/>
              </a:rPr>
              <a:t>Votre sous titre ici ou description</a:t>
            </a:r>
            <a:endParaRPr lang="fr-FR" dirty="0"/>
          </a:p>
        </p:txBody>
      </p:sp>
      <p:sp>
        <p:nvSpPr>
          <p:cNvPr id="28" name="Espace réservé du texte 3">
            <a:extLst>
              <a:ext uri="{FF2B5EF4-FFF2-40B4-BE49-F238E27FC236}">
                <a16:creationId xmlns:a16="http://schemas.microsoft.com/office/drawing/2014/main" id="{471A623E-E220-49AB-94D5-C5A48E9BC50E}"/>
              </a:ext>
            </a:extLst>
          </p:cNvPr>
          <p:cNvSpPr>
            <a:spLocks noGrp="1"/>
          </p:cNvSpPr>
          <p:nvPr>
            <p:ph type="body" sz="quarter" idx="42" hasCustomPrompt="1"/>
          </p:nvPr>
        </p:nvSpPr>
        <p:spPr>
          <a:xfrm>
            <a:off x="6638287" y="2330616"/>
            <a:ext cx="3994536" cy="827088"/>
          </a:xfrm>
        </p:spPr>
        <p:txBody>
          <a:bodyPr>
            <a:normAutofit/>
          </a:bodyPr>
          <a:lstStyle>
            <a:lvl1pPr marL="0" indent="0">
              <a:buFont typeface="Abadi Extra Light" panose="020B0204020104020204" pitchFamily="34" charset="0"/>
              <a:buNone/>
              <a:defRPr sz="1200">
                <a:latin typeface="Abadi Extra Light" panose="020B0204020104020204" pitchFamily="34" charset="0"/>
              </a:defRPr>
            </a:lvl1pPr>
          </a:lstStyle>
          <a:p>
            <a:pPr lvl="0"/>
            <a:r>
              <a:rPr lang="fr-FR" dirty="0">
                <a:latin typeface="Abadi Extra Light" panose="020B0204020104020204" pitchFamily="34" charset="0"/>
              </a:rPr>
              <a:t>Votre sous titre ici ou description</a:t>
            </a:r>
            <a:endParaRPr lang="fr-FR" dirty="0"/>
          </a:p>
        </p:txBody>
      </p:sp>
      <p:sp>
        <p:nvSpPr>
          <p:cNvPr id="29" name="Espace réservé du texte 3">
            <a:extLst>
              <a:ext uri="{FF2B5EF4-FFF2-40B4-BE49-F238E27FC236}">
                <a16:creationId xmlns:a16="http://schemas.microsoft.com/office/drawing/2014/main" id="{6192FE52-0BFA-4A58-B857-5378E551EFB6}"/>
              </a:ext>
            </a:extLst>
          </p:cNvPr>
          <p:cNvSpPr>
            <a:spLocks noGrp="1"/>
          </p:cNvSpPr>
          <p:nvPr>
            <p:ph type="body" sz="quarter" idx="43" hasCustomPrompt="1"/>
          </p:nvPr>
        </p:nvSpPr>
        <p:spPr>
          <a:xfrm>
            <a:off x="6638285" y="3772892"/>
            <a:ext cx="3994536" cy="827088"/>
          </a:xfrm>
        </p:spPr>
        <p:txBody>
          <a:bodyPr>
            <a:normAutofit/>
          </a:bodyPr>
          <a:lstStyle>
            <a:lvl1pPr marL="0" indent="0">
              <a:buFont typeface="Abadi Extra Light" panose="020B0204020104020204" pitchFamily="34" charset="0"/>
              <a:buNone/>
              <a:defRPr sz="1200">
                <a:latin typeface="Abadi Extra Light" panose="020B0204020104020204" pitchFamily="34" charset="0"/>
              </a:defRPr>
            </a:lvl1pPr>
          </a:lstStyle>
          <a:p>
            <a:pPr lvl="0"/>
            <a:r>
              <a:rPr lang="fr-FR" dirty="0">
                <a:latin typeface="Abadi Extra Light" panose="020B0204020104020204" pitchFamily="34" charset="0"/>
              </a:rPr>
              <a:t>Votre sous titre ici ou description</a:t>
            </a:r>
            <a:endParaRPr lang="fr-FR" dirty="0"/>
          </a:p>
        </p:txBody>
      </p:sp>
      <p:sp>
        <p:nvSpPr>
          <p:cNvPr id="30" name="Espace réservé du texte 3">
            <a:extLst>
              <a:ext uri="{FF2B5EF4-FFF2-40B4-BE49-F238E27FC236}">
                <a16:creationId xmlns:a16="http://schemas.microsoft.com/office/drawing/2014/main" id="{1987B34B-3B4E-4529-AE05-E1CFBE4A72D3}"/>
              </a:ext>
            </a:extLst>
          </p:cNvPr>
          <p:cNvSpPr>
            <a:spLocks noGrp="1"/>
          </p:cNvSpPr>
          <p:nvPr>
            <p:ph type="body" sz="quarter" idx="44" hasCustomPrompt="1"/>
          </p:nvPr>
        </p:nvSpPr>
        <p:spPr>
          <a:xfrm>
            <a:off x="6638285" y="5197213"/>
            <a:ext cx="3994536" cy="827088"/>
          </a:xfrm>
        </p:spPr>
        <p:txBody>
          <a:bodyPr>
            <a:normAutofit/>
          </a:bodyPr>
          <a:lstStyle>
            <a:lvl1pPr marL="0" indent="0">
              <a:buFont typeface="Abadi Extra Light" panose="020B0204020104020204" pitchFamily="34" charset="0"/>
              <a:buNone/>
              <a:defRPr sz="1200">
                <a:latin typeface="Abadi Extra Light" panose="020B0204020104020204" pitchFamily="34" charset="0"/>
              </a:defRPr>
            </a:lvl1pPr>
          </a:lstStyle>
          <a:p>
            <a:pPr lvl="0"/>
            <a:r>
              <a:rPr lang="fr-FR" dirty="0">
                <a:latin typeface="Abadi Extra Light" panose="020B0204020104020204" pitchFamily="34" charset="0"/>
              </a:rPr>
              <a:t>Votre sous titre ici ou description</a:t>
            </a:r>
            <a:endParaRPr lang="fr-FR" dirty="0"/>
          </a:p>
        </p:txBody>
      </p:sp>
      <p:sp>
        <p:nvSpPr>
          <p:cNvPr id="33" name="Espace réservé du texte 9">
            <a:extLst>
              <a:ext uri="{FF2B5EF4-FFF2-40B4-BE49-F238E27FC236}">
                <a16:creationId xmlns:a16="http://schemas.microsoft.com/office/drawing/2014/main" id="{780BAFBA-1DEC-4A98-91B0-2670FF0E508F}"/>
              </a:ext>
            </a:extLst>
          </p:cNvPr>
          <p:cNvSpPr>
            <a:spLocks noGrp="1"/>
          </p:cNvSpPr>
          <p:nvPr>
            <p:ph type="body" sz="quarter" idx="45" hasCustomPrompt="1"/>
          </p:nvPr>
        </p:nvSpPr>
        <p:spPr>
          <a:xfrm>
            <a:off x="5940916" y="1838948"/>
            <a:ext cx="939190" cy="1231106"/>
          </a:xfrm>
          <a:noFill/>
        </p:spPr>
        <p:txBody>
          <a:bodyPr wrap="square" rtlCol="0">
            <a:spAutoFit/>
          </a:bodyPr>
          <a:lstStyle>
            <a:lvl1pPr marL="0" indent="0">
              <a:buNone/>
              <a:defRPr lang="fr-FR" sz="8000" dirty="0">
                <a:solidFill>
                  <a:srgbClr val="456AAE"/>
                </a:solidFill>
                <a:latin typeface="Aharoni" panose="02010803020104030203" pitchFamily="2" charset="-79"/>
                <a:cs typeface="Aharoni" panose="02010803020104030203" pitchFamily="2" charset="-79"/>
              </a:defRPr>
            </a:lvl1pPr>
          </a:lstStyle>
          <a:p>
            <a:pPr marL="0" lvl="0" defTabSz="804306"/>
            <a:r>
              <a:rPr lang="fr-FR" dirty="0"/>
              <a:t>4</a:t>
            </a:r>
          </a:p>
        </p:txBody>
      </p:sp>
      <p:sp>
        <p:nvSpPr>
          <p:cNvPr id="34" name="Espace réservé du texte 9">
            <a:extLst>
              <a:ext uri="{FF2B5EF4-FFF2-40B4-BE49-F238E27FC236}">
                <a16:creationId xmlns:a16="http://schemas.microsoft.com/office/drawing/2014/main" id="{DDD8ED51-1A21-4842-8538-AD6284D5D5D4}"/>
              </a:ext>
            </a:extLst>
          </p:cNvPr>
          <p:cNvSpPr>
            <a:spLocks noGrp="1"/>
          </p:cNvSpPr>
          <p:nvPr>
            <p:ph type="body" sz="quarter" idx="46" hasCustomPrompt="1"/>
          </p:nvPr>
        </p:nvSpPr>
        <p:spPr>
          <a:xfrm>
            <a:off x="5940914" y="3254389"/>
            <a:ext cx="939190" cy="1231106"/>
          </a:xfrm>
          <a:noFill/>
        </p:spPr>
        <p:txBody>
          <a:bodyPr wrap="square" rtlCol="0">
            <a:spAutoFit/>
          </a:bodyPr>
          <a:lstStyle>
            <a:lvl1pPr marL="0" indent="0">
              <a:buNone/>
              <a:defRPr lang="fr-FR" sz="8000" dirty="0">
                <a:solidFill>
                  <a:srgbClr val="456AAE"/>
                </a:solidFill>
                <a:latin typeface="Aharoni" panose="02010803020104030203" pitchFamily="2" charset="-79"/>
                <a:cs typeface="Aharoni" panose="02010803020104030203" pitchFamily="2" charset="-79"/>
              </a:defRPr>
            </a:lvl1pPr>
          </a:lstStyle>
          <a:p>
            <a:pPr marL="0" lvl="0" defTabSz="804306"/>
            <a:r>
              <a:rPr lang="fr-FR" dirty="0"/>
              <a:t>5</a:t>
            </a:r>
          </a:p>
        </p:txBody>
      </p:sp>
      <p:sp>
        <p:nvSpPr>
          <p:cNvPr id="35" name="Espace réservé du texte 9">
            <a:extLst>
              <a:ext uri="{FF2B5EF4-FFF2-40B4-BE49-F238E27FC236}">
                <a16:creationId xmlns:a16="http://schemas.microsoft.com/office/drawing/2014/main" id="{77151842-BEDD-498E-9717-53F703CCE6BC}"/>
              </a:ext>
            </a:extLst>
          </p:cNvPr>
          <p:cNvSpPr>
            <a:spLocks noGrp="1"/>
          </p:cNvSpPr>
          <p:nvPr>
            <p:ph type="body" sz="quarter" idx="47" hasCustomPrompt="1"/>
          </p:nvPr>
        </p:nvSpPr>
        <p:spPr>
          <a:xfrm>
            <a:off x="5940914" y="4665120"/>
            <a:ext cx="939190" cy="1231106"/>
          </a:xfrm>
          <a:noFill/>
        </p:spPr>
        <p:txBody>
          <a:bodyPr wrap="square" rtlCol="0">
            <a:spAutoFit/>
          </a:bodyPr>
          <a:lstStyle>
            <a:lvl1pPr marL="0" indent="0">
              <a:buNone/>
              <a:defRPr lang="fr-FR" sz="8000" dirty="0">
                <a:solidFill>
                  <a:srgbClr val="456AAE"/>
                </a:solidFill>
                <a:latin typeface="Aharoni" panose="02010803020104030203" pitchFamily="2" charset="-79"/>
                <a:cs typeface="Aharoni" panose="02010803020104030203" pitchFamily="2" charset="-79"/>
              </a:defRPr>
            </a:lvl1pPr>
          </a:lstStyle>
          <a:p>
            <a:pPr marL="0" lvl="0" defTabSz="804306"/>
            <a:r>
              <a:rPr lang="fr-FR" dirty="0"/>
              <a:t>6</a:t>
            </a:r>
          </a:p>
        </p:txBody>
      </p:sp>
    </p:spTree>
    <p:extLst>
      <p:ext uri="{BB962C8B-B14F-4D97-AF65-F5344CB8AC3E}">
        <p14:creationId xmlns:p14="http://schemas.microsoft.com/office/powerpoint/2010/main" val="815824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titre, sous titre et contenu">
    <p:spTree>
      <p:nvGrpSpPr>
        <p:cNvPr id="1" name=""/>
        <p:cNvGrpSpPr/>
        <p:nvPr/>
      </p:nvGrpSpPr>
      <p:grpSpPr>
        <a:xfrm>
          <a:off x="0" y="0"/>
          <a:ext cx="0" cy="0"/>
          <a:chOff x="0" y="0"/>
          <a:chExt cx="0" cy="0"/>
        </a:xfrm>
      </p:grpSpPr>
      <p:sp>
        <p:nvSpPr>
          <p:cNvPr id="9" name="Espace réservé du texte 15">
            <a:extLst>
              <a:ext uri="{FF2B5EF4-FFF2-40B4-BE49-F238E27FC236}">
                <a16:creationId xmlns:a16="http://schemas.microsoft.com/office/drawing/2014/main" id="{07518F25-856A-458A-8F07-6ED319DA8FB3}"/>
              </a:ext>
            </a:extLst>
          </p:cNvPr>
          <p:cNvSpPr>
            <a:spLocks noGrp="1"/>
          </p:cNvSpPr>
          <p:nvPr>
            <p:ph type="body" sz="quarter" idx="21" hasCustomPrompt="1"/>
          </p:nvPr>
        </p:nvSpPr>
        <p:spPr>
          <a:xfrm>
            <a:off x="599484" y="2276107"/>
            <a:ext cx="10551116" cy="3453716"/>
          </a:xfrm>
        </p:spPr>
        <p:txBody>
          <a:bodyPr>
            <a:normAutofit/>
          </a:bodyPr>
          <a:lstStyle>
            <a:lvl1pPr marL="0" indent="0">
              <a:buFont typeface="Arial" panose="020B0604020202020204" pitchFamily="34" charset="0"/>
              <a:buNone/>
              <a:defRPr sz="2000">
                <a:solidFill>
                  <a:schemeClr val="tx1">
                    <a:lumMod val="85000"/>
                    <a:lumOff val="15000"/>
                  </a:schemeClr>
                </a:solidFill>
                <a:latin typeface="Abadi Extra Light" panose="020B0204020104020204" pitchFamily="34" charset="0"/>
                <a:ea typeface="Abadi Extra Light" panose="020B0204020104020204" pitchFamily="34" charset="0"/>
              </a:defRPr>
            </a:lvl1pPr>
          </a:lstStyle>
          <a:p>
            <a:pPr lvl="0"/>
            <a:r>
              <a:rPr lang="fr-FR" dirty="0"/>
              <a:t>Tapez votre texte</a:t>
            </a:r>
          </a:p>
        </p:txBody>
      </p:sp>
      <p:sp>
        <p:nvSpPr>
          <p:cNvPr id="21" name="Espace réservé du texte 9">
            <a:extLst>
              <a:ext uri="{FF2B5EF4-FFF2-40B4-BE49-F238E27FC236}">
                <a16:creationId xmlns:a16="http://schemas.microsoft.com/office/drawing/2014/main" id="{E554DB94-B377-4173-B811-3310520C8922}"/>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22" name="Espace réservé du texte 9">
            <a:extLst>
              <a:ext uri="{FF2B5EF4-FFF2-40B4-BE49-F238E27FC236}">
                <a16:creationId xmlns:a16="http://schemas.microsoft.com/office/drawing/2014/main" id="{CC25228A-1C3B-4004-AF68-9B944437AF7C}"/>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1" name="Espace réservé du texte 13">
            <a:extLst>
              <a:ext uri="{FF2B5EF4-FFF2-40B4-BE49-F238E27FC236}">
                <a16:creationId xmlns:a16="http://schemas.microsoft.com/office/drawing/2014/main" id="{8E529840-2F93-4A8D-BD9F-DAEA7DAD4CD5}"/>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602692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Espace réservé du texte 13">
            <a:extLst>
              <a:ext uri="{FF2B5EF4-FFF2-40B4-BE49-F238E27FC236}">
                <a16:creationId xmlns:a16="http://schemas.microsoft.com/office/drawing/2014/main" id="{F205591E-6EB4-4600-ACA3-8A942277E1AF}"/>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
        <p:nvSpPr>
          <p:cNvPr id="11" name="Espace réservé du texte 9">
            <a:extLst>
              <a:ext uri="{FF2B5EF4-FFF2-40B4-BE49-F238E27FC236}">
                <a16:creationId xmlns:a16="http://schemas.microsoft.com/office/drawing/2014/main" id="{ADE10B9B-3A4C-4A62-BCE1-AEEBE444F510}"/>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12" name="Espace réservé du texte 9">
            <a:extLst>
              <a:ext uri="{FF2B5EF4-FFF2-40B4-BE49-F238E27FC236}">
                <a16:creationId xmlns:a16="http://schemas.microsoft.com/office/drawing/2014/main" id="{26C07A99-6A65-4E7D-AC99-1E4E55235ACA}"/>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Tree>
    <p:extLst>
      <p:ext uri="{BB962C8B-B14F-4D97-AF65-F5344CB8AC3E}">
        <p14:creationId xmlns:p14="http://schemas.microsoft.com/office/powerpoint/2010/main" val="88760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5" name="Espace réservé du texte 13">
            <a:extLst>
              <a:ext uri="{FF2B5EF4-FFF2-40B4-BE49-F238E27FC236}">
                <a16:creationId xmlns:a16="http://schemas.microsoft.com/office/drawing/2014/main" id="{9ACD3A4A-3EF6-41C2-93D9-6E23147C0A13}"/>
              </a:ext>
            </a:extLst>
          </p:cNvPr>
          <p:cNvSpPr>
            <a:spLocks noGrp="1"/>
          </p:cNvSpPr>
          <p:nvPr>
            <p:ph type="body" sz="quarter" idx="31"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876657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23" name="Google Shape;1838;p95">
            <a:extLst>
              <a:ext uri="{FF2B5EF4-FFF2-40B4-BE49-F238E27FC236}">
                <a16:creationId xmlns:a16="http://schemas.microsoft.com/office/drawing/2014/main" id="{8C02F327-F7E1-4A8A-9844-D3C261EFD345}"/>
              </a:ext>
            </a:extLst>
          </p:cNvPr>
          <p:cNvSpPr/>
          <p:nvPr userDrawn="1"/>
        </p:nvSpPr>
        <p:spPr>
          <a:xfrm>
            <a:off x="1618612" y="1965334"/>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chemeClr val="accent2"/>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24" name="Google Shape;1841;p95">
            <a:extLst>
              <a:ext uri="{FF2B5EF4-FFF2-40B4-BE49-F238E27FC236}">
                <a16:creationId xmlns:a16="http://schemas.microsoft.com/office/drawing/2014/main" id="{8B59AE45-E92A-41AE-B49B-1901F3D67550}"/>
              </a:ext>
            </a:extLst>
          </p:cNvPr>
          <p:cNvSpPr/>
          <p:nvPr userDrawn="1"/>
        </p:nvSpPr>
        <p:spPr>
          <a:xfrm>
            <a:off x="1614885" y="3424790"/>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chemeClr val="accent2"/>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25" name="Google Shape;1844;p95">
            <a:extLst>
              <a:ext uri="{FF2B5EF4-FFF2-40B4-BE49-F238E27FC236}">
                <a16:creationId xmlns:a16="http://schemas.microsoft.com/office/drawing/2014/main" id="{A3A24C4D-90CB-4D86-BFF6-93E1AB606BCD}"/>
              </a:ext>
            </a:extLst>
          </p:cNvPr>
          <p:cNvSpPr/>
          <p:nvPr userDrawn="1"/>
        </p:nvSpPr>
        <p:spPr>
          <a:xfrm>
            <a:off x="1614886" y="4871552"/>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chemeClr val="accent2"/>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26" name="Espace réservé du texte 2">
            <a:extLst>
              <a:ext uri="{FF2B5EF4-FFF2-40B4-BE49-F238E27FC236}">
                <a16:creationId xmlns:a16="http://schemas.microsoft.com/office/drawing/2014/main" id="{E8FFA12F-ADFA-4027-8BFF-F3068229A242}"/>
              </a:ext>
            </a:extLst>
          </p:cNvPr>
          <p:cNvSpPr>
            <a:spLocks noGrp="1"/>
          </p:cNvSpPr>
          <p:nvPr>
            <p:ph type="body" sz="quarter" idx="33" hasCustomPrompt="1"/>
          </p:nvPr>
        </p:nvSpPr>
        <p:spPr>
          <a:xfrm>
            <a:off x="2017485" y="1905591"/>
            <a:ext cx="33836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7" name="Espace réservé du texte 2">
            <a:extLst>
              <a:ext uri="{FF2B5EF4-FFF2-40B4-BE49-F238E27FC236}">
                <a16:creationId xmlns:a16="http://schemas.microsoft.com/office/drawing/2014/main" id="{F53F03EA-9EC5-4C3E-A15B-C8CE8D0158A5}"/>
              </a:ext>
            </a:extLst>
          </p:cNvPr>
          <p:cNvSpPr>
            <a:spLocks noGrp="1"/>
          </p:cNvSpPr>
          <p:nvPr>
            <p:ph type="body" sz="quarter" idx="34"/>
          </p:nvPr>
        </p:nvSpPr>
        <p:spPr>
          <a:xfrm>
            <a:off x="2017486" y="2333946"/>
            <a:ext cx="8752114" cy="846577"/>
          </a:xfrm>
        </p:spPr>
        <p:txBody>
          <a:bodyPr>
            <a:normAutofit/>
          </a:bodyPr>
          <a:lstStyle>
            <a:lvl1pPr marL="0" indent="0">
              <a:lnSpc>
                <a:spcPct val="100000"/>
              </a:lnSpc>
              <a:buNone/>
              <a:defRPr sz="1600">
                <a:latin typeface="Abadi Extra Light" panose="020B0204020104020204" pitchFamily="34" charset="0"/>
              </a:defRPr>
            </a:lvl1pPr>
          </a:lstStyle>
          <a:p>
            <a:pPr lvl="0"/>
            <a:endParaRPr lang="fr-FR" dirty="0"/>
          </a:p>
        </p:txBody>
      </p:sp>
      <p:sp>
        <p:nvSpPr>
          <p:cNvPr id="28" name="Espace réservé du texte 2">
            <a:extLst>
              <a:ext uri="{FF2B5EF4-FFF2-40B4-BE49-F238E27FC236}">
                <a16:creationId xmlns:a16="http://schemas.microsoft.com/office/drawing/2014/main" id="{F194E4C1-95F6-46B2-9A4A-8BEA4ECF4431}"/>
              </a:ext>
            </a:extLst>
          </p:cNvPr>
          <p:cNvSpPr>
            <a:spLocks noGrp="1"/>
          </p:cNvSpPr>
          <p:nvPr>
            <p:ph type="body" sz="quarter" idx="35" hasCustomPrompt="1"/>
          </p:nvPr>
        </p:nvSpPr>
        <p:spPr>
          <a:xfrm>
            <a:off x="2017485" y="3365357"/>
            <a:ext cx="33836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9" name="Espace réservé du texte 2">
            <a:extLst>
              <a:ext uri="{FF2B5EF4-FFF2-40B4-BE49-F238E27FC236}">
                <a16:creationId xmlns:a16="http://schemas.microsoft.com/office/drawing/2014/main" id="{C719C074-E67B-400F-82D0-CF93C67D7441}"/>
              </a:ext>
            </a:extLst>
          </p:cNvPr>
          <p:cNvSpPr>
            <a:spLocks noGrp="1"/>
          </p:cNvSpPr>
          <p:nvPr>
            <p:ph type="body" sz="quarter" idx="36"/>
          </p:nvPr>
        </p:nvSpPr>
        <p:spPr>
          <a:xfrm>
            <a:off x="2017486" y="3782887"/>
            <a:ext cx="8752114" cy="846577"/>
          </a:xfrm>
        </p:spPr>
        <p:txBody>
          <a:bodyPr>
            <a:normAutofit/>
          </a:bodyPr>
          <a:lstStyle>
            <a:lvl1pPr marL="0" indent="0">
              <a:lnSpc>
                <a:spcPct val="100000"/>
              </a:lnSpc>
              <a:buNone/>
              <a:defRPr sz="1600">
                <a:latin typeface="Abadi Extra Light" panose="020B0204020104020204" pitchFamily="34" charset="0"/>
              </a:defRPr>
            </a:lvl1pPr>
          </a:lstStyle>
          <a:p>
            <a:pPr lvl="0"/>
            <a:endParaRPr lang="fr-FR" dirty="0"/>
          </a:p>
        </p:txBody>
      </p:sp>
      <p:sp>
        <p:nvSpPr>
          <p:cNvPr id="30" name="Espace réservé du texte 2">
            <a:extLst>
              <a:ext uri="{FF2B5EF4-FFF2-40B4-BE49-F238E27FC236}">
                <a16:creationId xmlns:a16="http://schemas.microsoft.com/office/drawing/2014/main" id="{12AEDDDE-6170-47FA-A8B3-70A90FDE5A06}"/>
              </a:ext>
            </a:extLst>
          </p:cNvPr>
          <p:cNvSpPr>
            <a:spLocks noGrp="1"/>
          </p:cNvSpPr>
          <p:nvPr>
            <p:ph type="body" sz="quarter" idx="37" hasCustomPrompt="1"/>
          </p:nvPr>
        </p:nvSpPr>
        <p:spPr>
          <a:xfrm>
            <a:off x="2027010" y="4812119"/>
            <a:ext cx="33836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31" name="Espace réservé du texte 2">
            <a:extLst>
              <a:ext uri="{FF2B5EF4-FFF2-40B4-BE49-F238E27FC236}">
                <a16:creationId xmlns:a16="http://schemas.microsoft.com/office/drawing/2014/main" id="{2F18A7DC-2C85-45DD-8EE3-5903C2170C06}"/>
              </a:ext>
            </a:extLst>
          </p:cNvPr>
          <p:cNvSpPr>
            <a:spLocks noGrp="1"/>
          </p:cNvSpPr>
          <p:nvPr>
            <p:ph type="body" sz="quarter" idx="38"/>
          </p:nvPr>
        </p:nvSpPr>
        <p:spPr>
          <a:xfrm>
            <a:off x="2017486" y="5234395"/>
            <a:ext cx="8752114" cy="846577"/>
          </a:xfrm>
        </p:spPr>
        <p:txBody>
          <a:bodyPr>
            <a:normAutofit/>
          </a:bodyPr>
          <a:lstStyle>
            <a:lvl1pPr marL="0" indent="0">
              <a:lnSpc>
                <a:spcPct val="100000"/>
              </a:lnSpc>
              <a:buNone/>
              <a:defRPr sz="1600">
                <a:latin typeface="Abadi Extra Light" panose="020B0204020104020204" pitchFamily="34" charset="0"/>
              </a:defRPr>
            </a:lvl1pPr>
          </a:lstStyle>
          <a:p>
            <a:pPr lvl="0"/>
            <a:endParaRPr lang="fr-FR" dirty="0"/>
          </a:p>
        </p:txBody>
      </p:sp>
      <p:sp>
        <p:nvSpPr>
          <p:cNvPr id="18" name="Espace réservé du texte 9">
            <a:extLst>
              <a:ext uri="{FF2B5EF4-FFF2-40B4-BE49-F238E27FC236}">
                <a16:creationId xmlns:a16="http://schemas.microsoft.com/office/drawing/2014/main" id="{0A85A7A4-26B9-428D-B9C6-65A8E0D7EBDA}"/>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19" name="Espace réservé du texte 9">
            <a:extLst>
              <a:ext uri="{FF2B5EF4-FFF2-40B4-BE49-F238E27FC236}">
                <a16:creationId xmlns:a16="http://schemas.microsoft.com/office/drawing/2014/main" id="{29D5D2D2-B419-4164-B3CB-28AEEEBCB6EF}"/>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6" name="Espace réservé du texte 13">
            <a:extLst>
              <a:ext uri="{FF2B5EF4-FFF2-40B4-BE49-F238E27FC236}">
                <a16:creationId xmlns:a16="http://schemas.microsoft.com/office/drawing/2014/main" id="{406898C4-6952-4E3A-A09B-F7B4ED5C3694}"/>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55297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cxnSp>
        <p:nvCxnSpPr>
          <p:cNvPr id="16" name="Connecteur droit 15">
            <a:extLst>
              <a:ext uri="{FF2B5EF4-FFF2-40B4-BE49-F238E27FC236}">
                <a16:creationId xmlns:a16="http://schemas.microsoft.com/office/drawing/2014/main" id="{7D30080B-1ECC-4A3C-AB1F-4836ED40D832}"/>
              </a:ext>
            </a:extLst>
          </p:cNvPr>
          <p:cNvCxnSpPr>
            <a:cxnSpLocks/>
          </p:cNvCxnSpPr>
          <p:nvPr userDrawn="1"/>
        </p:nvCxnSpPr>
        <p:spPr>
          <a:xfrm>
            <a:off x="3150308" y="-2"/>
            <a:ext cx="1" cy="67691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05DBA146-A8FC-4816-A376-A88C3BA5783B}"/>
              </a:ext>
            </a:extLst>
          </p:cNvPr>
          <p:cNvCxnSpPr>
            <a:cxnSpLocks/>
          </p:cNvCxnSpPr>
          <p:nvPr userDrawn="1"/>
        </p:nvCxnSpPr>
        <p:spPr>
          <a:xfrm>
            <a:off x="6198546" y="-2"/>
            <a:ext cx="0" cy="67691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969BE3FB-54AE-41A7-9D7A-7E4C5E19FC0C}"/>
              </a:ext>
            </a:extLst>
          </p:cNvPr>
          <p:cNvCxnSpPr>
            <a:cxnSpLocks/>
          </p:cNvCxnSpPr>
          <p:nvPr userDrawn="1"/>
        </p:nvCxnSpPr>
        <p:spPr>
          <a:xfrm flipH="1">
            <a:off x="9189869" y="0"/>
            <a:ext cx="5404" cy="67691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9EF7732D-D467-4BE4-8C4A-077888E218D8}"/>
              </a:ext>
            </a:extLst>
          </p:cNvPr>
          <p:cNvSpPr>
            <a:spLocks noGrp="1"/>
          </p:cNvSpPr>
          <p:nvPr>
            <p:ph type="body" sz="quarter" idx="31" hasCustomPrompt="1"/>
          </p:nvPr>
        </p:nvSpPr>
        <p:spPr>
          <a:xfrm>
            <a:off x="646906" y="1932210"/>
            <a:ext cx="2352771" cy="414337"/>
          </a:xfrm>
        </p:spPr>
        <p:txBody>
          <a:bodyPr>
            <a:noAutofit/>
          </a:bodyPr>
          <a:lstStyle>
            <a:lvl1pPr marL="0" indent="0" algn="ctr">
              <a:buNone/>
              <a:defRPr sz="2400" b="1">
                <a:solidFill>
                  <a:schemeClr val="tx1"/>
                </a:solidFill>
                <a:latin typeface="Montserrat Semi"/>
              </a:defRPr>
            </a:lvl1pPr>
          </a:lstStyle>
          <a:p>
            <a:pPr lvl="0"/>
            <a:r>
              <a:rPr lang="fr-FR" dirty="0"/>
              <a:t>Votre titre</a:t>
            </a:r>
          </a:p>
        </p:txBody>
      </p:sp>
      <p:sp>
        <p:nvSpPr>
          <p:cNvPr id="17" name="Espace réservé du texte 2">
            <a:extLst>
              <a:ext uri="{FF2B5EF4-FFF2-40B4-BE49-F238E27FC236}">
                <a16:creationId xmlns:a16="http://schemas.microsoft.com/office/drawing/2014/main" id="{1FE566DB-8BE2-45EE-94D4-24C06F1F7220}"/>
              </a:ext>
            </a:extLst>
          </p:cNvPr>
          <p:cNvSpPr>
            <a:spLocks noGrp="1"/>
          </p:cNvSpPr>
          <p:nvPr>
            <p:ph type="body" sz="quarter" idx="32" hasCustomPrompt="1"/>
          </p:nvPr>
        </p:nvSpPr>
        <p:spPr>
          <a:xfrm>
            <a:off x="3513532" y="1932209"/>
            <a:ext cx="2352771" cy="414337"/>
          </a:xfrm>
        </p:spPr>
        <p:txBody>
          <a:bodyPr>
            <a:noAutofit/>
          </a:bodyPr>
          <a:lstStyle>
            <a:lvl1pPr marL="0" indent="0" algn="ctr">
              <a:buNone/>
              <a:defRPr sz="2400" b="1">
                <a:solidFill>
                  <a:schemeClr val="tx1"/>
                </a:solidFill>
                <a:latin typeface="Montserrat Semi"/>
              </a:defRPr>
            </a:lvl1pPr>
          </a:lstStyle>
          <a:p>
            <a:pPr lvl="0"/>
            <a:r>
              <a:rPr lang="fr-FR" dirty="0"/>
              <a:t>Votre titre</a:t>
            </a:r>
          </a:p>
        </p:txBody>
      </p:sp>
      <p:sp>
        <p:nvSpPr>
          <p:cNvPr id="18" name="Espace réservé du texte 2">
            <a:extLst>
              <a:ext uri="{FF2B5EF4-FFF2-40B4-BE49-F238E27FC236}">
                <a16:creationId xmlns:a16="http://schemas.microsoft.com/office/drawing/2014/main" id="{2576CA17-793D-49EA-A3D8-64A6CD0510D7}"/>
              </a:ext>
            </a:extLst>
          </p:cNvPr>
          <p:cNvSpPr>
            <a:spLocks noGrp="1"/>
          </p:cNvSpPr>
          <p:nvPr>
            <p:ph type="body" sz="quarter" idx="33" hasCustomPrompt="1"/>
          </p:nvPr>
        </p:nvSpPr>
        <p:spPr>
          <a:xfrm>
            <a:off x="6380158" y="1932209"/>
            <a:ext cx="2352771" cy="414337"/>
          </a:xfrm>
        </p:spPr>
        <p:txBody>
          <a:bodyPr>
            <a:noAutofit/>
          </a:bodyPr>
          <a:lstStyle>
            <a:lvl1pPr marL="0" indent="0" algn="ctr">
              <a:buNone/>
              <a:defRPr sz="2400" b="1">
                <a:solidFill>
                  <a:schemeClr val="tx1"/>
                </a:solidFill>
                <a:latin typeface="Montserrat Semi"/>
              </a:defRPr>
            </a:lvl1pPr>
          </a:lstStyle>
          <a:p>
            <a:pPr lvl="0"/>
            <a:r>
              <a:rPr lang="fr-FR" dirty="0"/>
              <a:t>Votre titre</a:t>
            </a:r>
          </a:p>
        </p:txBody>
      </p:sp>
      <p:sp>
        <p:nvSpPr>
          <p:cNvPr id="19" name="Espace réservé du texte 2">
            <a:extLst>
              <a:ext uri="{FF2B5EF4-FFF2-40B4-BE49-F238E27FC236}">
                <a16:creationId xmlns:a16="http://schemas.microsoft.com/office/drawing/2014/main" id="{F5DD46C3-9F64-4AB3-A76F-4A8B6DB07006}"/>
              </a:ext>
            </a:extLst>
          </p:cNvPr>
          <p:cNvSpPr>
            <a:spLocks noGrp="1"/>
          </p:cNvSpPr>
          <p:nvPr>
            <p:ph type="body" sz="quarter" idx="34" hasCustomPrompt="1"/>
          </p:nvPr>
        </p:nvSpPr>
        <p:spPr>
          <a:xfrm>
            <a:off x="9246784" y="1951073"/>
            <a:ext cx="2352771" cy="414337"/>
          </a:xfrm>
        </p:spPr>
        <p:txBody>
          <a:bodyPr>
            <a:noAutofit/>
          </a:bodyPr>
          <a:lstStyle>
            <a:lvl1pPr marL="0" indent="0" algn="ctr">
              <a:buNone/>
              <a:defRPr sz="2400" b="1">
                <a:solidFill>
                  <a:schemeClr val="tx1"/>
                </a:solidFill>
                <a:latin typeface="Montserrat Semi"/>
              </a:defRPr>
            </a:lvl1pPr>
          </a:lstStyle>
          <a:p>
            <a:pPr lvl="0"/>
            <a:r>
              <a:rPr lang="fr-FR" dirty="0"/>
              <a:t>Votre titre</a:t>
            </a:r>
          </a:p>
        </p:txBody>
      </p:sp>
      <p:sp>
        <p:nvSpPr>
          <p:cNvPr id="20" name="Espace réservé du texte 9">
            <a:extLst>
              <a:ext uri="{FF2B5EF4-FFF2-40B4-BE49-F238E27FC236}">
                <a16:creationId xmlns:a16="http://schemas.microsoft.com/office/drawing/2014/main" id="{6B940646-F064-4AED-8EE4-C878347683F6}"/>
              </a:ext>
            </a:extLst>
          </p:cNvPr>
          <p:cNvSpPr>
            <a:spLocks noGrp="1"/>
          </p:cNvSpPr>
          <p:nvPr>
            <p:ph type="body" sz="quarter" idx="15" hasCustomPrompt="1"/>
          </p:nvPr>
        </p:nvSpPr>
        <p:spPr>
          <a:xfrm>
            <a:off x="646907" y="2874748"/>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21" name="Espace réservé du texte 9">
            <a:extLst>
              <a:ext uri="{FF2B5EF4-FFF2-40B4-BE49-F238E27FC236}">
                <a16:creationId xmlns:a16="http://schemas.microsoft.com/office/drawing/2014/main" id="{BF6D4D3C-E016-4DFF-8757-60CC2F64D30A}"/>
              </a:ext>
            </a:extLst>
          </p:cNvPr>
          <p:cNvSpPr>
            <a:spLocks noGrp="1"/>
          </p:cNvSpPr>
          <p:nvPr>
            <p:ph type="body" sz="quarter" idx="16" hasCustomPrompt="1"/>
          </p:nvPr>
        </p:nvSpPr>
        <p:spPr>
          <a:xfrm>
            <a:off x="646906" y="3247312"/>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25" name="Espace réservé du texte 9">
            <a:extLst>
              <a:ext uri="{FF2B5EF4-FFF2-40B4-BE49-F238E27FC236}">
                <a16:creationId xmlns:a16="http://schemas.microsoft.com/office/drawing/2014/main" id="{3C29876C-0215-435B-9C9A-AA6536293709}"/>
              </a:ext>
            </a:extLst>
          </p:cNvPr>
          <p:cNvSpPr>
            <a:spLocks noGrp="1"/>
          </p:cNvSpPr>
          <p:nvPr>
            <p:ph type="body" sz="quarter" idx="36" hasCustomPrompt="1"/>
          </p:nvPr>
        </p:nvSpPr>
        <p:spPr>
          <a:xfrm>
            <a:off x="646906" y="4840591"/>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28" name="Espace réservé du texte 9">
            <a:extLst>
              <a:ext uri="{FF2B5EF4-FFF2-40B4-BE49-F238E27FC236}">
                <a16:creationId xmlns:a16="http://schemas.microsoft.com/office/drawing/2014/main" id="{3E71624E-6BD1-44E3-A069-CCA69FD7C4B9}"/>
              </a:ext>
            </a:extLst>
          </p:cNvPr>
          <p:cNvSpPr>
            <a:spLocks noGrp="1"/>
          </p:cNvSpPr>
          <p:nvPr>
            <p:ph type="body" sz="quarter" idx="39" hasCustomPrompt="1"/>
          </p:nvPr>
        </p:nvSpPr>
        <p:spPr>
          <a:xfrm>
            <a:off x="3506621" y="2883374"/>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29" name="Espace réservé du texte 9">
            <a:extLst>
              <a:ext uri="{FF2B5EF4-FFF2-40B4-BE49-F238E27FC236}">
                <a16:creationId xmlns:a16="http://schemas.microsoft.com/office/drawing/2014/main" id="{9633EFAD-9DDB-449F-81BE-4C502DAC4DF4}"/>
              </a:ext>
            </a:extLst>
          </p:cNvPr>
          <p:cNvSpPr>
            <a:spLocks noGrp="1"/>
          </p:cNvSpPr>
          <p:nvPr>
            <p:ph type="body" sz="quarter" idx="40" hasCustomPrompt="1"/>
          </p:nvPr>
        </p:nvSpPr>
        <p:spPr>
          <a:xfrm>
            <a:off x="3506620" y="3255938"/>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1" name="Espace réservé du texte 9">
            <a:extLst>
              <a:ext uri="{FF2B5EF4-FFF2-40B4-BE49-F238E27FC236}">
                <a16:creationId xmlns:a16="http://schemas.microsoft.com/office/drawing/2014/main" id="{CA0AC167-3690-414E-BC89-2DF7060E90A2}"/>
              </a:ext>
            </a:extLst>
          </p:cNvPr>
          <p:cNvSpPr>
            <a:spLocks noGrp="1"/>
          </p:cNvSpPr>
          <p:nvPr>
            <p:ph type="body" sz="quarter" idx="42" hasCustomPrompt="1"/>
          </p:nvPr>
        </p:nvSpPr>
        <p:spPr>
          <a:xfrm>
            <a:off x="3506620" y="4849217"/>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4" name="Espace réservé du texte 9">
            <a:extLst>
              <a:ext uri="{FF2B5EF4-FFF2-40B4-BE49-F238E27FC236}">
                <a16:creationId xmlns:a16="http://schemas.microsoft.com/office/drawing/2014/main" id="{9294402A-D912-4DEE-A999-E1F02525C9FD}"/>
              </a:ext>
            </a:extLst>
          </p:cNvPr>
          <p:cNvSpPr>
            <a:spLocks noGrp="1"/>
          </p:cNvSpPr>
          <p:nvPr>
            <p:ph type="body" sz="quarter" idx="45" hasCustomPrompt="1"/>
          </p:nvPr>
        </p:nvSpPr>
        <p:spPr>
          <a:xfrm>
            <a:off x="6380158" y="2899073"/>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35" name="Espace réservé du texte 9">
            <a:extLst>
              <a:ext uri="{FF2B5EF4-FFF2-40B4-BE49-F238E27FC236}">
                <a16:creationId xmlns:a16="http://schemas.microsoft.com/office/drawing/2014/main" id="{5C4F9365-90A3-418C-ADB5-079E51F4CB0F}"/>
              </a:ext>
            </a:extLst>
          </p:cNvPr>
          <p:cNvSpPr>
            <a:spLocks noGrp="1"/>
          </p:cNvSpPr>
          <p:nvPr>
            <p:ph type="body" sz="quarter" idx="46" hasCustomPrompt="1"/>
          </p:nvPr>
        </p:nvSpPr>
        <p:spPr>
          <a:xfrm>
            <a:off x="6380158" y="3271637"/>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7" name="Espace réservé du texte 9">
            <a:extLst>
              <a:ext uri="{FF2B5EF4-FFF2-40B4-BE49-F238E27FC236}">
                <a16:creationId xmlns:a16="http://schemas.microsoft.com/office/drawing/2014/main" id="{57F2279A-2864-49F2-95E5-6A2B6B8C6A65}"/>
              </a:ext>
            </a:extLst>
          </p:cNvPr>
          <p:cNvSpPr>
            <a:spLocks noGrp="1"/>
          </p:cNvSpPr>
          <p:nvPr>
            <p:ph type="body" sz="quarter" idx="48" hasCustomPrompt="1"/>
          </p:nvPr>
        </p:nvSpPr>
        <p:spPr>
          <a:xfrm>
            <a:off x="6380158" y="4864916"/>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0" name="Espace réservé du texte 9">
            <a:extLst>
              <a:ext uri="{FF2B5EF4-FFF2-40B4-BE49-F238E27FC236}">
                <a16:creationId xmlns:a16="http://schemas.microsoft.com/office/drawing/2014/main" id="{0A493D27-1661-46BB-B6D8-465F64F44882}"/>
              </a:ext>
            </a:extLst>
          </p:cNvPr>
          <p:cNvSpPr>
            <a:spLocks noGrp="1"/>
          </p:cNvSpPr>
          <p:nvPr>
            <p:ph type="body" sz="quarter" idx="51" hasCustomPrompt="1"/>
          </p:nvPr>
        </p:nvSpPr>
        <p:spPr>
          <a:xfrm>
            <a:off x="9246784" y="2907699"/>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41" name="Espace réservé du texte 9">
            <a:extLst>
              <a:ext uri="{FF2B5EF4-FFF2-40B4-BE49-F238E27FC236}">
                <a16:creationId xmlns:a16="http://schemas.microsoft.com/office/drawing/2014/main" id="{EB1DD7F3-F625-4C9B-9FA8-5EF49068C453}"/>
              </a:ext>
            </a:extLst>
          </p:cNvPr>
          <p:cNvSpPr>
            <a:spLocks noGrp="1"/>
          </p:cNvSpPr>
          <p:nvPr>
            <p:ph type="body" sz="quarter" idx="52" hasCustomPrompt="1"/>
          </p:nvPr>
        </p:nvSpPr>
        <p:spPr>
          <a:xfrm>
            <a:off x="9246784" y="3280263"/>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3" name="Espace réservé du texte 9">
            <a:extLst>
              <a:ext uri="{FF2B5EF4-FFF2-40B4-BE49-F238E27FC236}">
                <a16:creationId xmlns:a16="http://schemas.microsoft.com/office/drawing/2014/main" id="{10C23098-40BC-4707-A7F1-10FF2E8CE873}"/>
              </a:ext>
            </a:extLst>
          </p:cNvPr>
          <p:cNvSpPr>
            <a:spLocks noGrp="1"/>
          </p:cNvSpPr>
          <p:nvPr>
            <p:ph type="body" sz="quarter" idx="54" hasCustomPrompt="1"/>
          </p:nvPr>
        </p:nvSpPr>
        <p:spPr>
          <a:xfrm>
            <a:off x="9246784" y="4873542"/>
            <a:ext cx="2352774" cy="940220"/>
          </a:xfrm>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6" name="Espace réservé du texte 9">
            <a:extLst>
              <a:ext uri="{FF2B5EF4-FFF2-40B4-BE49-F238E27FC236}">
                <a16:creationId xmlns:a16="http://schemas.microsoft.com/office/drawing/2014/main" id="{44B82BC4-83E9-4EC0-8313-B66EC0C9ACAA}"/>
              </a:ext>
            </a:extLst>
          </p:cNvPr>
          <p:cNvSpPr>
            <a:spLocks noGrp="1"/>
          </p:cNvSpPr>
          <p:nvPr>
            <p:ph type="body" sz="quarter" idx="57" hasCustomPrompt="1"/>
          </p:nvPr>
        </p:nvSpPr>
        <p:spPr>
          <a:xfrm>
            <a:off x="646906" y="4468027"/>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47" name="Espace réservé du texte 9">
            <a:extLst>
              <a:ext uri="{FF2B5EF4-FFF2-40B4-BE49-F238E27FC236}">
                <a16:creationId xmlns:a16="http://schemas.microsoft.com/office/drawing/2014/main" id="{2DE95C5D-44FB-4503-B6CC-994EDC200166}"/>
              </a:ext>
            </a:extLst>
          </p:cNvPr>
          <p:cNvSpPr>
            <a:spLocks noGrp="1"/>
          </p:cNvSpPr>
          <p:nvPr>
            <p:ph type="body" sz="quarter" idx="58" hasCustomPrompt="1"/>
          </p:nvPr>
        </p:nvSpPr>
        <p:spPr>
          <a:xfrm>
            <a:off x="3501214" y="4478077"/>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48" name="Espace réservé du texte 9">
            <a:extLst>
              <a:ext uri="{FF2B5EF4-FFF2-40B4-BE49-F238E27FC236}">
                <a16:creationId xmlns:a16="http://schemas.microsoft.com/office/drawing/2014/main" id="{129D6D18-79D4-420B-8F18-DF62360D484E}"/>
              </a:ext>
            </a:extLst>
          </p:cNvPr>
          <p:cNvSpPr>
            <a:spLocks noGrp="1"/>
          </p:cNvSpPr>
          <p:nvPr>
            <p:ph type="body" sz="quarter" idx="59" hasCustomPrompt="1"/>
          </p:nvPr>
        </p:nvSpPr>
        <p:spPr>
          <a:xfrm>
            <a:off x="6380158" y="4472449"/>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49" name="Espace réservé du texte 9">
            <a:extLst>
              <a:ext uri="{FF2B5EF4-FFF2-40B4-BE49-F238E27FC236}">
                <a16:creationId xmlns:a16="http://schemas.microsoft.com/office/drawing/2014/main" id="{050AB162-89C7-4AD6-9FC4-0BCA42303A43}"/>
              </a:ext>
            </a:extLst>
          </p:cNvPr>
          <p:cNvSpPr>
            <a:spLocks noGrp="1"/>
          </p:cNvSpPr>
          <p:nvPr>
            <p:ph type="body" sz="quarter" idx="60" hasCustomPrompt="1"/>
          </p:nvPr>
        </p:nvSpPr>
        <p:spPr>
          <a:xfrm>
            <a:off x="9246784" y="4495200"/>
            <a:ext cx="2352774" cy="369716"/>
          </a:xfrm>
        </p:spPr>
        <p:txBody>
          <a:bodyPr>
            <a:noAutofit/>
          </a:bodyPr>
          <a:lstStyle>
            <a:lvl1pPr marL="0" indent="0" algn="l">
              <a:buNone/>
              <a:defRPr sz="1800" b="1">
                <a:solidFill>
                  <a:schemeClr val="tx1">
                    <a:lumMod val="85000"/>
                    <a:lumOff val="15000"/>
                  </a:schemeClr>
                </a:solidFill>
                <a:latin typeface="Montserrat Semi"/>
                <a:ea typeface="Montserrat Semi"/>
              </a:defRPr>
            </a:lvl1pPr>
          </a:lstStyle>
          <a:p>
            <a:pPr lvl="0"/>
            <a:r>
              <a:rPr lang="fr-FR" dirty="0"/>
              <a:t>Votre titre</a:t>
            </a:r>
          </a:p>
        </p:txBody>
      </p:sp>
      <p:cxnSp>
        <p:nvCxnSpPr>
          <p:cNvPr id="4" name="Connecteur droit 3">
            <a:extLst>
              <a:ext uri="{FF2B5EF4-FFF2-40B4-BE49-F238E27FC236}">
                <a16:creationId xmlns:a16="http://schemas.microsoft.com/office/drawing/2014/main" id="{A738663E-31C7-4830-AC38-B31BE4990D32}"/>
              </a:ext>
            </a:extLst>
          </p:cNvPr>
          <p:cNvCxnSpPr>
            <a:cxnSpLocks/>
          </p:cNvCxnSpPr>
          <p:nvPr userDrawn="1"/>
        </p:nvCxnSpPr>
        <p:spPr>
          <a:xfrm>
            <a:off x="599661" y="2643806"/>
            <a:ext cx="1099267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1" name="Espace réservé du texte 9">
            <a:extLst>
              <a:ext uri="{FF2B5EF4-FFF2-40B4-BE49-F238E27FC236}">
                <a16:creationId xmlns:a16="http://schemas.microsoft.com/office/drawing/2014/main" id="{632E7F5B-094F-4C13-B970-DDBEEF5941E0}"/>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52" name="Espace réservé du texte 9">
            <a:extLst>
              <a:ext uri="{FF2B5EF4-FFF2-40B4-BE49-F238E27FC236}">
                <a16:creationId xmlns:a16="http://schemas.microsoft.com/office/drawing/2014/main" id="{123AFF5F-3BF7-4467-A920-BFC4CA30B39C}"/>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2" name="Espace réservé du texte 13">
            <a:extLst>
              <a:ext uri="{FF2B5EF4-FFF2-40B4-BE49-F238E27FC236}">
                <a16:creationId xmlns:a16="http://schemas.microsoft.com/office/drawing/2014/main" id="{1B12E87C-3EB2-4361-B766-1A8BB5EC4320}"/>
              </a:ext>
            </a:extLst>
          </p:cNvPr>
          <p:cNvSpPr>
            <a:spLocks noGrp="1"/>
          </p:cNvSpPr>
          <p:nvPr>
            <p:ph type="body" sz="quarter" idx="61"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878278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7573A1AF-E10C-460E-A214-4FE4F0EC1E0D}"/>
              </a:ext>
            </a:extLst>
          </p:cNvPr>
          <p:cNvSpPr/>
          <p:nvPr userDrawn="1"/>
        </p:nvSpPr>
        <p:spPr>
          <a:xfrm>
            <a:off x="0" y="3866323"/>
            <a:ext cx="12192000" cy="571752"/>
          </a:xfrm>
          <a:prstGeom prst="rect">
            <a:avLst/>
          </a:prstGeom>
          <a:solidFill>
            <a:srgbClr val="456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1" name="Groupe 60">
            <a:extLst>
              <a:ext uri="{FF2B5EF4-FFF2-40B4-BE49-F238E27FC236}">
                <a16:creationId xmlns:a16="http://schemas.microsoft.com/office/drawing/2014/main" id="{917652E1-68AA-41F4-A2D3-B23FECF90106}"/>
              </a:ext>
            </a:extLst>
          </p:cNvPr>
          <p:cNvGrpSpPr/>
          <p:nvPr userDrawn="1"/>
        </p:nvGrpSpPr>
        <p:grpSpPr>
          <a:xfrm>
            <a:off x="2253114" y="3134783"/>
            <a:ext cx="73525" cy="663435"/>
            <a:chOff x="2253114" y="3134783"/>
            <a:chExt cx="73525" cy="663435"/>
          </a:xfrm>
          <a:solidFill>
            <a:srgbClr val="476AAE"/>
          </a:solidFill>
        </p:grpSpPr>
        <p:cxnSp>
          <p:nvCxnSpPr>
            <p:cNvPr id="14" name="Connecteur droit 13">
              <a:extLst>
                <a:ext uri="{FF2B5EF4-FFF2-40B4-BE49-F238E27FC236}">
                  <a16:creationId xmlns:a16="http://schemas.microsoft.com/office/drawing/2014/main" id="{16DFEAEF-0F37-4B42-A6A2-0E11B0820025}"/>
                </a:ext>
              </a:extLst>
            </p:cNvPr>
            <p:cNvCxnSpPr>
              <a:cxnSpLocks/>
            </p:cNvCxnSpPr>
            <p:nvPr userDrawn="1"/>
          </p:nvCxnSpPr>
          <p:spPr>
            <a:xfrm flipV="1">
              <a:off x="2289869" y="3192780"/>
              <a:ext cx="0" cy="605438"/>
            </a:xfrm>
            <a:prstGeom prst="line">
              <a:avLst/>
            </a:prstGeom>
            <a:grpFill/>
            <a:ln>
              <a:solidFill>
                <a:srgbClr val="476AAE"/>
              </a:solidFill>
            </a:ln>
          </p:spPr>
          <p:style>
            <a:lnRef idx="1">
              <a:schemeClr val="accent1"/>
            </a:lnRef>
            <a:fillRef idx="0">
              <a:schemeClr val="accent1"/>
            </a:fillRef>
            <a:effectRef idx="0">
              <a:schemeClr val="accent1"/>
            </a:effectRef>
            <a:fontRef idx="minor">
              <a:schemeClr val="tx1"/>
            </a:fontRef>
          </p:style>
        </p:cxnSp>
        <p:sp>
          <p:nvSpPr>
            <p:cNvPr id="15" name="Ellipse 14">
              <a:extLst>
                <a:ext uri="{FF2B5EF4-FFF2-40B4-BE49-F238E27FC236}">
                  <a16:creationId xmlns:a16="http://schemas.microsoft.com/office/drawing/2014/main" id="{5E23C2B6-D375-4808-989A-5E71F9FB1651}"/>
                </a:ext>
              </a:extLst>
            </p:cNvPr>
            <p:cNvSpPr/>
            <p:nvPr userDrawn="1"/>
          </p:nvSpPr>
          <p:spPr>
            <a:xfrm>
              <a:off x="2253114" y="3134783"/>
              <a:ext cx="73525" cy="77321"/>
            </a:xfrm>
            <a:prstGeom prst="ellipse">
              <a:avLst/>
            </a:prstGeom>
            <a:grpFill/>
            <a:ln>
              <a:solidFill>
                <a:srgbClr val="476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llipse 24">
            <a:extLst>
              <a:ext uri="{FF2B5EF4-FFF2-40B4-BE49-F238E27FC236}">
                <a16:creationId xmlns:a16="http://schemas.microsoft.com/office/drawing/2014/main" id="{99BAE03A-502C-4DE3-915A-8806AA0E61F1}"/>
              </a:ext>
            </a:extLst>
          </p:cNvPr>
          <p:cNvSpPr/>
          <p:nvPr userDrawn="1"/>
        </p:nvSpPr>
        <p:spPr>
          <a:xfrm>
            <a:off x="6059235" y="3134783"/>
            <a:ext cx="73525" cy="77321"/>
          </a:xfrm>
          <a:prstGeom prst="ellipse">
            <a:avLst/>
          </a:prstGeom>
          <a:solidFill>
            <a:srgbClr val="3793C2"/>
          </a:solidFill>
          <a:ln>
            <a:solidFill>
              <a:srgbClr val="379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 name="Connecteur droit 26">
            <a:extLst>
              <a:ext uri="{FF2B5EF4-FFF2-40B4-BE49-F238E27FC236}">
                <a16:creationId xmlns:a16="http://schemas.microsoft.com/office/drawing/2014/main" id="{7E40222A-B0C1-4BC8-93B5-84B23400A26D}"/>
              </a:ext>
            </a:extLst>
          </p:cNvPr>
          <p:cNvCxnSpPr>
            <a:cxnSpLocks/>
          </p:cNvCxnSpPr>
          <p:nvPr userDrawn="1"/>
        </p:nvCxnSpPr>
        <p:spPr>
          <a:xfrm flipH="1" flipV="1">
            <a:off x="9870456" y="3199089"/>
            <a:ext cx="2" cy="605438"/>
          </a:xfrm>
          <a:prstGeom prst="line">
            <a:avLst/>
          </a:prstGeom>
          <a:ln>
            <a:solidFill>
              <a:srgbClr val="24C6DB"/>
            </a:solidFill>
          </a:ln>
        </p:spPr>
        <p:style>
          <a:lnRef idx="1">
            <a:schemeClr val="accent1"/>
          </a:lnRef>
          <a:fillRef idx="0">
            <a:schemeClr val="accent1"/>
          </a:fillRef>
          <a:effectRef idx="0">
            <a:schemeClr val="accent1"/>
          </a:effectRef>
          <a:fontRef idx="minor">
            <a:schemeClr val="tx1"/>
          </a:fontRef>
        </p:style>
      </p:cxnSp>
      <p:sp>
        <p:nvSpPr>
          <p:cNvPr id="28" name="Ellipse 27">
            <a:extLst>
              <a:ext uri="{FF2B5EF4-FFF2-40B4-BE49-F238E27FC236}">
                <a16:creationId xmlns:a16="http://schemas.microsoft.com/office/drawing/2014/main" id="{92FA8006-4691-46E9-BBE0-48C79BF0B1BD}"/>
              </a:ext>
            </a:extLst>
          </p:cNvPr>
          <p:cNvSpPr/>
          <p:nvPr userDrawn="1"/>
        </p:nvSpPr>
        <p:spPr>
          <a:xfrm>
            <a:off x="9830814" y="3134782"/>
            <a:ext cx="73525" cy="77321"/>
          </a:xfrm>
          <a:prstGeom prst="ellipse">
            <a:avLst/>
          </a:prstGeom>
          <a:solidFill>
            <a:srgbClr val="24C6DB"/>
          </a:solidFill>
          <a:ln>
            <a:solidFill>
              <a:srgbClr val="24C6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space réservé du texte 9">
            <a:extLst>
              <a:ext uri="{FF2B5EF4-FFF2-40B4-BE49-F238E27FC236}">
                <a16:creationId xmlns:a16="http://schemas.microsoft.com/office/drawing/2014/main" id="{7E7B4955-A981-4623-8CB8-33D415809ED7}"/>
              </a:ext>
            </a:extLst>
          </p:cNvPr>
          <p:cNvSpPr>
            <a:spLocks noGrp="1"/>
          </p:cNvSpPr>
          <p:nvPr userDrawn="1">
            <p:ph type="body" sz="quarter" idx="15" hasCustomPrompt="1"/>
          </p:nvPr>
        </p:nvSpPr>
        <p:spPr>
          <a:xfrm>
            <a:off x="1160520" y="2076299"/>
            <a:ext cx="2500949" cy="369716"/>
          </a:xfrm>
        </p:spPr>
        <p:txBody>
          <a:bodyPr>
            <a:noAutofit/>
          </a:bodyPr>
          <a:lstStyle>
            <a:lvl1pPr marL="0" indent="0" algn="ctr">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1" name="Espace réservé du texte 9">
            <a:extLst>
              <a:ext uri="{FF2B5EF4-FFF2-40B4-BE49-F238E27FC236}">
                <a16:creationId xmlns:a16="http://schemas.microsoft.com/office/drawing/2014/main" id="{1A423BF7-8841-4CF7-A0FD-B78366820C0C}"/>
              </a:ext>
            </a:extLst>
          </p:cNvPr>
          <p:cNvSpPr>
            <a:spLocks noGrp="1"/>
          </p:cNvSpPr>
          <p:nvPr userDrawn="1">
            <p:ph type="body" sz="quarter" idx="16" hasCustomPrompt="1"/>
          </p:nvPr>
        </p:nvSpPr>
        <p:spPr>
          <a:xfrm>
            <a:off x="1160519" y="2448863"/>
            <a:ext cx="2500949" cy="537352"/>
          </a:xfrm>
        </p:spPr>
        <p:txBody>
          <a:bodyPr>
            <a:noAutofit/>
          </a:bodyPr>
          <a:lstStyle>
            <a:lvl1pPr marL="0" indent="0" algn="ctr">
              <a:buNone/>
              <a:defRPr sz="12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2" name="Espace réservé du texte 9">
            <a:extLst>
              <a:ext uri="{FF2B5EF4-FFF2-40B4-BE49-F238E27FC236}">
                <a16:creationId xmlns:a16="http://schemas.microsoft.com/office/drawing/2014/main" id="{65C98383-24D3-4058-9A5E-C52B0441F180}"/>
              </a:ext>
            </a:extLst>
          </p:cNvPr>
          <p:cNvSpPr>
            <a:spLocks noGrp="1"/>
          </p:cNvSpPr>
          <p:nvPr userDrawn="1">
            <p:ph type="body" sz="quarter" idx="17" hasCustomPrompt="1"/>
          </p:nvPr>
        </p:nvSpPr>
        <p:spPr>
          <a:xfrm>
            <a:off x="2929072" y="5466126"/>
            <a:ext cx="2500949" cy="369716"/>
          </a:xfrm>
        </p:spPr>
        <p:txBody>
          <a:bodyPr>
            <a:noAutofit/>
          </a:bodyPr>
          <a:lstStyle>
            <a:lvl1pPr marL="0" indent="0" algn="ctr">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3" name="Espace réservé du texte 9">
            <a:extLst>
              <a:ext uri="{FF2B5EF4-FFF2-40B4-BE49-F238E27FC236}">
                <a16:creationId xmlns:a16="http://schemas.microsoft.com/office/drawing/2014/main" id="{20D644CB-BA41-453F-AC3C-54FC38DA6B29}"/>
              </a:ext>
            </a:extLst>
          </p:cNvPr>
          <p:cNvSpPr>
            <a:spLocks noGrp="1"/>
          </p:cNvSpPr>
          <p:nvPr userDrawn="1">
            <p:ph type="body" sz="quarter" idx="18" hasCustomPrompt="1"/>
          </p:nvPr>
        </p:nvSpPr>
        <p:spPr>
          <a:xfrm>
            <a:off x="2929071" y="5838690"/>
            <a:ext cx="2500949" cy="537352"/>
          </a:xfrm>
        </p:spPr>
        <p:txBody>
          <a:bodyPr>
            <a:noAutofit/>
          </a:bodyPr>
          <a:lstStyle>
            <a:lvl1pPr marL="0" indent="0" algn="ctr">
              <a:buNone/>
              <a:defRPr sz="12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4" name="Espace réservé du texte 9">
            <a:extLst>
              <a:ext uri="{FF2B5EF4-FFF2-40B4-BE49-F238E27FC236}">
                <a16:creationId xmlns:a16="http://schemas.microsoft.com/office/drawing/2014/main" id="{E21749FF-3AAE-4AC1-947E-FC7CB24707B9}"/>
              </a:ext>
            </a:extLst>
          </p:cNvPr>
          <p:cNvSpPr>
            <a:spLocks noGrp="1"/>
          </p:cNvSpPr>
          <p:nvPr userDrawn="1">
            <p:ph type="body" sz="quarter" idx="19" hasCustomPrompt="1"/>
          </p:nvPr>
        </p:nvSpPr>
        <p:spPr>
          <a:xfrm>
            <a:off x="4845525" y="2076299"/>
            <a:ext cx="2500949" cy="369716"/>
          </a:xfrm>
        </p:spPr>
        <p:txBody>
          <a:bodyPr>
            <a:noAutofit/>
          </a:bodyPr>
          <a:lstStyle>
            <a:lvl1pPr marL="0" indent="0" algn="ctr">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5" name="Espace réservé du texte 9">
            <a:extLst>
              <a:ext uri="{FF2B5EF4-FFF2-40B4-BE49-F238E27FC236}">
                <a16:creationId xmlns:a16="http://schemas.microsoft.com/office/drawing/2014/main" id="{E52E50A9-FD8C-4C44-97E0-DB10E972063E}"/>
              </a:ext>
            </a:extLst>
          </p:cNvPr>
          <p:cNvSpPr>
            <a:spLocks noGrp="1"/>
          </p:cNvSpPr>
          <p:nvPr userDrawn="1">
            <p:ph type="body" sz="quarter" idx="20" hasCustomPrompt="1"/>
          </p:nvPr>
        </p:nvSpPr>
        <p:spPr>
          <a:xfrm>
            <a:off x="4845524" y="2448863"/>
            <a:ext cx="2500949" cy="537352"/>
          </a:xfrm>
        </p:spPr>
        <p:txBody>
          <a:bodyPr>
            <a:noAutofit/>
          </a:bodyPr>
          <a:lstStyle>
            <a:lvl1pPr marL="0" indent="0" algn="ctr">
              <a:buNone/>
              <a:defRPr sz="12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6" name="Espace réservé du texte 9">
            <a:extLst>
              <a:ext uri="{FF2B5EF4-FFF2-40B4-BE49-F238E27FC236}">
                <a16:creationId xmlns:a16="http://schemas.microsoft.com/office/drawing/2014/main" id="{F81B497A-108A-4A51-B674-EAFBC988DCD9}"/>
              </a:ext>
            </a:extLst>
          </p:cNvPr>
          <p:cNvSpPr>
            <a:spLocks noGrp="1"/>
          </p:cNvSpPr>
          <p:nvPr userDrawn="1">
            <p:ph type="body" sz="quarter" idx="21" hasCustomPrompt="1"/>
          </p:nvPr>
        </p:nvSpPr>
        <p:spPr>
          <a:xfrm>
            <a:off x="8604906" y="2076299"/>
            <a:ext cx="2500949" cy="369716"/>
          </a:xfrm>
        </p:spPr>
        <p:txBody>
          <a:bodyPr>
            <a:noAutofit/>
          </a:bodyPr>
          <a:lstStyle>
            <a:lvl1pPr marL="0" indent="0" algn="ctr">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7" name="Espace réservé du texte 9">
            <a:extLst>
              <a:ext uri="{FF2B5EF4-FFF2-40B4-BE49-F238E27FC236}">
                <a16:creationId xmlns:a16="http://schemas.microsoft.com/office/drawing/2014/main" id="{18C2F225-F889-4233-8CF3-011A7CF4F10A}"/>
              </a:ext>
            </a:extLst>
          </p:cNvPr>
          <p:cNvSpPr>
            <a:spLocks noGrp="1"/>
          </p:cNvSpPr>
          <p:nvPr userDrawn="1">
            <p:ph type="body" sz="quarter" idx="22" hasCustomPrompt="1"/>
          </p:nvPr>
        </p:nvSpPr>
        <p:spPr>
          <a:xfrm>
            <a:off x="8604905" y="2448863"/>
            <a:ext cx="2500949" cy="537352"/>
          </a:xfrm>
        </p:spPr>
        <p:txBody>
          <a:bodyPr>
            <a:noAutofit/>
          </a:bodyPr>
          <a:lstStyle>
            <a:lvl1pPr marL="0" indent="0" algn="ctr">
              <a:buNone/>
              <a:defRPr sz="12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8" name="Espace réservé du texte 9">
            <a:extLst>
              <a:ext uri="{FF2B5EF4-FFF2-40B4-BE49-F238E27FC236}">
                <a16:creationId xmlns:a16="http://schemas.microsoft.com/office/drawing/2014/main" id="{2175F148-9E12-4DCA-9EA9-26CCD82F1B2B}"/>
              </a:ext>
            </a:extLst>
          </p:cNvPr>
          <p:cNvSpPr>
            <a:spLocks noGrp="1"/>
          </p:cNvSpPr>
          <p:nvPr userDrawn="1">
            <p:ph type="body" sz="quarter" idx="23" hasCustomPrompt="1"/>
          </p:nvPr>
        </p:nvSpPr>
        <p:spPr>
          <a:xfrm>
            <a:off x="6725214" y="5466126"/>
            <a:ext cx="2500949" cy="369716"/>
          </a:xfrm>
        </p:spPr>
        <p:txBody>
          <a:bodyPr>
            <a:noAutofit/>
          </a:bodyPr>
          <a:lstStyle>
            <a:lvl1pPr marL="0" indent="0" algn="ctr">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9" name="Espace réservé du texte 9">
            <a:extLst>
              <a:ext uri="{FF2B5EF4-FFF2-40B4-BE49-F238E27FC236}">
                <a16:creationId xmlns:a16="http://schemas.microsoft.com/office/drawing/2014/main" id="{16F9920A-505F-4238-9591-C11D98EA4AAF}"/>
              </a:ext>
            </a:extLst>
          </p:cNvPr>
          <p:cNvSpPr>
            <a:spLocks noGrp="1"/>
          </p:cNvSpPr>
          <p:nvPr userDrawn="1">
            <p:ph type="body" sz="quarter" idx="24" hasCustomPrompt="1"/>
          </p:nvPr>
        </p:nvSpPr>
        <p:spPr>
          <a:xfrm>
            <a:off x="6725213" y="5838690"/>
            <a:ext cx="2500949" cy="537352"/>
          </a:xfrm>
        </p:spPr>
        <p:txBody>
          <a:bodyPr>
            <a:noAutofit/>
          </a:bodyPr>
          <a:lstStyle>
            <a:lvl1pPr marL="0" indent="0" algn="ctr">
              <a:buNone/>
              <a:defRPr sz="12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0" name="Espace réservé du texte 9">
            <a:extLst>
              <a:ext uri="{FF2B5EF4-FFF2-40B4-BE49-F238E27FC236}">
                <a16:creationId xmlns:a16="http://schemas.microsoft.com/office/drawing/2014/main" id="{1DF27AB0-E4C1-4018-89D9-674F6F80EB57}"/>
              </a:ext>
            </a:extLst>
          </p:cNvPr>
          <p:cNvSpPr>
            <a:spLocks noGrp="1"/>
          </p:cNvSpPr>
          <p:nvPr userDrawn="1">
            <p:ph type="body" sz="quarter" idx="25" hasCustomPrompt="1"/>
          </p:nvPr>
        </p:nvSpPr>
        <p:spPr>
          <a:xfrm>
            <a:off x="1381544" y="3963176"/>
            <a:ext cx="1811902" cy="541490"/>
          </a:xfrm>
        </p:spPr>
        <p:txBody>
          <a:bodyPr>
            <a:noAutofit/>
          </a:bodyPr>
          <a:lstStyle>
            <a:lvl1pPr marL="0" indent="0" algn="ctr">
              <a:buNone/>
              <a:defRPr sz="1400" b="1">
                <a:solidFill>
                  <a:schemeClr val="bg1"/>
                </a:solidFill>
                <a:latin typeface="Abadi Extra Light" panose="020B0204020104020204" pitchFamily="34" charset="0"/>
                <a:ea typeface="Source Sans Pro" panose="020B0503030403020204" pitchFamily="34" charset="0"/>
                <a:cs typeface="Aharoni" panose="02010803020104030203" pitchFamily="2" charset="-79"/>
              </a:defRPr>
            </a:lvl1pPr>
          </a:lstStyle>
          <a:p>
            <a:pPr lvl="0"/>
            <a:r>
              <a:rPr lang="fr-FR" dirty="0"/>
              <a:t>Texte</a:t>
            </a:r>
          </a:p>
        </p:txBody>
      </p:sp>
      <p:sp>
        <p:nvSpPr>
          <p:cNvPr id="42" name="Espace réservé du texte 9">
            <a:extLst>
              <a:ext uri="{FF2B5EF4-FFF2-40B4-BE49-F238E27FC236}">
                <a16:creationId xmlns:a16="http://schemas.microsoft.com/office/drawing/2014/main" id="{DEAABE96-A0C5-4A3E-A417-9B2D013E979F}"/>
              </a:ext>
            </a:extLst>
          </p:cNvPr>
          <p:cNvSpPr>
            <a:spLocks noGrp="1"/>
          </p:cNvSpPr>
          <p:nvPr userDrawn="1">
            <p:ph type="body" sz="quarter" idx="26" hasCustomPrompt="1"/>
          </p:nvPr>
        </p:nvSpPr>
        <p:spPr>
          <a:xfrm>
            <a:off x="3273515" y="3963176"/>
            <a:ext cx="1811902" cy="541490"/>
          </a:xfrm>
        </p:spPr>
        <p:txBody>
          <a:bodyPr>
            <a:noAutofit/>
          </a:bodyPr>
          <a:lstStyle>
            <a:lvl1pPr marL="0" indent="0" algn="ctr">
              <a:buNone/>
              <a:defRPr sz="1400" b="1">
                <a:solidFill>
                  <a:schemeClr val="bg1"/>
                </a:solidFill>
                <a:latin typeface="Abadi Extra Light" panose="020B0204020104020204" pitchFamily="34" charset="0"/>
                <a:ea typeface="Source Sans Pro" panose="020B0503030403020204" pitchFamily="34" charset="0"/>
                <a:cs typeface="Aharoni" panose="02010803020104030203" pitchFamily="2" charset="-79"/>
              </a:defRPr>
            </a:lvl1pPr>
          </a:lstStyle>
          <a:p>
            <a:pPr lvl="0"/>
            <a:r>
              <a:rPr lang="fr-FR" dirty="0"/>
              <a:t>Texte</a:t>
            </a:r>
          </a:p>
        </p:txBody>
      </p:sp>
      <p:sp>
        <p:nvSpPr>
          <p:cNvPr id="43" name="Espace réservé du texte 9">
            <a:extLst>
              <a:ext uri="{FF2B5EF4-FFF2-40B4-BE49-F238E27FC236}">
                <a16:creationId xmlns:a16="http://schemas.microsoft.com/office/drawing/2014/main" id="{365508AF-A335-4D95-9015-BD7BC6752ABE}"/>
              </a:ext>
            </a:extLst>
          </p:cNvPr>
          <p:cNvSpPr>
            <a:spLocks noGrp="1"/>
          </p:cNvSpPr>
          <p:nvPr userDrawn="1">
            <p:ph type="body" sz="quarter" idx="27" hasCustomPrompt="1"/>
          </p:nvPr>
        </p:nvSpPr>
        <p:spPr>
          <a:xfrm>
            <a:off x="5165486" y="3963176"/>
            <a:ext cx="1811902" cy="541490"/>
          </a:xfrm>
        </p:spPr>
        <p:txBody>
          <a:bodyPr>
            <a:noAutofit/>
          </a:bodyPr>
          <a:lstStyle>
            <a:lvl1pPr marL="0" indent="0" algn="ctr">
              <a:buNone/>
              <a:defRPr sz="1400" b="1">
                <a:solidFill>
                  <a:schemeClr val="bg1"/>
                </a:solidFill>
                <a:latin typeface="Abadi Extra Light" panose="020B0204020104020204" pitchFamily="34" charset="0"/>
                <a:ea typeface="Source Sans Pro" panose="020B0503030403020204" pitchFamily="34" charset="0"/>
                <a:cs typeface="Aharoni" panose="02010803020104030203" pitchFamily="2" charset="-79"/>
              </a:defRPr>
            </a:lvl1pPr>
          </a:lstStyle>
          <a:p>
            <a:pPr lvl="0"/>
            <a:r>
              <a:rPr lang="fr-FR" dirty="0"/>
              <a:t>Texte</a:t>
            </a:r>
          </a:p>
        </p:txBody>
      </p:sp>
      <p:sp>
        <p:nvSpPr>
          <p:cNvPr id="44" name="Espace réservé du texte 9">
            <a:extLst>
              <a:ext uri="{FF2B5EF4-FFF2-40B4-BE49-F238E27FC236}">
                <a16:creationId xmlns:a16="http://schemas.microsoft.com/office/drawing/2014/main" id="{B41625A3-1DB2-4585-B925-A2D25AF83EA2}"/>
              </a:ext>
            </a:extLst>
          </p:cNvPr>
          <p:cNvSpPr>
            <a:spLocks noGrp="1"/>
          </p:cNvSpPr>
          <p:nvPr userDrawn="1">
            <p:ph type="body" sz="quarter" idx="28" hasCustomPrompt="1"/>
          </p:nvPr>
        </p:nvSpPr>
        <p:spPr>
          <a:xfrm>
            <a:off x="7057457" y="3963176"/>
            <a:ext cx="1811902" cy="541490"/>
          </a:xfrm>
        </p:spPr>
        <p:txBody>
          <a:bodyPr>
            <a:noAutofit/>
          </a:bodyPr>
          <a:lstStyle>
            <a:lvl1pPr marL="0" indent="0" algn="ctr">
              <a:buNone/>
              <a:defRPr sz="1400" b="1">
                <a:solidFill>
                  <a:schemeClr val="bg1"/>
                </a:solidFill>
                <a:latin typeface="Abadi Extra Light" panose="020B0204020104020204" pitchFamily="34" charset="0"/>
                <a:ea typeface="Source Sans Pro" panose="020B0503030403020204" pitchFamily="34" charset="0"/>
                <a:cs typeface="Aharoni" panose="02010803020104030203" pitchFamily="2" charset="-79"/>
              </a:defRPr>
            </a:lvl1pPr>
          </a:lstStyle>
          <a:p>
            <a:pPr lvl="0"/>
            <a:r>
              <a:rPr lang="fr-FR" dirty="0"/>
              <a:t>Texte</a:t>
            </a:r>
          </a:p>
        </p:txBody>
      </p:sp>
      <p:sp>
        <p:nvSpPr>
          <p:cNvPr id="45" name="Espace réservé du texte 9">
            <a:extLst>
              <a:ext uri="{FF2B5EF4-FFF2-40B4-BE49-F238E27FC236}">
                <a16:creationId xmlns:a16="http://schemas.microsoft.com/office/drawing/2014/main" id="{36582B2A-5FBC-486A-8F8C-87B2DC1A7E63}"/>
              </a:ext>
            </a:extLst>
          </p:cNvPr>
          <p:cNvSpPr>
            <a:spLocks noGrp="1"/>
          </p:cNvSpPr>
          <p:nvPr userDrawn="1">
            <p:ph type="body" sz="quarter" idx="29" hasCustomPrompt="1"/>
          </p:nvPr>
        </p:nvSpPr>
        <p:spPr>
          <a:xfrm>
            <a:off x="8949427" y="3963176"/>
            <a:ext cx="1811902" cy="541490"/>
          </a:xfrm>
        </p:spPr>
        <p:txBody>
          <a:bodyPr>
            <a:noAutofit/>
          </a:bodyPr>
          <a:lstStyle>
            <a:lvl1pPr marL="0" indent="0" algn="ctr">
              <a:buNone/>
              <a:defRPr sz="1400" b="1">
                <a:solidFill>
                  <a:schemeClr val="bg1"/>
                </a:solidFill>
                <a:latin typeface="Abadi Extra Light" panose="020B0204020104020204" pitchFamily="34" charset="0"/>
                <a:ea typeface="Source Sans Pro" panose="020B0503030403020204" pitchFamily="34" charset="0"/>
                <a:cs typeface="Aharoni" panose="02010803020104030203" pitchFamily="2" charset="-79"/>
              </a:defRPr>
            </a:lvl1pPr>
          </a:lstStyle>
          <a:p>
            <a:pPr lvl="0"/>
            <a:r>
              <a:rPr lang="fr-FR" dirty="0"/>
              <a:t>Texte</a:t>
            </a:r>
          </a:p>
        </p:txBody>
      </p:sp>
      <p:cxnSp>
        <p:nvCxnSpPr>
          <p:cNvPr id="58" name="Connecteur droit 57">
            <a:extLst>
              <a:ext uri="{FF2B5EF4-FFF2-40B4-BE49-F238E27FC236}">
                <a16:creationId xmlns:a16="http://schemas.microsoft.com/office/drawing/2014/main" id="{B152ADF6-06C3-43F8-BA8E-8642DBE566C0}"/>
              </a:ext>
            </a:extLst>
          </p:cNvPr>
          <p:cNvCxnSpPr>
            <a:cxnSpLocks/>
          </p:cNvCxnSpPr>
          <p:nvPr userDrawn="1"/>
        </p:nvCxnSpPr>
        <p:spPr>
          <a:xfrm flipV="1">
            <a:off x="6096000" y="3192780"/>
            <a:ext cx="0" cy="605438"/>
          </a:xfrm>
          <a:prstGeom prst="line">
            <a:avLst/>
          </a:prstGeom>
          <a:ln>
            <a:solidFill>
              <a:srgbClr val="3793C2"/>
            </a:solidFill>
          </a:ln>
        </p:spPr>
        <p:style>
          <a:lnRef idx="1">
            <a:schemeClr val="accent1"/>
          </a:lnRef>
          <a:fillRef idx="0">
            <a:schemeClr val="accent1"/>
          </a:fillRef>
          <a:effectRef idx="0">
            <a:schemeClr val="accent1"/>
          </a:effectRef>
          <a:fontRef idx="minor">
            <a:schemeClr val="tx1"/>
          </a:fontRef>
        </p:style>
      </p:cxnSp>
      <p:grpSp>
        <p:nvGrpSpPr>
          <p:cNvPr id="62" name="Groupe 61">
            <a:extLst>
              <a:ext uri="{FF2B5EF4-FFF2-40B4-BE49-F238E27FC236}">
                <a16:creationId xmlns:a16="http://schemas.microsoft.com/office/drawing/2014/main" id="{C15D156D-1EFC-4856-86BC-6BCB2D18079C}"/>
              </a:ext>
            </a:extLst>
          </p:cNvPr>
          <p:cNvGrpSpPr/>
          <p:nvPr userDrawn="1"/>
        </p:nvGrpSpPr>
        <p:grpSpPr>
          <a:xfrm rot="10800000">
            <a:off x="4142782" y="4533665"/>
            <a:ext cx="73525" cy="663435"/>
            <a:chOff x="2253114" y="3134783"/>
            <a:chExt cx="73525" cy="663435"/>
          </a:xfrm>
          <a:solidFill>
            <a:srgbClr val="4078B5"/>
          </a:solidFill>
        </p:grpSpPr>
        <p:cxnSp>
          <p:nvCxnSpPr>
            <p:cNvPr id="63" name="Connecteur droit 62">
              <a:extLst>
                <a:ext uri="{FF2B5EF4-FFF2-40B4-BE49-F238E27FC236}">
                  <a16:creationId xmlns:a16="http://schemas.microsoft.com/office/drawing/2014/main" id="{8FCCDED6-1AEA-4457-A24F-77743C5243AB}"/>
                </a:ext>
              </a:extLst>
            </p:cNvPr>
            <p:cNvCxnSpPr>
              <a:cxnSpLocks/>
            </p:cNvCxnSpPr>
            <p:nvPr userDrawn="1"/>
          </p:nvCxnSpPr>
          <p:spPr>
            <a:xfrm flipV="1">
              <a:off x="2289869" y="3192780"/>
              <a:ext cx="0" cy="605438"/>
            </a:xfrm>
            <a:prstGeom prst="line">
              <a:avLst/>
            </a:prstGeom>
            <a:grpFill/>
            <a:ln>
              <a:solidFill>
                <a:srgbClr val="4078B5"/>
              </a:solidFill>
            </a:ln>
          </p:spPr>
          <p:style>
            <a:lnRef idx="1">
              <a:schemeClr val="accent1"/>
            </a:lnRef>
            <a:fillRef idx="0">
              <a:schemeClr val="accent1"/>
            </a:fillRef>
            <a:effectRef idx="0">
              <a:schemeClr val="accent1"/>
            </a:effectRef>
            <a:fontRef idx="minor">
              <a:schemeClr val="tx1"/>
            </a:fontRef>
          </p:style>
        </p:cxnSp>
        <p:sp>
          <p:nvSpPr>
            <p:cNvPr id="64" name="Ellipse 63">
              <a:extLst>
                <a:ext uri="{FF2B5EF4-FFF2-40B4-BE49-F238E27FC236}">
                  <a16:creationId xmlns:a16="http://schemas.microsoft.com/office/drawing/2014/main" id="{F5A116FB-1923-4EE4-90B3-2940FC4809E8}"/>
                </a:ext>
              </a:extLst>
            </p:cNvPr>
            <p:cNvSpPr/>
            <p:nvPr userDrawn="1"/>
          </p:nvSpPr>
          <p:spPr>
            <a:xfrm>
              <a:off x="2253114" y="3134783"/>
              <a:ext cx="73525" cy="77321"/>
            </a:xfrm>
            <a:prstGeom prst="ellipse">
              <a:avLst/>
            </a:prstGeom>
            <a:grpFill/>
            <a:ln>
              <a:solidFill>
                <a:srgbClr val="4078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5" name="Groupe 64">
            <a:extLst>
              <a:ext uri="{FF2B5EF4-FFF2-40B4-BE49-F238E27FC236}">
                <a16:creationId xmlns:a16="http://schemas.microsoft.com/office/drawing/2014/main" id="{909BD568-08BA-4BC3-8D37-BE3266B6ADF8}"/>
              </a:ext>
            </a:extLst>
          </p:cNvPr>
          <p:cNvGrpSpPr/>
          <p:nvPr userDrawn="1"/>
        </p:nvGrpSpPr>
        <p:grpSpPr>
          <a:xfrm rot="10800000">
            <a:off x="7938925" y="4504666"/>
            <a:ext cx="73525" cy="663435"/>
            <a:chOff x="2253114" y="3134783"/>
            <a:chExt cx="73525" cy="663435"/>
          </a:xfrm>
          <a:solidFill>
            <a:srgbClr val="2DADD0"/>
          </a:solidFill>
        </p:grpSpPr>
        <p:cxnSp>
          <p:nvCxnSpPr>
            <p:cNvPr id="66" name="Connecteur droit 65">
              <a:extLst>
                <a:ext uri="{FF2B5EF4-FFF2-40B4-BE49-F238E27FC236}">
                  <a16:creationId xmlns:a16="http://schemas.microsoft.com/office/drawing/2014/main" id="{CF218F18-38CE-4073-9713-392A8AF3443C}"/>
                </a:ext>
              </a:extLst>
            </p:cNvPr>
            <p:cNvCxnSpPr>
              <a:cxnSpLocks/>
            </p:cNvCxnSpPr>
            <p:nvPr userDrawn="1"/>
          </p:nvCxnSpPr>
          <p:spPr>
            <a:xfrm flipV="1">
              <a:off x="2289869" y="3192780"/>
              <a:ext cx="0" cy="605438"/>
            </a:xfrm>
            <a:prstGeom prst="line">
              <a:avLst/>
            </a:prstGeom>
            <a:grpFill/>
            <a:ln>
              <a:solidFill>
                <a:srgbClr val="2DADD0"/>
              </a:solidFill>
            </a:ln>
          </p:spPr>
          <p:style>
            <a:lnRef idx="1">
              <a:schemeClr val="accent1"/>
            </a:lnRef>
            <a:fillRef idx="0">
              <a:schemeClr val="accent1"/>
            </a:fillRef>
            <a:effectRef idx="0">
              <a:schemeClr val="accent1"/>
            </a:effectRef>
            <a:fontRef idx="minor">
              <a:schemeClr val="tx1"/>
            </a:fontRef>
          </p:style>
        </p:cxnSp>
        <p:sp>
          <p:nvSpPr>
            <p:cNvPr id="67" name="Ellipse 66">
              <a:extLst>
                <a:ext uri="{FF2B5EF4-FFF2-40B4-BE49-F238E27FC236}">
                  <a16:creationId xmlns:a16="http://schemas.microsoft.com/office/drawing/2014/main" id="{B8606336-88CE-43F3-B3D5-3515CEB96DEC}"/>
                </a:ext>
              </a:extLst>
            </p:cNvPr>
            <p:cNvSpPr/>
            <p:nvPr userDrawn="1"/>
          </p:nvSpPr>
          <p:spPr>
            <a:xfrm>
              <a:off x="2253114" y="3134783"/>
              <a:ext cx="73525" cy="77321"/>
            </a:xfrm>
            <a:prstGeom prst="ellipse">
              <a:avLst/>
            </a:prstGeom>
            <a:grpFill/>
            <a:ln>
              <a:solidFill>
                <a:srgbClr val="2DAD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1" name="Espace réservé du texte 9">
            <a:extLst>
              <a:ext uri="{FF2B5EF4-FFF2-40B4-BE49-F238E27FC236}">
                <a16:creationId xmlns:a16="http://schemas.microsoft.com/office/drawing/2014/main" id="{1A36B17D-1EF1-482E-8061-3B18F66DB443}"/>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55" name="Espace réservé du texte 9">
            <a:extLst>
              <a:ext uri="{FF2B5EF4-FFF2-40B4-BE49-F238E27FC236}">
                <a16:creationId xmlns:a16="http://schemas.microsoft.com/office/drawing/2014/main" id="{89944688-3F2B-47F2-B1B0-9C52F0874D9E}"/>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7" name="Espace réservé du texte 13">
            <a:extLst>
              <a:ext uri="{FF2B5EF4-FFF2-40B4-BE49-F238E27FC236}">
                <a16:creationId xmlns:a16="http://schemas.microsoft.com/office/drawing/2014/main" id="{794F08C8-EAA3-48E4-81AF-542F341FC536}"/>
              </a:ext>
            </a:extLst>
          </p:cNvPr>
          <p:cNvSpPr>
            <a:spLocks noGrp="1"/>
          </p:cNvSpPr>
          <p:nvPr>
            <p:ph type="body" sz="quarter" idx="31"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4127388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D1E6054-476F-4678-982A-F0A61517D0E3}"/>
              </a:ext>
            </a:extLst>
          </p:cNvPr>
          <p:cNvSpPr>
            <a:spLocks noGrp="1"/>
          </p:cNvSpPr>
          <p:nvPr>
            <p:ph type="body" sz="quarter" idx="20" hasCustomPrompt="1"/>
          </p:nvPr>
        </p:nvSpPr>
        <p:spPr>
          <a:xfrm>
            <a:off x="735488" y="1660338"/>
            <a:ext cx="4380650" cy="1938844"/>
          </a:xfrm>
        </p:spPr>
        <p:txBody>
          <a:bodyPr>
            <a:normAutofit/>
          </a:bodyPr>
          <a:lstStyle>
            <a:lvl1pPr marL="0" indent="0" algn="r">
              <a:buNone/>
              <a:defRPr sz="6000" b="1">
                <a:solidFill>
                  <a:schemeClr val="tx1">
                    <a:lumMod val="85000"/>
                    <a:lumOff val="15000"/>
                  </a:schemeClr>
                </a:solidFill>
                <a:latin typeface="Montserrat Semi"/>
              </a:defRPr>
            </a:lvl1pPr>
          </a:lstStyle>
          <a:p>
            <a:pPr lvl="0"/>
            <a:r>
              <a:rPr lang="fr-FR" dirty="0"/>
              <a:t>Insérez votre titre ici.</a:t>
            </a:r>
          </a:p>
        </p:txBody>
      </p:sp>
      <p:sp>
        <p:nvSpPr>
          <p:cNvPr id="4" name="Espace réservé du graphique 3">
            <a:extLst>
              <a:ext uri="{FF2B5EF4-FFF2-40B4-BE49-F238E27FC236}">
                <a16:creationId xmlns:a16="http://schemas.microsoft.com/office/drawing/2014/main" id="{74DD1482-8027-4B11-8126-0F8D9E8273E7}"/>
              </a:ext>
            </a:extLst>
          </p:cNvPr>
          <p:cNvSpPr>
            <a:spLocks noGrp="1"/>
          </p:cNvSpPr>
          <p:nvPr>
            <p:ph type="chart" sz="quarter" idx="31"/>
          </p:nvPr>
        </p:nvSpPr>
        <p:spPr>
          <a:xfrm>
            <a:off x="5638800" y="1238250"/>
            <a:ext cx="5969000" cy="4514850"/>
          </a:xfrm>
        </p:spPr>
        <p:txBody>
          <a:bodyPr>
            <a:normAutofit/>
          </a:bodyPr>
          <a:lstStyle>
            <a:lvl1pPr>
              <a:defRPr sz="900"/>
            </a:lvl1pPr>
          </a:lstStyle>
          <a:p>
            <a:endParaRPr lang="fr-FR"/>
          </a:p>
        </p:txBody>
      </p:sp>
      <p:sp>
        <p:nvSpPr>
          <p:cNvPr id="12" name="Espace réservé du texte 9">
            <a:extLst>
              <a:ext uri="{FF2B5EF4-FFF2-40B4-BE49-F238E27FC236}">
                <a16:creationId xmlns:a16="http://schemas.microsoft.com/office/drawing/2014/main" id="{F28352F0-78FD-49A9-B6D1-F93916C19594}"/>
              </a:ext>
            </a:extLst>
          </p:cNvPr>
          <p:cNvSpPr>
            <a:spLocks noGrp="1"/>
          </p:cNvSpPr>
          <p:nvPr>
            <p:ph type="body" sz="quarter" idx="14" hasCustomPrompt="1"/>
          </p:nvPr>
        </p:nvSpPr>
        <p:spPr>
          <a:xfrm>
            <a:off x="735489" y="3795710"/>
            <a:ext cx="4380650" cy="1690689"/>
          </a:xfrm>
        </p:spPr>
        <p:txBody>
          <a:bodyPr>
            <a:noAutofit/>
          </a:bodyPr>
          <a:lstStyle>
            <a:lvl1pPr marL="0" indent="0" algn="r">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8" name="Espace réservé du texte 13">
            <a:extLst>
              <a:ext uri="{FF2B5EF4-FFF2-40B4-BE49-F238E27FC236}">
                <a16:creationId xmlns:a16="http://schemas.microsoft.com/office/drawing/2014/main" id="{7428E861-6D72-4586-B8E0-2641F430335E}"/>
              </a:ext>
            </a:extLst>
          </p:cNvPr>
          <p:cNvSpPr>
            <a:spLocks noGrp="1"/>
          </p:cNvSpPr>
          <p:nvPr>
            <p:ph type="body" sz="quarter" idx="32"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128913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pic>
        <p:nvPicPr>
          <p:cNvPr id="34" name="Imagen 9">
            <a:extLst>
              <a:ext uri="{FF2B5EF4-FFF2-40B4-BE49-F238E27FC236}">
                <a16:creationId xmlns:a16="http://schemas.microsoft.com/office/drawing/2014/main" id="{E81AC2F9-9569-450C-808C-1D42AF31B4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5119144" y="-5145535"/>
            <a:ext cx="1953711" cy="12192000"/>
          </a:xfrm>
          <a:prstGeom prst="rect">
            <a:avLst/>
          </a:prstGeom>
        </p:spPr>
      </p:pic>
      <p:sp>
        <p:nvSpPr>
          <p:cNvPr id="11" name="Google Shape;1838;p95">
            <a:extLst>
              <a:ext uri="{FF2B5EF4-FFF2-40B4-BE49-F238E27FC236}">
                <a16:creationId xmlns:a16="http://schemas.microsoft.com/office/drawing/2014/main" id="{BC70DE08-CB32-4C64-8D8C-E3EBD1B619D1}"/>
              </a:ext>
            </a:extLst>
          </p:cNvPr>
          <p:cNvSpPr/>
          <p:nvPr userDrawn="1"/>
        </p:nvSpPr>
        <p:spPr>
          <a:xfrm>
            <a:off x="6484527" y="2355628"/>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chemeClr val="tx1"/>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14" name="Google Shape;1841;p95">
            <a:extLst>
              <a:ext uri="{FF2B5EF4-FFF2-40B4-BE49-F238E27FC236}">
                <a16:creationId xmlns:a16="http://schemas.microsoft.com/office/drawing/2014/main" id="{01A0FD7E-E2A3-4165-AD81-10BF40C498C2}"/>
              </a:ext>
            </a:extLst>
          </p:cNvPr>
          <p:cNvSpPr/>
          <p:nvPr userDrawn="1"/>
        </p:nvSpPr>
        <p:spPr>
          <a:xfrm>
            <a:off x="6480800" y="3622773"/>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chemeClr val="tx1"/>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17" name="Google Shape;1844;p95">
            <a:extLst>
              <a:ext uri="{FF2B5EF4-FFF2-40B4-BE49-F238E27FC236}">
                <a16:creationId xmlns:a16="http://schemas.microsoft.com/office/drawing/2014/main" id="{D60A2185-460C-4C31-A6F3-4C7E80FD0FC6}"/>
              </a:ext>
            </a:extLst>
          </p:cNvPr>
          <p:cNvSpPr/>
          <p:nvPr userDrawn="1"/>
        </p:nvSpPr>
        <p:spPr>
          <a:xfrm>
            <a:off x="6480800" y="4870603"/>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chemeClr val="tx1"/>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23" name="Espace réservé du texte 2">
            <a:extLst>
              <a:ext uri="{FF2B5EF4-FFF2-40B4-BE49-F238E27FC236}">
                <a16:creationId xmlns:a16="http://schemas.microsoft.com/office/drawing/2014/main" id="{9BC24FC6-FE35-4920-87E0-512087FBB943}"/>
              </a:ext>
            </a:extLst>
          </p:cNvPr>
          <p:cNvSpPr>
            <a:spLocks noGrp="1"/>
          </p:cNvSpPr>
          <p:nvPr>
            <p:ph type="body" sz="quarter" idx="33" hasCustomPrompt="1"/>
          </p:nvPr>
        </p:nvSpPr>
        <p:spPr>
          <a:xfrm>
            <a:off x="6883400" y="2295885"/>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4" name="Espace réservé du texte 2">
            <a:extLst>
              <a:ext uri="{FF2B5EF4-FFF2-40B4-BE49-F238E27FC236}">
                <a16:creationId xmlns:a16="http://schemas.microsoft.com/office/drawing/2014/main" id="{5DDC0B3A-035C-4868-8844-D86E79BF6CC1}"/>
              </a:ext>
            </a:extLst>
          </p:cNvPr>
          <p:cNvSpPr>
            <a:spLocks noGrp="1"/>
          </p:cNvSpPr>
          <p:nvPr>
            <p:ph type="body" sz="quarter" idx="34"/>
          </p:nvPr>
        </p:nvSpPr>
        <p:spPr>
          <a:xfrm>
            <a:off x="6883401" y="2724240"/>
            <a:ext cx="4496509" cy="716968"/>
          </a:xfrm>
        </p:spPr>
        <p:txBody>
          <a:bodyPr>
            <a:normAutofit/>
          </a:bodyPr>
          <a:lstStyle>
            <a:lvl1pPr marL="0" indent="0">
              <a:lnSpc>
                <a:spcPct val="100000"/>
              </a:lnSpc>
              <a:buNone/>
              <a:defRPr sz="1400">
                <a:latin typeface="Abadi Extra Light" panose="020B0204020104020204" pitchFamily="34" charset="0"/>
              </a:defRPr>
            </a:lvl1pPr>
          </a:lstStyle>
          <a:p>
            <a:pPr lvl="0"/>
            <a:endParaRPr lang="fr-FR" dirty="0"/>
          </a:p>
        </p:txBody>
      </p:sp>
      <p:sp>
        <p:nvSpPr>
          <p:cNvPr id="25" name="Espace réservé du texte 2">
            <a:extLst>
              <a:ext uri="{FF2B5EF4-FFF2-40B4-BE49-F238E27FC236}">
                <a16:creationId xmlns:a16="http://schemas.microsoft.com/office/drawing/2014/main" id="{1D0CB16C-D181-4483-AD4B-06E457A40D4C}"/>
              </a:ext>
            </a:extLst>
          </p:cNvPr>
          <p:cNvSpPr>
            <a:spLocks noGrp="1"/>
          </p:cNvSpPr>
          <p:nvPr>
            <p:ph type="body" sz="quarter" idx="35" hasCustomPrompt="1"/>
          </p:nvPr>
        </p:nvSpPr>
        <p:spPr>
          <a:xfrm>
            <a:off x="6883400" y="3563340"/>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6" name="Espace réservé du texte 2">
            <a:extLst>
              <a:ext uri="{FF2B5EF4-FFF2-40B4-BE49-F238E27FC236}">
                <a16:creationId xmlns:a16="http://schemas.microsoft.com/office/drawing/2014/main" id="{7C201BC7-7622-480A-ACB2-F53ED15BCAA2}"/>
              </a:ext>
            </a:extLst>
          </p:cNvPr>
          <p:cNvSpPr>
            <a:spLocks noGrp="1"/>
          </p:cNvSpPr>
          <p:nvPr>
            <p:ph type="body" sz="quarter" idx="36"/>
          </p:nvPr>
        </p:nvSpPr>
        <p:spPr>
          <a:xfrm>
            <a:off x="6883401" y="3980870"/>
            <a:ext cx="4496509" cy="716968"/>
          </a:xfrm>
        </p:spPr>
        <p:txBody>
          <a:bodyPr>
            <a:normAutofit/>
          </a:bodyPr>
          <a:lstStyle>
            <a:lvl1pPr marL="0" indent="0">
              <a:lnSpc>
                <a:spcPct val="100000"/>
              </a:lnSpc>
              <a:buNone/>
              <a:defRPr sz="1400">
                <a:latin typeface="Abadi Extra Light" panose="020B0204020104020204" pitchFamily="34" charset="0"/>
              </a:defRPr>
            </a:lvl1pPr>
          </a:lstStyle>
          <a:p>
            <a:pPr lvl="0"/>
            <a:endParaRPr lang="fr-FR" dirty="0"/>
          </a:p>
        </p:txBody>
      </p:sp>
      <p:sp>
        <p:nvSpPr>
          <p:cNvPr id="27" name="Espace réservé du texte 2">
            <a:extLst>
              <a:ext uri="{FF2B5EF4-FFF2-40B4-BE49-F238E27FC236}">
                <a16:creationId xmlns:a16="http://schemas.microsoft.com/office/drawing/2014/main" id="{C763FE42-A20C-4D2A-B415-A43D6FD94BA5}"/>
              </a:ext>
            </a:extLst>
          </p:cNvPr>
          <p:cNvSpPr>
            <a:spLocks noGrp="1"/>
          </p:cNvSpPr>
          <p:nvPr>
            <p:ph type="body" sz="quarter" idx="37" hasCustomPrompt="1"/>
          </p:nvPr>
        </p:nvSpPr>
        <p:spPr>
          <a:xfrm>
            <a:off x="6892924" y="4811170"/>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8" name="Espace réservé du texte 2">
            <a:extLst>
              <a:ext uri="{FF2B5EF4-FFF2-40B4-BE49-F238E27FC236}">
                <a16:creationId xmlns:a16="http://schemas.microsoft.com/office/drawing/2014/main" id="{0456D42E-1F06-46D8-BCEB-99D0E2B0A825}"/>
              </a:ext>
            </a:extLst>
          </p:cNvPr>
          <p:cNvSpPr>
            <a:spLocks noGrp="1"/>
          </p:cNvSpPr>
          <p:nvPr>
            <p:ph type="body" sz="quarter" idx="38"/>
          </p:nvPr>
        </p:nvSpPr>
        <p:spPr>
          <a:xfrm>
            <a:off x="6883400" y="5233446"/>
            <a:ext cx="4496509" cy="716968"/>
          </a:xfrm>
        </p:spPr>
        <p:txBody>
          <a:bodyPr>
            <a:normAutofit/>
          </a:bodyPr>
          <a:lstStyle>
            <a:lvl1pPr marL="0" indent="0">
              <a:lnSpc>
                <a:spcPct val="100000"/>
              </a:lnSpc>
              <a:buNone/>
              <a:defRPr sz="1400">
                <a:latin typeface="Abadi Extra Light" panose="020B0204020104020204" pitchFamily="34" charset="0"/>
              </a:defRPr>
            </a:lvl1pPr>
          </a:lstStyle>
          <a:p>
            <a:pPr lvl="0"/>
            <a:endParaRPr lang="fr-FR" dirty="0"/>
          </a:p>
        </p:txBody>
      </p:sp>
      <p:pic>
        <p:nvPicPr>
          <p:cNvPr id="31" name="Google Shape;2099;p105">
            <a:extLst>
              <a:ext uri="{FF2B5EF4-FFF2-40B4-BE49-F238E27FC236}">
                <a16:creationId xmlns:a16="http://schemas.microsoft.com/office/drawing/2014/main" id="{99BA50F5-907C-4B63-A2C0-B251DEEC0DF3}"/>
              </a:ext>
            </a:extLst>
          </p:cNvPr>
          <p:cNvPicPr preferRelativeResize="0"/>
          <p:nvPr userDrawn="1"/>
        </p:nvPicPr>
        <p:blipFill rotWithShape="1">
          <a:blip r:embed="rId3">
            <a:alphaModFix/>
          </a:blip>
          <a:srcRect l="4792" r="4790"/>
          <a:stretch/>
        </p:blipFill>
        <p:spPr>
          <a:xfrm>
            <a:off x="153684" y="1675617"/>
            <a:ext cx="6066566" cy="5221940"/>
          </a:xfrm>
          <a:prstGeom prst="rect">
            <a:avLst/>
          </a:prstGeom>
          <a:noFill/>
          <a:ln>
            <a:noFill/>
          </a:ln>
        </p:spPr>
      </p:pic>
      <p:sp>
        <p:nvSpPr>
          <p:cNvPr id="32" name="Espace réservé pour une image  29">
            <a:extLst>
              <a:ext uri="{FF2B5EF4-FFF2-40B4-BE49-F238E27FC236}">
                <a16:creationId xmlns:a16="http://schemas.microsoft.com/office/drawing/2014/main" id="{99291044-C048-4C20-9EE8-0F3AC7C3BC8D}"/>
              </a:ext>
            </a:extLst>
          </p:cNvPr>
          <p:cNvSpPr>
            <a:spLocks noGrp="1"/>
          </p:cNvSpPr>
          <p:nvPr>
            <p:ph type="pic" sz="quarter" idx="39"/>
          </p:nvPr>
        </p:nvSpPr>
        <p:spPr>
          <a:xfrm>
            <a:off x="940930" y="2672567"/>
            <a:ext cx="4416582" cy="2751514"/>
          </a:xfrm>
        </p:spPr>
        <p:txBody>
          <a:bodyPr>
            <a:normAutofit/>
          </a:bodyPr>
          <a:lstStyle>
            <a:lvl1pPr>
              <a:defRPr sz="900"/>
            </a:lvl1pPr>
          </a:lstStyle>
          <a:p>
            <a:endParaRPr lang="fr-FR"/>
          </a:p>
        </p:txBody>
      </p:sp>
      <p:sp>
        <p:nvSpPr>
          <p:cNvPr id="35" name="Espace réservé du texte 9">
            <a:extLst>
              <a:ext uri="{FF2B5EF4-FFF2-40B4-BE49-F238E27FC236}">
                <a16:creationId xmlns:a16="http://schemas.microsoft.com/office/drawing/2014/main" id="{94339BD0-CFB3-47C3-8287-4B39FB67221F}"/>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bg1"/>
                </a:solidFill>
                <a:latin typeface="Montserrat Semi"/>
                <a:ea typeface="Montserrat Semi"/>
              </a:defRPr>
            </a:lvl1pPr>
          </a:lstStyle>
          <a:p>
            <a:pPr lvl="0"/>
            <a:r>
              <a:rPr lang="fr-FR" dirty="0"/>
              <a:t>Insérez votre titre ici</a:t>
            </a:r>
          </a:p>
        </p:txBody>
      </p:sp>
      <p:sp>
        <p:nvSpPr>
          <p:cNvPr id="36" name="Espace réservé du texte 9">
            <a:extLst>
              <a:ext uri="{FF2B5EF4-FFF2-40B4-BE49-F238E27FC236}">
                <a16:creationId xmlns:a16="http://schemas.microsoft.com/office/drawing/2014/main" id="{02CA37C2-B9D6-4FB8-AE35-334CCFD75376}"/>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bg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9" name="Espace réservé du texte 13">
            <a:extLst>
              <a:ext uri="{FF2B5EF4-FFF2-40B4-BE49-F238E27FC236}">
                <a16:creationId xmlns:a16="http://schemas.microsoft.com/office/drawing/2014/main" id="{FBF466AD-7353-4A2B-883F-9D38E6B985DC}"/>
              </a:ext>
            </a:extLst>
          </p:cNvPr>
          <p:cNvSpPr>
            <a:spLocks noGrp="1"/>
          </p:cNvSpPr>
          <p:nvPr>
            <p:ph type="body" sz="quarter" idx="4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2844749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pic>
        <p:nvPicPr>
          <p:cNvPr id="49" name="Google Shape;2099;p105">
            <a:extLst>
              <a:ext uri="{FF2B5EF4-FFF2-40B4-BE49-F238E27FC236}">
                <a16:creationId xmlns:a16="http://schemas.microsoft.com/office/drawing/2014/main" id="{94C41215-BB91-4C90-9BCE-630C803F4100}"/>
              </a:ext>
            </a:extLst>
          </p:cNvPr>
          <p:cNvPicPr preferRelativeResize="0"/>
          <p:nvPr userDrawn="1"/>
        </p:nvPicPr>
        <p:blipFill rotWithShape="1">
          <a:blip r:embed="rId2">
            <a:alphaModFix/>
          </a:blip>
          <a:srcRect l="4792" r="4790"/>
          <a:stretch/>
        </p:blipFill>
        <p:spPr>
          <a:xfrm>
            <a:off x="2680733" y="1286077"/>
            <a:ext cx="6797076" cy="5850744"/>
          </a:xfrm>
          <a:prstGeom prst="rect">
            <a:avLst/>
          </a:prstGeom>
          <a:noFill/>
          <a:ln>
            <a:noFill/>
          </a:ln>
        </p:spPr>
      </p:pic>
      <p:sp>
        <p:nvSpPr>
          <p:cNvPr id="30" name="Espace réservé pour une image  29">
            <a:extLst>
              <a:ext uri="{FF2B5EF4-FFF2-40B4-BE49-F238E27FC236}">
                <a16:creationId xmlns:a16="http://schemas.microsoft.com/office/drawing/2014/main" id="{88C482A7-3C23-4961-94E4-9ADAD8B68CFB}"/>
              </a:ext>
            </a:extLst>
          </p:cNvPr>
          <p:cNvSpPr>
            <a:spLocks noGrp="1"/>
          </p:cNvSpPr>
          <p:nvPr>
            <p:ph type="pic" sz="quarter" idx="39"/>
          </p:nvPr>
        </p:nvSpPr>
        <p:spPr>
          <a:xfrm>
            <a:off x="3549650" y="2374899"/>
            <a:ext cx="5000332" cy="3095337"/>
          </a:xfrm>
        </p:spPr>
        <p:txBody>
          <a:bodyPr>
            <a:normAutofit/>
          </a:bodyPr>
          <a:lstStyle>
            <a:lvl1pPr>
              <a:defRPr sz="900"/>
            </a:lvl1pPr>
          </a:lstStyle>
          <a:p>
            <a:endParaRPr lang="fr-FR" dirty="0"/>
          </a:p>
        </p:txBody>
      </p:sp>
      <p:sp>
        <p:nvSpPr>
          <p:cNvPr id="32" name="Espace réservé du texte 9">
            <a:extLst>
              <a:ext uri="{FF2B5EF4-FFF2-40B4-BE49-F238E27FC236}">
                <a16:creationId xmlns:a16="http://schemas.microsoft.com/office/drawing/2014/main" id="{98DDECDB-48CB-45B1-BED9-515DADCC4EA1}"/>
              </a:ext>
            </a:extLst>
          </p:cNvPr>
          <p:cNvSpPr>
            <a:spLocks noGrp="1"/>
          </p:cNvSpPr>
          <p:nvPr>
            <p:ph type="body" sz="quarter" idx="15" hasCustomPrompt="1"/>
          </p:nvPr>
        </p:nvSpPr>
        <p:spPr>
          <a:xfrm>
            <a:off x="519346" y="4299604"/>
            <a:ext cx="2500949" cy="369716"/>
          </a:xfrm>
          <a:noFill/>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5" name="Espace réservé du texte 9">
            <a:extLst>
              <a:ext uri="{FF2B5EF4-FFF2-40B4-BE49-F238E27FC236}">
                <a16:creationId xmlns:a16="http://schemas.microsoft.com/office/drawing/2014/main" id="{1627E7AF-30AB-49C3-943B-952A9FC8AE9A}"/>
              </a:ext>
            </a:extLst>
          </p:cNvPr>
          <p:cNvSpPr>
            <a:spLocks noGrp="1"/>
          </p:cNvSpPr>
          <p:nvPr>
            <p:ph type="body" sz="quarter" idx="16" hasCustomPrompt="1"/>
          </p:nvPr>
        </p:nvSpPr>
        <p:spPr>
          <a:xfrm>
            <a:off x="519345" y="4672168"/>
            <a:ext cx="2500949" cy="683974"/>
          </a:xfrm>
          <a:noFill/>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36" name="Espace réservé du texte 9">
            <a:extLst>
              <a:ext uri="{FF2B5EF4-FFF2-40B4-BE49-F238E27FC236}">
                <a16:creationId xmlns:a16="http://schemas.microsoft.com/office/drawing/2014/main" id="{F33833E9-57FD-4F4C-835B-9968A14D8C60}"/>
              </a:ext>
            </a:extLst>
          </p:cNvPr>
          <p:cNvSpPr>
            <a:spLocks noGrp="1"/>
          </p:cNvSpPr>
          <p:nvPr>
            <p:ph type="body" sz="quarter" idx="40" hasCustomPrompt="1"/>
          </p:nvPr>
        </p:nvSpPr>
        <p:spPr>
          <a:xfrm>
            <a:off x="519346" y="2421466"/>
            <a:ext cx="2500949" cy="369716"/>
          </a:xfrm>
          <a:noFill/>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7" name="Espace réservé du texte 9">
            <a:extLst>
              <a:ext uri="{FF2B5EF4-FFF2-40B4-BE49-F238E27FC236}">
                <a16:creationId xmlns:a16="http://schemas.microsoft.com/office/drawing/2014/main" id="{462F52EF-CD8C-4E3C-9D1C-E001B30B3298}"/>
              </a:ext>
            </a:extLst>
          </p:cNvPr>
          <p:cNvSpPr>
            <a:spLocks noGrp="1"/>
          </p:cNvSpPr>
          <p:nvPr>
            <p:ph type="body" sz="quarter" idx="41" hasCustomPrompt="1"/>
          </p:nvPr>
        </p:nvSpPr>
        <p:spPr>
          <a:xfrm>
            <a:off x="519345" y="2794030"/>
            <a:ext cx="2500949" cy="683974"/>
          </a:xfrm>
          <a:noFill/>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38" name="Espace réservé du texte 9">
            <a:extLst>
              <a:ext uri="{FF2B5EF4-FFF2-40B4-BE49-F238E27FC236}">
                <a16:creationId xmlns:a16="http://schemas.microsoft.com/office/drawing/2014/main" id="{FF008440-8496-48C6-9657-7F4A96E30E13}"/>
              </a:ext>
            </a:extLst>
          </p:cNvPr>
          <p:cNvSpPr>
            <a:spLocks noGrp="1"/>
          </p:cNvSpPr>
          <p:nvPr>
            <p:ph type="body" sz="quarter" idx="42" hasCustomPrompt="1"/>
          </p:nvPr>
        </p:nvSpPr>
        <p:spPr>
          <a:xfrm>
            <a:off x="9138251" y="2421466"/>
            <a:ext cx="2500949" cy="369716"/>
          </a:xfrm>
          <a:noFill/>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39" name="Espace réservé du texte 9">
            <a:extLst>
              <a:ext uri="{FF2B5EF4-FFF2-40B4-BE49-F238E27FC236}">
                <a16:creationId xmlns:a16="http://schemas.microsoft.com/office/drawing/2014/main" id="{A95919E2-1BA1-4B47-BC57-1A9A2F05F107}"/>
              </a:ext>
            </a:extLst>
          </p:cNvPr>
          <p:cNvSpPr>
            <a:spLocks noGrp="1"/>
          </p:cNvSpPr>
          <p:nvPr>
            <p:ph type="body" sz="quarter" idx="43" hasCustomPrompt="1"/>
          </p:nvPr>
        </p:nvSpPr>
        <p:spPr>
          <a:xfrm>
            <a:off x="9138250" y="2794030"/>
            <a:ext cx="2500949" cy="683974"/>
          </a:xfrm>
          <a:noFill/>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40" name="Espace réservé du texte 9">
            <a:extLst>
              <a:ext uri="{FF2B5EF4-FFF2-40B4-BE49-F238E27FC236}">
                <a16:creationId xmlns:a16="http://schemas.microsoft.com/office/drawing/2014/main" id="{DCB98E47-8F4B-4F68-88F9-6F56B95CE51C}"/>
              </a:ext>
            </a:extLst>
          </p:cNvPr>
          <p:cNvSpPr>
            <a:spLocks noGrp="1"/>
          </p:cNvSpPr>
          <p:nvPr>
            <p:ph type="body" sz="quarter" idx="44" hasCustomPrompt="1"/>
          </p:nvPr>
        </p:nvSpPr>
        <p:spPr>
          <a:xfrm>
            <a:off x="9138250" y="4289762"/>
            <a:ext cx="2500949" cy="369716"/>
          </a:xfrm>
          <a:noFill/>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41" name="Espace réservé du texte 9">
            <a:extLst>
              <a:ext uri="{FF2B5EF4-FFF2-40B4-BE49-F238E27FC236}">
                <a16:creationId xmlns:a16="http://schemas.microsoft.com/office/drawing/2014/main" id="{7960F3A7-A494-4631-A334-2ADEFFCAA966}"/>
              </a:ext>
            </a:extLst>
          </p:cNvPr>
          <p:cNvSpPr>
            <a:spLocks noGrp="1"/>
          </p:cNvSpPr>
          <p:nvPr>
            <p:ph type="body" sz="quarter" idx="45" hasCustomPrompt="1"/>
          </p:nvPr>
        </p:nvSpPr>
        <p:spPr>
          <a:xfrm>
            <a:off x="9138249" y="4662326"/>
            <a:ext cx="2500949" cy="683974"/>
          </a:xfrm>
          <a:noFill/>
        </p:spPr>
        <p:txBody>
          <a:bodyPr>
            <a:noAutofit/>
          </a:bodyPr>
          <a:lstStyle>
            <a:lvl1pPr marL="0" indent="0" algn="l">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pic>
        <p:nvPicPr>
          <p:cNvPr id="45" name="Graphique 44" descr="Histogramme">
            <a:extLst>
              <a:ext uri="{FF2B5EF4-FFF2-40B4-BE49-F238E27FC236}">
                <a16:creationId xmlns:a16="http://schemas.microsoft.com/office/drawing/2014/main" id="{2435F849-C7E6-41DB-B4BC-D5003576EE13}"/>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176" y="1666056"/>
            <a:ext cx="645290" cy="645290"/>
          </a:xfrm>
          <a:prstGeom prst="rect">
            <a:avLst/>
          </a:prstGeom>
        </p:spPr>
      </p:pic>
      <p:pic>
        <p:nvPicPr>
          <p:cNvPr id="46" name="Graphique 45" descr="Public cible">
            <a:extLst>
              <a:ext uri="{FF2B5EF4-FFF2-40B4-BE49-F238E27FC236}">
                <a16:creationId xmlns:a16="http://schemas.microsoft.com/office/drawing/2014/main" id="{71AD9B23-7BA5-47AD-8F7A-86AF73FF1610}"/>
              </a:ext>
            </a:extLst>
          </p:cNvPr>
          <p:cNvPicPr>
            <a:picLocks noChangeAspect="1"/>
          </p:cNvPicPr>
          <p:nvPr userDrawn="1"/>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7859" y="1666056"/>
            <a:ext cx="645290" cy="645290"/>
          </a:xfrm>
          <a:prstGeom prst="rect">
            <a:avLst/>
          </a:prstGeom>
        </p:spPr>
      </p:pic>
      <p:pic>
        <p:nvPicPr>
          <p:cNvPr id="47" name="Graphique 46" descr="Étiquette de prix">
            <a:extLst>
              <a:ext uri="{FF2B5EF4-FFF2-40B4-BE49-F238E27FC236}">
                <a16:creationId xmlns:a16="http://schemas.microsoft.com/office/drawing/2014/main" id="{76C66091-5D20-4ED2-935E-5C8DEA70F254}"/>
              </a:ext>
            </a:extLst>
          </p:cNvPr>
          <p:cNvPicPr>
            <a:picLocks noChangeAspect="1"/>
          </p:cNvPicPr>
          <p:nvPr userDrawn="1"/>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47176" y="3566159"/>
            <a:ext cx="645290" cy="645290"/>
          </a:xfrm>
          <a:prstGeom prst="rect">
            <a:avLst/>
          </a:prstGeom>
        </p:spPr>
      </p:pic>
      <p:pic>
        <p:nvPicPr>
          <p:cNvPr id="48" name="Graphique 47" descr="Mégaphone">
            <a:extLst>
              <a:ext uri="{FF2B5EF4-FFF2-40B4-BE49-F238E27FC236}">
                <a16:creationId xmlns:a16="http://schemas.microsoft.com/office/drawing/2014/main" id="{3A5A6CF7-FAEB-4492-8FAD-A010D96F61AA}"/>
              </a:ext>
            </a:extLst>
          </p:cNvPr>
          <p:cNvPicPr>
            <a:picLocks noChangeAspect="1"/>
          </p:cNvPicPr>
          <p:nvPr userDrawn="1"/>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7859" y="3534176"/>
            <a:ext cx="645290" cy="645290"/>
          </a:xfrm>
          <a:prstGeom prst="rect">
            <a:avLst/>
          </a:prstGeom>
        </p:spPr>
      </p:pic>
      <p:sp>
        <p:nvSpPr>
          <p:cNvPr id="24" name="Espace réservé du texte 9">
            <a:extLst>
              <a:ext uri="{FF2B5EF4-FFF2-40B4-BE49-F238E27FC236}">
                <a16:creationId xmlns:a16="http://schemas.microsoft.com/office/drawing/2014/main" id="{5C35D6F2-26CE-4312-A142-4D28B627FC7E}"/>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25" name="Espace réservé du texte 9">
            <a:extLst>
              <a:ext uri="{FF2B5EF4-FFF2-40B4-BE49-F238E27FC236}">
                <a16:creationId xmlns:a16="http://schemas.microsoft.com/office/drawing/2014/main" id="{3AF301A3-1E32-40D2-85E7-46861E4028D8}"/>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21" name="Espace réservé du texte 13">
            <a:extLst>
              <a:ext uri="{FF2B5EF4-FFF2-40B4-BE49-F238E27FC236}">
                <a16:creationId xmlns:a16="http://schemas.microsoft.com/office/drawing/2014/main" id="{A8847DA2-5B5E-4880-8BB1-AA85FB8E2771}"/>
              </a:ext>
            </a:extLst>
          </p:cNvPr>
          <p:cNvSpPr>
            <a:spLocks noGrp="1"/>
          </p:cNvSpPr>
          <p:nvPr>
            <p:ph type="body" sz="quarter" idx="46"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2639440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pic>
        <p:nvPicPr>
          <p:cNvPr id="19" name="Imagen 9">
            <a:extLst>
              <a:ext uri="{FF2B5EF4-FFF2-40B4-BE49-F238E27FC236}">
                <a16:creationId xmlns:a16="http://schemas.microsoft.com/office/drawing/2014/main" id="{A161B7EA-4E65-4DBA-B51C-5C0CB9D3D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4902200" y="-4928591"/>
            <a:ext cx="2387600" cy="12192000"/>
          </a:xfrm>
          <a:prstGeom prst="rect">
            <a:avLst/>
          </a:prstGeom>
        </p:spPr>
      </p:pic>
      <p:grpSp>
        <p:nvGrpSpPr>
          <p:cNvPr id="31" name="Google Shape;1857;p96">
            <a:extLst>
              <a:ext uri="{FF2B5EF4-FFF2-40B4-BE49-F238E27FC236}">
                <a16:creationId xmlns:a16="http://schemas.microsoft.com/office/drawing/2014/main" id="{4B5E01C1-0B08-49EB-8B83-5AB434CDF809}"/>
              </a:ext>
            </a:extLst>
          </p:cNvPr>
          <p:cNvGrpSpPr/>
          <p:nvPr/>
        </p:nvGrpSpPr>
        <p:grpSpPr>
          <a:xfrm>
            <a:off x="635160" y="528814"/>
            <a:ext cx="3539760" cy="5243854"/>
            <a:chOff x="0" y="0"/>
            <a:chExt cx="6591304" cy="9765729"/>
          </a:xfrm>
        </p:grpSpPr>
        <p:pic>
          <p:nvPicPr>
            <p:cNvPr id="33" name="Google Shape;1858;p96">
              <a:extLst>
                <a:ext uri="{FF2B5EF4-FFF2-40B4-BE49-F238E27FC236}">
                  <a16:creationId xmlns:a16="http://schemas.microsoft.com/office/drawing/2014/main" id="{E306B777-8A96-4580-8E8F-7972FE64FCA7}"/>
                </a:ext>
              </a:extLst>
            </p:cNvPr>
            <p:cNvPicPr preferRelativeResize="0"/>
            <p:nvPr/>
          </p:nvPicPr>
          <p:blipFill rotWithShape="1">
            <a:blip r:embed="rId3">
              <a:alphaModFix/>
            </a:blip>
            <a:srcRect/>
            <a:stretch/>
          </p:blipFill>
          <p:spPr>
            <a:xfrm>
              <a:off x="0" y="0"/>
              <a:ext cx="6591304" cy="9765729"/>
            </a:xfrm>
            <a:prstGeom prst="rect">
              <a:avLst/>
            </a:prstGeom>
            <a:noFill/>
            <a:ln>
              <a:noFill/>
            </a:ln>
          </p:spPr>
        </p:pic>
        <p:sp>
          <p:nvSpPr>
            <p:cNvPr id="34" name="Google Shape;1859;p96">
              <a:extLst>
                <a:ext uri="{FF2B5EF4-FFF2-40B4-BE49-F238E27FC236}">
                  <a16:creationId xmlns:a16="http://schemas.microsoft.com/office/drawing/2014/main" id="{CED5C4BF-9781-4F81-A7B7-C3D7FA5E0E6C}"/>
                </a:ext>
              </a:extLst>
            </p:cNvPr>
            <p:cNvSpPr/>
            <p:nvPr/>
          </p:nvSpPr>
          <p:spPr>
            <a:xfrm>
              <a:off x="363079" y="954046"/>
              <a:ext cx="5879097" cy="7806213"/>
            </a:xfrm>
            <a:prstGeom prst="rect">
              <a:avLst/>
            </a:prstGeom>
            <a:solidFill>
              <a:srgbClr val="606060"/>
            </a:solidFill>
            <a:ln w="25400" cap="flat" cmpd="sng">
              <a:solidFill>
                <a:srgbClr val="000000">
                  <a:alpha val="0"/>
                </a:srgbClr>
              </a:solidFill>
              <a:prstDash val="solid"/>
              <a:miter lim="8000"/>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3998"/>
                <a:buFont typeface="Arial"/>
                <a:buNone/>
              </a:pPr>
              <a:endParaRPr sz="3998" b="0" i="0" u="none" strike="noStrike" cap="none">
                <a:solidFill>
                  <a:schemeClr val="dk1"/>
                </a:solidFill>
                <a:latin typeface="Montserrat"/>
                <a:ea typeface="Montserrat"/>
                <a:cs typeface="Montserrat"/>
                <a:sym typeface="Montserrat"/>
              </a:endParaRPr>
            </a:p>
          </p:txBody>
        </p:sp>
      </p:grpSp>
      <p:sp>
        <p:nvSpPr>
          <p:cNvPr id="11" name="Google Shape;1838;p95">
            <a:extLst>
              <a:ext uri="{FF2B5EF4-FFF2-40B4-BE49-F238E27FC236}">
                <a16:creationId xmlns:a16="http://schemas.microsoft.com/office/drawing/2014/main" id="{BC70DE08-CB32-4C64-8D8C-E3EBD1B619D1}"/>
              </a:ext>
            </a:extLst>
          </p:cNvPr>
          <p:cNvSpPr/>
          <p:nvPr userDrawn="1"/>
        </p:nvSpPr>
        <p:spPr>
          <a:xfrm>
            <a:off x="4757327" y="2800128"/>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rgbClr val="456AAE"/>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14" name="Google Shape;1841;p95">
            <a:extLst>
              <a:ext uri="{FF2B5EF4-FFF2-40B4-BE49-F238E27FC236}">
                <a16:creationId xmlns:a16="http://schemas.microsoft.com/office/drawing/2014/main" id="{01A0FD7E-E2A3-4165-AD81-10BF40C498C2}"/>
              </a:ext>
            </a:extLst>
          </p:cNvPr>
          <p:cNvSpPr/>
          <p:nvPr userDrawn="1"/>
        </p:nvSpPr>
        <p:spPr>
          <a:xfrm>
            <a:off x="4753600" y="3940273"/>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rgbClr val="456AAE"/>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17" name="Google Shape;1844;p95">
            <a:extLst>
              <a:ext uri="{FF2B5EF4-FFF2-40B4-BE49-F238E27FC236}">
                <a16:creationId xmlns:a16="http://schemas.microsoft.com/office/drawing/2014/main" id="{D60A2185-460C-4C31-A6F3-4C7E80FD0FC6}"/>
              </a:ext>
            </a:extLst>
          </p:cNvPr>
          <p:cNvSpPr/>
          <p:nvPr userDrawn="1"/>
        </p:nvSpPr>
        <p:spPr>
          <a:xfrm>
            <a:off x="4753600" y="5073803"/>
            <a:ext cx="279254" cy="279254"/>
          </a:xfrm>
          <a:custGeom>
            <a:avLst/>
            <a:gdLst/>
            <a:ahLst/>
            <a:cxnLst/>
            <a:rect l="l" t="t" r="r" b="b"/>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moveTo>
                  <a:pt x="53744" y="28072"/>
                </a:moveTo>
                <a:cubicBezTo>
                  <a:pt x="53250" y="27577"/>
                  <a:pt x="52572" y="27272"/>
                  <a:pt x="51816" y="27272"/>
                </a:cubicBezTo>
                <a:cubicBezTo>
                  <a:pt x="50311" y="27272"/>
                  <a:pt x="49088" y="28494"/>
                  <a:pt x="49088" y="30000"/>
                </a:cubicBezTo>
                <a:cubicBezTo>
                  <a:pt x="49088" y="30755"/>
                  <a:pt x="49394" y="31433"/>
                  <a:pt x="49888" y="31927"/>
                </a:cubicBezTo>
                <a:lnTo>
                  <a:pt x="75411" y="60000"/>
                </a:lnTo>
                <a:lnTo>
                  <a:pt x="49888" y="88072"/>
                </a:lnTo>
                <a:cubicBezTo>
                  <a:pt x="49394" y="88566"/>
                  <a:pt x="49088" y="89250"/>
                  <a:pt x="49088" y="90000"/>
                </a:cubicBezTo>
                <a:cubicBezTo>
                  <a:pt x="49088" y="91505"/>
                  <a:pt x="50311" y="92727"/>
                  <a:pt x="51816" y="92727"/>
                </a:cubicBezTo>
                <a:cubicBezTo>
                  <a:pt x="52572" y="92727"/>
                  <a:pt x="53250" y="92422"/>
                  <a:pt x="53744" y="91927"/>
                </a:cubicBezTo>
                <a:lnTo>
                  <a:pt x="81016" y="61927"/>
                </a:lnTo>
                <a:cubicBezTo>
                  <a:pt x="81511" y="61433"/>
                  <a:pt x="81816" y="60755"/>
                  <a:pt x="81816" y="60000"/>
                </a:cubicBezTo>
                <a:cubicBezTo>
                  <a:pt x="81816" y="59250"/>
                  <a:pt x="81511" y="58566"/>
                  <a:pt x="81016" y="58072"/>
                </a:cubicBezTo>
                <a:cubicBezTo>
                  <a:pt x="81016" y="58072"/>
                  <a:pt x="53744" y="28072"/>
                  <a:pt x="53744" y="28072"/>
                </a:cubicBezTo>
                <a:close/>
              </a:path>
            </a:pathLst>
          </a:custGeom>
          <a:solidFill>
            <a:srgbClr val="456AAE"/>
          </a:solidFill>
          <a:ln>
            <a:noFill/>
          </a:ln>
        </p:spPr>
        <p:txBody>
          <a:bodyPr spcFirstLastPara="1" wrap="square" lIns="38075" tIns="38075" rIns="38075" bIns="38075" anchor="ctr" anchorCtr="0">
            <a:noAutofit/>
          </a:bodyPr>
          <a:lstStyle/>
          <a:p>
            <a:pPr marL="0" marR="0" lvl="0" indent="0" algn="l" rtl="0">
              <a:lnSpc>
                <a:spcPct val="100000"/>
              </a:lnSpc>
              <a:spcBef>
                <a:spcPts val="0"/>
              </a:spcBef>
              <a:spcAft>
                <a:spcPts val="0"/>
              </a:spcAft>
              <a:buClr>
                <a:srgbClr val="000000"/>
              </a:buClr>
              <a:buSzPts val="2999"/>
              <a:buFont typeface="Arial"/>
              <a:buNone/>
            </a:pPr>
            <a:endParaRPr sz="2999" b="1" i="0" u="none" strike="noStrike" cap="none">
              <a:solidFill>
                <a:schemeClr val="dk1"/>
              </a:solidFill>
              <a:latin typeface="Lato"/>
              <a:ea typeface="Lato"/>
              <a:cs typeface="Lato"/>
              <a:sym typeface="Lato"/>
            </a:endParaRPr>
          </a:p>
        </p:txBody>
      </p:sp>
      <p:sp>
        <p:nvSpPr>
          <p:cNvPr id="20" name="Espace réservé du texte 9">
            <a:extLst>
              <a:ext uri="{FF2B5EF4-FFF2-40B4-BE49-F238E27FC236}">
                <a16:creationId xmlns:a16="http://schemas.microsoft.com/office/drawing/2014/main" id="{73FF0F58-3121-4102-929A-467FD4CDDCAE}"/>
              </a:ext>
            </a:extLst>
          </p:cNvPr>
          <p:cNvSpPr>
            <a:spLocks noGrp="1"/>
          </p:cNvSpPr>
          <p:nvPr>
            <p:ph type="body" sz="quarter" idx="13" hasCustomPrompt="1"/>
          </p:nvPr>
        </p:nvSpPr>
        <p:spPr>
          <a:xfrm>
            <a:off x="4635498" y="652178"/>
            <a:ext cx="7366567" cy="705524"/>
          </a:xfrm>
        </p:spPr>
        <p:txBody>
          <a:bodyPr>
            <a:noAutofit/>
          </a:bodyPr>
          <a:lstStyle>
            <a:lvl1pPr marL="0" indent="0" algn="l">
              <a:buNone/>
              <a:defRPr sz="4800" b="1">
                <a:solidFill>
                  <a:schemeClr val="bg1"/>
                </a:solidFill>
                <a:latin typeface="Montserrat Semi"/>
                <a:ea typeface="Montserrat Semi"/>
              </a:defRPr>
            </a:lvl1pPr>
          </a:lstStyle>
          <a:p>
            <a:pPr lvl="0"/>
            <a:r>
              <a:rPr lang="fr-FR" dirty="0"/>
              <a:t>Insérez votre titre ici</a:t>
            </a:r>
          </a:p>
        </p:txBody>
      </p:sp>
      <p:sp>
        <p:nvSpPr>
          <p:cNvPr id="21" name="Espace réservé du texte 9">
            <a:extLst>
              <a:ext uri="{FF2B5EF4-FFF2-40B4-BE49-F238E27FC236}">
                <a16:creationId xmlns:a16="http://schemas.microsoft.com/office/drawing/2014/main" id="{1645B75B-6213-4F01-8105-18721D02C9A6}"/>
              </a:ext>
            </a:extLst>
          </p:cNvPr>
          <p:cNvSpPr>
            <a:spLocks noGrp="1"/>
          </p:cNvSpPr>
          <p:nvPr>
            <p:ph type="body" sz="quarter" idx="14" hasCustomPrompt="1"/>
          </p:nvPr>
        </p:nvSpPr>
        <p:spPr>
          <a:xfrm>
            <a:off x="4635498" y="1372483"/>
            <a:ext cx="7366567" cy="802105"/>
          </a:xfrm>
        </p:spPr>
        <p:txBody>
          <a:bodyPr>
            <a:noAutofit/>
          </a:bodyPr>
          <a:lstStyle>
            <a:lvl1pPr marL="0" indent="0" algn="l">
              <a:buNone/>
              <a:defRPr sz="2000" b="0">
                <a:solidFill>
                  <a:schemeClr val="bg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23" name="Espace réservé du texte 2">
            <a:extLst>
              <a:ext uri="{FF2B5EF4-FFF2-40B4-BE49-F238E27FC236}">
                <a16:creationId xmlns:a16="http://schemas.microsoft.com/office/drawing/2014/main" id="{9BC24FC6-FE35-4920-87E0-512087FBB943}"/>
              </a:ext>
            </a:extLst>
          </p:cNvPr>
          <p:cNvSpPr>
            <a:spLocks noGrp="1"/>
          </p:cNvSpPr>
          <p:nvPr>
            <p:ph type="body" sz="quarter" idx="33" hasCustomPrompt="1"/>
          </p:nvPr>
        </p:nvSpPr>
        <p:spPr>
          <a:xfrm>
            <a:off x="5156200" y="2740385"/>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4" name="Espace réservé du texte 2">
            <a:extLst>
              <a:ext uri="{FF2B5EF4-FFF2-40B4-BE49-F238E27FC236}">
                <a16:creationId xmlns:a16="http://schemas.microsoft.com/office/drawing/2014/main" id="{5DDC0B3A-035C-4868-8844-D86E79BF6CC1}"/>
              </a:ext>
            </a:extLst>
          </p:cNvPr>
          <p:cNvSpPr>
            <a:spLocks noGrp="1"/>
          </p:cNvSpPr>
          <p:nvPr>
            <p:ph type="body" sz="quarter" idx="34"/>
          </p:nvPr>
        </p:nvSpPr>
        <p:spPr>
          <a:xfrm>
            <a:off x="5156201" y="3168740"/>
            <a:ext cx="5573485" cy="657893"/>
          </a:xfrm>
        </p:spPr>
        <p:txBody>
          <a:bodyPr>
            <a:normAutofit/>
          </a:bodyPr>
          <a:lstStyle>
            <a:lvl1pPr marL="0" indent="0">
              <a:lnSpc>
                <a:spcPct val="100000"/>
              </a:lnSpc>
              <a:buNone/>
              <a:defRPr sz="1400">
                <a:latin typeface="Abadi Extra Light" panose="020B0204020104020204" pitchFamily="34" charset="0"/>
              </a:defRPr>
            </a:lvl1pPr>
          </a:lstStyle>
          <a:p>
            <a:pPr lvl="0"/>
            <a:endParaRPr lang="fr-FR" dirty="0"/>
          </a:p>
        </p:txBody>
      </p:sp>
      <p:sp>
        <p:nvSpPr>
          <p:cNvPr id="25" name="Espace réservé du texte 2">
            <a:extLst>
              <a:ext uri="{FF2B5EF4-FFF2-40B4-BE49-F238E27FC236}">
                <a16:creationId xmlns:a16="http://schemas.microsoft.com/office/drawing/2014/main" id="{1D0CB16C-D181-4483-AD4B-06E457A40D4C}"/>
              </a:ext>
            </a:extLst>
          </p:cNvPr>
          <p:cNvSpPr>
            <a:spLocks noGrp="1"/>
          </p:cNvSpPr>
          <p:nvPr>
            <p:ph type="body" sz="quarter" idx="35" hasCustomPrompt="1"/>
          </p:nvPr>
        </p:nvSpPr>
        <p:spPr>
          <a:xfrm>
            <a:off x="5156200" y="3880840"/>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6" name="Espace réservé du texte 2">
            <a:extLst>
              <a:ext uri="{FF2B5EF4-FFF2-40B4-BE49-F238E27FC236}">
                <a16:creationId xmlns:a16="http://schemas.microsoft.com/office/drawing/2014/main" id="{7C201BC7-7622-480A-ACB2-F53ED15BCAA2}"/>
              </a:ext>
            </a:extLst>
          </p:cNvPr>
          <p:cNvSpPr>
            <a:spLocks noGrp="1"/>
          </p:cNvSpPr>
          <p:nvPr>
            <p:ph type="body" sz="quarter" idx="36"/>
          </p:nvPr>
        </p:nvSpPr>
        <p:spPr>
          <a:xfrm>
            <a:off x="5156201" y="4298370"/>
            <a:ext cx="5573485" cy="657893"/>
          </a:xfrm>
        </p:spPr>
        <p:txBody>
          <a:bodyPr>
            <a:normAutofit/>
          </a:bodyPr>
          <a:lstStyle>
            <a:lvl1pPr marL="0" indent="0">
              <a:lnSpc>
                <a:spcPct val="100000"/>
              </a:lnSpc>
              <a:buNone/>
              <a:defRPr sz="1400">
                <a:latin typeface="Abadi Extra Light" panose="020B0204020104020204" pitchFamily="34" charset="0"/>
              </a:defRPr>
            </a:lvl1pPr>
          </a:lstStyle>
          <a:p>
            <a:pPr lvl="0"/>
            <a:endParaRPr lang="fr-FR" dirty="0"/>
          </a:p>
        </p:txBody>
      </p:sp>
      <p:sp>
        <p:nvSpPr>
          <p:cNvPr id="27" name="Espace réservé du texte 2">
            <a:extLst>
              <a:ext uri="{FF2B5EF4-FFF2-40B4-BE49-F238E27FC236}">
                <a16:creationId xmlns:a16="http://schemas.microsoft.com/office/drawing/2014/main" id="{C763FE42-A20C-4D2A-B415-A43D6FD94BA5}"/>
              </a:ext>
            </a:extLst>
          </p:cNvPr>
          <p:cNvSpPr>
            <a:spLocks noGrp="1"/>
          </p:cNvSpPr>
          <p:nvPr>
            <p:ph type="body" sz="quarter" idx="37" hasCustomPrompt="1"/>
          </p:nvPr>
        </p:nvSpPr>
        <p:spPr>
          <a:xfrm>
            <a:off x="5165724" y="5014370"/>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28" name="Espace réservé du texte 2">
            <a:extLst>
              <a:ext uri="{FF2B5EF4-FFF2-40B4-BE49-F238E27FC236}">
                <a16:creationId xmlns:a16="http://schemas.microsoft.com/office/drawing/2014/main" id="{0456D42E-1F06-46D8-BCEB-99D0E2B0A825}"/>
              </a:ext>
            </a:extLst>
          </p:cNvPr>
          <p:cNvSpPr>
            <a:spLocks noGrp="1"/>
          </p:cNvSpPr>
          <p:nvPr>
            <p:ph type="body" sz="quarter" idx="38"/>
          </p:nvPr>
        </p:nvSpPr>
        <p:spPr>
          <a:xfrm>
            <a:off x="5156200" y="5436646"/>
            <a:ext cx="5573485" cy="657893"/>
          </a:xfrm>
        </p:spPr>
        <p:txBody>
          <a:bodyPr>
            <a:normAutofit/>
          </a:bodyPr>
          <a:lstStyle>
            <a:lvl1pPr marL="0" indent="0">
              <a:lnSpc>
                <a:spcPct val="100000"/>
              </a:lnSpc>
              <a:buNone/>
              <a:defRPr sz="1400">
                <a:latin typeface="Abadi Extra Light" panose="020B0204020104020204" pitchFamily="34" charset="0"/>
              </a:defRPr>
            </a:lvl1pPr>
          </a:lstStyle>
          <a:p>
            <a:pPr lvl="0"/>
            <a:endParaRPr lang="fr-FR" dirty="0"/>
          </a:p>
        </p:txBody>
      </p:sp>
      <p:sp>
        <p:nvSpPr>
          <p:cNvPr id="30" name="Espace réservé pour une image  29">
            <a:extLst>
              <a:ext uri="{FF2B5EF4-FFF2-40B4-BE49-F238E27FC236}">
                <a16:creationId xmlns:a16="http://schemas.microsoft.com/office/drawing/2014/main" id="{88C482A7-3C23-4961-94E4-9ADAD8B68CFB}"/>
              </a:ext>
            </a:extLst>
          </p:cNvPr>
          <p:cNvSpPr>
            <a:spLocks noGrp="1"/>
          </p:cNvSpPr>
          <p:nvPr>
            <p:ph type="pic" sz="quarter" idx="39"/>
          </p:nvPr>
        </p:nvSpPr>
        <p:spPr>
          <a:xfrm>
            <a:off x="830146" y="1047280"/>
            <a:ext cx="3157280" cy="4204170"/>
          </a:xfrm>
        </p:spPr>
        <p:txBody>
          <a:bodyPr>
            <a:normAutofit/>
          </a:bodyPr>
          <a:lstStyle>
            <a:lvl1pPr>
              <a:defRPr sz="900"/>
            </a:lvl1pPr>
          </a:lstStyle>
          <a:p>
            <a:endParaRPr lang="fr-FR" dirty="0"/>
          </a:p>
        </p:txBody>
      </p:sp>
      <p:sp>
        <p:nvSpPr>
          <p:cNvPr id="22" name="Espace réservé du texte 13">
            <a:extLst>
              <a:ext uri="{FF2B5EF4-FFF2-40B4-BE49-F238E27FC236}">
                <a16:creationId xmlns:a16="http://schemas.microsoft.com/office/drawing/2014/main" id="{6D36BB18-6512-4049-95A5-08923451CD1B}"/>
              </a:ext>
            </a:extLst>
          </p:cNvPr>
          <p:cNvSpPr>
            <a:spLocks noGrp="1"/>
          </p:cNvSpPr>
          <p:nvPr>
            <p:ph type="body" sz="quarter" idx="4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2086959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graphicFrame>
        <p:nvGraphicFramePr>
          <p:cNvPr id="15" name="Google Shape;1143;p58">
            <a:extLst>
              <a:ext uri="{FF2B5EF4-FFF2-40B4-BE49-F238E27FC236}">
                <a16:creationId xmlns:a16="http://schemas.microsoft.com/office/drawing/2014/main" id="{3A2D214B-538C-42C5-ABBE-EC0F5FCC986B}"/>
              </a:ext>
            </a:extLst>
          </p:cNvPr>
          <p:cNvGraphicFramePr/>
          <p:nvPr userDrawn="1">
            <p:extLst>
              <p:ext uri="{D42A27DB-BD31-4B8C-83A1-F6EECF244321}">
                <p14:modId xmlns:p14="http://schemas.microsoft.com/office/powerpoint/2010/main" val="230585545"/>
              </p:ext>
            </p:extLst>
          </p:nvPr>
        </p:nvGraphicFramePr>
        <p:xfrm>
          <a:off x="685751" y="1860196"/>
          <a:ext cx="10820498" cy="3852640"/>
        </p:xfrm>
        <a:graphic>
          <a:graphicData uri="http://schemas.openxmlformats.org/drawingml/2006/table">
            <a:tbl>
              <a:tblPr firstRow="1" bandRow="1">
                <a:noFill/>
              </a:tblPr>
              <a:tblGrid>
                <a:gridCol w="2277746">
                  <a:extLst>
                    <a:ext uri="{9D8B030D-6E8A-4147-A177-3AD203B41FA5}">
                      <a16:colId xmlns:a16="http://schemas.microsoft.com/office/drawing/2014/main" val="20000"/>
                    </a:ext>
                  </a:extLst>
                </a:gridCol>
                <a:gridCol w="711896">
                  <a:extLst>
                    <a:ext uri="{9D8B030D-6E8A-4147-A177-3AD203B41FA5}">
                      <a16:colId xmlns:a16="http://schemas.microsoft.com/office/drawing/2014/main" val="20001"/>
                    </a:ext>
                  </a:extLst>
                </a:gridCol>
                <a:gridCol w="711896">
                  <a:extLst>
                    <a:ext uri="{9D8B030D-6E8A-4147-A177-3AD203B41FA5}">
                      <a16:colId xmlns:a16="http://schemas.microsoft.com/office/drawing/2014/main" val="20002"/>
                    </a:ext>
                  </a:extLst>
                </a:gridCol>
                <a:gridCol w="711896">
                  <a:extLst>
                    <a:ext uri="{9D8B030D-6E8A-4147-A177-3AD203B41FA5}">
                      <a16:colId xmlns:a16="http://schemas.microsoft.com/office/drawing/2014/main" val="20003"/>
                    </a:ext>
                  </a:extLst>
                </a:gridCol>
                <a:gridCol w="711896">
                  <a:extLst>
                    <a:ext uri="{9D8B030D-6E8A-4147-A177-3AD203B41FA5}">
                      <a16:colId xmlns:a16="http://schemas.microsoft.com/office/drawing/2014/main" val="20004"/>
                    </a:ext>
                  </a:extLst>
                </a:gridCol>
                <a:gridCol w="711896">
                  <a:extLst>
                    <a:ext uri="{9D8B030D-6E8A-4147-A177-3AD203B41FA5}">
                      <a16:colId xmlns:a16="http://schemas.microsoft.com/office/drawing/2014/main" val="20005"/>
                    </a:ext>
                  </a:extLst>
                </a:gridCol>
                <a:gridCol w="711896">
                  <a:extLst>
                    <a:ext uri="{9D8B030D-6E8A-4147-A177-3AD203B41FA5}">
                      <a16:colId xmlns:a16="http://schemas.microsoft.com/office/drawing/2014/main" val="20006"/>
                    </a:ext>
                  </a:extLst>
                </a:gridCol>
                <a:gridCol w="711896">
                  <a:extLst>
                    <a:ext uri="{9D8B030D-6E8A-4147-A177-3AD203B41FA5}">
                      <a16:colId xmlns:a16="http://schemas.microsoft.com/office/drawing/2014/main" val="20007"/>
                    </a:ext>
                  </a:extLst>
                </a:gridCol>
                <a:gridCol w="711896">
                  <a:extLst>
                    <a:ext uri="{9D8B030D-6E8A-4147-A177-3AD203B41FA5}">
                      <a16:colId xmlns:a16="http://schemas.microsoft.com/office/drawing/2014/main" val="20008"/>
                    </a:ext>
                  </a:extLst>
                </a:gridCol>
                <a:gridCol w="711896">
                  <a:extLst>
                    <a:ext uri="{9D8B030D-6E8A-4147-A177-3AD203B41FA5}">
                      <a16:colId xmlns:a16="http://schemas.microsoft.com/office/drawing/2014/main" val="20009"/>
                    </a:ext>
                  </a:extLst>
                </a:gridCol>
                <a:gridCol w="711896">
                  <a:extLst>
                    <a:ext uri="{9D8B030D-6E8A-4147-A177-3AD203B41FA5}">
                      <a16:colId xmlns:a16="http://schemas.microsoft.com/office/drawing/2014/main" val="20010"/>
                    </a:ext>
                  </a:extLst>
                </a:gridCol>
                <a:gridCol w="711896">
                  <a:extLst>
                    <a:ext uri="{9D8B030D-6E8A-4147-A177-3AD203B41FA5}">
                      <a16:colId xmlns:a16="http://schemas.microsoft.com/office/drawing/2014/main" val="20011"/>
                    </a:ext>
                  </a:extLst>
                </a:gridCol>
                <a:gridCol w="711896">
                  <a:extLst>
                    <a:ext uri="{9D8B030D-6E8A-4147-A177-3AD203B41FA5}">
                      <a16:colId xmlns:a16="http://schemas.microsoft.com/office/drawing/2014/main" val="20012"/>
                    </a:ext>
                  </a:extLst>
                </a:gridCol>
              </a:tblGrid>
              <a:tr h="770528">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PROJECTS</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JAN</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FEB</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MAR</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APR</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MAY</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JUN</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JUL</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AUG</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SEPT</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OCT</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NOV</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tc>
                  <a:txBody>
                    <a:bodyPr/>
                    <a:lstStyle/>
                    <a:p>
                      <a:pPr marL="0" marR="0" lvl="0" indent="0" algn="ctr" rtl="0">
                        <a:lnSpc>
                          <a:spcPct val="100000"/>
                        </a:lnSpc>
                        <a:spcBef>
                          <a:spcPts val="0"/>
                        </a:spcBef>
                        <a:spcAft>
                          <a:spcPts val="0"/>
                        </a:spcAft>
                        <a:buClr>
                          <a:schemeClr val="lt1"/>
                        </a:buClr>
                        <a:buSzPts val="800"/>
                        <a:buFont typeface="Montserrat"/>
                        <a:buNone/>
                      </a:pPr>
                      <a:r>
                        <a:rPr lang="en-US" sz="1600" b="0" i="0" u="none" strike="noStrike" cap="none" dirty="0">
                          <a:solidFill>
                            <a:schemeClr val="lt1"/>
                          </a:solidFill>
                          <a:latin typeface="Montserrat"/>
                          <a:ea typeface="Montserrat"/>
                          <a:cs typeface="Montserrat"/>
                          <a:sym typeface="Montserrat"/>
                        </a:rPr>
                        <a:t>DEC</a:t>
                      </a: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456AAE"/>
                    </a:solidFill>
                  </a:tcPr>
                </a:tc>
                <a:extLst>
                  <a:ext uri="{0D108BD9-81ED-4DB2-BD59-A6C34878D82A}">
                    <a16:rowId xmlns:a16="http://schemas.microsoft.com/office/drawing/2014/main" val="10000"/>
                  </a:ext>
                </a:extLst>
              </a:tr>
              <a:tr h="770528">
                <a:tc>
                  <a:txBody>
                    <a:bodyPr/>
                    <a:lstStyle/>
                    <a:p>
                      <a:pPr marL="0" marR="0" lvl="0" indent="0" algn="ctr" rtl="0">
                        <a:lnSpc>
                          <a:spcPct val="100000"/>
                        </a:lnSpc>
                        <a:spcBef>
                          <a:spcPts val="0"/>
                        </a:spcBef>
                        <a:spcAft>
                          <a:spcPts val="0"/>
                        </a:spcAft>
                        <a:buClr>
                          <a:schemeClr val="dk2"/>
                        </a:buClr>
                        <a:buSzPts val="700"/>
                        <a:buFont typeface="Montserrat"/>
                        <a:buNone/>
                      </a:pP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dirty="0">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770528">
                <a:tc>
                  <a:txBody>
                    <a:bodyPr/>
                    <a:lstStyle/>
                    <a:p>
                      <a:pPr marL="0" marR="0" lvl="0" indent="0" algn="ctr" rtl="0">
                        <a:lnSpc>
                          <a:spcPct val="100000"/>
                        </a:lnSpc>
                        <a:spcBef>
                          <a:spcPts val="0"/>
                        </a:spcBef>
                        <a:spcAft>
                          <a:spcPts val="0"/>
                        </a:spcAft>
                        <a:buClr>
                          <a:schemeClr val="dk2"/>
                        </a:buClr>
                        <a:buSzPts val="700"/>
                        <a:buFont typeface="Montserrat"/>
                        <a:buNone/>
                      </a:pP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extLst>
                  <a:ext uri="{0D108BD9-81ED-4DB2-BD59-A6C34878D82A}">
                    <a16:rowId xmlns:a16="http://schemas.microsoft.com/office/drawing/2014/main" val="10002"/>
                  </a:ext>
                </a:extLst>
              </a:tr>
              <a:tr h="770528">
                <a:tc>
                  <a:txBody>
                    <a:bodyPr/>
                    <a:lstStyle/>
                    <a:p>
                      <a:pPr marL="0" marR="0" lvl="0" indent="0" algn="ctr" rtl="0">
                        <a:lnSpc>
                          <a:spcPct val="100000"/>
                        </a:lnSpc>
                        <a:spcBef>
                          <a:spcPts val="0"/>
                        </a:spcBef>
                        <a:spcAft>
                          <a:spcPts val="0"/>
                        </a:spcAft>
                        <a:buClr>
                          <a:schemeClr val="dk2"/>
                        </a:buClr>
                        <a:buSzPts val="700"/>
                        <a:buFont typeface="Montserrat"/>
                        <a:buNone/>
                      </a:pP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dirty="0">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770528">
                <a:tc>
                  <a:txBody>
                    <a:bodyPr/>
                    <a:lstStyle/>
                    <a:p>
                      <a:pPr marL="0" marR="0" lvl="0" indent="0" algn="ctr" rtl="0">
                        <a:lnSpc>
                          <a:spcPct val="100000"/>
                        </a:lnSpc>
                        <a:spcBef>
                          <a:spcPts val="0"/>
                        </a:spcBef>
                        <a:spcAft>
                          <a:spcPts val="0"/>
                        </a:spcAft>
                        <a:buClr>
                          <a:schemeClr val="dk2"/>
                        </a:buClr>
                        <a:buSzPts val="700"/>
                        <a:buFont typeface="Montserrat"/>
                        <a:buNone/>
                      </a:pPr>
                      <a:endParaRPr sz="2200" dirty="0"/>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tc>
                  <a:txBody>
                    <a:bodyPr/>
                    <a:lstStyle/>
                    <a:p>
                      <a:pPr marL="0" marR="0" lvl="0" indent="0" algn="ctr" rtl="0">
                        <a:lnSpc>
                          <a:spcPct val="100000"/>
                        </a:lnSpc>
                        <a:spcBef>
                          <a:spcPts val="0"/>
                        </a:spcBef>
                        <a:spcAft>
                          <a:spcPts val="0"/>
                        </a:spcAft>
                        <a:buClr>
                          <a:srgbClr val="000000"/>
                        </a:buClr>
                        <a:buSzPts val="700"/>
                        <a:buFont typeface="Arial"/>
                        <a:buNone/>
                      </a:pPr>
                      <a:endParaRPr sz="1400" b="0" i="0" u="none" strike="noStrike" cap="none" dirty="0">
                        <a:solidFill>
                          <a:schemeClr val="dk2"/>
                        </a:solidFill>
                        <a:latin typeface="Montserrat"/>
                        <a:ea typeface="Montserrat"/>
                        <a:cs typeface="Montserrat"/>
                        <a:sym typeface="Montserrat"/>
                      </a:endParaRPr>
                    </a:p>
                  </a:txBody>
                  <a:tcPr marL="46727" marR="46727" marT="23363" marB="23363"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F3F3F3"/>
                    </a:solidFill>
                  </a:tcPr>
                </a:tc>
                <a:extLst>
                  <a:ext uri="{0D108BD9-81ED-4DB2-BD59-A6C34878D82A}">
                    <a16:rowId xmlns:a16="http://schemas.microsoft.com/office/drawing/2014/main" val="10004"/>
                  </a:ext>
                </a:extLst>
              </a:tr>
            </a:tbl>
          </a:graphicData>
        </a:graphic>
      </p:graphicFrame>
      <p:sp>
        <p:nvSpPr>
          <p:cNvPr id="33" name="Espace réservé du texte 9">
            <a:extLst>
              <a:ext uri="{FF2B5EF4-FFF2-40B4-BE49-F238E27FC236}">
                <a16:creationId xmlns:a16="http://schemas.microsoft.com/office/drawing/2014/main" id="{F00D0E5D-00E2-443E-8710-4C18DD179662}"/>
              </a:ext>
            </a:extLst>
          </p:cNvPr>
          <p:cNvSpPr>
            <a:spLocks noGrp="1"/>
          </p:cNvSpPr>
          <p:nvPr>
            <p:ph type="body" sz="quarter" idx="25" hasCustomPrompt="1"/>
          </p:nvPr>
        </p:nvSpPr>
        <p:spPr>
          <a:xfrm>
            <a:off x="903241" y="2874212"/>
            <a:ext cx="1897156" cy="396598"/>
          </a:xfrm>
        </p:spPr>
        <p:txBody>
          <a:bodyPr>
            <a:noAutofit/>
          </a:bodyPr>
          <a:lstStyle>
            <a:lvl1pPr marL="0" indent="0" algn="ctr">
              <a:buNone/>
              <a:defRPr sz="1600" b="1">
                <a:solidFill>
                  <a:schemeClr val="tx1">
                    <a:lumMod val="85000"/>
                    <a:lumOff val="15000"/>
                  </a:schemeClr>
                </a:solidFill>
                <a:latin typeface="Source Sans Pro" panose="020B0503030403020204" pitchFamily="34" charset="0"/>
                <a:ea typeface="Source Sans Pro" panose="020B0503030403020204" pitchFamily="34" charset="0"/>
                <a:cs typeface="Aharoni" panose="02010803020104030203" pitchFamily="2" charset="-79"/>
              </a:defRPr>
            </a:lvl1pPr>
          </a:lstStyle>
          <a:p>
            <a:pPr lvl="0"/>
            <a:r>
              <a:rPr lang="fr-FR" dirty="0"/>
              <a:t>PROJECT ONE</a:t>
            </a:r>
          </a:p>
        </p:txBody>
      </p:sp>
      <p:sp>
        <p:nvSpPr>
          <p:cNvPr id="34" name="Espace réservé du texte 9">
            <a:extLst>
              <a:ext uri="{FF2B5EF4-FFF2-40B4-BE49-F238E27FC236}">
                <a16:creationId xmlns:a16="http://schemas.microsoft.com/office/drawing/2014/main" id="{8D6CDB45-32A6-44A3-AC1B-E320FD655A48}"/>
              </a:ext>
            </a:extLst>
          </p:cNvPr>
          <p:cNvSpPr>
            <a:spLocks noGrp="1"/>
          </p:cNvSpPr>
          <p:nvPr>
            <p:ph type="body" sz="quarter" idx="33" hasCustomPrompt="1"/>
          </p:nvPr>
        </p:nvSpPr>
        <p:spPr>
          <a:xfrm>
            <a:off x="903241" y="3625154"/>
            <a:ext cx="1897156" cy="396598"/>
          </a:xfrm>
        </p:spPr>
        <p:txBody>
          <a:bodyPr>
            <a:noAutofit/>
          </a:bodyPr>
          <a:lstStyle>
            <a:lvl1pPr marL="0" indent="0" algn="ctr">
              <a:buNone/>
              <a:defRPr sz="1600" b="1">
                <a:solidFill>
                  <a:schemeClr val="tx1">
                    <a:lumMod val="85000"/>
                    <a:lumOff val="15000"/>
                  </a:schemeClr>
                </a:solidFill>
                <a:latin typeface="Source Sans Pro" panose="020B0503030403020204" pitchFamily="34" charset="0"/>
                <a:ea typeface="Source Sans Pro" panose="020B0503030403020204" pitchFamily="34" charset="0"/>
                <a:cs typeface="Aharoni" panose="02010803020104030203" pitchFamily="2" charset="-79"/>
              </a:defRPr>
            </a:lvl1pPr>
          </a:lstStyle>
          <a:p>
            <a:pPr lvl="0"/>
            <a:r>
              <a:rPr lang="fr-FR" dirty="0"/>
              <a:t>PROJECT TWO</a:t>
            </a:r>
          </a:p>
        </p:txBody>
      </p:sp>
      <p:sp>
        <p:nvSpPr>
          <p:cNvPr id="35" name="Espace réservé du texte 9">
            <a:extLst>
              <a:ext uri="{FF2B5EF4-FFF2-40B4-BE49-F238E27FC236}">
                <a16:creationId xmlns:a16="http://schemas.microsoft.com/office/drawing/2014/main" id="{51748C4E-29CA-4DD1-B1C3-42F42B67DBCD}"/>
              </a:ext>
            </a:extLst>
          </p:cNvPr>
          <p:cNvSpPr>
            <a:spLocks noGrp="1"/>
          </p:cNvSpPr>
          <p:nvPr>
            <p:ph type="body" sz="quarter" idx="34" hasCustomPrompt="1"/>
          </p:nvPr>
        </p:nvSpPr>
        <p:spPr>
          <a:xfrm>
            <a:off x="903241" y="4389630"/>
            <a:ext cx="1897156" cy="396598"/>
          </a:xfrm>
        </p:spPr>
        <p:txBody>
          <a:bodyPr>
            <a:noAutofit/>
          </a:bodyPr>
          <a:lstStyle>
            <a:lvl1pPr marL="0" indent="0" algn="ctr">
              <a:buNone/>
              <a:defRPr sz="1600" b="1">
                <a:solidFill>
                  <a:schemeClr val="tx1">
                    <a:lumMod val="85000"/>
                    <a:lumOff val="15000"/>
                  </a:schemeClr>
                </a:solidFill>
                <a:latin typeface="Source Sans Pro" panose="020B0503030403020204" pitchFamily="34" charset="0"/>
                <a:ea typeface="Source Sans Pro" panose="020B0503030403020204" pitchFamily="34" charset="0"/>
                <a:cs typeface="Aharoni" panose="02010803020104030203" pitchFamily="2" charset="-79"/>
              </a:defRPr>
            </a:lvl1pPr>
          </a:lstStyle>
          <a:p>
            <a:pPr lvl="0"/>
            <a:r>
              <a:rPr lang="fr-FR" dirty="0"/>
              <a:t>PROJECT THREE</a:t>
            </a:r>
          </a:p>
        </p:txBody>
      </p:sp>
      <p:sp>
        <p:nvSpPr>
          <p:cNvPr id="36" name="Espace réservé du texte 9">
            <a:extLst>
              <a:ext uri="{FF2B5EF4-FFF2-40B4-BE49-F238E27FC236}">
                <a16:creationId xmlns:a16="http://schemas.microsoft.com/office/drawing/2014/main" id="{FE9975C7-15A8-4F3A-92D6-2FD0D50565E9}"/>
              </a:ext>
            </a:extLst>
          </p:cNvPr>
          <p:cNvSpPr>
            <a:spLocks noGrp="1"/>
          </p:cNvSpPr>
          <p:nvPr>
            <p:ph type="body" sz="quarter" idx="35" hasCustomPrompt="1"/>
          </p:nvPr>
        </p:nvSpPr>
        <p:spPr>
          <a:xfrm>
            <a:off x="903241" y="5154106"/>
            <a:ext cx="1897156" cy="396598"/>
          </a:xfrm>
        </p:spPr>
        <p:txBody>
          <a:bodyPr>
            <a:noAutofit/>
          </a:bodyPr>
          <a:lstStyle>
            <a:lvl1pPr marL="0" indent="0" algn="ctr">
              <a:buNone/>
              <a:defRPr sz="1600" b="1">
                <a:solidFill>
                  <a:schemeClr val="tx1">
                    <a:lumMod val="85000"/>
                    <a:lumOff val="15000"/>
                  </a:schemeClr>
                </a:solidFill>
                <a:latin typeface="Source Sans Pro" panose="020B0503030403020204" pitchFamily="34" charset="0"/>
                <a:ea typeface="Source Sans Pro" panose="020B0503030403020204" pitchFamily="34" charset="0"/>
                <a:cs typeface="Aharoni" panose="02010803020104030203" pitchFamily="2" charset="-79"/>
              </a:defRPr>
            </a:lvl1pPr>
          </a:lstStyle>
          <a:p>
            <a:pPr lvl="0"/>
            <a:r>
              <a:rPr lang="fr-FR" dirty="0"/>
              <a:t>PROJECT FOUR</a:t>
            </a:r>
          </a:p>
        </p:txBody>
      </p:sp>
      <p:sp>
        <p:nvSpPr>
          <p:cNvPr id="16" name="Espace réservé du texte 9">
            <a:extLst>
              <a:ext uri="{FF2B5EF4-FFF2-40B4-BE49-F238E27FC236}">
                <a16:creationId xmlns:a16="http://schemas.microsoft.com/office/drawing/2014/main" id="{02A2B43C-8A8E-4F75-ACD2-2B84CFC339D6}"/>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17" name="Espace réservé du texte 9">
            <a:extLst>
              <a:ext uri="{FF2B5EF4-FFF2-40B4-BE49-F238E27FC236}">
                <a16:creationId xmlns:a16="http://schemas.microsoft.com/office/drawing/2014/main" id="{5CD584CE-AD7A-4034-B147-68E034C7A81D}"/>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2" name="Espace réservé du texte 13">
            <a:extLst>
              <a:ext uri="{FF2B5EF4-FFF2-40B4-BE49-F238E27FC236}">
                <a16:creationId xmlns:a16="http://schemas.microsoft.com/office/drawing/2014/main" id="{64EE9AC9-0512-4ED2-80BD-5646693D46B0}"/>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227522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D57E22B1-73E7-46F3-854A-4BA7B8A60BB7}"/>
              </a:ext>
            </a:extLst>
          </p:cNvPr>
          <p:cNvSpPr/>
          <p:nvPr userDrawn="1"/>
        </p:nvSpPr>
        <p:spPr>
          <a:xfrm>
            <a:off x="787542" y="2317734"/>
            <a:ext cx="2542861" cy="2500209"/>
          </a:xfrm>
          <a:prstGeom prst="roundRect">
            <a:avLst>
              <a:gd name="adj" fmla="val 2842"/>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8BFC9F8B-5CEF-423F-857D-9CE88FDBADC2}"/>
              </a:ext>
            </a:extLst>
          </p:cNvPr>
          <p:cNvSpPr/>
          <p:nvPr userDrawn="1"/>
        </p:nvSpPr>
        <p:spPr>
          <a:xfrm>
            <a:off x="3504040" y="2317734"/>
            <a:ext cx="2542861" cy="2500209"/>
          </a:xfrm>
          <a:prstGeom prst="roundRect">
            <a:avLst>
              <a:gd name="adj" fmla="val 2842"/>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 coins arrondis 27">
            <a:extLst>
              <a:ext uri="{FF2B5EF4-FFF2-40B4-BE49-F238E27FC236}">
                <a16:creationId xmlns:a16="http://schemas.microsoft.com/office/drawing/2014/main" id="{7624D246-730D-4CBD-8A4E-ED2F6BE35274}"/>
              </a:ext>
            </a:extLst>
          </p:cNvPr>
          <p:cNvSpPr/>
          <p:nvPr userDrawn="1"/>
        </p:nvSpPr>
        <p:spPr>
          <a:xfrm>
            <a:off x="6220538" y="2317734"/>
            <a:ext cx="2542861" cy="2500209"/>
          </a:xfrm>
          <a:prstGeom prst="roundRect">
            <a:avLst>
              <a:gd name="adj" fmla="val 2842"/>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 coins arrondis 28">
            <a:extLst>
              <a:ext uri="{FF2B5EF4-FFF2-40B4-BE49-F238E27FC236}">
                <a16:creationId xmlns:a16="http://schemas.microsoft.com/office/drawing/2014/main" id="{B2D847E4-E69D-4CED-BE84-B91015893A5F}"/>
              </a:ext>
            </a:extLst>
          </p:cNvPr>
          <p:cNvSpPr/>
          <p:nvPr userDrawn="1"/>
        </p:nvSpPr>
        <p:spPr>
          <a:xfrm>
            <a:off x="8937037" y="2317734"/>
            <a:ext cx="2542861" cy="2500209"/>
          </a:xfrm>
          <a:prstGeom prst="roundRect">
            <a:avLst>
              <a:gd name="adj" fmla="val 2842"/>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space réservé du texte 32">
            <a:extLst>
              <a:ext uri="{FF2B5EF4-FFF2-40B4-BE49-F238E27FC236}">
                <a16:creationId xmlns:a16="http://schemas.microsoft.com/office/drawing/2014/main" id="{F6CE8BB1-045F-4F80-8EB3-DEF3900A439C}"/>
              </a:ext>
            </a:extLst>
          </p:cNvPr>
          <p:cNvSpPr>
            <a:spLocks noGrp="1"/>
          </p:cNvSpPr>
          <p:nvPr>
            <p:ph type="body" sz="quarter" idx="15" hasCustomPrompt="1"/>
          </p:nvPr>
        </p:nvSpPr>
        <p:spPr>
          <a:xfrm>
            <a:off x="1593775" y="3005471"/>
            <a:ext cx="1017587" cy="606584"/>
          </a:xfrm>
        </p:spPr>
        <p:txBody>
          <a:bodyPr/>
          <a:lstStyle>
            <a:lvl1pPr marL="0" indent="0" algn="ctr">
              <a:buNone/>
              <a:defRPr>
                <a:solidFill>
                  <a:schemeClr val="bg1"/>
                </a:solidFill>
                <a:latin typeface="Montserrat" panose="020B0604020202020204" charset="0"/>
              </a:defRPr>
            </a:lvl1pPr>
          </a:lstStyle>
          <a:p>
            <a:pPr lvl="0"/>
            <a:r>
              <a:rPr lang="fr-FR" dirty="0"/>
              <a:t>10</a:t>
            </a:r>
          </a:p>
        </p:txBody>
      </p:sp>
      <p:sp>
        <p:nvSpPr>
          <p:cNvPr id="34" name="Espace réservé du texte 32">
            <a:extLst>
              <a:ext uri="{FF2B5EF4-FFF2-40B4-BE49-F238E27FC236}">
                <a16:creationId xmlns:a16="http://schemas.microsoft.com/office/drawing/2014/main" id="{C47C395C-A00A-43AE-A9EB-D73FF2AC5116}"/>
              </a:ext>
            </a:extLst>
          </p:cNvPr>
          <p:cNvSpPr>
            <a:spLocks noGrp="1"/>
          </p:cNvSpPr>
          <p:nvPr>
            <p:ph type="body" sz="quarter" idx="16" hasCustomPrompt="1"/>
          </p:nvPr>
        </p:nvSpPr>
        <p:spPr>
          <a:xfrm>
            <a:off x="4271395" y="3005471"/>
            <a:ext cx="1017587" cy="606584"/>
          </a:xfrm>
        </p:spPr>
        <p:txBody>
          <a:bodyPr/>
          <a:lstStyle>
            <a:lvl1pPr marL="0" indent="0" algn="ctr">
              <a:buNone/>
              <a:defRPr>
                <a:solidFill>
                  <a:schemeClr val="bg1"/>
                </a:solidFill>
                <a:latin typeface="Montserrat" panose="020B0604020202020204" charset="0"/>
              </a:defRPr>
            </a:lvl1pPr>
          </a:lstStyle>
          <a:p>
            <a:pPr lvl="0"/>
            <a:r>
              <a:rPr lang="fr-FR" dirty="0"/>
              <a:t>20</a:t>
            </a:r>
          </a:p>
        </p:txBody>
      </p:sp>
      <p:sp>
        <p:nvSpPr>
          <p:cNvPr id="35" name="Espace réservé du texte 32">
            <a:extLst>
              <a:ext uri="{FF2B5EF4-FFF2-40B4-BE49-F238E27FC236}">
                <a16:creationId xmlns:a16="http://schemas.microsoft.com/office/drawing/2014/main" id="{D248045C-089F-4086-9B8A-61F8EC1194D2}"/>
              </a:ext>
            </a:extLst>
          </p:cNvPr>
          <p:cNvSpPr>
            <a:spLocks noGrp="1"/>
          </p:cNvSpPr>
          <p:nvPr>
            <p:ph type="body" sz="quarter" idx="17" hasCustomPrompt="1"/>
          </p:nvPr>
        </p:nvSpPr>
        <p:spPr>
          <a:xfrm>
            <a:off x="6971284" y="3005471"/>
            <a:ext cx="1017587" cy="606584"/>
          </a:xfrm>
        </p:spPr>
        <p:txBody>
          <a:bodyPr/>
          <a:lstStyle>
            <a:lvl1pPr marL="0" indent="0" algn="ctr">
              <a:buNone/>
              <a:defRPr>
                <a:solidFill>
                  <a:schemeClr val="bg1"/>
                </a:solidFill>
                <a:latin typeface="Montserrat" panose="020B0604020202020204" charset="0"/>
              </a:defRPr>
            </a:lvl1pPr>
          </a:lstStyle>
          <a:p>
            <a:pPr lvl="0"/>
            <a:r>
              <a:rPr lang="fr-FR" dirty="0"/>
              <a:t>30</a:t>
            </a:r>
          </a:p>
        </p:txBody>
      </p:sp>
      <p:sp>
        <p:nvSpPr>
          <p:cNvPr id="36" name="Espace réservé du texte 32">
            <a:extLst>
              <a:ext uri="{FF2B5EF4-FFF2-40B4-BE49-F238E27FC236}">
                <a16:creationId xmlns:a16="http://schemas.microsoft.com/office/drawing/2014/main" id="{08A30EBE-084E-4578-86CC-0897AA7A6723}"/>
              </a:ext>
            </a:extLst>
          </p:cNvPr>
          <p:cNvSpPr>
            <a:spLocks noGrp="1"/>
          </p:cNvSpPr>
          <p:nvPr>
            <p:ph type="body" sz="quarter" idx="18" hasCustomPrompt="1"/>
          </p:nvPr>
        </p:nvSpPr>
        <p:spPr>
          <a:xfrm>
            <a:off x="9692499" y="3005471"/>
            <a:ext cx="1017587" cy="606584"/>
          </a:xfrm>
        </p:spPr>
        <p:txBody>
          <a:bodyPr/>
          <a:lstStyle>
            <a:lvl1pPr marL="0" indent="0" algn="ctr">
              <a:buNone/>
              <a:defRPr>
                <a:solidFill>
                  <a:schemeClr val="bg1"/>
                </a:solidFill>
                <a:latin typeface="Montserrat" panose="020B0604020202020204" charset="0"/>
              </a:defRPr>
            </a:lvl1pPr>
          </a:lstStyle>
          <a:p>
            <a:pPr lvl="0"/>
            <a:r>
              <a:rPr lang="fr-FR" dirty="0"/>
              <a:t>40</a:t>
            </a:r>
          </a:p>
        </p:txBody>
      </p:sp>
      <p:sp>
        <p:nvSpPr>
          <p:cNvPr id="37" name="Espace réservé du texte 32">
            <a:extLst>
              <a:ext uri="{FF2B5EF4-FFF2-40B4-BE49-F238E27FC236}">
                <a16:creationId xmlns:a16="http://schemas.microsoft.com/office/drawing/2014/main" id="{6E631431-6803-47AB-B9E2-EE0DC933A5A7}"/>
              </a:ext>
            </a:extLst>
          </p:cNvPr>
          <p:cNvSpPr>
            <a:spLocks noGrp="1"/>
          </p:cNvSpPr>
          <p:nvPr>
            <p:ph type="body" sz="quarter" idx="19" hasCustomPrompt="1"/>
          </p:nvPr>
        </p:nvSpPr>
        <p:spPr>
          <a:xfrm>
            <a:off x="787542" y="3800871"/>
            <a:ext cx="2542860" cy="702120"/>
          </a:xfrm>
        </p:spPr>
        <p:txBody>
          <a:bodyPr>
            <a:normAutofit/>
          </a:bodyPr>
          <a:lstStyle>
            <a:lvl1pPr marL="0" indent="0" algn="ctr">
              <a:buNone/>
              <a:defRPr sz="1600" b="1" spc="300">
                <a:solidFill>
                  <a:schemeClr val="bg1"/>
                </a:solidFill>
                <a:latin typeface="Montserrat Semi"/>
              </a:defRPr>
            </a:lvl1pPr>
          </a:lstStyle>
          <a:p>
            <a:pPr lvl="0"/>
            <a:r>
              <a:rPr lang="fr-FR" dirty="0"/>
              <a:t>TITRE</a:t>
            </a:r>
          </a:p>
        </p:txBody>
      </p:sp>
      <p:sp>
        <p:nvSpPr>
          <p:cNvPr id="43" name="Espace réservé du texte 9">
            <a:extLst>
              <a:ext uri="{FF2B5EF4-FFF2-40B4-BE49-F238E27FC236}">
                <a16:creationId xmlns:a16="http://schemas.microsoft.com/office/drawing/2014/main" id="{87D498C5-CC0E-4132-8310-BB057E3F7620}"/>
              </a:ext>
            </a:extLst>
          </p:cNvPr>
          <p:cNvSpPr>
            <a:spLocks noGrp="1"/>
          </p:cNvSpPr>
          <p:nvPr>
            <p:ph type="body" sz="quarter" idx="23" hasCustomPrompt="1"/>
          </p:nvPr>
        </p:nvSpPr>
        <p:spPr>
          <a:xfrm>
            <a:off x="1022898" y="5052348"/>
            <a:ext cx="2134188" cy="690543"/>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description ici</a:t>
            </a:r>
          </a:p>
        </p:txBody>
      </p:sp>
      <p:sp>
        <p:nvSpPr>
          <p:cNvPr id="50" name="Espace réservé du texte 32">
            <a:extLst>
              <a:ext uri="{FF2B5EF4-FFF2-40B4-BE49-F238E27FC236}">
                <a16:creationId xmlns:a16="http://schemas.microsoft.com/office/drawing/2014/main" id="{3377A8AD-AB9E-4BA3-A773-E334BDD2CF85}"/>
              </a:ext>
            </a:extLst>
          </p:cNvPr>
          <p:cNvSpPr>
            <a:spLocks noGrp="1"/>
          </p:cNvSpPr>
          <p:nvPr>
            <p:ph type="body" sz="quarter" idx="24" hasCustomPrompt="1"/>
          </p:nvPr>
        </p:nvSpPr>
        <p:spPr>
          <a:xfrm>
            <a:off x="3476899" y="3800871"/>
            <a:ext cx="2542860" cy="702120"/>
          </a:xfrm>
        </p:spPr>
        <p:txBody>
          <a:bodyPr>
            <a:normAutofit/>
          </a:bodyPr>
          <a:lstStyle>
            <a:lvl1pPr marL="0" indent="0" algn="ctr">
              <a:buNone/>
              <a:defRPr sz="1600" b="1" spc="300">
                <a:solidFill>
                  <a:schemeClr val="bg1"/>
                </a:solidFill>
                <a:latin typeface="Montserrat Semi"/>
              </a:defRPr>
            </a:lvl1pPr>
          </a:lstStyle>
          <a:p>
            <a:pPr lvl="0"/>
            <a:r>
              <a:rPr lang="fr-FR" dirty="0"/>
              <a:t>TITRE</a:t>
            </a:r>
          </a:p>
        </p:txBody>
      </p:sp>
      <p:sp>
        <p:nvSpPr>
          <p:cNvPr id="51" name="Espace réservé du texte 9">
            <a:extLst>
              <a:ext uri="{FF2B5EF4-FFF2-40B4-BE49-F238E27FC236}">
                <a16:creationId xmlns:a16="http://schemas.microsoft.com/office/drawing/2014/main" id="{C0424613-4131-4167-922B-3D577DA65738}"/>
              </a:ext>
            </a:extLst>
          </p:cNvPr>
          <p:cNvSpPr>
            <a:spLocks noGrp="1"/>
          </p:cNvSpPr>
          <p:nvPr>
            <p:ph type="body" sz="quarter" idx="25" hasCustomPrompt="1"/>
          </p:nvPr>
        </p:nvSpPr>
        <p:spPr>
          <a:xfrm>
            <a:off x="3712255" y="5052348"/>
            <a:ext cx="2134188" cy="690543"/>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description ici</a:t>
            </a:r>
          </a:p>
        </p:txBody>
      </p:sp>
      <p:sp>
        <p:nvSpPr>
          <p:cNvPr id="54" name="Espace réservé du texte 32">
            <a:extLst>
              <a:ext uri="{FF2B5EF4-FFF2-40B4-BE49-F238E27FC236}">
                <a16:creationId xmlns:a16="http://schemas.microsoft.com/office/drawing/2014/main" id="{D9AD98FC-9022-4D46-BB0A-7AF00AAE0EA9}"/>
              </a:ext>
            </a:extLst>
          </p:cNvPr>
          <p:cNvSpPr>
            <a:spLocks noGrp="1"/>
          </p:cNvSpPr>
          <p:nvPr>
            <p:ph type="body" sz="quarter" idx="26" hasCustomPrompt="1"/>
          </p:nvPr>
        </p:nvSpPr>
        <p:spPr>
          <a:xfrm>
            <a:off x="6193847" y="3800871"/>
            <a:ext cx="2542860" cy="702120"/>
          </a:xfrm>
        </p:spPr>
        <p:txBody>
          <a:bodyPr>
            <a:normAutofit/>
          </a:bodyPr>
          <a:lstStyle>
            <a:lvl1pPr marL="0" indent="0" algn="ctr">
              <a:buNone/>
              <a:defRPr sz="1600" b="1" spc="300">
                <a:solidFill>
                  <a:schemeClr val="bg1"/>
                </a:solidFill>
                <a:latin typeface="Montserrat Semi"/>
              </a:defRPr>
            </a:lvl1pPr>
          </a:lstStyle>
          <a:p>
            <a:pPr lvl="0"/>
            <a:r>
              <a:rPr lang="fr-FR" dirty="0"/>
              <a:t>TITRE</a:t>
            </a:r>
          </a:p>
        </p:txBody>
      </p:sp>
      <p:sp>
        <p:nvSpPr>
          <p:cNvPr id="55" name="Espace réservé du texte 9">
            <a:extLst>
              <a:ext uri="{FF2B5EF4-FFF2-40B4-BE49-F238E27FC236}">
                <a16:creationId xmlns:a16="http://schemas.microsoft.com/office/drawing/2014/main" id="{CF154E9E-BE13-423B-8669-126DC36BA315}"/>
              </a:ext>
            </a:extLst>
          </p:cNvPr>
          <p:cNvSpPr>
            <a:spLocks noGrp="1"/>
          </p:cNvSpPr>
          <p:nvPr>
            <p:ph type="body" sz="quarter" idx="27" hasCustomPrompt="1"/>
          </p:nvPr>
        </p:nvSpPr>
        <p:spPr>
          <a:xfrm>
            <a:off x="6429203" y="5052348"/>
            <a:ext cx="2134188" cy="690543"/>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description ici</a:t>
            </a:r>
          </a:p>
        </p:txBody>
      </p:sp>
      <p:sp>
        <p:nvSpPr>
          <p:cNvPr id="56" name="Espace réservé du texte 32">
            <a:extLst>
              <a:ext uri="{FF2B5EF4-FFF2-40B4-BE49-F238E27FC236}">
                <a16:creationId xmlns:a16="http://schemas.microsoft.com/office/drawing/2014/main" id="{1FAA3F89-5115-4858-9A94-EE9032049F08}"/>
              </a:ext>
            </a:extLst>
          </p:cNvPr>
          <p:cNvSpPr>
            <a:spLocks noGrp="1"/>
          </p:cNvSpPr>
          <p:nvPr>
            <p:ph type="body" sz="quarter" idx="28" hasCustomPrompt="1"/>
          </p:nvPr>
        </p:nvSpPr>
        <p:spPr>
          <a:xfrm>
            <a:off x="8878057" y="3764007"/>
            <a:ext cx="2542860" cy="702120"/>
          </a:xfrm>
        </p:spPr>
        <p:txBody>
          <a:bodyPr>
            <a:normAutofit/>
          </a:bodyPr>
          <a:lstStyle>
            <a:lvl1pPr marL="0" indent="0" algn="ctr">
              <a:buNone/>
              <a:defRPr sz="1600" b="1" spc="300">
                <a:solidFill>
                  <a:schemeClr val="bg1"/>
                </a:solidFill>
                <a:latin typeface="Montserrat Semi"/>
              </a:defRPr>
            </a:lvl1pPr>
          </a:lstStyle>
          <a:p>
            <a:pPr lvl="0"/>
            <a:r>
              <a:rPr lang="fr-FR" dirty="0"/>
              <a:t>TITRE</a:t>
            </a:r>
          </a:p>
        </p:txBody>
      </p:sp>
      <p:sp>
        <p:nvSpPr>
          <p:cNvPr id="57" name="Espace réservé du texte 9">
            <a:extLst>
              <a:ext uri="{FF2B5EF4-FFF2-40B4-BE49-F238E27FC236}">
                <a16:creationId xmlns:a16="http://schemas.microsoft.com/office/drawing/2014/main" id="{E6DE6349-164A-4496-8413-95F69B8EB833}"/>
              </a:ext>
            </a:extLst>
          </p:cNvPr>
          <p:cNvSpPr>
            <a:spLocks noGrp="1"/>
          </p:cNvSpPr>
          <p:nvPr>
            <p:ph type="body" sz="quarter" idx="29" hasCustomPrompt="1"/>
          </p:nvPr>
        </p:nvSpPr>
        <p:spPr>
          <a:xfrm>
            <a:off x="9113413" y="5015484"/>
            <a:ext cx="2134188" cy="690543"/>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Insérez votre description ici</a:t>
            </a:r>
          </a:p>
        </p:txBody>
      </p:sp>
      <p:sp>
        <p:nvSpPr>
          <p:cNvPr id="40" name="Espace réservé du texte 9">
            <a:extLst>
              <a:ext uri="{FF2B5EF4-FFF2-40B4-BE49-F238E27FC236}">
                <a16:creationId xmlns:a16="http://schemas.microsoft.com/office/drawing/2014/main" id="{FC15BDB7-538E-42CC-B3F4-BFFFBFE9018A}"/>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41" name="Espace réservé du texte 9">
            <a:extLst>
              <a:ext uri="{FF2B5EF4-FFF2-40B4-BE49-F238E27FC236}">
                <a16:creationId xmlns:a16="http://schemas.microsoft.com/office/drawing/2014/main" id="{983D15C1-1DD1-419B-AE9D-B932794C2293}"/>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25" name="Espace réservé du texte 13">
            <a:extLst>
              <a:ext uri="{FF2B5EF4-FFF2-40B4-BE49-F238E27FC236}">
                <a16:creationId xmlns:a16="http://schemas.microsoft.com/office/drawing/2014/main" id="{89753E19-3AF8-434F-BE63-7E931FFA5194}"/>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524150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à personnaliser">
    <p:spTree>
      <p:nvGrpSpPr>
        <p:cNvPr id="1" name=""/>
        <p:cNvGrpSpPr/>
        <p:nvPr/>
      </p:nvGrpSpPr>
      <p:grpSpPr>
        <a:xfrm>
          <a:off x="0" y="0"/>
          <a:ext cx="0" cy="0"/>
          <a:chOff x="0" y="0"/>
          <a:chExt cx="0" cy="0"/>
        </a:xfrm>
      </p:grpSpPr>
      <p:pic>
        <p:nvPicPr>
          <p:cNvPr id="2" name="Imagen 9">
            <a:extLst>
              <a:ext uri="{FF2B5EF4-FFF2-40B4-BE49-F238E27FC236}">
                <a16:creationId xmlns:a16="http://schemas.microsoft.com/office/drawing/2014/main" id="{15143DC2-140C-4CB4-8181-530B25CEE4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4902200" y="-431800"/>
            <a:ext cx="2387600" cy="12192000"/>
          </a:xfrm>
          <a:prstGeom prst="rect">
            <a:avLst/>
          </a:prstGeom>
        </p:spPr>
      </p:pic>
      <p:sp>
        <p:nvSpPr>
          <p:cNvPr id="5" name="Espace réservé du texte 9">
            <a:extLst>
              <a:ext uri="{FF2B5EF4-FFF2-40B4-BE49-F238E27FC236}">
                <a16:creationId xmlns:a16="http://schemas.microsoft.com/office/drawing/2014/main" id="{653BE58A-E6A4-440F-A582-9D356EDEED61}"/>
              </a:ext>
            </a:extLst>
          </p:cNvPr>
          <p:cNvSpPr>
            <a:spLocks noGrp="1"/>
          </p:cNvSpPr>
          <p:nvPr>
            <p:ph type="body" sz="quarter" idx="15" hasCustomPrompt="1"/>
          </p:nvPr>
        </p:nvSpPr>
        <p:spPr>
          <a:xfrm>
            <a:off x="776345" y="4934604"/>
            <a:ext cx="2500949" cy="369716"/>
          </a:xfrm>
          <a:noFill/>
        </p:spPr>
        <p:txBody>
          <a:bodyPr>
            <a:noAutofit/>
          </a:bodyPr>
          <a:lstStyle>
            <a:lvl1pPr marL="0" indent="0" algn="ctr">
              <a:buNone/>
              <a:defRPr sz="2400" b="1">
                <a:solidFill>
                  <a:schemeClr val="bg1"/>
                </a:solidFill>
                <a:latin typeface="Montserrat Semi"/>
                <a:ea typeface="Montserrat Semi"/>
              </a:defRPr>
            </a:lvl1pPr>
          </a:lstStyle>
          <a:p>
            <a:pPr lvl="0"/>
            <a:r>
              <a:rPr lang="fr-FR" dirty="0"/>
              <a:t>Votre titre</a:t>
            </a:r>
          </a:p>
        </p:txBody>
      </p:sp>
      <p:sp>
        <p:nvSpPr>
          <p:cNvPr id="6" name="Espace réservé du texte 9">
            <a:extLst>
              <a:ext uri="{FF2B5EF4-FFF2-40B4-BE49-F238E27FC236}">
                <a16:creationId xmlns:a16="http://schemas.microsoft.com/office/drawing/2014/main" id="{586A5329-A32B-4209-89C8-2BF80112937E}"/>
              </a:ext>
            </a:extLst>
          </p:cNvPr>
          <p:cNvSpPr>
            <a:spLocks noGrp="1"/>
          </p:cNvSpPr>
          <p:nvPr>
            <p:ph type="body" sz="quarter" idx="16" hasCustomPrompt="1"/>
          </p:nvPr>
        </p:nvSpPr>
        <p:spPr>
          <a:xfrm>
            <a:off x="776344" y="5307168"/>
            <a:ext cx="2500949" cy="537352"/>
          </a:xfrm>
          <a:noFill/>
        </p:spPr>
        <p:txBody>
          <a:bodyPr>
            <a:noAutofit/>
          </a:bodyPr>
          <a:lstStyle>
            <a:lvl1pPr marL="0" indent="0" algn="ctr">
              <a:buNone/>
              <a:defRPr sz="1400" b="0">
                <a:solidFill>
                  <a:schemeClr val="bg1"/>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7" name="Espace réservé du texte 9">
            <a:extLst>
              <a:ext uri="{FF2B5EF4-FFF2-40B4-BE49-F238E27FC236}">
                <a16:creationId xmlns:a16="http://schemas.microsoft.com/office/drawing/2014/main" id="{002252C6-A78C-4606-A72E-758A45AAF115}"/>
              </a:ext>
            </a:extLst>
          </p:cNvPr>
          <p:cNvSpPr>
            <a:spLocks noGrp="1"/>
          </p:cNvSpPr>
          <p:nvPr>
            <p:ph type="body" sz="quarter" idx="17" hasCustomPrompt="1"/>
          </p:nvPr>
        </p:nvSpPr>
        <p:spPr>
          <a:xfrm>
            <a:off x="4829987" y="4931756"/>
            <a:ext cx="2500949" cy="369716"/>
          </a:xfrm>
          <a:noFill/>
        </p:spPr>
        <p:txBody>
          <a:bodyPr>
            <a:noAutofit/>
          </a:bodyPr>
          <a:lstStyle>
            <a:lvl1pPr marL="0" indent="0" algn="ctr">
              <a:buNone/>
              <a:defRPr sz="2400" b="1">
                <a:solidFill>
                  <a:schemeClr val="bg1"/>
                </a:solidFill>
                <a:latin typeface="Montserrat Semi"/>
                <a:ea typeface="Montserrat Semi"/>
              </a:defRPr>
            </a:lvl1pPr>
          </a:lstStyle>
          <a:p>
            <a:pPr lvl="0"/>
            <a:r>
              <a:rPr lang="fr-FR" dirty="0"/>
              <a:t>Votre titre</a:t>
            </a:r>
          </a:p>
        </p:txBody>
      </p:sp>
      <p:sp>
        <p:nvSpPr>
          <p:cNvPr id="8" name="Espace réservé du texte 9">
            <a:extLst>
              <a:ext uri="{FF2B5EF4-FFF2-40B4-BE49-F238E27FC236}">
                <a16:creationId xmlns:a16="http://schemas.microsoft.com/office/drawing/2014/main" id="{3335ABFF-6C62-4DE2-A361-0828DA443B7E}"/>
              </a:ext>
            </a:extLst>
          </p:cNvPr>
          <p:cNvSpPr>
            <a:spLocks noGrp="1"/>
          </p:cNvSpPr>
          <p:nvPr>
            <p:ph type="body" sz="quarter" idx="18" hasCustomPrompt="1"/>
          </p:nvPr>
        </p:nvSpPr>
        <p:spPr>
          <a:xfrm>
            <a:off x="4829987" y="5307168"/>
            <a:ext cx="2500949" cy="537352"/>
          </a:xfrm>
          <a:noFill/>
        </p:spPr>
        <p:txBody>
          <a:bodyPr>
            <a:noAutofit/>
          </a:bodyPr>
          <a:lstStyle>
            <a:lvl1pPr marL="0" indent="0" algn="ctr">
              <a:buNone/>
              <a:defRPr sz="1400" b="0">
                <a:solidFill>
                  <a:schemeClr val="bg1"/>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9" name="Espace réservé du texte 9">
            <a:extLst>
              <a:ext uri="{FF2B5EF4-FFF2-40B4-BE49-F238E27FC236}">
                <a16:creationId xmlns:a16="http://schemas.microsoft.com/office/drawing/2014/main" id="{29389A52-8FE6-4F3F-89FB-096D420F2F9B}"/>
              </a:ext>
            </a:extLst>
          </p:cNvPr>
          <p:cNvSpPr>
            <a:spLocks noGrp="1"/>
          </p:cNvSpPr>
          <p:nvPr>
            <p:ph type="body" sz="quarter" idx="19" hasCustomPrompt="1"/>
          </p:nvPr>
        </p:nvSpPr>
        <p:spPr>
          <a:xfrm>
            <a:off x="8962648" y="4931756"/>
            <a:ext cx="2500949" cy="369716"/>
          </a:xfrm>
          <a:noFill/>
        </p:spPr>
        <p:txBody>
          <a:bodyPr>
            <a:noAutofit/>
          </a:bodyPr>
          <a:lstStyle>
            <a:lvl1pPr marL="0" indent="0" algn="ctr">
              <a:buNone/>
              <a:defRPr sz="2400" b="1">
                <a:solidFill>
                  <a:schemeClr val="bg1"/>
                </a:solidFill>
                <a:latin typeface="Montserrat Semi"/>
                <a:ea typeface="Montserrat Semi"/>
              </a:defRPr>
            </a:lvl1pPr>
          </a:lstStyle>
          <a:p>
            <a:pPr lvl="0"/>
            <a:r>
              <a:rPr lang="fr-FR" dirty="0"/>
              <a:t>Votre titre</a:t>
            </a:r>
          </a:p>
        </p:txBody>
      </p:sp>
      <p:sp>
        <p:nvSpPr>
          <p:cNvPr id="10" name="Espace réservé du texte 9">
            <a:extLst>
              <a:ext uri="{FF2B5EF4-FFF2-40B4-BE49-F238E27FC236}">
                <a16:creationId xmlns:a16="http://schemas.microsoft.com/office/drawing/2014/main" id="{03F8807D-BE79-4360-B2CA-F7F6EE3F8F26}"/>
              </a:ext>
            </a:extLst>
          </p:cNvPr>
          <p:cNvSpPr>
            <a:spLocks noGrp="1"/>
          </p:cNvSpPr>
          <p:nvPr>
            <p:ph type="body" sz="quarter" idx="20" hasCustomPrompt="1"/>
          </p:nvPr>
        </p:nvSpPr>
        <p:spPr>
          <a:xfrm>
            <a:off x="8962647" y="5304320"/>
            <a:ext cx="2500949" cy="537352"/>
          </a:xfrm>
          <a:noFill/>
        </p:spPr>
        <p:txBody>
          <a:bodyPr>
            <a:noAutofit/>
          </a:bodyPr>
          <a:lstStyle>
            <a:lvl1pPr marL="0" indent="0" algn="ctr">
              <a:buNone/>
              <a:defRPr sz="1400" b="0">
                <a:solidFill>
                  <a:schemeClr val="bg1"/>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11" name="Espace réservé du texte 15">
            <a:extLst>
              <a:ext uri="{FF2B5EF4-FFF2-40B4-BE49-F238E27FC236}">
                <a16:creationId xmlns:a16="http://schemas.microsoft.com/office/drawing/2014/main" id="{02A45375-8F18-47A9-AD9E-E40AD7760ECD}"/>
              </a:ext>
            </a:extLst>
          </p:cNvPr>
          <p:cNvSpPr>
            <a:spLocks noGrp="1"/>
          </p:cNvSpPr>
          <p:nvPr>
            <p:ph type="body" sz="quarter" idx="21" hasCustomPrompt="1"/>
          </p:nvPr>
        </p:nvSpPr>
        <p:spPr>
          <a:xfrm>
            <a:off x="599482" y="1988282"/>
            <a:ext cx="10780425" cy="2140152"/>
          </a:xfrm>
        </p:spPr>
        <p:txBody>
          <a:bodyPr>
            <a:normAutofit/>
          </a:bodyPr>
          <a:lstStyle>
            <a:lvl1pPr marL="0" indent="0">
              <a:buFont typeface="Arial" panose="020B0604020202020204" pitchFamily="34" charset="0"/>
              <a:buNone/>
              <a:defRPr sz="2000">
                <a:solidFill>
                  <a:schemeClr val="tx1">
                    <a:lumMod val="85000"/>
                    <a:lumOff val="15000"/>
                  </a:schemeClr>
                </a:solidFill>
                <a:latin typeface="Abadi Extra Light" panose="020B0204020104020204" pitchFamily="34" charset="0"/>
                <a:ea typeface="Abadi Extra Light" panose="020B0204020104020204" pitchFamily="34" charset="0"/>
              </a:defRPr>
            </a:lvl1pPr>
          </a:lstStyle>
          <a:p>
            <a:pPr lvl="0"/>
            <a:r>
              <a:rPr lang="fr-FR" dirty="0"/>
              <a:t>Tapez votre texte</a:t>
            </a:r>
          </a:p>
        </p:txBody>
      </p:sp>
      <p:sp>
        <p:nvSpPr>
          <p:cNvPr id="18" name="Espace réservé du texte 9">
            <a:extLst>
              <a:ext uri="{FF2B5EF4-FFF2-40B4-BE49-F238E27FC236}">
                <a16:creationId xmlns:a16="http://schemas.microsoft.com/office/drawing/2014/main" id="{BD0B9D23-CCCE-4C52-BC3B-811FE409345D}"/>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19" name="Espace réservé du texte 9">
            <a:extLst>
              <a:ext uri="{FF2B5EF4-FFF2-40B4-BE49-F238E27FC236}">
                <a16:creationId xmlns:a16="http://schemas.microsoft.com/office/drawing/2014/main" id="{AE5109FC-F758-45AD-8A2C-4E4B4CE3FFD6}"/>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5" name="Espace réservé du texte 13">
            <a:extLst>
              <a:ext uri="{FF2B5EF4-FFF2-40B4-BE49-F238E27FC236}">
                <a16:creationId xmlns:a16="http://schemas.microsoft.com/office/drawing/2014/main" id="{AE0D9760-9DB7-418B-9D5E-42E9F5915BAE}"/>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22029740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2" name="Espace réservé du texte 2">
            <a:extLst>
              <a:ext uri="{FF2B5EF4-FFF2-40B4-BE49-F238E27FC236}">
                <a16:creationId xmlns:a16="http://schemas.microsoft.com/office/drawing/2014/main" id="{A6C5399C-E413-46A2-8D0C-9F669D59F622}"/>
              </a:ext>
            </a:extLst>
          </p:cNvPr>
          <p:cNvSpPr>
            <a:spLocks noGrp="1"/>
          </p:cNvSpPr>
          <p:nvPr>
            <p:ph type="body" sz="quarter" idx="20" hasCustomPrompt="1"/>
          </p:nvPr>
        </p:nvSpPr>
        <p:spPr>
          <a:xfrm>
            <a:off x="6743081" y="1069132"/>
            <a:ext cx="4682702" cy="1938844"/>
          </a:xfrm>
        </p:spPr>
        <p:txBody>
          <a:bodyPr>
            <a:normAutofit/>
          </a:bodyPr>
          <a:lstStyle>
            <a:lvl1pPr marL="0" indent="0" algn="l">
              <a:buNone/>
              <a:defRPr sz="6000" b="1">
                <a:solidFill>
                  <a:schemeClr val="tx1">
                    <a:lumMod val="85000"/>
                    <a:lumOff val="15000"/>
                  </a:schemeClr>
                </a:solidFill>
                <a:latin typeface="Montserrat Semi"/>
              </a:defRPr>
            </a:lvl1pPr>
          </a:lstStyle>
          <a:p>
            <a:pPr lvl="0"/>
            <a:r>
              <a:rPr lang="fr-FR" dirty="0"/>
              <a:t>Insérez votre titre ici.</a:t>
            </a:r>
          </a:p>
        </p:txBody>
      </p:sp>
      <p:sp>
        <p:nvSpPr>
          <p:cNvPr id="3" name="Espace réservé du texte 2">
            <a:extLst>
              <a:ext uri="{FF2B5EF4-FFF2-40B4-BE49-F238E27FC236}">
                <a16:creationId xmlns:a16="http://schemas.microsoft.com/office/drawing/2014/main" id="{AAAE0538-E371-4857-A840-834F8AC09778}"/>
              </a:ext>
            </a:extLst>
          </p:cNvPr>
          <p:cNvSpPr>
            <a:spLocks noGrp="1"/>
          </p:cNvSpPr>
          <p:nvPr>
            <p:ph type="body" sz="quarter" idx="31" hasCustomPrompt="1"/>
          </p:nvPr>
        </p:nvSpPr>
        <p:spPr>
          <a:xfrm>
            <a:off x="6735452" y="3028931"/>
            <a:ext cx="4415147" cy="1701800"/>
          </a:xfrm>
        </p:spPr>
        <p:txBody>
          <a:bodyPr>
            <a:normAutofit/>
          </a:bodyPr>
          <a:lstStyle>
            <a:lvl1pPr marL="0" marR="0" indent="0" algn="l" defTabSz="2226606" rtl="0" eaLnBrk="1" fontAlgn="auto" latinLnBrk="0" hangingPunct="1">
              <a:lnSpc>
                <a:spcPct val="100000"/>
              </a:lnSpc>
              <a:spcBef>
                <a:spcPts val="2433"/>
              </a:spcBef>
              <a:spcAft>
                <a:spcPts val="0"/>
              </a:spcAft>
              <a:buClrTx/>
              <a:buSzTx/>
              <a:buFont typeface="Arial" panose="020B0604020202020204" pitchFamily="34" charset="0"/>
              <a:buNone/>
              <a:tabLst/>
              <a:defRPr sz="1600">
                <a:latin typeface="Abadi Extra Light" panose="020B0204020104020204" pitchFamily="34" charset="0"/>
              </a:defRPr>
            </a:lvl1pPr>
          </a:lstStyle>
          <a:p>
            <a:pPr marL="0" marR="0" lvl="0" indent="0" algn="l" defTabSz="2226606" rtl="0" eaLnBrk="1" fontAlgn="auto" latinLnBrk="0" hangingPunct="1">
              <a:lnSpc>
                <a:spcPct val="100000"/>
              </a:lnSpc>
              <a:spcBef>
                <a:spcPts val="2433"/>
              </a:spcBef>
              <a:spcAft>
                <a:spcPts val="0"/>
              </a:spcAft>
              <a:buClrTx/>
              <a:buSzTx/>
              <a:buFont typeface="Arial" panose="020B0604020202020204" pitchFamily="34" charset="0"/>
              <a:buNone/>
              <a:tabLst/>
              <a:defRPr/>
            </a:pPr>
            <a:r>
              <a:rPr lang="en-US" altLang="fr-FR" sz="1600" dirty="0">
                <a:solidFill>
                  <a:srgbClr val="292829"/>
                </a:solidFill>
                <a:latin typeface="Abadi Extra Light" panose="020B0204020104020204" pitchFamily="34" charset="0"/>
                <a:ea typeface="Open Sans"/>
                <a:cs typeface="Open Sans"/>
              </a:rPr>
              <a:t>Lorem ipsum dolor sit </a:t>
            </a:r>
            <a:r>
              <a:rPr lang="en-US" altLang="fr-FR" sz="1600" dirty="0" err="1">
                <a:solidFill>
                  <a:srgbClr val="292829"/>
                </a:solidFill>
                <a:latin typeface="Abadi Extra Light" panose="020B0204020104020204" pitchFamily="34" charset="0"/>
                <a:ea typeface="Open Sans"/>
                <a:cs typeface="Open Sans"/>
              </a:rPr>
              <a:t>amet</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consectetur</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adipiscing</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elit</a:t>
            </a:r>
            <a:r>
              <a:rPr lang="en-US" altLang="fr-FR" sz="1600" dirty="0">
                <a:solidFill>
                  <a:srgbClr val="292829"/>
                </a:solidFill>
                <a:latin typeface="Abadi Extra Light" panose="020B0204020104020204" pitchFamily="34" charset="0"/>
                <a:ea typeface="Open Sans"/>
                <a:cs typeface="Open Sans"/>
              </a:rPr>
              <a:t>, sed do </a:t>
            </a:r>
            <a:r>
              <a:rPr lang="en-US" altLang="fr-FR" sz="1600" dirty="0" err="1">
                <a:solidFill>
                  <a:srgbClr val="292829"/>
                </a:solidFill>
                <a:latin typeface="Abadi Extra Light" panose="020B0204020104020204" pitchFamily="34" charset="0"/>
                <a:ea typeface="Open Sans"/>
                <a:cs typeface="Open Sans"/>
              </a:rPr>
              <a:t>eiusmod</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tempor</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incididunt</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ut</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labore</a:t>
            </a:r>
            <a:r>
              <a:rPr lang="en-US" altLang="fr-FR" sz="1600" dirty="0">
                <a:solidFill>
                  <a:srgbClr val="292829"/>
                </a:solidFill>
                <a:latin typeface="Abadi Extra Light" panose="020B0204020104020204" pitchFamily="34" charset="0"/>
                <a:ea typeface="Open Sans"/>
                <a:cs typeface="Open Sans"/>
              </a:rPr>
              <a:t> et dolore magna </a:t>
            </a:r>
            <a:r>
              <a:rPr lang="en-US" altLang="fr-FR" sz="1600" dirty="0" err="1">
                <a:solidFill>
                  <a:srgbClr val="292829"/>
                </a:solidFill>
                <a:latin typeface="Abadi Extra Light" panose="020B0204020104020204" pitchFamily="34" charset="0"/>
                <a:ea typeface="Open Sans"/>
                <a:cs typeface="Open Sans"/>
              </a:rPr>
              <a:t>aliqua</a:t>
            </a:r>
            <a:r>
              <a:rPr lang="en-US" altLang="fr-FR" sz="1600" dirty="0">
                <a:solidFill>
                  <a:srgbClr val="292829"/>
                </a:solidFill>
                <a:latin typeface="Abadi Extra Light" panose="020B0204020104020204" pitchFamily="34" charset="0"/>
                <a:ea typeface="Open Sans"/>
                <a:cs typeface="Open Sans"/>
              </a:rPr>
              <a:t>. Ut </a:t>
            </a:r>
            <a:r>
              <a:rPr lang="en-US" altLang="fr-FR" sz="1600" dirty="0" err="1">
                <a:solidFill>
                  <a:srgbClr val="292829"/>
                </a:solidFill>
                <a:latin typeface="Abadi Extra Light" panose="020B0204020104020204" pitchFamily="34" charset="0"/>
                <a:ea typeface="Open Sans"/>
                <a:cs typeface="Open Sans"/>
              </a:rPr>
              <a:t>enim</a:t>
            </a:r>
            <a:r>
              <a:rPr lang="en-US" altLang="fr-FR" sz="1600" dirty="0">
                <a:solidFill>
                  <a:srgbClr val="292829"/>
                </a:solidFill>
                <a:latin typeface="Abadi Extra Light" panose="020B0204020104020204" pitchFamily="34" charset="0"/>
                <a:ea typeface="Open Sans"/>
                <a:cs typeface="Open Sans"/>
              </a:rPr>
              <a:t> ad minim </a:t>
            </a:r>
            <a:r>
              <a:rPr lang="en-US" altLang="fr-FR" sz="1600" dirty="0" err="1">
                <a:solidFill>
                  <a:srgbClr val="292829"/>
                </a:solidFill>
                <a:latin typeface="Abadi Extra Light" panose="020B0204020104020204" pitchFamily="34" charset="0"/>
                <a:ea typeface="Open Sans"/>
                <a:cs typeface="Open Sans"/>
              </a:rPr>
              <a:t>veniam</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quis</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nostrud</a:t>
            </a:r>
            <a:r>
              <a:rPr lang="en-US" altLang="fr-FR" sz="1600" dirty="0">
                <a:solidFill>
                  <a:srgbClr val="292829"/>
                </a:solidFill>
                <a:latin typeface="Abadi Extra Light" panose="020B0204020104020204" pitchFamily="34" charset="0"/>
                <a:ea typeface="Open Sans"/>
                <a:cs typeface="Open Sans"/>
              </a:rPr>
              <a:t> exercitation </a:t>
            </a:r>
            <a:r>
              <a:rPr lang="en-US" altLang="fr-FR" sz="1600" dirty="0" err="1">
                <a:solidFill>
                  <a:srgbClr val="292829"/>
                </a:solidFill>
                <a:latin typeface="Abadi Extra Light" panose="020B0204020104020204" pitchFamily="34" charset="0"/>
                <a:ea typeface="Open Sans"/>
                <a:cs typeface="Open Sans"/>
              </a:rPr>
              <a:t>ullamco</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incididunt</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ut</a:t>
            </a:r>
            <a:r>
              <a:rPr lang="en-US" altLang="fr-FR" sz="1600" dirty="0">
                <a:solidFill>
                  <a:srgbClr val="292829"/>
                </a:solidFill>
                <a:latin typeface="Abadi Extra Light" panose="020B0204020104020204" pitchFamily="34" charset="0"/>
                <a:ea typeface="Open Sans"/>
                <a:cs typeface="Open Sans"/>
              </a:rPr>
              <a:t> </a:t>
            </a:r>
            <a:r>
              <a:rPr lang="en-US" altLang="fr-FR" sz="1600" dirty="0" err="1">
                <a:solidFill>
                  <a:srgbClr val="292829"/>
                </a:solidFill>
                <a:latin typeface="Abadi Extra Light" panose="020B0204020104020204" pitchFamily="34" charset="0"/>
                <a:ea typeface="Open Sans"/>
                <a:cs typeface="Open Sans"/>
              </a:rPr>
              <a:t>labore</a:t>
            </a:r>
            <a:r>
              <a:rPr lang="en-US" altLang="fr-FR" sz="1600" dirty="0">
                <a:solidFill>
                  <a:srgbClr val="292829"/>
                </a:solidFill>
                <a:latin typeface="Abadi Extra Light" panose="020B0204020104020204" pitchFamily="34" charset="0"/>
                <a:ea typeface="Open Sans"/>
                <a:cs typeface="Open Sans"/>
              </a:rPr>
              <a:t> et dolore magna </a:t>
            </a:r>
            <a:r>
              <a:rPr lang="en-US" altLang="fr-FR" sz="1600" dirty="0" err="1">
                <a:solidFill>
                  <a:srgbClr val="292829"/>
                </a:solidFill>
                <a:latin typeface="Abadi Extra Light" panose="020B0204020104020204" pitchFamily="34" charset="0"/>
                <a:ea typeface="Open Sans"/>
                <a:cs typeface="Open Sans"/>
              </a:rPr>
              <a:t>laboris</a:t>
            </a:r>
            <a:r>
              <a:rPr lang="en-US" altLang="fr-FR" sz="1600" dirty="0">
                <a:solidFill>
                  <a:srgbClr val="292829"/>
                </a:solidFill>
                <a:latin typeface="Abadi Extra Light" panose="020B0204020104020204" pitchFamily="34" charset="0"/>
                <a:ea typeface="Open Sans"/>
                <a:cs typeface="Open Sans"/>
              </a:rPr>
              <a:t> nisi.</a:t>
            </a:r>
          </a:p>
        </p:txBody>
      </p:sp>
      <p:sp>
        <p:nvSpPr>
          <p:cNvPr id="32" name="Espace réservé du texte 2">
            <a:extLst>
              <a:ext uri="{FF2B5EF4-FFF2-40B4-BE49-F238E27FC236}">
                <a16:creationId xmlns:a16="http://schemas.microsoft.com/office/drawing/2014/main" id="{26CB3E72-816E-41AD-A348-FCA6901E208B}"/>
              </a:ext>
            </a:extLst>
          </p:cNvPr>
          <p:cNvSpPr>
            <a:spLocks noGrp="1"/>
          </p:cNvSpPr>
          <p:nvPr>
            <p:ph type="body" sz="quarter" idx="32" hasCustomPrompt="1"/>
          </p:nvPr>
        </p:nvSpPr>
        <p:spPr>
          <a:xfrm>
            <a:off x="766216" y="4380500"/>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33" name="Espace réservé du texte 2">
            <a:extLst>
              <a:ext uri="{FF2B5EF4-FFF2-40B4-BE49-F238E27FC236}">
                <a16:creationId xmlns:a16="http://schemas.microsoft.com/office/drawing/2014/main" id="{E7B7C9FF-B876-42B3-9957-436513577774}"/>
              </a:ext>
            </a:extLst>
          </p:cNvPr>
          <p:cNvSpPr>
            <a:spLocks noGrp="1"/>
          </p:cNvSpPr>
          <p:nvPr>
            <p:ph type="body" sz="quarter" idx="33"/>
          </p:nvPr>
        </p:nvSpPr>
        <p:spPr>
          <a:xfrm>
            <a:off x="766217" y="4818380"/>
            <a:ext cx="2548483" cy="1250908"/>
          </a:xfrm>
        </p:spPr>
        <p:txBody>
          <a:bodyPr>
            <a:normAutofit/>
          </a:bodyPr>
          <a:lstStyle>
            <a:lvl1pPr marL="0" indent="0">
              <a:lnSpc>
                <a:spcPct val="100000"/>
              </a:lnSpc>
              <a:buNone/>
              <a:defRPr sz="1600">
                <a:latin typeface="Abadi Extra Light" panose="020B0204020104020204" pitchFamily="34" charset="0"/>
              </a:defRPr>
            </a:lvl1pPr>
          </a:lstStyle>
          <a:p>
            <a:pPr lvl="0"/>
            <a:endParaRPr lang="fr-FR" dirty="0"/>
          </a:p>
        </p:txBody>
      </p:sp>
      <p:sp>
        <p:nvSpPr>
          <p:cNvPr id="34" name="Espace réservé du texte 2">
            <a:extLst>
              <a:ext uri="{FF2B5EF4-FFF2-40B4-BE49-F238E27FC236}">
                <a16:creationId xmlns:a16="http://schemas.microsoft.com/office/drawing/2014/main" id="{76034532-73DE-4100-9E90-F56873710EE4}"/>
              </a:ext>
            </a:extLst>
          </p:cNvPr>
          <p:cNvSpPr>
            <a:spLocks noGrp="1"/>
          </p:cNvSpPr>
          <p:nvPr>
            <p:ph type="body" sz="quarter" idx="34" hasCustomPrompt="1"/>
          </p:nvPr>
        </p:nvSpPr>
        <p:spPr>
          <a:xfrm>
            <a:off x="3699221" y="4352924"/>
            <a:ext cx="2154783" cy="398120"/>
          </a:xfrm>
        </p:spPr>
        <p:txBody>
          <a:bodyPr>
            <a:noAutofit/>
          </a:bodyPr>
          <a:lstStyle>
            <a:lvl1pPr marL="0" indent="0" algn="l">
              <a:buNone/>
              <a:defRPr sz="2000" b="1">
                <a:solidFill>
                  <a:schemeClr val="tx1">
                    <a:lumMod val="85000"/>
                    <a:lumOff val="15000"/>
                  </a:schemeClr>
                </a:solidFill>
                <a:latin typeface="Montserrat Semi"/>
              </a:defRPr>
            </a:lvl1pPr>
          </a:lstStyle>
          <a:p>
            <a:pPr lvl="0"/>
            <a:r>
              <a:rPr lang="fr-FR" dirty="0"/>
              <a:t>Votre titre</a:t>
            </a:r>
          </a:p>
        </p:txBody>
      </p:sp>
      <p:sp>
        <p:nvSpPr>
          <p:cNvPr id="35" name="Espace réservé du texte 2">
            <a:extLst>
              <a:ext uri="{FF2B5EF4-FFF2-40B4-BE49-F238E27FC236}">
                <a16:creationId xmlns:a16="http://schemas.microsoft.com/office/drawing/2014/main" id="{3624C484-2569-47E1-8969-DED2DC5D0B64}"/>
              </a:ext>
            </a:extLst>
          </p:cNvPr>
          <p:cNvSpPr>
            <a:spLocks noGrp="1"/>
          </p:cNvSpPr>
          <p:nvPr>
            <p:ph type="body" sz="quarter" idx="35"/>
          </p:nvPr>
        </p:nvSpPr>
        <p:spPr>
          <a:xfrm>
            <a:off x="3699222" y="4790804"/>
            <a:ext cx="2548483" cy="1250908"/>
          </a:xfrm>
        </p:spPr>
        <p:txBody>
          <a:bodyPr>
            <a:normAutofit/>
          </a:bodyPr>
          <a:lstStyle>
            <a:lvl1pPr marL="0" indent="0">
              <a:lnSpc>
                <a:spcPct val="100000"/>
              </a:lnSpc>
              <a:buNone/>
              <a:defRPr sz="1600">
                <a:latin typeface="Abadi Extra Light" panose="020B0204020104020204" pitchFamily="34" charset="0"/>
              </a:defRPr>
            </a:lvl1pPr>
          </a:lstStyle>
          <a:p>
            <a:pPr lvl="0"/>
            <a:endParaRPr lang="fr-FR" dirty="0"/>
          </a:p>
        </p:txBody>
      </p:sp>
      <p:sp>
        <p:nvSpPr>
          <p:cNvPr id="11" name="Espace réservé du texte 13">
            <a:extLst>
              <a:ext uri="{FF2B5EF4-FFF2-40B4-BE49-F238E27FC236}">
                <a16:creationId xmlns:a16="http://schemas.microsoft.com/office/drawing/2014/main" id="{B362FD86-945E-45CA-8564-A87ABF0CB4D8}"/>
              </a:ext>
            </a:extLst>
          </p:cNvPr>
          <p:cNvSpPr>
            <a:spLocks noGrp="1"/>
          </p:cNvSpPr>
          <p:nvPr>
            <p:ph type="body" sz="quarter" idx="36"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425333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607F27-8024-46AA-9E5A-526344C7399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042" t="4699" r="23784" b="453"/>
          <a:stretch/>
        </p:blipFill>
        <p:spPr>
          <a:xfrm>
            <a:off x="0" y="-13626"/>
            <a:ext cx="6294118" cy="6885251"/>
          </a:xfrm>
          <a:prstGeom prst="rect">
            <a:avLst/>
          </a:prstGeom>
        </p:spPr>
      </p:pic>
      <p:sp>
        <p:nvSpPr>
          <p:cNvPr id="25" name="Rectangle 24">
            <a:extLst>
              <a:ext uri="{FF2B5EF4-FFF2-40B4-BE49-F238E27FC236}">
                <a16:creationId xmlns:a16="http://schemas.microsoft.com/office/drawing/2014/main" id="{A4612C1C-ACCA-4CE5-960B-828338089B03}"/>
              </a:ext>
            </a:extLst>
          </p:cNvPr>
          <p:cNvSpPr/>
          <p:nvPr userDrawn="1"/>
        </p:nvSpPr>
        <p:spPr>
          <a:xfrm rot="5400000">
            <a:off x="-289154" y="289482"/>
            <a:ext cx="6900339" cy="6294122"/>
          </a:xfrm>
          <a:prstGeom prst="rect">
            <a:avLst/>
          </a:prstGeom>
          <a:gradFill flip="none" rotWithShape="1">
            <a:gsLst>
              <a:gs pos="62000">
                <a:srgbClr val="015C89">
                  <a:alpha val="0"/>
                </a:srgbClr>
              </a:gs>
              <a:gs pos="0">
                <a:srgbClr val="00A7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4948DFCE-6915-4FA8-A2ED-75898E70D7A2}"/>
              </a:ext>
            </a:extLst>
          </p:cNvPr>
          <p:cNvSpPr/>
          <p:nvPr userDrawn="1"/>
        </p:nvSpPr>
        <p:spPr>
          <a:xfrm>
            <a:off x="-5" y="-13626"/>
            <a:ext cx="6294123" cy="6915427"/>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
            <a:extLst>
              <a:ext uri="{FF2B5EF4-FFF2-40B4-BE49-F238E27FC236}">
                <a16:creationId xmlns:a16="http://schemas.microsoft.com/office/drawing/2014/main" id="{DAE0C7E5-949F-4D6B-B773-77B494489C29}"/>
              </a:ext>
            </a:extLst>
          </p:cNvPr>
          <p:cNvSpPr>
            <a:spLocks noGrp="1"/>
          </p:cNvSpPr>
          <p:nvPr>
            <p:ph type="body" sz="quarter" idx="13"/>
          </p:nvPr>
        </p:nvSpPr>
        <p:spPr>
          <a:xfrm>
            <a:off x="933450" y="1249641"/>
            <a:ext cx="4495488" cy="2333158"/>
          </a:xfrm>
        </p:spPr>
        <p:txBody>
          <a:bodyPr>
            <a:noAutofit/>
          </a:bodyPr>
          <a:lstStyle>
            <a:lvl1pPr marL="0" indent="0" algn="r">
              <a:buNone/>
              <a:defRPr sz="5400" b="1">
                <a:solidFill>
                  <a:schemeClr val="bg1"/>
                </a:solidFill>
                <a:latin typeface="Montserrat Semi"/>
                <a:ea typeface="Montserrat Semi"/>
              </a:defRPr>
            </a:lvl1pPr>
          </a:lstStyle>
          <a:p>
            <a:pPr lvl="0"/>
            <a:endParaRPr lang="fr-FR" dirty="0"/>
          </a:p>
        </p:txBody>
      </p:sp>
      <p:sp>
        <p:nvSpPr>
          <p:cNvPr id="12" name="Espace réservé du texte 9">
            <a:extLst>
              <a:ext uri="{FF2B5EF4-FFF2-40B4-BE49-F238E27FC236}">
                <a16:creationId xmlns:a16="http://schemas.microsoft.com/office/drawing/2014/main" id="{C10C9DB4-DCCC-4F67-929E-51405C5A3177}"/>
              </a:ext>
            </a:extLst>
          </p:cNvPr>
          <p:cNvSpPr>
            <a:spLocks noGrp="1"/>
          </p:cNvSpPr>
          <p:nvPr>
            <p:ph type="body" sz="quarter" idx="14" hasCustomPrompt="1"/>
          </p:nvPr>
        </p:nvSpPr>
        <p:spPr>
          <a:xfrm>
            <a:off x="2514600" y="3604627"/>
            <a:ext cx="2914338" cy="481397"/>
          </a:xfrm>
        </p:spPr>
        <p:txBody>
          <a:bodyPr>
            <a:noAutofit/>
          </a:bodyPr>
          <a:lstStyle>
            <a:lvl1pPr marL="0" indent="0" algn="r">
              <a:buNone/>
              <a:defRPr sz="1600" b="1">
                <a:solidFill>
                  <a:srgbClr val="EA813B"/>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8" name="Espace réservé du texte 9">
            <a:extLst>
              <a:ext uri="{FF2B5EF4-FFF2-40B4-BE49-F238E27FC236}">
                <a16:creationId xmlns:a16="http://schemas.microsoft.com/office/drawing/2014/main" id="{B622E968-0B53-44E8-BFD5-A03AD7BC633F}"/>
              </a:ext>
            </a:extLst>
          </p:cNvPr>
          <p:cNvSpPr>
            <a:spLocks noGrp="1"/>
          </p:cNvSpPr>
          <p:nvPr>
            <p:ph type="body" sz="quarter" idx="15" hasCustomPrompt="1"/>
          </p:nvPr>
        </p:nvSpPr>
        <p:spPr>
          <a:xfrm>
            <a:off x="6763063" y="971806"/>
            <a:ext cx="4873945" cy="369716"/>
          </a:xfrm>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19" name="Espace réservé du texte 9">
            <a:extLst>
              <a:ext uri="{FF2B5EF4-FFF2-40B4-BE49-F238E27FC236}">
                <a16:creationId xmlns:a16="http://schemas.microsoft.com/office/drawing/2014/main" id="{84A41000-770E-4ED7-8D57-2C7F76D2D885}"/>
              </a:ext>
            </a:extLst>
          </p:cNvPr>
          <p:cNvSpPr>
            <a:spLocks noGrp="1"/>
          </p:cNvSpPr>
          <p:nvPr>
            <p:ph type="body" sz="quarter" idx="16" hasCustomPrompt="1"/>
          </p:nvPr>
        </p:nvSpPr>
        <p:spPr>
          <a:xfrm>
            <a:off x="6763062" y="1433270"/>
            <a:ext cx="4873945" cy="647944"/>
          </a:xfrm>
        </p:spPr>
        <p:txBody>
          <a:bodyPr>
            <a:noAutofit/>
          </a:bodyPr>
          <a:lstStyle>
            <a:lvl1pPr marL="0" indent="0" algn="l">
              <a:buNone/>
              <a:defRPr sz="14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5" name="Espace réservé du texte 9">
            <a:extLst>
              <a:ext uri="{FF2B5EF4-FFF2-40B4-BE49-F238E27FC236}">
                <a16:creationId xmlns:a16="http://schemas.microsoft.com/office/drawing/2014/main" id="{EFEB8C8F-36C4-4A4B-A674-917BB353C0DE}"/>
              </a:ext>
            </a:extLst>
          </p:cNvPr>
          <p:cNvSpPr>
            <a:spLocks noGrp="1"/>
          </p:cNvSpPr>
          <p:nvPr>
            <p:ph type="body" sz="quarter" idx="17" hasCustomPrompt="1"/>
          </p:nvPr>
        </p:nvSpPr>
        <p:spPr>
          <a:xfrm>
            <a:off x="6763063" y="2402330"/>
            <a:ext cx="4873945" cy="369716"/>
          </a:xfrm>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46" name="Espace réservé du texte 9">
            <a:extLst>
              <a:ext uri="{FF2B5EF4-FFF2-40B4-BE49-F238E27FC236}">
                <a16:creationId xmlns:a16="http://schemas.microsoft.com/office/drawing/2014/main" id="{F540F8DB-F9FD-40C6-A304-BEE44C2421F4}"/>
              </a:ext>
            </a:extLst>
          </p:cNvPr>
          <p:cNvSpPr>
            <a:spLocks noGrp="1"/>
          </p:cNvSpPr>
          <p:nvPr>
            <p:ph type="body" sz="quarter" idx="18" hasCustomPrompt="1"/>
          </p:nvPr>
        </p:nvSpPr>
        <p:spPr>
          <a:xfrm>
            <a:off x="6763062" y="2863794"/>
            <a:ext cx="4873945" cy="647944"/>
          </a:xfrm>
        </p:spPr>
        <p:txBody>
          <a:bodyPr>
            <a:noAutofit/>
          </a:bodyPr>
          <a:lstStyle>
            <a:lvl1pPr marL="0" indent="0" algn="l">
              <a:buNone/>
              <a:defRPr sz="14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7" name="Espace réservé du texte 9">
            <a:extLst>
              <a:ext uri="{FF2B5EF4-FFF2-40B4-BE49-F238E27FC236}">
                <a16:creationId xmlns:a16="http://schemas.microsoft.com/office/drawing/2014/main" id="{3C58AA01-0E10-4377-AC50-D6B8D5336D09}"/>
              </a:ext>
            </a:extLst>
          </p:cNvPr>
          <p:cNvSpPr>
            <a:spLocks noGrp="1"/>
          </p:cNvSpPr>
          <p:nvPr>
            <p:ph type="body" sz="quarter" idx="19" hasCustomPrompt="1"/>
          </p:nvPr>
        </p:nvSpPr>
        <p:spPr>
          <a:xfrm>
            <a:off x="6763064" y="3829058"/>
            <a:ext cx="4873945" cy="369716"/>
          </a:xfrm>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48" name="Espace réservé du texte 9">
            <a:extLst>
              <a:ext uri="{FF2B5EF4-FFF2-40B4-BE49-F238E27FC236}">
                <a16:creationId xmlns:a16="http://schemas.microsoft.com/office/drawing/2014/main" id="{EF628F23-4151-48D4-9AA4-8E1504C83DD7}"/>
              </a:ext>
            </a:extLst>
          </p:cNvPr>
          <p:cNvSpPr>
            <a:spLocks noGrp="1"/>
          </p:cNvSpPr>
          <p:nvPr>
            <p:ph type="body" sz="quarter" idx="20" hasCustomPrompt="1"/>
          </p:nvPr>
        </p:nvSpPr>
        <p:spPr>
          <a:xfrm>
            <a:off x="6763063" y="4290522"/>
            <a:ext cx="4873945" cy="647944"/>
          </a:xfrm>
        </p:spPr>
        <p:txBody>
          <a:bodyPr>
            <a:noAutofit/>
          </a:bodyPr>
          <a:lstStyle>
            <a:lvl1pPr marL="0" indent="0" algn="l">
              <a:buNone/>
              <a:defRPr sz="14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49" name="Espace réservé du texte 9">
            <a:extLst>
              <a:ext uri="{FF2B5EF4-FFF2-40B4-BE49-F238E27FC236}">
                <a16:creationId xmlns:a16="http://schemas.microsoft.com/office/drawing/2014/main" id="{F30E6380-83BB-46F4-8397-7C1AF6170688}"/>
              </a:ext>
            </a:extLst>
          </p:cNvPr>
          <p:cNvSpPr>
            <a:spLocks noGrp="1"/>
          </p:cNvSpPr>
          <p:nvPr>
            <p:ph type="body" sz="quarter" idx="21" hasCustomPrompt="1"/>
          </p:nvPr>
        </p:nvSpPr>
        <p:spPr>
          <a:xfrm>
            <a:off x="6763064" y="5259582"/>
            <a:ext cx="4873945" cy="369716"/>
          </a:xfrm>
        </p:spPr>
        <p:txBody>
          <a:bodyPr>
            <a:noAutofit/>
          </a:bodyPr>
          <a:lstStyle>
            <a:lvl1pPr marL="0" indent="0" algn="l">
              <a:buNone/>
              <a:defRPr sz="2000" b="1">
                <a:solidFill>
                  <a:schemeClr val="tx1">
                    <a:lumMod val="85000"/>
                    <a:lumOff val="15000"/>
                  </a:schemeClr>
                </a:solidFill>
                <a:latin typeface="Montserrat Semi"/>
                <a:ea typeface="Montserrat Semi"/>
              </a:defRPr>
            </a:lvl1pPr>
          </a:lstStyle>
          <a:p>
            <a:pPr lvl="0"/>
            <a:r>
              <a:rPr lang="fr-FR" dirty="0"/>
              <a:t>Votre titre</a:t>
            </a:r>
          </a:p>
        </p:txBody>
      </p:sp>
      <p:sp>
        <p:nvSpPr>
          <p:cNvPr id="50" name="Espace réservé du texte 9">
            <a:extLst>
              <a:ext uri="{FF2B5EF4-FFF2-40B4-BE49-F238E27FC236}">
                <a16:creationId xmlns:a16="http://schemas.microsoft.com/office/drawing/2014/main" id="{E15D2539-6B4F-4235-8D7D-BB19DFFB11A7}"/>
              </a:ext>
            </a:extLst>
          </p:cNvPr>
          <p:cNvSpPr>
            <a:spLocks noGrp="1"/>
          </p:cNvSpPr>
          <p:nvPr>
            <p:ph type="body" sz="quarter" idx="22" hasCustomPrompt="1"/>
          </p:nvPr>
        </p:nvSpPr>
        <p:spPr>
          <a:xfrm>
            <a:off x="6763063" y="5721046"/>
            <a:ext cx="4873945" cy="647944"/>
          </a:xfrm>
        </p:spPr>
        <p:txBody>
          <a:bodyPr>
            <a:noAutofit/>
          </a:bodyPr>
          <a:lstStyle>
            <a:lvl1pPr marL="0" indent="0" algn="l">
              <a:buNone/>
              <a:defRPr sz="14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51" name="Ellipse 50">
            <a:extLst>
              <a:ext uri="{FF2B5EF4-FFF2-40B4-BE49-F238E27FC236}">
                <a16:creationId xmlns:a16="http://schemas.microsoft.com/office/drawing/2014/main" id="{1EC40F53-D987-4600-B103-F60EF34677A4}"/>
              </a:ext>
            </a:extLst>
          </p:cNvPr>
          <p:cNvSpPr/>
          <p:nvPr userDrawn="1"/>
        </p:nvSpPr>
        <p:spPr>
          <a:xfrm>
            <a:off x="6151091" y="1220133"/>
            <a:ext cx="270000" cy="270000"/>
          </a:xfrm>
          <a:prstGeom prst="ellipse">
            <a:avLst/>
          </a:prstGeom>
          <a:solidFill>
            <a:srgbClr val="EA8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F6662CFB-9B4C-4A77-A7B0-DB990E341F87}"/>
              </a:ext>
            </a:extLst>
          </p:cNvPr>
          <p:cNvSpPr/>
          <p:nvPr userDrawn="1"/>
        </p:nvSpPr>
        <p:spPr>
          <a:xfrm>
            <a:off x="6151091" y="2680880"/>
            <a:ext cx="270000" cy="270000"/>
          </a:xfrm>
          <a:prstGeom prst="ellipse">
            <a:avLst/>
          </a:prstGeom>
          <a:solidFill>
            <a:srgbClr val="EA8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a:extLst>
              <a:ext uri="{FF2B5EF4-FFF2-40B4-BE49-F238E27FC236}">
                <a16:creationId xmlns:a16="http://schemas.microsoft.com/office/drawing/2014/main" id="{8A766663-8427-4D5A-8CAC-028E99E019B9}"/>
              </a:ext>
            </a:extLst>
          </p:cNvPr>
          <p:cNvSpPr/>
          <p:nvPr userDrawn="1"/>
        </p:nvSpPr>
        <p:spPr>
          <a:xfrm>
            <a:off x="6151091" y="5459089"/>
            <a:ext cx="270000" cy="270000"/>
          </a:xfrm>
          <a:prstGeom prst="ellipse">
            <a:avLst/>
          </a:prstGeom>
          <a:solidFill>
            <a:srgbClr val="EA8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5BB2C091-8D66-4B6D-88D0-BB7588B87D08}"/>
              </a:ext>
            </a:extLst>
          </p:cNvPr>
          <p:cNvSpPr/>
          <p:nvPr userDrawn="1"/>
        </p:nvSpPr>
        <p:spPr>
          <a:xfrm>
            <a:off x="6173076" y="4107973"/>
            <a:ext cx="270000" cy="270000"/>
          </a:xfrm>
          <a:prstGeom prst="ellipse">
            <a:avLst/>
          </a:prstGeom>
          <a:solidFill>
            <a:srgbClr val="EA8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space réservé du texte 13">
            <a:extLst>
              <a:ext uri="{FF2B5EF4-FFF2-40B4-BE49-F238E27FC236}">
                <a16:creationId xmlns:a16="http://schemas.microsoft.com/office/drawing/2014/main" id="{62E9A9A1-9BEE-4114-BB70-6F10AAB9C428}"/>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23752727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images">
    <p:spTree>
      <p:nvGrpSpPr>
        <p:cNvPr id="1" name=""/>
        <p:cNvGrpSpPr/>
        <p:nvPr/>
      </p:nvGrpSpPr>
      <p:grpSpPr>
        <a:xfrm>
          <a:off x="0" y="0"/>
          <a:ext cx="0" cy="0"/>
          <a:chOff x="0" y="0"/>
          <a:chExt cx="0" cy="0"/>
        </a:xfrm>
      </p:grpSpPr>
      <p:sp>
        <p:nvSpPr>
          <p:cNvPr id="15" name="Espace réservé pour une image  14">
            <a:extLst>
              <a:ext uri="{FF2B5EF4-FFF2-40B4-BE49-F238E27FC236}">
                <a16:creationId xmlns:a16="http://schemas.microsoft.com/office/drawing/2014/main" id="{EC000239-963A-41A9-95B1-9CE1FE538EAB}"/>
              </a:ext>
            </a:extLst>
          </p:cNvPr>
          <p:cNvSpPr>
            <a:spLocks noGrp="1"/>
          </p:cNvSpPr>
          <p:nvPr>
            <p:ph type="pic" sz="quarter" idx="15"/>
          </p:nvPr>
        </p:nvSpPr>
        <p:spPr>
          <a:xfrm>
            <a:off x="1365586" y="2057267"/>
            <a:ext cx="2176462" cy="2108200"/>
          </a:xfrm>
          <a:prstGeom prst="ellipse">
            <a:avLst/>
          </a:prstGeom>
          <a:ln w="38100">
            <a:solidFill>
              <a:srgbClr val="456AAE"/>
            </a:solidFill>
          </a:ln>
        </p:spPr>
        <p:txBody>
          <a:bodyPr>
            <a:normAutofit/>
          </a:bodyPr>
          <a:lstStyle>
            <a:lvl1pPr marL="0" indent="0" algn="ctr">
              <a:buNone/>
              <a:defRPr sz="900"/>
            </a:lvl1pPr>
          </a:lstStyle>
          <a:p>
            <a:endParaRPr lang="fr-FR" dirty="0"/>
          </a:p>
          <a:p>
            <a:endParaRPr lang="fr-FR" dirty="0"/>
          </a:p>
        </p:txBody>
      </p:sp>
      <p:sp>
        <p:nvSpPr>
          <p:cNvPr id="19" name="Espace réservé du texte 18">
            <a:extLst>
              <a:ext uri="{FF2B5EF4-FFF2-40B4-BE49-F238E27FC236}">
                <a16:creationId xmlns:a16="http://schemas.microsoft.com/office/drawing/2014/main" id="{EA083BBB-7841-44EB-A5E1-20DABAFFAAE7}"/>
              </a:ext>
            </a:extLst>
          </p:cNvPr>
          <p:cNvSpPr>
            <a:spLocks noGrp="1"/>
          </p:cNvSpPr>
          <p:nvPr>
            <p:ph type="body" sz="quarter" idx="18" hasCustomPrompt="1"/>
          </p:nvPr>
        </p:nvSpPr>
        <p:spPr>
          <a:xfrm>
            <a:off x="1365250" y="4403592"/>
            <a:ext cx="2176463" cy="660111"/>
          </a:xfrm>
        </p:spPr>
        <p:txBody>
          <a:bodyPr>
            <a:noAutofit/>
          </a:bodyPr>
          <a:lstStyle>
            <a:lvl1pPr marL="0" indent="0" algn="ctr">
              <a:buNone/>
              <a:defRPr sz="16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TITRE DE L’IMAGE</a:t>
            </a:r>
          </a:p>
        </p:txBody>
      </p:sp>
      <p:sp>
        <p:nvSpPr>
          <p:cNvPr id="20" name="Espace réservé du texte 18">
            <a:extLst>
              <a:ext uri="{FF2B5EF4-FFF2-40B4-BE49-F238E27FC236}">
                <a16:creationId xmlns:a16="http://schemas.microsoft.com/office/drawing/2014/main" id="{A8C0E33C-1821-448C-9B79-9FC4EADFD73F}"/>
              </a:ext>
            </a:extLst>
          </p:cNvPr>
          <p:cNvSpPr>
            <a:spLocks noGrp="1"/>
          </p:cNvSpPr>
          <p:nvPr>
            <p:ph type="body" sz="quarter" idx="19" hasCustomPrompt="1"/>
          </p:nvPr>
        </p:nvSpPr>
        <p:spPr>
          <a:xfrm>
            <a:off x="4809826" y="4403592"/>
            <a:ext cx="2176463" cy="660111"/>
          </a:xfrm>
        </p:spPr>
        <p:txBody>
          <a:bodyPr>
            <a:noAutofit/>
          </a:bodyPr>
          <a:lstStyle>
            <a:lvl1pPr marL="0" indent="0" algn="ctr">
              <a:buNone/>
              <a:defRPr sz="16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TITRE DE L’IMAGE</a:t>
            </a:r>
          </a:p>
        </p:txBody>
      </p:sp>
      <p:sp>
        <p:nvSpPr>
          <p:cNvPr id="21" name="Espace réservé du texte 18">
            <a:extLst>
              <a:ext uri="{FF2B5EF4-FFF2-40B4-BE49-F238E27FC236}">
                <a16:creationId xmlns:a16="http://schemas.microsoft.com/office/drawing/2014/main" id="{07FBA03B-7C8C-4590-B58E-95B5730A5D4F}"/>
              </a:ext>
            </a:extLst>
          </p:cNvPr>
          <p:cNvSpPr>
            <a:spLocks noGrp="1"/>
          </p:cNvSpPr>
          <p:nvPr>
            <p:ph type="body" sz="quarter" idx="20" hasCustomPrompt="1"/>
          </p:nvPr>
        </p:nvSpPr>
        <p:spPr>
          <a:xfrm>
            <a:off x="8254065" y="4403591"/>
            <a:ext cx="2176463" cy="660111"/>
          </a:xfrm>
        </p:spPr>
        <p:txBody>
          <a:bodyPr>
            <a:noAutofit/>
          </a:bodyPr>
          <a:lstStyle>
            <a:lvl1pPr marL="0" indent="0" algn="ctr">
              <a:buNone/>
              <a:defRPr sz="16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TITRE DE L’IMAGE</a:t>
            </a:r>
          </a:p>
        </p:txBody>
      </p:sp>
      <p:sp>
        <p:nvSpPr>
          <p:cNvPr id="22" name="Espace réservé du texte 18">
            <a:extLst>
              <a:ext uri="{FF2B5EF4-FFF2-40B4-BE49-F238E27FC236}">
                <a16:creationId xmlns:a16="http://schemas.microsoft.com/office/drawing/2014/main" id="{699357D4-660F-404C-980C-DBD79BC7E109}"/>
              </a:ext>
            </a:extLst>
          </p:cNvPr>
          <p:cNvSpPr>
            <a:spLocks noGrp="1"/>
          </p:cNvSpPr>
          <p:nvPr>
            <p:ph type="body" sz="quarter" idx="21" hasCustomPrompt="1"/>
          </p:nvPr>
        </p:nvSpPr>
        <p:spPr>
          <a:xfrm>
            <a:off x="1365249" y="5258370"/>
            <a:ext cx="2176463" cy="365125"/>
          </a:xfrm>
        </p:spPr>
        <p:txBody>
          <a:bodyPr>
            <a:noAutofit/>
          </a:bodyPr>
          <a:lstStyle>
            <a:lvl1pPr marL="0" indent="0" algn="ctr">
              <a:buNone/>
              <a:defRPr sz="16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Description </a:t>
            </a:r>
          </a:p>
        </p:txBody>
      </p:sp>
      <p:sp>
        <p:nvSpPr>
          <p:cNvPr id="23" name="Espace réservé du texte 18">
            <a:extLst>
              <a:ext uri="{FF2B5EF4-FFF2-40B4-BE49-F238E27FC236}">
                <a16:creationId xmlns:a16="http://schemas.microsoft.com/office/drawing/2014/main" id="{D5F989AF-A397-4AD7-AA2B-4C019267E4E9}"/>
              </a:ext>
            </a:extLst>
          </p:cNvPr>
          <p:cNvSpPr>
            <a:spLocks noGrp="1"/>
          </p:cNvSpPr>
          <p:nvPr>
            <p:ph type="body" sz="quarter" idx="22" hasCustomPrompt="1"/>
          </p:nvPr>
        </p:nvSpPr>
        <p:spPr>
          <a:xfrm>
            <a:off x="4809825" y="5258370"/>
            <a:ext cx="2176463" cy="365125"/>
          </a:xfrm>
        </p:spPr>
        <p:txBody>
          <a:bodyPr>
            <a:noAutofit/>
          </a:bodyPr>
          <a:lstStyle>
            <a:lvl1pPr marL="0" indent="0" algn="ctr">
              <a:buNone/>
              <a:defRPr sz="16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Description </a:t>
            </a:r>
          </a:p>
        </p:txBody>
      </p:sp>
      <p:sp>
        <p:nvSpPr>
          <p:cNvPr id="24" name="Espace réservé du texte 18">
            <a:extLst>
              <a:ext uri="{FF2B5EF4-FFF2-40B4-BE49-F238E27FC236}">
                <a16:creationId xmlns:a16="http://schemas.microsoft.com/office/drawing/2014/main" id="{1D1DB43A-6274-4C22-B255-464724DC32A2}"/>
              </a:ext>
            </a:extLst>
          </p:cNvPr>
          <p:cNvSpPr>
            <a:spLocks noGrp="1"/>
          </p:cNvSpPr>
          <p:nvPr>
            <p:ph type="body" sz="quarter" idx="23" hasCustomPrompt="1"/>
          </p:nvPr>
        </p:nvSpPr>
        <p:spPr>
          <a:xfrm>
            <a:off x="8254065" y="5264568"/>
            <a:ext cx="2176463" cy="365125"/>
          </a:xfrm>
        </p:spPr>
        <p:txBody>
          <a:bodyPr>
            <a:noAutofit/>
          </a:bodyPr>
          <a:lstStyle>
            <a:lvl1pPr marL="0" indent="0" algn="ctr">
              <a:buNone/>
              <a:defRPr sz="16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Description </a:t>
            </a:r>
          </a:p>
        </p:txBody>
      </p:sp>
      <p:sp>
        <p:nvSpPr>
          <p:cNvPr id="3" name="Rectangle 2">
            <a:extLst>
              <a:ext uri="{FF2B5EF4-FFF2-40B4-BE49-F238E27FC236}">
                <a16:creationId xmlns:a16="http://schemas.microsoft.com/office/drawing/2014/main" id="{2EDC495B-1546-44DD-B4F3-B8BAD7D27C33}"/>
              </a:ext>
            </a:extLst>
          </p:cNvPr>
          <p:cNvSpPr/>
          <p:nvPr userDrawn="1"/>
        </p:nvSpPr>
        <p:spPr>
          <a:xfrm>
            <a:off x="3870346" y="3049512"/>
            <a:ext cx="588579" cy="1334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F9B915D0-D2DD-4A62-8711-7A90BC7AF1BF}"/>
              </a:ext>
            </a:extLst>
          </p:cNvPr>
          <p:cNvSpPr/>
          <p:nvPr userDrawn="1"/>
        </p:nvSpPr>
        <p:spPr>
          <a:xfrm>
            <a:off x="7318572" y="3049512"/>
            <a:ext cx="588579" cy="1334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pour une image  14">
            <a:extLst>
              <a:ext uri="{FF2B5EF4-FFF2-40B4-BE49-F238E27FC236}">
                <a16:creationId xmlns:a16="http://schemas.microsoft.com/office/drawing/2014/main" id="{B79C762A-7DB3-497A-8CD6-59C2B8655046}"/>
              </a:ext>
            </a:extLst>
          </p:cNvPr>
          <p:cNvSpPr>
            <a:spLocks noGrp="1"/>
          </p:cNvSpPr>
          <p:nvPr>
            <p:ph type="pic" sz="quarter" idx="33"/>
          </p:nvPr>
        </p:nvSpPr>
        <p:spPr>
          <a:xfrm>
            <a:off x="4787224" y="2057267"/>
            <a:ext cx="2176462" cy="2108200"/>
          </a:xfrm>
          <a:prstGeom prst="ellipse">
            <a:avLst/>
          </a:prstGeom>
          <a:ln w="38100">
            <a:solidFill>
              <a:srgbClr val="456AAE"/>
            </a:solidFill>
          </a:ln>
        </p:spPr>
        <p:txBody>
          <a:bodyPr>
            <a:normAutofit/>
          </a:bodyPr>
          <a:lstStyle>
            <a:lvl1pPr marL="0" indent="0" algn="ctr">
              <a:buNone/>
              <a:defRPr sz="900"/>
            </a:lvl1pPr>
          </a:lstStyle>
          <a:p>
            <a:endParaRPr lang="fr-FR" dirty="0"/>
          </a:p>
          <a:p>
            <a:endParaRPr lang="fr-FR" dirty="0"/>
          </a:p>
        </p:txBody>
      </p:sp>
      <p:sp>
        <p:nvSpPr>
          <p:cNvPr id="29" name="Espace réservé pour une image  14">
            <a:extLst>
              <a:ext uri="{FF2B5EF4-FFF2-40B4-BE49-F238E27FC236}">
                <a16:creationId xmlns:a16="http://schemas.microsoft.com/office/drawing/2014/main" id="{9D74D369-FA63-4E41-AA18-29F7B466A87E}"/>
              </a:ext>
            </a:extLst>
          </p:cNvPr>
          <p:cNvSpPr>
            <a:spLocks noGrp="1"/>
          </p:cNvSpPr>
          <p:nvPr>
            <p:ph type="pic" sz="quarter" idx="34"/>
          </p:nvPr>
        </p:nvSpPr>
        <p:spPr>
          <a:xfrm>
            <a:off x="8254065" y="2057267"/>
            <a:ext cx="2176462" cy="2108200"/>
          </a:xfrm>
          <a:prstGeom prst="ellipse">
            <a:avLst/>
          </a:prstGeom>
          <a:ln w="38100">
            <a:solidFill>
              <a:srgbClr val="456AAE"/>
            </a:solidFill>
          </a:ln>
        </p:spPr>
        <p:txBody>
          <a:bodyPr>
            <a:normAutofit/>
          </a:bodyPr>
          <a:lstStyle>
            <a:lvl1pPr marL="0" indent="0" algn="ctr">
              <a:buNone/>
              <a:defRPr sz="900"/>
            </a:lvl1pPr>
          </a:lstStyle>
          <a:p>
            <a:endParaRPr lang="fr-FR" dirty="0"/>
          </a:p>
          <a:p>
            <a:endParaRPr lang="fr-FR" dirty="0"/>
          </a:p>
        </p:txBody>
      </p:sp>
      <p:sp>
        <p:nvSpPr>
          <p:cNvPr id="32" name="Espace réservé du texte 9">
            <a:extLst>
              <a:ext uri="{FF2B5EF4-FFF2-40B4-BE49-F238E27FC236}">
                <a16:creationId xmlns:a16="http://schemas.microsoft.com/office/drawing/2014/main" id="{12442DAE-0DC7-4811-BEAA-04F6F242C2FD}"/>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33" name="Espace réservé du texte 9">
            <a:extLst>
              <a:ext uri="{FF2B5EF4-FFF2-40B4-BE49-F238E27FC236}">
                <a16:creationId xmlns:a16="http://schemas.microsoft.com/office/drawing/2014/main" id="{4838C430-571B-4CAD-901B-39571843E5C8}"/>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30" name="Espace réservé du texte 13">
            <a:extLst>
              <a:ext uri="{FF2B5EF4-FFF2-40B4-BE49-F238E27FC236}">
                <a16:creationId xmlns:a16="http://schemas.microsoft.com/office/drawing/2014/main" id="{9C2B17C2-EDB3-4B88-B211-E3554742B29B}"/>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539855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kpis">
    <p:spTree>
      <p:nvGrpSpPr>
        <p:cNvPr id="1" name=""/>
        <p:cNvGrpSpPr/>
        <p:nvPr/>
      </p:nvGrpSpPr>
      <p:grpSpPr>
        <a:xfrm>
          <a:off x="0" y="0"/>
          <a:ext cx="0" cy="0"/>
          <a:chOff x="0" y="0"/>
          <a:chExt cx="0" cy="0"/>
        </a:xfrm>
      </p:grpSpPr>
      <p:grpSp>
        <p:nvGrpSpPr>
          <p:cNvPr id="32" name="Groupe 31">
            <a:extLst>
              <a:ext uri="{FF2B5EF4-FFF2-40B4-BE49-F238E27FC236}">
                <a16:creationId xmlns:a16="http://schemas.microsoft.com/office/drawing/2014/main" id="{60C3AC5A-FDB7-41C4-8CD1-15952FDEEB68}"/>
              </a:ext>
            </a:extLst>
          </p:cNvPr>
          <p:cNvGrpSpPr/>
          <p:nvPr/>
        </p:nvGrpSpPr>
        <p:grpSpPr>
          <a:xfrm>
            <a:off x="1615048" y="2020882"/>
            <a:ext cx="8961904" cy="2240716"/>
            <a:chOff x="3553300" y="4416233"/>
            <a:chExt cx="17275560" cy="4319355"/>
          </a:xfrm>
        </p:grpSpPr>
        <p:sp>
          <p:nvSpPr>
            <p:cNvPr id="34" name="Google Shape;2262;p112">
              <a:extLst>
                <a:ext uri="{FF2B5EF4-FFF2-40B4-BE49-F238E27FC236}">
                  <a16:creationId xmlns:a16="http://schemas.microsoft.com/office/drawing/2014/main" id="{709269E6-75A5-45A9-85F3-CBEBC9E815B0}"/>
                </a:ext>
              </a:extLst>
            </p:cNvPr>
            <p:cNvSpPr/>
            <p:nvPr/>
          </p:nvSpPr>
          <p:spPr>
            <a:xfrm>
              <a:off x="7872654" y="4416233"/>
              <a:ext cx="4319355" cy="4319355"/>
            </a:xfrm>
            <a:prstGeom prst="ellipse">
              <a:avLst/>
            </a:prstGeom>
            <a:noFill/>
            <a:ln w="69850" cap="flat" cmpd="sng">
              <a:solidFill>
                <a:srgbClr val="F2F2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lt1"/>
                </a:solidFill>
                <a:latin typeface="Montserrat"/>
                <a:ea typeface="Montserrat"/>
                <a:cs typeface="Montserrat"/>
                <a:sym typeface="Montserrat"/>
              </a:endParaRPr>
            </a:p>
          </p:txBody>
        </p:sp>
        <p:sp>
          <p:nvSpPr>
            <p:cNvPr id="35" name="Google Shape;2266;p112">
              <a:extLst>
                <a:ext uri="{FF2B5EF4-FFF2-40B4-BE49-F238E27FC236}">
                  <a16:creationId xmlns:a16="http://schemas.microsoft.com/office/drawing/2014/main" id="{BF377E8E-BF81-4789-84A2-EEC384BC99D8}"/>
                </a:ext>
              </a:extLst>
            </p:cNvPr>
            <p:cNvSpPr/>
            <p:nvPr/>
          </p:nvSpPr>
          <p:spPr>
            <a:xfrm>
              <a:off x="16509505" y="4416233"/>
              <a:ext cx="4319355" cy="4319355"/>
            </a:xfrm>
            <a:prstGeom prst="ellipse">
              <a:avLst/>
            </a:prstGeom>
            <a:noFill/>
            <a:ln w="69850" cap="flat" cmpd="sng">
              <a:solidFill>
                <a:srgbClr val="F2F2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lt1"/>
                </a:solidFill>
                <a:latin typeface="Montserrat"/>
                <a:ea typeface="Montserrat"/>
                <a:cs typeface="Montserrat"/>
                <a:sym typeface="Montserrat"/>
              </a:endParaRPr>
            </a:p>
          </p:txBody>
        </p:sp>
        <p:sp>
          <p:nvSpPr>
            <p:cNvPr id="36" name="Google Shape;2264;p112">
              <a:extLst>
                <a:ext uri="{FF2B5EF4-FFF2-40B4-BE49-F238E27FC236}">
                  <a16:creationId xmlns:a16="http://schemas.microsoft.com/office/drawing/2014/main" id="{A3E0B8DA-9AC0-4390-93CB-1228F3544D55}"/>
                </a:ext>
              </a:extLst>
            </p:cNvPr>
            <p:cNvSpPr/>
            <p:nvPr/>
          </p:nvSpPr>
          <p:spPr>
            <a:xfrm>
              <a:off x="12190150" y="4416233"/>
              <a:ext cx="4319355" cy="4319355"/>
            </a:xfrm>
            <a:prstGeom prst="ellipse">
              <a:avLst/>
            </a:prstGeom>
            <a:noFill/>
            <a:ln w="69850" cap="flat" cmpd="sng">
              <a:solidFill>
                <a:srgbClr val="F2F2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lt1"/>
                </a:solidFill>
                <a:latin typeface="Montserrat"/>
                <a:ea typeface="Montserrat"/>
                <a:cs typeface="Montserrat"/>
                <a:sym typeface="Montserrat"/>
              </a:endParaRPr>
            </a:p>
          </p:txBody>
        </p:sp>
        <p:sp>
          <p:nvSpPr>
            <p:cNvPr id="37" name="Google Shape;2260;p112">
              <a:extLst>
                <a:ext uri="{FF2B5EF4-FFF2-40B4-BE49-F238E27FC236}">
                  <a16:creationId xmlns:a16="http://schemas.microsoft.com/office/drawing/2014/main" id="{C9D19BDD-089F-4421-87CE-674EF2660711}"/>
                </a:ext>
              </a:extLst>
            </p:cNvPr>
            <p:cNvSpPr/>
            <p:nvPr/>
          </p:nvSpPr>
          <p:spPr>
            <a:xfrm>
              <a:off x="3553300" y="4416233"/>
              <a:ext cx="4319355" cy="4319355"/>
            </a:xfrm>
            <a:prstGeom prst="ellipse">
              <a:avLst/>
            </a:prstGeom>
            <a:noFill/>
            <a:ln w="69850" cap="flat" cmpd="sng">
              <a:solidFill>
                <a:srgbClr val="F2F2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lt1"/>
                </a:solidFill>
                <a:latin typeface="Montserrat"/>
                <a:ea typeface="Montserrat"/>
                <a:cs typeface="Montserrat"/>
                <a:sym typeface="Montserrat"/>
              </a:endParaRPr>
            </a:p>
          </p:txBody>
        </p:sp>
        <p:sp>
          <p:nvSpPr>
            <p:cNvPr id="38" name="Google Shape;2261;p112">
              <a:extLst>
                <a:ext uri="{FF2B5EF4-FFF2-40B4-BE49-F238E27FC236}">
                  <a16:creationId xmlns:a16="http://schemas.microsoft.com/office/drawing/2014/main" id="{8DE66145-028E-42F5-BDD1-FD5E36FD498B}"/>
                </a:ext>
              </a:extLst>
            </p:cNvPr>
            <p:cNvSpPr/>
            <p:nvPr/>
          </p:nvSpPr>
          <p:spPr>
            <a:xfrm>
              <a:off x="3555555" y="4418489"/>
              <a:ext cx="4314843" cy="4314843"/>
            </a:xfrm>
            <a:prstGeom prst="arc">
              <a:avLst>
                <a:gd name="adj1" fmla="val 10766207"/>
                <a:gd name="adj2" fmla="val 0"/>
              </a:avLst>
            </a:prstGeom>
            <a:noFill/>
            <a:ln w="69850" cap="rnd" cmpd="sng">
              <a:solidFill>
                <a:srgbClr val="456A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dk1"/>
                </a:solidFill>
                <a:latin typeface="Montserrat"/>
                <a:ea typeface="Montserrat"/>
                <a:cs typeface="Montserrat"/>
                <a:sym typeface="Montserrat"/>
              </a:endParaRPr>
            </a:p>
          </p:txBody>
        </p:sp>
        <p:sp>
          <p:nvSpPr>
            <p:cNvPr id="39" name="Google Shape;2263;p112">
              <a:extLst>
                <a:ext uri="{FF2B5EF4-FFF2-40B4-BE49-F238E27FC236}">
                  <a16:creationId xmlns:a16="http://schemas.microsoft.com/office/drawing/2014/main" id="{8F3D79CA-1B2F-48C9-A713-22F74EB76F3E}"/>
                </a:ext>
              </a:extLst>
            </p:cNvPr>
            <p:cNvSpPr/>
            <p:nvPr/>
          </p:nvSpPr>
          <p:spPr>
            <a:xfrm rot="10800000">
              <a:off x="7874910" y="4418490"/>
              <a:ext cx="4314843" cy="4314843"/>
            </a:xfrm>
            <a:prstGeom prst="arc">
              <a:avLst>
                <a:gd name="adj1" fmla="val 10766207"/>
                <a:gd name="adj2" fmla="val 0"/>
              </a:avLst>
            </a:prstGeom>
            <a:noFill/>
            <a:ln w="69850" cap="rnd" cmpd="sng">
              <a:solidFill>
                <a:srgbClr val="456A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dk1"/>
                </a:solidFill>
                <a:latin typeface="Montserrat"/>
                <a:ea typeface="Montserrat"/>
                <a:cs typeface="Montserrat"/>
                <a:sym typeface="Montserrat"/>
              </a:endParaRPr>
            </a:p>
          </p:txBody>
        </p:sp>
        <p:sp>
          <p:nvSpPr>
            <p:cNvPr id="40" name="Google Shape;2265;p112">
              <a:extLst>
                <a:ext uri="{FF2B5EF4-FFF2-40B4-BE49-F238E27FC236}">
                  <a16:creationId xmlns:a16="http://schemas.microsoft.com/office/drawing/2014/main" id="{B873EA3E-72D3-4C34-8613-D485F69E2036}"/>
                </a:ext>
              </a:extLst>
            </p:cNvPr>
            <p:cNvSpPr/>
            <p:nvPr/>
          </p:nvSpPr>
          <p:spPr>
            <a:xfrm>
              <a:off x="12192406" y="4418489"/>
              <a:ext cx="4314843" cy="4314843"/>
            </a:xfrm>
            <a:prstGeom prst="arc">
              <a:avLst>
                <a:gd name="adj1" fmla="val 10766207"/>
                <a:gd name="adj2" fmla="val 0"/>
              </a:avLst>
            </a:prstGeom>
            <a:noFill/>
            <a:ln w="69850" cap="rnd" cmpd="sng">
              <a:solidFill>
                <a:srgbClr val="456A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dk1"/>
                </a:solidFill>
                <a:latin typeface="Montserrat"/>
                <a:ea typeface="Montserrat"/>
                <a:cs typeface="Montserrat"/>
                <a:sym typeface="Montserrat"/>
              </a:endParaRPr>
            </a:p>
          </p:txBody>
        </p:sp>
        <p:sp>
          <p:nvSpPr>
            <p:cNvPr id="41" name="Google Shape;2267;p112">
              <a:extLst>
                <a:ext uri="{FF2B5EF4-FFF2-40B4-BE49-F238E27FC236}">
                  <a16:creationId xmlns:a16="http://schemas.microsoft.com/office/drawing/2014/main" id="{E5FB8DE4-550B-404F-9113-90199DFC2845}"/>
                </a:ext>
              </a:extLst>
            </p:cNvPr>
            <p:cNvSpPr/>
            <p:nvPr/>
          </p:nvSpPr>
          <p:spPr>
            <a:xfrm rot="10800000">
              <a:off x="16511760" y="4418490"/>
              <a:ext cx="4314843" cy="4314843"/>
            </a:xfrm>
            <a:prstGeom prst="arc">
              <a:avLst>
                <a:gd name="adj1" fmla="val 10766207"/>
                <a:gd name="adj2" fmla="val 0"/>
              </a:avLst>
            </a:prstGeom>
            <a:noFill/>
            <a:ln w="69850" cap="rnd" cmpd="sng">
              <a:solidFill>
                <a:srgbClr val="456A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198"/>
                <a:buFont typeface="Arial"/>
                <a:buNone/>
              </a:pPr>
              <a:endParaRPr sz="3200" b="0" i="0" u="none" strike="noStrike" cap="none">
                <a:solidFill>
                  <a:schemeClr val="dk1"/>
                </a:solidFill>
                <a:latin typeface="Montserrat"/>
                <a:ea typeface="Montserrat"/>
                <a:cs typeface="Montserrat"/>
                <a:sym typeface="Montserrat"/>
              </a:endParaRPr>
            </a:p>
          </p:txBody>
        </p:sp>
      </p:grpSp>
      <p:sp>
        <p:nvSpPr>
          <p:cNvPr id="42" name="Espace réservé du texte 9">
            <a:extLst>
              <a:ext uri="{FF2B5EF4-FFF2-40B4-BE49-F238E27FC236}">
                <a16:creationId xmlns:a16="http://schemas.microsoft.com/office/drawing/2014/main" id="{C4C5E515-5F54-4EFE-BCFA-9A42290D2221}"/>
              </a:ext>
            </a:extLst>
          </p:cNvPr>
          <p:cNvSpPr>
            <a:spLocks noGrp="1"/>
          </p:cNvSpPr>
          <p:nvPr>
            <p:ph type="body" sz="quarter" idx="15" hasCustomPrompt="1"/>
          </p:nvPr>
        </p:nvSpPr>
        <p:spPr>
          <a:xfrm>
            <a:off x="1625808" y="4445272"/>
            <a:ext cx="2136230" cy="926828"/>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Description Cercle 1</a:t>
            </a:r>
          </a:p>
        </p:txBody>
      </p:sp>
      <p:sp>
        <p:nvSpPr>
          <p:cNvPr id="43" name="Espace réservé du texte 9">
            <a:extLst>
              <a:ext uri="{FF2B5EF4-FFF2-40B4-BE49-F238E27FC236}">
                <a16:creationId xmlns:a16="http://schemas.microsoft.com/office/drawing/2014/main" id="{86FC98B6-181C-47CC-8D41-C83DD198F2D5}"/>
              </a:ext>
            </a:extLst>
          </p:cNvPr>
          <p:cNvSpPr>
            <a:spLocks noGrp="1"/>
          </p:cNvSpPr>
          <p:nvPr>
            <p:ph type="body" sz="quarter" idx="16" hasCustomPrompt="1"/>
          </p:nvPr>
        </p:nvSpPr>
        <p:spPr>
          <a:xfrm>
            <a:off x="3938610" y="4445272"/>
            <a:ext cx="2136230" cy="926828"/>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Description Cercle 2</a:t>
            </a:r>
          </a:p>
        </p:txBody>
      </p:sp>
      <p:sp>
        <p:nvSpPr>
          <p:cNvPr id="44" name="Espace réservé du texte 9">
            <a:extLst>
              <a:ext uri="{FF2B5EF4-FFF2-40B4-BE49-F238E27FC236}">
                <a16:creationId xmlns:a16="http://schemas.microsoft.com/office/drawing/2014/main" id="{7B3F75C4-2B2D-4E89-BE1F-1D9FB81F4DD6}"/>
              </a:ext>
            </a:extLst>
          </p:cNvPr>
          <p:cNvSpPr>
            <a:spLocks noGrp="1"/>
          </p:cNvSpPr>
          <p:nvPr>
            <p:ph type="body" sz="quarter" idx="17" hasCustomPrompt="1"/>
          </p:nvPr>
        </p:nvSpPr>
        <p:spPr>
          <a:xfrm>
            <a:off x="6251412" y="4445272"/>
            <a:ext cx="2136230" cy="926828"/>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Description Cercle 3</a:t>
            </a:r>
          </a:p>
        </p:txBody>
      </p:sp>
      <p:sp>
        <p:nvSpPr>
          <p:cNvPr id="45" name="Espace réservé du texte 9">
            <a:extLst>
              <a:ext uri="{FF2B5EF4-FFF2-40B4-BE49-F238E27FC236}">
                <a16:creationId xmlns:a16="http://schemas.microsoft.com/office/drawing/2014/main" id="{71F4337B-EEAA-40E8-BFE2-505230640E00}"/>
              </a:ext>
            </a:extLst>
          </p:cNvPr>
          <p:cNvSpPr>
            <a:spLocks noGrp="1"/>
          </p:cNvSpPr>
          <p:nvPr>
            <p:ph type="body" sz="quarter" idx="18" hasCustomPrompt="1"/>
          </p:nvPr>
        </p:nvSpPr>
        <p:spPr>
          <a:xfrm>
            <a:off x="8564214" y="4437695"/>
            <a:ext cx="2136230" cy="926828"/>
          </a:xfrm>
        </p:spPr>
        <p:txBody>
          <a:bodyPr>
            <a:noAutofit/>
          </a:bodyPr>
          <a:lstStyle>
            <a:lvl1pPr marL="0" indent="0" algn="ctr">
              <a:buNone/>
              <a:defRPr sz="1400" b="1">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Description Cercle 4</a:t>
            </a:r>
          </a:p>
        </p:txBody>
      </p:sp>
      <p:sp>
        <p:nvSpPr>
          <p:cNvPr id="46" name="Espace réservé du texte 9">
            <a:extLst>
              <a:ext uri="{FF2B5EF4-FFF2-40B4-BE49-F238E27FC236}">
                <a16:creationId xmlns:a16="http://schemas.microsoft.com/office/drawing/2014/main" id="{FF6CFC1C-9F90-4035-B7EC-F14E42D782E3}"/>
              </a:ext>
            </a:extLst>
          </p:cNvPr>
          <p:cNvSpPr>
            <a:spLocks noGrp="1"/>
          </p:cNvSpPr>
          <p:nvPr>
            <p:ph type="body" sz="quarter" idx="19" hasCustomPrompt="1"/>
          </p:nvPr>
        </p:nvSpPr>
        <p:spPr>
          <a:xfrm>
            <a:off x="1625807" y="2769800"/>
            <a:ext cx="2128777" cy="786200"/>
          </a:xfrm>
        </p:spPr>
        <p:txBody>
          <a:bodyPr>
            <a:noAutofit/>
          </a:bodyPr>
          <a:lstStyle>
            <a:lvl1pPr marL="0" indent="0" algn="ctr">
              <a:buNone/>
              <a:defRPr sz="2800" b="0">
                <a:solidFill>
                  <a:srgbClr val="456AAE"/>
                </a:solidFill>
                <a:latin typeface="Source Sans Pro" panose="020B0503030403020204" pitchFamily="34" charset="0"/>
                <a:ea typeface="Source Sans Pro" panose="020B0503030403020204" pitchFamily="34" charset="0"/>
              </a:defRPr>
            </a:lvl1pPr>
          </a:lstStyle>
          <a:p>
            <a:pPr lvl="0"/>
            <a:r>
              <a:rPr lang="fr-FR" dirty="0"/>
              <a:t>Texte</a:t>
            </a:r>
          </a:p>
        </p:txBody>
      </p:sp>
      <p:sp>
        <p:nvSpPr>
          <p:cNvPr id="47" name="Espace réservé du texte 9">
            <a:extLst>
              <a:ext uri="{FF2B5EF4-FFF2-40B4-BE49-F238E27FC236}">
                <a16:creationId xmlns:a16="http://schemas.microsoft.com/office/drawing/2014/main" id="{41E4006E-81C4-4570-A812-EAF3D88E365B}"/>
              </a:ext>
            </a:extLst>
          </p:cNvPr>
          <p:cNvSpPr>
            <a:spLocks noGrp="1"/>
          </p:cNvSpPr>
          <p:nvPr>
            <p:ph type="body" sz="quarter" idx="20" hasCustomPrompt="1"/>
          </p:nvPr>
        </p:nvSpPr>
        <p:spPr>
          <a:xfrm>
            <a:off x="3882812" y="2769800"/>
            <a:ext cx="2128777" cy="786200"/>
          </a:xfrm>
        </p:spPr>
        <p:txBody>
          <a:bodyPr>
            <a:noAutofit/>
          </a:bodyPr>
          <a:lstStyle>
            <a:lvl1pPr marL="0" indent="0" algn="ctr">
              <a:buNone/>
              <a:defRPr sz="2800" b="0">
                <a:solidFill>
                  <a:srgbClr val="456AAE"/>
                </a:solidFill>
                <a:latin typeface="Source Sans Pro" panose="020B0503030403020204" pitchFamily="34" charset="0"/>
                <a:ea typeface="Source Sans Pro" panose="020B0503030403020204" pitchFamily="34" charset="0"/>
              </a:defRPr>
            </a:lvl1pPr>
          </a:lstStyle>
          <a:p>
            <a:pPr lvl="0"/>
            <a:r>
              <a:rPr lang="fr-FR" dirty="0"/>
              <a:t>Texte</a:t>
            </a:r>
          </a:p>
        </p:txBody>
      </p:sp>
      <p:sp>
        <p:nvSpPr>
          <p:cNvPr id="48" name="Espace réservé du texte 9">
            <a:extLst>
              <a:ext uri="{FF2B5EF4-FFF2-40B4-BE49-F238E27FC236}">
                <a16:creationId xmlns:a16="http://schemas.microsoft.com/office/drawing/2014/main" id="{6E2CD066-C198-434D-9A38-BB7B0C3EB0FC}"/>
              </a:ext>
            </a:extLst>
          </p:cNvPr>
          <p:cNvSpPr>
            <a:spLocks noGrp="1"/>
          </p:cNvSpPr>
          <p:nvPr>
            <p:ph type="body" sz="quarter" idx="21" hasCustomPrompt="1"/>
          </p:nvPr>
        </p:nvSpPr>
        <p:spPr>
          <a:xfrm>
            <a:off x="6103938" y="2769800"/>
            <a:ext cx="2128777" cy="786200"/>
          </a:xfrm>
        </p:spPr>
        <p:txBody>
          <a:bodyPr>
            <a:noAutofit/>
          </a:bodyPr>
          <a:lstStyle>
            <a:lvl1pPr marL="0" indent="0" algn="ctr">
              <a:buNone/>
              <a:defRPr sz="2800" b="0">
                <a:solidFill>
                  <a:srgbClr val="456AAE"/>
                </a:solidFill>
                <a:latin typeface="Source Sans Pro" panose="020B0503030403020204" pitchFamily="34" charset="0"/>
                <a:ea typeface="Source Sans Pro" panose="020B0503030403020204" pitchFamily="34" charset="0"/>
              </a:defRPr>
            </a:lvl1pPr>
          </a:lstStyle>
          <a:p>
            <a:pPr lvl="0"/>
            <a:r>
              <a:rPr lang="fr-FR" dirty="0"/>
              <a:t>Texte</a:t>
            </a:r>
          </a:p>
        </p:txBody>
      </p:sp>
      <p:sp>
        <p:nvSpPr>
          <p:cNvPr id="49" name="Espace réservé du texte 9">
            <a:extLst>
              <a:ext uri="{FF2B5EF4-FFF2-40B4-BE49-F238E27FC236}">
                <a16:creationId xmlns:a16="http://schemas.microsoft.com/office/drawing/2014/main" id="{F61AB5F1-9F12-479A-A864-4728EE906C7D}"/>
              </a:ext>
            </a:extLst>
          </p:cNvPr>
          <p:cNvSpPr>
            <a:spLocks noGrp="1"/>
          </p:cNvSpPr>
          <p:nvPr>
            <p:ph type="body" sz="quarter" idx="22" hasCustomPrompt="1"/>
          </p:nvPr>
        </p:nvSpPr>
        <p:spPr>
          <a:xfrm>
            <a:off x="8386821" y="2769799"/>
            <a:ext cx="2128777" cy="786200"/>
          </a:xfrm>
        </p:spPr>
        <p:txBody>
          <a:bodyPr>
            <a:noAutofit/>
          </a:bodyPr>
          <a:lstStyle>
            <a:lvl1pPr marL="0" indent="0" algn="ctr">
              <a:buNone/>
              <a:defRPr sz="2800" b="0">
                <a:solidFill>
                  <a:srgbClr val="456AAE"/>
                </a:solidFill>
                <a:latin typeface="Source Sans Pro" panose="020B0503030403020204" pitchFamily="34" charset="0"/>
                <a:ea typeface="Source Sans Pro" panose="020B0503030403020204" pitchFamily="34" charset="0"/>
              </a:defRPr>
            </a:lvl1pPr>
          </a:lstStyle>
          <a:p>
            <a:pPr lvl="0"/>
            <a:r>
              <a:rPr lang="fr-FR" dirty="0"/>
              <a:t>Texte</a:t>
            </a:r>
          </a:p>
        </p:txBody>
      </p:sp>
      <p:sp>
        <p:nvSpPr>
          <p:cNvPr id="50" name="Espace réservé du texte 9">
            <a:extLst>
              <a:ext uri="{FF2B5EF4-FFF2-40B4-BE49-F238E27FC236}">
                <a16:creationId xmlns:a16="http://schemas.microsoft.com/office/drawing/2014/main" id="{29AF3631-D883-4EF8-A6F8-CC014E68CD8F}"/>
              </a:ext>
            </a:extLst>
          </p:cNvPr>
          <p:cNvSpPr>
            <a:spLocks noGrp="1"/>
          </p:cNvSpPr>
          <p:nvPr>
            <p:ph type="body" sz="quarter" idx="23" hasCustomPrompt="1"/>
          </p:nvPr>
        </p:nvSpPr>
        <p:spPr>
          <a:xfrm>
            <a:off x="1879601" y="5774209"/>
            <a:ext cx="8635998" cy="741826"/>
          </a:xfrm>
        </p:spPr>
        <p:txBody>
          <a:bodyPr>
            <a:noAutofit/>
          </a:bodyPr>
          <a:lstStyle>
            <a:lvl1pPr marL="0" indent="0" algn="l">
              <a:buNone/>
              <a:defRPr sz="1800" b="1">
                <a:solidFill>
                  <a:schemeClr val="tx1">
                    <a:lumMod val="75000"/>
                    <a:lumOff val="25000"/>
                  </a:schemeClr>
                </a:solidFill>
                <a:latin typeface="Source Sans Pro" panose="020B0503030403020204" pitchFamily="34" charset="0"/>
                <a:ea typeface="Source Sans Pro" panose="020B0503030403020204" pitchFamily="34" charset="0"/>
              </a:defRPr>
            </a:lvl1pPr>
          </a:lstStyle>
          <a:p>
            <a:pPr lvl="0"/>
            <a:r>
              <a:rPr lang="fr-FR" dirty="0"/>
              <a:t>Votre conclusion ici</a:t>
            </a:r>
          </a:p>
        </p:txBody>
      </p:sp>
      <p:sp>
        <p:nvSpPr>
          <p:cNvPr id="29" name="Espace réservé du texte 9">
            <a:extLst>
              <a:ext uri="{FF2B5EF4-FFF2-40B4-BE49-F238E27FC236}">
                <a16:creationId xmlns:a16="http://schemas.microsoft.com/office/drawing/2014/main" id="{81E616CD-27BB-4CDA-B2C7-B77620A8CFC7}"/>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30" name="Espace réservé du texte 9">
            <a:extLst>
              <a:ext uri="{FF2B5EF4-FFF2-40B4-BE49-F238E27FC236}">
                <a16:creationId xmlns:a16="http://schemas.microsoft.com/office/drawing/2014/main" id="{E1A01489-740B-4A0B-90B9-57629E16B34A}"/>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26" name="Espace réservé du texte 13">
            <a:extLst>
              <a:ext uri="{FF2B5EF4-FFF2-40B4-BE49-F238E27FC236}">
                <a16:creationId xmlns:a16="http://schemas.microsoft.com/office/drawing/2014/main" id="{F9CADBEB-DA75-4A68-A94A-9056E54C8CF9}"/>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96480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lide 4 kpis">
    <p:spTree>
      <p:nvGrpSpPr>
        <p:cNvPr id="1" name=""/>
        <p:cNvGrpSpPr/>
        <p:nvPr/>
      </p:nvGrpSpPr>
      <p:grpSpPr>
        <a:xfrm>
          <a:off x="0" y="0"/>
          <a:ext cx="0" cy="0"/>
          <a:chOff x="0" y="0"/>
          <a:chExt cx="0" cy="0"/>
        </a:xfrm>
      </p:grpSpPr>
      <p:sp>
        <p:nvSpPr>
          <p:cNvPr id="56" name="Google Shape;2879;p131">
            <a:extLst>
              <a:ext uri="{FF2B5EF4-FFF2-40B4-BE49-F238E27FC236}">
                <a16:creationId xmlns:a16="http://schemas.microsoft.com/office/drawing/2014/main" id="{390E3C61-54C1-4C3C-B5DB-79044D282082}"/>
              </a:ext>
            </a:extLst>
          </p:cNvPr>
          <p:cNvSpPr/>
          <p:nvPr userDrawn="1"/>
        </p:nvSpPr>
        <p:spPr>
          <a:xfrm>
            <a:off x="1250479" y="2471508"/>
            <a:ext cx="1914984" cy="1914984"/>
          </a:xfrm>
          <a:prstGeom prst="ellipse">
            <a:avLst/>
          </a:prstGeom>
          <a:noFill/>
          <a:ln w="76200" cap="flat" cmpd="sng">
            <a:solidFill>
              <a:srgbClr val="DCDCD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50" b="0" i="0" u="none" strike="noStrike" cap="none">
              <a:solidFill>
                <a:srgbClr val="FFFFFF"/>
              </a:solidFill>
              <a:latin typeface="Calibri"/>
              <a:ea typeface="Calibri"/>
              <a:cs typeface="Calibri"/>
              <a:sym typeface="Calibri"/>
            </a:endParaRPr>
          </a:p>
        </p:txBody>
      </p:sp>
      <p:sp>
        <p:nvSpPr>
          <p:cNvPr id="57" name="Google Shape;2880;p131">
            <a:extLst>
              <a:ext uri="{FF2B5EF4-FFF2-40B4-BE49-F238E27FC236}">
                <a16:creationId xmlns:a16="http://schemas.microsoft.com/office/drawing/2014/main" id="{E7133A5C-B483-4D78-B56E-E4A4B327E0A5}"/>
              </a:ext>
            </a:extLst>
          </p:cNvPr>
          <p:cNvSpPr/>
          <p:nvPr userDrawn="1"/>
        </p:nvSpPr>
        <p:spPr>
          <a:xfrm>
            <a:off x="3787136" y="2471508"/>
            <a:ext cx="1914984" cy="1914984"/>
          </a:xfrm>
          <a:prstGeom prst="ellipse">
            <a:avLst/>
          </a:prstGeom>
          <a:noFill/>
          <a:ln w="76200" cap="flat" cmpd="sng">
            <a:solidFill>
              <a:srgbClr val="DCDCD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50" b="0" i="0" u="none" strike="noStrike" cap="none">
              <a:solidFill>
                <a:srgbClr val="FFFFFF"/>
              </a:solidFill>
              <a:latin typeface="Calibri"/>
              <a:ea typeface="Calibri"/>
              <a:cs typeface="Calibri"/>
              <a:sym typeface="Calibri"/>
            </a:endParaRPr>
          </a:p>
        </p:txBody>
      </p:sp>
      <p:sp>
        <p:nvSpPr>
          <p:cNvPr id="58" name="Google Shape;2881;p131">
            <a:extLst>
              <a:ext uri="{FF2B5EF4-FFF2-40B4-BE49-F238E27FC236}">
                <a16:creationId xmlns:a16="http://schemas.microsoft.com/office/drawing/2014/main" id="{1DA31163-E77D-4146-A3DA-CEB1F66BDEFB}"/>
              </a:ext>
            </a:extLst>
          </p:cNvPr>
          <p:cNvSpPr/>
          <p:nvPr userDrawn="1"/>
        </p:nvSpPr>
        <p:spPr>
          <a:xfrm>
            <a:off x="6323793" y="2471508"/>
            <a:ext cx="1914982" cy="1914984"/>
          </a:xfrm>
          <a:prstGeom prst="ellipse">
            <a:avLst/>
          </a:prstGeom>
          <a:noFill/>
          <a:ln w="76200" cap="flat" cmpd="sng">
            <a:solidFill>
              <a:srgbClr val="DCDCD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50" b="0" i="0" u="none" strike="noStrike" cap="none">
              <a:solidFill>
                <a:srgbClr val="FFFFFF"/>
              </a:solidFill>
              <a:latin typeface="Calibri"/>
              <a:ea typeface="Calibri"/>
              <a:cs typeface="Calibri"/>
              <a:sym typeface="Calibri"/>
            </a:endParaRPr>
          </a:p>
        </p:txBody>
      </p:sp>
      <p:sp>
        <p:nvSpPr>
          <p:cNvPr id="59" name="Google Shape;2882;p131">
            <a:extLst>
              <a:ext uri="{FF2B5EF4-FFF2-40B4-BE49-F238E27FC236}">
                <a16:creationId xmlns:a16="http://schemas.microsoft.com/office/drawing/2014/main" id="{3F66057E-553D-4ECB-AAF1-712FAF31AEA9}"/>
              </a:ext>
            </a:extLst>
          </p:cNvPr>
          <p:cNvSpPr/>
          <p:nvPr userDrawn="1"/>
        </p:nvSpPr>
        <p:spPr>
          <a:xfrm>
            <a:off x="8860448" y="2471508"/>
            <a:ext cx="1914984" cy="1914984"/>
          </a:xfrm>
          <a:prstGeom prst="ellipse">
            <a:avLst/>
          </a:prstGeom>
          <a:noFill/>
          <a:ln w="76200" cap="flat" cmpd="sng">
            <a:solidFill>
              <a:srgbClr val="DCDCD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50" b="0" i="0" u="none" strike="noStrike" cap="none">
              <a:solidFill>
                <a:srgbClr val="FFFFFF"/>
              </a:solidFill>
              <a:latin typeface="Calibri"/>
              <a:ea typeface="Calibri"/>
              <a:cs typeface="Calibri"/>
              <a:sym typeface="Calibri"/>
            </a:endParaRPr>
          </a:p>
        </p:txBody>
      </p:sp>
      <p:sp>
        <p:nvSpPr>
          <p:cNvPr id="68" name="Espace réservé du texte 9">
            <a:extLst>
              <a:ext uri="{FF2B5EF4-FFF2-40B4-BE49-F238E27FC236}">
                <a16:creationId xmlns:a16="http://schemas.microsoft.com/office/drawing/2014/main" id="{B592A734-9C2F-4948-A642-7B49D7E5B781}"/>
              </a:ext>
            </a:extLst>
          </p:cNvPr>
          <p:cNvSpPr>
            <a:spLocks noGrp="1"/>
          </p:cNvSpPr>
          <p:nvPr>
            <p:ph type="body" sz="quarter" idx="19" hasCustomPrompt="1"/>
          </p:nvPr>
        </p:nvSpPr>
        <p:spPr>
          <a:xfrm>
            <a:off x="1491134" y="3148618"/>
            <a:ext cx="1369029" cy="481397"/>
          </a:xfrm>
        </p:spPr>
        <p:txBody>
          <a:bodyPr>
            <a:noAutofit/>
          </a:bodyPr>
          <a:lstStyle>
            <a:lvl1pPr marL="0" indent="0" algn="ctr">
              <a:buNone/>
              <a:defRPr sz="36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 %</a:t>
            </a:r>
          </a:p>
        </p:txBody>
      </p:sp>
      <p:sp>
        <p:nvSpPr>
          <p:cNvPr id="69" name="Espace réservé du texte 9">
            <a:extLst>
              <a:ext uri="{FF2B5EF4-FFF2-40B4-BE49-F238E27FC236}">
                <a16:creationId xmlns:a16="http://schemas.microsoft.com/office/drawing/2014/main" id="{B2BA92CC-0A60-474F-9660-34EBB1DC5342}"/>
              </a:ext>
            </a:extLst>
          </p:cNvPr>
          <p:cNvSpPr>
            <a:spLocks noGrp="1"/>
          </p:cNvSpPr>
          <p:nvPr>
            <p:ph type="body" sz="quarter" idx="20" hasCustomPrompt="1"/>
          </p:nvPr>
        </p:nvSpPr>
        <p:spPr>
          <a:xfrm>
            <a:off x="4032917" y="3159726"/>
            <a:ext cx="1369029" cy="481397"/>
          </a:xfrm>
        </p:spPr>
        <p:txBody>
          <a:bodyPr>
            <a:noAutofit/>
          </a:bodyPr>
          <a:lstStyle>
            <a:lvl1pPr marL="0" indent="0" algn="ctr">
              <a:buNone/>
              <a:defRPr sz="36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 %</a:t>
            </a:r>
          </a:p>
        </p:txBody>
      </p:sp>
      <p:sp>
        <p:nvSpPr>
          <p:cNvPr id="70" name="Espace réservé du texte 9">
            <a:extLst>
              <a:ext uri="{FF2B5EF4-FFF2-40B4-BE49-F238E27FC236}">
                <a16:creationId xmlns:a16="http://schemas.microsoft.com/office/drawing/2014/main" id="{5F90314A-48B2-46BF-90D0-1DC240E433FB}"/>
              </a:ext>
            </a:extLst>
          </p:cNvPr>
          <p:cNvSpPr>
            <a:spLocks noGrp="1"/>
          </p:cNvSpPr>
          <p:nvPr>
            <p:ph type="body" sz="quarter" idx="21" hasCustomPrompt="1"/>
          </p:nvPr>
        </p:nvSpPr>
        <p:spPr>
          <a:xfrm>
            <a:off x="6618838" y="3148618"/>
            <a:ext cx="1369029" cy="481397"/>
          </a:xfrm>
        </p:spPr>
        <p:txBody>
          <a:bodyPr>
            <a:noAutofit/>
          </a:bodyPr>
          <a:lstStyle>
            <a:lvl1pPr marL="0" indent="0" algn="ctr">
              <a:buNone/>
              <a:defRPr sz="36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 %</a:t>
            </a:r>
          </a:p>
        </p:txBody>
      </p:sp>
      <p:sp>
        <p:nvSpPr>
          <p:cNvPr id="71" name="Espace réservé du texte 9">
            <a:extLst>
              <a:ext uri="{FF2B5EF4-FFF2-40B4-BE49-F238E27FC236}">
                <a16:creationId xmlns:a16="http://schemas.microsoft.com/office/drawing/2014/main" id="{51D5EF77-8DB8-4D58-BA5A-31CB6BAF185B}"/>
              </a:ext>
            </a:extLst>
          </p:cNvPr>
          <p:cNvSpPr>
            <a:spLocks noGrp="1"/>
          </p:cNvSpPr>
          <p:nvPr>
            <p:ph type="body" sz="quarter" idx="22" hasCustomPrompt="1"/>
          </p:nvPr>
        </p:nvSpPr>
        <p:spPr>
          <a:xfrm>
            <a:off x="9155494" y="3148617"/>
            <a:ext cx="1369029" cy="481397"/>
          </a:xfrm>
        </p:spPr>
        <p:txBody>
          <a:bodyPr>
            <a:noAutofit/>
          </a:bodyPr>
          <a:lstStyle>
            <a:lvl1pPr marL="0" indent="0" algn="ctr">
              <a:buNone/>
              <a:defRPr sz="36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 %</a:t>
            </a:r>
          </a:p>
        </p:txBody>
      </p:sp>
      <p:sp>
        <p:nvSpPr>
          <p:cNvPr id="72" name="Espace réservé du texte 9">
            <a:extLst>
              <a:ext uri="{FF2B5EF4-FFF2-40B4-BE49-F238E27FC236}">
                <a16:creationId xmlns:a16="http://schemas.microsoft.com/office/drawing/2014/main" id="{217C6104-C5DA-44BA-9A82-28BFECCE9D90}"/>
              </a:ext>
            </a:extLst>
          </p:cNvPr>
          <p:cNvSpPr>
            <a:spLocks noGrp="1"/>
          </p:cNvSpPr>
          <p:nvPr>
            <p:ph type="body" sz="quarter" idx="15" hasCustomPrompt="1"/>
          </p:nvPr>
        </p:nvSpPr>
        <p:spPr>
          <a:xfrm>
            <a:off x="1043222" y="4671454"/>
            <a:ext cx="2265118" cy="651964"/>
          </a:xfrm>
          <a:noFill/>
        </p:spPr>
        <p:txBody>
          <a:bodyPr>
            <a:noAutofit/>
          </a:bodyPr>
          <a:lstStyle>
            <a:lvl1pPr marL="0" indent="0" algn="ctr">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73" name="Espace réservé du texte 9">
            <a:extLst>
              <a:ext uri="{FF2B5EF4-FFF2-40B4-BE49-F238E27FC236}">
                <a16:creationId xmlns:a16="http://schemas.microsoft.com/office/drawing/2014/main" id="{38A9D871-C6E5-445E-8010-AF2F57CA5B33}"/>
              </a:ext>
            </a:extLst>
          </p:cNvPr>
          <p:cNvSpPr>
            <a:spLocks noGrp="1"/>
          </p:cNvSpPr>
          <p:nvPr>
            <p:ph type="body" sz="quarter" idx="16" hasCustomPrompt="1"/>
          </p:nvPr>
        </p:nvSpPr>
        <p:spPr>
          <a:xfrm>
            <a:off x="1043221" y="5323418"/>
            <a:ext cx="2265118" cy="749428"/>
          </a:xfrm>
          <a:noFill/>
        </p:spPr>
        <p:txBody>
          <a:bodyPr>
            <a:noAutofit/>
          </a:bodyPr>
          <a:lstStyle>
            <a:lvl1pPr marL="0" indent="0" algn="ctr">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74" name="Espace réservé du texte 9">
            <a:extLst>
              <a:ext uri="{FF2B5EF4-FFF2-40B4-BE49-F238E27FC236}">
                <a16:creationId xmlns:a16="http://schemas.microsoft.com/office/drawing/2014/main" id="{ECE05000-00B2-409C-9BB8-A8297E5CAD99}"/>
              </a:ext>
            </a:extLst>
          </p:cNvPr>
          <p:cNvSpPr>
            <a:spLocks noGrp="1"/>
          </p:cNvSpPr>
          <p:nvPr>
            <p:ph type="body" sz="quarter" idx="33" hasCustomPrompt="1"/>
          </p:nvPr>
        </p:nvSpPr>
        <p:spPr>
          <a:xfrm>
            <a:off x="3624497" y="4671454"/>
            <a:ext cx="2265118" cy="651964"/>
          </a:xfrm>
          <a:noFill/>
        </p:spPr>
        <p:txBody>
          <a:bodyPr>
            <a:noAutofit/>
          </a:bodyPr>
          <a:lstStyle>
            <a:lvl1pPr marL="0" indent="0" algn="ctr">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75" name="Espace réservé du texte 9">
            <a:extLst>
              <a:ext uri="{FF2B5EF4-FFF2-40B4-BE49-F238E27FC236}">
                <a16:creationId xmlns:a16="http://schemas.microsoft.com/office/drawing/2014/main" id="{0F1A722D-7D58-435D-A601-3CAFC357F558}"/>
              </a:ext>
            </a:extLst>
          </p:cNvPr>
          <p:cNvSpPr>
            <a:spLocks noGrp="1"/>
          </p:cNvSpPr>
          <p:nvPr>
            <p:ph type="body" sz="quarter" idx="34" hasCustomPrompt="1"/>
          </p:nvPr>
        </p:nvSpPr>
        <p:spPr>
          <a:xfrm>
            <a:off x="3624496" y="5323418"/>
            <a:ext cx="2265118" cy="749428"/>
          </a:xfrm>
          <a:noFill/>
        </p:spPr>
        <p:txBody>
          <a:bodyPr>
            <a:noAutofit/>
          </a:bodyPr>
          <a:lstStyle>
            <a:lvl1pPr marL="0" indent="0" algn="ctr">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76" name="Espace réservé du texte 9">
            <a:extLst>
              <a:ext uri="{FF2B5EF4-FFF2-40B4-BE49-F238E27FC236}">
                <a16:creationId xmlns:a16="http://schemas.microsoft.com/office/drawing/2014/main" id="{109D3C45-7B39-4E60-9CAC-7EC523440EFD}"/>
              </a:ext>
            </a:extLst>
          </p:cNvPr>
          <p:cNvSpPr>
            <a:spLocks noGrp="1"/>
          </p:cNvSpPr>
          <p:nvPr>
            <p:ph type="body" sz="quarter" idx="35" hasCustomPrompt="1"/>
          </p:nvPr>
        </p:nvSpPr>
        <p:spPr>
          <a:xfrm>
            <a:off x="6205771" y="4673438"/>
            <a:ext cx="2265118" cy="651964"/>
          </a:xfrm>
          <a:noFill/>
        </p:spPr>
        <p:txBody>
          <a:bodyPr>
            <a:noAutofit/>
          </a:bodyPr>
          <a:lstStyle>
            <a:lvl1pPr marL="0" indent="0" algn="ctr">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77" name="Espace réservé du texte 9">
            <a:extLst>
              <a:ext uri="{FF2B5EF4-FFF2-40B4-BE49-F238E27FC236}">
                <a16:creationId xmlns:a16="http://schemas.microsoft.com/office/drawing/2014/main" id="{1F8F6B76-90D7-44DF-B39B-D2F39409D9E6}"/>
              </a:ext>
            </a:extLst>
          </p:cNvPr>
          <p:cNvSpPr>
            <a:spLocks noGrp="1"/>
          </p:cNvSpPr>
          <p:nvPr>
            <p:ph type="body" sz="quarter" idx="36" hasCustomPrompt="1"/>
          </p:nvPr>
        </p:nvSpPr>
        <p:spPr>
          <a:xfrm>
            <a:off x="6205770" y="5325402"/>
            <a:ext cx="2265118" cy="749428"/>
          </a:xfrm>
          <a:noFill/>
        </p:spPr>
        <p:txBody>
          <a:bodyPr>
            <a:noAutofit/>
          </a:bodyPr>
          <a:lstStyle>
            <a:lvl1pPr marL="0" indent="0" algn="ctr">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78" name="Espace réservé du texte 9">
            <a:extLst>
              <a:ext uri="{FF2B5EF4-FFF2-40B4-BE49-F238E27FC236}">
                <a16:creationId xmlns:a16="http://schemas.microsoft.com/office/drawing/2014/main" id="{FAB9A8EB-70A2-4674-ADF9-D02823BB3122}"/>
              </a:ext>
            </a:extLst>
          </p:cNvPr>
          <p:cNvSpPr>
            <a:spLocks noGrp="1"/>
          </p:cNvSpPr>
          <p:nvPr>
            <p:ph type="body" sz="quarter" idx="37" hasCustomPrompt="1"/>
          </p:nvPr>
        </p:nvSpPr>
        <p:spPr>
          <a:xfrm>
            <a:off x="8787044" y="4671454"/>
            <a:ext cx="2265118" cy="651964"/>
          </a:xfrm>
          <a:noFill/>
        </p:spPr>
        <p:txBody>
          <a:bodyPr>
            <a:noAutofit/>
          </a:bodyPr>
          <a:lstStyle>
            <a:lvl1pPr marL="0" indent="0" algn="ctr">
              <a:buNone/>
              <a:defRPr sz="1800" b="1">
                <a:solidFill>
                  <a:schemeClr val="tx1">
                    <a:lumMod val="85000"/>
                    <a:lumOff val="15000"/>
                  </a:schemeClr>
                </a:solidFill>
                <a:latin typeface="Montserrat Semi"/>
                <a:ea typeface="Montserrat Semi"/>
              </a:defRPr>
            </a:lvl1pPr>
          </a:lstStyle>
          <a:p>
            <a:pPr lvl="0"/>
            <a:r>
              <a:rPr lang="fr-FR" dirty="0"/>
              <a:t>VOTRE TITRE</a:t>
            </a:r>
          </a:p>
        </p:txBody>
      </p:sp>
      <p:sp>
        <p:nvSpPr>
          <p:cNvPr id="79" name="Espace réservé du texte 9">
            <a:extLst>
              <a:ext uri="{FF2B5EF4-FFF2-40B4-BE49-F238E27FC236}">
                <a16:creationId xmlns:a16="http://schemas.microsoft.com/office/drawing/2014/main" id="{FEBD0387-3987-431E-9388-3DC00EFE3533}"/>
              </a:ext>
            </a:extLst>
          </p:cNvPr>
          <p:cNvSpPr>
            <a:spLocks noGrp="1"/>
          </p:cNvSpPr>
          <p:nvPr>
            <p:ph type="body" sz="quarter" idx="38" hasCustomPrompt="1"/>
          </p:nvPr>
        </p:nvSpPr>
        <p:spPr>
          <a:xfrm>
            <a:off x="8787043" y="5323418"/>
            <a:ext cx="2265118" cy="749428"/>
          </a:xfrm>
          <a:noFill/>
        </p:spPr>
        <p:txBody>
          <a:bodyPr>
            <a:noAutofit/>
          </a:bodyPr>
          <a:lstStyle>
            <a:lvl1pPr marL="0" indent="0" algn="ctr">
              <a:buNone/>
              <a:defRPr sz="14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Votre description ici</a:t>
            </a:r>
          </a:p>
        </p:txBody>
      </p:sp>
      <p:sp>
        <p:nvSpPr>
          <p:cNvPr id="80" name="Google Shape;2887;p131">
            <a:extLst>
              <a:ext uri="{FF2B5EF4-FFF2-40B4-BE49-F238E27FC236}">
                <a16:creationId xmlns:a16="http://schemas.microsoft.com/office/drawing/2014/main" id="{A1A32BEE-3C25-4F77-A50F-8408960D86FD}"/>
              </a:ext>
            </a:extLst>
          </p:cNvPr>
          <p:cNvSpPr/>
          <p:nvPr userDrawn="1"/>
        </p:nvSpPr>
        <p:spPr>
          <a:xfrm>
            <a:off x="1250479" y="2471508"/>
            <a:ext cx="1914984" cy="1914984"/>
          </a:xfrm>
          <a:prstGeom prst="arc">
            <a:avLst>
              <a:gd name="adj1" fmla="val 16170307"/>
              <a:gd name="adj2" fmla="val 7170684"/>
            </a:avLst>
          </a:prstGeom>
          <a:noFill/>
          <a:ln w="76200" cap="flat" cmpd="sng">
            <a:solidFill>
              <a:srgbClr val="456AA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endParaRPr sz="3600" b="1" i="0" u="none" strike="noStrike" cap="none">
              <a:solidFill>
                <a:srgbClr val="000000"/>
              </a:solidFill>
              <a:latin typeface="Montserrat"/>
              <a:ea typeface="Montserrat"/>
              <a:cs typeface="Montserrat"/>
              <a:sym typeface="Montserrat"/>
            </a:endParaRPr>
          </a:p>
        </p:txBody>
      </p:sp>
      <p:sp>
        <p:nvSpPr>
          <p:cNvPr id="81" name="Google Shape;2888;p131">
            <a:extLst>
              <a:ext uri="{FF2B5EF4-FFF2-40B4-BE49-F238E27FC236}">
                <a16:creationId xmlns:a16="http://schemas.microsoft.com/office/drawing/2014/main" id="{64618AD9-8228-4F32-89F3-78E0269DFA49}"/>
              </a:ext>
            </a:extLst>
          </p:cNvPr>
          <p:cNvSpPr/>
          <p:nvPr userDrawn="1"/>
        </p:nvSpPr>
        <p:spPr>
          <a:xfrm>
            <a:off x="3787136" y="2471508"/>
            <a:ext cx="1914984" cy="1914984"/>
          </a:xfrm>
          <a:prstGeom prst="arc">
            <a:avLst>
              <a:gd name="adj1" fmla="val 16278115"/>
              <a:gd name="adj2" fmla="val 1051318"/>
            </a:avLst>
          </a:prstGeom>
          <a:noFill/>
          <a:ln w="76200" cap="flat" cmpd="sng">
            <a:solidFill>
              <a:srgbClr val="456AA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50" b="0" i="0" u="none" strike="noStrike" cap="none">
              <a:solidFill>
                <a:srgbClr val="000000"/>
              </a:solidFill>
              <a:latin typeface="Calibri"/>
              <a:ea typeface="Calibri"/>
              <a:cs typeface="Calibri"/>
              <a:sym typeface="Calibri"/>
            </a:endParaRPr>
          </a:p>
        </p:txBody>
      </p:sp>
      <p:sp>
        <p:nvSpPr>
          <p:cNvPr id="82" name="Google Shape;2889;p131">
            <a:extLst>
              <a:ext uri="{FF2B5EF4-FFF2-40B4-BE49-F238E27FC236}">
                <a16:creationId xmlns:a16="http://schemas.microsoft.com/office/drawing/2014/main" id="{85E15371-42AC-44AC-8AF7-73039125FA02}"/>
              </a:ext>
            </a:extLst>
          </p:cNvPr>
          <p:cNvSpPr/>
          <p:nvPr userDrawn="1"/>
        </p:nvSpPr>
        <p:spPr>
          <a:xfrm>
            <a:off x="6323793" y="2471508"/>
            <a:ext cx="1914982" cy="1914984"/>
          </a:xfrm>
          <a:prstGeom prst="arc">
            <a:avLst>
              <a:gd name="adj1" fmla="val 16319724"/>
              <a:gd name="adj2" fmla="val 9208582"/>
            </a:avLst>
          </a:prstGeom>
          <a:noFill/>
          <a:ln w="76200" cap="flat" cmpd="sng">
            <a:solidFill>
              <a:srgbClr val="456AA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endParaRPr sz="3600" b="1" i="0" u="none" strike="noStrike" cap="none">
              <a:solidFill>
                <a:srgbClr val="000000"/>
              </a:solidFill>
              <a:latin typeface="Montserrat"/>
              <a:ea typeface="Montserrat"/>
              <a:cs typeface="Montserrat"/>
              <a:sym typeface="Montserrat"/>
            </a:endParaRPr>
          </a:p>
        </p:txBody>
      </p:sp>
      <p:sp>
        <p:nvSpPr>
          <p:cNvPr id="83" name="Google Shape;2890;p131">
            <a:extLst>
              <a:ext uri="{FF2B5EF4-FFF2-40B4-BE49-F238E27FC236}">
                <a16:creationId xmlns:a16="http://schemas.microsoft.com/office/drawing/2014/main" id="{C138644D-6FAD-4763-9AC6-3D7EADD2EF42}"/>
              </a:ext>
            </a:extLst>
          </p:cNvPr>
          <p:cNvSpPr/>
          <p:nvPr userDrawn="1"/>
        </p:nvSpPr>
        <p:spPr>
          <a:xfrm>
            <a:off x="8860448" y="2471508"/>
            <a:ext cx="1914984" cy="1914984"/>
          </a:xfrm>
          <a:prstGeom prst="arc">
            <a:avLst>
              <a:gd name="adj1" fmla="val 16260653"/>
              <a:gd name="adj2" fmla="val 12897115"/>
            </a:avLst>
          </a:prstGeom>
          <a:noFill/>
          <a:ln w="76200" cap="flat" cmpd="sng">
            <a:solidFill>
              <a:srgbClr val="456AA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50" b="0" i="0" u="none" strike="noStrike" cap="none" dirty="0">
              <a:solidFill>
                <a:srgbClr val="000000"/>
              </a:solidFill>
              <a:latin typeface="Calibri"/>
              <a:ea typeface="Calibri"/>
              <a:cs typeface="Calibri"/>
              <a:sym typeface="Calibri"/>
            </a:endParaRPr>
          </a:p>
        </p:txBody>
      </p:sp>
      <p:sp>
        <p:nvSpPr>
          <p:cNvPr id="30" name="Espace réservé du texte 9">
            <a:extLst>
              <a:ext uri="{FF2B5EF4-FFF2-40B4-BE49-F238E27FC236}">
                <a16:creationId xmlns:a16="http://schemas.microsoft.com/office/drawing/2014/main" id="{000D9B04-B0DC-45A3-A903-1168744B04C2}"/>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31" name="Espace réservé du texte 9">
            <a:extLst>
              <a:ext uri="{FF2B5EF4-FFF2-40B4-BE49-F238E27FC236}">
                <a16:creationId xmlns:a16="http://schemas.microsoft.com/office/drawing/2014/main" id="{4091DFC8-E64B-4E3B-B9FC-90CBAEC00A77}"/>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28" name="Espace réservé du texte 13">
            <a:extLst>
              <a:ext uri="{FF2B5EF4-FFF2-40B4-BE49-F238E27FC236}">
                <a16:creationId xmlns:a16="http://schemas.microsoft.com/office/drawing/2014/main" id="{946493DE-4237-4AD0-B9DE-D14133F5CCE7}"/>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3821699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3 points">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41132F06-729C-4E78-A3F1-BEE53EEF1C25}"/>
              </a:ext>
            </a:extLst>
          </p:cNvPr>
          <p:cNvGrpSpPr/>
          <p:nvPr userDrawn="1"/>
        </p:nvGrpSpPr>
        <p:grpSpPr>
          <a:xfrm>
            <a:off x="5041336" y="1878458"/>
            <a:ext cx="7150663" cy="4542534"/>
            <a:chOff x="9585663" y="3273994"/>
            <a:chExt cx="14849283" cy="9433161"/>
          </a:xfrm>
          <a:solidFill>
            <a:srgbClr val="456AAE"/>
          </a:solidFill>
        </p:grpSpPr>
        <p:sp>
          <p:nvSpPr>
            <p:cNvPr id="300" name="Стрелка углом 15">
              <a:extLst>
                <a:ext uri="{FF2B5EF4-FFF2-40B4-BE49-F238E27FC236}">
                  <a16:creationId xmlns:a16="http://schemas.microsoft.com/office/drawing/2014/main" id="{59E13A63-F015-479C-81B1-3A6B37B3EDE0}"/>
                </a:ext>
              </a:extLst>
            </p:cNvPr>
            <p:cNvSpPr/>
            <p:nvPr userDrawn="1"/>
          </p:nvSpPr>
          <p:spPr>
            <a:xfrm rot="16200000">
              <a:off x="15272831" y="-549846"/>
              <a:ext cx="3670269" cy="14558418"/>
            </a:xfrm>
            <a:prstGeom prst="bentArrow">
              <a:avLst>
                <a:gd name="adj1" fmla="val 30982"/>
                <a:gd name="adj2" fmla="val 35667"/>
                <a:gd name="adj3" fmla="val 36311"/>
                <a:gd name="adj4" fmla="val 426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01" name="Стрелка углом 16">
              <a:extLst>
                <a:ext uri="{FF2B5EF4-FFF2-40B4-BE49-F238E27FC236}">
                  <a16:creationId xmlns:a16="http://schemas.microsoft.com/office/drawing/2014/main" id="{7D1BA211-5D68-4D5B-9D1C-B95BEEEBE9E4}"/>
                </a:ext>
              </a:extLst>
            </p:cNvPr>
            <p:cNvSpPr/>
            <p:nvPr userDrawn="1"/>
          </p:nvSpPr>
          <p:spPr>
            <a:xfrm rot="16200000" flipH="1">
              <a:off x="17401047" y="4131512"/>
              <a:ext cx="3670269" cy="10301988"/>
            </a:xfrm>
            <a:prstGeom prst="bentArrow">
              <a:avLst>
                <a:gd name="adj1" fmla="val 30982"/>
                <a:gd name="adj2" fmla="val 35667"/>
                <a:gd name="adj3" fmla="val 36311"/>
                <a:gd name="adj4" fmla="val 426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302" name="Стрелка углом 17">
              <a:extLst>
                <a:ext uri="{FF2B5EF4-FFF2-40B4-BE49-F238E27FC236}">
                  <a16:creationId xmlns:a16="http://schemas.microsoft.com/office/drawing/2014/main" id="{9A9135AF-2A1C-421E-A0A3-4C3FF8B1B120}"/>
                </a:ext>
              </a:extLst>
            </p:cNvPr>
            <p:cNvSpPr/>
            <p:nvPr userDrawn="1"/>
          </p:nvSpPr>
          <p:spPr>
            <a:xfrm rot="16200000">
              <a:off x="19601251" y="3724211"/>
              <a:ext cx="3670269" cy="5997121"/>
            </a:xfrm>
            <a:prstGeom prst="bentArrow">
              <a:avLst>
                <a:gd name="adj1" fmla="val 30982"/>
                <a:gd name="adj2" fmla="val 35667"/>
                <a:gd name="adj3" fmla="val 36311"/>
                <a:gd name="adj4" fmla="val 426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05" name="Овал 13">
              <a:extLst>
                <a:ext uri="{FF2B5EF4-FFF2-40B4-BE49-F238E27FC236}">
                  <a16:creationId xmlns:a16="http://schemas.microsoft.com/office/drawing/2014/main" id="{52084D97-006F-44BB-BA9D-C3388B049AF4}"/>
                </a:ext>
              </a:extLst>
            </p:cNvPr>
            <p:cNvSpPr/>
            <p:nvPr/>
          </p:nvSpPr>
          <p:spPr>
            <a:xfrm>
              <a:off x="9585663" y="3310054"/>
              <a:ext cx="1311780" cy="131178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Source Sans Pro" panose="020B0503030403020204" pitchFamily="34" charset="0"/>
                  <a:ea typeface="Source Sans Pro" panose="020B0503030403020204" pitchFamily="34" charset="0"/>
                </a:rPr>
                <a:t>1</a:t>
              </a:r>
              <a:endParaRPr lang="ru-RU" sz="1050" b="1" dirty="0">
                <a:solidFill>
                  <a:schemeClr val="bg1"/>
                </a:solidFill>
                <a:latin typeface="Source Sans Pro" panose="020B0503030403020204" pitchFamily="34" charset="0"/>
                <a:ea typeface="Source Sans Pro" panose="020B0503030403020204" pitchFamily="34" charset="0"/>
              </a:endParaRPr>
            </a:p>
          </p:txBody>
        </p:sp>
        <p:sp>
          <p:nvSpPr>
            <p:cNvPr id="308" name="Овал 23">
              <a:extLst>
                <a:ext uri="{FF2B5EF4-FFF2-40B4-BE49-F238E27FC236}">
                  <a16:creationId xmlns:a16="http://schemas.microsoft.com/office/drawing/2014/main" id="{A4550FD9-F389-4BB9-B7F8-268204B3C82A}"/>
                </a:ext>
              </a:extLst>
            </p:cNvPr>
            <p:cNvSpPr/>
            <p:nvPr/>
          </p:nvSpPr>
          <p:spPr>
            <a:xfrm>
              <a:off x="13762127" y="11395375"/>
              <a:ext cx="1311780" cy="131178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FF"/>
                  </a:solidFill>
                  <a:latin typeface="Source Sans Pro" panose="020B0503030403020204" pitchFamily="34" charset="0"/>
                  <a:ea typeface="Source Sans Pro" panose="020B0503030403020204" pitchFamily="34" charset="0"/>
                </a:rPr>
                <a:t>2</a:t>
              </a:r>
              <a:endParaRPr lang="ru-RU" sz="1050" b="1" dirty="0">
                <a:solidFill>
                  <a:srgbClr val="FFFFFF"/>
                </a:solidFill>
                <a:latin typeface="Source Sans Pro" panose="020B0503030403020204" pitchFamily="34" charset="0"/>
                <a:ea typeface="Source Sans Pro" panose="020B0503030403020204" pitchFamily="34" charset="0"/>
              </a:endParaRPr>
            </a:p>
          </p:txBody>
        </p:sp>
        <p:sp>
          <p:nvSpPr>
            <p:cNvPr id="311" name="Овал 20">
              <a:extLst>
                <a:ext uri="{FF2B5EF4-FFF2-40B4-BE49-F238E27FC236}">
                  <a16:creationId xmlns:a16="http://schemas.microsoft.com/office/drawing/2014/main" id="{FDA9C7B1-FC38-49AA-BB84-1E64999D046E}"/>
                </a:ext>
              </a:extLst>
            </p:cNvPr>
            <p:cNvSpPr/>
            <p:nvPr/>
          </p:nvSpPr>
          <p:spPr>
            <a:xfrm>
              <a:off x="18170251" y="3273994"/>
              <a:ext cx="1311780" cy="131178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FF"/>
                  </a:solidFill>
                  <a:latin typeface="Source Sans Pro" panose="020B0503030403020204" pitchFamily="34" charset="0"/>
                  <a:ea typeface="Source Sans Pro" panose="020B0503030403020204" pitchFamily="34" charset="0"/>
                </a:rPr>
                <a:t>3</a:t>
              </a:r>
              <a:endParaRPr lang="ru-RU" sz="1050" b="1" dirty="0">
                <a:solidFill>
                  <a:srgbClr val="FFFFFF"/>
                </a:solidFill>
                <a:latin typeface="Source Sans Pro" panose="020B0503030403020204" pitchFamily="34" charset="0"/>
                <a:ea typeface="Source Sans Pro" panose="020B0503030403020204" pitchFamily="34" charset="0"/>
              </a:endParaRPr>
            </a:p>
          </p:txBody>
        </p:sp>
      </p:grpSp>
      <p:sp>
        <p:nvSpPr>
          <p:cNvPr id="15" name="Espace réservé du texte 14">
            <a:extLst>
              <a:ext uri="{FF2B5EF4-FFF2-40B4-BE49-F238E27FC236}">
                <a16:creationId xmlns:a16="http://schemas.microsoft.com/office/drawing/2014/main" id="{01C02A55-A140-42F5-99A7-E5044C2D27A3}"/>
              </a:ext>
            </a:extLst>
          </p:cNvPr>
          <p:cNvSpPr>
            <a:spLocks noGrp="1"/>
          </p:cNvSpPr>
          <p:nvPr>
            <p:ph type="body" sz="quarter" idx="15" hasCustomPrompt="1"/>
          </p:nvPr>
        </p:nvSpPr>
        <p:spPr>
          <a:xfrm>
            <a:off x="610279" y="2169064"/>
            <a:ext cx="3609975" cy="3486498"/>
          </a:xfrm>
        </p:spPr>
        <p:txBody>
          <a:bodyPr>
            <a:noAutofit/>
          </a:bodyPr>
          <a:lstStyle>
            <a:lvl1pPr marL="0" indent="0">
              <a:buNone/>
              <a:defRPr lang="fr-FR" sz="1600" b="0" i="0" smtClean="0">
                <a:solidFill>
                  <a:schemeClr val="tx1">
                    <a:lumMod val="75000"/>
                    <a:lumOff val="25000"/>
                  </a:schemeClr>
                </a:solidFill>
                <a:effectLst/>
                <a:latin typeface="Abadi Extra Light" panose="020B0204020104020204" pitchFamily="34" charset="0"/>
                <a:ea typeface="Source Sans Pro" panose="020B0503030403020204" pitchFamily="34" charset="0"/>
              </a:defRPr>
            </a:lvl1pPr>
          </a:lstStyle>
          <a:p>
            <a:r>
              <a:rPr lang="fr-FR" dirty="0"/>
              <a:t>Votre texte ici…</a:t>
            </a:r>
          </a:p>
        </p:txBody>
      </p:sp>
      <p:sp>
        <p:nvSpPr>
          <p:cNvPr id="317" name="Espace réservé du texte 14">
            <a:extLst>
              <a:ext uri="{FF2B5EF4-FFF2-40B4-BE49-F238E27FC236}">
                <a16:creationId xmlns:a16="http://schemas.microsoft.com/office/drawing/2014/main" id="{11FA52A4-3772-4B60-B87A-2A6467108EBD}"/>
              </a:ext>
            </a:extLst>
          </p:cNvPr>
          <p:cNvSpPr>
            <a:spLocks noGrp="1"/>
          </p:cNvSpPr>
          <p:nvPr>
            <p:ph type="body" sz="quarter" idx="16" hasCustomPrompt="1"/>
          </p:nvPr>
        </p:nvSpPr>
        <p:spPr>
          <a:xfrm>
            <a:off x="5781046" y="2027734"/>
            <a:ext cx="2190702" cy="563402"/>
          </a:xfrm>
        </p:spPr>
        <p:txBody>
          <a:bodyPr>
            <a:noAutofit/>
          </a:bodyPr>
          <a:lstStyle>
            <a:lvl1pPr marL="0" indent="0">
              <a:buNone/>
              <a:defRPr lang="fr-FR" sz="2000" b="1" i="0" smtClean="0">
                <a:solidFill>
                  <a:schemeClr val="tx1">
                    <a:lumMod val="85000"/>
                    <a:lumOff val="15000"/>
                  </a:schemeClr>
                </a:solidFill>
                <a:effectLst/>
                <a:latin typeface="Montserrat Semi"/>
                <a:ea typeface="Source Sans Pro" panose="020B0503030403020204" pitchFamily="34" charset="0"/>
              </a:defRPr>
            </a:lvl1pPr>
          </a:lstStyle>
          <a:p>
            <a:r>
              <a:rPr lang="fr-FR" dirty="0"/>
              <a:t>TITRE 1</a:t>
            </a:r>
          </a:p>
        </p:txBody>
      </p:sp>
      <p:sp>
        <p:nvSpPr>
          <p:cNvPr id="318" name="Espace réservé du texte 14">
            <a:extLst>
              <a:ext uri="{FF2B5EF4-FFF2-40B4-BE49-F238E27FC236}">
                <a16:creationId xmlns:a16="http://schemas.microsoft.com/office/drawing/2014/main" id="{C8BA6DE4-F209-42F6-9F16-ADF6BBF39F25}"/>
              </a:ext>
            </a:extLst>
          </p:cNvPr>
          <p:cNvSpPr>
            <a:spLocks noGrp="1"/>
          </p:cNvSpPr>
          <p:nvPr>
            <p:ph type="body" sz="quarter" idx="17" hasCustomPrompt="1"/>
          </p:nvPr>
        </p:nvSpPr>
        <p:spPr>
          <a:xfrm>
            <a:off x="7828224" y="5952646"/>
            <a:ext cx="2190702" cy="563402"/>
          </a:xfrm>
        </p:spPr>
        <p:txBody>
          <a:bodyPr>
            <a:noAutofit/>
          </a:bodyPr>
          <a:lstStyle>
            <a:lvl1pPr marL="0" indent="0">
              <a:buNone/>
              <a:defRPr lang="fr-FR" sz="2000" b="1" i="0" smtClean="0">
                <a:solidFill>
                  <a:schemeClr val="tx1">
                    <a:lumMod val="85000"/>
                    <a:lumOff val="15000"/>
                  </a:schemeClr>
                </a:solidFill>
                <a:effectLst/>
                <a:latin typeface="Montserrat Semi"/>
                <a:ea typeface="Source Sans Pro" panose="020B0503030403020204" pitchFamily="34" charset="0"/>
              </a:defRPr>
            </a:lvl1pPr>
          </a:lstStyle>
          <a:p>
            <a:r>
              <a:rPr lang="fr-FR" dirty="0"/>
              <a:t>TITRE 2</a:t>
            </a:r>
          </a:p>
        </p:txBody>
      </p:sp>
      <p:sp>
        <p:nvSpPr>
          <p:cNvPr id="319" name="Espace réservé du texte 14">
            <a:extLst>
              <a:ext uri="{FF2B5EF4-FFF2-40B4-BE49-F238E27FC236}">
                <a16:creationId xmlns:a16="http://schemas.microsoft.com/office/drawing/2014/main" id="{E1CE0660-43F1-42E2-9FF1-25E4FD11DE2B}"/>
              </a:ext>
            </a:extLst>
          </p:cNvPr>
          <p:cNvSpPr>
            <a:spLocks noGrp="1"/>
          </p:cNvSpPr>
          <p:nvPr>
            <p:ph type="body" sz="quarter" idx="18" hasCustomPrompt="1"/>
          </p:nvPr>
        </p:nvSpPr>
        <p:spPr>
          <a:xfrm>
            <a:off x="9895149" y="1991600"/>
            <a:ext cx="2190702" cy="563402"/>
          </a:xfrm>
        </p:spPr>
        <p:txBody>
          <a:bodyPr>
            <a:noAutofit/>
          </a:bodyPr>
          <a:lstStyle>
            <a:lvl1pPr marL="0" indent="0">
              <a:buNone/>
              <a:defRPr lang="fr-FR" sz="2000" b="1" i="0" smtClean="0">
                <a:solidFill>
                  <a:schemeClr val="tx1">
                    <a:lumMod val="85000"/>
                    <a:lumOff val="15000"/>
                  </a:schemeClr>
                </a:solidFill>
                <a:effectLst/>
                <a:latin typeface="Montserrat Semi"/>
                <a:ea typeface="Source Sans Pro" panose="020B0503030403020204" pitchFamily="34" charset="0"/>
              </a:defRPr>
            </a:lvl1pPr>
          </a:lstStyle>
          <a:p>
            <a:r>
              <a:rPr lang="fr-FR" dirty="0"/>
              <a:t>TITRE 3</a:t>
            </a:r>
          </a:p>
        </p:txBody>
      </p:sp>
      <p:sp>
        <p:nvSpPr>
          <p:cNvPr id="22" name="Espace réservé du texte 9">
            <a:extLst>
              <a:ext uri="{FF2B5EF4-FFF2-40B4-BE49-F238E27FC236}">
                <a16:creationId xmlns:a16="http://schemas.microsoft.com/office/drawing/2014/main" id="{90ADA0EA-AA81-4E7B-B368-60837B0860BE}"/>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23" name="Espace réservé du texte 9">
            <a:extLst>
              <a:ext uri="{FF2B5EF4-FFF2-40B4-BE49-F238E27FC236}">
                <a16:creationId xmlns:a16="http://schemas.microsoft.com/office/drawing/2014/main" id="{CED5D2F5-73CE-4671-BCCF-003F96D8D1C3}"/>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9" name="Espace réservé du texte 13">
            <a:extLst>
              <a:ext uri="{FF2B5EF4-FFF2-40B4-BE49-F238E27FC236}">
                <a16:creationId xmlns:a16="http://schemas.microsoft.com/office/drawing/2014/main" id="{84D3470A-8556-4ABF-8972-6C543A8C3C54}"/>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290937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témoignage">
    <p:spTree>
      <p:nvGrpSpPr>
        <p:cNvPr id="1" name=""/>
        <p:cNvGrpSpPr/>
        <p:nvPr/>
      </p:nvGrpSpPr>
      <p:grpSpPr>
        <a:xfrm>
          <a:off x="0" y="0"/>
          <a:ext cx="0" cy="0"/>
          <a:chOff x="0" y="0"/>
          <a:chExt cx="0" cy="0"/>
        </a:xfrm>
      </p:grpSpPr>
      <p:sp>
        <p:nvSpPr>
          <p:cNvPr id="29" name="Espace réservé pour une image  14">
            <a:extLst>
              <a:ext uri="{FF2B5EF4-FFF2-40B4-BE49-F238E27FC236}">
                <a16:creationId xmlns:a16="http://schemas.microsoft.com/office/drawing/2014/main" id="{91713C15-79FD-46F0-A1D2-525AE3E188BA}"/>
              </a:ext>
            </a:extLst>
          </p:cNvPr>
          <p:cNvSpPr>
            <a:spLocks noGrp="1"/>
          </p:cNvSpPr>
          <p:nvPr>
            <p:ph type="pic" sz="quarter" idx="21"/>
          </p:nvPr>
        </p:nvSpPr>
        <p:spPr>
          <a:xfrm>
            <a:off x="1229425" y="2064701"/>
            <a:ext cx="2176462" cy="2108200"/>
          </a:xfrm>
          <a:prstGeom prst="ellipse">
            <a:avLst/>
          </a:prstGeom>
          <a:ln w="38100">
            <a:solidFill>
              <a:srgbClr val="456AAE"/>
            </a:solidFill>
          </a:ln>
        </p:spPr>
        <p:txBody>
          <a:bodyPr>
            <a:normAutofit/>
          </a:bodyPr>
          <a:lstStyle>
            <a:lvl1pPr marL="0" indent="0" algn="ctr">
              <a:buNone/>
              <a:defRPr sz="900"/>
            </a:lvl1pPr>
          </a:lstStyle>
          <a:p>
            <a:endParaRPr lang="fr-FR" dirty="0"/>
          </a:p>
          <a:p>
            <a:endParaRPr lang="fr-FR" dirty="0"/>
          </a:p>
        </p:txBody>
      </p:sp>
      <p:sp>
        <p:nvSpPr>
          <p:cNvPr id="15" name="Espace réservé du texte 9">
            <a:extLst>
              <a:ext uri="{FF2B5EF4-FFF2-40B4-BE49-F238E27FC236}">
                <a16:creationId xmlns:a16="http://schemas.microsoft.com/office/drawing/2014/main" id="{0CDD36F3-5958-476E-9790-7FEF5855C4D9}"/>
              </a:ext>
            </a:extLst>
          </p:cNvPr>
          <p:cNvSpPr>
            <a:spLocks noGrp="1"/>
          </p:cNvSpPr>
          <p:nvPr>
            <p:ph type="body" sz="quarter" idx="16" hasCustomPrompt="1"/>
          </p:nvPr>
        </p:nvSpPr>
        <p:spPr>
          <a:xfrm>
            <a:off x="655576" y="4399571"/>
            <a:ext cx="3291681" cy="375195"/>
          </a:xfrm>
        </p:spPr>
        <p:txBody>
          <a:bodyPr>
            <a:noAutofit/>
          </a:bodyPr>
          <a:lstStyle>
            <a:lvl1pPr marL="0" indent="0" algn="ctr">
              <a:buNone/>
              <a:defRPr sz="2000" b="1">
                <a:solidFill>
                  <a:schemeClr val="tx1">
                    <a:lumMod val="85000"/>
                    <a:lumOff val="15000"/>
                  </a:schemeClr>
                </a:solidFill>
                <a:latin typeface="Montserrat Semi"/>
                <a:ea typeface="Montserrat Semi"/>
              </a:defRPr>
            </a:lvl1pPr>
          </a:lstStyle>
          <a:p>
            <a:pPr lvl="0"/>
            <a:r>
              <a:rPr lang="fr-FR" dirty="0"/>
              <a:t>NOM PRENOM</a:t>
            </a:r>
          </a:p>
        </p:txBody>
      </p:sp>
      <p:sp>
        <p:nvSpPr>
          <p:cNvPr id="16" name="Espace réservé du texte 9">
            <a:extLst>
              <a:ext uri="{FF2B5EF4-FFF2-40B4-BE49-F238E27FC236}">
                <a16:creationId xmlns:a16="http://schemas.microsoft.com/office/drawing/2014/main" id="{B94C797E-FDB4-4173-A1D3-47FED4B2E655}"/>
              </a:ext>
            </a:extLst>
          </p:cNvPr>
          <p:cNvSpPr>
            <a:spLocks noGrp="1"/>
          </p:cNvSpPr>
          <p:nvPr>
            <p:ph type="body" sz="quarter" idx="17" hasCustomPrompt="1"/>
          </p:nvPr>
        </p:nvSpPr>
        <p:spPr>
          <a:xfrm>
            <a:off x="655575" y="4774766"/>
            <a:ext cx="3291681" cy="365126"/>
          </a:xfrm>
        </p:spPr>
        <p:txBody>
          <a:bodyPr>
            <a:noAutofit/>
          </a:bodyPr>
          <a:lstStyle>
            <a:lvl1pPr marL="0" indent="0" algn="ctr">
              <a:buNone/>
              <a:defRPr sz="1600" b="0">
                <a:solidFill>
                  <a:schemeClr val="tx1">
                    <a:lumMod val="85000"/>
                    <a:lumOff val="15000"/>
                  </a:schemeClr>
                </a:solidFill>
                <a:latin typeface="Abadi Extra Light" panose="020B0204020104020204" pitchFamily="34" charset="0"/>
                <a:ea typeface="Source Sans Pro" panose="020B0503030403020204" pitchFamily="34" charset="0"/>
              </a:defRPr>
            </a:lvl1pPr>
          </a:lstStyle>
          <a:p>
            <a:pPr lvl="0"/>
            <a:r>
              <a:rPr lang="fr-FR" dirty="0"/>
              <a:t>POSTE</a:t>
            </a:r>
          </a:p>
        </p:txBody>
      </p:sp>
      <p:grpSp>
        <p:nvGrpSpPr>
          <p:cNvPr id="22" name="Groupe 21">
            <a:extLst>
              <a:ext uri="{FF2B5EF4-FFF2-40B4-BE49-F238E27FC236}">
                <a16:creationId xmlns:a16="http://schemas.microsoft.com/office/drawing/2014/main" id="{824B64C7-D3AE-4AF3-8710-5A7A7CE72C32}"/>
              </a:ext>
            </a:extLst>
          </p:cNvPr>
          <p:cNvGrpSpPr/>
          <p:nvPr userDrawn="1"/>
        </p:nvGrpSpPr>
        <p:grpSpPr>
          <a:xfrm>
            <a:off x="4398507" y="1346433"/>
            <a:ext cx="2176463" cy="2108200"/>
            <a:chOff x="1431235" y="-236186"/>
            <a:chExt cx="2182343" cy="1917704"/>
          </a:xfrm>
        </p:grpSpPr>
        <p:pic>
          <p:nvPicPr>
            <p:cNvPr id="23" name="Image 22">
              <a:extLst>
                <a:ext uri="{FF2B5EF4-FFF2-40B4-BE49-F238E27FC236}">
                  <a16:creationId xmlns:a16="http://schemas.microsoft.com/office/drawing/2014/main" id="{F924F17A-110F-4A2C-9544-F348318FA11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431235" y="-236186"/>
              <a:ext cx="1807260" cy="1917704"/>
            </a:xfrm>
            <a:prstGeom prst="rect">
              <a:avLst/>
            </a:prstGeom>
          </p:spPr>
        </p:pic>
        <p:pic>
          <p:nvPicPr>
            <p:cNvPr id="24" name="Image 23">
              <a:extLst>
                <a:ext uri="{FF2B5EF4-FFF2-40B4-BE49-F238E27FC236}">
                  <a16:creationId xmlns:a16="http://schemas.microsoft.com/office/drawing/2014/main" id="{1B8629A3-35D6-4F1F-A1D0-0281A6221DC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806318" y="-236186"/>
              <a:ext cx="1807260" cy="1917704"/>
            </a:xfrm>
            <a:prstGeom prst="rect">
              <a:avLst/>
            </a:prstGeom>
          </p:spPr>
        </p:pic>
      </p:grpSp>
      <p:cxnSp>
        <p:nvCxnSpPr>
          <p:cNvPr id="27" name="Google Shape;19;p3">
            <a:extLst>
              <a:ext uri="{FF2B5EF4-FFF2-40B4-BE49-F238E27FC236}">
                <a16:creationId xmlns:a16="http://schemas.microsoft.com/office/drawing/2014/main" id="{C997BB4B-6898-42BD-BB2B-3B6F94CA5B86}"/>
              </a:ext>
            </a:extLst>
          </p:cNvPr>
          <p:cNvCxnSpPr>
            <a:cxnSpLocks/>
          </p:cNvCxnSpPr>
          <p:nvPr userDrawn="1"/>
        </p:nvCxnSpPr>
        <p:spPr>
          <a:xfrm>
            <a:off x="4470912" y="2273807"/>
            <a:ext cx="0" cy="2497239"/>
          </a:xfrm>
          <a:prstGeom prst="straightConnector1">
            <a:avLst/>
          </a:prstGeom>
          <a:noFill/>
          <a:ln w="19050" cap="flat" cmpd="sng">
            <a:solidFill>
              <a:schemeClr val="bg1">
                <a:lumMod val="85000"/>
              </a:schemeClr>
            </a:solidFill>
            <a:prstDash val="solid"/>
            <a:miter lim="8000"/>
            <a:headEnd type="none" w="sm" len="sm"/>
            <a:tailEnd type="none" w="sm" len="sm"/>
          </a:ln>
        </p:spPr>
      </p:cxnSp>
      <p:sp>
        <p:nvSpPr>
          <p:cNvPr id="28" name="Espace réservé du texte 9">
            <a:extLst>
              <a:ext uri="{FF2B5EF4-FFF2-40B4-BE49-F238E27FC236}">
                <a16:creationId xmlns:a16="http://schemas.microsoft.com/office/drawing/2014/main" id="{0301A28E-8B41-4F45-98D6-EB2E5854DB1B}"/>
              </a:ext>
            </a:extLst>
          </p:cNvPr>
          <p:cNvSpPr>
            <a:spLocks noGrp="1"/>
          </p:cNvSpPr>
          <p:nvPr>
            <p:ph type="body" sz="quarter" idx="19" hasCustomPrompt="1"/>
          </p:nvPr>
        </p:nvSpPr>
        <p:spPr>
          <a:xfrm>
            <a:off x="5165085" y="2395356"/>
            <a:ext cx="5939680" cy="2761047"/>
          </a:xfrm>
        </p:spPr>
        <p:txBody>
          <a:bodyPr>
            <a:noAutofit/>
          </a:bodyPr>
          <a:lstStyle>
            <a:lvl1pPr marL="0" indent="0" algn="l">
              <a:buNone/>
              <a:defRPr sz="2400" b="1">
                <a:solidFill>
                  <a:schemeClr val="tx1">
                    <a:lumMod val="85000"/>
                    <a:lumOff val="15000"/>
                  </a:schemeClr>
                </a:solidFill>
                <a:latin typeface="Source Sans Pro" panose="020B0503030403020204" pitchFamily="34" charset="0"/>
                <a:ea typeface="Source Sans Pro" panose="020B0503030403020204" pitchFamily="34" charset="0"/>
              </a:defRPr>
            </a:lvl1pPr>
          </a:lstStyle>
          <a:p>
            <a:pPr lvl="0"/>
            <a:r>
              <a:rPr lang="fr-FR" dirty="0"/>
              <a:t>Insérez le témoignage ici</a:t>
            </a:r>
          </a:p>
        </p:txBody>
      </p:sp>
      <p:pic>
        <p:nvPicPr>
          <p:cNvPr id="30" name="Imagen 9">
            <a:extLst>
              <a:ext uri="{FF2B5EF4-FFF2-40B4-BE49-F238E27FC236}">
                <a16:creationId xmlns:a16="http://schemas.microsoft.com/office/drawing/2014/main" id="{A12E1440-9D71-4565-8AB7-D08D785133C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6051550" y="717550"/>
            <a:ext cx="88900" cy="12192000"/>
          </a:xfrm>
          <a:prstGeom prst="rect">
            <a:avLst/>
          </a:prstGeom>
        </p:spPr>
      </p:pic>
      <p:sp>
        <p:nvSpPr>
          <p:cNvPr id="26" name="Espace réservé pour une image  14">
            <a:extLst>
              <a:ext uri="{FF2B5EF4-FFF2-40B4-BE49-F238E27FC236}">
                <a16:creationId xmlns:a16="http://schemas.microsoft.com/office/drawing/2014/main" id="{D391A1B6-423D-467C-86B6-23C3EF24CD6E}"/>
              </a:ext>
            </a:extLst>
          </p:cNvPr>
          <p:cNvSpPr>
            <a:spLocks noGrp="1"/>
          </p:cNvSpPr>
          <p:nvPr>
            <p:ph type="pic" sz="quarter" idx="33"/>
          </p:nvPr>
        </p:nvSpPr>
        <p:spPr>
          <a:xfrm>
            <a:off x="1213184" y="5299420"/>
            <a:ext cx="2176462" cy="806212"/>
          </a:xfrm>
          <a:prstGeom prst="rect">
            <a:avLst/>
          </a:prstGeom>
          <a:ln w="38100">
            <a:noFill/>
          </a:ln>
        </p:spPr>
        <p:txBody>
          <a:bodyPr>
            <a:noAutofit/>
          </a:bodyPr>
          <a:lstStyle>
            <a:lvl1pPr marL="0" indent="0" algn="ctr">
              <a:buNone/>
              <a:defRPr sz="900"/>
            </a:lvl1pPr>
          </a:lstStyle>
          <a:p>
            <a:endParaRPr lang="fr-FR" dirty="0"/>
          </a:p>
          <a:p>
            <a:r>
              <a:rPr lang="fr-FR" dirty="0"/>
              <a:t>Logo</a:t>
            </a:r>
          </a:p>
        </p:txBody>
      </p:sp>
      <p:sp>
        <p:nvSpPr>
          <p:cNvPr id="32" name="Espace réservé du texte 9">
            <a:extLst>
              <a:ext uri="{FF2B5EF4-FFF2-40B4-BE49-F238E27FC236}">
                <a16:creationId xmlns:a16="http://schemas.microsoft.com/office/drawing/2014/main" id="{137E554E-F801-4AA0-A389-D8D0D136BF53}"/>
              </a:ext>
            </a:extLst>
          </p:cNvPr>
          <p:cNvSpPr>
            <a:spLocks noGrp="1"/>
          </p:cNvSpPr>
          <p:nvPr>
            <p:ph type="body" sz="quarter" idx="13" hasCustomPrompt="1"/>
          </p:nvPr>
        </p:nvSpPr>
        <p:spPr>
          <a:xfrm>
            <a:off x="599484" y="448170"/>
            <a:ext cx="10551116" cy="607356"/>
          </a:xfrm>
        </p:spPr>
        <p:txBody>
          <a:bodyPr>
            <a:noAutofit/>
          </a:bodyPr>
          <a:lstStyle>
            <a:lvl1pPr marL="0" indent="0" algn="l">
              <a:buNone/>
              <a:defRPr sz="3600" b="1">
                <a:solidFill>
                  <a:schemeClr val="tx1">
                    <a:lumMod val="85000"/>
                    <a:lumOff val="15000"/>
                  </a:schemeClr>
                </a:solidFill>
                <a:latin typeface="Montserrat Semi"/>
                <a:ea typeface="Montserrat Semi"/>
              </a:defRPr>
            </a:lvl1pPr>
          </a:lstStyle>
          <a:p>
            <a:pPr lvl="0"/>
            <a:r>
              <a:rPr lang="fr-FR" dirty="0"/>
              <a:t>Insérez votre titre ici</a:t>
            </a:r>
          </a:p>
        </p:txBody>
      </p:sp>
      <p:sp>
        <p:nvSpPr>
          <p:cNvPr id="33" name="Espace réservé du texte 9">
            <a:extLst>
              <a:ext uri="{FF2B5EF4-FFF2-40B4-BE49-F238E27FC236}">
                <a16:creationId xmlns:a16="http://schemas.microsoft.com/office/drawing/2014/main" id="{B5FF29AC-68D7-404A-B4C1-1DA2D3127B64}"/>
              </a:ext>
            </a:extLst>
          </p:cNvPr>
          <p:cNvSpPr>
            <a:spLocks noGrp="1"/>
          </p:cNvSpPr>
          <p:nvPr>
            <p:ph type="body" sz="quarter" idx="14" hasCustomPrompt="1"/>
          </p:nvPr>
        </p:nvSpPr>
        <p:spPr>
          <a:xfrm>
            <a:off x="599484" y="1077254"/>
            <a:ext cx="10551116" cy="413044"/>
          </a:xfrm>
        </p:spPr>
        <p:txBody>
          <a:bodyPr>
            <a:noAutofit/>
          </a:bodyPr>
          <a:lstStyle>
            <a:lvl1pPr marL="0" indent="0" algn="l">
              <a:buNone/>
              <a:defRPr sz="2000" b="0">
                <a:solidFill>
                  <a:schemeClr val="tx1"/>
                </a:solidFill>
                <a:latin typeface="Abadi Extra Light" panose="020B0204020104020204" pitchFamily="34" charset="0"/>
                <a:ea typeface="Source Sans Pro" panose="020B0503030403020204" pitchFamily="34" charset="0"/>
              </a:defRPr>
            </a:lvl1pPr>
          </a:lstStyle>
          <a:p>
            <a:pPr lvl="0"/>
            <a:r>
              <a:rPr lang="fr-FR" dirty="0"/>
              <a:t>INSÉREZ VOTRE SOUS-TITRE ICI</a:t>
            </a:r>
          </a:p>
        </p:txBody>
      </p:sp>
      <p:sp>
        <p:nvSpPr>
          <p:cNvPr id="17" name="Espace réservé du texte 13">
            <a:extLst>
              <a:ext uri="{FF2B5EF4-FFF2-40B4-BE49-F238E27FC236}">
                <a16:creationId xmlns:a16="http://schemas.microsoft.com/office/drawing/2014/main" id="{EC20FF6F-1B72-49E9-80BE-B77F2578F9D5}"/>
              </a:ext>
            </a:extLst>
          </p:cNvPr>
          <p:cNvSpPr>
            <a:spLocks noGrp="1"/>
          </p:cNvSpPr>
          <p:nvPr>
            <p:ph type="body" sz="quarter" idx="30" hasCustomPrompt="1"/>
          </p:nvPr>
        </p:nvSpPr>
        <p:spPr>
          <a:xfrm>
            <a:off x="11224256" y="6380909"/>
            <a:ext cx="906226" cy="388191"/>
          </a:xfrm>
        </p:spPr>
        <p:txBody>
          <a:bodyPr>
            <a:noAutofit/>
          </a:bodyPr>
          <a:lstStyle>
            <a:lvl1pPr marL="0" indent="0">
              <a:buNone/>
              <a:defRPr sz="1400">
                <a:solidFill>
                  <a:schemeClr val="bg1">
                    <a:lumMod val="50000"/>
                  </a:schemeClr>
                </a:solidFill>
                <a:latin typeface="Abadi Extra Light" panose="020B0204020104020204" pitchFamily="34" charset="0"/>
              </a:defRPr>
            </a:lvl1pPr>
          </a:lstStyle>
          <a:p>
            <a:pPr lvl="0"/>
            <a:r>
              <a:rPr lang="fr-FR" dirty="0"/>
              <a:t>N°</a:t>
            </a:r>
          </a:p>
        </p:txBody>
      </p:sp>
    </p:spTree>
    <p:extLst>
      <p:ext uri="{BB962C8B-B14F-4D97-AF65-F5344CB8AC3E}">
        <p14:creationId xmlns:p14="http://schemas.microsoft.com/office/powerpoint/2010/main" val="2318392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merci+contact">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7AF2EBE6-5B77-4FB3-9609-EA6D5A99DD2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368" t="5150"/>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F3B4591B-F6A3-465C-B3BF-D519B7496199}"/>
              </a:ext>
            </a:extLst>
          </p:cNvPr>
          <p:cNvSpPr/>
          <p:nvPr userDrawn="1"/>
        </p:nvSpPr>
        <p:spPr>
          <a:xfrm rot="5400000">
            <a:off x="2550884" y="-2783116"/>
            <a:ext cx="6858000" cy="12424232"/>
          </a:xfrm>
          <a:prstGeom prst="rect">
            <a:avLst/>
          </a:prstGeom>
          <a:gradFill flip="none" rotWithShape="1">
            <a:gsLst>
              <a:gs pos="62000">
                <a:srgbClr val="015C89">
                  <a:alpha val="0"/>
                </a:srgbClr>
              </a:gs>
              <a:gs pos="0">
                <a:srgbClr val="00A7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D815B837-697E-4808-A4D1-E85DD258A9A6}"/>
              </a:ext>
            </a:extLst>
          </p:cNvPr>
          <p:cNvSpPr/>
          <p:nvPr userDrawn="1"/>
        </p:nvSpPr>
        <p:spPr>
          <a:xfrm>
            <a:off x="-1" y="0"/>
            <a:ext cx="12192000" cy="6886714"/>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7A13041E-1AF8-401E-A7AD-55A58A6B708D}"/>
              </a:ext>
            </a:extLst>
          </p:cNvPr>
          <p:cNvCxnSpPr>
            <a:cxnSpLocks/>
          </p:cNvCxnSpPr>
          <p:nvPr userDrawn="1"/>
        </p:nvCxnSpPr>
        <p:spPr>
          <a:xfrm>
            <a:off x="4699192" y="3454400"/>
            <a:ext cx="279361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Espace réservé du texte 28">
            <a:extLst>
              <a:ext uri="{FF2B5EF4-FFF2-40B4-BE49-F238E27FC236}">
                <a16:creationId xmlns:a16="http://schemas.microsoft.com/office/drawing/2014/main" id="{F2D3D582-149D-4C73-AB5B-A948D407A9A8}"/>
              </a:ext>
            </a:extLst>
          </p:cNvPr>
          <p:cNvSpPr>
            <a:spLocks noGrp="1"/>
          </p:cNvSpPr>
          <p:nvPr>
            <p:ph type="body" sz="quarter" idx="10" hasCustomPrompt="1"/>
          </p:nvPr>
        </p:nvSpPr>
        <p:spPr>
          <a:xfrm>
            <a:off x="3962400" y="3821207"/>
            <a:ext cx="4267200" cy="424732"/>
          </a:xfrm>
          <a:noFill/>
        </p:spPr>
        <p:txBody>
          <a:bodyPr wrap="square" rtlCol="0">
            <a:spAutoFit/>
          </a:bodyPr>
          <a:lstStyle>
            <a:lvl1pPr marL="0" indent="0" algn="ctr">
              <a:buNone/>
              <a:defRPr lang="fr-FR" sz="2400" b="0" dirty="0">
                <a:solidFill>
                  <a:srgbClr val="EA813B"/>
                </a:solidFill>
                <a:latin typeface="Source Sans Pro" panose="020B0503030403020204" pitchFamily="34" charset="0"/>
              </a:defRPr>
            </a:lvl1pPr>
          </a:lstStyle>
          <a:p>
            <a:pPr marL="0" lvl="0" algn="ctr" defTabSz="804306"/>
            <a:r>
              <a:rPr lang="fr-FR" dirty="0"/>
              <a:t>Prénom NOM</a:t>
            </a:r>
          </a:p>
        </p:txBody>
      </p:sp>
      <p:sp>
        <p:nvSpPr>
          <p:cNvPr id="30" name="Espace réservé du texte 28">
            <a:extLst>
              <a:ext uri="{FF2B5EF4-FFF2-40B4-BE49-F238E27FC236}">
                <a16:creationId xmlns:a16="http://schemas.microsoft.com/office/drawing/2014/main" id="{875C6CCD-30F6-49C1-80F7-8400C2B6904C}"/>
              </a:ext>
            </a:extLst>
          </p:cNvPr>
          <p:cNvSpPr>
            <a:spLocks noGrp="1"/>
          </p:cNvSpPr>
          <p:nvPr>
            <p:ph type="body" sz="quarter" idx="11" hasCustomPrompt="1"/>
          </p:nvPr>
        </p:nvSpPr>
        <p:spPr>
          <a:xfrm>
            <a:off x="3962400" y="4623714"/>
            <a:ext cx="4267200" cy="286232"/>
          </a:xfrm>
          <a:noFill/>
        </p:spPr>
        <p:txBody>
          <a:bodyPr wrap="square" rtlCol="0">
            <a:spAutoFit/>
          </a:bodyPr>
          <a:lstStyle>
            <a:lvl1pPr marL="0" indent="0" algn="ctr">
              <a:buNone/>
              <a:defRPr lang="fr-FR" sz="1400" dirty="0">
                <a:solidFill>
                  <a:schemeClr val="bg1"/>
                </a:solidFill>
                <a:latin typeface="Abadi Extra Light" panose="020B0204020104020204" pitchFamily="34" charset="0"/>
              </a:defRPr>
            </a:lvl1pPr>
          </a:lstStyle>
          <a:p>
            <a:pPr marL="0" lvl="0" algn="ctr" defTabSz="804306"/>
            <a:r>
              <a:rPr lang="fr-FR" dirty="0"/>
              <a:t>prénom.nom@izicap.com</a:t>
            </a:r>
          </a:p>
        </p:txBody>
      </p:sp>
      <p:sp>
        <p:nvSpPr>
          <p:cNvPr id="31" name="Espace réservé du texte 28">
            <a:extLst>
              <a:ext uri="{FF2B5EF4-FFF2-40B4-BE49-F238E27FC236}">
                <a16:creationId xmlns:a16="http://schemas.microsoft.com/office/drawing/2014/main" id="{6526EA2A-97C9-4C92-9DC3-37266F2130A4}"/>
              </a:ext>
            </a:extLst>
          </p:cNvPr>
          <p:cNvSpPr>
            <a:spLocks noGrp="1"/>
          </p:cNvSpPr>
          <p:nvPr>
            <p:ph type="body" sz="quarter" idx="12" hasCustomPrompt="1"/>
          </p:nvPr>
        </p:nvSpPr>
        <p:spPr>
          <a:xfrm>
            <a:off x="3962400" y="4941327"/>
            <a:ext cx="4267200" cy="286232"/>
          </a:xfrm>
          <a:noFill/>
        </p:spPr>
        <p:txBody>
          <a:bodyPr wrap="square" rtlCol="0">
            <a:spAutoFit/>
          </a:bodyPr>
          <a:lstStyle>
            <a:lvl1pPr marL="0" indent="0" algn="ctr">
              <a:buNone/>
              <a:defRPr lang="fr-FR" sz="1400" dirty="0">
                <a:solidFill>
                  <a:schemeClr val="bg1"/>
                </a:solidFill>
                <a:latin typeface="Abadi Extra Light" panose="020B0204020104020204" pitchFamily="34" charset="0"/>
              </a:defRPr>
            </a:lvl1pPr>
          </a:lstStyle>
          <a:p>
            <a:pPr marL="0" lvl="0" algn="ctr" defTabSz="804306"/>
            <a:r>
              <a:rPr lang="fr-FR" dirty="0"/>
              <a:t>+33 (0)6 12 13 14 15</a:t>
            </a:r>
          </a:p>
        </p:txBody>
      </p:sp>
      <p:sp>
        <p:nvSpPr>
          <p:cNvPr id="32" name="Espace réservé du texte 28">
            <a:extLst>
              <a:ext uri="{FF2B5EF4-FFF2-40B4-BE49-F238E27FC236}">
                <a16:creationId xmlns:a16="http://schemas.microsoft.com/office/drawing/2014/main" id="{BBD9671C-252B-41EA-880A-AED63C3D4F45}"/>
              </a:ext>
            </a:extLst>
          </p:cNvPr>
          <p:cNvSpPr>
            <a:spLocks noGrp="1"/>
          </p:cNvSpPr>
          <p:nvPr>
            <p:ph type="body" sz="quarter" idx="13" hasCustomPrompt="1"/>
          </p:nvPr>
        </p:nvSpPr>
        <p:spPr>
          <a:xfrm>
            <a:off x="3962400" y="4301338"/>
            <a:ext cx="4267200" cy="286232"/>
          </a:xfrm>
          <a:noFill/>
        </p:spPr>
        <p:txBody>
          <a:bodyPr wrap="square" rtlCol="0">
            <a:spAutoFit/>
          </a:bodyPr>
          <a:lstStyle>
            <a:lvl1pPr marL="0" indent="0" algn="ctr">
              <a:buNone/>
              <a:defRPr lang="fr-FR" sz="1400" b="0" dirty="0">
                <a:solidFill>
                  <a:srgbClr val="EA813B"/>
                </a:solidFill>
                <a:latin typeface="Abadi Extra Light" panose="020B0204020104020204" pitchFamily="34" charset="0"/>
              </a:defRPr>
            </a:lvl1pPr>
          </a:lstStyle>
          <a:p>
            <a:pPr marL="0" lvl="0" algn="ctr" defTabSz="804306"/>
            <a:r>
              <a:rPr lang="fr-FR" dirty="0"/>
              <a:t>POSTE</a:t>
            </a:r>
          </a:p>
        </p:txBody>
      </p:sp>
      <p:pic>
        <p:nvPicPr>
          <p:cNvPr id="18" name="Image 17">
            <a:extLst>
              <a:ext uri="{FF2B5EF4-FFF2-40B4-BE49-F238E27FC236}">
                <a16:creationId xmlns:a16="http://schemas.microsoft.com/office/drawing/2014/main" id="{22F3673B-5067-4834-9517-16C0B2F62E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52799" y="2157204"/>
            <a:ext cx="5684283" cy="1093332"/>
          </a:xfrm>
          <a:prstGeom prst="rect">
            <a:avLst/>
          </a:prstGeom>
        </p:spPr>
      </p:pic>
    </p:spTree>
    <p:extLst>
      <p:ext uri="{BB962C8B-B14F-4D97-AF65-F5344CB8AC3E}">
        <p14:creationId xmlns:p14="http://schemas.microsoft.com/office/powerpoint/2010/main" val="2732590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968902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D0D313-44B2-457A-9569-8BA34D7224AB}"/>
              </a:ext>
            </a:extLst>
          </p:cNvPr>
          <p:cNvSpPr>
            <a:spLocks noGrp="1"/>
          </p:cNvSpPr>
          <p:nvPr>
            <p:ph type="title"/>
          </p:nvPr>
        </p:nvSpPr>
        <p:spPr>
          <a:xfrm>
            <a:off x="838202" y="365128"/>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5F8D6539-6609-4F29-B282-11251A5D36F4}"/>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A92D7A16-18CB-442B-A45D-ED41169AD917}"/>
              </a:ext>
            </a:extLst>
          </p:cNvPr>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1477">
                <a:solidFill>
                  <a:schemeClr val="tx1">
                    <a:tint val="75000"/>
                  </a:schemeClr>
                </a:solidFill>
              </a:defRPr>
            </a:lvl1pPr>
          </a:lstStyle>
          <a:p>
            <a:fld id="{920AA906-C38F-45DA-AA51-B01778F80AA4}" type="datetime1">
              <a:rPr lang="fr-FR" smtClean="0"/>
              <a:t>23/04/2024</a:t>
            </a:fld>
            <a:endParaRPr lang="fr-FR"/>
          </a:p>
        </p:txBody>
      </p:sp>
      <p:sp>
        <p:nvSpPr>
          <p:cNvPr id="5" name="Espace réservé du pied de page 4">
            <a:extLst>
              <a:ext uri="{FF2B5EF4-FFF2-40B4-BE49-F238E27FC236}">
                <a16:creationId xmlns:a16="http://schemas.microsoft.com/office/drawing/2014/main" id="{F45D03BD-A454-4A91-B388-3E6D33A1FA2D}"/>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477">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6B9C591-FFF9-4207-907C-4327B4B73B5E}"/>
              </a:ext>
            </a:extLst>
          </p:cNvPr>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477">
                <a:solidFill>
                  <a:schemeClr val="tx1">
                    <a:tint val="75000"/>
                  </a:schemeClr>
                </a:solidFill>
              </a:defRPr>
            </a:lvl1pPr>
          </a:lstStyle>
          <a:p>
            <a:fld id="{84F4655D-5079-43A7-9B55-42E704C94C79}" type="slidenum">
              <a:rPr lang="fr-FR" smtClean="0"/>
              <a:pPr/>
              <a:t>‹N°›</a:t>
            </a:fld>
            <a:endParaRPr lang="fr-FR"/>
          </a:p>
        </p:txBody>
      </p:sp>
    </p:spTree>
    <p:extLst>
      <p:ext uri="{BB962C8B-B14F-4D97-AF65-F5344CB8AC3E}">
        <p14:creationId xmlns:p14="http://schemas.microsoft.com/office/powerpoint/2010/main" val="2729211062"/>
      </p:ext>
    </p:extLst>
  </p:cSld>
  <p:clrMap bg1="lt1" tx1="dk1" bg2="lt2" tx2="dk2" accent1="accent1" accent2="accent2" accent3="accent3" accent4="accent4" accent5="accent5" accent6="accent6" hlink="hlink" folHlink="folHlink"/>
  <p:sldLayoutIdLst>
    <p:sldLayoutId id="2147483649" r:id="rId1"/>
    <p:sldLayoutId id="2147483704" r:id="rId2"/>
    <p:sldLayoutId id="2147483699" r:id="rId3"/>
    <p:sldLayoutId id="2147483687" r:id="rId4"/>
    <p:sldLayoutId id="2147483669" r:id="rId5"/>
    <p:sldLayoutId id="2147483651" r:id="rId6"/>
    <p:sldLayoutId id="2147483695" r:id="rId7"/>
    <p:sldLayoutId id="2147483701" r:id="rId8"/>
    <p:sldLayoutId id="2147483697" r:id="rId9"/>
    <p:sldLayoutId id="2147483698" r:id="rId10"/>
    <p:sldLayoutId id="2147483684" r:id="rId11"/>
    <p:sldLayoutId id="2147483688" r:id="rId12"/>
    <p:sldLayoutId id="2147483692" r:id="rId13"/>
    <p:sldLayoutId id="2147483694" r:id="rId14"/>
    <p:sldLayoutId id="2147483693" r:id="rId15"/>
    <p:sldLayoutId id="2147483691" r:id="rId16"/>
    <p:sldLayoutId id="2147483680" r:id="rId17"/>
    <p:sldLayoutId id="2147483674" r:id="rId18"/>
    <p:sldLayoutId id="2147483685" r:id="rId19"/>
    <p:sldLayoutId id="2147483676" r:id="rId20"/>
    <p:sldLayoutId id="2147483660" r:id="rId21"/>
    <p:sldLayoutId id="2147483661" r:id="rId22"/>
    <p:sldLayoutId id="2147483696" r:id="rId23"/>
    <p:sldLayoutId id="2147483666" r:id="rId24"/>
    <p:sldLayoutId id="2147483663" r:id="rId25"/>
    <p:sldLayoutId id="2147483673" r:id="rId26"/>
    <p:sldLayoutId id="2147483705" r:id="rId27"/>
  </p:sldLayoutIdLst>
  <p:hf sldNum="0" hdr="0" dt="0"/>
  <p:txStyles>
    <p:titleStyle>
      <a:lvl1pPr algn="l" defTabSz="2226606" rtl="0" eaLnBrk="1" latinLnBrk="0" hangingPunct="1">
        <a:lnSpc>
          <a:spcPct val="90000"/>
        </a:lnSpc>
        <a:spcBef>
          <a:spcPct val="0"/>
        </a:spcBef>
        <a:buNone/>
        <a:defRPr sz="6646" kern="1200">
          <a:solidFill>
            <a:schemeClr val="tx1"/>
          </a:solidFill>
          <a:latin typeface="+mj-lt"/>
          <a:ea typeface="+mj-ea"/>
          <a:cs typeface="+mj-cs"/>
        </a:defRPr>
      </a:lvl1pPr>
    </p:titleStyle>
    <p:bodyStyle>
      <a:lvl1pPr marL="556651" indent="-556651" algn="l" defTabSz="2226606" rtl="0" eaLnBrk="1" latinLnBrk="0" hangingPunct="1">
        <a:lnSpc>
          <a:spcPct val="90000"/>
        </a:lnSpc>
        <a:spcBef>
          <a:spcPts val="2433"/>
        </a:spcBef>
        <a:buFont typeface="Arial" panose="020B0604020202020204" pitchFamily="34" charset="0"/>
        <a:buChar char="•"/>
        <a:defRPr sz="2100" kern="1200">
          <a:solidFill>
            <a:schemeClr val="tx1"/>
          </a:solidFill>
          <a:latin typeface="+mn-lt"/>
          <a:ea typeface="+mn-ea"/>
          <a:cs typeface="+mn-cs"/>
        </a:defRPr>
      </a:lvl1pPr>
      <a:lvl2pPr marL="1669954" indent="-556651" algn="l" defTabSz="2226606" rtl="0" eaLnBrk="1" latinLnBrk="0" hangingPunct="1">
        <a:lnSpc>
          <a:spcPct val="90000"/>
        </a:lnSpc>
        <a:spcBef>
          <a:spcPts val="1217"/>
        </a:spcBef>
        <a:buFont typeface="Arial" panose="020B0604020202020204" pitchFamily="34" charset="0"/>
        <a:buChar char="•"/>
        <a:defRPr sz="1900" kern="1200">
          <a:solidFill>
            <a:schemeClr val="tx1"/>
          </a:solidFill>
          <a:latin typeface="+mn-lt"/>
          <a:ea typeface="+mn-ea"/>
          <a:cs typeface="+mn-cs"/>
        </a:defRPr>
      </a:lvl2pPr>
      <a:lvl3pPr marL="2783257" indent="-556651" algn="l" defTabSz="2226606" rtl="0" eaLnBrk="1" latinLnBrk="0" hangingPunct="1">
        <a:lnSpc>
          <a:spcPct val="90000"/>
        </a:lnSpc>
        <a:spcBef>
          <a:spcPts val="1217"/>
        </a:spcBef>
        <a:buFont typeface="Arial" panose="020B0604020202020204" pitchFamily="34" charset="0"/>
        <a:buChar char="•"/>
        <a:defRPr sz="1600" kern="1200">
          <a:solidFill>
            <a:schemeClr val="tx1"/>
          </a:solidFill>
          <a:latin typeface="+mn-lt"/>
          <a:ea typeface="+mn-ea"/>
          <a:cs typeface="+mn-cs"/>
        </a:defRPr>
      </a:lvl3pPr>
      <a:lvl4pPr marL="3896564" indent="-556651" algn="l" defTabSz="2226606" rtl="0" eaLnBrk="1" latinLnBrk="0" hangingPunct="1">
        <a:lnSpc>
          <a:spcPct val="90000"/>
        </a:lnSpc>
        <a:spcBef>
          <a:spcPts val="1217"/>
        </a:spcBef>
        <a:buFont typeface="Arial" panose="020B0604020202020204" pitchFamily="34" charset="0"/>
        <a:buChar char="•"/>
        <a:defRPr sz="1400" kern="1200">
          <a:solidFill>
            <a:schemeClr val="tx1"/>
          </a:solidFill>
          <a:latin typeface="+mn-lt"/>
          <a:ea typeface="+mn-ea"/>
          <a:cs typeface="+mn-cs"/>
        </a:defRPr>
      </a:lvl4pPr>
      <a:lvl5pPr marL="5009867" indent="-556651" algn="l" defTabSz="2226606" rtl="0" eaLnBrk="1" latinLnBrk="0" hangingPunct="1">
        <a:lnSpc>
          <a:spcPct val="90000"/>
        </a:lnSpc>
        <a:spcBef>
          <a:spcPts val="1217"/>
        </a:spcBef>
        <a:buFont typeface="Arial" panose="020B0604020202020204" pitchFamily="34" charset="0"/>
        <a:buChar char="•"/>
        <a:defRPr sz="1200" kern="1200">
          <a:solidFill>
            <a:schemeClr val="tx1"/>
          </a:solidFill>
          <a:latin typeface="+mn-lt"/>
          <a:ea typeface="+mn-ea"/>
          <a:cs typeface="+mn-cs"/>
        </a:defRPr>
      </a:lvl5pPr>
      <a:lvl6pPr marL="6123170" indent="-556651" algn="l" defTabSz="2226606" rtl="0" eaLnBrk="1" latinLnBrk="0" hangingPunct="1">
        <a:lnSpc>
          <a:spcPct val="90000"/>
        </a:lnSpc>
        <a:spcBef>
          <a:spcPts val="1217"/>
        </a:spcBef>
        <a:buFont typeface="Arial" panose="020B0604020202020204" pitchFamily="34" charset="0"/>
        <a:buChar char="•"/>
        <a:defRPr sz="4384" kern="1200">
          <a:solidFill>
            <a:schemeClr val="tx1"/>
          </a:solidFill>
          <a:latin typeface="+mn-lt"/>
          <a:ea typeface="+mn-ea"/>
          <a:cs typeface="+mn-cs"/>
        </a:defRPr>
      </a:lvl6pPr>
      <a:lvl7pPr marL="7236473" indent="-556651" algn="l" defTabSz="2226606" rtl="0" eaLnBrk="1" latinLnBrk="0" hangingPunct="1">
        <a:lnSpc>
          <a:spcPct val="90000"/>
        </a:lnSpc>
        <a:spcBef>
          <a:spcPts val="1217"/>
        </a:spcBef>
        <a:buFont typeface="Arial" panose="020B0604020202020204" pitchFamily="34" charset="0"/>
        <a:buChar char="•"/>
        <a:defRPr sz="4384" kern="1200">
          <a:solidFill>
            <a:schemeClr val="tx1"/>
          </a:solidFill>
          <a:latin typeface="+mn-lt"/>
          <a:ea typeface="+mn-ea"/>
          <a:cs typeface="+mn-cs"/>
        </a:defRPr>
      </a:lvl7pPr>
      <a:lvl8pPr marL="8349779" indent="-556651" algn="l" defTabSz="2226606" rtl="0" eaLnBrk="1" latinLnBrk="0" hangingPunct="1">
        <a:lnSpc>
          <a:spcPct val="90000"/>
        </a:lnSpc>
        <a:spcBef>
          <a:spcPts val="1217"/>
        </a:spcBef>
        <a:buFont typeface="Arial" panose="020B0604020202020204" pitchFamily="34" charset="0"/>
        <a:buChar char="•"/>
        <a:defRPr sz="4384" kern="1200">
          <a:solidFill>
            <a:schemeClr val="tx1"/>
          </a:solidFill>
          <a:latin typeface="+mn-lt"/>
          <a:ea typeface="+mn-ea"/>
          <a:cs typeface="+mn-cs"/>
        </a:defRPr>
      </a:lvl8pPr>
      <a:lvl9pPr marL="9463082" indent="-556651" algn="l" defTabSz="2226606" rtl="0" eaLnBrk="1" latinLnBrk="0" hangingPunct="1">
        <a:lnSpc>
          <a:spcPct val="90000"/>
        </a:lnSpc>
        <a:spcBef>
          <a:spcPts val="1217"/>
        </a:spcBef>
        <a:buFont typeface="Arial" panose="020B0604020202020204" pitchFamily="34" charset="0"/>
        <a:buChar char="•"/>
        <a:defRPr sz="4384" kern="1200">
          <a:solidFill>
            <a:schemeClr val="tx1"/>
          </a:solidFill>
          <a:latin typeface="+mn-lt"/>
          <a:ea typeface="+mn-ea"/>
          <a:cs typeface="+mn-cs"/>
        </a:defRPr>
      </a:lvl9pPr>
    </p:bodyStyle>
    <p:otherStyle>
      <a:defPPr>
        <a:defRPr lang="fr-FR"/>
      </a:defPPr>
      <a:lvl1pPr marL="0" algn="l" defTabSz="2226606" rtl="0" eaLnBrk="1" latinLnBrk="0" hangingPunct="1">
        <a:defRPr sz="4384" kern="1200">
          <a:solidFill>
            <a:schemeClr val="tx1"/>
          </a:solidFill>
          <a:latin typeface="+mn-lt"/>
          <a:ea typeface="+mn-ea"/>
          <a:cs typeface="+mn-cs"/>
        </a:defRPr>
      </a:lvl1pPr>
      <a:lvl2pPr marL="1113303" algn="l" defTabSz="2226606" rtl="0" eaLnBrk="1" latinLnBrk="0" hangingPunct="1">
        <a:defRPr sz="4384" kern="1200">
          <a:solidFill>
            <a:schemeClr val="tx1"/>
          </a:solidFill>
          <a:latin typeface="+mn-lt"/>
          <a:ea typeface="+mn-ea"/>
          <a:cs typeface="+mn-cs"/>
        </a:defRPr>
      </a:lvl2pPr>
      <a:lvl3pPr marL="2226606" algn="l" defTabSz="2226606" rtl="0" eaLnBrk="1" latinLnBrk="0" hangingPunct="1">
        <a:defRPr sz="4384" kern="1200">
          <a:solidFill>
            <a:schemeClr val="tx1"/>
          </a:solidFill>
          <a:latin typeface="+mn-lt"/>
          <a:ea typeface="+mn-ea"/>
          <a:cs typeface="+mn-cs"/>
        </a:defRPr>
      </a:lvl3pPr>
      <a:lvl4pPr marL="3339909" algn="l" defTabSz="2226606" rtl="0" eaLnBrk="1" latinLnBrk="0" hangingPunct="1">
        <a:defRPr sz="4384" kern="1200">
          <a:solidFill>
            <a:schemeClr val="tx1"/>
          </a:solidFill>
          <a:latin typeface="+mn-lt"/>
          <a:ea typeface="+mn-ea"/>
          <a:cs typeface="+mn-cs"/>
        </a:defRPr>
      </a:lvl4pPr>
      <a:lvl5pPr marL="4453215" algn="l" defTabSz="2226606" rtl="0" eaLnBrk="1" latinLnBrk="0" hangingPunct="1">
        <a:defRPr sz="4384" kern="1200">
          <a:solidFill>
            <a:schemeClr val="tx1"/>
          </a:solidFill>
          <a:latin typeface="+mn-lt"/>
          <a:ea typeface="+mn-ea"/>
          <a:cs typeface="+mn-cs"/>
        </a:defRPr>
      </a:lvl5pPr>
      <a:lvl6pPr marL="5566518" algn="l" defTabSz="2226606" rtl="0" eaLnBrk="1" latinLnBrk="0" hangingPunct="1">
        <a:defRPr sz="4384" kern="1200">
          <a:solidFill>
            <a:schemeClr val="tx1"/>
          </a:solidFill>
          <a:latin typeface="+mn-lt"/>
          <a:ea typeface="+mn-ea"/>
          <a:cs typeface="+mn-cs"/>
        </a:defRPr>
      </a:lvl6pPr>
      <a:lvl7pPr marL="6679821" algn="l" defTabSz="2226606" rtl="0" eaLnBrk="1" latinLnBrk="0" hangingPunct="1">
        <a:defRPr sz="4384" kern="1200">
          <a:solidFill>
            <a:schemeClr val="tx1"/>
          </a:solidFill>
          <a:latin typeface="+mn-lt"/>
          <a:ea typeface="+mn-ea"/>
          <a:cs typeface="+mn-cs"/>
        </a:defRPr>
      </a:lvl7pPr>
      <a:lvl8pPr marL="7793124" algn="l" defTabSz="2226606" rtl="0" eaLnBrk="1" latinLnBrk="0" hangingPunct="1">
        <a:defRPr sz="4384" kern="1200">
          <a:solidFill>
            <a:schemeClr val="tx1"/>
          </a:solidFill>
          <a:latin typeface="+mn-lt"/>
          <a:ea typeface="+mn-ea"/>
          <a:cs typeface="+mn-cs"/>
        </a:defRPr>
      </a:lvl8pPr>
      <a:lvl9pPr marL="8906431" algn="l" defTabSz="2226606" rtl="0" eaLnBrk="1" latinLnBrk="0" hangingPunct="1">
        <a:defRPr sz="43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svg"/><Relationship Id="rId7" Type="http://schemas.openxmlformats.org/officeDocument/2006/relationships/image" Target="../media/image28.sv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7.svg"/><Relationship Id="rId10" Type="http://schemas.openxmlformats.org/officeDocument/2006/relationships/image" Target="../media/image18.png"/><Relationship Id="rId4" Type="http://schemas.openxmlformats.org/officeDocument/2006/relationships/image" Target="../media/image21.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svg"/><Relationship Id="rId3" Type="http://schemas.openxmlformats.org/officeDocument/2006/relationships/image" Target="../media/image33.svg"/><Relationship Id="rId7" Type="http://schemas.openxmlformats.org/officeDocument/2006/relationships/image" Target="../media/image37.svg"/><Relationship Id="rId12"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27.xml"/><Relationship Id="rId6" Type="http://schemas.openxmlformats.org/officeDocument/2006/relationships/image" Target="../media/image36.png"/><Relationship Id="rId11" Type="http://schemas.openxmlformats.org/officeDocument/2006/relationships/image" Target="../media/image41.svg"/><Relationship Id="rId5" Type="http://schemas.openxmlformats.org/officeDocument/2006/relationships/image" Target="../media/image35.svg"/><Relationship Id="rId15" Type="http://schemas.openxmlformats.org/officeDocument/2006/relationships/image" Target="../media/image18.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 Id="rId14" Type="http://schemas.openxmlformats.org/officeDocument/2006/relationships/image" Target="../media/image44.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rdv-ceboostfid.izicap.com/" TargetMode="Externa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svg"/><Relationship Id="rId18" Type="http://schemas.openxmlformats.org/officeDocument/2006/relationships/image" Target="../media/image63.png"/><Relationship Id="rId3" Type="http://schemas.openxmlformats.org/officeDocument/2006/relationships/image" Target="../media/image48.svg"/><Relationship Id="rId21" Type="http://schemas.openxmlformats.org/officeDocument/2006/relationships/image" Target="../media/image66.svg"/><Relationship Id="rId7" Type="http://schemas.openxmlformats.org/officeDocument/2006/relationships/image" Target="../media/image52.svg"/><Relationship Id="rId12" Type="http://schemas.openxmlformats.org/officeDocument/2006/relationships/image" Target="../media/image57.png"/><Relationship Id="rId17" Type="http://schemas.openxmlformats.org/officeDocument/2006/relationships/image" Target="../media/image62.svg"/><Relationship Id="rId2" Type="http://schemas.openxmlformats.org/officeDocument/2006/relationships/image" Target="../media/image47.png"/><Relationship Id="rId16" Type="http://schemas.openxmlformats.org/officeDocument/2006/relationships/image" Target="../media/image61.png"/><Relationship Id="rId20" Type="http://schemas.openxmlformats.org/officeDocument/2006/relationships/image" Target="../media/image65.png"/><Relationship Id="rId1" Type="http://schemas.openxmlformats.org/officeDocument/2006/relationships/slideLayout" Target="../slideLayouts/slideLayout27.xml"/><Relationship Id="rId6" Type="http://schemas.openxmlformats.org/officeDocument/2006/relationships/image" Target="../media/image51.png"/><Relationship Id="rId11" Type="http://schemas.openxmlformats.org/officeDocument/2006/relationships/image" Target="../media/image56.svg"/><Relationship Id="rId5" Type="http://schemas.openxmlformats.org/officeDocument/2006/relationships/image" Target="../media/image50.svg"/><Relationship Id="rId15" Type="http://schemas.openxmlformats.org/officeDocument/2006/relationships/image" Target="../media/image60.svg"/><Relationship Id="rId10" Type="http://schemas.openxmlformats.org/officeDocument/2006/relationships/image" Target="../media/image55.png"/><Relationship Id="rId19" Type="http://schemas.openxmlformats.org/officeDocument/2006/relationships/image" Target="../media/image64.svg"/><Relationship Id="rId4" Type="http://schemas.openxmlformats.org/officeDocument/2006/relationships/image" Target="../media/image49.png"/><Relationship Id="rId9" Type="http://schemas.openxmlformats.org/officeDocument/2006/relationships/image" Target="../media/image54.svg"/><Relationship Id="rId14" Type="http://schemas.openxmlformats.org/officeDocument/2006/relationships/image" Target="../media/image59.png"/><Relationship Id="rId22"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7.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8.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portail.ce-boost-fid.izicap.com/" TargetMode="External"/><Relationship Id="rId2" Type="http://schemas.openxmlformats.org/officeDocument/2006/relationships/image" Target="../media/image69.png"/><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70.png"/><Relationship Id="rId4" Type="http://schemas.openxmlformats.org/officeDocument/2006/relationships/hyperlink" Target="https://www.caisse-epargne.fr/professionnels/encaisser-client/fidelisez-vos-clients-avec-ce-boost-fi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4638C18-044B-41E4-8C4F-679BDE06A061}"/>
              </a:ext>
            </a:extLst>
          </p:cNvPr>
          <p:cNvSpPr>
            <a:spLocks noGrp="1"/>
          </p:cNvSpPr>
          <p:nvPr>
            <p:ph type="body" sz="quarter" idx="10"/>
          </p:nvPr>
        </p:nvSpPr>
        <p:spPr>
          <a:xfrm>
            <a:off x="1592684" y="1526854"/>
            <a:ext cx="9232900" cy="3063810"/>
          </a:xfrm>
        </p:spPr>
        <p:txBody>
          <a:bodyPr/>
          <a:lstStyle/>
          <a:p>
            <a:pPr algn="ctr"/>
            <a:r>
              <a:rPr lang="fr-FR" dirty="0"/>
              <a:t>CE boost FID</a:t>
            </a:r>
          </a:p>
          <a:p>
            <a:pPr algn="ctr"/>
            <a:r>
              <a:rPr lang="fr-FR" sz="4400" dirty="0"/>
              <a:t>La solution omnicanale incontournable pour la relance des commerçants  </a:t>
            </a:r>
          </a:p>
        </p:txBody>
      </p:sp>
      <p:sp>
        <p:nvSpPr>
          <p:cNvPr id="3" name="ZoneTexte 2">
            <a:extLst>
              <a:ext uri="{FF2B5EF4-FFF2-40B4-BE49-F238E27FC236}">
                <a16:creationId xmlns:a16="http://schemas.microsoft.com/office/drawing/2014/main" id="{CFAA3E8F-95B3-4C4F-867A-64CF276F5993}"/>
              </a:ext>
            </a:extLst>
          </p:cNvPr>
          <p:cNvSpPr txBox="1"/>
          <p:nvPr/>
        </p:nvSpPr>
        <p:spPr>
          <a:xfrm>
            <a:off x="4287028" y="4511353"/>
            <a:ext cx="3844212" cy="336118"/>
          </a:xfrm>
          <a:prstGeom prst="rect">
            <a:avLst/>
          </a:prstGeom>
          <a:noFill/>
        </p:spPr>
        <p:txBody>
          <a:bodyPr wrap="square" rtlCol="0">
            <a:spAutoFit/>
          </a:bodyPr>
          <a:lstStyle/>
          <a:p>
            <a:pPr algn="ctr"/>
            <a:r>
              <a:rPr lang="fr-FR" sz="1600" b="1" i="1" dirty="0">
                <a:solidFill>
                  <a:schemeClr val="bg1"/>
                </a:solidFill>
              </a:rPr>
              <a:t>Septembre 2021</a:t>
            </a:r>
          </a:p>
        </p:txBody>
      </p:sp>
      <p:grpSp>
        <p:nvGrpSpPr>
          <p:cNvPr id="4" name="Group 2">
            <a:extLst>
              <a:ext uri="{FF2B5EF4-FFF2-40B4-BE49-F238E27FC236}">
                <a16:creationId xmlns:a16="http://schemas.microsoft.com/office/drawing/2014/main" id="{8EB5615D-029E-410D-BFC1-134B7182E516}"/>
              </a:ext>
            </a:extLst>
          </p:cNvPr>
          <p:cNvGrpSpPr/>
          <p:nvPr/>
        </p:nvGrpSpPr>
        <p:grpSpPr>
          <a:xfrm>
            <a:off x="0" y="6750506"/>
            <a:ext cx="12192000" cy="122956"/>
            <a:chOff x="0" y="0"/>
            <a:chExt cx="15782870" cy="152400"/>
          </a:xfrm>
        </p:grpSpPr>
        <p:sp>
          <p:nvSpPr>
            <p:cNvPr id="5" name="Freeform 3">
              <a:extLst>
                <a:ext uri="{FF2B5EF4-FFF2-40B4-BE49-F238E27FC236}">
                  <a16:creationId xmlns:a16="http://schemas.microsoft.com/office/drawing/2014/main" id="{AB4D2B76-1500-4604-A35E-86CCB1FC0872}"/>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6" name="Picture 31">
            <a:extLst>
              <a:ext uri="{FF2B5EF4-FFF2-40B4-BE49-F238E27FC236}">
                <a16:creationId xmlns:a16="http://schemas.microsoft.com/office/drawing/2014/main" id="{27F20F1F-2EBA-4C71-B248-C17503C9EA59}"/>
              </a:ext>
            </a:extLst>
          </p:cNvPr>
          <p:cNvPicPr>
            <a:picLocks noChangeAspect="1"/>
          </p:cNvPicPr>
          <p:nvPr/>
        </p:nvPicPr>
        <p:blipFill>
          <a:blip r:embed="rId2"/>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1066996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7A204CF-7EF6-47DB-9FE7-66DEF27454DE}"/>
              </a:ext>
            </a:extLst>
          </p:cNvPr>
          <p:cNvSpPr>
            <a:spLocks noGrp="1"/>
          </p:cNvSpPr>
          <p:nvPr>
            <p:ph type="body" sz="quarter" idx="13"/>
          </p:nvPr>
        </p:nvSpPr>
        <p:spPr>
          <a:xfrm>
            <a:off x="1271836" y="200307"/>
            <a:ext cx="9458917" cy="607356"/>
          </a:xfrm>
        </p:spPr>
        <p:txBody>
          <a:bodyPr/>
          <a:lstStyle/>
          <a:p>
            <a:pPr algn="ctr"/>
            <a:r>
              <a:rPr lang="fr-FR" dirty="0"/>
              <a:t>La Communication Digitale  </a:t>
            </a:r>
          </a:p>
          <a:p>
            <a:pPr algn="ctr"/>
            <a:r>
              <a:rPr lang="fr-FR" dirty="0"/>
              <a:t>Une préoccupation pour tous les commerçants</a:t>
            </a:r>
          </a:p>
        </p:txBody>
      </p:sp>
      <p:sp>
        <p:nvSpPr>
          <p:cNvPr id="9" name="Flèche : bas 8">
            <a:extLst>
              <a:ext uri="{FF2B5EF4-FFF2-40B4-BE49-F238E27FC236}">
                <a16:creationId xmlns:a16="http://schemas.microsoft.com/office/drawing/2014/main" id="{31F79470-BC4F-4D14-9606-3BAC066DB658}"/>
              </a:ext>
            </a:extLst>
          </p:cNvPr>
          <p:cNvSpPr/>
          <p:nvPr/>
        </p:nvSpPr>
        <p:spPr>
          <a:xfrm>
            <a:off x="2450215" y="1865910"/>
            <a:ext cx="1090844" cy="1324304"/>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74F38597-555F-4FE1-BC93-FA47F689E11E}"/>
              </a:ext>
            </a:extLst>
          </p:cNvPr>
          <p:cNvSpPr/>
          <p:nvPr/>
        </p:nvSpPr>
        <p:spPr>
          <a:xfrm>
            <a:off x="690471" y="3562606"/>
            <a:ext cx="4610332" cy="229835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rPr>
              <a:t>CE Boost FID</a:t>
            </a:r>
          </a:p>
          <a:p>
            <a:pPr algn="ctr"/>
            <a:r>
              <a:rPr lang="fr-FR" sz="2000" dirty="0">
                <a:solidFill>
                  <a:schemeClr val="bg1"/>
                </a:solidFill>
              </a:rPr>
              <a:t>est une réponse légitime à ce besoin puisqu’il permet de :</a:t>
            </a:r>
          </a:p>
          <a:p>
            <a:endParaRPr lang="fr-FR" sz="2000" dirty="0">
              <a:solidFill>
                <a:schemeClr val="bg1"/>
              </a:solidFill>
            </a:endParaRPr>
          </a:p>
          <a:p>
            <a:pPr marL="285750" indent="-285750" algn="just">
              <a:buFontTx/>
              <a:buChar char="-"/>
            </a:pPr>
            <a:r>
              <a:rPr lang="fr-FR" sz="2000" b="1" dirty="0">
                <a:solidFill>
                  <a:schemeClr val="bg1"/>
                </a:solidFill>
              </a:rPr>
              <a:t>Se créer un fichier clients</a:t>
            </a:r>
          </a:p>
          <a:p>
            <a:pPr marL="285750" indent="-285750" algn="just">
              <a:buFontTx/>
              <a:buChar char="-"/>
            </a:pPr>
            <a:r>
              <a:rPr lang="fr-FR" sz="2000" b="1" dirty="0">
                <a:solidFill>
                  <a:schemeClr val="bg1"/>
                </a:solidFill>
              </a:rPr>
              <a:t>Communiquer via SMS, email et Facebook</a:t>
            </a:r>
          </a:p>
        </p:txBody>
      </p:sp>
      <p:sp>
        <p:nvSpPr>
          <p:cNvPr id="4" name="Flèche : bas 3">
            <a:extLst>
              <a:ext uri="{FF2B5EF4-FFF2-40B4-BE49-F238E27FC236}">
                <a16:creationId xmlns:a16="http://schemas.microsoft.com/office/drawing/2014/main" id="{43412707-C86F-4CA9-9FC2-F4A196DB551E}"/>
              </a:ext>
            </a:extLst>
          </p:cNvPr>
          <p:cNvSpPr/>
          <p:nvPr/>
        </p:nvSpPr>
        <p:spPr>
          <a:xfrm>
            <a:off x="8172034" y="1865910"/>
            <a:ext cx="1090844" cy="1324304"/>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A671828B-FA40-4CB0-9D25-861098C9EE48}"/>
              </a:ext>
            </a:extLst>
          </p:cNvPr>
          <p:cNvSpPr/>
          <p:nvPr/>
        </p:nvSpPr>
        <p:spPr>
          <a:xfrm>
            <a:off x="6412290" y="3562606"/>
            <a:ext cx="4610332" cy="229835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rPr>
              <a:t>CE Boost FID</a:t>
            </a:r>
          </a:p>
          <a:p>
            <a:pPr algn="ctr"/>
            <a:r>
              <a:rPr lang="fr-FR" sz="2000" dirty="0">
                <a:solidFill>
                  <a:schemeClr val="bg1"/>
                </a:solidFill>
              </a:rPr>
              <a:t>se décline en 3 formules afin de répondre aux besoins des différents profils de commerçants:</a:t>
            </a:r>
          </a:p>
          <a:p>
            <a:pPr marL="285750" indent="-285750" algn="just">
              <a:buFontTx/>
              <a:buChar char="-"/>
            </a:pPr>
            <a:r>
              <a:rPr lang="fr-FR" sz="2000" b="1" dirty="0">
                <a:solidFill>
                  <a:schemeClr val="bg1"/>
                </a:solidFill>
              </a:rPr>
              <a:t>Analytique</a:t>
            </a:r>
          </a:p>
          <a:p>
            <a:pPr marL="285750" indent="-285750" algn="just">
              <a:buFontTx/>
              <a:buChar char="-"/>
            </a:pPr>
            <a:r>
              <a:rPr lang="fr-FR" sz="2000" b="1" dirty="0">
                <a:solidFill>
                  <a:schemeClr val="bg1"/>
                </a:solidFill>
              </a:rPr>
              <a:t>Fidélité</a:t>
            </a:r>
          </a:p>
          <a:p>
            <a:pPr marL="285750" indent="-285750" algn="just">
              <a:buFontTx/>
              <a:buChar char="-"/>
            </a:pPr>
            <a:r>
              <a:rPr lang="fr-FR" sz="2000" b="1" dirty="0">
                <a:solidFill>
                  <a:schemeClr val="bg1"/>
                </a:solidFill>
              </a:rPr>
              <a:t>Fidélité+</a:t>
            </a:r>
          </a:p>
        </p:txBody>
      </p:sp>
      <p:grpSp>
        <p:nvGrpSpPr>
          <p:cNvPr id="8" name="Group 2">
            <a:extLst>
              <a:ext uri="{FF2B5EF4-FFF2-40B4-BE49-F238E27FC236}">
                <a16:creationId xmlns:a16="http://schemas.microsoft.com/office/drawing/2014/main" id="{2D38ABAD-9670-443A-A46A-3239ACACF8CE}"/>
              </a:ext>
            </a:extLst>
          </p:cNvPr>
          <p:cNvGrpSpPr/>
          <p:nvPr/>
        </p:nvGrpSpPr>
        <p:grpSpPr>
          <a:xfrm>
            <a:off x="0" y="6735044"/>
            <a:ext cx="12192000" cy="122956"/>
            <a:chOff x="0" y="0"/>
            <a:chExt cx="15782870" cy="152400"/>
          </a:xfrm>
        </p:grpSpPr>
        <p:sp>
          <p:nvSpPr>
            <p:cNvPr id="11" name="Freeform 3">
              <a:extLst>
                <a:ext uri="{FF2B5EF4-FFF2-40B4-BE49-F238E27FC236}">
                  <a16:creationId xmlns:a16="http://schemas.microsoft.com/office/drawing/2014/main" id="{4729EF44-63EF-442A-81EC-69B1B5E19C53}"/>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12" name="Picture 31">
            <a:extLst>
              <a:ext uri="{FF2B5EF4-FFF2-40B4-BE49-F238E27FC236}">
                <a16:creationId xmlns:a16="http://schemas.microsoft.com/office/drawing/2014/main" id="{0CB06FEE-FDAF-4F0E-88F9-15DE40213261}"/>
              </a:ext>
            </a:extLst>
          </p:cNvPr>
          <p:cNvPicPr>
            <a:picLocks noChangeAspect="1"/>
          </p:cNvPicPr>
          <p:nvPr/>
        </p:nvPicPr>
        <p:blipFill>
          <a:blip r:embed="rId2"/>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422373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A5FD8DD7-6BD2-44F7-99E5-F3C6A38CDB77}"/>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34439" y="1698368"/>
            <a:ext cx="1612689" cy="1325337"/>
          </a:xfrm>
          <a:prstGeom prst="rect">
            <a:avLst/>
          </a:prstGeom>
        </p:spPr>
      </p:pic>
      <p:pic>
        <p:nvPicPr>
          <p:cNvPr id="8" name="Picture 3">
            <a:extLst>
              <a:ext uri="{FF2B5EF4-FFF2-40B4-BE49-F238E27FC236}">
                <a16:creationId xmlns:a16="http://schemas.microsoft.com/office/drawing/2014/main" id="{93E9F8CE-EAB6-4E9E-B197-5BB8C6B648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525937" y="1698368"/>
            <a:ext cx="1410433" cy="1410433"/>
          </a:xfrm>
          <a:prstGeom prst="rect">
            <a:avLst/>
          </a:prstGeom>
        </p:spPr>
      </p:pic>
      <p:pic>
        <p:nvPicPr>
          <p:cNvPr id="9" name="Picture 4">
            <a:extLst>
              <a:ext uri="{FF2B5EF4-FFF2-40B4-BE49-F238E27FC236}">
                <a16:creationId xmlns:a16="http://schemas.microsoft.com/office/drawing/2014/main" id="{8CD57765-2833-42D6-BBC7-2EAB989D8486}"/>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615179" y="1698368"/>
            <a:ext cx="1397275" cy="1502447"/>
          </a:xfrm>
          <a:prstGeom prst="rect">
            <a:avLst/>
          </a:prstGeom>
        </p:spPr>
      </p:pic>
      <p:sp>
        <p:nvSpPr>
          <p:cNvPr id="10" name="TextBox 5">
            <a:extLst>
              <a:ext uri="{FF2B5EF4-FFF2-40B4-BE49-F238E27FC236}">
                <a16:creationId xmlns:a16="http://schemas.microsoft.com/office/drawing/2014/main" id="{71EE10B4-FAC7-481D-B131-4625D76C6A55}"/>
              </a:ext>
            </a:extLst>
          </p:cNvPr>
          <p:cNvSpPr txBox="1"/>
          <p:nvPr/>
        </p:nvSpPr>
        <p:spPr>
          <a:xfrm>
            <a:off x="0" y="54785"/>
            <a:ext cx="12192000" cy="685444"/>
          </a:xfrm>
          <a:prstGeom prst="rect">
            <a:avLst/>
          </a:prstGeom>
        </p:spPr>
        <p:txBody>
          <a:bodyPr wrap="square" lIns="0" tIns="0" rIns="0" bIns="0" rtlCol="0" anchor="t">
            <a:spAutoFit/>
          </a:bodyPr>
          <a:lstStyle/>
          <a:p>
            <a:pPr algn="ctr" defTabSz="1219170">
              <a:lnSpc>
                <a:spcPts val="5973"/>
              </a:lnSpc>
            </a:pPr>
            <a:r>
              <a:rPr lang="en-US" sz="3200" kern="0" spc="43" dirty="0">
                <a:latin typeface="Gilroy-ExtraBold"/>
                <a:cs typeface="Arial"/>
                <a:sym typeface="Arial"/>
              </a:rPr>
              <a:t>Avec CE boost FID </a:t>
            </a:r>
            <a:r>
              <a:rPr lang="en-US" sz="3200" b="1" kern="0" spc="43" dirty="0" err="1">
                <a:latin typeface="Gilroy-ExtraBold"/>
                <a:cs typeface="Arial"/>
                <a:sym typeface="Arial"/>
              </a:rPr>
              <a:t>Analytique</a:t>
            </a:r>
            <a:endParaRPr lang="en-US" sz="3200" b="1" kern="0" spc="43" dirty="0">
              <a:latin typeface="Gilroy-ExtraBold"/>
              <a:cs typeface="Arial"/>
              <a:sym typeface="Arial"/>
            </a:endParaRPr>
          </a:p>
        </p:txBody>
      </p:sp>
      <p:sp>
        <p:nvSpPr>
          <p:cNvPr id="11" name="TextBox 6">
            <a:extLst>
              <a:ext uri="{FF2B5EF4-FFF2-40B4-BE49-F238E27FC236}">
                <a16:creationId xmlns:a16="http://schemas.microsoft.com/office/drawing/2014/main" id="{F6FF36AD-3C75-4DFC-96D7-D18D1311FB84}"/>
              </a:ext>
            </a:extLst>
          </p:cNvPr>
          <p:cNvSpPr txBox="1"/>
          <p:nvPr/>
        </p:nvSpPr>
        <p:spPr>
          <a:xfrm>
            <a:off x="8356129" y="3178308"/>
            <a:ext cx="3987296" cy="590418"/>
          </a:xfrm>
          <a:prstGeom prst="rect">
            <a:avLst/>
          </a:prstGeom>
        </p:spPr>
        <p:txBody>
          <a:bodyPr lIns="0" tIns="0" rIns="0" bIns="0" rtlCol="0" anchor="t">
            <a:spAutoFit/>
          </a:bodyPr>
          <a:lstStyle/>
          <a:p>
            <a:pPr algn="ctr" defTabSz="1219170">
              <a:lnSpc>
                <a:spcPts val="5227"/>
              </a:lnSpc>
            </a:pPr>
            <a:r>
              <a:rPr lang="fr-FR" sz="2667" kern="0" dirty="0">
                <a:solidFill>
                  <a:srgbClr val="C00000"/>
                </a:solidFill>
                <a:latin typeface="Gilroy-Bold"/>
                <a:cs typeface="Arial"/>
                <a:sym typeface="Arial"/>
              </a:rPr>
              <a:t>Faites revenir vos clients</a:t>
            </a:r>
          </a:p>
        </p:txBody>
      </p:sp>
      <p:sp>
        <p:nvSpPr>
          <p:cNvPr id="12" name="TextBox 7">
            <a:extLst>
              <a:ext uri="{FF2B5EF4-FFF2-40B4-BE49-F238E27FC236}">
                <a16:creationId xmlns:a16="http://schemas.microsoft.com/office/drawing/2014/main" id="{60D8669D-ED7D-4770-8EEB-C025F4C3A336}"/>
              </a:ext>
            </a:extLst>
          </p:cNvPr>
          <p:cNvSpPr txBox="1"/>
          <p:nvPr/>
        </p:nvSpPr>
        <p:spPr>
          <a:xfrm>
            <a:off x="3973734" y="3178308"/>
            <a:ext cx="4569959" cy="590418"/>
          </a:xfrm>
          <a:prstGeom prst="rect">
            <a:avLst/>
          </a:prstGeom>
        </p:spPr>
        <p:txBody>
          <a:bodyPr lIns="0" tIns="0" rIns="0" bIns="0" rtlCol="0" anchor="t">
            <a:spAutoFit/>
          </a:bodyPr>
          <a:lstStyle/>
          <a:p>
            <a:pPr algn="ctr" defTabSz="1219170">
              <a:lnSpc>
                <a:spcPts val="5227"/>
              </a:lnSpc>
            </a:pPr>
            <a:r>
              <a:rPr lang="fr-FR" sz="2667" kern="0" dirty="0">
                <a:solidFill>
                  <a:srgbClr val="C00000"/>
                </a:solidFill>
                <a:latin typeface="Gilroy-Bold"/>
                <a:cs typeface="Arial"/>
                <a:sym typeface="Arial"/>
              </a:rPr>
              <a:t>Créez votre fichier client</a:t>
            </a:r>
          </a:p>
        </p:txBody>
      </p:sp>
      <p:sp>
        <p:nvSpPr>
          <p:cNvPr id="13" name="TextBox 8">
            <a:extLst>
              <a:ext uri="{FF2B5EF4-FFF2-40B4-BE49-F238E27FC236}">
                <a16:creationId xmlns:a16="http://schemas.microsoft.com/office/drawing/2014/main" id="{F3BCB4E8-E210-44BA-8A5C-FD87CE5592DD}"/>
              </a:ext>
            </a:extLst>
          </p:cNvPr>
          <p:cNvSpPr txBox="1"/>
          <p:nvPr/>
        </p:nvSpPr>
        <p:spPr>
          <a:xfrm>
            <a:off x="0" y="3178308"/>
            <a:ext cx="4270528" cy="590418"/>
          </a:xfrm>
          <a:prstGeom prst="rect">
            <a:avLst/>
          </a:prstGeom>
        </p:spPr>
        <p:txBody>
          <a:bodyPr lIns="0" tIns="0" rIns="0" bIns="0" rtlCol="0" anchor="t">
            <a:spAutoFit/>
          </a:bodyPr>
          <a:lstStyle/>
          <a:p>
            <a:pPr algn="ctr" defTabSz="1219170">
              <a:lnSpc>
                <a:spcPts val="5227"/>
              </a:lnSpc>
            </a:pPr>
            <a:r>
              <a:rPr lang="en-US" sz="2667" kern="0" dirty="0" err="1">
                <a:solidFill>
                  <a:srgbClr val="C00000"/>
                </a:solidFill>
                <a:latin typeface="Gilroy-Bold"/>
                <a:cs typeface="Arial"/>
                <a:sym typeface="Arial"/>
              </a:rPr>
              <a:t>Analysez</a:t>
            </a:r>
            <a:r>
              <a:rPr lang="en-US" sz="2667" kern="0" dirty="0">
                <a:solidFill>
                  <a:srgbClr val="C00000"/>
                </a:solidFill>
                <a:latin typeface="Gilroy-Bold"/>
                <a:cs typeface="Arial"/>
                <a:sym typeface="Arial"/>
              </a:rPr>
              <a:t> </a:t>
            </a:r>
            <a:r>
              <a:rPr lang="en-US" sz="2667" kern="0" dirty="0" err="1">
                <a:solidFill>
                  <a:srgbClr val="C00000"/>
                </a:solidFill>
                <a:latin typeface="Gilroy-Bold"/>
                <a:cs typeface="Arial"/>
                <a:sym typeface="Arial"/>
              </a:rPr>
              <a:t>votre</a:t>
            </a:r>
            <a:r>
              <a:rPr lang="en-US" sz="2667" kern="0" dirty="0">
                <a:solidFill>
                  <a:srgbClr val="C00000"/>
                </a:solidFill>
                <a:latin typeface="Gilroy-Bold"/>
                <a:cs typeface="Arial"/>
                <a:sym typeface="Arial"/>
              </a:rPr>
              <a:t> </a:t>
            </a:r>
            <a:r>
              <a:rPr lang="en-US" sz="2667" kern="0" dirty="0" err="1">
                <a:solidFill>
                  <a:srgbClr val="C00000"/>
                </a:solidFill>
                <a:latin typeface="Gilroy-Bold"/>
                <a:cs typeface="Arial"/>
                <a:sym typeface="Arial"/>
              </a:rPr>
              <a:t>activité</a:t>
            </a:r>
            <a:endParaRPr lang="en-US" sz="2667" kern="0" dirty="0">
              <a:solidFill>
                <a:srgbClr val="C00000"/>
              </a:solidFill>
              <a:latin typeface="Gilroy-Bold"/>
              <a:cs typeface="Arial"/>
              <a:sym typeface="Arial"/>
            </a:endParaRPr>
          </a:p>
        </p:txBody>
      </p:sp>
      <p:sp>
        <p:nvSpPr>
          <p:cNvPr id="14" name="TextBox 9">
            <a:extLst>
              <a:ext uri="{FF2B5EF4-FFF2-40B4-BE49-F238E27FC236}">
                <a16:creationId xmlns:a16="http://schemas.microsoft.com/office/drawing/2014/main" id="{828CC884-C9AB-48D2-9CC9-F1CE8CF92A48}"/>
              </a:ext>
            </a:extLst>
          </p:cNvPr>
          <p:cNvSpPr txBox="1"/>
          <p:nvPr/>
        </p:nvSpPr>
        <p:spPr>
          <a:xfrm>
            <a:off x="497041" y="3923329"/>
            <a:ext cx="3397769" cy="1300036"/>
          </a:xfrm>
          <a:prstGeom prst="rect">
            <a:avLst/>
          </a:prstGeom>
        </p:spPr>
        <p:txBody>
          <a:bodyPr wrap="square" lIns="0" tIns="0" rIns="0" bIns="0" rtlCol="0" anchor="t">
            <a:spAutoFit/>
          </a:bodyPr>
          <a:lstStyle/>
          <a:p>
            <a:pPr algn="just" defTabSz="1219170">
              <a:lnSpc>
                <a:spcPts val="2613"/>
              </a:lnSpc>
            </a:pPr>
            <a:r>
              <a:rPr lang="fr-FR" sz="1467" kern="0" dirty="0">
                <a:solidFill>
                  <a:srgbClr val="000000"/>
                </a:solidFill>
                <a:latin typeface="Gilroy-Regular"/>
                <a:cs typeface="Arial"/>
                <a:sym typeface="Arial"/>
              </a:rPr>
              <a:t>Accédez à des </a:t>
            </a:r>
            <a:r>
              <a:rPr lang="fr-FR" sz="1467" b="1" i="1" kern="0" dirty="0">
                <a:solidFill>
                  <a:srgbClr val="000000"/>
                </a:solidFill>
                <a:latin typeface="Gilroy-Regular"/>
                <a:cs typeface="Arial"/>
                <a:sym typeface="Arial"/>
              </a:rPr>
              <a:t>tableaux de bord intelligents </a:t>
            </a:r>
            <a:r>
              <a:rPr lang="fr-FR" sz="1467" kern="0" dirty="0">
                <a:solidFill>
                  <a:srgbClr val="000000"/>
                </a:solidFill>
                <a:latin typeface="Gilroy-Regular"/>
                <a:cs typeface="Arial"/>
                <a:sym typeface="Arial"/>
              </a:rPr>
              <a:t>pour avoir accès à tous les indicateurs clés de votre commerce et en savoir plus sur le comportement d’achat de vos clients. </a:t>
            </a:r>
          </a:p>
        </p:txBody>
      </p:sp>
      <p:sp>
        <p:nvSpPr>
          <p:cNvPr id="15" name="TextBox 13">
            <a:extLst>
              <a:ext uri="{FF2B5EF4-FFF2-40B4-BE49-F238E27FC236}">
                <a16:creationId xmlns:a16="http://schemas.microsoft.com/office/drawing/2014/main" id="{4B569C66-23D0-44BC-BB90-349F895FBBB0}"/>
              </a:ext>
            </a:extLst>
          </p:cNvPr>
          <p:cNvSpPr txBox="1"/>
          <p:nvPr/>
        </p:nvSpPr>
        <p:spPr>
          <a:xfrm>
            <a:off x="4559828" y="3923329"/>
            <a:ext cx="3397769" cy="966611"/>
          </a:xfrm>
          <a:prstGeom prst="rect">
            <a:avLst/>
          </a:prstGeom>
        </p:spPr>
        <p:txBody>
          <a:bodyPr wrap="square" lIns="0" tIns="0" rIns="0" bIns="0" rtlCol="0" anchor="t">
            <a:spAutoFit/>
          </a:bodyPr>
          <a:lstStyle/>
          <a:p>
            <a:pPr algn="just" defTabSz="1219170">
              <a:lnSpc>
                <a:spcPts val="2613"/>
              </a:lnSpc>
            </a:pPr>
            <a:r>
              <a:rPr lang="fr-FR" sz="1467" kern="0" dirty="0">
                <a:solidFill>
                  <a:srgbClr val="000000"/>
                </a:solidFill>
                <a:latin typeface="Gilroy-Regular"/>
                <a:cs typeface="Arial"/>
                <a:sym typeface="Arial"/>
              </a:rPr>
              <a:t>Votre TPE devient un outil marketing qui vous permet de </a:t>
            </a:r>
            <a:r>
              <a:rPr lang="fr-FR" sz="1467" b="1" i="1" kern="0" dirty="0">
                <a:solidFill>
                  <a:srgbClr val="000000"/>
                </a:solidFill>
                <a:latin typeface="Gilroy-Regular"/>
                <a:cs typeface="Arial"/>
                <a:sym typeface="Arial"/>
              </a:rPr>
              <a:t>constituer votre base client </a:t>
            </a:r>
            <a:r>
              <a:rPr lang="fr-FR" sz="1467" kern="0" dirty="0">
                <a:solidFill>
                  <a:srgbClr val="000000"/>
                </a:solidFill>
                <a:latin typeface="Gilroy-Regular"/>
                <a:cs typeface="Arial"/>
                <a:sym typeface="Arial"/>
              </a:rPr>
              <a:t>en quelques semaines.</a:t>
            </a:r>
          </a:p>
        </p:txBody>
      </p:sp>
      <p:sp>
        <p:nvSpPr>
          <p:cNvPr id="16" name="TextBox 14">
            <a:extLst>
              <a:ext uri="{FF2B5EF4-FFF2-40B4-BE49-F238E27FC236}">
                <a16:creationId xmlns:a16="http://schemas.microsoft.com/office/drawing/2014/main" id="{A2017F01-DDD8-4DC6-B5A3-0AEA5F5413CC}"/>
              </a:ext>
            </a:extLst>
          </p:cNvPr>
          <p:cNvSpPr txBox="1"/>
          <p:nvPr/>
        </p:nvSpPr>
        <p:spPr>
          <a:xfrm>
            <a:off x="8650892" y="3923329"/>
            <a:ext cx="3397769" cy="1633460"/>
          </a:xfrm>
          <a:prstGeom prst="rect">
            <a:avLst/>
          </a:prstGeom>
        </p:spPr>
        <p:txBody>
          <a:bodyPr wrap="square" lIns="0" tIns="0" rIns="0" bIns="0" rtlCol="0" anchor="t">
            <a:spAutoFit/>
          </a:bodyPr>
          <a:lstStyle/>
          <a:p>
            <a:pPr algn="just" defTabSz="1219170">
              <a:lnSpc>
                <a:spcPts val="2613"/>
              </a:lnSpc>
            </a:pPr>
            <a:r>
              <a:rPr lang="fr-FR" sz="1467" kern="0" dirty="0">
                <a:solidFill>
                  <a:srgbClr val="000000"/>
                </a:solidFill>
                <a:latin typeface="Gilroy-Regular"/>
                <a:cs typeface="Arial"/>
                <a:sym typeface="Arial"/>
              </a:rPr>
              <a:t>Grâce à la mise en place d’une </a:t>
            </a:r>
            <a:r>
              <a:rPr lang="fr-FR" sz="1467" b="1" i="1" kern="0" dirty="0">
                <a:solidFill>
                  <a:srgbClr val="000000"/>
                </a:solidFill>
                <a:latin typeface="Gilroy-Regular"/>
                <a:cs typeface="Arial"/>
                <a:sym typeface="Arial"/>
              </a:rPr>
              <a:t>offre de bienvenue personnalisée</a:t>
            </a:r>
            <a:r>
              <a:rPr lang="fr-FR" sz="1467" kern="0" dirty="0">
                <a:solidFill>
                  <a:srgbClr val="000000"/>
                </a:solidFill>
                <a:latin typeface="Gilroy-Regular"/>
                <a:cs typeface="Arial"/>
                <a:sym typeface="Arial"/>
              </a:rPr>
              <a:t>, vous récompensez vos clients et les incitez à revenir en point de vente, tout cela de manière automatisée.</a:t>
            </a:r>
          </a:p>
        </p:txBody>
      </p:sp>
      <p:grpSp>
        <p:nvGrpSpPr>
          <p:cNvPr id="17" name="Group 2">
            <a:extLst>
              <a:ext uri="{FF2B5EF4-FFF2-40B4-BE49-F238E27FC236}">
                <a16:creationId xmlns:a16="http://schemas.microsoft.com/office/drawing/2014/main" id="{95EA34D3-881E-4461-8E03-158BFD2C777E}"/>
              </a:ext>
            </a:extLst>
          </p:cNvPr>
          <p:cNvGrpSpPr/>
          <p:nvPr/>
        </p:nvGrpSpPr>
        <p:grpSpPr>
          <a:xfrm>
            <a:off x="0" y="6735044"/>
            <a:ext cx="12192000" cy="122956"/>
            <a:chOff x="0" y="0"/>
            <a:chExt cx="15782870" cy="152400"/>
          </a:xfrm>
        </p:grpSpPr>
        <p:sp>
          <p:nvSpPr>
            <p:cNvPr id="18" name="Freeform 3">
              <a:extLst>
                <a:ext uri="{FF2B5EF4-FFF2-40B4-BE49-F238E27FC236}">
                  <a16:creationId xmlns:a16="http://schemas.microsoft.com/office/drawing/2014/main" id="{6016F45E-A61C-4A54-832F-BB89D5E3EC21}"/>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19" name="Picture 31">
            <a:extLst>
              <a:ext uri="{FF2B5EF4-FFF2-40B4-BE49-F238E27FC236}">
                <a16:creationId xmlns:a16="http://schemas.microsoft.com/office/drawing/2014/main" id="{96351FA0-2305-499C-B7BD-CC673C6E14D9}"/>
              </a:ext>
            </a:extLst>
          </p:cNvPr>
          <p:cNvPicPr>
            <a:picLocks noChangeAspect="1"/>
          </p:cNvPicPr>
          <p:nvPr/>
        </p:nvPicPr>
        <p:blipFill>
          <a:blip r:embed="rId8"/>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1162827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5">
            <a:extLst>
              <a:ext uri="{FF2B5EF4-FFF2-40B4-BE49-F238E27FC236}">
                <a16:creationId xmlns:a16="http://schemas.microsoft.com/office/drawing/2014/main" id="{71EE10B4-FAC7-481D-B131-4625D76C6A55}"/>
              </a:ext>
            </a:extLst>
          </p:cNvPr>
          <p:cNvSpPr txBox="1"/>
          <p:nvPr/>
        </p:nvSpPr>
        <p:spPr>
          <a:xfrm>
            <a:off x="0" y="274467"/>
            <a:ext cx="12192000" cy="685444"/>
          </a:xfrm>
          <a:prstGeom prst="rect">
            <a:avLst/>
          </a:prstGeom>
        </p:spPr>
        <p:txBody>
          <a:bodyPr wrap="square" lIns="0" tIns="0" rIns="0" bIns="0" rtlCol="0" anchor="t">
            <a:spAutoFit/>
          </a:bodyPr>
          <a:lstStyle/>
          <a:p>
            <a:pPr algn="ctr" defTabSz="1219170">
              <a:lnSpc>
                <a:spcPts val="5973"/>
              </a:lnSpc>
            </a:pPr>
            <a:r>
              <a:rPr lang="en-US" sz="3200" kern="0" spc="43" dirty="0">
                <a:latin typeface="Gilroy-ExtraBold"/>
                <a:cs typeface="Arial"/>
                <a:sym typeface="Arial"/>
              </a:rPr>
              <a:t>Avec CE boost FID </a:t>
            </a:r>
            <a:r>
              <a:rPr lang="en-US" sz="3200" b="1" kern="0" spc="43" dirty="0" err="1">
                <a:latin typeface="Gilroy-ExtraBold"/>
                <a:cs typeface="Arial"/>
                <a:sym typeface="Arial"/>
              </a:rPr>
              <a:t>Fidélité</a:t>
            </a:r>
            <a:r>
              <a:rPr lang="en-US" sz="3200" b="1" kern="0" spc="43" dirty="0">
                <a:latin typeface="Gilroy-ExtraBold"/>
                <a:cs typeface="Arial"/>
                <a:sym typeface="Arial"/>
              </a:rPr>
              <a:t> et </a:t>
            </a:r>
            <a:r>
              <a:rPr lang="en-US" sz="3200" b="1" kern="0" spc="43" dirty="0" err="1">
                <a:latin typeface="Gilroy-ExtraBold"/>
                <a:cs typeface="Arial"/>
                <a:sym typeface="Arial"/>
              </a:rPr>
              <a:t>Fidélité</a:t>
            </a:r>
            <a:r>
              <a:rPr lang="en-US" sz="3200" b="1" kern="0" spc="43" dirty="0">
                <a:latin typeface="Gilroy-ExtraBold"/>
                <a:cs typeface="Arial"/>
                <a:sym typeface="Arial"/>
              </a:rPr>
              <a:t>+</a:t>
            </a:r>
          </a:p>
        </p:txBody>
      </p:sp>
      <p:sp>
        <p:nvSpPr>
          <p:cNvPr id="17" name="Rectangle 16">
            <a:extLst>
              <a:ext uri="{FF2B5EF4-FFF2-40B4-BE49-F238E27FC236}">
                <a16:creationId xmlns:a16="http://schemas.microsoft.com/office/drawing/2014/main" id="{DA308BA5-312F-4308-BF56-2BD184045E63}"/>
              </a:ext>
            </a:extLst>
          </p:cNvPr>
          <p:cNvSpPr/>
          <p:nvPr/>
        </p:nvSpPr>
        <p:spPr>
          <a:xfrm>
            <a:off x="8323880" y="2719305"/>
            <a:ext cx="3720073" cy="2879699"/>
          </a:xfrm>
          <a:prstGeom prst="rect">
            <a:avLst/>
          </a:prstGeom>
        </p:spPr>
        <p:txBody>
          <a:bodyPr wrap="square" lIns="0" tIns="0" rIns="0" bIns="0" rtlCol="0" anchor="t">
            <a:spAutoFit/>
          </a:bodyPr>
          <a:lstStyle/>
          <a:p>
            <a:pPr algn="just" defTabSz="1219170">
              <a:lnSpc>
                <a:spcPct val="150000"/>
              </a:lnSpc>
            </a:pPr>
            <a:r>
              <a:rPr lang="fr-FR" sz="1467" kern="0" dirty="0">
                <a:solidFill>
                  <a:srgbClr val="000000"/>
                </a:solidFill>
                <a:latin typeface="Gilroy-Regular"/>
                <a:cs typeface="Arial"/>
                <a:sym typeface="Arial"/>
              </a:rPr>
              <a:t>Le commerçant met en place des actions pour développer sa clientèle et sa visibilité en ligne :</a:t>
            </a:r>
          </a:p>
          <a:p>
            <a:pPr marL="228594" indent="-228594" algn="just" defTabSz="1219170">
              <a:lnSpc>
                <a:spcPct val="150000"/>
              </a:lnSpc>
              <a:spcBef>
                <a:spcPts val="800"/>
              </a:spcBef>
              <a:buFont typeface="Arial" panose="020B0604020202020204" pitchFamily="34" charset="0"/>
              <a:buChar char="•"/>
            </a:pPr>
            <a:r>
              <a:rPr lang="fr-FR" sz="1467" kern="0" dirty="0">
                <a:solidFill>
                  <a:srgbClr val="000000"/>
                </a:solidFill>
                <a:latin typeface="Gilroy-Regular"/>
                <a:cs typeface="Arial"/>
                <a:sym typeface="Arial"/>
              </a:rPr>
              <a:t>Diffusion de coupons d’acquisition pour </a:t>
            </a:r>
            <a:r>
              <a:rPr lang="fr-FR" sz="1467" b="1" i="1" kern="0" dirty="0">
                <a:solidFill>
                  <a:srgbClr val="000000"/>
                </a:solidFill>
                <a:latin typeface="Gilroy-Regular"/>
                <a:cs typeface="Arial"/>
                <a:sym typeface="Arial"/>
              </a:rPr>
              <a:t>recruter sur les réseaux sociaux </a:t>
            </a:r>
            <a:r>
              <a:rPr lang="fr-FR" sz="1467" kern="0" dirty="0">
                <a:solidFill>
                  <a:srgbClr val="000000"/>
                </a:solidFill>
                <a:latin typeface="Gilroy-Regular"/>
                <a:cs typeface="Arial"/>
                <a:sym typeface="Arial"/>
              </a:rPr>
              <a:t>et élargir sa base clients.</a:t>
            </a:r>
          </a:p>
          <a:p>
            <a:pPr marL="228594" indent="-228594" algn="just" defTabSz="1219170">
              <a:lnSpc>
                <a:spcPct val="150000"/>
              </a:lnSpc>
              <a:spcBef>
                <a:spcPts val="800"/>
              </a:spcBef>
              <a:buFont typeface="Arial" panose="020B0604020202020204" pitchFamily="34" charset="0"/>
              <a:buChar char="•"/>
            </a:pPr>
            <a:r>
              <a:rPr lang="fr-FR" sz="1467" kern="0" dirty="0">
                <a:solidFill>
                  <a:srgbClr val="000000"/>
                </a:solidFill>
                <a:latin typeface="Gilroy-Regular"/>
                <a:cs typeface="Arial"/>
                <a:sym typeface="Arial"/>
              </a:rPr>
              <a:t>Mise en place d’actions automatisées pour </a:t>
            </a:r>
            <a:r>
              <a:rPr lang="fr-FR" sz="1467" b="1" i="1" kern="0" dirty="0">
                <a:solidFill>
                  <a:srgbClr val="000000"/>
                </a:solidFill>
                <a:latin typeface="Gilroy-Regular"/>
                <a:cs typeface="Arial"/>
                <a:sym typeface="Arial"/>
              </a:rPr>
              <a:t>améliorer sa réputation digitale </a:t>
            </a:r>
            <a:r>
              <a:rPr lang="fr-FR" sz="1467" kern="0" dirty="0">
                <a:solidFill>
                  <a:srgbClr val="000000"/>
                </a:solidFill>
                <a:latin typeface="Gilroy-Regular"/>
                <a:cs typeface="Arial"/>
                <a:sym typeface="Arial"/>
              </a:rPr>
              <a:t>sur Facebook, Instagram et Google </a:t>
            </a:r>
            <a:r>
              <a:rPr lang="fr-FR" sz="1467" kern="0" dirty="0" err="1">
                <a:solidFill>
                  <a:srgbClr val="000000"/>
                </a:solidFill>
                <a:latin typeface="Gilroy-Regular"/>
                <a:cs typeface="Arial"/>
                <a:sym typeface="Arial"/>
              </a:rPr>
              <a:t>My</a:t>
            </a:r>
            <a:r>
              <a:rPr lang="fr-FR" sz="1467" kern="0" dirty="0">
                <a:solidFill>
                  <a:srgbClr val="000000"/>
                </a:solidFill>
                <a:latin typeface="Gilroy-Regular"/>
                <a:cs typeface="Arial"/>
                <a:sym typeface="Arial"/>
              </a:rPr>
              <a:t> Business.</a:t>
            </a:r>
          </a:p>
        </p:txBody>
      </p:sp>
      <p:sp>
        <p:nvSpPr>
          <p:cNvPr id="18" name="TextBox 6">
            <a:extLst>
              <a:ext uri="{FF2B5EF4-FFF2-40B4-BE49-F238E27FC236}">
                <a16:creationId xmlns:a16="http://schemas.microsoft.com/office/drawing/2014/main" id="{1C8DC0A7-93E2-467D-B7FF-B778206A4364}"/>
              </a:ext>
            </a:extLst>
          </p:cNvPr>
          <p:cNvSpPr txBox="1"/>
          <p:nvPr/>
        </p:nvSpPr>
        <p:spPr>
          <a:xfrm>
            <a:off x="1190379" y="4907946"/>
            <a:ext cx="1962711" cy="656462"/>
          </a:xfrm>
          <a:prstGeom prst="rect">
            <a:avLst/>
          </a:prstGeom>
        </p:spPr>
        <p:txBody>
          <a:bodyPr wrap="square" lIns="0" tIns="0" rIns="0" bIns="0" rtlCol="0" anchor="t">
            <a:spAutoFit/>
          </a:bodyPr>
          <a:lstStyle/>
          <a:p>
            <a:pPr algn="ctr" defTabSz="1219170">
              <a:spcBef>
                <a:spcPts val="800"/>
              </a:spcBef>
            </a:pPr>
            <a:r>
              <a:rPr lang="fr-FR" sz="2133" kern="0" dirty="0">
                <a:solidFill>
                  <a:srgbClr val="C00000"/>
                </a:solidFill>
                <a:latin typeface="Gilroy-Bold"/>
                <a:cs typeface="Arial"/>
                <a:sym typeface="Arial"/>
              </a:rPr>
              <a:t>Faites revenir </a:t>
            </a:r>
            <a:r>
              <a:rPr lang="fr-FR" sz="1867" kern="0" dirty="0">
                <a:solidFill>
                  <a:srgbClr val="C00000"/>
                </a:solidFill>
                <a:latin typeface="Gilroy-Bold"/>
                <a:cs typeface="Arial"/>
                <a:sym typeface="Arial"/>
              </a:rPr>
              <a:t>vos</a:t>
            </a:r>
            <a:r>
              <a:rPr lang="fr-FR" sz="2133" kern="0" dirty="0">
                <a:solidFill>
                  <a:srgbClr val="C00000"/>
                </a:solidFill>
                <a:latin typeface="Gilroy-Bold"/>
                <a:cs typeface="Arial"/>
                <a:sym typeface="Arial"/>
              </a:rPr>
              <a:t> clients</a:t>
            </a:r>
          </a:p>
        </p:txBody>
      </p:sp>
      <p:sp>
        <p:nvSpPr>
          <p:cNvPr id="19" name="TextBox 7">
            <a:extLst>
              <a:ext uri="{FF2B5EF4-FFF2-40B4-BE49-F238E27FC236}">
                <a16:creationId xmlns:a16="http://schemas.microsoft.com/office/drawing/2014/main" id="{954CC3A1-2682-4160-B1D2-ACB7B7927020}"/>
              </a:ext>
            </a:extLst>
          </p:cNvPr>
          <p:cNvSpPr txBox="1"/>
          <p:nvPr/>
        </p:nvSpPr>
        <p:spPr>
          <a:xfrm>
            <a:off x="4576495" y="2803718"/>
            <a:ext cx="3126203" cy="2438424"/>
          </a:xfrm>
          <a:prstGeom prst="rect">
            <a:avLst/>
          </a:prstGeom>
        </p:spPr>
        <p:txBody>
          <a:bodyPr wrap="square" lIns="0" tIns="0" rIns="0" bIns="0" rtlCol="0" anchor="t">
            <a:spAutoFit/>
          </a:bodyPr>
          <a:lstStyle>
            <a:defPPr marR="0" lvl="0" algn="l" rtl="0">
              <a:lnSpc>
                <a:spcPct val="100000"/>
              </a:lnSpc>
              <a:spcBef>
                <a:spcPts val="0"/>
              </a:spcBef>
              <a:spcAft>
                <a:spcPts val="0"/>
              </a:spcAft>
            </a:defPPr>
            <a:lvl1pPr>
              <a:lnSpc>
                <a:spcPts val="1960"/>
              </a:lnSpc>
              <a:defRPr sz="1100">
                <a:latin typeface="Gilroy-Regular"/>
              </a:defRPr>
            </a:lvl1pPr>
          </a:lstStyle>
          <a:p>
            <a:pPr algn="just" defTabSz="1219170">
              <a:lnSpc>
                <a:spcPct val="150000"/>
              </a:lnSpc>
            </a:pPr>
            <a:r>
              <a:rPr lang="fr-FR" sz="1467" kern="0" dirty="0">
                <a:solidFill>
                  <a:srgbClr val="000000"/>
                </a:solidFill>
                <a:cs typeface="Arial"/>
                <a:sym typeface="Arial"/>
              </a:rPr>
              <a:t>Avec CE boost FID, le commerçant met en place </a:t>
            </a:r>
            <a:r>
              <a:rPr lang="fr-FR" sz="1467" b="1" i="1" kern="0" dirty="0">
                <a:solidFill>
                  <a:srgbClr val="000000"/>
                </a:solidFill>
                <a:cs typeface="Arial"/>
                <a:sym typeface="Arial"/>
              </a:rPr>
              <a:t>une stratégie de fidélisation et de communication </a:t>
            </a:r>
            <a:r>
              <a:rPr lang="fr-FR" sz="1467" kern="0" dirty="0">
                <a:solidFill>
                  <a:srgbClr val="000000"/>
                </a:solidFill>
                <a:cs typeface="Arial"/>
                <a:sym typeface="Arial"/>
              </a:rPr>
              <a:t>pour augmenter le trafic en point de vente.</a:t>
            </a:r>
          </a:p>
          <a:p>
            <a:pPr algn="just" defTabSz="1219170">
              <a:lnSpc>
                <a:spcPct val="150000"/>
              </a:lnSpc>
              <a:spcBef>
                <a:spcPts val="800"/>
              </a:spcBef>
            </a:pPr>
            <a:r>
              <a:rPr lang="fr-FR" sz="1467" kern="0" dirty="0">
                <a:solidFill>
                  <a:srgbClr val="000000"/>
                </a:solidFill>
                <a:cs typeface="Arial"/>
                <a:sym typeface="Arial"/>
              </a:rPr>
              <a:t>Mise en place de </a:t>
            </a:r>
            <a:r>
              <a:rPr lang="fr-FR" sz="1467" b="1" i="1" kern="0" dirty="0">
                <a:solidFill>
                  <a:srgbClr val="000000"/>
                </a:solidFill>
                <a:cs typeface="Arial"/>
                <a:sym typeface="Arial"/>
              </a:rPr>
              <a:t>campagnes marketing ciblées</a:t>
            </a:r>
            <a:r>
              <a:rPr lang="fr-FR" sz="1467" kern="0" dirty="0">
                <a:solidFill>
                  <a:srgbClr val="000000"/>
                </a:solidFill>
                <a:cs typeface="Arial"/>
                <a:sym typeface="Arial"/>
              </a:rPr>
              <a:t> avec une diffusion multicanale : e-mail, SMS et via sa page Facebook</a:t>
            </a:r>
          </a:p>
        </p:txBody>
      </p:sp>
      <p:sp>
        <p:nvSpPr>
          <p:cNvPr id="20" name="TextBox 8">
            <a:extLst>
              <a:ext uri="{FF2B5EF4-FFF2-40B4-BE49-F238E27FC236}">
                <a16:creationId xmlns:a16="http://schemas.microsoft.com/office/drawing/2014/main" id="{506B28CD-1CB6-45C3-8804-2BE7CF86F50C}"/>
              </a:ext>
            </a:extLst>
          </p:cNvPr>
          <p:cNvSpPr txBox="1"/>
          <p:nvPr/>
        </p:nvSpPr>
        <p:spPr>
          <a:xfrm>
            <a:off x="8772128" y="2080650"/>
            <a:ext cx="2400267" cy="590418"/>
          </a:xfrm>
          <a:prstGeom prst="rect">
            <a:avLst/>
          </a:prstGeom>
        </p:spPr>
        <p:txBody>
          <a:bodyPr wrap="square" lIns="0" tIns="0" rIns="0" bIns="0" rtlCol="0" anchor="t">
            <a:spAutoFit/>
          </a:bodyPr>
          <a:lstStyle/>
          <a:p>
            <a:pPr algn="ctr" defTabSz="1219170">
              <a:lnSpc>
                <a:spcPts val="5227"/>
              </a:lnSpc>
            </a:pPr>
            <a:r>
              <a:rPr lang="en-US" sz="2667" kern="0" dirty="0">
                <a:solidFill>
                  <a:srgbClr val="C00000"/>
                </a:solidFill>
                <a:latin typeface="Gilroy-Bold"/>
                <a:cs typeface="Arial"/>
                <a:sym typeface="Arial"/>
              </a:rPr>
              <a:t>Conquérir</a:t>
            </a:r>
          </a:p>
        </p:txBody>
      </p:sp>
      <p:sp>
        <p:nvSpPr>
          <p:cNvPr id="21" name="TextBox 8">
            <a:extLst>
              <a:ext uri="{FF2B5EF4-FFF2-40B4-BE49-F238E27FC236}">
                <a16:creationId xmlns:a16="http://schemas.microsoft.com/office/drawing/2014/main" id="{D5F0D9AD-45EE-4F2B-A9FC-BBCFF148DA6E}"/>
              </a:ext>
            </a:extLst>
          </p:cNvPr>
          <p:cNvSpPr txBox="1"/>
          <p:nvPr/>
        </p:nvSpPr>
        <p:spPr>
          <a:xfrm>
            <a:off x="4620220" y="2162306"/>
            <a:ext cx="2400267" cy="590418"/>
          </a:xfrm>
          <a:prstGeom prst="rect">
            <a:avLst/>
          </a:prstGeom>
        </p:spPr>
        <p:txBody>
          <a:bodyPr wrap="square" lIns="0" tIns="0" rIns="0" bIns="0" rtlCol="0" anchor="t">
            <a:spAutoFit/>
          </a:bodyPr>
          <a:lstStyle/>
          <a:p>
            <a:pPr algn="ctr" defTabSz="1219170">
              <a:lnSpc>
                <a:spcPts val="5227"/>
              </a:lnSpc>
            </a:pPr>
            <a:r>
              <a:rPr lang="en-US" sz="2667" kern="0" dirty="0">
                <a:solidFill>
                  <a:srgbClr val="C00000"/>
                </a:solidFill>
                <a:latin typeface="Gilroy-Bold"/>
                <a:cs typeface="Arial"/>
                <a:sym typeface="Arial"/>
              </a:rPr>
              <a:t>Animer</a:t>
            </a:r>
          </a:p>
        </p:txBody>
      </p:sp>
      <p:pic>
        <p:nvPicPr>
          <p:cNvPr id="22" name="Picture 2">
            <a:extLst>
              <a:ext uri="{FF2B5EF4-FFF2-40B4-BE49-F238E27FC236}">
                <a16:creationId xmlns:a16="http://schemas.microsoft.com/office/drawing/2014/main" id="{D3810787-F2F5-4A11-BDFA-2275AE16BC99}"/>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30769" y="1963142"/>
            <a:ext cx="925384" cy="760497"/>
          </a:xfrm>
          <a:prstGeom prst="rect">
            <a:avLst/>
          </a:prstGeom>
        </p:spPr>
      </p:pic>
      <p:pic>
        <p:nvPicPr>
          <p:cNvPr id="23" name="Picture 3">
            <a:extLst>
              <a:ext uri="{FF2B5EF4-FFF2-40B4-BE49-F238E27FC236}">
                <a16:creationId xmlns:a16="http://schemas.microsoft.com/office/drawing/2014/main" id="{1B42D05E-0388-4A7C-A2BC-03EDE533F8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09313" y="3380188"/>
            <a:ext cx="850036" cy="850036"/>
          </a:xfrm>
          <a:prstGeom prst="rect">
            <a:avLst/>
          </a:prstGeom>
        </p:spPr>
      </p:pic>
      <p:pic>
        <p:nvPicPr>
          <p:cNvPr id="24" name="Picture 4">
            <a:extLst>
              <a:ext uri="{FF2B5EF4-FFF2-40B4-BE49-F238E27FC236}">
                <a16:creationId xmlns:a16="http://schemas.microsoft.com/office/drawing/2014/main" id="{51E071E4-2BB2-4D90-B73D-B21A7E2C9C67}"/>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92743" y="4705623"/>
            <a:ext cx="798789" cy="858913"/>
          </a:xfrm>
          <a:prstGeom prst="rect">
            <a:avLst/>
          </a:prstGeom>
        </p:spPr>
      </p:pic>
      <p:sp>
        <p:nvSpPr>
          <p:cNvPr id="25" name="TextBox 8">
            <a:extLst>
              <a:ext uri="{FF2B5EF4-FFF2-40B4-BE49-F238E27FC236}">
                <a16:creationId xmlns:a16="http://schemas.microsoft.com/office/drawing/2014/main" id="{F5612E50-0D4E-42C4-8ED2-14BD5A617727}"/>
              </a:ext>
            </a:extLst>
          </p:cNvPr>
          <p:cNvSpPr txBox="1"/>
          <p:nvPr/>
        </p:nvSpPr>
        <p:spPr>
          <a:xfrm>
            <a:off x="1019605" y="2096134"/>
            <a:ext cx="2304256" cy="656462"/>
          </a:xfrm>
          <a:prstGeom prst="rect">
            <a:avLst/>
          </a:prstGeom>
        </p:spPr>
        <p:txBody>
          <a:bodyPr wrap="square" lIns="0" tIns="0" rIns="0" bIns="0" rtlCol="0" anchor="t">
            <a:spAutoFit/>
          </a:bodyPr>
          <a:lstStyle>
            <a:defPPr marR="0" lvl="0" algn="l" rtl="0">
              <a:lnSpc>
                <a:spcPct val="100000"/>
              </a:lnSpc>
              <a:spcBef>
                <a:spcPts val="0"/>
              </a:spcBef>
              <a:spcAft>
                <a:spcPts val="0"/>
              </a:spcAft>
            </a:defPPr>
            <a:lvl1pPr algn="ctr">
              <a:spcBef>
                <a:spcPts val="600"/>
              </a:spcBef>
              <a:defRPr sz="1600">
                <a:solidFill>
                  <a:srgbClr val="4FB8E4"/>
                </a:solidFill>
                <a:latin typeface="Gilroy-Bold"/>
              </a:defRPr>
            </a:lvl1pPr>
          </a:lstStyle>
          <a:p>
            <a:pPr defTabSz="1219170">
              <a:spcBef>
                <a:spcPts val="800"/>
              </a:spcBef>
            </a:pPr>
            <a:r>
              <a:rPr lang="fr-FR" sz="2133" kern="0" dirty="0">
                <a:solidFill>
                  <a:srgbClr val="C00000"/>
                </a:solidFill>
                <a:cs typeface="Arial"/>
                <a:sym typeface="Arial"/>
              </a:rPr>
              <a:t>Analysez votre activité</a:t>
            </a:r>
          </a:p>
        </p:txBody>
      </p:sp>
      <p:sp>
        <p:nvSpPr>
          <p:cNvPr id="26" name="TextBox 7">
            <a:extLst>
              <a:ext uri="{FF2B5EF4-FFF2-40B4-BE49-F238E27FC236}">
                <a16:creationId xmlns:a16="http://schemas.microsoft.com/office/drawing/2014/main" id="{ED82BCE6-81AC-4C9E-B7B2-B6612C2BFA20}"/>
              </a:ext>
            </a:extLst>
          </p:cNvPr>
          <p:cNvSpPr txBox="1"/>
          <p:nvPr/>
        </p:nvSpPr>
        <p:spPr>
          <a:xfrm>
            <a:off x="1019606" y="3502040"/>
            <a:ext cx="2304257" cy="656462"/>
          </a:xfrm>
          <a:prstGeom prst="rect">
            <a:avLst/>
          </a:prstGeom>
        </p:spPr>
        <p:txBody>
          <a:bodyPr wrap="square" lIns="0" tIns="0" rIns="0" bIns="0" rtlCol="0" anchor="t">
            <a:spAutoFit/>
          </a:bodyPr>
          <a:lstStyle>
            <a:defPPr marR="0" lvl="0" algn="l" rtl="0">
              <a:lnSpc>
                <a:spcPct val="100000"/>
              </a:lnSpc>
              <a:spcBef>
                <a:spcPts val="0"/>
              </a:spcBef>
              <a:spcAft>
                <a:spcPts val="0"/>
              </a:spcAft>
              <a:defRPr/>
            </a:defPPr>
            <a:lvl1pPr algn="ctr">
              <a:spcBef>
                <a:spcPts val="600"/>
              </a:spcBef>
              <a:defRPr sz="1600">
                <a:solidFill>
                  <a:srgbClr val="4FB8E4"/>
                </a:solidFill>
                <a:latin typeface="Gilroy-Bold"/>
              </a:defRPr>
            </a:lvl1pPr>
          </a:lstStyle>
          <a:p>
            <a:pPr defTabSz="1219170">
              <a:spcBef>
                <a:spcPts val="800"/>
              </a:spcBef>
            </a:pPr>
            <a:r>
              <a:rPr lang="fr-FR" sz="2133" kern="0" dirty="0">
                <a:solidFill>
                  <a:srgbClr val="C00000"/>
                </a:solidFill>
                <a:cs typeface="Arial"/>
                <a:sym typeface="Arial"/>
              </a:rPr>
              <a:t>Créez votre fichier client</a:t>
            </a:r>
          </a:p>
        </p:txBody>
      </p:sp>
      <p:sp>
        <p:nvSpPr>
          <p:cNvPr id="27" name="Signe Plus 26">
            <a:extLst>
              <a:ext uri="{FF2B5EF4-FFF2-40B4-BE49-F238E27FC236}">
                <a16:creationId xmlns:a16="http://schemas.microsoft.com/office/drawing/2014/main" id="{15337768-927F-4BC0-8EDA-3845D45F6FB4}"/>
              </a:ext>
            </a:extLst>
          </p:cNvPr>
          <p:cNvSpPr/>
          <p:nvPr/>
        </p:nvSpPr>
        <p:spPr>
          <a:xfrm>
            <a:off x="3414705" y="3390190"/>
            <a:ext cx="850036" cy="850036"/>
          </a:xfrm>
          <a:prstGeom prst="mathPlu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fr-FR" sz="1867" kern="0" dirty="0">
              <a:solidFill>
                <a:srgbClr val="FFFFFF"/>
              </a:solidFill>
              <a:latin typeface="Arial" panose="020B0604020202020204"/>
              <a:sym typeface="Arial"/>
            </a:endParaRPr>
          </a:p>
        </p:txBody>
      </p:sp>
      <p:pic>
        <p:nvPicPr>
          <p:cNvPr id="28" name="Image 27">
            <a:extLst>
              <a:ext uri="{FF2B5EF4-FFF2-40B4-BE49-F238E27FC236}">
                <a16:creationId xmlns:a16="http://schemas.microsoft.com/office/drawing/2014/main" id="{759EE2EB-7A46-4B9E-A2A7-B0499B1AE2B3}"/>
              </a:ext>
            </a:extLst>
          </p:cNvPr>
          <p:cNvPicPr>
            <a:picLocks noChangeAspect="1"/>
          </p:cNvPicPr>
          <p:nvPr/>
        </p:nvPicPr>
        <p:blipFill>
          <a:blip r:embed="rId8">
            <a:duotone>
              <a:schemeClr val="accent2">
                <a:shade val="45000"/>
                <a:satMod val="135000"/>
              </a:schemeClr>
              <a:prstClr val="white"/>
            </a:duotone>
          </a:blip>
          <a:stretch>
            <a:fillRect/>
          </a:stretch>
        </p:blipFill>
        <p:spPr>
          <a:xfrm>
            <a:off x="5327915" y="1358156"/>
            <a:ext cx="925384" cy="925384"/>
          </a:xfrm>
          <a:prstGeom prst="rect">
            <a:avLst/>
          </a:prstGeom>
          <a:noFill/>
          <a:ln>
            <a:solidFill>
              <a:schemeClr val="bg1"/>
            </a:solidFill>
          </a:ln>
        </p:spPr>
      </p:pic>
      <p:pic>
        <p:nvPicPr>
          <p:cNvPr id="29" name="Image 28">
            <a:extLst>
              <a:ext uri="{FF2B5EF4-FFF2-40B4-BE49-F238E27FC236}">
                <a16:creationId xmlns:a16="http://schemas.microsoft.com/office/drawing/2014/main" id="{F7946016-00F4-4B9B-BD9F-8406E4F84449}"/>
              </a:ext>
            </a:extLst>
          </p:cNvPr>
          <p:cNvPicPr>
            <a:picLocks noChangeAspect="1"/>
          </p:cNvPicPr>
          <p:nvPr/>
        </p:nvPicPr>
        <p:blipFill>
          <a:blip r:embed="rId9">
            <a:duotone>
              <a:schemeClr val="accent2">
                <a:shade val="45000"/>
                <a:satMod val="135000"/>
              </a:schemeClr>
              <a:prstClr val="white"/>
            </a:duotone>
          </a:blip>
          <a:stretch>
            <a:fillRect/>
          </a:stretch>
        </p:blipFill>
        <p:spPr>
          <a:xfrm>
            <a:off x="9583692" y="1412694"/>
            <a:ext cx="925384" cy="925384"/>
          </a:xfrm>
          <a:prstGeom prst="rect">
            <a:avLst/>
          </a:prstGeom>
        </p:spPr>
      </p:pic>
      <p:grpSp>
        <p:nvGrpSpPr>
          <p:cNvPr id="30" name="Group 2">
            <a:extLst>
              <a:ext uri="{FF2B5EF4-FFF2-40B4-BE49-F238E27FC236}">
                <a16:creationId xmlns:a16="http://schemas.microsoft.com/office/drawing/2014/main" id="{E1B4154C-D655-4A83-853B-B31905C24184}"/>
              </a:ext>
            </a:extLst>
          </p:cNvPr>
          <p:cNvGrpSpPr/>
          <p:nvPr/>
        </p:nvGrpSpPr>
        <p:grpSpPr>
          <a:xfrm>
            <a:off x="0" y="6735044"/>
            <a:ext cx="12192000" cy="122956"/>
            <a:chOff x="0" y="0"/>
            <a:chExt cx="15782870" cy="152400"/>
          </a:xfrm>
        </p:grpSpPr>
        <p:sp>
          <p:nvSpPr>
            <p:cNvPr id="31" name="Freeform 3">
              <a:extLst>
                <a:ext uri="{FF2B5EF4-FFF2-40B4-BE49-F238E27FC236}">
                  <a16:creationId xmlns:a16="http://schemas.microsoft.com/office/drawing/2014/main" id="{FD259A0F-CEF1-40A2-BF0E-FF653E094C4A}"/>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32" name="Picture 31">
            <a:extLst>
              <a:ext uri="{FF2B5EF4-FFF2-40B4-BE49-F238E27FC236}">
                <a16:creationId xmlns:a16="http://schemas.microsoft.com/office/drawing/2014/main" id="{EBF53BEA-DCAD-4104-AB1E-03EB84C8820E}"/>
              </a:ext>
            </a:extLst>
          </p:cNvPr>
          <p:cNvPicPr>
            <a:picLocks noChangeAspect="1"/>
          </p:cNvPicPr>
          <p:nvPr/>
        </p:nvPicPr>
        <p:blipFill>
          <a:blip r:embed="rId10"/>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398810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FF57BD6-EB3B-42FC-9043-5252131A4FBB}"/>
              </a:ext>
            </a:extLst>
          </p:cNvPr>
          <p:cNvSpPr>
            <a:spLocks noGrp="1"/>
          </p:cNvSpPr>
          <p:nvPr>
            <p:ph type="body" sz="quarter" idx="13"/>
          </p:nvPr>
        </p:nvSpPr>
        <p:spPr/>
        <p:txBody>
          <a:bodyPr/>
          <a:lstStyle/>
          <a:p>
            <a:r>
              <a:rPr lang="fr-FR" dirty="0"/>
              <a:t>Accompagnement et Expertise</a:t>
            </a:r>
          </a:p>
          <a:p>
            <a:endParaRPr lang="fr-FR" dirty="0"/>
          </a:p>
        </p:txBody>
      </p:sp>
      <p:sp>
        <p:nvSpPr>
          <p:cNvPr id="7" name="Rectangle 6">
            <a:extLst>
              <a:ext uri="{FF2B5EF4-FFF2-40B4-BE49-F238E27FC236}">
                <a16:creationId xmlns:a16="http://schemas.microsoft.com/office/drawing/2014/main" id="{4E914C91-F5F0-4807-A12A-A9C5516480E8}"/>
              </a:ext>
            </a:extLst>
          </p:cNvPr>
          <p:cNvSpPr/>
          <p:nvPr/>
        </p:nvSpPr>
        <p:spPr>
          <a:xfrm>
            <a:off x="286001" y="1329264"/>
            <a:ext cx="4770839" cy="913199"/>
          </a:xfrm>
          <a:prstGeom prst="rect">
            <a:avLst/>
          </a:prstGeom>
        </p:spPr>
        <p:txBody>
          <a:bodyPr wrap="square">
            <a:spAutoFit/>
          </a:bodyPr>
          <a:lstStyle/>
          <a:p>
            <a:r>
              <a:rPr lang="fr-FR" sz="2667" b="1" dirty="0">
                <a:solidFill>
                  <a:schemeClr val="tx1">
                    <a:lumMod val="75000"/>
                    <a:lumOff val="25000"/>
                  </a:schemeClr>
                </a:solidFill>
                <a:latin typeface="Arial" panose="020B0604020202020204" pitchFamily="34" charset="0"/>
                <a:cs typeface="Arial" panose="020B0604020202020204" pitchFamily="34" charset="0"/>
              </a:rPr>
              <a:t>Un expert marketing dédié accompagne le commerçant</a:t>
            </a:r>
          </a:p>
        </p:txBody>
      </p:sp>
      <p:sp>
        <p:nvSpPr>
          <p:cNvPr id="8" name="Rectangle 7">
            <a:extLst>
              <a:ext uri="{FF2B5EF4-FFF2-40B4-BE49-F238E27FC236}">
                <a16:creationId xmlns:a16="http://schemas.microsoft.com/office/drawing/2014/main" id="{CC389C1F-BE2B-4989-AAC2-B5492C2B8354}"/>
              </a:ext>
            </a:extLst>
          </p:cNvPr>
          <p:cNvSpPr/>
          <p:nvPr/>
        </p:nvSpPr>
        <p:spPr>
          <a:xfrm>
            <a:off x="2279206" y="6012936"/>
            <a:ext cx="7191671" cy="369332"/>
          </a:xfrm>
          <a:prstGeom prst="rect">
            <a:avLst/>
          </a:prstGeom>
        </p:spPr>
        <p:txBody>
          <a:bodyPr wrap="square">
            <a:spAutoFit/>
          </a:bodyPr>
          <a:lstStyle/>
          <a:p>
            <a:r>
              <a:rPr lang="fr-FR" sz="1800" b="1" dirty="0">
                <a:solidFill>
                  <a:schemeClr val="tx1">
                    <a:lumMod val="75000"/>
                    <a:lumOff val="25000"/>
                  </a:schemeClr>
                </a:solidFill>
                <a:latin typeface="Arial" panose="020B0604020202020204" pitchFamily="34" charset="0"/>
                <a:cs typeface="Arial" panose="020B0604020202020204" pitchFamily="34" charset="0"/>
              </a:rPr>
              <a:t>Experts Marketing et Support disponibles du Lundi au Vendredi</a:t>
            </a:r>
          </a:p>
        </p:txBody>
      </p:sp>
      <p:sp>
        <p:nvSpPr>
          <p:cNvPr id="9" name="Rectangle 8">
            <a:extLst>
              <a:ext uri="{FF2B5EF4-FFF2-40B4-BE49-F238E27FC236}">
                <a16:creationId xmlns:a16="http://schemas.microsoft.com/office/drawing/2014/main" id="{9328C324-8B3B-40F2-BDD0-23D237C4D807}"/>
              </a:ext>
            </a:extLst>
          </p:cNvPr>
          <p:cNvSpPr/>
          <p:nvPr/>
        </p:nvSpPr>
        <p:spPr>
          <a:xfrm>
            <a:off x="571999" y="2470680"/>
            <a:ext cx="5981915" cy="3342582"/>
          </a:xfrm>
          <a:prstGeom prst="rect">
            <a:avLst/>
          </a:prstGeom>
        </p:spPr>
        <p:txBody>
          <a:bodyPr wrap="square">
            <a:spAutoFit/>
          </a:bodyPr>
          <a:lstStyle/>
          <a:p>
            <a:pPr marL="380990" indent="-380990">
              <a:buFont typeface="Arial" panose="020B0604020202020204" pitchFamily="34" charset="0"/>
              <a:buChar char="•"/>
            </a:pPr>
            <a:r>
              <a:rPr lang="fr-FR" sz="2112" dirty="0">
                <a:solidFill>
                  <a:schemeClr val="tx1">
                    <a:lumMod val="75000"/>
                    <a:lumOff val="25000"/>
                  </a:schemeClr>
                </a:solidFill>
                <a:latin typeface="Arial" panose="020B0604020202020204" pitchFamily="34" charset="0"/>
                <a:cs typeface="Arial" panose="020B0604020202020204" pitchFamily="34" charset="0"/>
              </a:rPr>
              <a:t>Analyses des comportements d’achat des clients</a:t>
            </a:r>
          </a:p>
          <a:p>
            <a:endParaRPr lang="fr-FR" sz="2112" dirty="0">
              <a:solidFill>
                <a:schemeClr val="tx1">
                  <a:lumMod val="75000"/>
                  <a:lumOff val="25000"/>
                </a:schemeClr>
              </a:solidFill>
              <a:latin typeface="Arial" panose="020B0604020202020204" pitchFamily="34" charset="0"/>
              <a:cs typeface="Arial" panose="020B0604020202020204" pitchFamily="34" charset="0"/>
            </a:endParaRPr>
          </a:p>
          <a:p>
            <a:pPr marL="380990" indent="-380990">
              <a:buFont typeface="Arial" panose="020B0604020202020204" pitchFamily="34" charset="0"/>
              <a:buChar char="•"/>
            </a:pPr>
            <a:r>
              <a:rPr lang="fr-FR" sz="2112" dirty="0">
                <a:solidFill>
                  <a:schemeClr val="tx1">
                    <a:lumMod val="75000"/>
                    <a:lumOff val="25000"/>
                  </a:schemeClr>
                </a:solidFill>
                <a:latin typeface="Arial" panose="020B0604020202020204" pitchFamily="34" charset="0"/>
                <a:cs typeface="Arial" panose="020B0604020202020204" pitchFamily="34" charset="0"/>
              </a:rPr>
              <a:t>Propositions de programmes de fidélité</a:t>
            </a:r>
          </a:p>
          <a:p>
            <a:pPr marL="380990" indent="-380990">
              <a:buFont typeface="Arial" panose="020B0604020202020204" pitchFamily="34" charset="0"/>
              <a:buChar char="•"/>
            </a:pPr>
            <a:endParaRPr lang="fr-FR" sz="2112" dirty="0">
              <a:solidFill>
                <a:schemeClr val="tx1">
                  <a:lumMod val="75000"/>
                  <a:lumOff val="25000"/>
                </a:schemeClr>
              </a:solidFill>
              <a:latin typeface="Arial" panose="020B0604020202020204" pitchFamily="34" charset="0"/>
              <a:cs typeface="Arial" panose="020B0604020202020204" pitchFamily="34" charset="0"/>
            </a:endParaRPr>
          </a:p>
          <a:p>
            <a:pPr marL="380990" indent="-380990">
              <a:buFont typeface="Arial" panose="020B0604020202020204" pitchFamily="34" charset="0"/>
              <a:buChar char="•"/>
            </a:pPr>
            <a:r>
              <a:rPr lang="fr-FR" sz="2112" dirty="0">
                <a:solidFill>
                  <a:schemeClr val="tx1">
                    <a:lumMod val="75000"/>
                    <a:lumOff val="25000"/>
                  </a:schemeClr>
                </a:solidFill>
                <a:latin typeface="Arial" panose="020B0604020202020204" pitchFamily="34" charset="0"/>
                <a:cs typeface="Arial" panose="020B0604020202020204" pitchFamily="34" charset="0"/>
              </a:rPr>
              <a:t>Mise en œuvre des campagnes de communication ciblées</a:t>
            </a:r>
          </a:p>
          <a:p>
            <a:pPr marL="380990" indent="-380990">
              <a:buFont typeface="Arial" panose="020B0604020202020204" pitchFamily="34" charset="0"/>
              <a:buChar char="•"/>
            </a:pPr>
            <a:endParaRPr lang="fr-FR" sz="2112" dirty="0">
              <a:solidFill>
                <a:schemeClr val="tx1">
                  <a:lumMod val="75000"/>
                  <a:lumOff val="25000"/>
                </a:schemeClr>
              </a:solidFill>
              <a:latin typeface="Arial" panose="020B0604020202020204" pitchFamily="34" charset="0"/>
              <a:cs typeface="Arial" panose="020B0604020202020204" pitchFamily="34" charset="0"/>
            </a:endParaRPr>
          </a:p>
          <a:p>
            <a:pPr marL="380990" indent="-380990">
              <a:buFont typeface="Arial" panose="020B0604020202020204" pitchFamily="34" charset="0"/>
              <a:buChar char="•"/>
            </a:pPr>
            <a:r>
              <a:rPr lang="fr-FR" sz="2112" dirty="0">
                <a:solidFill>
                  <a:schemeClr val="tx1">
                    <a:lumMod val="75000"/>
                    <a:lumOff val="25000"/>
                  </a:schemeClr>
                </a:solidFill>
                <a:latin typeface="Arial" panose="020B0604020202020204" pitchFamily="34" charset="0"/>
                <a:cs typeface="Arial" panose="020B0604020202020204" pitchFamily="34" charset="0"/>
              </a:rPr>
              <a:t>Bilan trimestriel </a:t>
            </a:r>
            <a:endParaRPr lang="fr-FR" sz="2112" dirty="0"/>
          </a:p>
          <a:p>
            <a:pPr marL="380990" indent="-380990">
              <a:buFont typeface="Arial" panose="020B0604020202020204" pitchFamily="34" charset="0"/>
              <a:buChar char="•"/>
            </a:pPr>
            <a:endParaRPr lang="fr-FR" sz="2112" dirty="0"/>
          </a:p>
        </p:txBody>
      </p:sp>
      <p:pic>
        <p:nvPicPr>
          <p:cNvPr id="10" name="Image 9">
            <a:extLst>
              <a:ext uri="{FF2B5EF4-FFF2-40B4-BE49-F238E27FC236}">
                <a16:creationId xmlns:a16="http://schemas.microsoft.com/office/drawing/2014/main" id="{CCDB61BD-6A91-4570-A610-B2790E2CFFE5}"/>
              </a:ext>
            </a:extLst>
          </p:cNvPr>
          <p:cNvPicPr>
            <a:picLocks noChangeAspect="1"/>
          </p:cNvPicPr>
          <p:nvPr/>
        </p:nvPicPr>
        <p:blipFill>
          <a:blip r:embed="rId2"/>
          <a:stretch>
            <a:fillRect/>
          </a:stretch>
        </p:blipFill>
        <p:spPr>
          <a:xfrm>
            <a:off x="5786207" y="1846909"/>
            <a:ext cx="5981915" cy="3743976"/>
          </a:xfrm>
          <a:prstGeom prst="rect">
            <a:avLst/>
          </a:prstGeom>
        </p:spPr>
      </p:pic>
      <p:grpSp>
        <p:nvGrpSpPr>
          <p:cNvPr id="11" name="Group 2">
            <a:extLst>
              <a:ext uri="{FF2B5EF4-FFF2-40B4-BE49-F238E27FC236}">
                <a16:creationId xmlns:a16="http://schemas.microsoft.com/office/drawing/2014/main" id="{F3C1564E-332E-45B6-A977-569B38F0538D}"/>
              </a:ext>
            </a:extLst>
          </p:cNvPr>
          <p:cNvGrpSpPr/>
          <p:nvPr/>
        </p:nvGrpSpPr>
        <p:grpSpPr>
          <a:xfrm>
            <a:off x="0" y="6735044"/>
            <a:ext cx="12192000" cy="122956"/>
            <a:chOff x="0" y="0"/>
            <a:chExt cx="15782870" cy="152400"/>
          </a:xfrm>
        </p:grpSpPr>
        <p:sp>
          <p:nvSpPr>
            <p:cNvPr id="12" name="Freeform 3">
              <a:extLst>
                <a:ext uri="{FF2B5EF4-FFF2-40B4-BE49-F238E27FC236}">
                  <a16:creationId xmlns:a16="http://schemas.microsoft.com/office/drawing/2014/main" id="{53F5CE3E-C918-4809-813A-A582FD724B77}"/>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13" name="Picture 31">
            <a:extLst>
              <a:ext uri="{FF2B5EF4-FFF2-40B4-BE49-F238E27FC236}">
                <a16:creationId xmlns:a16="http://schemas.microsoft.com/office/drawing/2014/main" id="{C367F218-CFA7-4C19-8CAB-7A0945CFFF67}"/>
              </a:ext>
            </a:extLst>
          </p:cNvPr>
          <p:cNvPicPr>
            <a:picLocks noChangeAspect="1"/>
          </p:cNvPicPr>
          <p:nvPr/>
        </p:nvPicPr>
        <p:blipFill>
          <a:blip r:embed="rId3"/>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3618621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10465" y="385318"/>
            <a:ext cx="672095" cy="922257"/>
          </a:xfrm>
          <a:prstGeom prst="rect">
            <a:avLst/>
          </a:prstGeom>
        </p:spPr>
      </p:pic>
      <p:grpSp>
        <p:nvGrpSpPr>
          <p:cNvPr id="3" name="Group 3"/>
          <p:cNvGrpSpPr/>
          <p:nvPr/>
        </p:nvGrpSpPr>
        <p:grpSpPr>
          <a:xfrm>
            <a:off x="468978" y="1734633"/>
            <a:ext cx="3307693" cy="1086727"/>
            <a:chOff x="0" y="0"/>
            <a:chExt cx="1678348" cy="551413"/>
          </a:xfrm>
        </p:grpSpPr>
        <p:sp>
          <p:nvSpPr>
            <p:cNvPr id="4" name="Freeform 4"/>
            <p:cNvSpPr/>
            <p:nvPr/>
          </p:nvSpPr>
          <p:spPr>
            <a:xfrm>
              <a:off x="0" y="0"/>
              <a:ext cx="1678348" cy="551413"/>
            </a:xfrm>
            <a:custGeom>
              <a:avLst/>
              <a:gdLst/>
              <a:ahLst/>
              <a:cxnLst/>
              <a:rect l="l" t="t" r="r" b="b"/>
              <a:pathLst>
                <a:path w="1678348" h="551413">
                  <a:moveTo>
                    <a:pt x="0" y="0"/>
                  </a:moveTo>
                  <a:lnTo>
                    <a:pt x="1678348" y="0"/>
                  </a:lnTo>
                  <a:lnTo>
                    <a:pt x="1678348" y="551413"/>
                  </a:lnTo>
                  <a:lnTo>
                    <a:pt x="0" y="551413"/>
                  </a:lnTo>
                  <a:close/>
                </a:path>
              </a:pathLst>
            </a:custGeom>
            <a:solidFill>
              <a:srgbClr val="D90121">
                <a:alpha val="19608"/>
              </a:srgbClr>
            </a:solidFill>
          </p:spPr>
        </p:sp>
      </p:gr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20235" y="1413536"/>
            <a:ext cx="712871" cy="731150"/>
          </a:xfrm>
          <a:prstGeom prst="rect">
            <a:avLst/>
          </a:prstGeom>
        </p:spPr>
      </p:pic>
      <p:grpSp>
        <p:nvGrpSpPr>
          <p:cNvPr id="6" name="Group 6"/>
          <p:cNvGrpSpPr/>
          <p:nvPr/>
        </p:nvGrpSpPr>
        <p:grpSpPr>
          <a:xfrm>
            <a:off x="468978" y="2821360"/>
            <a:ext cx="3307693" cy="1086727"/>
            <a:chOff x="0" y="0"/>
            <a:chExt cx="1678348" cy="551413"/>
          </a:xfrm>
        </p:grpSpPr>
        <p:sp>
          <p:nvSpPr>
            <p:cNvPr id="7" name="Freeform 7"/>
            <p:cNvSpPr/>
            <p:nvPr/>
          </p:nvSpPr>
          <p:spPr>
            <a:xfrm>
              <a:off x="0" y="0"/>
              <a:ext cx="1678348" cy="551413"/>
            </a:xfrm>
            <a:custGeom>
              <a:avLst/>
              <a:gdLst/>
              <a:ahLst/>
              <a:cxnLst/>
              <a:rect l="l" t="t" r="r" b="b"/>
              <a:pathLst>
                <a:path w="1678348" h="551413">
                  <a:moveTo>
                    <a:pt x="0" y="0"/>
                  </a:moveTo>
                  <a:lnTo>
                    <a:pt x="1678348" y="0"/>
                  </a:lnTo>
                  <a:lnTo>
                    <a:pt x="1678348" y="551413"/>
                  </a:lnTo>
                  <a:lnTo>
                    <a:pt x="0" y="551413"/>
                  </a:lnTo>
                  <a:close/>
                </a:path>
              </a:pathLst>
            </a:custGeom>
            <a:solidFill>
              <a:srgbClr val="FFFFFF"/>
            </a:solidFill>
          </p:spPr>
        </p:sp>
      </p:grpSp>
      <p:pic>
        <p:nvPicPr>
          <p:cNvPr id="8" name="Picture 8"/>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81656" y="3014850"/>
            <a:ext cx="699746" cy="699746"/>
          </a:xfrm>
          <a:prstGeom prst="rect">
            <a:avLst/>
          </a:prstGeom>
        </p:spPr>
      </p:pic>
      <p:pic>
        <p:nvPicPr>
          <p:cNvPr id="9" name="Picture 9"/>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28647" y="3132192"/>
            <a:ext cx="405767" cy="465063"/>
          </a:xfrm>
          <a:prstGeom prst="rect">
            <a:avLst/>
          </a:prstGeom>
        </p:spPr>
      </p:pic>
      <p:grpSp>
        <p:nvGrpSpPr>
          <p:cNvPr id="10" name="Group 10"/>
          <p:cNvGrpSpPr/>
          <p:nvPr/>
        </p:nvGrpSpPr>
        <p:grpSpPr>
          <a:xfrm>
            <a:off x="468978" y="3908087"/>
            <a:ext cx="3307693" cy="1086727"/>
            <a:chOff x="0" y="0"/>
            <a:chExt cx="1678348" cy="551413"/>
          </a:xfrm>
        </p:grpSpPr>
        <p:sp>
          <p:nvSpPr>
            <p:cNvPr id="11" name="Freeform 11"/>
            <p:cNvSpPr/>
            <p:nvPr/>
          </p:nvSpPr>
          <p:spPr>
            <a:xfrm>
              <a:off x="0" y="0"/>
              <a:ext cx="1678348" cy="551413"/>
            </a:xfrm>
            <a:custGeom>
              <a:avLst/>
              <a:gdLst/>
              <a:ahLst/>
              <a:cxnLst/>
              <a:rect l="l" t="t" r="r" b="b"/>
              <a:pathLst>
                <a:path w="1678348" h="551413">
                  <a:moveTo>
                    <a:pt x="0" y="0"/>
                  </a:moveTo>
                  <a:lnTo>
                    <a:pt x="1678348" y="0"/>
                  </a:lnTo>
                  <a:lnTo>
                    <a:pt x="1678348" y="551413"/>
                  </a:lnTo>
                  <a:lnTo>
                    <a:pt x="0" y="551413"/>
                  </a:lnTo>
                  <a:close/>
                </a:path>
              </a:pathLst>
            </a:custGeom>
            <a:solidFill>
              <a:srgbClr val="D90121">
                <a:alpha val="19608"/>
              </a:srgbClr>
            </a:solidFill>
          </p:spPr>
        </p:sp>
      </p:grpSp>
      <p:pic>
        <p:nvPicPr>
          <p:cNvPr id="12" name="Picture 12"/>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71357" y="4101577"/>
            <a:ext cx="699746" cy="699746"/>
          </a:xfrm>
          <a:prstGeom prst="rect">
            <a:avLst/>
          </a:prstGeom>
        </p:spPr>
      </p:pic>
      <p:pic>
        <p:nvPicPr>
          <p:cNvPr id="13" name="Picture 13"/>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908994" y="4255792"/>
            <a:ext cx="403872" cy="374591"/>
          </a:xfrm>
          <a:prstGeom prst="rect">
            <a:avLst/>
          </a:prstGeom>
        </p:spPr>
      </p:pic>
      <p:pic>
        <p:nvPicPr>
          <p:cNvPr id="14" name="Picture 14"/>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71357" y="1960723"/>
            <a:ext cx="699746" cy="699746"/>
          </a:xfrm>
          <a:prstGeom prst="rect">
            <a:avLst/>
          </a:prstGeom>
        </p:spPr>
      </p:pic>
      <p:pic>
        <p:nvPicPr>
          <p:cNvPr id="15" name="Picture 15"/>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876774" y="2144686"/>
            <a:ext cx="509511" cy="331819"/>
          </a:xfrm>
          <a:prstGeom prst="rect">
            <a:avLst/>
          </a:prstGeom>
        </p:spPr>
      </p:pic>
      <p:sp>
        <p:nvSpPr>
          <p:cNvPr id="29" name="AutoShape 29"/>
          <p:cNvSpPr/>
          <p:nvPr/>
        </p:nvSpPr>
        <p:spPr>
          <a:xfrm>
            <a:off x="4372210" y="1895622"/>
            <a:ext cx="301965" cy="0"/>
          </a:xfrm>
          <a:prstGeom prst="line">
            <a:avLst/>
          </a:prstGeom>
          <a:ln w="9525" cap="rnd">
            <a:solidFill>
              <a:srgbClr val="CCD8E5"/>
            </a:solidFill>
            <a:prstDash val="solid"/>
            <a:headEnd type="none" w="sm" len="sm"/>
            <a:tailEnd type="none" w="sm" len="sm"/>
          </a:ln>
        </p:spPr>
      </p:sp>
      <p:pic>
        <p:nvPicPr>
          <p:cNvPr id="31" name="Picture 31"/>
          <p:cNvPicPr>
            <a:picLocks noChangeAspect="1"/>
          </p:cNvPicPr>
          <p:nvPr/>
        </p:nvPicPr>
        <p:blipFill>
          <a:blip r:embed="rId14"/>
          <a:srcRect/>
          <a:stretch>
            <a:fillRect/>
          </a:stretch>
        </p:blipFill>
        <p:spPr>
          <a:xfrm>
            <a:off x="10515600" y="469593"/>
            <a:ext cx="1261374" cy="419407"/>
          </a:xfrm>
          <a:prstGeom prst="rect">
            <a:avLst/>
          </a:prstGeom>
        </p:spPr>
      </p:pic>
      <p:sp>
        <p:nvSpPr>
          <p:cNvPr id="33" name="TextBox 33"/>
          <p:cNvSpPr txBox="1"/>
          <p:nvPr/>
        </p:nvSpPr>
        <p:spPr>
          <a:xfrm>
            <a:off x="1334414" y="417069"/>
            <a:ext cx="9252323" cy="304571"/>
          </a:xfrm>
          <a:prstGeom prst="rect">
            <a:avLst/>
          </a:prstGeom>
        </p:spPr>
        <p:txBody>
          <a:bodyPr wrap="square" lIns="0" tIns="0" rIns="0" bIns="0" rtlCol="0" anchor="t">
            <a:spAutoFit/>
          </a:bodyPr>
          <a:lstStyle/>
          <a:p>
            <a:pPr>
              <a:lnSpc>
                <a:spcPts val="2613"/>
              </a:lnSpc>
            </a:pPr>
            <a:r>
              <a:rPr lang="fr-FR" sz="1867" b="1" dirty="0">
                <a:solidFill>
                  <a:srgbClr val="000000"/>
                </a:solidFill>
                <a:latin typeface="Arial Narrow 2 Bold"/>
              </a:rPr>
              <a:t>PAINS D’EPICES FORTWENGER</a:t>
            </a:r>
          </a:p>
        </p:txBody>
      </p:sp>
      <p:sp>
        <p:nvSpPr>
          <p:cNvPr id="34" name="TextBox 34"/>
          <p:cNvSpPr txBox="1"/>
          <p:nvPr/>
        </p:nvSpPr>
        <p:spPr>
          <a:xfrm>
            <a:off x="1605261" y="762001"/>
            <a:ext cx="5055691" cy="175433"/>
          </a:xfrm>
          <a:prstGeom prst="rect">
            <a:avLst/>
          </a:prstGeom>
        </p:spPr>
        <p:txBody>
          <a:bodyPr lIns="0" tIns="0" rIns="0" bIns="0" rtlCol="0" anchor="t">
            <a:spAutoFit/>
          </a:bodyPr>
          <a:lstStyle/>
          <a:p>
            <a:pPr>
              <a:lnSpc>
                <a:spcPts val="1493"/>
              </a:lnSpc>
            </a:pPr>
            <a:r>
              <a:rPr lang="fr-FR" sz="1067" dirty="0">
                <a:solidFill>
                  <a:srgbClr val="000000"/>
                </a:solidFill>
                <a:latin typeface="Arial Narrow 1"/>
              </a:rPr>
              <a:t>Le 14/06/2021</a:t>
            </a:r>
          </a:p>
        </p:txBody>
      </p:sp>
      <p:sp>
        <p:nvSpPr>
          <p:cNvPr id="35" name="TextBox 35"/>
          <p:cNvSpPr txBox="1"/>
          <p:nvPr/>
        </p:nvSpPr>
        <p:spPr>
          <a:xfrm>
            <a:off x="1689129" y="1814071"/>
            <a:ext cx="1492002" cy="688394"/>
          </a:xfrm>
          <a:prstGeom prst="rect">
            <a:avLst/>
          </a:prstGeom>
        </p:spPr>
        <p:txBody>
          <a:bodyPr wrap="square" lIns="0" tIns="0" rIns="0" bIns="0" rtlCol="0" anchor="t">
            <a:spAutoFit/>
          </a:bodyPr>
          <a:lstStyle/>
          <a:p>
            <a:pPr algn="ctr">
              <a:lnSpc>
                <a:spcPts val="1960"/>
              </a:lnSpc>
            </a:pPr>
            <a:r>
              <a:rPr lang="fr-FR" sz="1400" dirty="0">
                <a:solidFill>
                  <a:srgbClr val="000000"/>
                </a:solidFill>
                <a:latin typeface="Arial Narrow 2 Bold"/>
              </a:rPr>
              <a:t>UNE SPECIALITE OFERTE</a:t>
            </a:r>
          </a:p>
          <a:p>
            <a:pPr algn="ctr">
              <a:lnSpc>
                <a:spcPts val="1493"/>
              </a:lnSpc>
            </a:pPr>
            <a:r>
              <a:rPr lang="fr-FR" sz="1067" dirty="0">
                <a:solidFill>
                  <a:srgbClr val="000000"/>
                </a:solidFill>
                <a:latin typeface="Arial Narrow 1"/>
              </a:rPr>
              <a:t>pour votre inscription</a:t>
            </a:r>
          </a:p>
        </p:txBody>
      </p:sp>
      <p:sp>
        <p:nvSpPr>
          <p:cNvPr id="36" name="TextBox 36"/>
          <p:cNvSpPr txBox="1"/>
          <p:nvPr/>
        </p:nvSpPr>
        <p:spPr>
          <a:xfrm>
            <a:off x="1748681" y="3132737"/>
            <a:ext cx="1548507" cy="431913"/>
          </a:xfrm>
          <a:prstGeom prst="rect">
            <a:avLst/>
          </a:prstGeom>
        </p:spPr>
        <p:txBody>
          <a:bodyPr lIns="0" tIns="0" rIns="0" bIns="0" rtlCol="0" anchor="t">
            <a:spAutoFit/>
          </a:bodyPr>
          <a:lstStyle/>
          <a:p>
            <a:pPr algn="ctr">
              <a:lnSpc>
                <a:spcPts val="1960"/>
              </a:lnSpc>
            </a:pPr>
            <a:r>
              <a:rPr lang="fr-FR" sz="1400" dirty="0">
                <a:solidFill>
                  <a:srgbClr val="000000"/>
                </a:solidFill>
                <a:latin typeface="Arial Narrow 2 Bold"/>
              </a:rPr>
              <a:t>10% DE REMISE</a:t>
            </a:r>
          </a:p>
          <a:p>
            <a:pPr algn="ctr">
              <a:lnSpc>
                <a:spcPts val="1493"/>
              </a:lnSpc>
            </a:pPr>
            <a:r>
              <a:rPr lang="fr-FR" sz="1067" dirty="0">
                <a:solidFill>
                  <a:srgbClr val="000000"/>
                </a:solidFill>
                <a:latin typeface="Arial Narrow 1"/>
              </a:rPr>
              <a:t>toutes les 5 visites</a:t>
            </a:r>
          </a:p>
        </p:txBody>
      </p:sp>
      <p:sp>
        <p:nvSpPr>
          <p:cNvPr id="37" name="TextBox 37"/>
          <p:cNvSpPr txBox="1"/>
          <p:nvPr/>
        </p:nvSpPr>
        <p:spPr>
          <a:xfrm>
            <a:off x="1591084" y="4113684"/>
            <a:ext cx="1996929" cy="688394"/>
          </a:xfrm>
          <a:prstGeom prst="rect">
            <a:avLst/>
          </a:prstGeom>
        </p:spPr>
        <p:txBody>
          <a:bodyPr wrap="square" lIns="0" tIns="0" rIns="0" bIns="0" rtlCol="0" anchor="t">
            <a:spAutoFit/>
          </a:bodyPr>
          <a:lstStyle/>
          <a:p>
            <a:pPr algn="ctr">
              <a:lnSpc>
                <a:spcPts val="1960"/>
              </a:lnSpc>
            </a:pPr>
            <a:r>
              <a:rPr lang="fr-FR" sz="1400" dirty="0">
                <a:solidFill>
                  <a:srgbClr val="000000"/>
                </a:solidFill>
                <a:latin typeface="Arial Narrow 2 Bold"/>
              </a:rPr>
              <a:t>UNE SURPRISE OFFERTE</a:t>
            </a:r>
          </a:p>
          <a:p>
            <a:pPr algn="ctr">
              <a:lnSpc>
                <a:spcPts val="1493"/>
              </a:lnSpc>
            </a:pPr>
            <a:r>
              <a:rPr lang="fr-FR" sz="1067" dirty="0">
                <a:solidFill>
                  <a:srgbClr val="000000"/>
                </a:solidFill>
                <a:latin typeface="Arial Narrow 1"/>
              </a:rPr>
              <a:t>pour votre anniversaire</a:t>
            </a:r>
          </a:p>
        </p:txBody>
      </p:sp>
      <p:sp>
        <p:nvSpPr>
          <p:cNvPr id="47" name="TextBox 47"/>
          <p:cNvSpPr txBox="1"/>
          <p:nvPr/>
        </p:nvSpPr>
        <p:spPr>
          <a:xfrm>
            <a:off x="1605260" y="983195"/>
            <a:ext cx="1691928" cy="174984"/>
          </a:xfrm>
          <a:prstGeom prst="rect">
            <a:avLst/>
          </a:prstGeom>
        </p:spPr>
        <p:txBody>
          <a:bodyPr wrap="square" lIns="0" tIns="0" rIns="0" bIns="0" rtlCol="0" anchor="t">
            <a:spAutoFit/>
          </a:bodyPr>
          <a:lstStyle/>
          <a:p>
            <a:pPr>
              <a:lnSpc>
                <a:spcPts val="1493"/>
              </a:lnSpc>
            </a:pPr>
            <a:r>
              <a:rPr lang="fr-FR" sz="1067" i="1" dirty="0">
                <a:solidFill>
                  <a:srgbClr val="000000"/>
                </a:solidFill>
                <a:latin typeface="Arial Narrow" panose="020B0604020202020204" pitchFamily="34" charset="0"/>
                <a:cs typeface="Arial Narrow" panose="020B0604020202020204" pitchFamily="34" charset="0"/>
              </a:rPr>
              <a:t>Ancienneté : 3 mois  </a:t>
            </a:r>
          </a:p>
        </p:txBody>
      </p:sp>
      <p:sp>
        <p:nvSpPr>
          <p:cNvPr id="52" name="TextBox 52"/>
          <p:cNvSpPr txBox="1"/>
          <p:nvPr/>
        </p:nvSpPr>
        <p:spPr>
          <a:xfrm>
            <a:off x="10567546" y="255874"/>
            <a:ext cx="1751806" cy="250518"/>
          </a:xfrm>
          <a:prstGeom prst="rect">
            <a:avLst/>
          </a:prstGeom>
        </p:spPr>
        <p:txBody>
          <a:bodyPr lIns="0" tIns="0" rIns="0" bIns="0" rtlCol="0" anchor="t">
            <a:spAutoFit/>
          </a:bodyPr>
          <a:lstStyle/>
          <a:p>
            <a:pPr>
              <a:lnSpc>
                <a:spcPts val="2239"/>
              </a:lnSpc>
            </a:pPr>
            <a:r>
              <a:rPr lang="fr-FR" sz="1333" dirty="0">
                <a:solidFill>
                  <a:srgbClr val="D90121"/>
                </a:solidFill>
                <a:latin typeface="Arial Narrow 2 Bold"/>
              </a:rPr>
              <a:t>Les résultats avec</a:t>
            </a:r>
          </a:p>
        </p:txBody>
      </p:sp>
      <p:sp>
        <p:nvSpPr>
          <p:cNvPr id="54" name="TextBox 54"/>
          <p:cNvSpPr txBox="1"/>
          <p:nvPr/>
        </p:nvSpPr>
        <p:spPr>
          <a:xfrm>
            <a:off x="4892201" y="1557697"/>
            <a:ext cx="333375" cy="389274"/>
          </a:xfrm>
          <a:prstGeom prst="rect">
            <a:avLst/>
          </a:prstGeom>
        </p:spPr>
        <p:txBody>
          <a:bodyPr lIns="0" tIns="0" rIns="0" bIns="0" rtlCol="0" anchor="t">
            <a:spAutoFit/>
          </a:bodyPr>
          <a:lstStyle/>
          <a:p>
            <a:pPr algn="ctr">
              <a:lnSpc>
                <a:spcPts val="3360"/>
              </a:lnSpc>
            </a:pPr>
            <a:r>
              <a:rPr lang="fr-FR" sz="2133" dirty="0">
                <a:solidFill>
                  <a:srgbClr val="FFFFFF"/>
                </a:solidFill>
                <a:latin typeface="Arial Narrow 2 Bold"/>
              </a:rPr>
              <a:t>12</a:t>
            </a:r>
          </a:p>
        </p:txBody>
      </p:sp>
      <p:sp>
        <p:nvSpPr>
          <p:cNvPr id="18" name="ZoneTexte 17">
            <a:extLst>
              <a:ext uri="{FF2B5EF4-FFF2-40B4-BE49-F238E27FC236}">
                <a16:creationId xmlns:a16="http://schemas.microsoft.com/office/drawing/2014/main" id="{C61B3025-7E06-4E6D-8E0F-1AD57E14BC5C}"/>
              </a:ext>
            </a:extLst>
          </p:cNvPr>
          <p:cNvSpPr txBox="1"/>
          <p:nvPr/>
        </p:nvSpPr>
        <p:spPr>
          <a:xfrm>
            <a:off x="5299269" y="1701109"/>
            <a:ext cx="6232124" cy="3170099"/>
          </a:xfrm>
          <a:prstGeom prst="rect">
            <a:avLst/>
          </a:prstGeom>
          <a:noFill/>
        </p:spPr>
        <p:txBody>
          <a:bodyPr wrap="square" rtlCol="0">
            <a:spAutoFit/>
          </a:bodyPr>
          <a:lstStyle/>
          <a:p>
            <a:r>
              <a:rPr lang="fr-FR" sz="2000" b="1" dirty="0"/>
              <a:t>Membres recrutés: </a:t>
            </a:r>
            <a:r>
              <a:rPr lang="fr-FR" sz="2000" b="1" dirty="0">
                <a:solidFill>
                  <a:srgbClr val="C00000"/>
                </a:solidFill>
              </a:rPr>
              <a:t>1609</a:t>
            </a:r>
          </a:p>
          <a:p>
            <a:r>
              <a:rPr lang="fr-FR" sz="2000" b="1" dirty="0">
                <a:solidFill>
                  <a:srgbClr val="C00000"/>
                </a:solidFill>
              </a:rPr>
              <a:t>23% </a:t>
            </a:r>
            <a:r>
              <a:rPr lang="fr-FR" sz="2000" dirty="0"/>
              <a:t>des clients ayant réalisés un achat</a:t>
            </a:r>
          </a:p>
          <a:p>
            <a:endParaRPr lang="fr-FR" sz="2000" dirty="0"/>
          </a:p>
          <a:p>
            <a:r>
              <a:rPr lang="fr-FR" sz="2000" b="1" dirty="0"/>
              <a:t>Coupons envoyés: 1696</a:t>
            </a:r>
          </a:p>
          <a:p>
            <a:r>
              <a:rPr lang="fr-FR" sz="2000" dirty="0"/>
              <a:t>Coupons utilisés: </a:t>
            </a:r>
            <a:r>
              <a:rPr lang="fr-FR" sz="2000" b="1" dirty="0">
                <a:solidFill>
                  <a:srgbClr val="C00000"/>
                </a:solidFill>
              </a:rPr>
              <a:t>188 (11%)</a:t>
            </a:r>
          </a:p>
          <a:p>
            <a:endParaRPr lang="fr-FR" sz="2000" dirty="0"/>
          </a:p>
          <a:p>
            <a:r>
              <a:rPr lang="fr-FR" sz="2000" b="1" dirty="0"/>
              <a:t>Panier moyen membres: </a:t>
            </a:r>
            <a:r>
              <a:rPr lang="fr-FR" sz="2000" b="1" dirty="0">
                <a:solidFill>
                  <a:srgbClr val="C00000"/>
                </a:solidFill>
              </a:rPr>
              <a:t>35€</a:t>
            </a:r>
            <a:r>
              <a:rPr lang="fr-FR" sz="2000" dirty="0"/>
              <a:t> vs 30€ pour les non membres</a:t>
            </a:r>
          </a:p>
          <a:p>
            <a:endParaRPr lang="fr-FR" sz="2000" dirty="0"/>
          </a:p>
          <a:p>
            <a:r>
              <a:rPr lang="fr-FR" sz="2000" b="1" dirty="0"/>
              <a:t>Demandes d’avis Google: 174</a:t>
            </a:r>
          </a:p>
          <a:p>
            <a:r>
              <a:rPr lang="fr-FR" sz="2000" dirty="0"/>
              <a:t>Avis supplémentaires: </a:t>
            </a:r>
            <a:r>
              <a:rPr lang="fr-FR" sz="2000" b="1" dirty="0">
                <a:solidFill>
                  <a:srgbClr val="C00000"/>
                </a:solidFill>
              </a:rPr>
              <a:t>40</a:t>
            </a:r>
          </a:p>
        </p:txBody>
      </p:sp>
      <p:grpSp>
        <p:nvGrpSpPr>
          <p:cNvPr id="27" name="Group 2">
            <a:extLst>
              <a:ext uri="{FF2B5EF4-FFF2-40B4-BE49-F238E27FC236}">
                <a16:creationId xmlns:a16="http://schemas.microsoft.com/office/drawing/2014/main" id="{C89A3426-68AC-4B28-B30E-FFBBD200CE93}"/>
              </a:ext>
            </a:extLst>
          </p:cNvPr>
          <p:cNvGrpSpPr/>
          <p:nvPr/>
        </p:nvGrpSpPr>
        <p:grpSpPr>
          <a:xfrm>
            <a:off x="0" y="6735044"/>
            <a:ext cx="12192000" cy="122956"/>
            <a:chOff x="0" y="0"/>
            <a:chExt cx="15782870" cy="152400"/>
          </a:xfrm>
        </p:grpSpPr>
        <p:sp>
          <p:nvSpPr>
            <p:cNvPr id="28" name="Freeform 3">
              <a:extLst>
                <a:ext uri="{FF2B5EF4-FFF2-40B4-BE49-F238E27FC236}">
                  <a16:creationId xmlns:a16="http://schemas.microsoft.com/office/drawing/2014/main" id="{F1000AE1-A7EE-481F-A65B-2E5184868E73}"/>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30" name="Picture 31">
            <a:extLst>
              <a:ext uri="{FF2B5EF4-FFF2-40B4-BE49-F238E27FC236}">
                <a16:creationId xmlns:a16="http://schemas.microsoft.com/office/drawing/2014/main" id="{033605AD-ED92-4CEC-80A8-614FCD0FB993}"/>
              </a:ext>
            </a:extLst>
          </p:cNvPr>
          <p:cNvPicPr>
            <a:picLocks noChangeAspect="1"/>
          </p:cNvPicPr>
          <p:nvPr/>
        </p:nvPicPr>
        <p:blipFill>
          <a:blip r:embed="rId15"/>
          <a:srcRect b="1479"/>
          <a:stretch>
            <a:fillRect/>
          </a:stretch>
        </p:blipFill>
        <p:spPr>
          <a:xfrm>
            <a:off x="10727040" y="6375686"/>
            <a:ext cx="1370229" cy="2758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1506C26-C0E8-4F7B-8114-DEBAC2D594BF}"/>
              </a:ext>
            </a:extLst>
          </p:cNvPr>
          <p:cNvSpPr>
            <a:spLocks noGrp="1"/>
          </p:cNvSpPr>
          <p:nvPr>
            <p:ph type="body" sz="quarter" idx="30"/>
          </p:nvPr>
        </p:nvSpPr>
        <p:spPr/>
        <p:txBody>
          <a:bodyPr/>
          <a:lstStyle/>
          <a:p>
            <a:endParaRPr lang="fr-FR"/>
          </a:p>
        </p:txBody>
      </p:sp>
      <p:sp>
        <p:nvSpPr>
          <p:cNvPr id="3" name="Espace réservé du texte 2">
            <a:extLst>
              <a:ext uri="{FF2B5EF4-FFF2-40B4-BE49-F238E27FC236}">
                <a16:creationId xmlns:a16="http://schemas.microsoft.com/office/drawing/2014/main" id="{2D5428E5-B3C6-495C-8AA0-E4EA85F9A53D}"/>
              </a:ext>
            </a:extLst>
          </p:cNvPr>
          <p:cNvSpPr>
            <a:spLocks noGrp="1"/>
          </p:cNvSpPr>
          <p:nvPr>
            <p:ph type="body" sz="quarter" idx="13"/>
          </p:nvPr>
        </p:nvSpPr>
        <p:spPr/>
        <p:txBody>
          <a:bodyPr/>
          <a:lstStyle/>
          <a:p>
            <a:r>
              <a:rPr lang="fr-FR" dirty="0"/>
              <a:t>Les activités éligibles</a:t>
            </a:r>
          </a:p>
        </p:txBody>
      </p:sp>
      <p:sp>
        <p:nvSpPr>
          <p:cNvPr id="8" name="Rectangle 7">
            <a:extLst>
              <a:ext uri="{FF2B5EF4-FFF2-40B4-BE49-F238E27FC236}">
                <a16:creationId xmlns:a16="http://schemas.microsoft.com/office/drawing/2014/main" id="{A334F04A-B4D4-46F8-BF7E-45F81CACC87D}"/>
              </a:ext>
            </a:extLst>
          </p:cNvPr>
          <p:cNvSpPr/>
          <p:nvPr/>
        </p:nvSpPr>
        <p:spPr>
          <a:xfrm>
            <a:off x="1874108" y="1261779"/>
            <a:ext cx="8176258" cy="846386"/>
          </a:xfrm>
          <a:prstGeom prst="rect">
            <a:avLst/>
          </a:prstGeom>
          <a:solidFill>
            <a:srgbClr val="C00000"/>
          </a:solidFill>
        </p:spPr>
        <p:txBody>
          <a:bodyPr wrap="square">
            <a:spAutoFit/>
          </a:bodyPr>
          <a:lstStyle/>
          <a:p>
            <a:pPr marL="0" lvl="1" defTabSz="914400" eaLnBrk="0" fontAlgn="base" hangingPunct="0">
              <a:spcBef>
                <a:spcPts val="600"/>
              </a:spcBef>
              <a:spcAft>
                <a:spcPct val="0"/>
              </a:spcAft>
              <a:buClr>
                <a:srgbClr val="DD6A4C"/>
              </a:buClr>
              <a:buSzPct val="90000"/>
              <a:defRPr/>
            </a:pPr>
            <a:r>
              <a:rPr lang="fr-FR" sz="1600" b="1" u="sng" dirty="0">
                <a:solidFill>
                  <a:schemeClr val="bg1"/>
                </a:solidFill>
                <a:latin typeface="Calibri" panose="020F0502020204030204" pitchFamily="34" charset="0"/>
                <a:cs typeface="Calibri" panose="020F0502020204030204" pitchFamily="34" charset="0"/>
              </a:rPr>
              <a:t>Activités exclues</a:t>
            </a:r>
            <a:r>
              <a:rPr lang="fr-FR" sz="1600" b="1" dirty="0">
                <a:solidFill>
                  <a:schemeClr val="bg1"/>
                </a:solidFill>
                <a:latin typeface="Calibri" panose="020F0502020204030204" pitchFamily="34" charset="0"/>
                <a:cs typeface="Calibri" panose="020F0502020204030204" pitchFamily="34" charset="0"/>
              </a:rPr>
              <a:t> : tabac, cigarette électronique, jeux de hasard, professions libérales, pharmacies, laboratoires et organismes médicaux.</a:t>
            </a:r>
          </a:p>
          <a:p>
            <a:pPr marL="0" lvl="1" defTabSz="914400" eaLnBrk="0" fontAlgn="base" hangingPunct="0">
              <a:spcBef>
                <a:spcPts val="600"/>
              </a:spcBef>
              <a:spcAft>
                <a:spcPct val="0"/>
              </a:spcAft>
              <a:buClr>
                <a:srgbClr val="DD6A4C"/>
              </a:buClr>
              <a:buSzPct val="90000"/>
              <a:defRPr/>
            </a:pPr>
            <a:r>
              <a:rPr lang="fr-FR" sz="1200" b="1" u="sng" dirty="0">
                <a:solidFill>
                  <a:schemeClr val="bg1"/>
                </a:solidFill>
                <a:latin typeface="Calibri" panose="020F0502020204030204" pitchFamily="34" charset="0"/>
                <a:cs typeface="Calibri" panose="020F0502020204030204" pitchFamily="34" charset="0"/>
              </a:rPr>
              <a:t>Hors cible</a:t>
            </a:r>
            <a:r>
              <a:rPr lang="fr-FR" sz="1200" b="1" dirty="0">
                <a:solidFill>
                  <a:schemeClr val="bg1"/>
                </a:solidFill>
                <a:latin typeface="Calibri" panose="020F0502020204030204" pitchFamily="34" charset="0"/>
                <a:cs typeface="Calibri" panose="020F0502020204030204" pitchFamily="34" charset="0"/>
              </a:rPr>
              <a:t> (achat « contraint » / faible récurrence) : optique, hôtellerie - hébergement, entretien auto, gros équipement</a:t>
            </a:r>
          </a:p>
        </p:txBody>
      </p:sp>
      <p:sp>
        <p:nvSpPr>
          <p:cNvPr id="9" name="Espace réservé du contenu 2">
            <a:extLst>
              <a:ext uri="{FF2B5EF4-FFF2-40B4-BE49-F238E27FC236}">
                <a16:creationId xmlns:a16="http://schemas.microsoft.com/office/drawing/2014/main" id="{D4478331-5792-4F85-A073-A7F55861FA6D}"/>
              </a:ext>
            </a:extLst>
          </p:cNvPr>
          <p:cNvSpPr txBox="1">
            <a:spLocks/>
          </p:cNvSpPr>
          <p:nvPr/>
        </p:nvSpPr>
        <p:spPr bwMode="auto">
          <a:xfrm>
            <a:off x="2287848" y="2559045"/>
            <a:ext cx="1272144" cy="2511888"/>
          </a:xfrm>
          <a:prstGeom prst="rect">
            <a:avLst/>
          </a:prstGeom>
          <a:solidFill>
            <a:schemeClr val="bg1">
              <a:alpha val="10196"/>
            </a:schemeClr>
          </a:solidFill>
          <a:ln w="9525">
            <a:noFill/>
            <a:miter lim="800000"/>
            <a:headEnd/>
            <a:tailEnd/>
          </a:ln>
          <a:effectLst/>
        </p:spPr>
        <p:txBody>
          <a:bodyPr vert="horz" wrap="square" lIns="72000" tIns="72000" rIns="72000" bIns="72000" numCol="1" anchor="t" anchorCtr="0" compatLnSpc="1">
            <a:prstTxWarp prst="textNoShape">
              <a:avLst/>
            </a:prstTxWarp>
            <a:spAutoFit/>
          </a:bodyPr>
          <a:lstStyle>
            <a:defPPr>
              <a:defRPr lang="fr-FR"/>
            </a:defPPr>
            <a:lvl1pPr algn="l" defTabSz="878001" eaLnBrk="1" hangingPunct="1">
              <a:lnSpc>
                <a:spcPct val="150000"/>
              </a:lnSpc>
              <a:spcBef>
                <a:spcPts val="800"/>
              </a:spcBef>
              <a:spcAft>
                <a:spcPts val="0"/>
              </a:spcAft>
              <a:buClr>
                <a:srgbClr val="A7A7AF"/>
              </a:buClr>
              <a:tabLst>
                <a:tab pos="256026" algn="l"/>
                <a:tab pos="485614" algn="l"/>
                <a:tab pos="2066294" algn="l"/>
                <a:tab pos="4236947" algn="l"/>
                <a:tab pos="6376987" algn="l"/>
              </a:tabLst>
              <a:defRPr sz="1200" b="1" spc="0" baseline="0">
                <a:solidFill>
                  <a:srgbClr val="A7A7AF">
                    <a:lumMod val="50000"/>
                  </a:srgbClr>
                </a:solidFill>
                <a:latin typeface="Arial" panose="020B0604020202020204" pitchFamily="34" charset="0"/>
                <a:ea typeface="Arial" charset="0"/>
                <a:cs typeface="Arial" panose="020B0604020202020204" pitchFamily="34" charset="0"/>
              </a:defRPr>
            </a:lvl1pPr>
            <a:lvl2pPr marL="180000" indent="-177800" algn="l" defTabSz="878001" eaLnBrk="1" hangingPunct="1">
              <a:lnSpc>
                <a:spcPct val="90000"/>
              </a:lnSpc>
              <a:spcBef>
                <a:spcPts val="500"/>
              </a:spcBef>
              <a:buClr>
                <a:srgbClr val="DE6A4C"/>
              </a:buClr>
              <a:buFont typeface="Wingdings" charset="2"/>
              <a:buChar char="§"/>
              <a:tabLst>
                <a:tab pos="256026" algn="l"/>
                <a:tab pos="485614" algn="l"/>
                <a:tab pos="2066294" algn="l"/>
                <a:tab pos="4236947" algn="l"/>
                <a:tab pos="6376987" algn="l"/>
              </a:tabLst>
              <a:defRPr sz="1600" spc="0" baseline="0">
                <a:solidFill>
                  <a:schemeClr val="accent1"/>
                </a:solidFill>
                <a:latin typeface="Arial" charset="0"/>
                <a:ea typeface="Arial" charset="0"/>
                <a:cs typeface="Arial" charset="0"/>
              </a:defRPr>
            </a:lvl2pPr>
            <a:lvl3pPr marL="173038" indent="4763" algn="l" defTabSz="878001" eaLnBrk="1" hangingPunct="1">
              <a:lnSpc>
                <a:spcPct val="90000"/>
              </a:lnSpc>
              <a:spcBef>
                <a:spcPts val="500"/>
              </a:spcBef>
              <a:buClr>
                <a:srgbClr val="DE6A4C"/>
              </a:buClr>
              <a:buSzPct val="100000"/>
              <a:buFontTx/>
              <a:buNone/>
              <a:tabLst>
                <a:tab pos="256026" algn="l"/>
                <a:tab pos="485614" algn="l"/>
                <a:tab pos="2066294" algn="l"/>
                <a:tab pos="4236947" algn="l"/>
                <a:tab pos="6376987" algn="l"/>
              </a:tabLst>
              <a:defRPr sz="1400" spc="0">
                <a:solidFill>
                  <a:srgbClr val="DE6A4C"/>
                </a:solidFill>
                <a:latin typeface="Arial" charset="0"/>
                <a:ea typeface="Arial" charset="0"/>
                <a:cs typeface="Arial" charset="0"/>
              </a:defRPr>
            </a:lvl3pPr>
            <a:lvl4pPr marL="180975" indent="-3175" algn="l" defTabSz="878001" eaLnBrk="1" hangingPunct="1">
              <a:lnSpc>
                <a:spcPct val="90000"/>
              </a:lnSpc>
              <a:spcBef>
                <a:spcPts val="500"/>
              </a:spcBef>
              <a:buClr>
                <a:srgbClr val="DE6A4C"/>
              </a:buClr>
              <a:buFont typeface="Courier New" charset="0"/>
              <a:buNone/>
              <a:tabLst>
                <a:tab pos="256026" algn="l"/>
                <a:tab pos="485614" algn="l"/>
                <a:tab pos="2066294" algn="l"/>
                <a:tab pos="4236947" algn="l"/>
                <a:tab pos="6376987" algn="l"/>
              </a:tabLst>
              <a:defRPr sz="1100" spc="0">
                <a:solidFill>
                  <a:schemeClr val="accent1"/>
                </a:solidFill>
                <a:latin typeface="Arial" charset="0"/>
                <a:ea typeface="Arial" charset="0"/>
                <a:cs typeface="Arial" charset="0"/>
              </a:defRPr>
            </a:lvl4pPr>
            <a:lvl5pPr marL="180000" indent="177800" algn="l" defTabSz="878001" eaLnBrk="1" hangingPunct="1">
              <a:lnSpc>
                <a:spcPct val="90000"/>
              </a:lnSpc>
              <a:spcBef>
                <a:spcPts val="500"/>
              </a:spcBef>
              <a:buClr>
                <a:schemeClr val="bg1"/>
              </a:buClr>
              <a:buFont typeface="Arial" pitchFamily="34" charset="0"/>
              <a:buChar char="•"/>
              <a:tabLst>
                <a:tab pos="2065338" algn="l"/>
                <a:tab pos="4235450" algn="l"/>
                <a:tab pos="6375400" algn="l"/>
              </a:tabLst>
              <a:defRPr sz="1000" spc="0">
                <a:solidFill>
                  <a:schemeClr val="accent1"/>
                </a:solidFill>
                <a:latin typeface="Arial" charset="0"/>
                <a:ea typeface="Arial" charset="0"/>
                <a:cs typeface="Arial" charset="0"/>
              </a:defRPr>
            </a:lvl5pPr>
            <a:lvl6pPr marL="667893"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6pPr>
            <a:lvl7pPr marL="1068629"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7pPr>
            <a:lvl8pPr marL="1469365"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8pPr>
            <a:lvl9pPr marL="1870100"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9pPr>
          </a:lstStyle>
          <a:p>
            <a:r>
              <a:rPr lang="fr-FR" dirty="0"/>
              <a:t>Boucheries</a:t>
            </a:r>
          </a:p>
          <a:p>
            <a:r>
              <a:rPr lang="fr-FR" dirty="0"/>
              <a:t>Charcuteries</a:t>
            </a:r>
          </a:p>
          <a:p>
            <a:r>
              <a:rPr lang="fr-FR" dirty="0"/>
              <a:t>Boulangeries</a:t>
            </a:r>
          </a:p>
          <a:p>
            <a:r>
              <a:rPr lang="fr-FR" dirty="0"/>
              <a:t>Chocolateries</a:t>
            </a:r>
          </a:p>
          <a:p>
            <a:r>
              <a:rPr lang="fr-FR" dirty="0"/>
              <a:t>Fromageries</a:t>
            </a:r>
          </a:p>
          <a:p>
            <a:r>
              <a:rPr lang="fr-FR" dirty="0"/>
              <a:t>Primeurs</a:t>
            </a:r>
          </a:p>
          <a:p>
            <a:r>
              <a:rPr lang="fr-FR" dirty="0"/>
              <a:t>Cavistes</a:t>
            </a:r>
          </a:p>
        </p:txBody>
      </p:sp>
      <p:sp>
        <p:nvSpPr>
          <p:cNvPr id="10" name="Rectangle 9">
            <a:extLst>
              <a:ext uri="{FF2B5EF4-FFF2-40B4-BE49-F238E27FC236}">
                <a16:creationId xmlns:a16="http://schemas.microsoft.com/office/drawing/2014/main" id="{EDBDC8AE-A708-4DB1-A067-CED600B66941}"/>
              </a:ext>
            </a:extLst>
          </p:cNvPr>
          <p:cNvSpPr/>
          <p:nvPr/>
        </p:nvSpPr>
        <p:spPr>
          <a:xfrm>
            <a:off x="1874107" y="2477398"/>
            <a:ext cx="8174544" cy="3118823"/>
          </a:xfrm>
          <a:prstGeom prst="rect">
            <a:avLst/>
          </a:prstGeom>
          <a:noFill/>
          <a:ln>
            <a:solidFill>
              <a:schemeClr val="tx1">
                <a:lumMod val="50000"/>
              </a:schemeClr>
            </a:solidFill>
          </a:ln>
        </p:spPr>
        <p:txBody>
          <a:bodyPr rot="0" spcFirstLastPara="0" vertOverflow="overflow" horzOverflow="overflow" vert="horz" wrap="square" lIns="36000" tIns="0" rIns="36000" bIns="0" numCol="1" spcCol="0" rtlCol="0" fromWordArt="0" anchor="ctr" anchorCtr="0" forceAA="0" compatLnSpc="1">
            <a:prstTxWarp prst="textNoShape">
              <a:avLst/>
            </a:prstTxWarp>
            <a:noAutofit/>
          </a:bodyPr>
          <a:lstStyle/>
          <a:p>
            <a:pPr marL="0" marR="0" lvl="0" indent="0" algn="l" defTabSz="914400" rtl="0" eaLnBrk="0" fontAlgn="base" latinLnBrk="0" hangingPunct="0">
              <a:lnSpc>
                <a:spcPct val="100000"/>
              </a:lnSpc>
              <a:spcBef>
                <a:spcPts val="1200"/>
              </a:spcBef>
              <a:spcAft>
                <a:spcPct val="0"/>
              </a:spcAft>
              <a:buClr>
                <a:srgbClr val="DD6A4C"/>
              </a:buClr>
              <a:buSzPct val="90000"/>
              <a:buFont typeface="DIN-Medium" pitchFamily="2" charset="0"/>
              <a:buNone/>
              <a:tabLst/>
              <a:defRPr/>
            </a:pPr>
            <a:endParaRPr kumimoji="0" lang="fr-FR"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11" name="Espace réservé du contenu 2">
            <a:extLst>
              <a:ext uri="{FF2B5EF4-FFF2-40B4-BE49-F238E27FC236}">
                <a16:creationId xmlns:a16="http://schemas.microsoft.com/office/drawing/2014/main" id="{F51447E1-F715-41EE-82A3-EAEFA457A65E}"/>
              </a:ext>
            </a:extLst>
          </p:cNvPr>
          <p:cNvSpPr txBox="1">
            <a:spLocks/>
          </p:cNvSpPr>
          <p:nvPr/>
        </p:nvSpPr>
        <p:spPr bwMode="auto">
          <a:xfrm>
            <a:off x="4393967" y="2559045"/>
            <a:ext cx="1567411" cy="1906594"/>
          </a:xfrm>
          <a:prstGeom prst="rect">
            <a:avLst/>
          </a:prstGeom>
          <a:solidFill>
            <a:schemeClr val="bg1">
              <a:alpha val="10196"/>
            </a:schemeClr>
          </a:solidFill>
          <a:ln w="9525">
            <a:noFill/>
            <a:miter lim="800000"/>
            <a:headEnd/>
            <a:tailEnd/>
          </a:ln>
          <a:effectLst/>
        </p:spPr>
        <p:txBody>
          <a:bodyPr vert="horz" wrap="square" lIns="72000" tIns="72000" rIns="72000" bIns="72000" numCol="1" anchor="t" anchorCtr="0" compatLnSpc="1">
            <a:prstTxWarp prst="textNoShape">
              <a:avLst/>
            </a:prstTxWarp>
            <a:spAutoFit/>
          </a:bodyPr>
          <a:lstStyle>
            <a:defPPr>
              <a:defRPr lang="fr-FR"/>
            </a:defPPr>
            <a:lvl1pPr algn="l" defTabSz="878001" eaLnBrk="1" hangingPunct="1">
              <a:lnSpc>
                <a:spcPct val="150000"/>
              </a:lnSpc>
              <a:spcBef>
                <a:spcPts val="800"/>
              </a:spcBef>
              <a:spcAft>
                <a:spcPts val="0"/>
              </a:spcAft>
              <a:buClr>
                <a:srgbClr val="A7A7AF"/>
              </a:buClr>
              <a:tabLst>
                <a:tab pos="256026" algn="l"/>
                <a:tab pos="485614" algn="l"/>
                <a:tab pos="2066294" algn="l"/>
                <a:tab pos="4236947" algn="l"/>
                <a:tab pos="6376987" algn="l"/>
              </a:tabLst>
              <a:defRPr sz="1200" b="1" spc="0" baseline="0">
                <a:solidFill>
                  <a:srgbClr val="A7A7AF">
                    <a:lumMod val="50000"/>
                  </a:srgbClr>
                </a:solidFill>
                <a:latin typeface="Arial" panose="020B0604020202020204" pitchFamily="34" charset="0"/>
                <a:ea typeface="Arial" charset="0"/>
                <a:cs typeface="Arial" panose="020B0604020202020204" pitchFamily="34" charset="0"/>
              </a:defRPr>
            </a:lvl1pPr>
            <a:lvl2pPr marL="180000" indent="-177800" algn="l" defTabSz="878001" eaLnBrk="1" hangingPunct="1">
              <a:lnSpc>
                <a:spcPct val="90000"/>
              </a:lnSpc>
              <a:spcBef>
                <a:spcPts val="500"/>
              </a:spcBef>
              <a:buClr>
                <a:srgbClr val="DE6A4C"/>
              </a:buClr>
              <a:buFont typeface="Wingdings" charset="2"/>
              <a:buChar char="§"/>
              <a:tabLst>
                <a:tab pos="256026" algn="l"/>
                <a:tab pos="485614" algn="l"/>
                <a:tab pos="2066294" algn="l"/>
                <a:tab pos="4236947" algn="l"/>
                <a:tab pos="6376987" algn="l"/>
              </a:tabLst>
              <a:defRPr sz="1600" spc="0" baseline="0">
                <a:solidFill>
                  <a:schemeClr val="accent1"/>
                </a:solidFill>
                <a:latin typeface="Arial" charset="0"/>
                <a:ea typeface="Arial" charset="0"/>
                <a:cs typeface="Arial" charset="0"/>
              </a:defRPr>
            </a:lvl2pPr>
            <a:lvl3pPr marL="173038" indent="4763" algn="l" defTabSz="878001" eaLnBrk="1" hangingPunct="1">
              <a:lnSpc>
                <a:spcPct val="90000"/>
              </a:lnSpc>
              <a:spcBef>
                <a:spcPts val="500"/>
              </a:spcBef>
              <a:buClr>
                <a:srgbClr val="DE6A4C"/>
              </a:buClr>
              <a:buSzPct val="100000"/>
              <a:buFontTx/>
              <a:buNone/>
              <a:tabLst>
                <a:tab pos="256026" algn="l"/>
                <a:tab pos="485614" algn="l"/>
                <a:tab pos="2066294" algn="l"/>
                <a:tab pos="4236947" algn="l"/>
                <a:tab pos="6376987" algn="l"/>
              </a:tabLst>
              <a:defRPr sz="1400" spc="0">
                <a:solidFill>
                  <a:srgbClr val="DE6A4C"/>
                </a:solidFill>
                <a:latin typeface="Arial" charset="0"/>
                <a:ea typeface="Arial" charset="0"/>
                <a:cs typeface="Arial" charset="0"/>
              </a:defRPr>
            </a:lvl3pPr>
            <a:lvl4pPr marL="180975" indent="-3175" algn="l" defTabSz="878001" eaLnBrk="1" hangingPunct="1">
              <a:lnSpc>
                <a:spcPct val="90000"/>
              </a:lnSpc>
              <a:spcBef>
                <a:spcPts val="500"/>
              </a:spcBef>
              <a:buClr>
                <a:srgbClr val="DE6A4C"/>
              </a:buClr>
              <a:buFont typeface="Courier New" charset="0"/>
              <a:buNone/>
              <a:tabLst>
                <a:tab pos="256026" algn="l"/>
                <a:tab pos="485614" algn="l"/>
                <a:tab pos="2066294" algn="l"/>
                <a:tab pos="4236947" algn="l"/>
                <a:tab pos="6376987" algn="l"/>
              </a:tabLst>
              <a:defRPr sz="1100" spc="0">
                <a:solidFill>
                  <a:schemeClr val="accent1"/>
                </a:solidFill>
                <a:latin typeface="Arial" charset="0"/>
                <a:ea typeface="Arial" charset="0"/>
                <a:cs typeface="Arial" charset="0"/>
              </a:defRPr>
            </a:lvl4pPr>
            <a:lvl5pPr marL="180000" indent="177800" algn="l" defTabSz="878001" eaLnBrk="1" hangingPunct="1">
              <a:lnSpc>
                <a:spcPct val="90000"/>
              </a:lnSpc>
              <a:spcBef>
                <a:spcPts val="500"/>
              </a:spcBef>
              <a:buClr>
                <a:schemeClr val="bg1"/>
              </a:buClr>
              <a:buFont typeface="Arial" pitchFamily="34" charset="0"/>
              <a:buChar char="•"/>
              <a:tabLst>
                <a:tab pos="2065338" algn="l"/>
                <a:tab pos="4235450" algn="l"/>
                <a:tab pos="6375400" algn="l"/>
              </a:tabLst>
              <a:defRPr sz="1000" spc="0">
                <a:solidFill>
                  <a:schemeClr val="accent1"/>
                </a:solidFill>
                <a:latin typeface="Arial" charset="0"/>
                <a:ea typeface="Arial" charset="0"/>
                <a:cs typeface="Arial" charset="0"/>
              </a:defRPr>
            </a:lvl5pPr>
            <a:lvl6pPr marL="667893"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6pPr>
            <a:lvl7pPr marL="1068629"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7pPr>
            <a:lvl8pPr marL="1469365"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8pPr>
            <a:lvl9pPr marL="1870100"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9pPr>
          </a:lstStyle>
          <a:p>
            <a:r>
              <a:rPr lang="fr-FR" dirty="0"/>
              <a:t>Supermarchés bio</a:t>
            </a:r>
          </a:p>
          <a:p>
            <a:r>
              <a:rPr lang="fr-FR" dirty="0"/>
              <a:t>Producteurs bio</a:t>
            </a:r>
          </a:p>
          <a:p>
            <a:r>
              <a:rPr lang="fr-FR" dirty="0"/>
              <a:t>Viticulteur</a:t>
            </a:r>
          </a:p>
          <a:p>
            <a:r>
              <a:rPr lang="fr-FR" dirty="0"/>
              <a:t>Traiteurs</a:t>
            </a:r>
          </a:p>
          <a:p>
            <a:r>
              <a:rPr lang="fr-FR" dirty="0"/>
              <a:t>Animaleries</a:t>
            </a:r>
          </a:p>
        </p:txBody>
      </p:sp>
      <p:sp>
        <p:nvSpPr>
          <p:cNvPr id="12" name="Espace réservé du contenu 2">
            <a:extLst>
              <a:ext uri="{FF2B5EF4-FFF2-40B4-BE49-F238E27FC236}">
                <a16:creationId xmlns:a16="http://schemas.microsoft.com/office/drawing/2014/main" id="{EC776AC5-046C-4B6C-93F2-83DB354385EB}"/>
              </a:ext>
            </a:extLst>
          </p:cNvPr>
          <p:cNvSpPr txBox="1">
            <a:spLocks/>
          </p:cNvSpPr>
          <p:nvPr/>
        </p:nvSpPr>
        <p:spPr bwMode="auto">
          <a:xfrm>
            <a:off x="6518021" y="2559045"/>
            <a:ext cx="1520444" cy="2286185"/>
          </a:xfrm>
          <a:prstGeom prst="rect">
            <a:avLst/>
          </a:prstGeom>
          <a:solidFill>
            <a:schemeClr val="bg1">
              <a:alpha val="10196"/>
            </a:schemeClr>
          </a:solidFill>
          <a:ln w="9525">
            <a:noFill/>
            <a:miter lim="800000"/>
            <a:headEnd/>
            <a:tailEnd/>
          </a:ln>
          <a:effectLst/>
        </p:spPr>
        <p:txBody>
          <a:bodyPr vert="horz" wrap="square" lIns="72000" tIns="72000" rIns="72000" bIns="72000" numCol="1" anchor="t" anchorCtr="0" compatLnSpc="1">
            <a:prstTxWarp prst="textNoShape">
              <a:avLst/>
            </a:prstTxWarp>
            <a:spAutoFit/>
          </a:bodyPr>
          <a:lstStyle>
            <a:defPPr>
              <a:defRPr lang="fr-FR"/>
            </a:defPPr>
            <a:lvl1pPr algn="l" defTabSz="878001" eaLnBrk="1" hangingPunct="1">
              <a:lnSpc>
                <a:spcPct val="150000"/>
              </a:lnSpc>
              <a:spcBef>
                <a:spcPts val="800"/>
              </a:spcBef>
              <a:spcAft>
                <a:spcPts val="0"/>
              </a:spcAft>
              <a:buClr>
                <a:srgbClr val="A7A7AF"/>
              </a:buClr>
              <a:tabLst>
                <a:tab pos="256026" algn="l"/>
                <a:tab pos="485614" algn="l"/>
                <a:tab pos="2066294" algn="l"/>
                <a:tab pos="4236947" algn="l"/>
                <a:tab pos="6376987" algn="l"/>
              </a:tabLst>
              <a:defRPr sz="1200" b="1" spc="0" baseline="0">
                <a:solidFill>
                  <a:srgbClr val="A7A7AF">
                    <a:lumMod val="50000"/>
                  </a:srgbClr>
                </a:solidFill>
                <a:latin typeface="Arial" panose="020B0604020202020204" pitchFamily="34" charset="0"/>
                <a:ea typeface="Arial" charset="0"/>
                <a:cs typeface="Arial" panose="020B0604020202020204" pitchFamily="34" charset="0"/>
              </a:defRPr>
            </a:lvl1pPr>
            <a:lvl2pPr marL="180000" indent="-177800" algn="l" defTabSz="878001" eaLnBrk="1" hangingPunct="1">
              <a:lnSpc>
                <a:spcPct val="90000"/>
              </a:lnSpc>
              <a:spcBef>
                <a:spcPts val="500"/>
              </a:spcBef>
              <a:buClr>
                <a:srgbClr val="DE6A4C"/>
              </a:buClr>
              <a:buFont typeface="Wingdings" charset="2"/>
              <a:buChar char="§"/>
              <a:tabLst>
                <a:tab pos="256026" algn="l"/>
                <a:tab pos="485614" algn="l"/>
                <a:tab pos="2066294" algn="l"/>
                <a:tab pos="4236947" algn="l"/>
                <a:tab pos="6376987" algn="l"/>
              </a:tabLst>
              <a:defRPr sz="1600" spc="0" baseline="0">
                <a:solidFill>
                  <a:schemeClr val="accent1"/>
                </a:solidFill>
                <a:latin typeface="Arial" charset="0"/>
                <a:ea typeface="Arial" charset="0"/>
                <a:cs typeface="Arial" charset="0"/>
              </a:defRPr>
            </a:lvl2pPr>
            <a:lvl3pPr marL="173038" indent="4763" algn="l" defTabSz="878001" eaLnBrk="1" hangingPunct="1">
              <a:lnSpc>
                <a:spcPct val="90000"/>
              </a:lnSpc>
              <a:spcBef>
                <a:spcPts val="500"/>
              </a:spcBef>
              <a:buClr>
                <a:srgbClr val="DE6A4C"/>
              </a:buClr>
              <a:buSzPct val="100000"/>
              <a:buFontTx/>
              <a:buNone/>
              <a:tabLst>
                <a:tab pos="256026" algn="l"/>
                <a:tab pos="485614" algn="l"/>
                <a:tab pos="2066294" algn="l"/>
                <a:tab pos="4236947" algn="l"/>
                <a:tab pos="6376987" algn="l"/>
              </a:tabLst>
              <a:defRPr sz="1400" spc="0">
                <a:solidFill>
                  <a:srgbClr val="DE6A4C"/>
                </a:solidFill>
                <a:latin typeface="Arial" charset="0"/>
                <a:ea typeface="Arial" charset="0"/>
                <a:cs typeface="Arial" charset="0"/>
              </a:defRPr>
            </a:lvl3pPr>
            <a:lvl4pPr marL="180975" indent="-3175" algn="l" defTabSz="878001" eaLnBrk="1" hangingPunct="1">
              <a:lnSpc>
                <a:spcPct val="90000"/>
              </a:lnSpc>
              <a:spcBef>
                <a:spcPts val="500"/>
              </a:spcBef>
              <a:buClr>
                <a:srgbClr val="DE6A4C"/>
              </a:buClr>
              <a:buFont typeface="Courier New" charset="0"/>
              <a:buNone/>
              <a:tabLst>
                <a:tab pos="256026" algn="l"/>
                <a:tab pos="485614" algn="l"/>
                <a:tab pos="2066294" algn="l"/>
                <a:tab pos="4236947" algn="l"/>
                <a:tab pos="6376987" algn="l"/>
              </a:tabLst>
              <a:defRPr sz="1100" spc="0">
                <a:solidFill>
                  <a:schemeClr val="accent1"/>
                </a:solidFill>
                <a:latin typeface="Arial" charset="0"/>
                <a:ea typeface="Arial" charset="0"/>
                <a:cs typeface="Arial" charset="0"/>
              </a:defRPr>
            </a:lvl4pPr>
            <a:lvl5pPr marL="180000" indent="177800" algn="l" defTabSz="878001" eaLnBrk="1" hangingPunct="1">
              <a:lnSpc>
                <a:spcPct val="90000"/>
              </a:lnSpc>
              <a:spcBef>
                <a:spcPts val="500"/>
              </a:spcBef>
              <a:buClr>
                <a:schemeClr val="bg1"/>
              </a:buClr>
              <a:buFont typeface="Arial" pitchFamily="34" charset="0"/>
              <a:buChar char="•"/>
              <a:tabLst>
                <a:tab pos="2065338" algn="l"/>
                <a:tab pos="4235450" algn="l"/>
                <a:tab pos="6375400" algn="l"/>
              </a:tabLst>
              <a:defRPr sz="1000" spc="0">
                <a:solidFill>
                  <a:schemeClr val="accent1"/>
                </a:solidFill>
                <a:latin typeface="Arial" charset="0"/>
                <a:ea typeface="Arial" charset="0"/>
                <a:cs typeface="Arial" charset="0"/>
              </a:defRPr>
            </a:lvl5pPr>
            <a:lvl6pPr marL="667893"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6pPr>
            <a:lvl7pPr marL="1068629"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7pPr>
            <a:lvl8pPr marL="1469365"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8pPr>
            <a:lvl9pPr marL="1870100"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9pPr>
          </a:lstStyle>
          <a:p>
            <a:r>
              <a:rPr lang="fr-FR" dirty="0"/>
              <a:t>Restaurants</a:t>
            </a:r>
          </a:p>
          <a:p>
            <a:r>
              <a:rPr lang="en-US" dirty="0"/>
              <a:t>Snack / Pizzerias</a:t>
            </a:r>
          </a:p>
          <a:p>
            <a:r>
              <a:rPr lang="en-US" dirty="0"/>
              <a:t>Fast-food</a:t>
            </a:r>
          </a:p>
          <a:p>
            <a:r>
              <a:rPr lang="en-US" dirty="0"/>
              <a:t>Food trucks</a:t>
            </a:r>
          </a:p>
          <a:p>
            <a:r>
              <a:rPr lang="fr-FR" dirty="0"/>
              <a:t>Salons de Thés</a:t>
            </a:r>
          </a:p>
          <a:p>
            <a:r>
              <a:rPr lang="fr-FR" dirty="0"/>
              <a:t>Cafés / Brasseries</a:t>
            </a:r>
          </a:p>
        </p:txBody>
      </p:sp>
      <p:sp>
        <p:nvSpPr>
          <p:cNvPr id="13" name="Espace réservé du contenu 2">
            <a:extLst>
              <a:ext uri="{FF2B5EF4-FFF2-40B4-BE49-F238E27FC236}">
                <a16:creationId xmlns:a16="http://schemas.microsoft.com/office/drawing/2014/main" id="{A42C03F6-40D2-4301-85C8-DA7511126B45}"/>
              </a:ext>
            </a:extLst>
          </p:cNvPr>
          <p:cNvSpPr txBox="1">
            <a:spLocks/>
          </p:cNvSpPr>
          <p:nvPr/>
        </p:nvSpPr>
        <p:spPr bwMode="auto">
          <a:xfrm>
            <a:off x="8595108" y="2559045"/>
            <a:ext cx="1258241" cy="3045367"/>
          </a:xfrm>
          <a:prstGeom prst="rect">
            <a:avLst/>
          </a:prstGeom>
          <a:solidFill>
            <a:schemeClr val="bg1">
              <a:alpha val="10196"/>
            </a:schemeClr>
          </a:solidFill>
          <a:ln w="9525">
            <a:noFill/>
            <a:miter lim="800000"/>
            <a:headEnd/>
            <a:tailEnd/>
          </a:ln>
          <a:effectLst/>
        </p:spPr>
        <p:txBody>
          <a:bodyPr vert="horz" wrap="square" lIns="72000" tIns="72000" rIns="72000" bIns="72000" numCol="1" anchor="t" anchorCtr="0" compatLnSpc="1">
            <a:prstTxWarp prst="textNoShape">
              <a:avLst/>
            </a:prstTxWarp>
            <a:spAutoFit/>
          </a:bodyPr>
          <a:lstStyle>
            <a:defPPr>
              <a:defRPr lang="fr-FR"/>
            </a:defPPr>
            <a:lvl1pPr algn="l" defTabSz="878001" eaLnBrk="1" hangingPunct="1">
              <a:lnSpc>
                <a:spcPct val="150000"/>
              </a:lnSpc>
              <a:spcBef>
                <a:spcPts val="800"/>
              </a:spcBef>
              <a:spcAft>
                <a:spcPts val="0"/>
              </a:spcAft>
              <a:buClr>
                <a:srgbClr val="A7A7AF"/>
              </a:buClr>
              <a:tabLst>
                <a:tab pos="256026" algn="l"/>
                <a:tab pos="485614" algn="l"/>
                <a:tab pos="2066294" algn="l"/>
                <a:tab pos="4236947" algn="l"/>
                <a:tab pos="6376987" algn="l"/>
              </a:tabLst>
              <a:defRPr sz="1200" b="1" spc="0" baseline="0">
                <a:solidFill>
                  <a:srgbClr val="A7A7AF">
                    <a:lumMod val="50000"/>
                  </a:srgbClr>
                </a:solidFill>
                <a:latin typeface="Arial" panose="020B0604020202020204" pitchFamily="34" charset="0"/>
                <a:ea typeface="Arial" charset="0"/>
                <a:cs typeface="Arial" panose="020B0604020202020204" pitchFamily="34" charset="0"/>
              </a:defRPr>
            </a:lvl1pPr>
            <a:lvl2pPr marL="180000" indent="-177800" algn="l" defTabSz="878001" eaLnBrk="1" hangingPunct="1">
              <a:lnSpc>
                <a:spcPct val="90000"/>
              </a:lnSpc>
              <a:spcBef>
                <a:spcPts val="500"/>
              </a:spcBef>
              <a:buClr>
                <a:srgbClr val="DE6A4C"/>
              </a:buClr>
              <a:buFont typeface="Wingdings" charset="2"/>
              <a:buChar char="§"/>
              <a:tabLst>
                <a:tab pos="256026" algn="l"/>
                <a:tab pos="485614" algn="l"/>
                <a:tab pos="2066294" algn="l"/>
                <a:tab pos="4236947" algn="l"/>
                <a:tab pos="6376987" algn="l"/>
              </a:tabLst>
              <a:defRPr sz="1600" spc="0" baseline="0">
                <a:solidFill>
                  <a:schemeClr val="accent1"/>
                </a:solidFill>
                <a:latin typeface="Arial" charset="0"/>
                <a:ea typeface="Arial" charset="0"/>
                <a:cs typeface="Arial" charset="0"/>
              </a:defRPr>
            </a:lvl2pPr>
            <a:lvl3pPr marL="173038" indent="4763" algn="l" defTabSz="878001" eaLnBrk="1" hangingPunct="1">
              <a:lnSpc>
                <a:spcPct val="90000"/>
              </a:lnSpc>
              <a:spcBef>
                <a:spcPts val="500"/>
              </a:spcBef>
              <a:buClr>
                <a:srgbClr val="DE6A4C"/>
              </a:buClr>
              <a:buSzPct val="100000"/>
              <a:buFontTx/>
              <a:buNone/>
              <a:tabLst>
                <a:tab pos="256026" algn="l"/>
                <a:tab pos="485614" algn="l"/>
                <a:tab pos="2066294" algn="l"/>
                <a:tab pos="4236947" algn="l"/>
                <a:tab pos="6376987" algn="l"/>
              </a:tabLst>
              <a:defRPr sz="1400" spc="0">
                <a:solidFill>
                  <a:srgbClr val="DE6A4C"/>
                </a:solidFill>
                <a:latin typeface="Arial" charset="0"/>
                <a:ea typeface="Arial" charset="0"/>
                <a:cs typeface="Arial" charset="0"/>
              </a:defRPr>
            </a:lvl3pPr>
            <a:lvl4pPr marL="180975" indent="-3175" algn="l" defTabSz="878001" eaLnBrk="1" hangingPunct="1">
              <a:lnSpc>
                <a:spcPct val="90000"/>
              </a:lnSpc>
              <a:spcBef>
                <a:spcPts val="500"/>
              </a:spcBef>
              <a:buClr>
                <a:srgbClr val="DE6A4C"/>
              </a:buClr>
              <a:buFont typeface="Courier New" charset="0"/>
              <a:buNone/>
              <a:tabLst>
                <a:tab pos="256026" algn="l"/>
                <a:tab pos="485614" algn="l"/>
                <a:tab pos="2066294" algn="l"/>
                <a:tab pos="4236947" algn="l"/>
                <a:tab pos="6376987" algn="l"/>
              </a:tabLst>
              <a:defRPr sz="1100" spc="0">
                <a:solidFill>
                  <a:schemeClr val="accent1"/>
                </a:solidFill>
                <a:latin typeface="Arial" charset="0"/>
                <a:ea typeface="Arial" charset="0"/>
                <a:cs typeface="Arial" charset="0"/>
              </a:defRPr>
            </a:lvl4pPr>
            <a:lvl5pPr marL="180000" indent="177800" algn="l" defTabSz="878001" eaLnBrk="1" hangingPunct="1">
              <a:lnSpc>
                <a:spcPct val="90000"/>
              </a:lnSpc>
              <a:spcBef>
                <a:spcPts val="500"/>
              </a:spcBef>
              <a:buClr>
                <a:schemeClr val="bg1"/>
              </a:buClr>
              <a:buFont typeface="Arial" pitchFamily="34" charset="0"/>
              <a:buChar char="•"/>
              <a:tabLst>
                <a:tab pos="2065338" algn="l"/>
                <a:tab pos="4235450" algn="l"/>
                <a:tab pos="6375400" algn="l"/>
              </a:tabLst>
              <a:defRPr sz="1000" spc="0">
                <a:solidFill>
                  <a:schemeClr val="accent1"/>
                </a:solidFill>
                <a:latin typeface="Arial" charset="0"/>
                <a:ea typeface="Arial" charset="0"/>
                <a:cs typeface="Arial" charset="0"/>
              </a:defRPr>
            </a:lvl5pPr>
            <a:lvl6pPr marL="667893"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6pPr>
            <a:lvl7pPr marL="1068629"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7pPr>
            <a:lvl8pPr marL="1469365"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8pPr>
            <a:lvl9pPr marL="1870100" indent="210108" defTabSz="878001" fontAlgn="base">
              <a:spcBef>
                <a:spcPct val="50000"/>
              </a:spcBef>
              <a:spcAft>
                <a:spcPct val="0"/>
              </a:spcAft>
              <a:buClr>
                <a:srgbClr val="9D7C37"/>
              </a:buClr>
              <a:buFont typeface="DIN-Medium" pitchFamily="2" charset="0"/>
              <a:buChar char="_"/>
              <a:tabLst>
                <a:tab pos="256026" algn="l"/>
                <a:tab pos="485614" algn="l"/>
                <a:tab pos="2066294" algn="l"/>
                <a:tab pos="4236947" algn="l"/>
                <a:tab pos="6376987" algn="l"/>
              </a:tabLst>
              <a:defRPr sz="1200">
                <a:latin typeface="+mn-lt"/>
              </a:defRPr>
            </a:lvl9pPr>
          </a:lstStyle>
          <a:p>
            <a:r>
              <a:rPr lang="fr-FR" dirty="0"/>
              <a:t>Prêt-à-porter</a:t>
            </a:r>
          </a:p>
          <a:p>
            <a:r>
              <a:rPr lang="fr-FR" dirty="0"/>
              <a:t>Bijouteries</a:t>
            </a:r>
          </a:p>
          <a:p>
            <a:r>
              <a:rPr lang="fr-FR" dirty="0"/>
              <a:t>Décoration</a:t>
            </a:r>
          </a:p>
          <a:p>
            <a:r>
              <a:rPr lang="fr-FR" dirty="0"/>
              <a:t>Fleuristes</a:t>
            </a:r>
          </a:p>
          <a:p>
            <a:r>
              <a:rPr lang="fr-FR" dirty="0"/>
              <a:t>Sports</a:t>
            </a:r>
          </a:p>
          <a:p>
            <a:r>
              <a:rPr lang="fr-FR" dirty="0"/>
              <a:t>Loisirs</a:t>
            </a:r>
          </a:p>
          <a:p>
            <a:r>
              <a:rPr lang="fr-FR" dirty="0"/>
              <a:t>Coiffure</a:t>
            </a:r>
          </a:p>
          <a:p>
            <a:r>
              <a:rPr lang="fr-FR" dirty="0"/>
              <a:t>Beauté / spas</a:t>
            </a:r>
          </a:p>
        </p:txBody>
      </p:sp>
      <p:sp>
        <p:nvSpPr>
          <p:cNvPr id="14" name="ZoneTexte 13">
            <a:extLst>
              <a:ext uri="{FF2B5EF4-FFF2-40B4-BE49-F238E27FC236}">
                <a16:creationId xmlns:a16="http://schemas.microsoft.com/office/drawing/2014/main" id="{43AEE987-4D57-4F09-AEC7-1DACABD5AADB}"/>
              </a:ext>
            </a:extLst>
          </p:cNvPr>
          <p:cNvSpPr txBox="1"/>
          <p:nvPr/>
        </p:nvSpPr>
        <p:spPr>
          <a:xfrm>
            <a:off x="2141635" y="5877252"/>
            <a:ext cx="4063856" cy="492443"/>
          </a:xfrm>
          <a:prstGeom prst="rect">
            <a:avLst/>
          </a:prstGeom>
          <a:noFill/>
        </p:spPr>
        <p:txBody>
          <a:bodyPr wrap="square" lIns="0" tIns="0" rIns="0" bIns="0" rtlCol="0">
            <a:spAutoFit/>
          </a:bodyPr>
          <a:lstStyle/>
          <a:p>
            <a:pPr algn="ctr"/>
            <a:r>
              <a:rPr lang="fr-FR" sz="1600" b="1" dirty="0">
                <a:solidFill>
                  <a:srgbClr val="C00000"/>
                </a:solidFill>
                <a:latin typeface="Franklin Gothic Book" panose="020B0503020102020204" pitchFamily="34" charset="0"/>
              </a:rPr>
              <a:t>Contrat de location TPE à la Caisse d’Epargne,</a:t>
            </a:r>
            <a:br>
              <a:rPr lang="fr-FR" sz="1600" b="1" dirty="0">
                <a:solidFill>
                  <a:srgbClr val="C00000"/>
                </a:solidFill>
                <a:latin typeface="Franklin Gothic Book" panose="020B0503020102020204" pitchFamily="34" charset="0"/>
              </a:rPr>
            </a:br>
            <a:r>
              <a:rPr lang="fr-FR" sz="1600" dirty="0">
                <a:solidFill>
                  <a:srgbClr val="C00000"/>
                </a:solidFill>
                <a:latin typeface="Franklin Gothic Book" panose="020B0503020102020204" pitchFamily="34" charset="0"/>
              </a:rPr>
              <a:t>connecté en IP ou GPRS/3G</a:t>
            </a:r>
          </a:p>
        </p:txBody>
      </p:sp>
      <p:sp>
        <p:nvSpPr>
          <p:cNvPr id="15" name="Rectangle 14">
            <a:extLst>
              <a:ext uri="{FF2B5EF4-FFF2-40B4-BE49-F238E27FC236}">
                <a16:creationId xmlns:a16="http://schemas.microsoft.com/office/drawing/2014/main" id="{44E63ADD-D653-4BC0-A267-75621AA9634F}"/>
              </a:ext>
            </a:extLst>
          </p:cNvPr>
          <p:cNvSpPr/>
          <p:nvPr/>
        </p:nvSpPr>
        <p:spPr>
          <a:xfrm>
            <a:off x="6980347" y="5876553"/>
            <a:ext cx="2873002" cy="492443"/>
          </a:xfrm>
          <a:prstGeom prst="rect">
            <a:avLst/>
          </a:prstGeom>
          <a:noFill/>
        </p:spPr>
        <p:txBody>
          <a:bodyPr wrap="square" lIns="0" tIns="0" rIns="0" bIns="0" rtlCol="0">
            <a:spAutoFit/>
          </a:bodyPr>
          <a:lstStyle/>
          <a:p>
            <a:pPr algn="ctr"/>
            <a:r>
              <a:rPr lang="fr-FR" sz="1600" b="1" dirty="0">
                <a:solidFill>
                  <a:srgbClr val="C00000"/>
                </a:solidFill>
                <a:latin typeface="Franklin Gothic Book" panose="020B0503020102020204" pitchFamily="34" charset="0"/>
              </a:rPr>
              <a:t>40 k€ /an mini</a:t>
            </a:r>
            <a:br>
              <a:rPr lang="fr-FR" sz="1600" b="1" dirty="0">
                <a:solidFill>
                  <a:srgbClr val="C00000"/>
                </a:solidFill>
                <a:latin typeface="Franklin Gothic Book" panose="020B0503020102020204" pitchFamily="34" charset="0"/>
              </a:rPr>
            </a:br>
            <a:r>
              <a:rPr lang="fr-FR" sz="1600" dirty="0">
                <a:solidFill>
                  <a:srgbClr val="C00000"/>
                </a:solidFill>
                <a:latin typeface="Franklin Gothic Book" panose="020B0503020102020204" pitchFamily="34" charset="0"/>
              </a:rPr>
              <a:t>de transactions cartes bancaires</a:t>
            </a:r>
          </a:p>
        </p:txBody>
      </p:sp>
      <p:grpSp>
        <p:nvGrpSpPr>
          <p:cNvPr id="16" name="Group 2">
            <a:extLst>
              <a:ext uri="{FF2B5EF4-FFF2-40B4-BE49-F238E27FC236}">
                <a16:creationId xmlns:a16="http://schemas.microsoft.com/office/drawing/2014/main" id="{8C26E6A4-AB22-4228-8EE1-2CB4AE0292FF}"/>
              </a:ext>
            </a:extLst>
          </p:cNvPr>
          <p:cNvGrpSpPr/>
          <p:nvPr/>
        </p:nvGrpSpPr>
        <p:grpSpPr>
          <a:xfrm>
            <a:off x="0" y="6735044"/>
            <a:ext cx="12192000" cy="122956"/>
            <a:chOff x="0" y="0"/>
            <a:chExt cx="15782870" cy="152400"/>
          </a:xfrm>
        </p:grpSpPr>
        <p:sp>
          <p:nvSpPr>
            <p:cNvPr id="17" name="Freeform 3">
              <a:extLst>
                <a:ext uri="{FF2B5EF4-FFF2-40B4-BE49-F238E27FC236}">
                  <a16:creationId xmlns:a16="http://schemas.microsoft.com/office/drawing/2014/main" id="{A9E82DF2-DDCC-4115-8A4F-819ECFEE1633}"/>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18" name="Picture 31">
            <a:extLst>
              <a:ext uri="{FF2B5EF4-FFF2-40B4-BE49-F238E27FC236}">
                <a16:creationId xmlns:a16="http://schemas.microsoft.com/office/drawing/2014/main" id="{BB25E360-A0BA-44D0-BE1C-7BD7AA473556}"/>
              </a:ext>
            </a:extLst>
          </p:cNvPr>
          <p:cNvPicPr>
            <a:picLocks noChangeAspect="1"/>
          </p:cNvPicPr>
          <p:nvPr/>
        </p:nvPicPr>
        <p:blipFill>
          <a:blip r:embed="rId2"/>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1842735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e 23">
            <a:extLst>
              <a:ext uri="{FF2B5EF4-FFF2-40B4-BE49-F238E27FC236}">
                <a16:creationId xmlns:a16="http://schemas.microsoft.com/office/drawing/2014/main" id="{146B15D8-6EE4-4FA7-B6F8-02A155CCB212}"/>
              </a:ext>
            </a:extLst>
          </p:cNvPr>
          <p:cNvGrpSpPr/>
          <p:nvPr/>
        </p:nvGrpSpPr>
        <p:grpSpPr>
          <a:xfrm>
            <a:off x="514350" y="4838700"/>
            <a:ext cx="7490886" cy="1828800"/>
            <a:chOff x="514350" y="4838700"/>
            <a:chExt cx="7490886" cy="1828800"/>
          </a:xfrm>
        </p:grpSpPr>
        <p:sp>
          <p:nvSpPr>
            <p:cNvPr id="11" name="Rectangle 10">
              <a:extLst>
                <a:ext uri="{FF2B5EF4-FFF2-40B4-BE49-F238E27FC236}">
                  <a16:creationId xmlns:a16="http://schemas.microsoft.com/office/drawing/2014/main" id="{CAEFA6A8-C466-444A-BAA9-EB740DA75537}"/>
                </a:ext>
              </a:extLst>
            </p:cNvPr>
            <p:cNvSpPr/>
            <p:nvPr/>
          </p:nvSpPr>
          <p:spPr>
            <a:xfrm>
              <a:off x="523885" y="4838700"/>
              <a:ext cx="7316424" cy="155442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Lune 12">
              <a:extLst>
                <a:ext uri="{FF2B5EF4-FFF2-40B4-BE49-F238E27FC236}">
                  <a16:creationId xmlns:a16="http://schemas.microsoft.com/office/drawing/2014/main" id="{F6A50E7B-6EC9-453D-B42E-123B32608143}"/>
                </a:ext>
              </a:extLst>
            </p:cNvPr>
            <p:cNvSpPr/>
            <p:nvPr/>
          </p:nvSpPr>
          <p:spPr>
            <a:xfrm rot="13685191">
              <a:off x="7457227" y="5926757"/>
              <a:ext cx="222194" cy="873825"/>
            </a:xfrm>
            <a:prstGeom prst="moon">
              <a:avLst>
                <a:gd name="adj" fmla="val 39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orme libre : forme 16">
              <a:extLst>
                <a:ext uri="{FF2B5EF4-FFF2-40B4-BE49-F238E27FC236}">
                  <a16:creationId xmlns:a16="http://schemas.microsoft.com/office/drawing/2014/main" id="{0ABFAC41-C8F6-463A-8CCE-A3E89D2CCA14}"/>
                </a:ext>
              </a:extLst>
            </p:cNvPr>
            <p:cNvSpPr/>
            <p:nvPr/>
          </p:nvSpPr>
          <p:spPr>
            <a:xfrm>
              <a:off x="7308850" y="6096000"/>
              <a:ext cx="577850" cy="546100"/>
            </a:xfrm>
            <a:custGeom>
              <a:avLst/>
              <a:gdLst>
                <a:gd name="connsiteX0" fmla="*/ 0 w 577850"/>
                <a:gd name="connsiteY0" fmla="*/ 527050 h 546100"/>
                <a:gd name="connsiteX1" fmla="*/ 374650 w 577850"/>
                <a:gd name="connsiteY1" fmla="*/ 273050 h 546100"/>
                <a:gd name="connsiteX2" fmla="*/ 539750 w 577850"/>
                <a:gd name="connsiteY2" fmla="*/ 0 h 546100"/>
                <a:gd name="connsiteX3" fmla="*/ 577850 w 577850"/>
                <a:gd name="connsiteY3" fmla="*/ 546100 h 546100"/>
                <a:gd name="connsiteX4" fmla="*/ 0 w 577850"/>
                <a:gd name="connsiteY4" fmla="*/ 527050 h 54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46100">
                  <a:moveTo>
                    <a:pt x="0" y="527050"/>
                  </a:moveTo>
                  <a:lnTo>
                    <a:pt x="374650" y="273050"/>
                  </a:lnTo>
                  <a:lnTo>
                    <a:pt x="539750" y="0"/>
                  </a:lnTo>
                  <a:lnTo>
                    <a:pt x="577850" y="546100"/>
                  </a:lnTo>
                  <a:lnTo>
                    <a:pt x="0" y="5270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Lune 17">
              <a:extLst>
                <a:ext uri="{FF2B5EF4-FFF2-40B4-BE49-F238E27FC236}">
                  <a16:creationId xmlns:a16="http://schemas.microsoft.com/office/drawing/2014/main" id="{7E3B89CA-C4CA-405D-89DB-5D912BE46EB3}"/>
                </a:ext>
              </a:extLst>
            </p:cNvPr>
            <p:cNvSpPr/>
            <p:nvPr/>
          </p:nvSpPr>
          <p:spPr>
            <a:xfrm rot="18626564">
              <a:off x="3156899" y="5941774"/>
              <a:ext cx="202250" cy="873825"/>
            </a:xfrm>
            <a:prstGeom prst="moon">
              <a:avLst>
                <a:gd name="adj" fmla="val 39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Lune 19">
              <a:extLst>
                <a:ext uri="{FF2B5EF4-FFF2-40B4-BE49-F238E27FC236}">
                  <a16:creationId xmlns:a16="http://schemas.microsoft.com/office/drawing/2014/main" id="{4757F941-1B56-469A-85B2-CB9FDC1157C0}"/>
                </a:ext>
              </a:extLst>
            </p:cNvPr>
            <p:cNvSpPr/>
            <p:nvPr/>
          </p:nvSpPr>
          <p:spPr>
            <a:xfrm rot="13541630">
              <a:off x="2715314" y="6154818"/>
              <a:ext cx="242592" cy="615079"/>
            </a:xfrm>
            <a:prstGeom prst="moon">
              <a:avLst>
                <a:gd name="adj" fmla="val 39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orme libre : forme 21">
              <a:extLst>
                <a:ext uri="{FF2B5EF4-FFF2-40B4-BE49-F238E27FC236}">
                  <a16:creationId xmlns:a16="http://schemas.microsoft.com/office/drawing/2014/main" id="{991162A6-5695-4C00-AC68-03DE83D44D6D}"/>
                </a:ext>
              </a:extLst>
            </p:cNvPr>
            <p:cNvSpPr/>
            <p:nvPr/>
          </p:nvSpPr>
          <p:spPr>
            <a:xfrm>
              <a:off x="2749550" y="6197600"/>
              <a:ext cx="793750" cy="450850"/>
            </a:xfrm>
            <a:custGeom>
              <a:avLst/>
              <a:gdLst>
                <a:gd name="connsiteX0" fmla="*/ 0 w 793750"/>
                <a:gd name="connsiteY0" fmla="*/ 450850 h 450850"/>
                <a:gd name="connsiteX1" fmla="*/ 203200 w 793750"/>
                <a:gd name="connsiteY1" fmla="*/ 260350 h 450850"/>
                <a:gd name="connsiteX2" fmla="*/ 266700 w 793750"/>
                <a:gd name="connsiteY2" fmla="*/ 0 h 450850"/>
                <a:gd name="connsiteX3" fmla="*/ 419100 w 793750"/>
                <a:gd name="connsiteY3" fmla="*/ 222250 h 450850"/>
                <a:gd name="connsiteX4" fmla="*/ 793750 w 793750"/>
                <a:gd name="connsiteY4" fmla="*/ 438150 h 450850"/>
                <a:gd name="connsiteX5" fmla="*/ 0 w 793750"/>
                <a:gd name="connsiteY5"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3750" h="450850">
                  <a:moveTo>
                    <a:pt x="0" y="450850"/>
                  </a:moveTo>
                  <a:lnTo>
                    <a:pt x="203200" y="260350"/>
                  </a:lnTo>
                  <a:lnTo>
                    <a:pt x="266700" y="0"/>
                  </a:lnTo>
                  <a:lnTo>
                    <a:pt x="419100" y="222250"/>
                  </a:lnTo>
                  <a:lnTo>
                    <a:pt x="793750" y="438150"/>
                  </a:lnTo>
                  <a:lnTo>
                    <a:pt x="0" y="4508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orme libre : forme 22">
              <a:extLst>
                <a:ext uri="{FF2B5EF4-FFF2-40B4-BE49-F238E27FC236}">
                  <a16:creationId xmlns:a16="http://schemas.microsoft.com/office/drawing/2014/main" id="{5086B5A9-AA97-4201-B0A4-68CFCDB5F09A}"/>
                </a:ext>
              </a:extLst>
            </p:cNvPr>
            <p:cNvSpPr/>
            <p:nvPr/>
          </p:nvSpPr>
          <p:spPr>
            <a:xfrm>
              <a:off x="514350" y="6496050"/>
              <a:ext cx="114300" cy="171450"/>
            </a:xfrm>
            <a:custGeom>
              <a:avLst/>
              <a:gdLst>
                <a:gd name="connsiteX0" fmla="*/ 114300 w 114300"/>
                <a:gd name="connsiteY0" fmla="*/ 120650 h 171450"/>
                <a:gd name="connsiteX1" fmla="*/ 0 w 114300"/>
                <a:gd name="connsiteY1" fmla="*/ 0 h 171450"/>
                <a:gd name="connsiteX2" fmla="*/ 0 w 114300"/>
                <a:gd name="connsiteY2" fmla="*/ 171450 h 171450"/>
                <a:gd name="connsiteX3" fmla="*/ 114300 w 114300"/>
                <a:gd name="connsiteY3" fmla="*/ 120650 h 171450"/>
              </a:gdLst>
              <a:ahLst/>
              <a:cxnLst>
                <a:cxn ang="0">
                  <a:pos x="connsiteX0" y="connsiteY0"/>
                </a:cxn>
                <a:cxn ang="0">
                  <a:pos x="connsiteX1" y="connsiteY1"/>
                </a:cxn>
                <a:cxn ang="0">
                  <a:pos x="connsiteX2" y="connsiteY2"/>
                </a:cxn>
                <a:cxn ang="0">
                  <a:pos x="connsiteX3" y="connsiteY3"/>
                </a:cxn>
              </a:cxnLst>
              <a:rect l="l" t="t" r="r" b="b"/>
              <a:pathLst>
                <a:path w="114300" h="171450">
                  <a:moveTo>
                    <a:pt x="114300" y="120650"/>
                  </a:moveTo>
                  <a:lnTo>
                    <a:pt x="0" y="0"/>
                  </a:lnTo>
                  <a:lnTo>
                    <a:pt x="0" y="171450"/>
                  </a:lnTo>
                  <a:lnTo>
                    <a:pt x="114300" y="120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7" name="Tableau 6">
            <a:extLst>
              <a:ext uri="{FF2B5EF4-FFF2-40B4-BE49-F238E27FC236}">
                <a16:creationId xmlns:a16="http://schemas.microsoft.com/office/drawing/2014/main" id="{464D5A8A-E08C-4294-A091-0F5AAD8519BA}"/>
              </a:ext>
            </a:extLst>
          </p:cNvPr>
          <p:cNvGraphicFramePr>
            <a:graphicFrameLocks noGrp="1"/>
          </p:cNvGraphicFramePr>
          <p:nvPr>
            <p:extLst>
              <p:ext uri="{D42A27DB-BD31-4B8C-83A1-F6EECF244321}">
                <p14:modId xmlns:p14="http://schemas.microsoft.com/office/powerpoint/2010/main" val="2057759227"/>
              </p:ext>
            </p:extLst>
          </p:nvPr>
        </p:nvGraphicFramePr>
        <p:xfrm>
          <a:off x="514350" y="679265"/>
          <a:ext cx="11361023" cy="5816785"/>
        </p:xfrm>
        <a:graphic>
          <a:graphicData uri="http://schemas.openxmlformats.org/drawingml/2006/table">
            <a:tbl>
              <a:tblPr firstRow="1" bandRow="1"/>
              <a:tblGrid>
                <a:gridCol w="2523779">
                  <a:extLst>
                    <a:ext uri="{9D8B030D-6E8A-4147-A177-3AD203B41FA5}">
                      <a16:colId xmlns:a16="http://schemas.microsoft.com/office/drawing/2014/main" val="3138895397"/>
                    </a:ext>
                  </a:extLst>
                </a:gridCol>
                <a:gridCol w="4794673">
                  <a:extLst>
                    <a:ext uri="{9D8B030D-6E8A-4147-A177-3AD203B41FA5}">
                      <a16:colId xmlns:a16="http://schemas.microsoft.com/office/drawing/2014/main" val="666055845"/>
                    </a:ext>
                  </a:extLst>
                </a:gridCol>
                <a:gridCol w="4042571">
                  <a:extLst>
                    <a:ext uri="{9D8B030D-6E8A-4147-A177-3AD203B41FA5}">
                      <a16:colId xmlns:a16="http://schemas.microsoft.com/office/drawing/2014/main" val="2515510042"/>
                    </a:ext>
                  </a:extLst>
                </a:gridCol>
              </a:tblGrid>
              <a:tr h="827488">
                <a:tc>
                  <a:txBody>
                    <a:bodyPr/>
                    <a:lstStyle/>
                    <a:p>
                      <a:pPr algn="ctr">
                        <a:lnSpc>
                          <a:spcPct val="107000"/>
                        </a:lnSpc>
                        <a:spcAft>
                          <a:spcPts val="800"/>
                        </a:spcAft>
                      </a:pPr>
                      <a:r>
                        <a:rPr lang="fr-FR" sz="2000" b="1"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OFFRE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tcPr>
                </a:tc>
                <a:tc>
                  <a:txBody>
                    <a:bodyPr/>
                    <a:lstStyle/>
                    <a:p>
                      <a:pPr algn="ctr">
                        <a:lnSpc>
                          <a:spcPct val="107000"/>
                        </a:lnSpc>
                        <a:spcAft>
                          <a:spcPts val="800"/>
                        </a:spcAft>
                      </a:pPr>
                      <a:r>
                        <a:rPr lang="fr-FR" sz="2000" b="1"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CIBLE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tcPr>
                </a:tc>
                <a:tc>
                  <a:txBody>
                    <a:bodyPr/>
                    <a:lstStyle/>
                    <a:p>
                      <a:pPr algn="ctr">
                        <a:lnSpc>
                          <a:spcPct val="107000"/>
                        </a:lnSpc>
                        <a:spcAft>
                          <a:spcPts val="800"/>
                        </a:spcAft>
                      </a:pPr>
                      <a:r>
                        <a:rPr lang="fr-FR" sz="2000" b="1"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MODE DE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000" b="1"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COMMERCIALISATION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tcPr>
                </a:tc>
                <a:extLst>
                  <a:ext uri="{0D108BD9-81ED-4DB2-BD59-A6C34878D82A}">
                    <a16:rowId xmlns:a16="http://schemas.microsoft.com/office/drawing/2014/main" val="1621276304"/>
                  </a:ext>
                </a:extLst>
              </a:tr>
              <a:tr h="1529011">
                <a:tc>
                  <a:txBody>
                    <a:bodyPr/>
                    <a:lstStyle/>
                    <a:p>
                      <a:pPr algn="ctr">
                        <a:lnSpc>
                          <a:spcPct val="107000"/>
                        </a:lnSpc>
                        <a:spcAft>
                          <a:spcPts val="800"/>
                        </a:spcAft>
                      </a:pPr>
                      <a:r>
                        <a:rPr lang="fr-FR" sz="1600" b="1" kern="1200" dirty="0">
                          <a:solidFill>
                            <a:srgbClr val="FFFFFF"/>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Nouvelle formule ANALYTIQUE</a:t>
                      </a:r>
                      <a:endParaRPr lang="fr-F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Prix 5€ht par mois</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1400"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25</a:t>
                      </a:r>
                      <a:r>
                        <a:rPr lang="fr-FR" sz="1400" kern="1200" baseline="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 (pris en charge marché)</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solidFill>
                      <a:srgbClr val="C00000"/>
                    </a:solidFill>
                  </a:tcPr>
                </a:tc>
                <a:tc>
                  <a:txBody>
                    <a:bodyPr/>
                    <a:lstStyle/>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Nouveau Client Monétique</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Commerçant qui se lance</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Commerçant hors cible VIP et Prioritaire intéressé par le tableau de bord analytique. </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solidFill>
                      <a:srgbClr val="C00000"/>
                    </a:solidFill>
                  </a:tcPr>
                </a:tc>
                <a:tc>
                  <a:txBody>
                    <a:bodyPr/>
                    <a:lstStyle/>
                    <a:p>
                      <a:pPr algn="l">
                        <a:lnSpc>
                          <a:spcPct val="107000"/>
                        </a:lnSpc>
                        <a:spcAft>
                          <a:spcPts val="800"/>
                        </a:spcAft>
                      </a:pPr>
                      <a:r>
                        <a:rPr lang="fr-FR" sz="1500" b="1"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En vente directe par le C. Pro : </a:t>
                      </a:r>
                      <a:endParaRPr lang="fr-FR" sz="15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Avec un nouveau contrat monétique commerçant. </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 l’occasion d’un RDV client (entretien flux monétique et autre …)</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solidFill>
                      <a:srgbClr val="C00000"/>
                    </a:solidFill>
                  </a:tcPr>
                </a:tc>
                <a:extLst>
                  <a:ext uri="{0D108BD9-81ED-4DB2-BD59-A6C34878D82A}">
                    <a16:rowId xmlns:a16="http://schemas.microsoft.com/office/drawing/2014/main" val="4109525336"/>
                  </a:ext>
                </a:extLst>
              </a:tr>
              <a:tr h="1677421">
                <a:tc>
                  <a:txBody>
                    <a:bodyPr/>
                    <a:lstStyle/>
                    <a:p>
                      <a:pPr marL="0" algn="ctr" defTabSz="2226606" rtl="0" eaLnBrk="1" latinLnBrk="0" hangingPunct="1">
                        <a:lnSpc>
                          <a:spcPct val="107000"/>
                        </a:lnSpc>
                        <a:spcAft>
                          <a:spcPts val="800"/>
                        </a:spcAft>
                      </a:pPr>
                      <a:r>
                        <a:rPr lang="fr-FR" sz="1600" b="1" kern="1200" dirty="0">
                          <a:solidFill>
                            <a:schemeClr val="tx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Formule FIDELITE</a:t>
                      </a:r>
                    </a:p>
                    <a:p>
                      <a:pPr algn="ctr">
                        <a:lnSpc>
                          <a:spcPct val="107000"/>
                        </a:lnSpc>
                        <a:spcAft>
                          <a:spcPts val="800"/>
                        </a:spcAft>
                      </a:pPr>
                      <a:r>
                        <a:rPr lang="fr-FR" sz="15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Prix 49€ht par mois</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15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Frais de mise en service 150€ht</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tcPr>
                </a:tc>
                <a:tc>
                  <a:txBody>
                    <a:bodyPr/>
                    <a:lstStyle/>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Commerçant pas encore sensible au marketing et réseaux sociaux.</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Commerçant intéressé par le tableau de bord, le fichier clients, la fidélisation et les campagnes marketing (hors réseaux sociaux) avec un budget maitrisé</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tcPr>
                </a:tc>
                <a:tc rowSpan="2">
                  <a:txBody>
                    <a:bodyPr/>
                    <a:lstStyle/>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Par le Conseiller directement auprès de son client</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2000" b="1"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 vente à 2, à distance avec </a:t>
                      </a:r>
                      <a:r>
                        <a:rPr lang="fr-FR" sz="2000" b="1" kern="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Monexpert</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tcPr>
                </a:tc>
                <a:extLst>
                  <a:ext uri="{0D108BD9-81ED-4DB2-BD59-A6C34878D82A}">
                    <a16:rowId xmlns:a16="http://schemas.microsoft.com/office/drawing/2014/main" val="2183581963"/>
                  </a:ext>
                </a:extLst>
              </a:tr>
              <a:tr h="1782865">
                <a:tc>
                  <a:txBody>
                    <a:bodyPr/>
                    <a:lstStyle/>
                    <a:p>
                      <a:pPr algn="ctr">
                        <a:lnSpc>
                          <a:spcPct val="107000"/>
                        </a:lnSpc>
                        <a:spcAft>
                          <a:spcPts val="800"/>
                        </a:spcAft>
                      </a:pPr>
                      <a:r>
                        <a:rPr lang="fr-FR" sz="1600" b="1" kern="1200" dirty="0">
                          <a:solidFill>
                            <a:srgbClr val="FFFFFF"/>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Formule FIDELITE+</a:t>
                      </a:r>
                    </a:p>
                    <a:p>
                      <a:pPr algn="ctr">
                        <a:lnSpc>
                          <a:spcPct val="107000"/>
                        </a:lnSpc>
                        <a:spcAft>
                          <a:spcPts val="800"/>
                        </a:spcAf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Prix 79€ht par mois</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Frais de mise en service 150€ht</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noFill/>
                  </a:tcPr>
                </a:tc>
                <a:tc>
                  <a:txBody>
                    <a:bodyPr/>
                    <a:lstStyle/>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Commerçant sensible au Marketing digital</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Commerçant qui souhaite profiter de 100% des fonctionnalités de la solution</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Arial" panose="020B0604020202020204" pitchFamily="34" charset="0"/>
                        <a:buChar char="-"/>
                        <a:tabLst>
                          <a:tab pos="457200" algn="l"/>
                        </a:tabLst>
                      </a:pPr>
                      <a:r>
                        <a:rPr lang="fr-FR" sz="1500"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Commerçant qui souhaite recruter sur les réseaux sociaux</a:t>
                      </a:r>
                      <a:endParaRPr lang="fr-FR"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7937" marR="57937" marT="28969" marB="28969" anchor="ctr">
                    <a:lnL>
                      <a:noFill/>
                    </a:lnL>
                    <a:lnR>
                      <a:noFill/>
                    </a:lnR>
                    <a:lnT>
                      <a:noFill/>
                    </a:lnT>
                    <a:lnB>
                      <a:noFill/>
                    </a:lnB>
                    <a:noFill/>
                  </a:tcPr>
                </a:tc>
                <a:tc vMerge="1">
                  <a:txBody>
                    <a:bodyPr/>
                    <a:lstStyle/>
                    <a:p>
                      <a:endParaRPr lang="fr-FR"/>
                    </a:p>
                  </a:txBody>
                  <a:tcPr/>
                </a:tc>
                <a:extLst>
                  <a:ext uri="{0D108BD9-81ED-4DB2-BD59-A6C34878D82A}">
                    <a16:rowId xmlns:a16="http://schemas.microsoft.com/office/drawing/2014/main" val="2512231176"/>
                  </a:ext>
                </a:extLst>
              </a:tr>
            </a:tbl>
          </a:graphicData>
        </a:graphic>
      </p:graphicFrame>
      <p:sp>
        <p:nvSpPr>
          <p:cNvPr id="3" name="Espace réservé du texte 2">
            <a:extLst>
              <a:ext uri="{FF2B5EF4-FFF2-40B4-BE49-F238E27FC236}">
                <a16:creationId xmlns:a16="http://schemas.microsoft.com/office/drawing/2014/main" id="{6FF57BD6-EB3B-42FC-9043-5252131A4FBB}"/>
              </a:ext>
            </a:extLst>
          </p:cNvPr>
          <p:cNvSpPr>
            <a:spLocks noGrp="1"/>
          </p:cNvSpPr>
          <p:nvPr>
            <p:ph type="body" sz="quarter" idx="13"/>
          </p:nvPr>
        </p:nvSpPr>
        <p:spPr>
          <a:xfrm>
            <a:off x="599484" y="54470"/>
            <a:ext cx="10551116" cy="607356"/>
          </a:xfrm>
        </p:spPr>
        <p:txBody>
          <a:bodyPr/>
          <a:lstStyle/>
          <a:p>
            <a:r>
              <a:rPr lang="fr-FR" dirty="0"/>
              <a:t>Cibles &amp; offres CE boost FID</a:t>
            </a:r>
          </a:p>
        </p:txBody>
      </p:sp>
      <p:sp>
        <p:nvSpPr>
          <p:cNvPr id="8" name="Rectangle à coins arrondis 7">
            <a:extLst>
              <a:ext uri="{FF2B5EF4-FFF2-40B4-BE49-F238E27FC236}">
                <a16:creationId xmlns:a16="http://schemas.microsoft.com/office/drawing/2014/main" id="{80272EFB-53DC-42CE-907C-AF2805BBB6C7}"/>
              </a:ext>
            </a:extLst>
          </p:cNvPr>
          <p:cNvSpPr/>
          <p:nvPr/>
        </p:nvSpPr>
        <p:spPr>
          <a:xfrm>
            <a:off x="7840310" y="679265"/>
            <a:ext cx="4035064" cy="593598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10">
            <a:extLst>
              <a:ext uri="{FF2B5EF4-FFF2-40B4-BE49-F238E27FC236}">
                <a16:creationId xmlns:a16="http://schemas.microsoft.com/office/drawing/2014/main" id="{9CC6DEF9-418F-4E9B-890D-0D1301A54A33}"/>
              </a:ext>
            </a:extLst>
          </p:cNvPr>
          <p:cNvSpPr/>
          <p:nvPr/>
        </p:nvSpPr>
        <p:spPr>
          <a:xfrm>
            <a:off x="2960639" y="679265"/>
            <a:ext cx="4879670" cy="593598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11">
            <a:extLst>
              <a:ext uri="{FF2B5EF4-FFF2-40B4-BE49-F238E27FC236}">
                <a16:creationId xmlns:a16="http://schemas.microsoft.com/office/drawing/2014/main" id="{B56816E4-4039-4C2D-A7B8-04516B1A1156}"/>
              </a:ext>
            </a:extLst>
          </p:cNvPr>
          <p:cNvSpPr/>
          <p:nvPr/>
        </p:nvSpPr>
        <p:spPr>
          <a:xfrm>
            <a:off x="523886" y="679265"/>
            <a:ext cx="2431966" cy="596175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Lune 20">
            <a:extLst>
              <a:ext uri="{FF2B5EF4-FFF2-40B4-BE49-F238E27FC236}">
                <a16:creationId xmlns:a16="http://schemas.microsoft.com/office/drawing/2014/main" id="{35B5BEF5-1D4E-4D8C-8EE9-5EAB97BB5283}"/>
              </a:ext>
            </a:extLst>
          </p:cNvPr>
          <p:cNvSpPr/>
          <p:nvPr/>
        </p:nvSpPr>
        <p:spPr>
          <a:xfrm rot="18688070">
            <a:off x="541358" y="6174598"/>
            <a:ext cx="242592" cy="615079"/>
          </a:xfrm>
          <a:prstGeom prst="moon">
            <a:avLst>
              <a:gd name="adj" fmla="val 391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 name="Group 2">
            <a:extLst>
              <a:ext uri="{FF2B5EF4-FFF2-40B4-BE49-F238E27FC236}">
                <a16:creationId xmlns:a16="http://schemas.microsoft.com/office/drawing/2014/main" id="{6E0BA81C-9593-4BB3-A1A3-2FD2189CDEC3}"/>
              </a:ext>
            </a:extLst>
          </p:cNvPr>
          <p:cNvGrpSpPr/>
          <p:nvPr/>
        </p:nvGrpSpPr>
        <p:grpSpPr>
          <a:xfrm>
            <a:off x="0" y="6735044"/>
            <a:ext cx="12192000" cy="122956"/>
            <a:chOff x="0" y="0"/>
            <a:chExt cx="15782870" cy="152400"/>
          </a:xfrm>
        </p:grpSpPr>
        <p:sp>
          <p:nvSpPr>
            <p:cNvPr id="25" name="Freeform 3">
              <a:extLst>
                <a:ext uri="{FF2B5EF4-FFF2-40B4-BE49-F238E27FC236}">
                  <a16:creationId xmlns:a16="http://schemas.microsoft.com/office/drawing/2014/main" id="{C62820B0-BA72-4F49-A60C-F4FBDACCCFA8}"/>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26" name="Picture 31">
            <a:extLst>
              <a:ext uri="{FF2B5EF4-FFF2-40B4-BE49-F238E27FC236}">
                <a16:creationId xmlns:a16="http://schemas.microsoft.com/office/drawing/2014/main" id="{4773E79C-47EE-4517-99FE-0CE35C404218}"/>
              </a:ext>
            </a:extLst>
          </p:cNvPr>
          <p:cNvPicPr>
            <a:picLocks noChangeAspect="1"/>
          </p:cNvPicPr>
          <p:nvPr/>
        </p:nvPicPr>
        <p:blipFill>
          <a:blip r:embed="rId2"/>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4205136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4013C74-F180-4461-B7E6-C6C7167BEF4D}"/>
              </a:ext>
            </a:extLst>
          </p:cNvPr>
          <p:cNvSpPr>
            <a:spLocks noGrp="1"/>
          </p:cNvSpPr>
          <p:nvPr>
            <p:ph type="body" sz="quarter" idx="13"/>
          </p:nvPr>
        </p:nvSpPr>
        <p:spPr>
          <a:xfrm>
            <a:off x="581729" y="199757"/>
            <a:ext cx="10551116" cy="607356"/>
          </a:xfrm>
        </p:spPr>
        <p:txBody>
          <a:bodyPr/>
          <a:lstStyle/>
          <a:p>
            <a:r>
              <a:rPr lang="fr-FR" dirty="0"/>
              <a:t>2 modes de distribution</a:t>
            </a:r>
          </a:p>
          <a:p>
            <a:endParaRPr lang="fr-FR" dirty="0"/>
          </a:p>
        </p:txBody>
      </p:sp>
      <p:sp>
        <p:nvSpPr>
          <p:cNvPr id="6" name="Rectangle : coins arrondis 5">
            <a:extLst>
              <a:ext uri="{FF2B5EF4-FFF2-40B4-BE49-F238E27FC236}">
                <a16:creationId xmlns:a16="http://schemas.microsoft.com/office/drawing/2014/main" id="{33F7776F-BD47-4D69-A10A-9E79854F8368}"/>
              </a:ext>
            </a:extLst>
          </p:cNvPr>
          <p:cNvSpPr/>
          <p:nvPr/>
        </p:nvSpPr>
        <p:spPr>
          <a:xfrm>
            <a:off x="7366185" y="1037826"/>
            <a:ext cx="4419269" cy="60735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ysClr val="windowText" lastClr="000000"/>
                </a:solidFill>
              </a:rPr>
              <a:t>POUR LES CLIENTS </a:t>
            </a:r>
          </a:p>
          <a:p>
            <a:pPr algn="ctr"/>
            <a:r>
              <a:rPr lang="fr-FR" sz="2000" b="1" dirty="0">
                <a:solidFill>
                  <a:sysClr val="windowText" lastClr="000000"/>
                </a:solidFill>
              </a:rPr>
              <a:t>ETABLIS</a:t>
            </a:r>
          </a:p>
        </p:txBody>
      </p:sp>
      <p:sp>
        <p:nvSpPr>
          <p:cNvPr id="7" name="Rectangle : coins arrondis 6">
            <a:extLst>
              <a:ext uri="{FF2B5EF4-FFF2-40B4-BE49-F238E27FC236}">
                <a16:creationId xmlns:a16="http://schemas.microsoft.com/office/drawing/2014/main" id="{B47FD46D-ED5B-4F8F-8446-7BBC587E4D43}"/>
              </a:ext>
            </a:extLst>
          </p:cNvPr>
          <p:cNvSpPr/>
          <p:nvPr/>
        </p:nvSpPr>
        <p:spPr>
          <a:xfrm>
            <a:off x="7352914" y="1645182"/>
            <a:ext cx="4576654" cy="4764648"/>
          </a:xfrm>
          <a:prstGeom prst="roundRect">
            <a:avLst/>
          </a:prstGeom>
          <a:ln>
            <a:solidFill>
              <a:srgbClr val="C00000"/>
            </a:solidFill>
            <a:prstDash val="sysDot"/>
          </a:ln>
        </p:spPr>
        <p:style>
          <a:lnRef idx="2">
            <a:schemeClr val="accent6"/>
          </a:lnRef>
          <a:fillRef idx="1">
            <a:schemeClr val="lt1"/>
          </a:fillRef>
          <a:effectRef idx="0">
            <a:schemeClr val="accent6"/>
          </a:effectRef>
          <a:fontRef idx="minor">
            <a:schemeClr val="dk1"/>
          </a:fontRef>
        </p:style>
        <p:txBody>
          <a:bodyPr rtlCol="0" anchor="t" anchorCtr="1"/>
          <a:lstStyle/>
          <a:p>
            <a:pPr algn="ctr">
              <a:spcBef>
                <a:spcPts val="600"/>
              </a:spcBef>
            </a:pPr>
            <a:r>
              <a:rPr lang="fr-FR" b="1" dirty="0"/>
              <a:t>LA VENTE A 3</a:t>
            </a:r>
          </a:p>
          <a:p>
            <a:pPr algn="ctr">
              <a:spcBef>
                <a:spcPts val="600"/>
              </a:spcBef>
            </a:pPr>
            <a:endParaRPr lang="fr-FR" dirty="0"/>
          </a:p>
          <a:p>
            <a:pPr algn="ctr">
              <a:spcBef>
                <a:spcPts val="600"/>
              </a:spcBef>
            </a:pPr>
            <a:endParaRPr lang="fr-FR" sz="1050" dirty="0"/>
          </a:p>
          <a:p>
            <a:pPr algn="ctr">
              <a:spcBef>
                <a:spcPts val="600"/>
              </a:spcBef>
            </a:pPr>
            <a:r>
              <a:rPr lang="fr-FR" dirty="0"/>
              <a:t>L’ accompagnement de </a:t>
            </a:r>
            <a:r>
              <a:rPr lang="fr-FR" b="1" dirty="0" err="1"/>
              <a:t>Monexpert</a:t>
            </a:r>
            <a:r>
              <a:rPr lang="fr-FR" dirty="0"/>
              <a:t> pour vendre les formules Fidélité et Fidélité+</a:t>
            </a:r>
          </a:p>
          <a:p>
            <a:pPr algn="ctr">
              <a:spcBef>
                <a:spcPts val="600"/>
              </a:spcBef>
            </a:pPr>
            <a:endParaRPr lang="fr-FR" sz="900" dirty="0"/>
          </a:p>
        </p:txBody>
      </p:sp>
      <p:sp>
        <p:nvSpPr>
          <p:cNvPr id="8" name="Rectangle : coins arrondis 7">
            <a:extLst>
              <a:ext uri="{FF2B5EF4-FFF2-40B4-BE49-F238E27FC236}">
                <a16:creationId xmlns:a16="http://schemas.microsoft.com/office/drawing/2014/main" id="{112ED0C5-51A4-4904-B2F6-A4401A31F542}"/>
              </a:ext>
            </a:extLst>
          </p:cNvPr>
          <p:cNvSpPr/>
          <p:nvPr/>
        </p:nvSpPr>
        <p:spPr>
          <a:xfrm>
            <a:off x="7366185" y="1784446"/>
            <a:ext cx="4576654" cy="607356"/>
          </a:xfrm>
          <a:prstGeom prst="roundRect">
            <a:avLst/>
          </a:prstGeom>
          <a:solidFill>
            <a:srgbClr val="C00000"/>
          </a:solidFill>
          <a:ln>
            <a:solidFill>
              <a:srgbClr val="476AAE"/>
            </a:solidFill>
            <a:prstDash val="sysDot"/>
          </a:ln>
        </p:spPr>
        <p:style>
          <a:lnRef idx="2">
            <a:schemeClr val="accent6"/>
          </a:lnRef>
          <a:fillRef idx="1">
            <a:schemeClr val="lt1"/>
          </a:fillRef>
          <a:effectRef idx="0">
            <a:schemeClr val="accent6"/>
          </a:effectRef>
          <a:fontRef idx="minor">
            <a:schemeClr val="dk1"/>
          </a:fontRef>
        </p:style>
        <p:txBody>
          <a:bodyPr rtlCol="0" anchor="t" anchorCtr="1"/>
          <a:lstStyle/>
          <a:p>
            <a:pPr algn="ctr">
              <a:spcBef>
                <a:spcPts val="600"/>
              </a:spcBef>
            </a:pPr>
            <a:endParaRPr lang="fr-FR" dirty="0"/>
          </a:p>
        </p:txBody>
      </p:sp>
      <p:sp>
        <p:nvSpPr>
          <p:cNvPr id="9" name="ZoneTexte 8">
            <a:extLst>
              <a:ext uri="{FF2B5EF4-FFF2-40B4-BE49-F238E27FC236}">
                <a16:creationId xmlns:a16="http://schemas.microsoft.com/office/drawing/2014/main" id="{30501406-4A3A-467D-AB47-B45D96072691}"/>
              </a:ext>
            </a:extLst>
          </p:cNvPr>
          <p:cNvSpPr txBox="1"/>
          <p:nvPr/>
        </p:nvSpPr>
        <p:spPr>
          <a:xfrm>
            <a:off x="7366185" y="1779740"/>
            <a:ext cx="4280725" cy="584775"/>
          </a:xfrm>
          <a:prstGeom prst="rect">
            <a:avLst/>
          </a:prstGeom>
          <a:solidFill>
            <a:srgbClr val="C00000"/>
          </a:solidFill>
        </p:spPr>
        <p:txBody>
          <a:bodyPr wrap="square" rtlCol="0">
            <a:spAutoFit/>
          </a:bodyPr>
          <a:lstStyle/>
          <a:p>
            <a:pPr algn="ctr"/>
            <a:r>
              <a:rPr lang="fr-FR" sz="1800" b="1" dirty="0">
                <a:solidFill>
                  <a:schemeClr val="bg1"/>
                </a:solidFill>
              </a:rPr>
              <a:t>La Vente déléguée</a:t>
            </a:r>
          </a:p>
          <a:p>
            <a:pPr algn="ctr"/>
            <a:r>
              <a:rPr lang="fr-FR" sz="1400" b="1" dirty="0">
                <a:solidFill>
                  <a:schemeClr val="bg1"/>
                </a:solidFill>
              </a:rPr>
              <a:t>Uniquement pour les </a:t>
            </a:r>
            <a:r>
              <a:rPr lang="fr-FR" sz="1400" b="1" dirty="0" err="1">
                <a:solidFill>
                  <a:schemeClr val="bg1"/>
                </a:solidFill>
              </a:rPr>
              <a:t>fomules</a:t>
            </a:r>
            <a:r>
              <a:rPr lang="fr-FR" sz="1400" b="1" dirty="0">
                <a:solidFill>
                  <a:schemeClr val="bg1"/>
                </a:solidFill>
              </a:rPr>
              <a:t> Fidélité et Fidélité+</a:t>
            </a:r>
          </a:p>
        </p:txBody>
      </p:sp>
      <p:sp>
        <p:nvSpPr>
          <p:cNvPr id="13" name="Rectangle : coins arrondis 12">
            <a:extLst>
              <a:ext uri="{FF2B5EF4-FFF2-40B4-BE49-F238E27FC236}">
                <a16:creationId xmlns:a16="http://schemas.microsoft.com/office/drawing/2014/main" id="{11422377-9D11-4A71-9764-E97EFFBD8EAC}"/>
              </a:ext>
            </a:extLst>
          </p:cNvPr>
          <p:cNvSpPr/>
          <p:nvPr/>
        </p:nvSpPr>
        <p:spPr>
          <a:xfrm>
            <a:off x="682040" y="1037826"/>
            <a:ext cx="4232475" cy="60735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ysClr val="windowText" lastClr="000000"/>
                </a:solidFill>
              </a:rPr>
              <a:t>POUR LES NOUVEAUX CLIENTS</a:t>
            </a:r>
          </a:p>
        </p:txBody>
      </p:sp>
      <p:sp>
        <p:nvSpPr>
          <p:cNvPr id="14" name="Rectangle : coins arrondis 13">
            <a:extLst>
              <a:ext uri="{FF2B5EF4-FFF2-40B4-BE49-F238E27FC236}">
                <a16:creationId xmlns:a16="http://schemas.microsoft.com/office/drawing/2014/main" id="{04B5398C-92A4-47C2-9BC8-C9FF73F5DCE2}"/>
              </a:ext>
            </a:extLst>
          </p:cNvPr>
          <p:cNvSpPr/>
          <p:nvPr/>
        </p:nvSpPr>
        <p:spPr>
          <a:xfrm>
            <a:off x="503269" y="1739631"/>
            <a:ext cx="4602037" cy="4590148"/>
          </a:xfrm>
          <a:prstGeom prst="roundRect">
            <a:avLst/>
          </a:prstGeom>
          <a:ln>
            <a:solidFill>
              <a:srgbClr val="C00000"/>
            </a:solidFill>
            <a:prstDash val="sysDot"/>
          </a:ln>
        </p:spPr>
        <p:style>
          <a:lnRef idx="2">
            <a:schemeClr val="accent6"/>
          </a:lnRef>
          <a:fillRef idx="1">
            <a:schemeClr val="lt1"/>
          </a:fillRef>
          <a:effectRef idx="0">
            <a:schemeClr val="accent6"/>
          </a:effectRef>
          <a:fontRef idx="minor">
            <a:schemeClr val="dk1"/>
          </a:fontRef>
        </p:style>
        <p:txBody>
          <a:bodyPr rtlCol="0" anchor="t" anchorCtr="1"/>
          <a:lstStyle/>
          <a:p>
            <a:pPr algn="ctr">
              <a:spcBef>
                <a:spcPts val="600"/>
              </a:spcBef>
            </a:pPr>
            <a:r>
              <a:rPr lang="fr-FR" b="1" dirty="0"/>
              <a:t>FORMULE START</a:t>
            </a:r>
          </a:p>
          <a:p>
            <a:pPr algn="ctr">
              <a:spcBef>
                <a:spcPts val="600"/>
              </a:spcBef>
            </a:pPr>
            <a:endParaRPr lang="fr-FR" dirty="0"/>
          </a:p>
          <a:p>
            <a:pPr algn="ctr">
              <a:spcBef>
                <a:spcPts val="600"/>
              </a:spcBef>
            </a:pPr>
            <a:r>
              <a:rPr lang="fr-FR" dirty="0"/>
              <a:t> Service pré-coché lors de la souscription d’un nouveau contrat Monétique au niveau de la </a:t>
            </a:r>
            <a:r>
              <a:rPr lang="fr-FR" dirty="0" err="1"/>
              <a:t>Myflow</a:t>
            </a:r>
            <a:r>
              <a:rPr lang="fr-FR" dirty="0"/>
              <a:t>, </a:t>
            </a:r>
            <a:r>
              <a:rPr lang="fr-FR" b="1" dirty="0"/>
              <a:t>Nécessite une prise de RDV entre le client et le support CE boost FID pour l’initialisation</a:t>
            </a:r>
          </a:p>
          <a:p>
            <a:pPr algn="ctr">
              <a:spcBef>
                <a:spcPts val="600"/>
              </a:spcBef>
            </a:pPr>
            <a:endParaRPr lang="fr-FR" sz="600" dirty="0"/>
          </a:p>
        </p:txBody>
      </p:sp>
      <p:sp>
        <p:nvSpPr>
          <p:cNvPr id="15" name="Rectangle : coins arrondis 14">
            <a:extLst>
              <a:ext uri="{FF2B5EF4-FFF2-40B4-BE49-F238E27FC236}">
                <a16:creationId xmlns:a16="http://schemas.microsoft.com/office/drawing/2014/main" id="{4C3E7586-254C-4E7B-8906-8EA433DA94EE}"/>
              </a:ext>
            </a:extLst>
          </p:cNvPr>
          <p:cNvSpPr/>
          <p:nvPr/>
        </p:nvSpPr>
        <p:spPr>
          <a:xfrm>
            <a:off x="503269" y="1753631"/>
            <a:ext cx="4602037" cy="607356"/>
          </a:xfrm>
          <a:prstGeom prst="roundRect">
            <a:avLst/>
          </a:prstGeom>
          <a:solidFill>
            <a:srgbClr val="C00000"/>
          </a:solidFill>
          <a:ln>
            <a:solidFill>
              <a:srgbClr val="476AAE"/>
            </a:solidFill>
            <a:prstDash val="sysDot"/>
          </a:ln>
        </p:spPr>
        <p:style>
          <a:lnRef idx="2">
            <a:schemeClr val="accent6"/>
          </a:lnRef>
          <a:fillRef idx="1">
            <a:schemeClr val="lt1"/>
          </a:fillRef>
          <a:effectRef idx="0">
            <a:schemeClr val="accent6"/>
          </a:effectRef>
          <a:fontRef idx="minor">
            <a:schemeClr val="dk1"/>
          </a:fontRef>
        </p:style>
        <p:txBody>
          <a:bodyPr rtlCol="0" anchor="t" anchorCtr="1"/>
          <a:lstStyle/>
          <a:p>
            <a:pPr algn="ctr">
              <a:spcBef>
                <a:spcPts val="600"/>
              </a:spcBef>
            </a:pPr>
            <a:endParaRPr lang="fr-FR" dirty="0"/>
          </a:p>
        </p:txBody>
      </p:sp>
      <p:sp>
        <p:nvSpPr>
          <p:cNvPr id="16" name="ZoneTexte 15">
            <a:extLst>
              <a:ext uri="{FF2B5EF4-FFF2-40B4-BE49-F238E27FC236}">
                <a16:creationId xmlns:a16="http://schemas.microsoft.com/office/drawing/2014/main" id="{7F6F2D04-B8A1-4E69-86DD-1566E7D9A6C7}"/>
              </a:ext>
            </a:extLst>
          </p:cNvPr>
          <p:cNvSpPr txBox="1"/>
          <p:nvPr/>
        </p:nvSpPr>
        <p:spPr>
          <a:xfrm>
            <a:off x="1113710" y="1740062"/>
            <a:ext cx="3381154" cy="369332"/>
          </a:xfrm>
          <a:prstGeom prst="rect">
            <a:avLst/>
          </a:prstGeom>
          <a:noFill/>
        </p:spPr>
        <p:txBody>
          <a:bodyPr wrap="square" rtlCol="0">
            <a:spAutoFit/>
          </a:bodyPr>
          <a:lstStyle/>
          <a:p>
            <a:pPr algn="ctr"/>
            <a:r>
              <a:rPr lang="fr-FR" sz="1800" b="1" dirty="0">
                <a:solidFill>
                  <a:schemeClr val="bg1"/>
                </a:solidFill>
              </a:rPr>
              <a:t>Nouvelle formule Analytique </a:t>
            </a:r>
          </a:p>
        </p:txBody>
      </p:sp>
      <p:sp>
        <p:nvSpPr>
          <p:cNvPr id="5" name="Flèche : droite 4">
            <a:extLst>
              <a:ext uri="{FF2B5EF4-FFF2-40B4-BE49-F238E27FC236}">
                <a16:creationId xmlns:a16="http://schemas.microsoft.com/office/drawing/2014/main" id="{65F48CA8-E427-4F49-9960-B71E8ED4C5D7}"/>
              </a:ext>
            </a:extLst>
          </p:cNvPr>
          <p:cNvSpPr/>
          <p:nvPr/>
        </p:nvSpPr>
        <p:spPr>
          <a:xfrm rot="5400000">
            <a:off x="9439691" y="3515534"/>
            <a:ext cx="546755" cy="41304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 droite 20">
            <a:extLst>
              <a:ext uri="{FF2B5EF4-FFF2-40B4-BE49-F238E27FC236}">
                <a16:creationId xmlns:a16="http://schemas.microsoft.com/office/drawing/2014/main" id="{EDE1B8A9-D32B-4E0A-A839-FF85CCA59AA5}"/>
              </a:ext>
            </a:extLst>
          </p:cNvPr>
          <p:cNvSpPr/>
          <p:nvPr/>
        </p:nvSpPr>
        <p:spPr>
          <a:xfrm rot="5400000">
            <a:off x="2557266" y="3692402"/>
            <a:ext cx="504512" cy="41304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AFFEE75-9ECC-41C0-879F-8DEDF41C24A4}"/>
              </a:ext>
            </a:extLst>
          </p:cNvPr>
          <p:cNvSpPr txBox="1"/>
          <p:nvPr/>
        </p:nvSpPr>
        <p:spPr>
          <a:xfrm>
            <a:off x="858506" y="4198365"/>
            <a:ext cx="3879542" cy="336118"/>
          </a:xfrm>
          <a:prstGeom prst="rect">
            <a:avLst/>
          </a:prstGeom>
          <a:noFill/>
        </p:spPr>
        <p:txBody>
          <a:bodyPr wrap="square" rtlCol="0">
            <a:spAutoFit/>
          </a:bodyPr>
          <a:lstStyle/>
          <a:p>
            <a:pPr algn="ctr"/>
            <a:r>
              <a:rPr lang="fr-FR" b="1" dirty="0">
                <a:solidFill>
                  <a:srgbClr val="FF0000"/>
                </a:solidFill>
                <a:hlinkClick r:id="rId2">
                  <a:extLst>
                    <a:ext uri="{A12FA001-AC4F-418D-AE19-62706E023703}">
                      <ahyp:hlinkClr xmlns:ahyp="http://schemas.microsoft.com/office/drawing/2018/hyperlinkcolor" val="tx"/>
                    </a:ext>
                  </a:extLst>
                </a:hlinkClick>
              </a:rPr>
              <a:t>rdv-ceboostfid.izicap.com</a:t>
            </a:r>
            <a:endParaRPr lang="fr-FR" b="1" dirty="0">
              <a:solidFill>
                <a:srgbClr val="FF0000"/>
              </a:solidFill>
            </a:endParaRPr>
          </a:p>
        </p:txBody>
      </p:sp>
      <p:pic>
        <p:nvPicPr>
          <p:cNvPr id="23" name="Image 22">
            <a:extLst>
              <a:ext uri="{FF2B5EF4-FFF2-40B4-BE49-F238E27FC236}">
                <a16:creationId xmlns:a16="http://schemas.microsoft.com/office/drawing/2014/main" id="{6B529E65-DC25-4CD8-B537-E8E0503E28ED}"/>
              </a:ext>
            </a:extLst>
          </p:cNvPr>
          <p:cNvPicPr>
            <a:picLocks noChangeAspect="1"/>
          </p:cNvPicPr>
          <p:nvPr/>
        </p:nvPicPr>
        <p:blipFill rotWithShape="1">
          <a:blip r:embed="rId3"/>
          <a:srcRect l="20679" t="10097" r="21796" b="50000"/>
          <a:stretch/>
        </p:blipFill>
        <p:spPr>
          <a:xfrm>
            <a:off x="692198" y="4575178"/>
            <a:ext cx="4234648" cy="1652317"/>
          </a:xfrm>
          <a:prstGeom prst="rect">
            <a:avLst/>
          </a:prstGeom>
        </p:spPr>
      </p:pic>
      <p:cxnSp>
        <p:nvCxnSpPr>
          <p:cNvPr id="17" name="Connecteur droit avec flèche 16">
            <a:extLst>
              <a:ext uri="{FF2B5EF4-FFF2-40B4-BE49-F238E27FC236}">
                <a16:creationId xmlns:a16="http://schemas.microsoft.com/office/drawing/2014/main" id="{103C3112-6035-4714-AFD6-95561012EA4E}"/>
              </a:ext>
            </a:extLst>
          </p:cNvPr>
          <p:cNvCxnSpPr/>
          <p:nvPr/>
        </p:nvCxnSpPr>
        <p:spPr>
          <a:xfrm flipH="1">
            <a:off x="1873188" y="4980373"/>
            <a:ext cx="925089" cy="8398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9" name="Group 2">
            <a:extLst>
              <a:ext uri="{FF2B5EF4-FFF2-40B4-BE49-F238E27FC236}">
                <a16:creationId xmlns:a16="http://schemas.microsoft.com/office/drawing/2014/main" id="{06AF0D31-84B3-4289-8E9D-4AC035633BD6}"/>
              </a:ext>
            </a:extLst>
          </p:cNvPr>
          <p:cNvGrpSpPr/>
          <p:nvPr/>
        </p:nvGrpSpPr>
        <p:grpSpPr>
          <a:xfrm>
            <a:off x="0" y="6735044"/>
            <a:ext cx="12192000" cy="122956"/>
            <a:chOff x="0" y="0"/>
            <a:chExt cx="15782870" cy="152400"/>
          </a:xfrm>
        </p:grpSpPr>
        <p:sp>
          <p:nvSpPr>
            <p:cNvPr id="24" name="Freeform 3">
              <a:extLst>
                <a:ext uri="{FF2B5EF4-FFF2-40B4-BE49-F238E27FC236}">
                  <a16:creationId xmlns:a16="http://schemas.microsoft.com/office/drawing/2014/main" id="{EADB99E4-968F-4397-A1AB-96AB6C013838}"/>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25" name="Picture 31">
            <a:extLst>
              <a:ext uri="{FF2B5EF4-FFF2-40B4-BE49-F238E27FC236}">
                <a16:creationId xmlns:a16="http://schemas.microsoft.com/office/drawing/2014/main" id="{0A4B22C4-A183-405B-855E-00B3CEE78AED}"/>
              </a:ext>
            </a:extLst>
          </p:cNvPr>
          <p:cNvPicPr>
            <a:picLocks noChangeAspect="1"/>
          </p:cNvPicPr>
          <p:nvPr/>
        </p:nvPicPr>
        <p:blipFill>
          <a:blip r:embed="rId4"/>
          <a:srcRect b="1479"/>
          <a:stretch>
            <a:fillRect/>
          </a:stretch>
        </p:blipFill>
        <p:spPr>
          <a:xfrm>
            <a:off x="10727040" y="6375686"/>
            <a:ext cx="1370229" cy="275860"/>
          </a:xfrm>
          <a:prstGeom prst="rect">
            <a:avLst/>
          </a:prstGeom>
        </p:spPr>
      </p:pic>
      <p:pic>
        <p:nvPicPr>
          <p:cNvPr id="27" name="Image 26">
            <a:extLst>
              <a:ext uri="{FF2B5EF4-FFF2-40B4-BE49-F238E27FC236}">
                <a16:creationId xmlns:a16="http://schemas.microsoft.com/office/drawing/2014/main" id="{67E31CA7-5E24-4770-B4F7-EA270970B9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11803" y="4062602"/>
            <a:ext cx="3285417" cy="2166634"/>
          </a:xfrm>
          <a:prstGeom prst="rect">
            <a:avLst/>
          </a:prstGeom>
        </p:spPr>
      </p:pic>
    </p:spTree>
    <p:extLst>
      <p:ext uri="{BB962C8B-B14F-4D97-AF65-F5344CB8AC3E}">
        <p14:creationId xmlns:p14="http://schemas.microsoft.com/office/powerpoint/2010/main" val="4272737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5400000">
            <a:off x="2642978" y="3350512"/>
            <a:ext cx="4873733" cy="23331"/>
          </a:xfrm>
          <a:prstGeom prst="rect">
            <a:avLst/>
          </a:prstGeom>
          <a:solidFill>
            <a:srgbClr val="191919">
              <a:alpha val="12941"/>
            </a:srgbClr>
          </a:solidFill>
        </p:spPr>
      </p:sp>
      <p:pic>
        <p:nvPicPr>
          <p:cNvPr id="3" name="Picture 3"/>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709414" y="685800"/>
            <a:ext cx="717529" cy="717529"/>
          </a:xfrm>
          <a:prstGeom prst="rect">
            <a:avLst/>
          </a:prstGeom>
        </p:spPr>
      </p:pic>
      <p:pic>
        <p:nvPicPr>
          <p:cNvPr id="4" name="Picture 4"/>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709414" y="1874420"/>
            <a:ext cx="717529" cy="717529"/>
          </a:xfrm>
          <a:prstGeom prst="rect">
            <a:avLst/>
          </a:prstGeom>
        </p:spPr>
      </p:pic>
      <p:pic>
        <p:nvPicPr>
          <p:cNvPr id="5" name="Picture 5"/>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09414" y="3063040"/>
            <a:ext cx="717529" cy="717529"/>
          </a:xfrm>
          <a:prstGeom prst="rect">
            <a:avLst/>
          </a:prstGeom>
        </p:spPr>
      </p:pic>
      <p:pic>
        <p:nvPicPr>
          <p:cNvPr id="6" name="Picture 6"/>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709414" y="4251660"/>
            <a:ext cx="717529" cy="717529"/>
          </a:xfrm>
          <a:prstGeom prst="rect">
            <a:avLst/>
          </a:prstGeom>
        </p:spPr>
      </p:pic>
      <p:pic>
        <p:nvPicPr>
          <p:cNvPr id="7" name="Picture 7"/>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709414" y="5440280"/>
            <a:ext cx="717529" cy="717529"/>
          </a:xfrm>
          <a:prstGeom prst="rect">
            <a:avLst/>
          </a:prstGeom>
        </p:spPr>
      </p:pic>
      <p:pic>
        <p:nvPicPr>
          <p:cNvPr id="8" name="Picture 8"/>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315142" y="847428"/>
            <a:ext cx="394273" cy="394273"/>
          </a:xfrm>
          <a:prstGeom prst="rect">
            <a:avLst/>
          </a:prstGeom>
        </p:spPr>
      </p:pic>
      <p:pic>
        <p:nvPicPr>
          <p:cNvPr id="9" name="Picture 9"/>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315142" y="2036048"/>
            <a:ext cx="394273" cy="394273"/>
          </a:xfrm>
          <a:prstGeom prst="rect">
            <a:avLst/>
          </a:prstGeom>
        </p:spPr>
      </p:pic>
      <p:pic>
        <p:nvPicPr>
          <p:cNvPr id="10" name="Picture 10"/>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315142" y="3217472"/>
            <a:ext cx="394273" cy="394273"/>
          </a:xfrm>
          <a:prstGeom prst="rect">
            <a:avLst/>
          </a:prstGeom>
        </p:spPr>
      </p:pic>
      <p:pic>
        <p:nvPicPr>
          <p:cNvPr id="11" name="Picture 11"/>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315142" y="4413288"/>
            <a:ext cx="394273" cy="394273"/>
          </a:xfrm>
          <a:prstGeom prst="rect">
            <a:avLst/>
          </a:prstGeom>
        </p:spPr>
      </p:pic>
      <p:pic>
        <p:nvPicPr>
          <p:cNvPr id="12" name="Picture 12"/>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315142" y="5601908"/>
            <a:ext cx="394273" cy="394273"/>
          </a:xfrm>
          <a:prstGeom prst="rect">
            <a:avLst/>
          </a:prstGeom>
        </p:spPr>
      </p:pic>
      <p:pic>
        <p:nvPicPr>
          <p:cNvPr id="13" name="Picture 13"/>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4900041" y="2036048"/>
            <a:ext cx="382938" cy="394273"/>
          </a:xfrm>
          <a:prstGeom prst="rect">
            <a:avLst/>
          </a:prstGeom>
        </p:spPr>
      </p:pic>
      <p:pic>
        <p:nvPicPr>
          <p:cNvPr id="14" name="Picture 14"/>
          <p:cNvPicPr>
            <a:picLocks noChangeAspect="1"/>
          </p:cNvPicPr>
          <p:nvPr/>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4885325" y="820232"/>
            <a:ext cx="389039" cy="389039"/>
          </a:xfrm>
          <a:prstGeom prst="rect">
            <a:avLst/>
          </a:prstGeom>
        </p:spPr>
      </p:pic>
      <p:pic>
        <p:nvPicPr>
          <p:cNvPr id="15" name="Picture 15"/>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896148" y="4426728"/>
            <a:ext cx="367392" cy="367392"/>
          </a:xfrm>
          <a:prstGeom prst="rect">
            <a:avLst/>
          </a:prstGeom>
        </p:spPr>
      </p:pic>
      <p:pic>
        <p:nvPicPr>
          <p:cNvPr id="16" name="Picture 16"/>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4866942" y="3217472"/>
            <a:ext cx="402474" cy="435696"/>
          </a:xfrm>
          <a:prstGeom prst="rect">
            <a:avLst/>
          </a:prstGeom>
        </p:spPr>
      </p:pic>
      <p:pic>
        <p:nvPicPr>
          <p:cNvPr id="17" name="Picture 17"/>
          <p:cNvPicPr>
            <a:picLocks noChangeAspect="1"/>
          </p:cNvPicPr>
          <p:nvPr/>
        </p:nvPicPr>
        <p:blipFill>
          <a:blip r:embed="rId20" cstate="hq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4866941" y="5634011"/>
            <a:ext cx="437900" cy="330067"/>
          </a:xfrm>
          <a:prstGeom prst="rect">
            <a:avLst/>
          </a:prstGeom>
        </p:spPr>
      </p:pic>
      <p:sp>
        <p:nvSpPr>
          <p:cNvPr id="18" name="TextBox 18"/>
          <p:cNvSpPr txBox="1"/>
          <p:nvPr/>
        </p:nvSpPr>
        <p:spPr>
          <a:xfrm>
            <a:off x="4369237" y="861811"/>
            <a:ext cx="286083" cy="296748"/>
          </a:xfrm>
          <a:prstGeom prst="rect">
            <a:avLst/>
          </a:prstGeom>
        </p:spPr>
        <p:txBody>
          <a:bodyPr lIns="0" tIns="0" rIns="0" bIns="0" rtlCol="0" anchor="t">
            <a:spAutoFit/>
          </a:bodyPr>
          <a:lstStyle/>
          <a:p>
            <a:pPr algn="ctr">
              <a:lnSpc>
                <a:spcPts val="2592"/>
              </a:lnSpc>
            </a:pPr>
            <a:r>
              <a:rPr lang="en-US" sz="1600">
                <a:solidFill>
                  <a:srgbClr val="FFFFFF"/>
                </a:solidFill>
                <a:latin typeface="Aileron Regular Bold"/>
              </a:rPr>
              <a:t>1</a:t>
            </a:r>
          </a:p>
        </p:txBody>
      </p:sp>
      <p:sp>
        <p:nvSpPr>
          <p:cNvPr id="19" name="TextBox 19"/>
          <p:cNvSpPr txBox="1"/>
          <p:nvPr/>
        </p:nvSpPr>
        <p:spPr>
          <a:xfrm>
            <a:off x="4369237" y="2050431"/>
            <a:ext cx="286083" cy="296748"/>
          </a:xfrm>
          <a:prstGeom prst="rect">
            <a:avLst/>
          </a:prstGeom>
        </p:spPr>
        <p:txBody>
          <a:bodyPr lIns="0" tIns="0" rIns="0" bIns="0" rtlCol="0" anchor="t">
            <a:spAutoFit/>
          </a:bodyPr>
          <a:lstStyle/>
          <a:p>
            <a:pPr algn="ctr">
              <a:lnSpc>
                <a:spcPts val="2592"/>
              </a:lnSpc>
            </a:pPr>
            <a:r>
              <a:rPr lang="en-US" sz="1600">
                <a:solidFill>
                  <a:srgbClr val="FFFFFF"/>
                </a:solidFill>
                <a:latin typeface="Aileron Regular Bold"/>
              </a:rPr>
              <a:t>2</a:t>
            </a:r>
          </a:p>
        </p:txBody>
      </p:sp>
      <p:sp>
        <p:nvSpPr>
          <p:cNvPr id="20" name="TextBox 20"/>
          <p:cNvSpPr txBox="1"/>
          <p:nvPr/>
        </p:nvSpPr>
        <p:spPr>
          <a:xfrm>
            <a:off x="4369237" y="3231855"/>
            <a:ext cx="286083" cy="296748"/>
          </a:xfrm>
          <a:prstGeom prst="rect">
            <a:avLst/>
          </a:prstGeom>
        </p:spPr>
        <p:txBody>
          <a:bodyPr lIns="0" tIns="0" rIns="0" bIns="0" rtlCol="0" anchor="t">
            <a:spAutoFit/>
          </a:bodyPr>
          <a:lstStyle/>
          <a:p>
            <a:pPr algn="ctr">
              <a:lnSpc>
                <a:spcPts val="2592"/>
              </a:lnSpc>
            </a:pPr>
            <a:r>
              <a:rPr lang="en-US" sz="1600">
                <a:solidFill>
                  <a:srgbClr val="FFFFFF"/>
                </a:solidFill>
                <a:latin typeface="Aileron Regular Bold"/>
              </a:rPr>
              <a:t>3</a:t>
            </a:r>
          </a:p>
        </p:txBody>
      </p:sp>
      <p:sp>
        <p:nvSpPr>
          <p:cNvPr id="21" name="TextBox 21"/>
          <p:cNvSpPr txBox="1"/>
          <p:nvPr/>
        </p:nvSpPr>
        <p:spPr>
          <a:xfrm>
            <a:off x="4369237" y="4427671"/>
            <a:ext cx="286083" cy="296748"/>
          </a:xfrm>
          <a:prstGeom prst="rect">
            <a:avLst/>
          </a:prstGeom>
        </p:spPr>
        <p:txBody>
          <a:bodyPr lIns="0" tIns="0" rIns="0" bIns="0" rtlCol="0" anchor="t">
            <a:spAutoFit/>
          </a:bodyPr>
          <a:lstStyle/>
          <a:p>
            <a:pPr algn="ctr">
              <a:lnSpc>
                <a:spcPts val="2592"/>
              </a:lnSpc>
            </a:pPr>
            <a:r>
              <a:rPr lang="en-US" sz="1600">
                <a:solidFill>
                  <a:srgbClr val="FFFFFF"/>
                </a:solidFill>
                <a:latin typeface="Aileron Regular Bold"/>
              </a:rPr>
              <a:t>4</a:t>
            </a:r>
          </a:p>
        </p:txBody>
      </p:sp>
      <p:sp>
        <p:nvSpPr>
          <p:cNvPr id="22" name="TextBox 22"/>
          <p:cNvSpPr txBox="1"/>
          <p:nvPr/>
        </p:nvSpPr>
        <p:spPr>
          <a:xfrm>
            <a:off x="4369237" y="5616291"/>
            <a:ext cx="286083" cy="296748"/>
          </a:xfrm>
          <a:prstGeom prst="rect">
            <a:avLst/>
          </a:prstGeom>
        </p:spPr>
        <p:txBody>
          <a:bodyPr lIns="0" tIns="0" rIns="0" bIns="0" rtlCol="0" anchor="t">
            <a:spAutoFit/>
          </a:bodyPr>
          <a:lstStyle/>
          <a:p>
            <a:pPr algn="ctr">
              <a:lnSpc>
                <a:spcPts val="2592"/>
              </a:lnSpc>
            </a:pPr>
            <a:r>
              <a:rPr lang="en-US" sz="1600">
                <a:solidFill>
                  <a:srgbClr val="FFFFFF"/>
                </a:solidFill>
                <a:latin typeface="Aileron Regular Bold"/>
              </a:rPr>
              <a:t>5</a:t>
            </a:r>
          </a:p>
        </p:txBody>
      </p:sp>
      <p:sp>
        <p:nvSpPr>
          <p:cNvPr id="23" name="TextBox 23"/>
          <p:cNvSpPr txBox="1"/>
          <p:nvPr/>
        </p:nvSpPr>
        <p:spPr>
          <a:xfrm>
            <a:off x="5841860" y="586603"/>
            <a:ext cx="5338745" cy="1104661"/>
          </a:xfrm>
          <a:prstGeom prst="rect">
            <a:avLst/>
          </a:prstGeom>
        </p:spPr>
        <p:txBody>
          <a:bodyPr lIns="0" tIns="0" rIns="0" bIns="0" rtlCol="0" anchor="t">
            <a:spAutoFit/>
          </a:bodyPr>
          <a:lstStyle/>
          <a:p>
            <a:pPr>
              <a:lnSpc>
                <a:spcPts val="2239"/>
              </a:lnSpc>
            </a:pPr>
            <a:r>
              <a:rPr lang="en-US" sz="1600" spc="144" dirty="0" err="1">
                <a:solidFill>
                  <a:srgbClr val="191919"/>
                </a:solidFill>
                <a:latin typeface="Arial Narrow 1 Italics"/>
              </a:rPr>
              <a:t>Vous</a:t>
            </a:r>
            <a:r>
              <a:rPr lang="en-US" sz="1600" spc="144" dirty="0">
                <a:solidFill>
                  <a:srgbClr val="191919"/>
                </a:solidFill>
                <a:latin typeface="Arial Narrow 1 Italics"/>
              </a:rPr>
              <a:t> </a:t>
            </a:r>
            <a:r>
              <a:rPr lang="en-US" sz="1600" spc="144" dirty="0" err="1">
                <a:solidFill>
                  <a:srgbClr val="191919"/>
                </a:solidFill>
                <a:latin typeface="Arial Narrow 1 Italics"/>
              </a:rPr>
              <a:t>identifiez</a:t>
            </a:r>
            <a:r>
              <a:rPr lang="en-US" sz="1600" spc="144" dirty="0">
                <a:solidFill>
                  <a:srgbClr val="191919"/>
                </a:solidFill>
                <a:latin typeface="Arial Narrow 1 Italics"/>
              </a:rPr>
              <a:t> un </a:t>
            </a:r>
            <a:r>
              <a:rPr lang="en-US" sz="1600" spc="144" dirty="0" err="1">
                <a:solidFill>
                  <a:srgbClr val="191919"/>
                </a:solidFill>
                <a:latin typeface="Arial Narrow 1 Italics"/>
              </a:rPr>
              <a:t>commerçant</a:t>
            </a:r>
            <a:r>
              <a:rPr lang="en-US" sz="1600" spc="144" dirty="0">
                <a:solidFill>
                  <a:srgbClr val="191919"/>
                </a:solidFill>
                <a:latin typeface="Arial Narrow 1 Italics"/>
              </a:rPr>
              <a:t> </a:t>
            </a:r>
            <a:r>
              <a:rPr lang="en-US" sz="1600" spc="144" dirty="0" err="1">
                <a:solidFill>
                  <a:srgbClr val="191919"/>
                </a:solidFill>
                <a:latin typeface="Arial Narrow 1 Italics"/>
              </a:rPr>
              <a:t>équipé</a:t>
            </a:r>
            <a:r>
              <a:rPr lang="en-US" sz="1600" spc="144" dirty="0">
                <a:solidFill>
                  <a:srgbClr val="191919"/>
                </a:solidFill>
                <a:latin typeface="Arial Narrow 1 Italics"/>
              </a:rPr>
              <a:t> d'un </a:t>
            </a:r>
            <a:r>
              <a:rPr lang="en-US" sz="1600" spc="144" dirty="0" err="1">
                <a:solidFill>
                  <a:srgbClr val="191919"/>
                </a:solidFill>
                <a:latin typeface="Arial Narrow 1 Italics"/>
              </a:rPr>
              <a:t>contrat</a:t>
            </a:r>
            <a:r>
              <a:rPr lang="en-US" sz="1600" spc="144" dirty="0">
                <a:solidFill>
                  <a:srgbClr val="191919"/>
                </a:solidFill>
                <a:latin typeface="Arial Narrow 1 Italics"/>
              </a:rPr>
              <a:t> </a:t>
            </a:r>
            <a:r>
              <a:rPr lang="en-US" sz="1600" spc="144" dirty="0" err="1">
                <a:solidFill>
                  <a:srgbClr val="191919"/>
                </a:solidFill>
                <a:latin typeface="Arial Narrow 1 Italics"/>
              </a:rPr>
              <a:t>monétique</a:t>
            </a:r>
            <a:r>
              <a:rPr lang="en-US" sz="1600" spc="144" dirty="0">
                <a:solidFill>
                  <a:srgbClr val="191919"/>
                </a:solidFill>
                <a:latin typeface="Arial Narrow 1 Italics"/>
              </a:rPr>
              <a:t> de </a:t>
            </a:r>
            <a:r>
              <a:rPr lang="en-US" sz="1600" spc="144" dirty="0" err="1">
                <a:solidFill>
                  <a:srgbClr val="191919"/>
                </a:solidFill>
                <a:latin typeface="Arial Narrow 1 Italics"/>
              </a:rPr>
              <a:t>proximité</a:t>
            </a:r>
            <a:r>
              <a:rPr lang="en-US" sz="1600" spc="144" dirty="0">
                <a:solidFill>
                  <a:srgbClr val="191919"/>
                </a:solidFill>
                <a:latin typeface="Arial Narrow 1 Italics"/>
              </a:rPr>
              <a:t> et d'un TPE compatible. </a:t>
            </a:r>
            <a:r>
              <a:rPr lang="en-US" sz="1600" spc="144" dirty="0" err="1">
                <a:solidFill>
                  <a:srgbClr val="191919"/>
                </a:solidFill>
                <a:latin typeface="Arial Narrow 1 Italics"/>
              </a:rPr>
              <a:t>Vous</a:t>
            </a:r>
            <a:r>
              <a:rPr lang="en-US" sz="1600" spc="144" dirty="0">
                <a:solidFill>
                  <a:srgbClr val="191919"/>
                </a:solidFill>
                <a:latin typeface="Arial Narrow 1 Italics"/>
              </a:rPr>
              <a:t> </a:t>
            </a:r>
            <a:r>
              <a:rPr lang="en-US" sz="1600" spc="144" dirty="0" err="1">
                <a:solidFill>
                  <a:srgbClr val="191919"/>
                </a:solidFill>
                <a:latin typeface="Arial Narrow 1 Italics"/>
              </a:rPr>
              <a:t>prenez</a:t>
            </a:r>
            <a:r>
              <a:rPr lang="en-US" sz="1600" spc="144" dirty="0">
                <a:solidFill>
                  <a:srgbClr val="191919"/>
                </a:solidFill>
                <a:latin typeface="Arial Narrow 1 Italics"/>
              </a:rPr>
              <a:t> le </a:t>
            </a:r>
            <a:r>
              <a:rPr lang="en-US" sz="1600" spc="144" dirty="0" err="1">
                <a:solidFill>
                  <a:srgbClr val="191919"/>
                </a:solidFill>
                <a:latin typeface="Arial Narrow 1 Italics"/>
              </a:rPr>
              <a:t>rendez-vous</a:t>
            </a:r>
            <a:r>
              <a:rPr lang="en-US" sz="1600" spc="144" dirty="0">
                <a:solidFill>
                  <a:srgbClr val="191919"/>
                </a:solidFill>
                <a:latin typeface="Arial Narrow 1 Italics"/>
              </a:rPr>
              <a:t> entre le client et </a:t>
            </a:r>
            <a:r>
              <a:rPr lang="en-US" sz="1600" spc="144" dirty="0" err="1">
                <a:solidFill>
                  <a:srgbClr val="191919"/>
                </a:solidFill>
                <a:latin typeface="Arial Narrow 1 Italics"/>
              </a:rPr>
              <a:t>l’expert</a:t>
            </a:r>
            <a:r>
              <a:rPr lang="en-US" sz="1600" spc="144" dirty="0">
                <a:solidFill>
                  <a:srgbClr val="191919"/>
                </a:solidFill>
                <a:latin typeface="Arial Narrow 1 Italics"/>
              </a:rPr>
              <a:t> </a:t>
            </a:r>
            <a:r>
              <a:rPr lang="en-US" sz="1600" spc="144" dirty="0" err="1">
                <a:solidFill>
                  <a:srgbClr val="191919"/>
                </a:solidFill>
                <a:latin typeface="Arial Narrow 1 Italics"/>
              </a:rPr>
              <a:t>MonExpert</a:t>
            </a:r>
            <a:r>
              <a:rPr lang="en-US" sz="1600" spc="144" dirty="0">
                <a:solidFill>
                  <a:srgbClr val="191919"/>
                </a:solidFill>
                <a:latin typeface="Arial Narrow 1 Italics"/>
              </a:rPr>
              <a:t>.</a:t>
            </a:r>
          </a:p>
        </p:txBody>
      </p:sp>
      <p:sp>
        <p:nvSpPr>
          <p:cNvPr id="24" name="TextBox 24"/>
          <p:cNvSpPr txBox="1"/>
          <p:nvPr/>
        </p:nvSpPr>
        <p:spPr>
          <a:xfrm>
            <a:off x="685801" y="2568345"/>
            <a:ext cx="3157011" cy="1769715"/>
          </a:xfrm>
          <a:prstGeom prst="rect">
            <a:avLst/>
          </a:prstGeom>
        </p:spPr>
        <p:txBody>
          <a:bodyPr lIns="0" tIns="0" rIns="0" bIns="0" rtlCol="0" anchor="t">
            <a:spAutoFit/>
          </a:bodyPr>
          <a:lstStyle/>
          <a:p>
            <a:pPr>
              <a:lnSpc>
                <a:spcPts val="4559"/>
              </a:lnSpc>
            </a:pPr>
            <a:r>
              <a:rPr lang="en-US" sz="3964" spc="39" dirty="0">
                <a:solidFill>
                  <a:srgbClr val="1E2422"/>
                </a:solidFill>
                <a:latin typeface="Fira Sans Bold Bold"/>
              </a:rPr>
              <a:t>Le nouveau </a:t>
            </a:r>
            <a:r>
              <a:rPr lang="en-US" sz="3964" spc="39" dirty="0" err="1">
                <a:solidFill>
                  <a:srgbClr val="1E2422"/>
                </a:solidFill>
                <a:latin typeface="Fira Sans Bold Bold"/>
              </a:rPr>
              <a:t>parcours</a:t>
            </a:r>
            <a:r>
              <a:rPr lang="en-US" sz="3964" spc="39" dirty="0">
                <a:solidFill>
                  <a:srgbClr val="1E2422"/>
                </a:solidFill>
                <a:latin typeface="Fira Sans Bold Bold"/>
              </a:rPr>
              <a:t> de vente</a:t>
            </a:r>
          </a:p>
        </p:txBody>
      </p:sp>
      <p:sp>
        <p:nvSpPr>
          <p:cNvPr id="25" name="TextBox 25"/>
          <p:cNvSpPr txBox="1"/>
          <p:nvPr/>
        </p:nvSpPr>
        <p:spPr>
          <a:xfrm>
            <a:off x="5841860" y="2082848"/>
            <a:ext cx="5290506" cy="258276"/>
          </a:xfrm>
          <a:prstGeom prst="rect">
            <a:avLst/>
          </a:prstGeom>
        </p:spPr>
        <p:txBody>
          <a:bodyPr lIns="0" tIns="0" rIns="0" bIns="0" rtlCol="0" anchor="t">
            <a:spAutoFit/>
          </a:bodyPr>
          <a:lstStyle/>
          <a:p>
            <a:pPr>
              <a:lnSpc>
                <a:spcPts val="2239"/>
              </a:lnSpc>
            </a:pPr>
            <a:r>
              <a:rPr lang="en-US" sz="1600" spc="144">
                <a:solidFill>
                  <a:srgbClr val="191919"/>
                </a:solidFill>
                <a:latin typeface="Arial Narrow 1 Italics"/>
              </a:rPr>
              <a:t>Vous saisissez le lead dans MonExpert. </a:t>
            </a:r>
          </a:p>
        </p:txBody>
      </p:sp>
      <p:sp>
        <p:nvSpPr>
          <p:cNvPr id="26" name="TextBox 26"/>
          <p:cNvSpPr txBox="1"/>
          <p:nvPr/>
        </p:nvSpPr>
        <p:spPr>
          <a:xfrm>
            <a:off x="5841860" y="2986460"/>
            <a:ext cx="5290506" cy="822533"/>
          </a:xfrm>
          <a:prstGeom prst="rect">
            <a:avLst/>
          </a:prstGeom>
        </p:spPr>
        <p:txBody>
          <a:bodyPr lIns="0" tIns="0" rIns="0" bIns="0" rtlCol="0" anchor="t">
            <a:spAutoFit/>
          </a:bodyPr>
          <a:lstStyle/>
          <a:p>
            <a:pPr>
              <a:lnSpc>
                <a:spcPts val="2239"/>
              </a:lnSpc>
            </a:pPr>
            <a:r>
              <a:rPr lang="en-US" sz="1600" spc="144" dirty="0">
                <a:solidFill>
                  <a:srgbClr val="191919"/>
                </a:solidFill>
                <a:latin typeface="Arial Narrow 1 Italics"/>
              </a:rPr>
              <a:t>Le lead </a:t>
            </a:r>
            <a:r>
              <a:rPr lang="en-US" sz="1600" spc="144" dirty="0" err="1">
                <a:solidFill>
                  <a:srgbClr val="191919"/>
                </a:solidFill>
                <a:latin typeface="Arial Narrow 1 Italics"/>
              </a:rPr>
              <a:t>est</a:t>
            </a:r>
            <a:r>
              <a:rPr lang="en-US" sz="1600" spc="144" dirty="0">
                <a:solidFill>
                  <a:srgbClr val="191919"/>
                </a:solidFill>
                <a:latin typeface="Arial Narrow 1 Italics"/>
              </a:rPr>
              <a:t> </a:t>
            </a:r>
            <a:r>
              <a:rPr lang="en-US" sz="1600" spc="144" dirty="0" err="1">
                <a:solidFill>
                  <a:srgbClr val="191919"/>
                </a:solidFill>
                <a:latin typeface="Arial Narrow 1 Italics"/>
              </a:rPr>
              <a:t>traité</a:t>
            </a:r>
            <a:r>
              <a:rPr lang="en-US" sz="1600" spc="144" dirty="0">
                <a:solidFill>
                  <a:srgbClr val="191919"/>
                </a:solidFill>
                <a:latin typeface="Arial Narrow 1 Italics"/>
              </a:rPr>
              <a:t> par </a:t>
            </a:r>
            <a:r>
              <a:rPr lang="en-US" sz="1600" spc="144" dirty="0" err="1">
                <a:solidFill>
                  <a:srgbClr val="191919"/>
                </a:solidFill>
                <a:latin typeface="Arial Narrow 1 Italics"/>
              </a:rPr>
              <a:t>MonExpert</a:t>
            </a:r>
            <a:r>
              <a:rPr lang="en-US" sz="1600" spc="144" dirty="0">
                <a:solidFill>
                  <a:srgbClr val="191919"/>
                </a:solidFill>
                <a:latin typeface="Arial Narrow 1 Italics"/>
              </a:rPr>
              <a:t>. Un </a:t>
            </a:r>
            <a:r>
              <a:rPr lang="en-US" sz="1600" spc="144" dirty="0" err="1">
                <a:solidFill>
                  <a:srgbClr val="191919"/>
                </a:solidFill>
                <a:latin typeface="Arial Narrow 1 Italics"/>
              </a:rPr>
              <a:t>récapitulatif</a:t>
            </a:r>
            <a:r>
              <a:rPr lang="en-US" sz="1600" spc="144" dirty="0">
                <a:solidFill>
                  <a:srgbClr val="191919"/>
                </a:solidFill>
                <a:latin typeface="Arial Narrow 1 Italics"/>
              </a:rPr>
              <a:t> du </a:t>
            </a:r>
            <a:r>
              <a:rPr lang="en-US" sz="1600" spc="144" dirty="0" err="1">
                <a:solidFill>
                  <a:srgbClr val="191919"/>
                </a:solidFill>
                <a:latin typeface="Arial Narrow 1 Italics"/>
              </a:rPr>
              <a:t>rendez-vous</a:t>
            </a:r>
            <a:r>
              <a:rPr lang="en-US" sz="1600" spc="144" dirty="0">
                <a:solidFill>
                  <a:srgbClr val="191919"/>
                </a:solidFill>
                <a:latin typeface="Arial Narrow 1 Italics"/>
              </a:rPr>
              <a:t> </a:t>
            </a:r>
            <a:r>
              <a:rPr lang="en-US" sz="1600" spc="144" dirty="0" err="1">
                <a:solidFill>
                  <a:srgbClr val="191919"/>
                </a:solidFill>
                <a:latin typeface="Arial Narrow 1 Italics"/>
              </a:rPr>
              <a:t>est</a:t>
            </a:r>
            <a:r>
              <a:rPr lang="en-US" sz="1600" spc="144" dirty="0">
                <a:solidFill>
                  <a:srgbClr val="191919"/>
                </a:solidFill>
                <a:latin typeface="Arial Narrow 1 Italics"/>
              </a:rPr>
              <a:t> </a:t>
            </a:r>
            <a:r>
              <a:rPr lang="en-US" sz="1600" spc="144" dirty="0" err="1">
                <a:solidFill>
                  <a:srgbClr val="191919"/>
                </a:solidFill>
                <a:latin typeface="Arial Narrow 1 Italics"/>
              </a:rPr>
              <a:t>envoyé</a:t>
            </a:r>
            <a:r>
              <a:rPr lang="en-US" sz="1600" spc="144" dirty="0">
                <a:solidFill>
                  <a:srgbClr val="191919"/>
                </a:solidFill>
                <a:latin typeface="Arial Narrow 1 Italics"/>
              </a:rPr>
              <a:t> au client, </a:t>
            </a:r>
            <a:r>
              <a:rPr lang="en-US" sz="1600" spc="144" dirty="0" err="1">
                <a:solidFill>
                  <a:srgbClr val="191919"/>
                </a:solidFill>
                <a:latin typeface="Arial Narrow 1 Italics"/>
              </a:rPr>
              <a:t>duquel</a:t>
            </a:r>
            <a:r>
              <a:rPr lang="en-US" sz="1600" spc="144" dirty="0">
                <a:solidFill>
                  <a:srgbClr val="191919"/>
                </a:solidFill>
                <a:latin typeface="Arial Narrow 1 Italics"/>
              </a:rPr>
              <a:t> </a:t>
            </a:r>
            <a:r>
              <a:rPr lang="en-US" sz="1600" spc="144" dirty="0" err="1">
                <a:solidFill>
                  <a:srgbClr val="191919"/>
                </a:solidFill>
                <a:latin typeface="Arial Narrow 1 Italics"/>
              </a:rPr>
              <a:t>vous</a:t>
            </a:r>
            <a:r>
              <a:rPr lang="en-US" sz="1600" spc="144" dirty="0">
                <a:solidFill>
                  <a:srgbClr val="191919"/>
                </a:solidFill>
                <a:latin typeface="Arial Narrow 1 Italics"/>
              </a:rPr>
              <a:t> </a:t>
            </a:r>
            <a:r>
              <a:rPr lang="en-US" sz="1600" spc="144" dirty="0" err="1">
                <a:solidFill>
                  <a:srgbClr val="191919"/>
                </a:solidFill>
                <a:latin typeface="Arial Narrow 1 Italics"/>
              </a:rPr>
              <a:t>serez</a:t>
            </a:r>
            <a:r>
              <a:rPr lang="en-US" sz="1600" spc="144" dirty="0">
                <a:solidFill>
                  <a:srgbClr val="191919"/>
                </a:solidFill>
                <a:latin typeface="Arial Narrow 1 Italics"/>
              </a:rPr>
              <a:t> </a:t>
            </a:r>
            <a:r>
              <a:rPr lang="en-US" sz="1600" spc="144" dirty="0" err="1">
                <a:solidFill>
                  <a:srgbClr val="191919"/>
                </a:solidFill>
                <a:latin typeface="Arial Narrow 1 Italics"/>
              </a:rPr>
              <a:t>en</a:t>
            </a:r>
            <a:r>
              <a:rPr lang="en-US" sz="1600" spc="144" dirty="0">
                <a:solidFill>
                  <a:srgbClr val="191919"/>
                </a:solidFill>
                <a:latin typeface="Arial Narrow 1 Italics"/>
              </a:rPr>
              <a:t> </a:t>
            </a:r>
            <a:r>
              <a:rPr lang="en-US" sz="1600" spc="144" dirty="0" err="1">
                <a:solidFill>
                  <a:srgbClr val="191919"/>
                </a:solidFill>
                <a:latin typeface="Arial Narrow 1 Italics"/>
              </a:rPr>
              <a:t>copie</a:t>
            </a:r>
            <a:r>
              <a:rPr lang="en-US" sz="1600" spc="144" dirty="0">
                <a:solidFill>
                  <a:srgbClr val="191919"/>
                </a:solidFill>
                <a:latin typeface="Arial Narrow 1 Italics"/>
              </a:rPr>
              <a:t>. </a:t>
            </a:r>
          </a:p>
        </p:txBody>
      </p:sp>
      <p:sp>
        <p:nvSpPr>
          <p:cNvPr id="27" name="TextBox 27"/>
          <p:cNvSpPr txBox="1"/>
          <p:nvPr/>
        </p:nvSpPr>
        <p:spPr>
          <a:xfrm>
            <a:off x="5841860" y="4182276"/>
            <a:ext cx="5290506" cy="822533"/>
          </a:xfrm>
          <a:prstGeom prst="rect">
            <a:avLst/>
          </a:prstGeom>
        </p:spPr>
        <p:txBody>
          <a:bodyPr lIns="0" tIns="0" rIns="0" bIns="0" rtlCol="0" anchor="t">
            <a:spAutoFit/>
          </a:bodyPr>
          <a:lstStyle/>
          <a:p>
            <a:pPr>
              <a:lnSpc>
                <a:spcPts val="2239"/>
              </a:lnSpc>
            </a:pPr>
            <a:r>
              <a:rPr lang="en-US" sz="1600" spc="144">
                <a:solidFill>
                  <a:srgbClr val="191919"/>
                </a:solidFill>
                <a:latin typeface="Arial Narrow 1 Italics"/>
              </a:rPr>
              <a:t>L'expert MonExpert s'occupe de la souscription, si le client souhaite soucrire à l'issue du rendez-vous de présentation.</a:t>
            </a:r>
          </a:p>
        </p:txBody>
      </p:sp>
      <p:sp>
        <p:nvSpPr>
          <p:cNvPr id="28" name="TextBox 28"/>
          <p:cNvSpPr txBox="1"/>
          <p:nvPr/>
        </p:nvSpPr>
        <p:spPr>
          <a:xfrm>
            <a:off x="5841860" y="5539615"/>
            <a:ext cx="5290506" cy="540404"/>
          </a:xfrm>
          <a:prstGeom prst="rect">
            <a:avLst/>
          </a:prstGeom>
        </p:spPr>
        <p:txBody>
          <a:bodyPr lIns="0" tIns="0" rIns="0" bIns="0" rtlCol="0" anchor="t">
            <a:spAutoFit/>
          </a:bodyPr>
          <a:lstStyle/>
          <a:p>
            <a:pPr>
              <a:lnSpc>
                <a:spcPts val="2239"/>
              </a:lnSpc>
            </a:pPr>
            <a:r>
              <a:rPr lang="en-US" sz="1600" spc="144">
                <a:solidFill>
                  <a:srgbClr val="191919"/>
                </a:solidFill>
                <a:latin typeface="Arial Narrow 1 Italics"/>
              </a:rPr>
              <a:t>Le contrat CE boost FID est envoyé au client en signature électronique. </a:t>
            </a:r>
          </a:p>
        </p:txBody>
      </p:sp>
      <p:grpSp>
        <p:nvGrpSpPr>
          <p:cNvPr id="29" name="Group 29"/>
          <p:cNvGrpSpPr/>
          <p:nvPr/>
        </p:nvGrpSpPr>
        <p:grpSpPr>
          <a:xfrm>
            <a:off x="0" y="6735044"/>
            <a:ext cx="12192000" cy="122956"/>
            <a:chOff x="0" y="0"/>
            <a:chExt cx="15782870" cy="152400"/>
          </a:xfrm>
        </p:grpSpPr>
        <p:sp>
          <p:nvSpPr>
            <p:cNvPr id="30" name="Freeform 30"/>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31" name="Picture 31"/>
          <p:cNvPicPr>
            <a:picLocks noChangeAspect="1"/>
          </p:cNvPicPr>
          <p:nvPr/>
        </p:nvPicPr>
        <p:blipFill>
          <a:blip r:embed="rId22"/>
          <a:srcRect b="1479"/>
          <a:stretch>
            <a:fillRect/>
          </a:stretch>
        </p:blipFill>
        <p:spPr>
          <a:xfrm>
            <a:off x="10727040" y="6375686"/>
            <a:ext cx="1370229" cy="2758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190621" y="1487260"/>
            <a:ext cx="5104305" cy="4578257"/>
          </a:xfrm>
          <a:prstGeom prst="rect">
            <a:avLst/>
          </a:prstGeom>
        </p:spPr>
      </p:pic>
      <p:sp>
        <p:nvSpPr>
          <p:cNvPr id="3" name="TextBox 3"/>
          <p:cNvSpPr txBox="1"/>
          <p:nvPr/>
        </p:nvSpPr>
        <p:spPr>
          <a:xfrm>
            <a:off x="452762" y="399101"/>
            <a:ext cx="10827666" cy="500137"/>
          </a:xfrm>
          <a:prstGeom prst="rect">
            <a:avLst/>
          </a:prstGeom>
        </p:spPr>
        <p:txBody>
          <a:bodyPr wrap="square" lIns="0" tIns="0" rIns="0" bIns="0" rtlCol="0" anchor="t">
            <a:spAutoFit/>
          </a:bodyPr>
          <a:lstStyle/>
          <a:p>
            <a:pPr>
              <a:lnSpc>
                <a:spcPts val="3910"/>
              </a:lnSpc>
            </a:pPr>
            <a:r>
              <a:rPr lang="en-US" sz="3400" spc="34" dirty="0">
                <a:solidFill>
                  <a:srgbClr val="191919"/>
                </a:solidFill>
                <a:latin typeface="Fira Sans Bold Bold"/>
              </a:rPr>
              <a:t>Comment </a:t>
            </a:r>
            <a:r>
              <a:rPr lang="en-US" sz="3400" spc="34" dirty="0" err="1">
                <a:solidFill>
                  <a:srgbClr val="191919"/>
                </a:solidFill>
                <a:latin typeface="Fira Sans Bold Bold"/>
              </a:rPr>
              <a:t>créer</a:t>
            </a:r>
            <a:r>
              <a:rPr lang="en-US" sz="3400" spc="34" dirty="0">
                <a:solidFill>
                  <a:srgbClr val="191919"/>
                </a:solidFill>
                <a:latin typeface="Fira Sans Bold Bold"/>
              </a:rPr>
              <a:t> un lead CE boost FID via </a:t>
            </a:r>
            <a:r>
              <a:rPr lang="en-US" sz="3400" spc="34" dirty="0" err="1">
                <a:solidFill>
                  <a:srgbClr val="191919"/>
                </a:solidFill>
                <a:latin typeface="Fira Sans Bold Bold"/>
              </a:rPr>
              <a:t>MonExpert</a:t>
            </a:r>
            <a:r>
              <a:rPr lang="en-US" sz="3400" spc="34" dirty="0">
                <a:solidFill>
                  <a:srgbClr val="191919"/>
                </a:solidFill>
                <a:latin typeface="Fira Sans Bold Bold"/>
              </a:rPr>
              <a:t> ? </a:t>
            </a:r>
          </a:p>
        </p:txBody>
      </p:sp>
      <p:sp>
        <p:nvSpPr>
          <p:cNvPr id="4" name="TextBox 4"/>
          <p:cNvSpPr txBox="1"/>
          <p:nvPr/>
        </p:nvSpPr>
        <p:spPr>
          <a:xfrm>
            <a:off x="6755013" y="2609481"/>
            <a:ext cx="4519064" cy="1655068"/>
          </a:xfrm>
          <a:prstGeom prst="rect">
            <a:avLst/>
          </a:prstGeom>
        </p:spPr>
        <p:txBody>
          <a:bodyPr wrap="square" lIns="0" tIns="0" rIns="0" bIns="0" rtlCol="0" anchor="t">
            <a:spAutoFit/>
          </a:bodyPr>
          <a:lstStyle/>
          <a:p>
            <a:pPr>
              <a:lnSpc>
                <a:spcPts val="3267"/>
              </a:lnSpc>
            </a:pPr>
            <a:r>
              <a:rPr lang="fr-FR" sz="2333" spc="210" dirty="0">
                <a:solidFill>
                  <a:srgbClr val="191919"/>
                </a:solidFill>
                <a:latin typeface="Arial Narrow 1 Italics"/>
              </a:rPr>
              <a:t>Les champs seront </a:t>
            </a:r>
            <a:r>
              <a:rPr lang="fr-FR" sz="2333" b="1" spc="210" dirty="0">
                <a:solidFill>
                  <a:srgbClr val="D90121"/>
                </a:solidFill>
                <a:latin typeface="Arial Narrow 1 Italics"/>
              </a:rPr>
              <a:t>automatiquement préremplis</a:t>
            </a:r>
            <a:r>
              <a:rPr lang="fr-FR" sz="2333" spc="210" dirty="0">
                <a:solidFill>
                  <a:srgbClr val="191919"/>
                </a:solidFill>
                <a:latin typeface="Arial Narrow 1 Italics"/>
              </a:rPr>
              <a:t>. Vous n'avez qu'à valider.</a:t>
            </a:r>
          </a:p>
        </p:txBody>
      </p:sp>
      <p:grpSp>
        <p:nvGrpSpPr>
          <p:cNvPr id="5" name="Group 5"/>
          <p:cNvGrpSpPr/>
          <p:nvPr/>
        </p:nvGrpSpPr>
        <p:grpSpPr>
          <a:xfrm>
            <a:off x="0" y="6735044"/>
            <a:ext cx="12192000" cy="122956"/>
            <a:chOff x="0" y="0"/>
            <a:chExt cx="15782870" cy="152400"/>
          </a:xfrm>
        </p:grpSpPr>
        <p:sp>
          <p:nvSpPr>
            <p:cNvPr id="6" name="Freeform 6"/>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7" name="Picture 7"/>
          <p:cNvPicPr>
            <a:picLocks noChangeAspect="1"/>
          </p:cNvPicPr>
          <p:nvPr/>
        </p:nvPicPr>
        <p:blipFill>
          <a:blip r:embed="rId3"/>
          <a:srcRect b="1479"/>
          <a:stretch>
            <a:fillRect/>
          </a:stretch>
        </p:blipFill>
        <p:spPr>
          <a:xfrm>
            <a:off x="10727040" y="6367297"/>
            <a:ext cx="1370229" cy="275860"/>
          </a:xfrm>
          <a:prstGeom prst="rect">
            <a:avLst/>
          </a:prstGeom>
        </p:spPr>
      </p:pic>
      <p:sp>
        <p:nvSpPr>
          <p:cNvPr id="10" name="TextBox 10"/>
          <p:cNvSpPr txBox="1"/>
          <p:nvPr/>
        </p:nvSpPr>
        <p:spPr>
          <a:xfrm>
            <a:off x="685801" y="944767"/>
            <a:ext cx="10041239" cy="340350"/>
          </a:xfrm>
          <a:prstGeom prst="rect">
            <a:avLst/>
          </a:prstGeom>
        </p:spPr>
        <p:txBody>
          <a:bodyPr lIns="0" tIns="0" rIns="0" bIns="0" rtlCol="0" anchor="t">
            <a:spAutoFit/>
          </a:bodyPr>
          <a:lstStyle/>
          <a:p>
            <a:pPr>
              <a:lnSpc>
                <a:spcPts val="2947"/>
              </a:lnSpc>
            </a:pPr>
            <a:r>
              <a:rPr lang="en-US" sz="2105" spc="189">
                <a:solidFill>
                  <a:srgbClr val="191919"/>
                </a:solidFill>
                <a:latin typeface="Arial Narrow 1 Italics"/>
              </a:rPr>
              <a:t>Vérifiez les champs du formulaire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735044"/>
            <a:ext cx="12192000" cy="122956"/>
            <a:chOff x="0" y="0"/>
            <a:chExt cx="15782870" cy="152400"/>
          </a:xfrm>
        </p:grpSpPr>
        <p:sp>
          <p:nvSpPr>
            <p:cNvPr id="3" name="Freeform 3"/>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4" name="Picture 4"/>
          <p:cNvPicPr>
            <a:picLocks noChangeAspect="1"/>
          </p:cNvPicPr>
          <p:nvPr/>
        </p:nvPicPr>
        <p:blipFill>
          <a:blip r:embed="rId2"/>
          <a:srcRect l="4146" r="11206"/>
          <a:stretch>
            <a:fillRect/>
          </a:stretch>
        </p:blipFill>
        <p:spPr>
          <a:xfrm>
            <a:off x="439479" y="2375978"/>
            <a:ext cx="5927312" cy="3081058"/>
          </a:xfrm>
          <a:prstGeom prst="rect">
            <a:avLst/>
          </a:prstGeom>
        </p:spPr>
      </p:pic>
      <p:sp>
        <p:nvSpPr>
          <p:cNvPr id="5" name="TextBox 5"/>
          <p:cNvSpPr txBox="1"/>
          <p:nvPr/>
        </p:nvSpPr>
        <p:spPr>
          <a:xfrm>
            <a:off x="439480" y="399101"/>
            <a:ext cx="10840948" cy="500137"/>
          </a:xfrm>
          <a:prstGeom prst="rect">
            <a:avLst/>
          </a:prstGeom>
        </p:spPr>
        <p:txBody>
          <a:bodyPr wrap="square" lIns="0" tIns="0" rIns="0" bIns="0" rtlCol="0" anchor="t">
            <a:spAutoFit/>
          </a:bodyPr>
          <a:lstStyle/>
          <a:p>
            <a:pPr>
              <a:lnSpc>
                <a:spcPts val="3910"/>
              </a:lnSpc>
            </a:pPr>
            <a:r>
              <a:rPr lang="en-US" sz="3400" spc="34" dirty="0">
                <a:solidFill>
                  <a:srgbClr val="191919"/>
                </a:solidFill>
                <a:latin typeface="Fira Sans Bold Bold"/>
              </a:rPr>
              <a:t>Comment </a:t>
            </a:r>
            <a:r>
              <a:rPr lang="en-US" sz="3400" spc="34" dirty="0" err="1">
                <a:solidFill>
                  <a:srgbClr val="191919"/>
                </a:solidFill>
                <a:latin typeface="Fira Sans Bold Bold"/>
              </a:rPr>
              <a:t>créer</a:t>
            </a:r>
            <a:r>
              <a:rPr lang="en-US" sz="3400" spc="34" dirty="0">
                <a:solidFill>
                  <a:srgbClr val="191919"/>
                </a:solidFill>
                <a:latin typeface="Fira Sans Bold Bold"/>
              </a:rPr>
              <a:t> un lead CE boost FID via </a:t>
            </a:r>
            <a:r>
              <a:rPr lang="en-US" sz="3400" spc="34" dirty="0" err="1">
                <a:solidFill>
                  <a:srgbClr val="191919"/>
                </a:solidFill>
                <a:latin typeface="Fira Sans Bold Bold"/>
              </a:rPr>
              <a:t>MonExpert</a:t>
            </a:r>
            <a:r>
              <a:rPr lang="en-US" sz="3400" spc="34" dirty="0">
                <a:solidFill>
                  <a:srgbClr val="191919"/>
                </a:solidFill>
                <a:latin typeface="Fira Sans Bold Bold"/>
              </a:rPr>
              <a:t> ? </a:t>
            </a:r>
          </a:p>
        </p:txBody>
      </p:sp>
      <p:sp>
        <p:nvSpPr>
          <p:cNvPr id="6" name="TextBox 6"/>
          <p:cNvSpPr txBox="1"/>
          <p:nvPr/>
        </p:nvSpPr>
        <p:spPr>
          <a:xfrm>
            <a:off x="685801" y="944767"/>
            <a:ext cx="10041239" cy="340350"/>
          </a:xfrm>
          <a:prstGeom prst="rect">
            <a:avLst/>
          </a:prstGeom>
        </p:spPr>
        <p:txBody>
          <a:bodyPr lIns="0" tIns="0" rIns="0" bIns="0" rtlCol="0" anchor="t">
            <a:spAutoFit/>
          </a:bodyPr>
          <a:lstStyle/>
          <a:p>
            <a:pPr>
              <a:lnSpc>
                <a:spcPts val="2947"/>
              </a:lnSpc>
            </a:pPr>
            <a:r>
              <a:rPr lang="en-US" sz="2105" spc="189">
                <a:solidFill>
                  <a:srgbClr val="191919"/>
                </a:solidFill>
                <a:latin typeface="Arial Narrow 1 Italics"/>
              </a:rPr>
              <a:t>Fixez le rendez-vous entre le prospect et l'expert MonExpert</a:t>
            </a:r>
          </a:p>
        </p:txBody>
      </p:sp>
      <p:sp>
        <p:nvSpPr>
          <p:cNvPr id="7" name="TextBox 7"/>
          <p:cNvSpPr txBox="1"/>
          <p:nvPr/>
        </p:nvSpPr>
        <p:spPr>
          <a:xfrm>
            <a:off x="6893442" y="2863458"/>
            <a:ext cx="4518712" cy="2501454"/>
          </a:xfrm>
          <a:prstGeom prst="rect">
            <a:avLst/>
          </a:prstGeom>
        </p:spPr>
        <p:txBody>
          <a:bodyPr lIns="0" tIns="0" rIns="0" bIns="0" rtlCol="0" anchor="t">
            <a:spAutoFit/>
          </a:bodyPr>
          <a:lstStyle/>
          <a:p>
            <a:pPr>
              <a:lnSpc>
                <a:spcPts val="3265"/>
              </a:lnSpc>
            </a:pPr>
            <a:r>
              <a:rPr lang="en-US" sz="2333" spc="209">
                <a:solidFill>
                  <a:srgbClr val="191919"/>
                </a:solidFill>
                <a:latin typeface="Arial Narrow 1 Italics"/>
              </a:rPr>
              <a:t>L’expert MonExpert envoie un email au client avec la confirmation du rendez-vous et le lien s’il souhaite modifier/ annuler le rendez-vous. </a:t>
            </a:r>
          </a:p>
        </p:txBody>
      </p:sp>
      <p:pic>
        <p:nvPicPr>
          <p:cNvPr id="8" name="Picture 8"/>
          <p:cNvPicPr>
            <a:picLocks noChangeAspect="1"/>
          </p:cNvPicPr>
          <p:nvPr/>
        </p:nvPicPr>
        <p:blipFill>
          <a:blip r:embed="rId3"/>
          <a:srcRect b="1479"/>
          <a:stretch>
            <a:fillRect/>
          </a:stretch>
        </p:blipFill>
        <p:spPr>
          <a:xfrm>
            <a:off x="10727040" y="6367297"/>
            <a:ext cx="1370229" cy="275860"/>
          </a:xfrm>
          <a:prstGeom prst="rect">
            <a:avLst/>
          </a:prstGeom>
        </p:spPr>
      </p:pic>
      <p:sp>
        <p:nvSpPr>
          <p:cNvPr id="10" name="Rectangle 9"/>
          <p:cNvSpPr/>
          <p:nvPr/>
        </p:nvSpPr>
        <p:spPr>
          <a:xfrm>
            <a:off x="685802" y="4347714"/>
            <a:ext cx="2695754" cy="120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133EF22-8FDF-4D59-B179-EA6CB6C51620}"/>
              </a:ext>
            </a:extLst>
          </p:cNvPr>
          <p:cNvSpPr>
            <a:spLocks noGrp="1"/>
          </p:cNvSpPr>
          <p:nvPr>
            <p:ph type="body" sz="quarter" idx="21"/>
          </p:nvPr>
        </p:nvSpPr>
        <p:spPr>
          <a:xfrm>
            <a:off x="599484" y="1361138"/>
            <a:ext cx="11074356" cy="5032394"/>
          </a:xfrm>
        </p:spPr>
        <p:txBody>
          <a:bodyPr>
            <a:normAutofit fontScale="55000" lnSpcReduction="20000"/>
          </a:bodyPr>
          <a:lstStyle/>
          <a:p>
            <a:pPr marL="342900" indent="-342900">
              <a:lnSpc>
                <a:spcPct val="110000"/>
              </a:lnSpc>
              <a:spcBef>
                <a:spcPts val="1200"/>
              </a:spcBef>
              <a:buFont typeface="Wingdings" panose="05000000000000000000" pitchFamily="2" charset="2"/>
              <a:buChar char="q"/>
            </a:pPr>
            <a:r>
              <a:rPr lang="fr-FR" dirty="0"/>
              <a:t> </a:t>
            </a:r>
            <a:r>
              <a:rPr lang="fr-FR" b="1" dirty="0"/>
              <a:t>Dans cette période compliquée que nous traversons :</a:t>
            </a:r>
          </a:p>
          <a:p>
            <a:pPr marL="342900" indent="-342900">
              <a:lnSpc>
                <a:spcPct val="110000"/>
              </a:lnSpc>
              <a:spcBef>
                <a:spcPts val="1200"/>
              </a:spcBef>
              <a:buFont typeface="Arial" panose="020B0604020202020204" pitchFamily="34" charset="0"/>
              <a:buChar char="•"/>
            </a:pPr>
            <a:r>
              <a:rPr lang="fr-FR" dirty="0"/>
              <a:t>Comment gardez-vous le lien avec vos clients / allez vous pérenniser ce lien ?</a:t>
            </a:r>
          </a:p>
          <a:p>
            <a:pPr marL="342900" indent="-342900">
              <a:lnSpc>
                <a:spcPct val="110000"/>
              </a:lnSpc>
              <a:spcBef>
                <a:spcPts val="1200"/>
              </a:spcBef>
              <a:buFont typeface="Arial" panose="020B0604020202020204" pitchFamily="34" charset="0"/>
              <a:buChar char="•"/>
            </a:pPr>
            <a:r>
              <a:rPr lang="fr-FR" dirty="0"/>
              <a:t>Disposez-vous d’un fichier client ? </a:t>
            </a:r>
          </a:p>
          <a:p>
            <a:pPr marL="2012854" lvl="1" indent="-342900">
              <a:lnSpc>
                <a:spcPct val="110000"/>
              </a:lnSpc>
              <a:spcBef>
                <a:spcPts val="1200"/>
              </a:spcBef>
              <a:buFont typeface="Wingdings" panose="05000000000000000000" pitchFamily="2" charset="2"/>
              <a:buChar char="Ø"/>
            </a:pPr>
            <a:r>
              <a:rPr lang="fr-FR" sz="2000" dirty="0"/>
              <a:t>Si oui : Comment l’exploitez-vous et quel bénéfice en retirez vous ? </a:t>
            </a:r>
          </a:p>
          <a:p>
            <a:pPr marL="2012854" lvl="1" indent="-342900">
              <a:lnSpc>
                <a:spcPct val="110000"/>
              </a:lnSpc>
              <a:spcBef>
                <a:spcPts val="1200"/>
              </a:spcBef>
              <a:buFont typeface="Wingdings" panose="05000000000000000000" pitchFamily="2" charset="2"/>
              <a:buChar char="Ø"/>
            </a:pPr>
            <a:r>
              <a:rPr lang="fr-FR" sz="2000" dirty="0"/>
              <a:t>Si non : Quels inconvénients constatez vous à ne pas en avoir un ? </a:t>
            </a:r>
          </a:p>
          <a:p>
            <a:pPr lvl="1" indent="0">
              <a:lnSpc>
                <a:spcPct val="110000"/>
              </a:lnSpc>
              <a:spcBef>
                <a:spcPts val="1200"/>
              </a:spcBef>
              <a:buNone/>
            </a:pPr>
            <a:r>
              <a:rPr lang="fr-FR" sz="2000" b="1" i="1" u="sng" dirty="0">
                <a:solidFill>
                  <a:srgbClr val="0070C0"/>
                </a:solidFill>
              </a:rPr>
              <a:t>Quelle que soit la réponse du client (OUI ou NON): enchainement sur l’accroche ci-dessous :</a:t>
            </a:r>
          </a:p>
          <a:p>
            <a:pPr marL="342900" indent="-342900" algn="just">
              <a:lnSpc>
                <a:spcPct val="110000"/>
              </a:lnSpc>
              <a:spcBef>
                <a:spcPts val="1200"/>
              </a:spcBef>
              <a:buFont typeface="Wingdings" panose="05000000000000000000" pitchFamily="2" charset="2"/>
              <a:buChar char="q"/>
            </a:pPr>
            <a:r>
              <a:rPr lang="fr-FR" b="1" dirty="0"/>
              <a:t>La Caisse d’Epargne</a:t>
            </a:r>
            <a:r>
              <a:rPr lang="fr-FR" b="1" dirty="0">
                <a:solidFill>
                  <a:srgbClr val="333333"/>
                </a:solidFill>
                <a:ea typeface="Calibri" panose="020F0502020204030204" pitchFamily="34" charset="0"/>
              </a:rPr>
              <a:t> </a:t>
            </a:r>
            <a:r>
              <a:rPr lang="fr-FR" b="1" dirty="0"/>
              <a:t>vous accompagne dans le développement de votre activité, c’est pourquoi je souhaite vous présenter avec l'appui d'un Expert notre solution CE boost FID qui permet de développer simplement votre chiffre d’affaires de nature à répondre à vos besoins.</a:t>
            </a:r>
          </a:p>
          <a:p>
            <a:pPr marL="342900" indent="-342900">
              <a:lnSpc>
                <a:spcPct val="110000"/>
              </a:lnSpc>
              <a:spcBef>
                <a:spcPts val="1200"/>
              </a:spcBef>
              <a:buFont typeface="Wingdings" panose="05000000000000000000" pitchFamily="2" charset="2"/>
              <a:buChar char="q"/>
            </a:pPr>
            <a:r>
              <a:rPr lang="fr-FR" b="1" dirty="0"/>
              <a:t>Je vous propose d’en échanger lors d’un entretien. Dites-moi quelle est votre préférence….semaine prochaine ou la suivante ? </a:t>
            </a:r>
          </a:p>
          <a:p>
            <a:pPr algn="just">
              <a:lnSpc>
                <a:spcPct val="110000"/>
              </a:lnSpc>
              <a:spcBef>
                <a:spcPts val="1200"/>
              </a:spcBef>
            </a:pPr>
            <a:r>
              <a:rPr lang="fr-FR" b="1" dirty="0">
                <a:solidFill>
                  <a:srgbClr val="C00000"/>
                </a:solidFill>
              </a:rPr>
              <a:t>En cas d’accord du client pour positionner un rdv se rendre sur </a:t>
            </a:r>
            <a:r>
              <a:rPr lang="fr-FR" b="1" dirty="0" err="1">
                <a:solidFill>
                  <a:srgbClr val="C00000"/>
                </a:solidFill>
              </a:rPr>
              <a:t>Monexpert</a:t>
            </a:r>
            <a:r>
              <a:rPr lang="fr-FR" b="1" dirty="0">
                <a:solidFill>
                  <a:srgbClr val="C00000"/>
                </a:solidFill>
              </a:rPr>
              <a:t> pour fixer le rdv</a:t>
            </a:r>
          </a:p>
          <a:p>
            <a:pPr algn="just">
              <a:lnSpc>
                <a:spcPct val="110000"/>
              </a:lnSpc>
              <a:spcBef>
                <a:spcPts val="1200"/>
              </a:spcBef>
            </a:pPr>
            <a:endParaRPr lang="fr-FR" b="1" dirty="0">
              <a:solidFill>
                <a:srgbClr val="C00000"/>
              </a:solidFill>
            </a:endParaRPr>
          </a:p>
          <a:p>
            <a:pPr algn="just">
              <a:lnSpc>
                <a:spcPct val="110000"/>
              </a:lnSpc>
              <a:spcBef>
                <a:spcPts val="1200"/>
              </a:spcBef>
            </a:pPr>
            <a:r>
              <a:rPr lang="fr-FR" b="1" u="sng" dirty="0">
                <a:solidFill>
                  <a:srgbClr val="0070C0"/>
                </a:solidFill>
              </a:rPr>
              <a:t>Si question du client sur le prix =&gt; Le coût de la solution est fonction de la formule choisie, je vous propose de voir ce point lors de notre échange avec l’Expert</a:t>
            </a:r>
          </a:p>
          <a:p>
            <a:pPr algn="just">
              <a:lnSpc>
                <a:spcPct val="110000"/>
              </a:lnSpc>
              <a:spcBef>
                <a:spcPts val="1200"/>
              </a:spcBef>
            </a:pPr>
            <a:r>
              <a:rPr lang="fr-FR" b="1" u="sng" dirty="0">
                <a:solidFill>
                  <a:srgbClr val="0070C0"/>
                </a:solidFill>
              </a:rPr>
              <a:t>Si question sur le fonctionnement de la solution: enchainement sur la réponse ci-dessous</a:t>
            </a:r>
          </a:p>
          <a:p>
            <a:pPr algn="just">
              <a:lnSpc>
                <a:spcPct val="110000"/>
              </a:lnSpc>
              <a:spcBef>
                <a:spcPts val="1200"/>
              </a:spcBef>
            </a:pPr>
            <a:r>
              <a:rPr lang="fr-FR" dirty="0"/>
              <a:t>La solution s’appuie sur 3 axes majeurs  : La connaissance client, la fidélité &amp; la communication  </a:t>
            </a:r>
          </a:p>
          <a:p>
            <a:pPr algn="just">
              <a:lnSpc>
                <a:spcPct val="110000"/>
              </a:lnSpc>
              <a:spcBef>
                <a:spcPts val="1200"/>
              </a:spcBef>
            </a:pPr>
            <a:r>
              <a:rPr lang="fr-FR" dirty="0">
                <a:sym typeface="Wingdings" panose="05000000000000000000" pitchFamily="2" charset="2"/>
              </a:rPr>
              <a:t>Les grandes enseignes exploitent depuis longtemps ces leviers pour entretenir leur relation client. Aujourd’hui ces mêmes solutions sont disponibles et nous les mettons au service du commerce de proximité.</a:t>
            </a:r>
            <a:endParaRPr lang="fr-FR" dirty="0"/>
          </a:p>
          <a:p>
            <a:pPr>
              <a:lnSpc>
                <a:spcPct val="110000"/>
              </a:lnSpc>
              <a:spcBef>
                <a:spcPts val="1200"/>
              </a:spcBef>
            </a:pPr>
            <a:endParaRPr lang="fr-FR" sz="2900" b="1" dirty="0"/>
          </a:p>
          <a:p>
            <a:pPr marL="0" lvl="1" indent="0">
              <a:buNone/>
            </a:pPr>
            <a:endParaRPr lang="fr-FR" sz="2000" dirty="0"/>
          </a:p>
        </p:txBody>
      </p:sp>
      <p:sp>
        <p:nvSpPr>
          <p:cNvPr id="3" name="Espace réservé du texte 2">
            <a:extLst>
              <a:ext uri="{FF2B5EF4-FFF2-40B4-BE49-F238E27FC236}">
                <a16:creationId xmlns:a16="http://schemas.microsoft.com/office/drawing/2014/main" id="{6FF57BD6-EB3B-42FC-9043-5252131A4FBB}"/>
              </a:ext>
            </a:extLst>
          </p:cNvPr>
          <p:cNvSpPr>
            <a:spLocks noGrp="1"/>
          </p:cNvSpPr>
          <p:nvPr>
            <p:ph type="body" sz="quarter" idx="13"/>
          </p:nvPr>
        </p:nvSpPr>
        <p:spPr/>
        <p:txBody>
          <a:bodyPr/>
          <a:lstStyle/>
          <a:p>
            <a:r>
              <a:rPr lang="fr-FR" dirty="0"/>
              <a:t>Prise de RDV - Formule Fidélité &amp; Fidélité +</a:t>
            </a:r>
          </a:p>
        </p:txBody>
      </p:sp>
      <p:grpSp>
        <p:nvGrpSpPr>
          <p:cNvPr id="5" name="Group 2">
            <a:extLst>
              <a:ext uri="{FF2B5EF4-FFF2-40B4-BE49-F238E27FC236}">
                <a16:creationId xmlns:a16="http://schemas.microsoft.com/office/drawing/2014/main" id="{566222FE-AB7A-4C50-A89E-F2F1CF8E8AF6}"/>
              </a:ext>
            </a:extLst>
          </p:cNvPr>
          <p:cNvGrpSpPr/>
          <p:nvPr/>
        </p:nvGrpSpPr>
        <p:grpSpPr>
          <a:xfrm>
            <a:off x="0" y="6735044"/>
            <a:ext cx="12192000" cy="122956"/>
            <a:chOff x="0" y="0"/>
            <a:chExt cx="15782870" cy="152400"/>
          </a:xfrm>
        </p:grpSpPr>
        <p:sp>
          <p:nvSpPr>
            <p:cNvPr id="7" name="Freeform 3">
              <a:extLst>
                <a:ext uri="{FF2B5EF4-FFF2-40B4-BE49-F238E27FC236}">
                  <a16:creationId xmlns:a16="http://schemas.microsoft.com/office/drawing/2014/main" id="{D91F3718-78CA-4187-A058-76590B7D8D59}"/>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8" name="Picture 31">
            <a:extLst>
              <a:ext uri="{FF2B5EF4-FFF2-40B4-BE49-F238E27FC236}">
                <a16:creationId xmlns:a16="http://schemas.microsoft.com/office/drawing/2014/main" id="{93F5EB26-FE23-475A-B750-0759B0900BF0}"/>
              </a:ext>
            </a:extLst>
          </p:cNvPr>
          <p:cNvPicPr>
            <a:picLocks noChangeAspect="1"/>
          </p:cNvPicPr>
          <p:nvPr/>
        </p:nvPicPr>
        <p:blipFill>
          <a:blip r:embed="rId2"/>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1536559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7E9BE6C-F2A5-4F83-8C84-16F1AEBE943C}"/>
              </a:ext>
            </a:extLst>
          </p:cNvPr>
          <p:cNvSpPr>
            <a:spLocks noGrp="1"/>
          </p:cNvSpPr>
          <p:nvPr>
            <p:ph type="body" sz="quarter" idx="31"/>
          </p:nvPr>
        </p:nvSpPr>
        <p:spPr/>
        <p:txBody>
          <a:bodyPr/>
          <a:lstStyle/>
          <a:p>
            <a:endParaRPr lang="fr-FR"/>
          </a:p>
        </p:txBody>
      </p:sp>
      <p:sp>
        <p:nvSpPr>
          <p:cNvPr id="4" name="Espace réservé du texte 2">
            <a:extLst>
              <a:ext uri="{FF2B5EF4-FFF2-40B4-BE49-F238E27FC236}">
                <a16:creationId xmlns:a16="http://schemas.microsoft.com/office/drawing/2014/main" id="{1976A2A0-5954-43AF-AEFA-C7ACDAEC6CBF}"/>
              </a:ext>
            </a:extLst>
          </p:cNvPr>
          <p:cNvSpPr txBox="1">
            <a:spLocks/>
          </p:cNvSpPr>
          <p:nvPr/>
        </p:nvSpPr>
        <p:spPr>
          <a:xfrm>
            <a:off x="599484" y="320144"/>
            <a:ext cx="10551116" cy="668092"/>
          </a:xfrm>
          <a:prstGeom prst="rect">
            <a:avLst/>
          </a:prstGeom>
        </p:spPr>
        <p:txBody>
          <a:bodyPr vert="horz" lIns="91440" tIns="45720" rIns="91440" bIns="45720" rtlCol="0">
            <a:noAutofit/>
          </a:bodyPr>
          <a:lstStyle>
            <a:lvl1pPr indent="0" defTabSz="2226606">
              <a:lnSpc>
                <a:spcPct val="90000"/>
              </a:lnSpc>
              <a:spcBef>
                <a:spcPts val="2433"/>
              </a:spcBef>
              <a:buFont typeface="Arial" panose="020B0604020202020204" pitchFamily="34" charset="0"/>
              <a:buNone/>
              <a:defRPr sz="3600" b="1">
                <a:solidFill>
                  <a:schemeClr val="tx1">
                    <a:lumMod val="85000"/>
                    <a:lumOff val="15000"/>
                  </a:schemeClr>
                </a:solidFill>
                <a:latin typeface="Montserrat Semi"/>
                <a:ea typeface="Montserrat Semi"/>
              </a:defRPr>
            </a:lvl1pPr>
            <a:lvl2pPr marL="1669954" indent="-556651" defTabSz="2226606">
              <a:lnSpc>
                <a:spcPct val="90000"/>
              </a:lnSpc>
              <a:spcBef>
                <a:spcPts val="1217"/>
              </a:spcBef>
              <a:buFont typeface="Arial" panose="020B0604020202020204" pitchFamily="34" charset="0"/>
              <a:buChar char="•"/>
              <a:defRPr sz="3446"/>
            </a:lvl2pPr>
            <a:lvl3pPr marL="2783257" indent="-556651" defTabSz="2226606">
              <a:lnSpc>
                <a:spcPct val="90000"/>
              </a:lnSpc>
              <a:spcBef>
                <a:spcPts val="1217"/>
              </a:spcBef>
              <a:buFont typeface="Arial" panose="020B0604020202020204" pitchFamily="34" charset="0"/>
              <a:buChar char="•"/>
              <a:defRPr sz="2462"/>
            </a:lvl3pPr>
            <a:lvl4pPr marL="3896564" indent="-556651" defTabSz="2226606">
              <a:lnSpc>
                <a:spcPct val="90000"/>
              </a:lnSpc>
              <a:spcBef>
                <a:spcPts val="1217"/>
              </a:spcBef>
              <a:buFont typeface="Arial" panose="020B0604020202020204" pitchFamily="34" charset="0"/>
              <a:buChar char="•"/>
              <a:defRPr sz="2215"/>
            </a:lvl4pPr>
            <a:lvl5pPr marL="5009867" indent="-556651" defTabSz="2226606">
              <a:lnSpc>
                <a:spcPct val="90000"/>
              </a:lnSpc>
              <a:spcBef>
                <a:spcPts val="1217"/>
              </a:spcBef>
              <a:buFont typeface="Arial" panose="020B0604020202020204" pitchFamily="34" charset="0"/>
              <a:buChar char="•"/>
              <a:defRPr sz="2215"/>
            </a:lvl5pPr>
            <a:lvl6pPr marL="6123170" indent="-556651" defTabSz="2226606">
              <a:lnSpc>
                <a:spcPct val="90000"/>
              </a:lnSpc>
              <a:spcBef>
                <a:spcPts val="1217"/>
              </a:spcBef>
              <a:buFont typeface="Arial" panose="020B0604020202020204" pitchFamily="34" charset="0"/>
              <a:buChar char="•"/>
              <a:defRPr sz="4384"/>
            </a:lvl6pPr>
            <a:lvl7pPr marL="7236473" indent="-556651" defTabSz="2226606">
              <a:lnSpc>
                <a:spcPct val="90000"/>
              </a:lnSpc>
              <a:spcBef>
                <a:spcPts val="1217"/>
              </a:spcBef>
              <a:buFont typeface="Arial" panose="020B0604020202020204" pitchFamily="34" charset="0"/>
              <a:buChar char="•"/>
              <a:defRPr sz="4384"/>
            </a:lvl7pPr>
            <a:lvl8pPr marL="8349779" indent="-556651" defTabSz="2226606">
              <a:lnSpc>
                <a:spcPct val="90000"/>
              </a:lnSpc>
              <a:spcBef>
                <a:spcPts val="1217"/>
              </a:spcBef>
              <a:buFont typeface="Arial" panose="020B0604020202020204" pitchFamily="34" charset="0"/>
              <a:buChar char="•"/>
              <a:defRPr sz="4384"/>
            </a:lvl8pPr>
            <a:lvl9pPr marL="9463082" indent="-556651" defTabSz="2226606">
              <a:lnSpc>
                <a:spcPct val="90000"/>
              </a:lnSpc>
              <a:spcBef>
                <a:spcPts val="1217"/>
              </a:spcBef>
              <a:buFont typeface="Arial" panose="020B0604020202020204" pitchFamily="34" charset="0"/>
              <a:buChar char="•"/>
              <a:defRPr sz="4384"/>
            </a:lvl9pPr>
          </a:lstStyle>
          <a:p>
            <a:r>
              <a:rPr lang="fr-FR" dirty="0"/>
              <a:t>Objectifs : </a:t>
            </a:r>
          </a:p>
        </p:txBody>
      </p:sp>
      <p:sp>
        <p:nvSpPr>
          <p:cNvPr id="7" name="ZoneTexte 6">
            <a:extLst>
              <a:ext uri="{FF2B5EF4-FFF2-40B4-BE49-F238E27FC236}">
                <a16:creationId xmlns:a16="http://schemas.microsoft.com/office/drawing/2014/main" id="{DE0F05CA-F5F5-444F-AC21-7BB3D684BD6F}"/>
              </a:ext>
            </a:extLst>
          </p:cNvPr>
          <p:cNvSpPr txBox="1"/>
          <p:nvPr/>
        </p:nvSpPr>
        <p:spPr>
          <a:xfrm>
            <a:off x="1507956" y="1763701"/>
            <a:ext cx="9403081" cy="1938992"/>
          </a:xfrm>
          <a:prstGeom prst="rect">
            <a:avLst/>
          </a:prstGeom>
          <a:noFill/>
        </p:spPr>
        <p:txBody>
          <a:bodyPr wrap="square" rtlCol="0">
            <a:spAutoFit/>
          </a:bodyPr>
          <a:lstStyle/>
          <a:p>
            <a:pPr marL="342900" indent="-342900">
              <a:buFont typeface="Wingdings" panose="05000000000000000000" pitchFamily="2" charset="2"/>
              <a:buChar char="q"/>
            </a:pPr>
            <a:r>
              <a:rPr lang="fr-FR" sz="2400" b="1" dirty="0"/>
              <a:t>3 rdv par personne</a:t>
            </a:r>
          </a:p>
          <a:p>
            <a:endParaRPr lang="fr-FR" sz="2400" b="1" dirty="0"/>
          </a:p>
          <a:p>
            <a:pPr marL="342900" indent="-342900">
              <a:buFont typeface="Wingdings" panose="05000000000000000000" pitchFamily="2" charset="2"/>
              <a:buChar char="q"/>
            </a:pPr>
            <a:r>
              <a:rPr lang="fr-FR" sz="2400" b="1" dirty="0"/>
              <a:t>Si non atteinte sur les 2 heures parce que clients non joignables, non disponibles l’objectif est de décrocher ses 3 rdv dans les 15 jours</a:t>
            </a:r>
          </a:p>
        </p:txBody>
      </p:sp>
      <p:grpSp>
        <p:nvGrpSpPr>
          <p:cNvPr id="6" name="Group 2">
            <a:extLst>
              <a:ext uri="{FF2B5EF4-FFF2-40B4-BE49-F238E27FC236}">
                <a16:creationId xmlns:a16="http://schemas.microsoft.com/office/drawing/2014/main" id="{D1A171AD-BA00-4589-8B54-01F69CFF37AE}"/>
              </a:ext>
            </a:extLst>
          </p:cNvPr>
          <p:cNvGrpSpPr/>
          <p:nvPr/>
        </p:nvGrpSpPr>
        <p:grpSpPr>
          <a:xfrm>
            <a:off x="0" y="6735044"/>
            <a:ext cx="12192000" cy="122956"/>
            <a:chOff x="0" y="0"/>
            <a:chExt cx="15782870" cy="152400"/>
          </a:xfrm>
        </p:grpSpPr>
        <p:sp>
          <p:nvSpPr>
            <p:cNvPr id="8" name="Freeform 3">
              <a:extLst>
                <a:ext uri="{FF2B5EF4-FFF2-40B4-BE49-F238E27FC236}">
                  <a16:creationId xmlns:a16="http://schemas.microsoft.com/office/drawing/2014/main" id="{441ABAE0-F9A0-4C5A-BE12-92837885AD86}"/>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9" name="Picture 31">
            <a:extLst>
              <a:ext uri="{FF2B5EF4-FFF2-40B4-BE49-F238E27FC236}">
                <a16:creationId xmlns:a16="http://schemas.microsoft.com/office/drawing/2014/main" id="{F8DF76C4-5525-47D4-8432-82FA3A730F20}"/>
              </a:ext>
            </a:extLst>
          </p:cNvPr>
          <p:cNvPicPr>
            <a:picLocks noChangeAspect="1"/>
          </p:cNvPicPr>
          <p:nvPr/>
        </p:nvPicPr>
        <p:blipFill>
          <a:blip r:embed="rId2"/>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64028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7E9BE6C-F2A5-4F83-8C84-16F1AEBE943C}"/>
              </a:ext>
            </a:extLst>
          </p:cNvPr>
          <p:cNvSpPr>
            <a:spLocks noGrp="1"/>
          </p:cNvSpPr>
          <p:nvPr>
            <p:ph type="body" sz="quarter" idx="31"/>
          </p:nvPr>
        </p:nvSpPr>
        <p:spPr/>
        <p:txBody>
          <a:bodyPr/>
          <a:lstStyle/>
          <a:p>
            <a:endParaRPr lang="fr-FR"/>
          </a:p>
        </p:txBody>
      </p:sp>
      <p:sp>
        <p:nvSpPr>
          <p:cNvPr id="4" name="Espace réservé du texte 2">
            <a:extLst>
              <a:ext uri="{FF2B5EF4-FFF2-40B4-BE49-F238E27FC236}">
                <a16:creationId xmlns:a16="http://schemas.microsoft.com/office/drawing/2014/main" id="{1976A2A0-5954-43AF-AEFA-C7ACDAEC6CBF}"/>
              </a:ext>
            </a:extLst>
          </p:cNvPr>
          <p:cNvSpPr txBox="1">
            <a:spLocks/>
          </p:cNvSpPr>
          <p:nvPr/>
        </p:nvSpPr>
        <p:spPr>
          <a:xfrm>
            <a:off x="599484" y="320144"/>
            <a:ext cx="10551116" cy="668092"/>
          </a:xfrm>
          <a:prstGeom prst="rect">
            <a:avLst/>
          </a:prstGeom>
        </p:spPr>
        <p:txBody>
          <a:bodyPr vert="horz" lIns="91440" tIns="45720" rIns="91440" bIns="45720" rtlCol="0">
            <a:noAutofit/>
          </a:bodyPr>
          <a:lstStyle>
            <a:lvl1pPr indent="0" defTabSz="2226606">
              <a:lnSpc>
                <a:spcPct val="90000"/>
              </a:lnSpc>
              <a:spcBef>
                <a:spcPts val="2433"/>
              </a:spcBef>
              <a:buFont typeface="Arial" panose="020B0604020202020204" pitchFamily="34" charset="0"/>
              <a:buNone/>
              <a:defRPr sz="3600" b="1">
                <a:solidFill>
                  <a:schemeClr val="tx1">
                    <a:lumMod val="85000"/>
                    <a:lumOff val="15000"/>
                  </a:schemeClr>
                </a:solidFill>
                <a:latin typeface="Montserrat Semi"/>
                <a:ea typeface="Montserrat Semi"/>
              </a:defRPr>
            </a:lvl1pPr>
            <a:lvl2pPr marL="1669954" indent="-556651" defTabSz="2226606">
              <a:lnSpc>
                <a:spcPct val="90000"/>
              </a:lnSpc>
              <a:spcBef>
                <a:spcPts val="1217"/>
              </a:spcBef>
              <a:buFont typeface="Arial" panose="020B0604020202020204" pitchFamily="34" charset="0"/>
              <a:buChar char="•"/>
              <a:defRPr sz="3446"/>
            </a:lvl2pPr>
            <a:lvl3pPr marL="2783257" indent="-556651" defTabSz="2226606">
              <a:lnSpc>
                <a:spcPct val="90000"/>
              </a:lnSpc>
              <a:spcBef>
                <a:spcPts val="1217"/>
              </a:spcBef>
              <a:buFont typeface="Arial" panose="020B0604020202020204" pitchFamily="34" charset="0"/>
              <a:buChar char="•"/>
              <a:defRPr sz="2462"/>
            </a:lvl3pPr>
            <a:lvl4pPr marL="3896564" indent="-556651" defTabSz="2226606">
              <a:lnSpc>
                <a:spcPct val="90000"/>
              </a:lnSpc>
              <a:spcBef>
                <a:spcPts val="1217"/>
              </a:spcBef>
              <a:buFont typeface="Arial" panose="020B0604020202020204" pitchFamily="34" charset="0"/>
              <a:buChar char="•"/>
              <a:defRPr sz="2215"/>
            </a:lvl4pPr>
            <a:lvl5pPr marL="5009867" indent="-556651" defTabSz="2226606">
              <a:lnSpc>
                <a:spcPct val="90000"/>
              </a:lnSpc>
              <a:spcBef>
                <a:spcPts val="1217"/>
              </a:spcBef>
              <a:buFont typeface="Arial" panose="020B0604020202020204" pitchFamily="34" charset="0"/>
              <a:buChar char="•"/>
              <a:defRPr sz="2215"/>
            </a:lvl5pPr>
            <a:lvl6pPr marL="6123170" indent="-556651" defTabSz="2226606">
              <a:lnSpc>
                <a:spcPct val="90000"/>
              </a:lnSpc>
              <a:spcBef>
                <a:spcPts val="1217"/>
              </a:spcBef>
              <a:buFont typeface="Arial" panose="020B0604020202020204" pitchFamily="34" charset="0"/>
              <a:buChar char="•"/>
              <a:defRPr sz="4384"/>
            </a:lvl6pPr>
            <a:lvl7pPr marL="7236473" indent="-556651" defTabSz="2226606">
              <a:lnSpc>
                <a:spcPct val="90000"/>
              </a:lnSpc>
              <a:spcBef>
                <a:spcPts val="1217"/>
              </a:spcBef>
              <a:buFont typeface="Arial" panose="020B0604020202020204" pitchFamily="34" charset="0"/>
              <a:buChar char="•"/>
              <a:defRPr sz="4384"/>
            </a:lvl7pPr>
            <a:lvl8pPr marL="8349779" indent="-556651" defTabSz="2226606">
              <a:lnSpc>
                <a:spcPct val="90000"/>
              </a:lnSpc>
              <a:spcBef>
                <a:spcPts val="1217"/>
              </a:spcBef>
              <a:buFont typeface="Arial" panose="020B0604020202020204" pitchFamily="34" charset="0"/>
              <a:buChar char="•"/>
              <a:defRPr sz="4384"/>
            </a:lvl8pPr>
            <a:lvl9pPr marL="9463082" indent="-556651" defTabSz="2226606">
              <a:lnSpc>
                <a:spcPct val="90000"/>
              </a:lnSpc>
              <a:spcBef>
                <a:spcPts val="1217"/>
              </a:spcBef>
              <a:buFont typeface="Arial" panose="020B0604020202020204" pitchFamily="34" charset="0"/>
              <a:buChar char="•"/>
              <a:defRPr sz="4384"/>
            </a:lvl9pPr>
          </a:lstStyle>
          <a:p>
            <a:r>
              <a:rPr lang="fr-FR" dirty="0"/>
              <a:t>Offres commerciales </a:t>
            </a:r>
          </a:p>
        </p:txBody>
      </p:sp>
      <p:sp>
        <p:nvSpPr>
          <p:cNvPr id="7" name="ZoneTexte 6">
            <a:extLst>
              <a:ext uri="{FF2B5EF4-FFF2-40B4-BE49-F238E27FC236}">
                <a16:creationId xmlns:a16="http://schemas.microsoft.com/office/drawing/2014/main" id="{DE0F05CA-F5F5-444F-AC21-7BB3D684BD6F}"/>
              </a:ext>
            </a:extLst>
          </p:cNvPr>
          <p:cNvSpPr txBox="1"/>
          <p:nvPr/>
        </p:nvSpPr>
        <p:spPr>
          <a:xfrm>
            <a:off x="1523999" y="1218269"/>
            <a:ext cx="9403081" cy="461665"/>
          </a:xfrm>
          <a:prstGeom prst="rect">
            <a:avLst/>
          </a:prstGeom>
          <a:noFill/>
        </p:spPr>
        <p:txBody>
          <a:bodyPr wrap="square" rtlCol="0">
            <a:spAutoFit/>
          </a:bodyPr>
          <a:lstStyle/>
          <a:p>
            <a:pPr algn="ctr"/>
            <a:r>
              <a:rPr lang="fr-FR" sz="2400" b="1" dirty="0">
                <a:solidFill>
                  <a:srgbClr val="FF0000"/>
                </a:solidFill>
              </a:rPr>
              <a:t>Accompagnement IZICAP: 2 offres commerciales disponibles</a:t>
            </a:r>
          </a:p>
        </p:txBody>
      </p:sp>
      <p:sp>
        <p:nvSpPr>
          <p:cNvPr id="8" name="Flèche : droite 7">
            <a:extLst>
              <a:ext uri="{FF2B5EF4-FFF2-40B4-BE49-F238E27FC236}">
                <a16:creationId xmlns:a16="http://schemas.microsoft.com/office/drawing/2014/main" id="{BB5E1FC2-59C7-4DA1-B07E-23404F77C50E}"/>
              </a:ext>
            </a:extLst>
          </p:cNvPr>
          <p:cNvSpPr/>
          <p:nvPr/>
        </p:nvSpPr>
        <p:spPr>
          <a:xfrm rot="9198954">
            <a:off x="4502880" y="2409223"/>
            <a:ext cx="1443318" cy="66809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 droite 9">
            <a:extLst>
              <a:ext uri="{FF2B5EF4-FFF2-40B4-BE49-F238E27FC236}">
                <a16:creationId xmlns:a16="http://schemas.microsoft.com/office/drawing/2014/main" id="{E0A7F05E-3E69-46F4-9096-EE1884609B53}"/>
              </a:ext>
            </a:extLst>
          </p:cNvPr>
          <p:cNvSpPr/>
          <p:nvPr/>
        </p:nvSpPr>
        <p:spPr>
          <a:xfrm rot="1704211">
            <a:off x="6256884" y="2409223"/>
            <a:ext cx="1443318" cy="66809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4337D940-3B04-430C-AFE7-30F489D9F022}"/>
              </a:ext>
            </a:extLst>
          </p:cNvPr>
          <p:cNvSpPr txBox="1"/>
          <p:nvPr/>
        </p:nvSpPr>
        <p:spPr>
          <a:xfrm>
            <a:off x="1032532" y="4251062"/>
            <a:ext cx="4246088" cy="707886"/>
          </a:xfrm>
          <a:prstGeom prst="rect">
            <a:avLst/>
          </a:prstGeom>
          <a:noFill/>
        </p:spPr>
        <p:txBody>
          <a:bodyPr wrap="square" rtlCol="0">
            <a:spAutoFit/>
          </a:bodyPr>
          <a:lstStyle/>
          <a:p>
            <a:pPr algn="ctr"/>
            <a:r>
              <a:rPr lang="fr-FR" sz="2000" b="1" dirty="0"/>
              <a:t>3 mois offerts </a:t>
            </a:r>
            <a:r>
              <a:rPr lang="fr-FR" sz="2000" dirty="0"/>
              <a:t>pour toute souscription entre le 01/01 et 31/12</a:t>
            </a:r>
          </a:p>
        </p:txBody>
      </p:sp>
      <p:sp>
        <p:nvSpPr>
          <p:cNvPr id="12" name="ZoneTexte 11">
            <a:extLst>
              <a:ext uri="{FF2B5EF4-FFF2-40B4-BE49-F238E27FC236}">
                <a16:creationId xmlns:a16="http://schemas.microsoft.com/office/drawing/2014/main" id="{CCA7D60A-711B-4243-9D7E-828A2F0F7287}"/>
              </a:ext>
            </a:extLst>
          </p:cNvPr>
          <p:cNvSpPr txBox="1"/>
          <p:nvPr/>
        </p:nvSpPr>
        <p:spPr>
          <a:xfrm>
            <a:off x="6581055" y="4251733"/>
            <a:ext cx="4058128" cy="707886"/>
          </a:xfrm>
          <a:prstGeom prst="rect">
            <a:avLst/>
          </a:prstGeom>
          <a:noFill/>
        </p:spPr>
        <p:txBody>
          <a:bodyPr wrap="square" rtlCol="0">
            <a:spAutoFit/>
          </a:bodyPr>
          <a:lstStyle/>
          <a:p>
            <a:pPr algn="ctr"/>
            <a:r>
              <a:rPr lang="fr-FR" sz="2000" b="1" dirty="0"/>
              <a:t>3 mois offerts </a:t>
            </a:r>
            <a:r>
              <a:rPr lang="fr-FR" sz="2000" dirty="0"/>
              <a:t>pour toute souscription entre le 01/01 et le 31/12</a:t>
            </a:r>
          </a:p>
        </p:txBody>
      </p:sp>
      <p:sp>
        <p:nvSpPr>
          <p:cNvPr id="5" name="ZoneTexte 4">
            <a:extLst>
              <a:ext uri="{FF2B5EF4-FFF2-40B4-BE49-F238E27FC236}">
                <a16:creationId xmlns:a16="http://schemas.microsoft.com/office/drawing/2014/main" id="{6A6E4D89-91B5-40EE-AF96-509C47D8654B}"/>
              </a:ext>
            </a:extLst>
          </p:cNvPr>
          <p:cNvSpPr txBox="1"/>
          <p:nvPr/>
        </p:nvSpPr>
        <p:spPr>
          <a:xfrm>
            <a:off x="1524000" y="3429000"/>
            <a:ext cx="3263153" cy="707886"/>
          </a:xfrm>
          <a:prstGeom prst="rect">
            <a:avLst/>
          </a:prstGeom>
          <a:noFill/>
        </p:spPr>
        <p:txBody>
          <a:bodyPr wrap="square" rtlCol="0">
            <a:spAutoFit/>
          </a:bodyPr>
          <a:lstStyle/>
          <a:p>
            <a:pPr algn="ctr"/>
            <a:r>
              <a:rPr lang="fr-FR" sz="2400" b="1" dirty="0"/>
              <a:t>FIDELITE et FIDELITE+</a:t>
            </a:r>
          </a:p>
          <a:p>
            <a:pPr algn="ctr"/>
            <a:r>
              <a:rPr lang="fr-FR" sz="1600" b="1" dirty="0"/>
              <a:t>Parcours de vente </a:t>
            </a:r>
            <a:r>
              <a:rPr lang="fr-FR" sz="1600" b="1" dirty="0" err="1"/>
              <a:t>Monexpert</a:t>
            </a:r>
            <a:endParaRPr lang="fr-FR" sz="1600" b="1" dirty="0"/>
          </a:p>
        </p:txBody>
      </p:sp>
      <p:sp>
        <p:nvSpPr>
          <p:cNvPr id="14" name="ZoneTexte 13">
            <a:extLst>
              <a:ext uri="{FF2B5EF4-FFF2-40B4-BE49-F238E27FC236}">
                <a16:creationId xmlns:a16="http://schemas.microsoft.com/office/drawing/2014/main" id="{B08E7B55-E883-4FB5-945A-DE44E35B8E68}"/>
              </a:ext>
            </a:extLst>
          </p:cNvPr>
          <p:cNvSpPr txBox="1"/>
          <p:nvPr/>
        </p:nvSpPr>
        <p:spPr>
          <a:xfrm>
            <a:off x="6978543" y="3427981"/>
            <a:ext cx="3263153" cy="707886"/>
          </a:xfrm>
          <a:prstGeom prst="rect">
            <a:avLst/>
          </a:prstGeom>
          <a:noFill/>
        </p:spPr>
        <p:txBody>
          <a:bodyPr wrap="square" rtlCol="0">
            <a:spAutoFit/>
          </a:bodyPr>
          <a:lstStyle/>
          <a:p>
            <a:pPr algn="ctr"/>
            <a:r>
              <a:rPr lang="fr-FR" sz="2400" b="1" dirty="0"/>
              <a:t>ANALYTIQUE</a:t>
            </a:r>
          </a:p>
          <a:p>
            <a:pPr algn="ctr"/>
            <a:r>
              <a:rPr lang="fr-FR" sz="1600" b="1" dirty="0"/>
              <a:t>Vente directe par conseiller</a:t>
            </a:r>
          </a:p>
        </p:txBody>
      </p:sp>
      <p:grpSp>
        <p:nvGrpSpPr>
          <p:cNvPr id="13" name="Group 2">
            <a:extLst>
              <a:ext uri="{FF2B5EF4-FFF2-40B4-BE49-F238E27FC236}">
                <a16:creationId xmlns:a16="http://schemas.microsoft.com/office/drawing/2014/main" id="{93FA7AEF-07AE-442E-A168-F9985C00A13B}"/>
              </a:ext>
            </a:extLst>
          </p:cNvPr>
          <p:cNvGrpSpPr/>
          <p:nvPr/>
        </p:nvGrpSpPr>
        <p:grpSpPr>
          <a:xfrm>
            <a:off x="0" y="6735044"/>
            <a:ext cx="12192000" cy="122956"/>
            <a:chOff x="0" y="0"/>
            <a:chExt cx="15782870" cy="152400"/>
          </a:xfrm>
        </p:grpSpPr>
        <p:sp>
          <p:nvSpPr>
            <p:cNvPr id="15" name="Freeform 3">
              <a:extLst>
                <a:ext uri="{FF2B5EF4-FFF2-40B4-BE49-F238E27FC236}">
                  <a16:creationId xmlns:a16="http://schemas.microsoft.com/office/drawing/2014/main" id="{89B6C832-FA2C-476F-9176-02DA82187C83}"/>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16" name="Picture 31">
            <a:extLst>
              <a:ext uri="{FF2B5EF4-FFF2-40B4-BE49-F238E27FC236}">
                <a16:creationId xmlns:a16="http://schemas.microsoft.com/office/drawing/2014/main" id="{192ADDCB-A268-4C8D-85B5-796DAC503653}"/>
              </a:ext>
            </a:extLst>
          </p:cNvPr>
          <p:cNvPicPr>
            <a:picLocks noChangeAspect="1"/>
          </p:cNvPicPr>
          <p:nvPr/>
        </p:nvPicPr>
        <p:blipFill>
          <a:blip r:embed="rId2"/>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142666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0BF23D7-0F81-41AF-B495-624612F7D112}"/>
              </a:ext>
            </a:extLst>
          </p:cNvPr>
          <p:cNvPicPr>
            <a:picLocks noChangeAspect="1"/>
          </p:cNvPicPr>
          <p:nvPr/>
        </p:nvPicPr>
        <p:blipFill rotWithShape="1">
          <a:blip r:embed="rId2"/>
          <a:srcRect l="23452" t="11028" r="26226" b="5352"/>
          <a:stretch/>
        </p:blipFill>
        <p:spPr>
          <a:xfrm>
            <a:off x="24657" y="2370339"/>
            <a:ext cx="5850385" cy="3701988"/>
          </a:xfrm>
          <a:prstGeom prst="rect">
            <a:avLst/>
          </a:prstGeom>
        </p:spPr>
      </p:pic>
      <p:sp>
        <p:nvSpPr>
          <p:cNvPr id="4" name="Espace réservé du texte 2">
            <a:extLst>
              <a:ext uri="{FF2B5EF4-FFF2-40B4-BE49-F238E27FC236}">
                <a16:creationId xmlns:a16="http://schemas.microsoft.com/office/drawing/2014/main" id="{BE36B39D-4C13-4A5F-A81A-710507335504}"/>
              </a:ext>
            </a:extLst>
          </p:cNvPr>
          <p:cNvSpPr txBox="1">
            <a:spLocks/>
          </p:cNvSpPr>
          <p:nvPr/>
        </p:nvSpPr>
        <p:spPr>
          <a:xfrm>
            <a:off x="599484" y="320144"/>
            <a:ext cx="10551116" cy="668092"/>
          </a:xfrm>
          <a:prstGeom prst="rect">
            <a:avLst/>
          </a:prstGeom>
        </p:spPr>
        <p:txBody>
          <a:bodyPr vert="horz" lIns="91440" tIns="45720" rIns="91440" bIns="45720" rtlCol="0">
            <a:noAutofit/>
          </a:bodyPr>
          <a:lstStyle>
            <a:lvl1pPr indent="0" defTabSz="2226606">
              <a:lnSpc>
                <a:spcPct val="90000"/>
              </a:lnSpc>
              <a:spcBef>
                <a:spcPts val="2433"/>
              </a:spcBef>
              <a:buFont typeface="Arial" panose="020B0604020202020204" pitchFamily="34" charset="0"/>
              <a:buNone/>
              <a:defRPr sz="3600" b="1">
                <a:solidFill>
                  <a:schemeClr val="tx1">
                    <a:lumMod val="85000"/>
                    <a:lumOff val="15000"/>
                  </a:schemeClr>
                </a:solidFill>
                <a:latin typeface="Montserrat Semi"/>
                <a:ea typeface="Montserrat Semi"/>
              </a:defRPr>
            </a:lvl1pPr>
            <a:lvl2pPr marL="1669954" indent="-556651" defTabSz="2226606">
              <a:lnSpc>
                <a:spcPct val="90000"/>
              </a:lnSpc>
              <a:spcBef>
                <a:spcPts val="1217"/>
              </a:spcBef>
              <a:buFont typeface="Arial" panose="020B0604020202020204" pitchFamily="34" charset="0"/>
              <a:buChar char="•"/>
              <a:defRPr sz="3446"/>
            </a:lvl2pPr>
            <a:lvl3pPr marL="2783257" indent="-556651" defTabSz="2226606">
              <a:lnSpc>
                <a:spcPct val="90000"/>
              </a:lnSpc>
              <a:spcBef>
                <a:spcPts val="1217"/>
              </a:spcBef>
              <a:buFont typeface="Arial" panose="020B0604020202020204" pitchFamily="34" charset="0"/>
              <a:buChar char="•"/>
              <a:defRPr sz="2462"/>
            </a:lvl3pPr>
            <a:lvl4pPr marL="3896564" indent="-556651" defTabSz="2226606">
              <a:lnSpc>
                <a:spcPct val="90000"/>
              </a:lnSpc>
              <a:spcBef>
                <a:spcPts val="1217"/>
              </a:spcBef>
              <a:buFont typeface="Arial" panose="020B0604020202020204" pitchFamily="34" charset="0"/>
              <a:buChar char="•"/>
              <a:defRPr sz="2215"/>
            </a:lvl4pPr>
            <a:lvl5pPr marL="5009867" indent="-556651" defTabSz="2226606">
              <a:lnSpc>
                <a:spcPct val="90000"/>
              </a:lnSpc>
              <a:spcBef>
                <a:spcPts val="1217"/>
              </a:spcBef>
              <a:buFont typeface="Arial" panose="020B0604020202020204" pitchFamily="34" charset="0"/>
              <a:buChar char="•"/>
              <a:defRPr sz="2215"/>
            </a:lvl5pPr>
            <a:lvl6pPr marL="6123170" indent="-556651" defTabSz="2226606">
              <a:lnSpc>
                <a:spcPct val="90000"/>
              </a:lnSpc>
              <a:spcBef>
                <a:spcPts val="1217"/>
              </a:spcBef>
              <a:buFont typeface="Arial" panose="020B0604020202020204" pitchFamily="34" charset="0"/>
              <a:buChar char="•"/>
              <a:defRPr sz="4384"/>
            </a:lvl6pPr>
            <a:lvl7pPr marL="7236473" indent="-556651" defTabSz="2226606">
              <a:lnSpc>
                <a:spcPct val="90000"/>
              </a:lnSpc>
              <a:spcBef>
                <a:spcPts val="1217"/>
              </a:spcBef>
              <a:buFont typeface="Arial" panose="020B0604020202020204" pitchFamily="34" charset="0"/>
              <a:buChar char="•"/>
              <a:defRPr sz="4384"/>
            </a:lvl7pPr>
            <a:lvl8pPr marL="8349779" indent="-556651" defTabSz="2226606">
              <a:lnSpc>
                <a:spcPct val="90000"/>
              </a:lnSpc>
              <a:spcBef>
                <a:spcPts val="1217"/>
              </a:spcBef>
              <a:buFont typeface="Arial" panose="020B0604020202020204" pitchFamily="34" charset="0"/>
              <a:buChar char="•"/>
              <a:defRPr sz="4384"/>
            </a:lvl8pPr>
            <a:lvl9pPr marL="9463082" indent="-556651" defTabSz="2226606">
              <a:lnSpc>
                <a:spcPct val="90000"/>
              </a:lnSpc>
              <a:spcBef>
                <a:spcPts val="1217"/>
              </a:spcBef>
              <a:buFont typeface="Arial" panose="020B0604020202020204" pitchFamily="34" charset="0"/>
              <a:buChar char="•"/>
              <a:defRPr sz="4384"/>
            </a:lvl9pPr>
          </a:lstStyle>
          <a:p>
            <a:r>
              <a:rPr lang="fr-FR" sz="3200" dirty="0"/>
              <a:t>Bagage commercial</a:t>
            </a:r>
          </a:p>
        </p:txBody>
      </p:sp>
      <p:sp>
        <p:nvSpPr>
          <p:cNvPr id="2" name="ZoneTexte 1">
            <a:extLst>
              <a:ext uri="{FF2B5EF4-FFF2-40B4-BE49-F238E27FC236}">
                <a16:creationId xmlns:a16="http://schemas.microsoft.com/office/drawing/2014/main" id="{F7CE34DB-5FA6-4B51-9B48-331F629FE25A}"/>
              </a:ext>
            </a:extLst>
          </p:cNvPr>
          <p:cNvSpPr txBox="1"/>
          <p:nvPr/>
        </p:nvSpPr>
        <p:spPr>
          <a:xfrm flipH="1">
            <a:off x="1670332" y="1676325"/>
            <a:ext cx="3381061" cy="336118"/>
          </a:xfrm>
          <a:prstGeom prst="rect">
            <a:avLst/>
          </a:prstGeom>
          <a:noFill/>
        </p:spPr>
        <p:txBody>
          <a:bodyPr wrap="square" rtlCol="0">
            <a:spAutoFit/>
          </a:bodyPr>
          <a:lstStyle/>
          <a:p>
            <a:r>
              <a:rPr lang="fr-FR" b="1" dirty="0">
                <a:solidFill>
                  <a:srgbClr val="C00000"/>
                </a:solidFill>
                <a:hlinkClick r:id="rId3">
                  <a:extLst>
                    <a:ext uri="{A12FA001-AC4F-418D-AE19-62706E023703}">
                      <ahyp:hlinkClr xmlns:ahyp="http://schemas.microsoft.com/office/drawing/2018/hyperlinkcolor" val="tx"/>
                    </a:ext>
                  </a:extLst>
                </a:hlinkClick>
              </a:rPr>
              <a:t>portail.ce-boost-fid.izicap.com</a:t>
            </a:r>
            <a:endParaRPr lang="fr-FR" b="1" dirty="0">
              <a:solidFill>
                <a:srgbClr val="C00000"/>
              </a:solidFill>
            </a:endParaRPr>
          </a:p>
        </p:txBody>
      </p:sp>
      <p:sp>
        <p:nvSpPr>
          <p:cNvPr id="6" name="ZoneTexte 5">
            <a:extLst>
              <a:ext uri="{FF2B5EF4-FFF2-40B4-BE49-F238E27FC236}">
                <a16:creationId xmlns:a16="http://schemas.microsoft.com/office/drawing/2014/main" id="{D0831889-F609-4A6A-B3CC-F6B854035DC8}"/>
              </a:ext>
            </a:extLst>
          </p:cNvPr>
          <p:cNvSpPr txBox="1"/>
          <p:nvPr/>
        </p:nvSpPr>
        <p:spPr>
          <a:xfrm>
            <a:off x="8063890" y="1670239"/>
            <a:ext cx="3240349" cy="336118"/>
          </a:xfrm>
          <a:prstGeom prst="rect">
            <a:avLst/>
          </a:prstGeom>
          <a:noFill/>
        </p:spPr>
        <p:txBody>
          <a:bodyPr wrap="square" rtlCol="0">
            <a:spAutoFit/>
          </a:bodyPr>
          <a:lstStyle/>
          <a:p>
            <a:r>
              <a:rPr lang="fr-FR" b="1" dirty="0">
                <a:solidFill>
                  <a:srgbClr val="C00000"/>
                </a:solidFill>
                <a:hlinkClick r:id="rId4">
                  <a:extLst>
                    <a:ext uri="{A12FA001-AC4F-418D-AE19-62706E023703}">
                      <ahyp:hlinkClr xmlns:ahyp="http://schemas.microsoft.com/office/drawing/2018/hyperlinkcolor" val="tx"/>
                    </a:ext>
                  </a:extLst>
                </a:hlinkClick>
              </a:rPr>
              <a:t>Lien site Caisse d’Epargne</a:t>
            </a:r>
            <a:endParaRPr lang="fr-FR" b="1" dirty="0">
              <a:solidFill>
                <a:srgbClr val="C00000"/>
              </a:solidFill>
            </a:endParaRPr>
          </a:p>
        </p:txBody>
      </p:sp>
      <p:pic>
        <p:nvPicPr>
          <p:cNvPr id="8" name="Image 7">
            <a:extLst>
              <a:ext uri="{FF2B5EF4-FFF2-40B4-BE49-F238E27FC236}">
                <a16:creationId xmlns:a16="http://schemas.microsoft.com/office/drawing/2014/main" id="{DF08050C-4E0B-458D-9E41-5F8D7F1E220B}"/>
              </a:ext>
            </a:extLst>
          </p:cNvPr>
          <p:cNvPicPr>
            <a:picLocks noChangeAspect="1"/>
          </p:cNvPicPr>
          <p:nvPr/>
        </p:nvPicPr>
        <p:blipFill rotWithShape="1">
          <a:blip r:embed="rId5"/>
          <a:srcRect l="9346" t="22964" r="36042" b="12311"/>
          <a:stretch/>
        </p:blipFill>
        <p:spPr>
          <a:xfrm>
            <a:off x="6585541" y="2183904"/>
            <a:ext cx="5495278" cy="3663517"/>
          </a:xfrm>
          <a:prstGeom prst="rect">
            <a:avLst/>
          </a:prstGeom>
        </p:spPr>
      </p:pic>
      <p:sp>
        <p:nvSpPr>
          <p:cNvPr id="9" name="ZoneTexte 8">
            <a:extLst>
              <a:ext uri="{FF2B5EF4-FFF2-40B4-BE49-F238E27FC236}">
                <a16:creationId xmlns:a16="http://schemas.microsoft.com/office/drawing/2014/main" id="{D19D2BD9-C228-4F97-889D-1559100104CD}"/>
              </a:ext>
            </a:extLst>
          </p:cNvPr>
          <p:cNvSpPr txBox="1"/>
          <p:nvPr/>
        </p:nvSpPr>
        <p:spPr>
          <a:xfrm>
            <a:off x="1214264" y="1091952"/>
            <a:ext cx="3471169" cy="461665"/>
          </a:xfrm>
          <a:prstGeom prst="rect">
            <a:avLst/>
          </a:prstGeom>
          <a:noFill/>
        </p:spPr>
        <p:txBody>
          <a:bodyPr wrap="square" rtlCol="0">
            <a:spAutoFit/>
          </a:bodyPr>
          <a:lstStyle/>
          <a:p>
            <a:pPr algn="ctr"/>
            <a:r>
              <a:rPr lang="fr-FR" sz="2400" b="1" dirty="0"/>
              <a:t>CONSEILLERS</a:t>
            </a:r>
          </a:p>
        </p:txBody>
      </p:sp>
      <p:sp>
        <p:nvSpPr>
          <p:cNvPr id="10" name="ZoneTexte 9">
            <a:extLst>
              <a:ext uri="{FF2B5EF4-FFF2-40B4-BE49-F238E27FC236}">
                <a16:creationId xmlns:a16="http://schemas.microsoft.com/office/drawing/2014/main" id="{D4E34CFD-078F-4E77-967A-C53F21706D75}"/>
              </a:ext>
            </a:extLst>
          </p:cNvPr>
          <p:cNvSpPr txBox="1"/>
          <p:nvPr/>
        </p:nvSpPr>
        <p:spPr>
          <a:xfrm>
            <a:off x="7506567" y="1091952"/>
            <a:ext cx="3471169" cy="461665"/>
          </a:xfrm>
          <a:prstGeom prst="rect">
            <a:avLst/>
          </a:prstGeom>
          <a:noFill/>
        </p:spPr>
        <p:txBody>
          <a:bodyPr wrap="square" rtlCol="0">
            <a:spAutoFit/>
          </a:bodyPr>
          <a:lstStyle/>
          <a:p>
            <a:pPr algn="ctr"/>
            <a:r>
              <a:rPr lang="fr-FR" sz="2400" b="1" dirty="0"/>
              <a:t>CLIENTS</a:t>
            </a:r>
          </a:p>
        </p:txBody>
      </p:sp>
      <p:grpSp>
        <p:nvGrpSpPr>
          <p:cNvPr id="11" name="Group 2">
            <a:extLst>
              <a:ext uri="{FF2B5EF4-FFF2-40B4-BE49-F238E27FC236}">
                <a16:creationId xmlns:a16="http://schemas.microsoft.com/office/drawing/2014/main" id="{3889D115-1CEE-44F1-BFE7-8941E86D96A1}"/>
              </a:ext>
            </a:extLst>
          </p:cNvPr>
          <p:cNvGrpSpPr/>
          <p:nvPr/>
        </p:nvGrpSpPr>
        <p:grpSpPr>
          <a:xfrm>
            <a:off x="0" y="6735044"/>
            <a:ext cx="12192000" cy="122956"/>
            <a:chOff x="0" y="0"/>
            <a:chExt cx="15782870" cy="152400"/>
          </a:xfrm>
        </p:grpSpPr>
        <p:sp>
          <p:nvSpPr>
            <p:cNvPr id="12" name="Freeform 3">
              <a:extLst>
                <a:ext uri="{FF2B5EF4-FFF2-40B4-BE49-F238E27FC236}">
                  <a16:creationId xmlns:a16="http://schemas.microsoft.com/office/drawing/2014/main" id="{DF89108D-2DAE-40C2-B0E0-E7D38D955F1C}"/>
                </a:ext>
              </a:extLst>
            </p:cNvPr>
            <p:cNvSpPr/>
            <p:nvPr/>
          </p:nvSpPr>
          <p:spPr>
            <a:xfrm>
              <a:off x="0" y="0"/>
              <a:ext cx="15782871" cy="152400"/>
            </a:xfrm>
            <a:custGeom>
              <a:avLst/>
              <a:gdLst/>
              <a:ahLst/>
              <a:cxnLst/>
              <a:rect l="l" t="t" r="r" b="b"/>
              <a:pathLst>
                <a:path w="15782871" h="152400">
                  <a:moveTo>
                    <a:pt x="0" y="0"/>
                  </a:moveTo>
                  <a:lnTo>
                    <a:pt x="15782871" y="0"/>
                  </a:lnTo>
                  <a:lnTo>
                    <a:pt x="15782871" y="152400"/>
                  </a:lnTo>
                  <a:lnTo>
                    <a:pt x="0" y="152400"/>
                  </a:lnTo>
                  <a:close/>
                </a:path>
              </a:pathLst>
            </a:custGeom>
            <a:solidFill>
              <a:srgbClr val="D90121"/>
            </a:solidFill>
          </p:spPr>
        </p:sp>
      </p:grpSp>
      <p:pic>
        <p:nvPicPr>
          <p:cNvPr id="13" name="Picture 31">
            <a:extLst>
              <a:ext uri="{FF2B5EF4-FFF2-40B4-BE49-F238E27FC236}">
                <a16:creationId xmlns:a16="http://schemas.microsoft.com/office/drawing/2014/main" id="{64DE09C1-B449-42FC-B83D-0594225FAE60}"/>
              </a:ext>
            </a:extLst>
          </p:cNvPr>
          <p:cNvPicPr>
            <a:picLocks noChangeAspect="1"/>
          </p:cNvPicPr>
          <p:nvPr/>
        </p:nvPicPr>
        <p:blipFill>
          <a:blip r:embed="rId6"/>
          <a:srcRect b="1479"/>
          <a:stretch>
            <a:fillRect/>
          </a:stretch>
        </p:blipFill>
        <p:spPr>
          <a:xfrm>
            <a:off x="10727040" y="6375686"/>
            <a:ext cx="1370229" cy="275860"/>
          </a:xfrm>
          <a:prstGeom prst="rect">
            <a:avLst/>
          </a:prstGeom>
        </p:spPr>
      </p:pic>
    </p:spTree>
    <p:extLst>
      <p:ext uri="{BB962C8B-B14F-4D97-AF65-F5344CB8AC3E}">
        <p14:creationId xmlns:p14="http://schemas.microsoft.com/office/powerpoint/2010/main" val="310551917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2">
      <a:majorFont>
        <a:latin typeface="Montserrat Semi"/>
        <a:ea typeface=""/>
        <a:cs typeface=""/>
      </a:majorFont>
      <a:minorFont>
        <a:latin typeface="Abadi Extr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 MPE" id="{CDF4D65D-1212-4AF2-812E-8F98322BA31F}" vid="{EFD03C30-A57C-4889-AD0B-204B5F34611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57059C-04EB-4B84-81FB-F39E5FDF4B7E}">
  <ds:schemaRefs>
    <ds:schemaRef ds:uri="http://schemas.microsoft.com/sharepoint/v3/contenttype/forms"/>
  </ds:schemaRefs>
</ds:datastoreItem>
</file>

<file path=customXml/itemProps2.xml><?xml version="1.0" encoding="utf-8"?>
<ds:datastoreItem xmlns:ds="http://schemas.openxmlformats.org/officeDocument/2006/customXml" ds:itemID="{8B750DD8-4FCF-4374-8914-08C07F6C4E5E}">
  <ds:schemaRefs>
    <ds:schemaRef ds:uri="http://schemas.microsoft.com/office/2006/metadata/properties"/>
    <ds:schemaRef ds:uri="http://purl.org/dc/terms/"/>
    <ds:schemaRef ds:uri="http://schemas.microsoft.com/office/2006/documentManagement/types"/>
    <ds:schemaRef ds:uri="df2096ab-7d57-4ad3-817e-19c322fe2331"/>
    <ds:schemaRef ds:uri="http://purl.org/dc/elements/1.1/"/>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customXml/itemProps3.xml><?xml version="1.0" encoding="utf-8"?>
<ds:datastoreItem xmlns:ds="http://schemas.openxmlformats.org/officeDocument/2006/customXml" ds:itemID="{B69C16CD-6E4F-42C3-BEDB-6023D10C82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Izicap - MPE Presentation - Dorinda</Template>
  <TotalTime>14749</TotalTime>
  <Words>1303</Words>
  <Application>Microsoft Office PowerPoint</Application>
  <PresentationFormat>Grand écran</PresentationFormat>
  <Paragraphs>186</Paragraphs>
  <Slides>16</Slides>
  <Notes>0</Notes>
  <HiddenSlides>0</HiddenSlides>
  <MMClips>0</MMClips>
  <ScaleCrop>false</ScaleCrop>
  <HeadingPairs>
    <vt:vector size="6" baseType="variant">
      <vt:variant>
        <vt:lpstr>Polices utilisées</vt:lpstr>
      </vt:variant>
      <vt:variant>
        <vt:i4>21</vt:i4>
      </vt:variant>
      <vt:variant>
        <vt:lpstr>Thème</vt:lpstr>
      </vt:variant>
      <vt:variant>
        <vt:i4>1</vt:i4>
      </vt:variant>
      <vt:variant>
        <vt:lpstr>Titres des diapositives</vt:lpstr>
      </vt:variant>
      <vt:variant>
        <vt:i4>16</vt:i4>
      </vt:variant>
    </vt:vector>
  </HeadingPairs>
  <TitlesOfParts>
    <vt:vector size="38" baseType="lpstr">
      <vt:lpstr>Abadi</vt:lpstr>
      <vt:lpstr>Abadi Extra Light</vt:lpstr>
      <vt:lpstr>Aharoni</vt:lpstr>
      <vt:lpstr>Aileron Regular Bold</vt:lpstr>
      <vt:lpstr>Arial</vt:lpstr>
      <vt:lpstr>Arial Narrow</vt:lpstr>
      <vt:lpstr>Arial Narrow 1</vt:lpstr>
      <vt:lpstr>Arial Narrow 1 Italics</vt:lpstr>
      <vt:lpstr>Arial Narrow 2 Bold</vt:lpstr>
      <vt:lpstr>Calibri</vt:lpstr>
      <vt:lpstr>DIN-Medium</vt:lpstr>
      <vt:lpstr>Fira Sans Bold Bold</vt:lpstr>
      <vt:lpstr>Franklin Gothic Book</vt:lpstr>
      <vt:lpstr>Gilroy-Bold</vt:lpstr>
      <vt:lpstr>Gilroy-ExtraBold</vt:lpstr>
      <vt:lpstr>Gilroy-Regular</vt:lpstr>
      <vt:lpstr>Lato</vt:lpstr>
      <vt:lpstr>Montserrat</vt:lpstr>
      <vt:lpstr>Montserrat Semi</vt:lpstr>
      <vt:lpstr>Source Sans Pro</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ACQUIRERS MAKE THEIR MERCHANT TOPLINE IMPROVE</dc:title>
  <dc:creator>Dorinda Huybrechts</dc:creator>
  <cp:lastModifiedBy>ZINCK Yves [CEGEE]</cp:lastModifiedBy>
  <cp:revision>248</cp:revision>
  <dcterms:created xsi:type="dcterms:W3CDTF">2019-02-13T22:50:26Z</dcterms:created>
  <dcterms:modified xsi:type="dcterms:W3CDTF">2024-04-23T11:49:01Z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yves.zinck@cegee.caisse-epargne.fr</vt:lpwstr>
  </property>
  <property fmtid="{D5CDD505-2E9C-101B-9397-08002B2CF9AE}" pid="5" name="MSIP_Label_48a19f0c-bea1-442e-a475-ed109d9ec508_SetDate">
    <vt:lpwstr>2021-07-06T08:12:40.0030345Z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