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36" r:id="rId1"/>
    <p:sldMasterId id="2147483866" r:id="rId2"/>
    <p:sldMasterId id="2147483818" r:id="rId3"/>
  </p:sldMasterIdLst>
  <p:notesMasterIdLst>
    <p:notesMasterId r:id="rId45"/>
  </p:notesMasterIdLst>
  <p:handoutMasterIdLst>
    <p:handoutMasterId r:id="rId46"/>
  </p:handoutMasterIdLst>
  <p:sldIdLst>
    <p:sldId id="269" r:id="rId4"/>
    <p:sldId id="270" r:id="rId5"/>
    <p:sldId id="306" r:id="rId6"/>
    <p:sldId id="305" r:id="rId7"/>
    <p:sldId id="304" r:id="rId8"/>
    <p:sldId id="285" r:id="rId9"/>
    <p:sldId id="286" r:id="rId10"/>
    <p:sldId id="287" r:id="rId11"/>
    <p:sldId id="288" r:id="rId12"/>
    <p:sldId id="289" r:id="rId13"/>
    <p:sldId id="290" r:id="rId14"/>
    <p:sldId id="291" r:id="rId15"/>
    <p:sldId id="292" r:id="rId16"/>
    <p:sldId id="4304" r:id="rId17"/>
    <p:sldId id="256" r:id="rId18"/>
    <p:sldId id="4315" r:id="rId19"/>
    <p:sldId id="4314" r:id="rId20"/>
    <p:sldId id="257" r:id="rId21"/>
    <p:sldId id="260" r:id="rId22"/>
    <p:sldId id="261" r:id="rId23"/>
    <p:sldId id="263" r:id="rId24"/>
    <p:sldId id="266" r:id="rId25"/>
    <p:sldId id="297" r:id="rId26"/>
    <p:sldId id="299" r:id="rId27"/>
    <p:sldId id="300" r:id="rId28"/>
    <p:sldId id="284" r:id="rId29"/>
    <p:sldId id="4294" r:id="rId30"/>
    <p:sldId id="4305" r:id="rId31"/>
    <p:sldId id="4306" r:id="rId32"/>
    <p:sldId id="4307" r:id="rId33"/>
    <p:sldId id="4308" r:id="rId34"/>
    <p:sldId id="4309" r:id="rId35"/>
    <p:sldId id="4310" r:id="rId36"/>
    <p:sldId id="4311" r:id="rId37"/>
    <p:sldId id="4296" r:id="rId38"/>
    <p:sldId id="4298" r:id="rId39"/>
    <p:sldId id="4301" r:id="rId40"/>
    <p:sldId id="4302" r:id="rId41"/>
    <p:sldId id="4303" r:id="rId42"/>
    <p:sldId id="4312" r:id="rId43"/>
    <p:sldId id="4313" r:id="rId44"/>
  </p:sldIdLst>
  <p:sldSz cx="9144000" cy="5143500" type="screen16x9"/>
  <p:notesSz cx="7099300" cy="10234613"/>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3224" userDrawn="1">
          <p15:clr>
            <a:srgbClr val="A4A3A4"/>
          </p15:clr>
        </p15:guide>
        <p15:guide id="2" pos="2236"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000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628" autoAdjust="0"/>
    <p:restoredTop sz="94826"/>
  </p:normalViewPr>
  <p:slideViewPr>
    <p:cSldViewPr snapToGrid="0" snapToObjects="1">
      <p:cViewPr varScale="1">
        <p:scale>
          <a:sx n="60" d="100"/>
          <a:sy n="60" d="100"/>
        </p:scale>
        <p:origin x="1229" y="34"/>
      </p:cViewPr>
      <p:guideLst>
        <p:guide orient="horz" pos="1620"/>
        <p:guide pos="2880"/>
      </p:guideLst>
    </p:cSldViewPr>
  </p:slideViewPr>
  <p:notesTextViewPr>
    <p:cViewPr>
      <p:scale>
        <a:sx n="100" d="100"/>
        <a:sy n="100" d="100"/>
      </p:scale>
      <p:origin x="0" y="0"/>
    </p:cViewPr>
  </p:notesTextViewPr>
  <p:notesViewPr>
    <p:cSldViewPr snapToGrid="0" snapToObjects="1">
      <p:cViewPr varScale="1">
        <p:scale>
          <a:sx n="161" d="100"/>
          <a:sy n="161" d="100"/>
        </p:scale>
        <p:origin x="-6600" y="-120"/>
      </p:cViewPr>
      <p:guideLst>
        <p:guide orient="horz" pos="3224"/>
        <p:guide pos="2236"/>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viewProps" Target="viewProps.xml"/><Relationship Id="rId8"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fr-FR"/>
          </a:p>
        </p:txBody>
      </p:sp>
      <p:sp>
        <p:nvSpPr>
          <p:cNvPr id="3" name="Espace réservé de la date 2"/>
          <p:cNvSpPr>
            <a:spLocks noGrp="1"/>
          </p:cNvSpPr>
          <p:nvPr>
            <p:ph type="dt" sz="quarter" idx="1"/>
          </p:nvPr>
        </p:nvSpPr>
        <p:spPr>
          <a:xfrm>
            <a:off x="4021294" y="0"/>
            <a:ext cx="3076363" cy="511731"/>
          </a:xfrm>
          <a:prstGeom prst="rect">
            <a:avLst/>
          </a:prstGeom>
        </p:spPr>
        <p:txBody>
          <a:bodyPr vert="horz" lIns="99048" tIns="49524" rIns="99048" bIns="49524" rtlCol="0"/>
          <a:lstStyle>
            <a:lvl1pPr algn="r">
              <a:defRPr sz="1300"/>
            </a:lvl1pPr>
          </a:lstStyle>
          <a:p>
            <a:fld id="{97A7AD74-72D3-064D-AFE0-48D2DB1D62B2}" type="datetimeFigureOut">
              <a:rPr lang="fr-FR" smtClean="0"/>
              <a:t>16/12/2020</a:t>
            </a:fld>
            <a:endParaRPr lang="fr-FR"/>
          </a:p>
        </p:txBody>
      </p:sp>
      <p:sp>
        <p:nvSpPr>
          <p:cNvPr id="4" name="Espace réservé du pied de page 3"/>
          <p:cNvSpPr>
            <a:spLocks noGrp="1"/>
          </p:cNvSpPr>
          <p:nvPr>
            <p:ph type="ftr" sz="quarter" idx="2"/>
          </p:nvPr>
        </p:nvSpPr>
        <p:spPr>
          <a:xfrm>
            <a:off x="0" y="9721106"/>
            <a:ext cx="3076363" cy="511731"/>
          </a:xfrm>
          <a:prstGeom prst="rect">
            <a:avLst/>
          </a:prstGeom>
        </p:spPr>
        <p:txBody>
          <a:bodyPr vert="horz" lIns="99048" tIns="49524" rIns="99048" bIns="49524" rtlCol="0" anchor="b"/>
          <a:lstStyle>
            <a:lvl1pPr algn="l">
              <a:defRPr sz="1300"/>
            </a:lvl1pPr>
          </a:lstStyle>
          <a:p>
            <a:endParaRPr lang="fr-FR"/>
          </a:p>
        </p:txBody>
      </p:sp>
      <p:sp>
        <p:nvSpPr>
          <p:cNvPr id="5" name="Espace réservé du numéro de diapositive 4"/>
          <p:cNvSpPr>
            <a:spLocks noGrp="1"/>
          </p:cNvSpPr>
          <p:nvPr>
            <p:ph type="sldNum" sz="quarter" idx="3"/>
          </p:nvPr>
        </p:nvSpPr>
        <p:spPr>
          <a:xfrm>
            <a:off x="4021294" y="9721106"/>
            <a:ext cx="3076363" cy="511731"/>
          </a:xfrm>
          <a:prstGeom prst="rect">
            <a:avLst/>
          </a:prstGeom>
        </p:spPr>
        <p:txBody>
          <a:bodyPr vert="horz" lIns="99048" tIns="49524" rIns="99048" bIns="49524" rtlCol="0" anchor="b"/>
          <a:lstStyle>
            <a:lvl1pPr algn="r">
              <a:defRPr sz="1300"/>
            </a:lvl1pPr>
          </a:lstStyle>
          <a:p>
            <a:fld id="{2E5E2CB5-F9F6-E842-A58F-4862DF014183}" type="slidenum">
              <a:rPr lang="fr-FR" smtClean="0"/>
              <a:t>‹N°›</a:t>
            </a:fld>
            <a:endParaRPr lang="fr-FR"/>
          </a:p>
        </p:txBody>
      </p:sp>
    </p:spTree>
    <p:extLst>
      <p:ext uri="{BB962C8B-B14F-4D97-AF65-F5344CB8AC3E}">
        <p14:creationId xmlns:p14="http://schemas.microsoft.com/office/powerpoint/2010/main" val="181404673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fr-FR"/>
          </a:p>
        </p:txBody>
      </p:sp>
      <p:sp>
        <p:nvSpPr>
          <p:cNvPr id="3" name="Espace réservé de la date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BD68FB69-E8C5-F640-ABA3-125AE8D27D80}" type="datetimeFigureOut">
              <a:rPr lang="fr-FR" smtClean="0"/>
              <a:t>16/12/2020</a:t>
            </a:fld>
            <a:endParaRPr lang="fr-FR"/>
          </a:p>
        </p:txBody>
      </p:sp>
      <p:sp>
        <p:nvSpPr>
          <p:cNvPr id="4" name="Espace réservé de l'image des diapositives 3"/>
          <p:cNvSpPr>
            <a:spLocks noGrp="1" noRot="1" noChangeAspect="1"/>
          </p:cNvSpPr>
          <p:nvPr>
            <p:ph type="sldImg" idx="2"/>
          </p:nvPr>
        </p:nvSpPr>
        <p:spPr>
          <a:xfrm>
            <a:off x="139700" y="768350"/>
            <a:ext cx="6819900" cy="3836988"/>
          </a:xfrm>
          <a:prstGeom prst="rect">
            <a:avLst/>
          </a:prstGeom>
          <a:noFill/>
          <a:ln w="12700">
            <a:solidFill>
              <a:prstClr val="black"/>
            </a:solidFill>
          </a:ln>
        </p:spPr>
        <p:txBody>
          <a:bodyPr vert="horz" lIns="99048" tIns="49524" rIns="99048" bIns="49524" rtlCol="0" anchor="ctr"/>
          <a:lstStyle/>
          <a:p>
            <a:endParaRPr lang="fr-FR"/>
          </a:p>
        </p:txBody>
      </p:sp>
      <p:sp>
        <p:nvSpPr>
          <p:cNvPr id="5" name="Espace réservé des commentaires 4"/>
          <p:cNvSpPr>
            <a:spLocks noGrp="1"/>
          </p:cNvSpPr>
          <p:nvPr>
            <p:ph type="body" sz="quarter" idx="3"/>
          </p:nvPr>
        </p:nvSpPr>
        <p:spPr>
          <a:xfrm>
            <a:off x="709930" y="4861441"/>
            <a:ext cx="5679440" cy="4605576"/>
          </a:xfrm>
          <a:prstGeom prst="rect">
            <a:avLst/>
          </a:prstGeom>
        </p:spPr>
        <p:txBody>
          <a:bodyPr vert="horz" lIns="99048" tIns="49524" rIns="99048" bIns="49524"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fr-FR"/>
          </a:p>
        </p:txBody>
      </p:sp>
      <p:sp>
        <p:nvSpPr>
          <p:cNvPr id="7" name="Espace réservé du numéro de diapositive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41BB5D35-6A6A-D64B-8D45-E86C7E2C099C}" type="slidenum">
              <a:rPr lang="fr-FR" smtClean="0"/>
              <a:t>‹N°›</a:t>
            </a:fld>
            <a:endParaRPr lang="fr-FR"/>
          </a:p>
        </p:txBody>
      </p:sp>
    </p:spTree>
    <p:extLst>
      <p:ext uri="{BB962C8B-B14F-4D97-AF65-F5344CB8AC3E}">
        <p14:creationId xmlns:p14="http://schemas.microsoft.com/office/powerpoint/2010/main" val="3759783787"/>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42" name="Rectangle 3"/>
          <p:cNvSpPr>
            <a:spLocks noGrp="1" noChangeArrowheads="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eaLnBrk="0" hangingPunct="0">
              <a:spcBef>
                <a:spcPct val="30000"/>
              </a:spcBef>
              <a:tabLst>
                <a:tab pos="0" algn="l"/>
                <a:tab pos="582724" algn="l"/>
                <a:tab pos="1167228" algn="l"/>
                <a:tab pos="1751734" algn="l"/>
                <a:tab pos="2336239" algn="l"/>
                <a:tab pos="2920745" algn="l"/>
                <a:tab pos="3505249" algn="l"/>
                <a:tab pos="4089755" algn="l"/>
                <a:tab pos="4674259" algn="l"/>
                <a:tab pos="5258766" algn="l"/>
                <a:tab pos="5843270" algn="l"/>
                <a:tab pos="6427776" algn="l"/>
                <a:tab pos="7012280" algn="l"/>
                <a:tab pos="7596784" algn="l"/>
                <a:tab pos="8181290" algn="l"/>
                <a:tab pos="8765795" algn="l"/>
                <a:tab pos="9350300" algn="l"/>
                <a:tab pos="9934805" algn="l"/>
                <a:tab pos="10521093" algn="l"/>
                <a:tab pos="11103816" algn="l"/>
                <a:tab pos="11688322" algn="l"/>
              </a:tabLst>
              <a:defRPr sz="1300">
                <a:solidFill>
                  <a:schemeClr val="tx1"/>
                </a:solidFill>
                <a:latin typeface="Arial" charset="0"/>
              </a:defRPr>
            </a:lvl1pPr>
            <a:lvl2pPr marL="833988" indent="-320764" eaLnBrk="0" hangingPunct="0">
              <a:spcBef>
                <a:spcPct val="30000"/>
              </a:spcBef>
              <a:tabLst>
                <a:tab pos="0" algn="l"/>
                <a:tab pos="582724" algn="l"/>
                <a:tab pos="1167228" algn="l"/>
                <a:tab pos="1751734" algn="l"/>
                <a:tab pos="2336239" algn="l"/>
                <a:tab pos="2920745" algn="l"/>
                <a:tab pos="3505249" algn="l"/>
                <a:tab pos="4089755" algn="l"/>
                <a:tab pos="4674259" algn="l"/>
                <a:tab pos="5258766" algn="l"/>
                <a:tab pos="5843270" algn="l"/>
                <a:tab pos="6427776" algn="l"/>
                <a:tab pos="7012280" algn="l"/>
                <a:tab pos="7596784" algn="l"/>
                <a:tab pos="8181290" algn="l"/>
                <a:tab pos="8765795" algn="l"/>
                <a:tab pos="9350300" algn="l"/>
                <a:tab pos="9934805" algn="l"/>
                <a:tab pos="10521093" algn="l"/>
                <a:tab pos="11103816" algn="l"/>
                <a:tab pos="11688322" algn="l"/>
              </a:tabLst>
              <a:defRPr sz="1300">
                <a:solidFill>
                  <a:schemeClr val="tx1"/>
                </a:solidFill>
                <a:latin typeface="Arial" charset="0"/>
              </a:defRPr>
            </a:lvl2pPr>
            <a:lvl3pPr marL="1283060" indent="-256611" eaLnBrk="0" hangingPunct="0">
              <a:spcBef>
                <a:spcPct val="30000"/>
              </a:spcBef>
              <a:tabLst>
                <a:tab pos="0" algn="l"/>
                <a:tab pos="582724" algn="l"/>
                <a:tab pos="1167228" algn="l"/>
                <a:tab pos="1751734" algn="l"/>
                <a:tab pos="2336239" algn="l"/>
                <a:tab pos="2920745" algn="l"/>
                <a:tab pos="3505249" algn="l"/>
                <a:tab pos="4089755" algn="l"/>
                <a:tab pos="4674259" algn="l"/>
                <a:tab pos="5258766" algn="l"/>
                <a:tab pos="5843270" algn="l"/>
                <a:tab pos="6427776" algn="l"/>
                <a:tab pos="7012280" algn="l"/>
                <a:tab pos="7596784" algn="l"/>
                <a:tab pos="8181290" algn="l"/>
                <a:tab pos="8765795" algn="l"/>
                <a:tab pos="9350300" algn="l"/>
                <a:tab pos="9934805" algn="l"/>
                <a:tab pos="10521093" algn="l"/>
                <a:tab pos="11103816" algn="l"/>
                <a:tab pos="11688322" algn="l"/>
              </a:tabLst>
              <a:defRPr sz="1300">
                <a:solidFill>
                  <a:schemeClr val="tx1"/>
                </a:solidFill>
                <a:latin typeface="Arial" charset="0"/>
              </a:defRPr>
            </a:lvl3pPr>
            <a:lvl4pPr marL="1796285" indent="-256611" eaLnBrk="0" hangingPunct="0">
              <a:spcBef>
                <a:spcPct val="30000"/>
              </a:spcBef>
              <a:tabLst>
                <a:tab pos="0" algn="l"/>
                <a:tab pos="582724" algn="l"/>
                <a:tab pos="1167228" algn="l"/>
                <a:tab pos="1751734" algn="l"/>
                <a:tab pos="2336239" algn="l"/>
                <a:tab pos="2920745" algn="l"/>
                <a:tab pos="3505249" algn="l"/>
                <a:tab pos="4089755" algn="l"/>
                <a:tab pos="4674259" algn="l"/>
                <a:tab pos="5258766" algn="l"/>
                <a:tab pos="5843270" algn="l"/>
                <a:tab pos="6427776" algn="l"/>
                <a:tab pos="7012280" algn="l"/>
                <a:tab pos="7596784" algn="l"/>
                <a:tab pos="8181290" algn="l"/>
                <a:tab pos="8765795" algn="l"/>
                <a:tab pos="9350300" algn="l"/>
                <a:tab pos="9934805" algn="l"/>
                <a:tab pos="10521093" algn="l"/>
                <a:tab pos="11103816" algn="l"/>
                <a:tab pos="11688322" algn="l"/>
              </a:tabLst>
              <a:defRPr sz="1300">
                <a:solidFill>
                  <a:schemeClr val="tx1"/>
                </a:solidFill>
                <a:latin typeface="Arial" charset="0"/>
              </a:defRPr>
            </a:lvl4pPr>
            <a:lvl5pPr marL="2309507" indent="-256611" eaLnBrk="0" hangingPunct="0">
              <a:spcBef>
                <a:spcPct val="30000"/>
              </a:spcBef>
              <a:tabLst>
                <a:tab pos="0" algn="l"/>
                <a:tab pos="582724" algn="l"/>
                <a:tab pos="1167228" algn="l"/>
                <a:tab pos="1751734" algn="l"/>
                <a:tab pos="2336239" algn="l"/>
                <a:tab pos="2920745" algn="l"/>
                <a:tab pos="3505249" algn="l"/>
                <a:tab pos="4089755" algn="l"/>
                <a:tab pos="4674259" algn="l"/>
                <a:tab pos="5258766" algn="l"/>
                <a:tab pos="5843270" algn="l"/>
                <a:tab pos="6427776" algn="l"/>
                <a:tab pos="7012280" algn="l"/>
                <a:tab pos="7596784" algn="l"/>
                <a:tab pos="8181290" algn="l"/>
                <a:tab pos="8765795" algn="l"/>
                <a:tab pos="9350300" algn="l"/>
                <a:tab pos="9934805" algn="l"/>
                <a:tab pos="10521093" algn="l"/>
                <a:tab pos="11103816" algn="l"/>
                <a:tab pos="11688322" algn="l"/>
              </a:tabLst>
              <a:defRPr sz="1300">
                <a:solidFill>
                  <a:schemeClr val="tx1"/>
                </a:solidFill>
                <a:latin typeface="Arial" charset="0"/>
              </a:defRPr>
            </a:lvl5pPr>
            <a:lvl6pPr marL="2822731" indent="-256611" eaLnBrk="0" fontAlgn="base" hangingPunct="0">
              <a:spcBef>
                <a:spcPct val="30000"/>
              </a:spcBef>
              <a:spcAft>
                <a:spcPct val="0"/>
              </a:spcAft>
              <a:tabLst>
                <a:tab pos="0" algn="l"/>
                <a:tab pos="582724" algn="l"/>
                <a:tab pos="1167228" algn="l"/>
                <a:tab pos="1751734" algn="l"/>
                <a:tab pos="2336239" algn="l"/>
                <a:tab pos="2920745" algn="l"/>
                <a:tab pos="3505249" algn="l"/>
                <a:tab pos="4089755" algn="l"/>
                <a:tab pos="4674259" algn="l"/>
                <a:tab pos="5258766" algn="l"/>
                <a:tab pos="5843270" algn="l"/>
                <a:tab pos="6427776" algn="l"/>
                <a:tab pos="7012280" algn="l"/>
                <a:tab pos="7596784" algn="l"/>
                <a:tab pos="8181290" algn="l"/>
                <a:tab pos="8765795" algn="l"/>
                <a:tab pos="9350300" algn="l"/>
                <a:tab pos="9934805" algn="l"/>
                <a:tab pos="10521093" algn="l"/>
                <a:tab pos="11103816" algn="l"/>
                <a:tab pos="11688322" algn="l"/>
              </a:tabLst>
              <a:defRPr sz="1300">
                <a:solidFill>
                  <a:schemeClr val="tx1"/>
                </a:solidFill>
                <a:latin typeface="Arial" charset="0"/>
              </a:defRPr>
            </a:lvl6pPr>
            <a:lvl7pPr marL="3335957" indent="-256611" eaLnBrk="0" fontAlgn="base" hangingPunct="0">
              <a:spcBef>
                <a:spcPct val="30000"/>
              </a:spcBef>
              <a:spcAft>
                <a:spcPct val="0"/>
              </a:spcAft>
              <a:tabLst>
                <a:tab pos="0" algn="l"/>
                <a:tab pos="582724" algn="l"/>
                <a:tab pos="1167228" algn="l"/>
                <a:tab pos="1751734" algn="l"/>
                <a:tab pos="2336239" algn="l"/>
                <a:tab pos="2920745" algn="l"/>
                <a:tab pos="3505249" algn="l"/>
                <a:tab pos="4089755" algn="l"/>
                <a:tab pos="4674259" algn="l"/>
                <a:tab pos="5258766" algn="l"/>
                <a:tab pos="5843270" algn="l"/>
                <a:tab pos="6427776" algn="l"/>
                <a:tab pos="7012280" algn="l"/>
                <a:tab pos="7596784" algn="l"/>
                <a:tab pos="8181290" algn="l"/>
                <a:tab pos="8765795" algn="l"/>
                <a:tab pos="9350300" algn="l"/>
                <a:tab pos="9934805" algn="l"/>
                <a:tab pos="10521093" algn="l"/>
                <a:tab pos="11103816" algn="l"/>
                <a:tab pos="11688322" algn="l"/>
              </a:tabLst>
              <a:defRPr sz="1300">
                <a:solidFill>
                  <a:schemeClr val="tx1"/>
                </a:solidFill>
                <a:latin typeface="Arial" charset="0"/>
              </a:defRPr>
            </a:lvl7pPr>
            <a:lvl8pPr marL="3849180" indent="-256611" eaLnBrk="0" fontAlgn="base" hangingPunct="0">
              <a:spcBef>
                <a:spcPct val="30000"/>
              </a:spcBef>
              <a:spcAft>
                <a:spcPct val="0"/>
              </a:spcAft>
              <a:tabLst>
                <a:tab pos="0" algn="l"/>
                <a:tab pos="582724" algn="l"/>
                <a:tab pos="1167228" algn="l"/>
                <a:tab pos="1751734" algn="l"/>
                <a:tab pos="2336239" algn="l"/>
                <a:tab pos="2920745" algn="l"/>
                <a:tab pos="3505249" algn="l"/>
                <a:tab pos="4089755" algn="l"/>
                <a:tab pos="4674259" algn="l"/>
                <a:tab pos="5258766" algn="l"/>
                <a:tab pos="5843270" algn="l"/>
                <a:tab pos="6427776" algn="l"/>
                <a:tab pos="7012280" algn="l"/>
                <a:tab pos="7596784" algn="l"/>
                <a:tab pos="8181290" algn="l"/>
                <a:tab pos="8765795" algn="l"/>
                <a:tab pos="9350300" algn="l"/>
                <a:tab pos="9934805" algn="l"/>
                <a:tab pos="10521093" algn="l"/>
                <a:tab pos="11103816" algn="l"/>
                <a:tab pos="11688322" algn="l"/>
              </a:tabLst>
              <a:defRPr sz="1300">
                <a:solidFill>
                  <a:schemeClr val="tx1"/>
                </a:solidFill>
                <a:latin typeface="Arial" charset="0"/>
              </a:defRPr>
            </a:lvl8pPr>
            <a:lvl9pPr marL="4362404" indent="-256611" eaLnBrk="0" fontAlgn="base" hangingPunct="0">
              <a:spcBef>
                <a:spcPct val="30000"/>
              </a:spcBef>
              <a:spcAft>
                <a:spcPct val="0"/>
              </a:spcAft>
              <a:tabLst>
                <a:tab pos="0" algn="l"/>
                <a:tab pos="582724" algn="l"/>
                <a:tab pos="1167228" algn="l"/>
                <a:tab pos="1751734" algn="l"/>
                <a:tab pos="2336239" algn="l"/>
                <a:tab pos="2920745" algn="l"/>
                <a:tab pos="3505249" algn="l"/>
                <a:tab pos="4089755" algn="l"/>
                <a:tab pos="4674259" algn="l"/>
                <a:tab pos="5258766" algn="l"/>
                <a:tab pos="5843270" algn="l"/>
                <a:tab pos="6427776" algn="l"/>
                <a:tab pos="7012280" algn="l"/>
                <a:tab pos="7596784" algn="l"/>
                <a:tab pos="8181290" algn="l"/>
                <a:tab pos="8765795" algn="l"/>
                <a:tab pos="9350300" algn="l"/>
                <a:tab pos="9934805" algn="l"/>
                <a:tab pos="10521093" algn="l"/>
                <a:tab pos="11103816" algn="l"/>
                <a:tab pos="11688322" algn="l"/>
              </a:tabLst>
              <a:defRPr sz="1300">
                <a:solidFill>
                  <a:schemeClr val="tx1"/>
                </a:solidFill>
                <a:latin typeface="Arial" charset="0"/>
              </a:defRPr>
            </a:lvl9pPr>
          </a:lstStyle>
          <a:p>
            <a:pPr eaLnBrk="1" fontAlgn="base" hangingPunct="1">
              <a:spcBef>
                <a:spcPct val="0"/>
              </a:spcBef>
              <a:spcAft>
                <a:spcPct val="0"/>
              </a:spcAft>
            </a:pPr>
            <a:r>
              <a:rPr lang="fr-FR" altLang="fr-FR">
                <a:solidFill>
                  <a:srgbClr val="FFFFFF"/>
                </a:solidFill>
                <a:latin typeface="Calibri" pitchFamily="34" charset="0"/>
                <a:ea typeface="MS PGothic" pitchFamily="34" charset="-128"/>
                <a:cs typeface="Arial" charset="0"/>
              </a:rPr>
              <a:t>28/10/13</a:t>
            </a:r>
          </a:p>
        </p:txBody>
      </p:sp>
      <p:sp>
        <p:nvSpPr>
          <p:cNvPr id="6144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tabLst>
                <a:tab pos="0" algn="l"/>
                <a:tab pos="582724" algn="l"/>
                <a:tab pos="1167228" algn="l"/>
                <a:tab pos="1751734" algn="l"/>
                <a:tab pos="2336239" algn="l"/>
                <a:tab pos="2920745" algn="l"/>
                <a:tab pos="3505249" algn="l"/>
                <a:tab pos="4089755" algn="l"/>
                <a:tab pos="4674259" algn="l"/>
                <a:tab pos="5258766" algn="l"/>
                <a:tab pos="5843270" algn="l"/>
                <a:tab pos="6427776" algn="l"/>
                <a:tab pos="7012280" algn="l"/>
                <a:tab pos="7596784" algn="l"/>
                <a:tab pos="8181290" algn="l"/>
                <a:tab pos="8765795" algn="l"/>
                <a:tab pos="9350300" algn="l"/>
                <a:tab pos="9934805" algn="l"/>
                <a:tab pos="10521093" algn="l"/>
                <a:tab pos="11103816" algn="l"/>
                <a:tab pos="11688322" algn="l"/>
              </a:tabLst>
              <a:defRPr sz="1300">
                <a:solidFill>
                  <a:schemeClr val="tx1"/>
                </a:solidFill>
                <a:latin typeface="Arial" charset="0"/>
              </a:defRPr>
            </a:lvl1pPr>
            <a:lvl2pPr marL="833988" indent="-320764" eaLnBrk="0" hangingPunct="0">
              <a:spcBef>
                <a:spcPct val="30000"/>
              </a:spcBef>
              <a:tabLst>
                <a:tab pos="0" algn="l"/>
                <a:tab pos="582724" algn="l"/>
                <a:tab pos="1167228" algn="l"/>
                <a:tab pos="1751734" algn="l"/>
                <a:tab pos="2336239" algn="l"/>
                <a:tab pos="2920745" algn="l"/>
                <a:tab pos="3505249" algn="l"/>
                <a:tab pos="4089755" algn="l"/>
                <a:tab pos="4674259" algn="l"/>
                <a:tab pos="5258766" algn="l"/>
                <a:tab pos="5843270" algn="l"/>
                <a:tab pos="6427776" algn="l"/>
                <a:tab pos="7012280" algn="l"/>
                <a:tab pos="7596784" algn="l"/>
                <a:tab pos="8181290" algn="l"/>
                <a:tab pos="8765795" algn="l"/>
                <a:tab pos="9350300" algn="l"/>
                <a:tab pos="9934805" algn="l"/>
                <a:tab pos="10521093" algn="l"/>
                <a:tab pos="11103816" algn="l"/>
                <a:tab pos="11688322" algn="l"/>
              </a:tabLst>
              <a:defRPr sz="1300">
                <a:solidFill>
                  <a:schemeClr val="tx1"/>
                </a:solidFill>
                <a:latin typeface="Arial" charset="0"/>
              </a:defRPr>
            </a:lvl2pPr>
            <a:lvl3pPr marL="1283060" indent="-256611" eaLnBrk="0" hangingPunct="0">
              <a:spcBef>
                <a:spcPct val="30000"/>
              </a:spcBef>
              <a:tabLst>
                <a:tab pos="0" algn="l"/>
                <a:tab pos="582724" algn="l"/>
                <a:tab pos="1167228" algn="l"/>
                <a:tab pos="1751734" algn="l"/>
                <a:tab pos="2336239" algn="l"/>
                <a:tab pos="2920745" algn="l"/>
                <a:tab pos="3505249" algn="l"/>
                <a:tab pos="4089755" algn="l"/>
                <a:tab pos="4674259" algn="l"/>
                <a:tab pos="5258766" algn="l"/>
                <a:tab pos="5843270" algn="l"/>
                <a:tab pos="6427776" algn="l"/>
                <a:tab pos="7012280" algn="l"/>
                <a:tab pos="7596784" algn="l"/>
                <a:tab pos="8181290" algn="l"/>
                <a:tab pos="8765795" algn="l"/>
                <a:tab pos="9350300" algn="l"/>
                <a:tab pos="9934805" algn="l"/>
                <a:tab pos="10521093" algn="l"/>
                <a:tab pos="11103816" algn="l"/>
                <a:tab pos="11688322" algn="l"/>
              </a:tabLst>
              <a:defRPr sz="1300">
                <a:solidFill>
                  <a:schemeClr val="tx1"/>
                </a:solidFill>
                <a:latin typeface="Arial" charset="0"/>
              </a:defRPr>
            </a:lvl3pPr>
            <a:lvl4pPr marL="1796285" indent="-256611" eaLnBrk="0" hangingPunct="0">
              <a:spcBef>
                <a:spcPct val="30000"/>
              </a:spcBef>
              <a:tabLst>
                <a:tab pos="0" algn="l"/>
                <a:tab pos="582724" algn="l"/>
                <a:tab pos="1167228" algn="l"/>
                <a:tab pos="1751734" algn="l"/>
                <a:tab pos="2336239" algn="l"/>
                <a:tab pos="2920745" algn="l"/>
                <a:tab pos="3505249" algn="l"/>
                <a:tab pos="4089755" algn="l"/>
                <a:tab pos="4674259" algn="l"/>
                <a:tab pos="5258766" algn="l"/>
                <a:tab pos="5843270" algn="l"/>
                <a:tab pos="6427776" algn="l"/>
                <a:tab pos="7012280" algn="l"/>
                <a:tab pos="7596784" algn="l"/>
                <a:tab pos="8181290" algn="l"/>
                <a:tab pos="8765795" algn="l"/>
                <a:tab pos="9350300" algn="l"/>
                <a:tab pos="9934805" algn="l"/>
                <a:tab pos="10521093" algn="l"/>
                <a:tab pos="11103816" algn="l"/>
                <a:tab pos="11688322" algn="l"/>
              </a:tabLst>
              <a:defRPr sz="1300">
                <a:solidFill>
                  <a:schemeClr val="tx1"/>
                </a:solidFill>
                <a:latin typeface="Arial" charset="0"/>
              </a:defRPr>
            </a:lvl4pPr>
            <a:lvl5pPr marL="2309507" indent="-256611" eaLnBrk="0" hangingPunct="0">
              <a:spcBef>
                <a:spcPct val="30000"/>
              </a:spcBef>
              <a:tabLst>
                <a:tab pos="0" algn="l"/>
                <a:tab pos="582724" algn="l"/>
                <a:tab pos="1167228" algn="l"/>
                <a:tab pos="1751734" algn="l"/>
                <a:tab pos="2336239" algn="l"/>
                <a:tab pos="2920745" algn="l"/>
                <a:tab pos="3505249" algn="l"/>
                <a:tab pos="4089755" algn="l"/>
                <a:tab pos="4674259" algn="l"/>
                <a:tab pos="5258766" algn="l"/>
                <a:tab pos="5843270" algn="l"/>
                <a:tab pos="6427776" algn="l"/>
                <a:tab pos="7012280" algn="l"/>
                <a:tab pos="7596784" algn="l"/>
                <a:tab pos="8181290" algn="l"/>
                <a:tab pos="8765795" algn="l"/>
                <a:tab pos="9350300" algn="l"/>
                <a:tab pos="9934805" algn="l"/>
                <a:tab pos="10521093" algn="l"/>
                <a:tab pos="11103816" algn="l"/>
                <a:tab pos="11688322" algn="l"/>
              </a:tabLst>
              <a:defRPr sz="1300">
                <a:solidFill>
                  <a:schemeClr val="tx1"/>
                </a:solidFill>
                <a:latin typeface="Arial" charset="0"/>
              </a:defRPr>
            </a:lvl5pPr>
            <a:lvl6pPr marL="2822731" indent="-256611" eaLnBrk="0" fontAlgn="base" hangingPunct="0">
              <a:spcBef>
                <a:spcPct val="30000"/>
              </a:spcBef>
              <a:spcAft>
                <a:spcPct val="0"/>
              </a:spcAft>
              <a:tabLst>
                <a:tab pos="0" algn="l"/>
                <a:tab pos="582724" algn="l"/>
                <a:tab pos="1167228" algn="l"/>
                <a:tab pos="1751734" algn="l"/>
                <a:tab pos="2336239" algn="l"/>
                <a:tab pos="2920745" algn="l"/>
                <a:tab pos="3505249" algn="l"/>
                <a:tab pos="4089755" algn="l"/>
                <a:tab pos="4674259" algn="l"/>
                <a:tab pos="5258766" algn="l"/>
                <a:tab pos="5843270" algn="l"/>
                <a:tab pos="6427776" algn="l"/>
                <a:tab pos="7012280" algn="l"/>
                <a:tab pos="7596784" algn="l"/>
                <a:tab pos="8181290" algn="l"/>
                <a:tab pos="8765795" algn="l"/>
                <a:tab pos="9350300" algn="l"/>
                <a:tab pos="9934805" algn="l"/>
                <a:tab pos="10521093" algn="l"/>
                <a:tab pos="11103816" algn="l"/>
                <a:tab pos="11688322" algn="l"/>
              </a:tabLst>
              <a:defRPr sz="1300">
                <a:solidFill>
                  <a:schemeClr val="tx1"/>
                </a:solidFill>
                <a:latin typeface="Arial" charset="0"/>
              </a:defRPr>
            </a:lvl6pPr>
            <a:lvl7pPr marL="3335957" indent="-256611" eaLnBrk="0" fontAlgn="base" hangingPunct="0">
              <a:spcBef>
                <a:spcPct val="30000"/>
              </a:spcBef>
              <a:spcAft>
                <a:spcPct val="0"/>
              </a:spcAft>
              <a:tabLst>
                <a:tab pos="0" algn="l"/>
                <a:tab pos="582724" algn="l"/>
                <a:tab pos="1167228" algn="l"/>
                <a:tab pos="1751734" algn="l"/>
                <a:tab pos="2336239" algn="l"/>
                <a:tab pos="2920745" algn="l"/>
                <a:tab pos="3505249" algn="l"/>
                <a:tab pos="4089755" algn="l"/>
                <a:tab pos="4674259" algn="l"/>
                <a:tab pos="5258766" algn="l"/>
                <a:tab pos="5843270" algn="l"/>
                <a:tab pos="6427776" algn="l"/>
                <a:tab pos="7012280" algn="l"/>
                <a:tab pos="7596784" algn="l"/>
                <a:tab pos="8181290" algn="l"/>
                <a:tab pos="8765795" algn="l"/>
                <a:tab pos="9350300" algn="l"/>
                <a:tab pos="9934805" algn="l"/>
                <a:tab pos="10521093" algn="l"/>
                <a:tab pos="11103816" algn="l"/>
                <a:tab pos="11688322" algn="l"/>
              </a:tabLst>
              <a:defRPr sz="1300">
                <a:solidFill>
                  <a:schemeClr val="tx1"/>
                </a:solidFill>
                <a:latin typeface="Arial" charset="0"/>
              </a:defRPr>
            </a:lvl7pPr>
            <a:lvl8pPr marL="3849180" indent="-256611" eaLnBrk="0" fontAlgn="base" hangingPunct="0">
              <a:spcBef>
                <a:spcPct val="30000"/>
              </a:spcBef>
              <a:spcAft>
                <a:spcPct val="0"/>
              </a:spcAft>
              <a:tabLst>
                <a:tab pos="0" algn="l"/>
                <a:tab pos="582724" algn="l"/>
                <a:tab pos="1167228" algn="l"/>
                <a:tab pos="1751734" algn="l"/>
                <a:tab pos="2336239" algn="l"/>
                <a:tab pos="2920745" algn="l"/>
                <a:tab pos="3505249" algn="l"/>
                <a:tab pos="4089755" algn="l"/>
                <a:tab pos="4674259" algn="l"/>
                <a:tab pos="5258766" algn="l"/>
                <a:tab pos="5843270" algn="l"/>
                <a:tab pos="6427776" algn="l"/>
                <a:tab pos="7012280" algn="l"/>
                <a:tab pos="7596784" algn="l"/>
                <a:tab pos="8181290" algn="l"/>
                <a:tab pos="8765795" algn="l"/>
                <a:tab pos="9350300" algn="l"/>
                <a:tab pos="9934805" algn="l"/>
                <a:tab pos="10521093" algn="l"/>
                <a:tab pos="11103816" algn="l"/>
                <a:tab pos="11688322" algn="l"/>
              </a:tabLst>
              <a:defRPr sz="1300">
                <a:solidFill>
                  <a:schemeClr val="tx1"/>
                </a:solidFill>
                <a:latin typeface="Arial" charset="0"/>
              </a:defRPr>
            </a:lvl8pPr>
            <a:lvl9pPr marL="4362404" indent="-256611" eaLnBrk="0" fontAlgn="base" hangingPunct="0">
              <a:spcBef>
                <a:spcPct val="30000"/>
              </a:spcBef>
              <a:spcAft>
                <a:spcPct val="0"/>
              </a:spcAft>
              <a:tabLst>
                <a:tab pos="0" algn="l"/>
                <a:tab pos="582724" algn="l"/>
                <a:tab pos="1167228" algn="l"/>
                <a:tab pos="1751734" algn="l"/>
                <a:tab pos="2336239" algn="l"/>
                <a:tab pos="2920745" algn="l"/>
                <a:tab pos="3505249" algn="l"/>
                <a:tab pos="4089755" algn="l"/>
                <a:tab pos="4674259" algn="l"/>
                <a:tab pos="5258766" algn="l"/>
                <a:tab pos="5843270" algn="l"/>
                <a:tab pos="6427776" algn="l"/>
                <a:tab pos="7012280" algn="l"/>
                <a:tab pos="7596784" algn="l"/>
                <a:tab pos="8181290" algn="l"/>
                <a:tab pos="8765795" algn="l"/>
                <a:tab pos="9350300" algn="l"/>
                <a:tab pos="9934805" algn="l"/>
                <a:tab pos="10521093" algn="l"/>
                <a:tab pos="11103816" algn="l"/>
                <a:tab pos="11688322" algn="l"/>
              </a:tabLst>
              <a:defRPr sz="1300">
                <a:solidFill>
                  <a:schemeClr val="tx1"/>
                </a:solidFill>
                <a:latin typeface="Arial" charset="0"/>
              </a:defRPr>
            </a:lvl9pPr>
          </a:lstStyle>
          <a:p>
            <a:pPr eaLnBrk="1" fontAlgn="base" hangingPunct="1">
              <a:spcBef>
                <a:spcPct val="0"/>
              </a:spcBef>
              <a:spcAft>
                <a:spcPct val="0"/>
              </a:spcAft>
            </a:pPr>
            <a:fld id="{B65292AC-FAF6-4961-A2D6-D49F95D4A95D}" type="slidenum">
              <a:rPr lang="fr-FR" altLang="fr-FR" smtClean="0">
                <a:solidFill>
                  <a:srgbClr val="FFFFFF"/>
                </a:solidFill>
                <a:latin typeface="Calibri" pitchFamily="34" charset="0"/>
                <a:ea typeface="MS PGothic" pitchFamily="34" charset="-128"/>
                <a:cs typeface="Arial" charset="0"/>
              </a:rPr>
              <a:pPr eaLnBrk="1" fontAlgn="base" hangingPunct="1">
                <a:spcBef>
                  <a:spcPct val="0"/>
                </a:spcBef>
                <a:spcAft>
                  <a:spcPct val="0"/>
                </a:spcAft>
              </a:pPr>
              <a:t>18</a:t>
            </a:fld>
            <a:endParaRPr lang="fr-FR" altLang="fr-FR">
              <a:solidFill>
                <a:srgbClr val="FFFFFF"/>
              </a:solidFill>
              <a:latin typeface="Calibri" pitchFamily="34" charset="0"/>
              <a:ea typeface="MS PGothic" pitchFamily="34" charset="-128"/>
              <a:cs typeface="Arial" charset="0"/>
            </a:endParaRPr>
          </a:p>
        </p:txBody>
      </p:sp>
      <p:sp>
        <p:nvSpPr>
          <p:cNvPr id="61444" name="Rectangle 1"/>
          <p:cNvSpPr>
            <a:spLocks noGrp="1" noRot="1" noChangeAspect="1" noChangeArrowheads="1" noTextEdit="1"/>
          </p:cNvSpPr>
          <p:nvPr>
            <p:ph type="sldImg"/>
          </p:nvPr>
        </p:nvSpPr>
        <p:spPr bwMode="auto">
          <a:xfrm>
            <a:off x="-139700" y="860425"/>
            <a:ext cx="7631113" cy="429418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45" name="Text Box 2"/>
          <p:cNvSpPr>
            <a:spLocks noGrp="1" noChangeArrowheads="1"/>
          </p:cNvSpPr>
          <p:nvPr>
            <p:ph type="body" idx="1"/>
          </p:nvPr>
        </p:nvSpPr>
        <p:spPr bwMode="auto">
          <a:xfrm>
            <a:off x="734909" y="5441272"/>
            <a:ext cx="5880974" cy="515687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numCol="1" anchor="t" anchorCtr="0" compatLnSpc="1">
            <a:prstTxWarp prst="textNoShape">
              <a:avLst/>
            </a:prstTxWarp>
          </a:bodyPr>
          <a:lstStyle/>
          <a:p>
            <a:pPr>
              <a:lnSpc>
                <a:spcPct val="80000"/>
              </a:lnSpc>
              <a:spcBef>
                <a:spcPts val="379"/>
              </a:spcBef>
              <a:tabLst>
                <a:tab pos="0" algn="l"/>
                <a:tab pos="582724" algn="l"/>
                <a:tab pos="1167228" algn="l"/>
                <a:tab pos="1751734" algn="l"/>
                <a:tab pos="2336239" algn="l"/>
                <a:tab pos="2920745" algn="l"/>
                <a:tab pos="3505249" algn="l"/>
                <a:tab pos="4089755" algn="l"/>
                <a:tab pos="4674259" algn="l"/>
                <a:tab pos="5258766" algn="l"/>
                <a:tab pos="5843270" algn="l"/>
                <a:tab pos="6427776" algn="l"/>
                <a:tab pos="7012280" algn="l"/>
                <a:tab pos="7596784" algn="l"/>
                <a:tab pos="8181290" algn="l"/>
                <a:tab pos="8765795" algn="l"/>
                <a:tab pos="9350300" algn="l"/>
                <a:tab pos="9934805" algn="l"/>
                <a:tab pos="10521093" algn="l"/>
                <a:tab pos="11103816" algn="l"/>
                <a:tab pos="11688322" algn="l"/>
              </a:tabLst>
            </a:pPr>
            <a:endParaRPr lang="fr-FR" altLang="fr-FR" sz="1000">
              <a:latin typeface="Arial" charset="0"/>
              <a:ea typeface="MS PGothic" pitchFamily="34" charset="-128"/>
            </a:endParaRPr>
          </a:p>
          <a:p>
            <a:pPr>
              <a:lnSpc>
                <a:spcPct val="80000"/>
              </a:lnSpc>
              <a:spcBef>
                <a:spcPts val="379"/>
              </a:spcBef>
              <a:tabLst>
                <a:tab pos="0" algn="l"/>
                <a:tab pos="582724" algn="l"/>
                <a:tab pos="1167228" algn="l"/>
                <a:tab pos="1751734" algn="l"/>
                <a:tab pos="2336239" algn="l"/>
                <a:tab pos="2920745" algn="l"/>
                <a:tab pos="3505249" algn="l"/>
                <a:tab pos="4089755" algn="l"/>
                <a:tab pos="4674259" algn="l"/>
                <a:tab pos="5258766" algn="l"/>
                <a:tab pos="5843270" algn="l"/>
                <a:tab pos="6427776" algn="l"/>
                <a:tab pos="7012280" algn="l"/>
                <a:tab pos="7596784" algn="l"/>
                <a:tab pos="8181290" algn="l"/>
                <a:tab pos="8765795" algn="l"/>
                <a:tab pos="9350300" algn="l"/>
                <a:tab pos="9934805" algn="l"/>
                <a:tab pos="10521093" algn="l"/>
                <a:tab pos="11103816" algn="l"/>
                <a:tab pos="11688322" algn="l"/>
              </a:tabLst>
            </a:pPr>
            <a:r>
              <a:rPr lang="fr-FR" altLang="fr-FR" sz="1000">
                <a:latin typeface="Arial" charset="0"/>
                <a:ea typeface="MS PGothic" pitchFamily="34" charset="-128"/>
              </a:rPr>
              <a:t>Pour changer le bandeau du haut : aller dans « Affichage/Masque/masque des diapositives et entrer sur les deux masques « pages de contenu » et « page de titre » le titre et la date du powerpoint</a:t>
            </a:r>
          </a:p>
          <a:p>
            <a:pPr>
              <a:lnSpc>
                <a:spcPct val="80000"/>
              </a:lnSpc>
              <a:spcBef>
                <a:spcPts val="379"/>
              </a:spcBef>
              <a:tabLst>
                <a:tab pos="0" algn="l"/>
                <a:tab pos="582724" algn="l"/>
                <a:tab pos="1167228" algn="l"/>
                <a:tab pos="1751734" algn="l"/>
                <a:tab pos="2336239" algn="l"/>
                <a:tab pos="2920745" algn="l"/>
                <a:tab pos="3505249" algn="l"/>
                <a:tab pos="4089755" algn="l"/>
                <a:tab pos="4674259" algn="l"/>
                <a:tab pos="5258766" algn="l"/>
                <a:tab pos="5843270" algn="l"/>
                <a:tab pos="6427776" algn="l"/>
                <a:tab pos="7012280" algn="l"/>
                <a:tab pos="7596784" algn="l"/>
                <a:tab pos="8181290" algn="l"/>
                <a:tab pos="8765795" algn="l"/>
                <a:tab pos="9350300" algn="l"/>
                <a:tab pos="9934805" algn="l"/>
                <a:tab pos="10521093" algn="l"/>
                <a:tab pos="11103816" algn="l"/>
                <a:tab pos="11688322" algn="l"/>
              </a:tabLst>
            </a:pPr>
            <a:endParaRPr lang="fr-FR" altLang="fr-FR" sz="1000">
              <a:latin typeface="Arial" charset="0"/>
              <a:ea typeface="MS PGothic" pitchFamily="34" charset="-128"/>
            </a:endParaRPr>
          </a:p>
          <a:p>
            <a:pPr>
              <a:lnSpc>
                <a:spcPct val="80000"/>
              </a:lnSpc>
              <a:spcBef>
                <a:spcPts val="379"/>
              </a:spcBef>
              <a:tabLst>
                <a:tab pos="0" algn="l"/>
                <a:tab pos="582724" algn="l"/>
                <a:tab pos="1167228" algn="l"/>
                <a:tab pos="1751734" algn="l"/>
                <a:tab pos="2336239" algn="l"/>
                <a:tab pos="2920745" algn="l"/>
                <a:tab pos="3505249" algn="l"/>
                <a:tab pos="4089755" algn="l"/>
                <a:tab pos="4674259" algn="l"/>
                <a:tab pos="5258766" algn="l"/>
                <a:tab pos="5843270" algn="l"/>
                <a:tab pos="6427776" algn="l"/>
                <a:tab pos="7012280" algn="l"/>
                <a:tab pos="7596784" algn="l"/>
                <a:tab pos="8181290" algn="l"/>
                <a:tab pos="8765795" algn="l"/>
                <a:tab pos="9350300" algn="l"/>
                <a:tab pos="9934805" algn="l"/>
                <a:tab pos="10521093" algn="l"/>
                <a:tab pos="11103816" algn="l"/>
                <a:tab pos="11688322" algn="l"/>
              </a:tabLst>
            </a:pPr>
            <a:endParaRPr lang="fr-FR" altLang="fr-FR" sz="1000">
              <a:latin typeface="Arial" charset="0"/>
              <a:ea typeface="MS PGothic" pitchFamily="34" charset="-128"/>
            </a:endParaRPr>
          </a:p>
          <a:p>
            <a:pPr>
              <a:lnSpc>
                <a:spcPct val="80000"/>
              </a:lnSpc>
              <a:spcBef>
                <a:spcPts val="379"/>
              </a:spcBef>
              <a:tabLst>
                <a:tab pos="0" algn="l"/>
                <a:tab pos="582724" algn="l"/>
                <a:tab pos="1167228" algn="l"/>
                <a:tab pos="1751734" algn="l"/>
                <a:tab pos="2336239" algn="l"/>
                <a:tab pos="2920745" algn="l"/>
                <a:tab pos="3505249" algn="l"/>
                <a:tab pos="4089755" algn="l"/>
                <a:tab pos="4674259" algn="l"/>
                <a:tab pos="5258766" algn="l"/>
                <a:tab pos="5843270" algn="l"/>
                <a:tab pos="6427776" algn="l"/>
                <a:tab pos="7012280" algn="l"/>
                <a:tab pos="7596784" algn="l"/>
                <a:tab pos="8181290" algn="l"/>
                <a:tab pos="8765795" algn="l"/>
                <a:tab pos="9350300" algn="l"/>
                <a:tab pos="9934805" algn="l"/>
                <a:tab pos="10521093" algn="l"/>
                <a:tab pos="11103816" algn="l"/>
                <a:tab pos="11688322" algn="l"/>
              </a:tabLst>
            </a:pPr>
            <a:endParaRPr lang="fr-FR" altLang="fr-FR" sz="1000">
              <a:latin typeface="Arial" charset="0"/>
              <a:ea typeface="MS PGothic" pitchFamily="34" charset="-128"/>
            </a:endParaRPr>
          </a:p>
        </p:txBody>
      </p:sp>
      <p:sp>
        <p:nvSpPr>
          <p:cNvPr id="61446" name="Text Box 3"/>
          <p:cNvSpPr txBox="1">
            <a:spLocks noChangeArrowheads="1"/>
          </p:cNvSpPr>
          <p:nvPr/>
        </p:nvSpPr>
        <p:spPr bwMode="auto">
          <a:xfrm>
            <a:off x="4166188" y="10882539"/>
            <a:ext cx="3182904" cy="5727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01038" tIns="52541" rIns="101038" bIns="52541" anchor="b"/>
          <a:lstStyle>
            <a:lvl1pPr eaLnBrk="0" hangingPunct="0">
              <a:spcBef>
                <a:spcPct val="30000"/>
              </a:spcBef>
              <a:tabLst>
                <a:tab pos="0" algn="l"/>
                <a:tab pos="519113" algn="l"/>
                <a:tab pos="1039813" algn="l"/>
                <a:tab pos="1560513" algn="l"/>
                <a:tab pos="2081213" algn="l"/>
                <a:tab pos="2601913" algn="l"/>
                <a:tab pos="3122613" algn="l"/>
                <a:tab pos="3643313" algn="l"/>
                <a:tab pos="4164013" algn="l"/>
                <a:tab pos="4684713" algn="l"/>
                <a:tab pos="5205413" algn="l"/>
                <a:tab pos="5726113" algn="l"/>
                <a:tab pos="6246813" algn="l"/>
                <a:tab pos="6767513" algn="l"/>
                <a:tab pos="7288213" algn="l"/>
                <a:tab pos="7808913" algn="l"/>
                <a:tab pos="8329613" algn="l"/>
                <a:tab pos="8850313" algn="l"/>
                <a:tab pos="9372600" algn="l"/>
                <a:tab pos="9891713" algn="l"/>
                <a:tab pos="10412413" algn="l"/>
              </a:tabLst>
              <a:defRPr sz="1200">
                <a:solidFill>
                  <a:schemeClr val="tx1"/>
                </a:solidFill>
                <a:latin typeface="Arial" charset="0"/>
              </a:defRPr>
            </a:lvl1pPr>
            <a:lvl2pPr marL="742950" indent="-285750" eaLnBrk="0" hangingPunct="0">
              <a:spcBef>
                <a:spcPct val="30000"/>
              </a:spcBef>
              <a:tabLst>
                <a:tab pos="0" algn="l"/>
                <a:tab pos="519113" algn="l"/>
                <a:tab pos="1039813" algn="l"/>
                <a:tab pos="1560513" algn="l"/>
                <a:tab pos="2081213" algn="l"/>
                <a:tab pos="2601913" algn="l"/>
                <a:tab pos="3122613" algn="l"/>
                <a:tab pos="3643313" algn="l"/>
                <a:tab pos="4164013" algn="l"/>
                <a:tab pos="4684713" algn="l"/>
                <a:tab pos="5205413" algn="l"/>
                <a:tab pos="5726113" algn="l"/>
                <a:tab pos="6246813" algn="l"/>
                <a:tab pos="6767513" algn="l"/>
                <a:tab pos="7288213" algn="l"/>
                <a:tab pos="7808913" algn="l"/>
                <a:tab pos="8329613" algn="l"/>
                <a:tab pos="8850313" algn="l"/>
                <a:tab pos="9372600" algn="l"/>
                <a:tab pos="9891713" algn="l"/>
                <a:tab pos="10412413" algn="l"/>
              </a:tabLst>
              <a:defRPr sz="1200">
                <a:solidFill>
                  <a:schemeClr val="tx1"/>
                </a:solidFill>
                <a:latin typeface="Arial" charset="0"/>
              </a:defRPr>
            </a:lvl2pPr>
            <a:lvl3pPr marL="1143000" indent="-228600" eaLnBrk="0" hangingPunct="0">
              <a:spcBef>
                <a:spcPct val="30000"/>
              </a:spcBef>
              <a:tabLst>
                <a:tab pos="0" algn="l"/>
                <a:tab pos="519113" algn="l"/>
                <a:tab pos="1039813" algn="l"/>
                <a:tab pos="1560513" algn="l"/>
                <a:tab pos="2081213" algn="l"/>
                <a:tab pos="2601913" algn="l"/>
                <a:tab pos="3122613" algn="l"/>
                <a:tab pos="3643313" algn="l"/>
                <a:tab pos="4164013" algn="l"/>
                <a:tab pos="4684713" algn="l"/>
                <a:tab pos="5205413" algn="l"/>
                <a:tab pos="5726113" algn="l"/>
                <a:tab pos="6246813" algn="l"/>
                <a:tab pos="6767513" algn="l"/>
                <a:tab pos="7288213" algn="l"/>
                <a:tab pos="7808913" algn="l"/>
                <a:tab pos="8329613" algn="l"/>
                <a:tab pos="8850313" algn="l"/>
                <a:tab pos="9372600" algn="l"/>
                <a:tab pos="9891713" algn="l"/>
                <a:tab pos="10412413" algn="l"/>
              </a:tabLst>
              <a:defRPr sz="1200">
                <a:solidFill>
                  <a:schemeClr val="tx1"/>
                </a:solidFill>
                <a:latin typeface="Arial" charset="0"/>
              </a:defRPr>
            </a:lvl3pPr>
            <a:lvl4pPr marL="1600200" indent="-228600" eaLnBrk="0" hangingPunct="0">
              <a:spcBef>
                <a:spcPct val="30000"/>
              </a:spcBef>
              <a:tabLst>
                <a:tab pos="0" algn="l"/>
                <a:tab pos="519113" algn="l"/>
                <a:tab pos="1039813" algn="l"/>
                <a:tab pos="1560513" algn="l"/>
                <a:tab pos="2081213" algn="l"/>
                <a:tab pos="2601913" algn="l"/>
                <a:tab pos="3122613" algn="l"/>
                <a:tab pos="3643313" algn="l"/>
                <a:tab pos="4164013" algn="l"/>
                <a:tab pos="4684713" algn="l"/>
                <a:tab pos="5205413" algn="l"/>
                <a:tab pos="5726113" algn="l"/>
                <a:tab pos="6246813" algn="l"/>
                <a:tab pos="6767513" algn="l"/>
                <a:tab pos="7288213" algn="l"/>
                <a:tab pos="7808913" algn="l"/>
                <a:tab pos="8329613" algn="l"/>
                <a:tab pos="8850313" algn="l"/>
                <a:tab pos="9372600" algn="l"/>
                <a:tab pos="9891713" algn="l"/>
                <a:tab pos="10412413" algn="l"/>
              </a:tabLst>
              <a:defRPr sz="1200">
                <a:solidFill>
                  <a:schemeClr val="tx1"/>
                </a:solidFill>
                <a:latin typeface="Arial" charset="0"/>
              </a:defRPr>
            </a:lvl4pPr>
            <a:lvl5pPr marL="2057400" indent="-228600" eaLnBrk="0" hangingPunct="0">
              <a:spcBef>
                <a:spcPct val="30000"/>
              </a:spcBef>
              <a:tabLst>
                <a:tab pos="0" algn="l"/>
                <a:tab pos="519113" algn="l"/>
                <a:tab pos="1039813" algn="l"/>
                <a:tab pos="1560513" algn="l"/>
                <a:tab pos="2081213" algn="l"/>
                <a:tab pos="2601913" algn="l"/>
                <a:tab pos="3122613" algn="l"/>
                <a:tab pos="3643313" algn="l"/>
                <a:tab pos="4164013" algn="l"/>
                <a:tab pos="4684713" algn="l"/>
                <a:tab pos="5205413" algn="l"/>
                <a:tab pos="5726113" algn="l"/>
                <a:tab pos="6246813" algn="l"/>
                <a:tab pos="6767513" algn="l"/>
                <a:tab pos="7288213" algn="l"/>
                <a:tab pos="7808913" algn="l"/>
                <a:tab pos="8329613" algn="l"/>
                <a:tab pos="8850313" algn="l"/>
                <a:tab pos="9372600" algn="l"/>
                <a:tab pos="9891713" algn="l"/>
                <a:tab pos="10412413" algn="l"/>
              </a:tabLst>
              <a:defRPr sz="1200">
                <a:solidFill>
                  <a:schemeClr val="tx1"/>
                </a:solidFill>
                <a:latin typeface="Arial" charset="0"/>
              </a:defRPr>
            </a:lvl5pPr>
            <a:lvl6pPr marL="2514600" indent="-228600" eaLnBrk="0" fontAlgn="base" hangingPunct="0">
              <a:spcBef>
                <a:spcPct val="30000"/>
              </a:spcBef>
              <a:spcAft>
                <a:spcPct val="0"/>
              </a:spcAft>
              <a:tabLst>
                <a:tab pos="0" algn="l"/>
                <a:tab pos="519113" algn="l"/>
                <a:tab pos="1039813" algn="l"/>
                <a:tab pos="1560513" algn="l"/>
                <a:tab pos="2081213" algn="l"/>
                <a:tab pos="2601913" algn="l"/>
                <a:tab pos="3122613" algn="l"/>
                <a:tab pos="3643313" algn="l"/>
                <a:tab pos="4164013" algn="l"/>
                <a:tab pos="4684713" algn="l"/>
                <a:tab pos="5205413" algn="l"/>
                <a:tab pos="5726113" algn="l"/>
                <a:tab pos="6246813" algn="l"/>
                <a:tab pos="6767513" algn="l"/>
                <a:tab pos="7288213" algn="l"/>
                <a:tab pos="7808913" algn="l"/>
                <a:tab pos="8329613" algn="l"/>
                <a:tab pos="8850313" algn="l"/>
                <a:tab pos="9372600" algn="l"/>
                <a:tab pos="9891713" algn="l"/>
                <a:tab pos="10412413" algn="l"/>
              </a:tabLst>
              <a:defRPr sz="1200">
                <a:solidFill>
                  <a:schemeClr val="tx1"/>
                </a:solidFill>
                <a:latin typeface="Arial" charset="0"/>
              </a:defRPr>
            </a:lvl6pPr>
            <a:lvl7pPr marL="2971800" indent="-228600" eaLnBrk="0" fontAlgn="base" hangingPunct="0">
              <a:spcBef>
                <a:spcPct val="30000"/>
              </a:spcBef>
              <a:spcAft>
                <a:spcPct val="0"/>
              </a:spcAft>
              <a:tabLst>
                <a:tab pos="0" algn="l"/>
                <a:tab pos="519113" algn="l"/>
                <a:tab pos="1039813" algn="l"/>
                <a:tab pos="1560513" algn="l"/>
                <a:tab pos="2081213" algn="l"/>
                <a:tab pos="2601913" algn="l"/>
                <a:tab pos="3122613" algn="l"/>
                <a:tab pos="3643313" algn="l"/>
                <a:tab pos="4164013" algn="l"/>
                <a:tab pos="4684713" algn="l"/>
                <a:tab pos="5205413" algn="l"/>
                <a:tab pos="5726113" algn="l"/>
                <a:tab pos="6246813" algn="l"/>
                <a:tab pos="6767513" algn="l"/>
                <a:tab pos="7288213" algn="l"/>
                <a:tab pos="7808913" algn="l"/>
                <a:tab pos="8329613" algn="l"/>
                <a:tab pos="8850313" algn="l"/>
                <a:tab pos="9372600" algn="l"/>
                <a:tab pos="9891713" algn="l"/>
                <a:tab pos="10412413" algn="l"/>
              </a:tabLst>
              <a:defRPr sz="1200">
                <a:solidFill>
                  <a:schemeClr val="tx1"/>
                </a:solidFill>
                <a:latin typeface="Arial" charset="0"/>
              </a:defRPr>
            </a:lvl7pPr>
            <a:lvl8pPr marL="3429000" indent="-228600" eaLnBrk="0" fontAlgn="base" hangingPunct="0">
              <a:spcBef>
                <a:spcPct val="30000"/>
              </a:spcBef>
              <a:spcAft>
                <a:spcPct val="0"/>
              </a:spcAft>
              <a:tabLst>
                <a:tab pos="0" algn="l"/>
                <a:tab pos="519113" algn="l"/>
                <a:tab pos="1039813" algn="l"/>
                <a:tab pos="1560513" algn="l"/>
                <a:tab pos="2081213" algn="l"/>
                <a:tab pos="2601913" algn="l"/>
                <a:tab pos="3122613" algn="l"/>
                <a:tab pos="3643313" algn="l"/>
                <a:tab pos="4164013" algn="l"/>
                <a:tab pos="4684713" algn="l"/>
                <a:tab pos="5205413" algn="l"/>
                <a:tab pos="5726113" algn="l"/>
                <a:tab pos="6246813" algn="l"/>
                <a:tab pos="6767513" algn="l"/>
                <a:tab pos="7288213" algn="l"/>
                <a:tab pos="7808913" algn="l"/>
                <a:tab pos="8329613" algn="l"/>
                <a:tab pos="8850313" algn="l"/>
                <a:tab pos="9372600" algn="l"/>
                <a:tab pos="9891713" algn="l"/>
                <a:tab pos="10412413" algn="l"/>
              </a:tabLst>
              <a:defRPr sz="1200">
                <a:solidFill>
                  <a:schemeClr val="tx1"/>
                </a:solidFill>
                <a:latin typeface="Arial" charset="0"/>
              </a:defRPr>
            </a:lvl8pPr>
            <a:lvl9pPr marL="3886200" indent="-228600" eaLnBrk="0" fontAlgn="base" hangingPunct="0">
              <a:spcBef>
                <a:spcPct val="30000"/>
              </a:spcBef>
              <a:spcAft>
                <a:spcPct val="0"/>
              </a:spcAft>
              <a:tabLst>
                <a:tab pos="0" algn="l"/>
                <a:tab pos="519113" algn="l"/>
                <a:tab pos="1039813" algn="l"/>
                <a:tab pos="1560513" algn="l"/>
                <a:tab pos="2081213" algn="l"/>
                <a:tab pos="2601913" algn="l"/>
                <a:tab pos="3122613" algn="l"/>
                <a:tab pos="3643313" algn="l"/>
                <a:tab pos="4164013" algn="l"/>
                <a:tab pos="4684713" algn="l"/>
                <a:tab pos="5205413" algn="l"/>
                <a:tab pos="5726113" algn="l"/>
                <a:tab pos="6246813" algn="l"/>
                <a:tab pos="6767513" algn="l"/>
                <a:tab pos="7288213" algn="l"/>
                <a:tab pos="7808913" algn="l"/>
                <a:tab pos="8329613" algn="l"/>
                <a:tab pos="8850313" algn="l"/>
                <a:tab pos="9372600" algn="l"/>
                <a:tab pos="9891713" algn="l"/>
                <a:tab pos="10412413" algn="l"/>
              </a:tabLst>
              <a:defRPr sz="1200">
                <a:solidFill>
                  <a:schemeClr val="tx1"/>
                </a:solidFill>
                <a:latin typeface="Arial" charset="0"/>
              </a:defRPr>
            </a:lvl9pPr>
          </a:lstStyle>
          <a:p>
            <a:pPr algn="r" eaLnBrk="1" hangingPunct="1">
              <a:spcBef>
                <a:spcPct val="0"/>
              </a:spcBef>
            </a:pPr>
            <a:fld id="{05E1C788-CCEA-489F-B96F-D2085B0F1EC6}" type="slidenum">
              <a:rPr lang="fr-FR" altLang="fr-FR">
                <a:solidFill>
                  <a:srgbClr val="000000"/>
                </a:solidFill>
                <a:latin typeface="Calibri" pitchFamily="34" charset="0"/>
              </a:rPr>
              <a:pPr algn="r" eaLnBrk="1" hangingPunct="1">
                <a:spcBef>
                  <a:spcPct val="0"/>
                </a:spcBef>
              </a:pPr>
              <a:t>18</a:t>
            </a:fld>
            <a:endParaRPr lang="fr-FR" altLang="fr-FR">
              <a:solidFill>
                <a:srgbClr val="000000"/>
              </a:solidFill>
              <a:latin typeface="Calibri" pitchFamily="34" charset="0"/>
            </a:endParaRPr>
          </a:p>
        </p:txBody>
      </p:sp>
    </p:spTree>
    <p:extLst>
      <p:ext uri="{BB962C8B-B14F-4D97-AF65-F5344CB8AC3E}">
        <p14:creationId xmlns:p14="http://schemas.microsoft.com/office/powerpoint/2010/main" val="12673500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A654CCE-A9CF-5942-AF0C-8E8311C3EBB1}"/>
              </a:ext>
            </a:extLst>
          </p:cNvPr>
          <p:cNvSpPr>
            <a:spLocks noGrp="1"/>
          </p:cNvSpPr>
          <p:nvPr>
            <p:ph type="title" hasCustomPrompt="1"/>
          </p:nvPr>
        </p:nvSpPr>
        <p:spPr/>
        <p:txBody>
          <a:bodyPr/>
          <a:lstStyle>
            <a:lvl1pPr>
              <a:defRPr/>
            </a:lvl1pPr>
          </a:lstStyle>
          <a:p>
            <a:r>
              <a:rPr lang="fr-FR" dirty="0"/>
              <a:t>AJOUTER le titre</a:t>
            </a:r>
            <a:br>
              <a:rPr lang="fr-FR" dirty="0"/>
            </a:br>
            <a:r>
              <a:rPr lang="fr-FR" dirty="0"/>
              <a:t>de la PRÉSENTATION</a:t>
            </a:r>
            <a:br>
              <a:rPr lang="fr-FR" dirty="0"/>
            </a:br>
            <a:r>
              <a:rPr lang="fr-FR" dirty="0"/>
              <a:t>3 LIGNES MAXI</a:t>
            </a:r>
          </a:p>
        </p:txBody>
      </p:sp>
      <p:sp>
        <p:nvSpPr>
          <p:cNvPr id="3" name="Espace réservé de la date 2">
            <a:extLst>
              <a:ext uri="{FF2B5EF4-FFF2-40B4-BE49-F238E27FC236}">
                <a16:creationId xmlns:a16="http://schemas.microsoft.com/office/drawing/2014/main" id="{BF4B79DB-46C6-F74C-AC53-AF5BDA264F23}"/>
              </a:ext>
            </a:extLst>
          </p:cNvPr>
          <p:cNvSpPr>
            <a:spLocks noGrp="1"/>
          </p:cNvSpPr>
          <p:nvPr>
            <p:ph type="dt" sz="half" idx="10"/>
          </p:nvPr>
        </p:nvSpPr>
        <p:spPr/>
        <p:txBody>
          <a:bodyPr/>
          <a:lstStyle/>
          <a:p>
            <a:pPr algn="l"/>
            <a:r>
              <a:rPr lang="en-US"/>
              <a:t>JJ/MM/AA</a:t>
            </a:r>
            <a:endParaRPr lang="en-US" dirty="0"/>
          </a:p>
        </p:txBody>
      </p:sp>
      <p:sp>
        <p:nvSpPr>
          <p:cNvPr id="5" name="Espace réservé du texte 2">
            <a:extLst>
              <a:ext uri="{FF2B5EF4-FFF2-40B4-BE49-F238E27FC236}">
                <a16:creationId xmlns:a16="http://schemas.microsoft.com/office/drawing/2014/main" id="{2D14FC5E-0874-C746-AFF6-BA242514816E}"/>
              </a:ext>
            </a:extLst>
          </p:cNvPr>
          <p:cNvSpPr>
            <a:spLocks noGrp="1"/>
          </p:cNvSpPr>
          <p:nvPr>
            <p:ph idx="1"/>
          </p:nvPr>
        </p:nvSpPr>
        <p:spPr>
          <a:xfrm>
            <a:off x="604877" y="3021420"/>
            <a:ext cx="4274693" cy="472663"/>
          </a:xfrm>
          <a:prstGeom prst="rect">
            <a:avLst/>
          </a:prstGeom>
        </p:spPr>
        <p:txBody>
          <a:bodyPr vert="horz" lIns="91440" tIns="45720" rIns="91440" bIns="45720" rtlCol="0">
            <a:normAutofit/>
          </a:bodyPr>
          <a:lstStyle/>
          <a:p>
            <a:pPr lvl="0"/>
            <a:r>
              <a:rPr lang="fr-FR" dirty="0"/>
              <a:t>Cliquez ici pour modifier la phrase optionnelle</a:t>
            </a:r>
            <a:br>
              <a:rPr lang="fr-FR" dirty="0"/>
            </a:br>
            <a:r>
              <a:rPr lang="fr-FR" dirty="0"/>
              <a:t>de la couverture.</a:t>
            </a:r>
          </a:p>
        </p:txBody>
      </p:sp>
    </p:spTree>
    <p:extLst>
      <p:ext uri="{BB962C8B-B14F-4D97-AF65-F5344CB8AC3E}">
        <p14:creationId xmlns:p14="http://schemas.microsoft.com/office/powerpoint/2010/main" val="25800421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picTx">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29841" y="342900"/>
            <a:ext cx="2949178" cy="1200150"/>
          </a:xfrm>
        </p:spPr>
        <p:txBody>
          <a:bodyPr anchor="b"/>
          <a:lstStyle>
            <a:lvl1pPr>
              <a:defRPr sz="2400"/>
            </a:lvl1pPr>
          </a:lstStyle>
          <a:p>
            <a:r>
              <a:rPr lang="fr-FR"/>
              <a:t>Modifiez le style du titre</a:t>
            </a:r>
          </a:p>
        </p:txBody>
      </p:sp>
      <p:sp>
        <p:nvSpPr>
          <p:cNvPr id="3" name="Espace réservé pour une image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fr-FR"/>
          </a:p>
        </p:txBody>
      </p:sp>
      <p:sp>
        <p:nvSpPr>
          <p:cNvPr id="4" name="Espace réservé du texte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A36DE658-B561-4703-9A44-1C489F73FCC9}" type="datetimeFigureOut">
              <a:rPr lang="fr-FR" smtClean="0"/>
              <a:t>16/12/2020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846899C-73E0-4131-BED9-F1A460873767}" type="slidenum">
              <a:rPr lang="fr-FR" smtClean="0"/>
              <a:t>‹N°›</a:t>
            </a:fld>
            <a:endParaRPr lang="fr-FR"/>
          </a:p>
        </p:txBody>
      </p:sp>
    </p:spTree>
    <p:extLst>
      <p:ext uri="{BB962C8B-B14F-4D97-AF65-F5344CB8AC3E}">
        <p14:creationId xmlns:p14="http://schemas.microsoft.com/office/powerpoint/2010/main" val="3254989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Disposition personnalisée">
    <p:spTree>
      <p:nvGrpSpPr>
        <p:cNvPr id="1" name=""/>
        <p:cNvGrpSpPr/>
        <p:nvPr/>
      </p:nvGrpSpPr>
      <p:grpSpPr>
        <a:xfrm>
          <a:off x="0" y="0"/>
          <a:ext cx="0" cy="0"/>
          <a:chOff x="0" y="0"/>
          <a:chExt cx="0" cy="0"/>
        </a:xfrm>
      </p:grpSpPr>
      <p:sp>
        <p:nvSpPr>
          <p:cNvPr id="3" name="Espace réservé du pied de page 2">
            <a:extLst>
              <a:ext uri="{FF2B5EF4-FFF2-40B4-BE49-F238E27FC236}">
                <a16:creationId xmlns:a16="http://schemas.microsoft.com/office/drawing/2014/main" id="{F49C15E5-9030-614C-A9D6-DE70ACC5A1D6}"/>
              </a:ext>
            </a:extLst>
          </p:cNvPr>
          <p:cNvSpPr>
            <a:spLocks noGrp="1"/>
          </p:cNvSpPr>
          <p:nvPr>
            <p:ph type="ftr" sz="quarter" idx="10"/>
          </p:nvPr>
        </p:nvSpPr>
        <p:spPr/>
        <p:txBody>
          <a:bodyPr/>
          <a:lstStyle/>
          <a:p>
            <a:endParaRPr lang="fr-FR" dirty="0"/>
          </a:p>
        </p:txBody>
      </p:sp>
      <p:sp>
        <p:nvSpPr>
          <p:cNvPr id="5" name="ZoneTexte 4">
            <a:extLst>
              <a:ext uri="{FF2B5EF4-FFF2-40B4-BE49-F238E27FC236}">
                <a16:creationId xmlns:a16="http://schemas.microsoft.com/office/drawing/2014/main" id="{B8371B6E-AF2C-1543-A4F6-19F86E419A0C}"/>
              </a:ext>
            </a:extLst>
          </p:cNvPr>
          <p:cNvSpPr txBox="1"/>
          <p:nvPr userDrawn="1"/>
        </p:nvSpPr>
        <p:spPr>
          <a:xfrm>
            <a:off x="391853" y="243729"/>
            <a:ext cx="8326696" cy="584775"/>
          </a:xfrm>
          <a:prstGeom prst="rect">
            <a:avLst/>
          </a:prstGeom>
          <a:noFill/>
        </p:spPr>
        <p:txBody>
          <a:bodyPr wrap="square" rtlCol="0">
            <a:spAutoFit/>
          </a:bodyPr>
          <a:lstStyle/>
          <a:p>
            <a:r>
              <a:rPr lang="fr-FR" sz="3200" dirty="0">
                <a:solidFill>
                  <a:srgbClr val="E3000B"/>
                </a:solidFill>
              </a:rPr>
              <a:t> Sommaire</a:t>
            </a:r>
          </a:p>
        </p:txBody>
      </p:sp>
      <p:sp>
        <p:nvSpPr>
          <p:cNvPr id="7" name="Espace réservé du texte 9">
            <a:extLst>
              <a:ext uri="{FF2B5EF4-FFF2-40B4-BE49-F238E27FC236}">
                <a16:creationId xmlns:a16="http://schemas.microsoft.com/office/drawing/2014/main" id="{CBC54D63-03CD-1547-9F01-72EAB796BB83}"/>
              </a:ext>
            </a:extLst>
          </p:cNvPr>
          <p:cNvSpPr>
            <a:spLocks noGrp="1"/>
          </p:cNvSpPr>
          <p:nvPr>
            <p:ph type="body" sz="quarter" idx="16" hasCustomPrompt="1"/>
          </p:nvPr>
        </p:nvSpPr>
        <p:spPr>
          <a:xfrm>
            <a:off x="392116" y="1096201"/>
            <a:ext cx="8326437" cy="1499363"/>
          </a:xfrm>
          <a:prstGeom prst="rect">
            <a:avLst/>
          </a:prstGeom>
        </p:spPr>
        <p:txBody>
          <a:bodyPr vert="horz"/>
          <a:lstStyle>
            <a:lvl1pPr marL="0" indent="0">
              <a:buClr>
                <a:schemeClr val="bg1"/>
              </a:buClr>
              <a:buFont typeface="Arial"/>
              <a:buChar char="•"/>
              <a:defRPr sz="1800" b="1" i="0" cap="all">
                <a:solidFill>
                  <a:schemeClr val="tx1"/>
                </a:solidFill>
              </a:defRPr>
            </a:lvl1pPr>
            <a:lvl2pPr marL="396000" indent="-285750">
              <a:buClr>
                <a:srgbClr val="E3000B"/>
              </a:buClr>
              <a:buFont typeface="Lucida Grande"/>
              <a:buChar char="&gt;"/>
              <a:defRPr sz="1800" b="0" i="0" cap="none"/>
            </a:lvl2pPr>
            <a:lvl3pPr>
              <a:defRPr b="1" i="0" cap="all"/>
            </a:lvl3pPr>
            <a:lvl4pPr>
              <a:defRPr b="1" i="0" cap="all"/>
            </a:lvl4pPr>
            <a:lvl5pPr>
              <a:defRPr b="1" i="0" cap="all"/>
            </a:lvl5pPr>
          </a:lstStyle>
          <a:p>
            <a:pPr lvl="0"/>
            <a:r>
              <a:rPr lang="fr-FR" dirty="0"/>
              <a:t>Cliquez pour modifier le titre de la rubrique</a:t>
            </a:r>
          </a:p>
          <a:p>
            <a:pPr lvl="1"/>
            <a:r>
              <a:rPr lang="fr-FR" dirty="0"/>
              <a:t>Cliquez pour modifier le titre de la </a:t>
            </a:r>
            <a:r>
              <a:rPr lang="fr-FR" dirty="0" err="1"/>
              <a:t>slide</a:t>
            </a:r>
            <a:endParaRPr lang="fr-FR" dirty="0"/>
          </a:p>
        </p:txBody>
      </p:sp>
      <p:sp>
        <p:nvSpPr>
          <p:cNvPr id="9" name="Espace réservé du texte 9">
            <a:extLst>
              <a:ext uri="{FF2B5EF4-FFF2-40B4-BE49-F238E27FC236}">
                <a16:creationId xmlns:a16="http://schemas.microsoft.com/office/drawing/2014/main" id="{B0CB72E0-A7D9-124C-BA66-33AE29C1BD4A}"/>
              </a:ext>
            </a:extLst>
          </p:cNvPr>
          <p:cNvSpPr>
            <a:spLocks noGrp="1"/>
          </p:cNvSpPr>
          <p:nvPr>
            <p:ph type="body" sz="quarter" idx="17" hasCustomPrompt="1"/>
          </p:nvPr>
        </p:nvSpPr>
        <p:spPr>
          <a:xfrm>
            <a:off x="392116" y="2596388"/>
            <a:ext cx="8326437" cy="1499363"/>
          </a:xfrm>
          <a:prstGeom prst="rect">
            <a:avLst/>
          </a:prstGeom>
        </p:spPr>
        <p:txBody>
          <a:bodyPr vert="horz"/>
          <a:lstStyle>
            <a:lvl1pPr marL="0" indent="0">
              <a:buClr>
                <a:schemeClr val="bg1"/>
              </a:buClr>
              <a:buFont typeface="Arial"/>
              <a:buChar char="•"/>
              <a:defRPr sz="1800" b="1" i="0" cap="all">
                <a:solidFill>
                  <a:schemeClr val="tx1"/>
                </a:solidFill>
              </a:defRPr>
            </a:lvl1pPr>
            <a:lvl2pPr marL="396000" indent="-285750">
              <a:buClr>
                <a:srgbClr val="E3000B"/>
              </a:buClr>
              <a:buFont typeface="Lucida Grande"/>
              <a:buChar char="&gt;"/>
              <a:defRPr sz="1800" b="0" i="0" cap="none"/>
            </a:lvl2pPr>
            <a:lvl3pPr>
              <a:defRPr b="1" i="0" cap="all"/>
            </a:lvl3pPr>
            <a:lvl4pPr>
              <a:defRPr b="1" i="0" cap="all"/>
            </a:lvl4pPr>
            <a:lvl5pPr>
              <a:defRPr b="1" i="0" cap="all"/>
            </a:lvl5pPr>
          </a:lstStyle>
          <a:p>
            <a:pPr lvl="0"/>
            <a:r>
              <a:rPr lang="fr-FR" dirty="0"/>
              <a:t>Cliquez pour modifier le titre de la rubrique</a:t>
            </a:r>
          </a:p>
          <a:p>
            <a:pPr lvl="1"/>
            <a:r>
              <a:rPr lang="fr-FR" dirty="0"/>
              <a:t>Cliquez pour modifier le titre de la </a:t>
            </a:r>
            <a:r>
              <a:rPr lang="fr-FR" dirty="0" err="1"/>
              <a:t>slide</a:t>
            </a:r>
            <a:endParaRPr lang="fr-FR" dirty="0"/>
          </a:p>
        </p:txBody>
      </p:sp>
    </p:spTree>
    <p:extLst>
      <p:ext uri="{BB962C8B-B14F-4D97-AF65-F5344CB8AC3E}">
        <p14:creationId xmlns:p14="http://schemas.microsoft.com/office/powerpoint/2010/main" val="38291332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517C632A-2A27-FF4C-9668-8F7FB3963339}"/>
              </a:ext>
            </a:extLst>
          </p:cNvPr>
          <p:cNvSpPr>
            <a:spLocks noGrp="1"/>
          </p:cNvSpPr>
          <p:nvPr>
            <p:ph type="title"/>
          </p:nvPr>
        </p:nvSpPr>
        <p:spPr>
          <a:xfrm>
            <a:off x="604877" y="1829687"/>
            <a:ext cx="4274693" cy="1191733"/>
          </a:xfrm>
          <a:prstGeom prst="rect">
            <a:avLst/>
          </a:prstGeom>
          <a:noFill/>
        </p:spPr>
        <p:txBody>
          <a:bodyPr vert="horz" lIns="91440" tIns="45720" rIns="91440" bIns="45720" rtlCol="0" anchor="t" anchorCtr="0">
            <a:noAutofit/>
          </a:bodyPr>
          <a:lstStyle/>
          <a:p>
            <a:r>
              <a:rPr lang="fr-FR" dirty="0"/>
              <a:t>AJOUTER le titre</a:t>
            </a:r>
            <a:br>
              <a:rPr lang="fr-FR" dirty="0"/>
            </a:br>
            <a:r>
              <a:rPr lang="fr-FR" dirty="0"/>
              <a:t>de la PRÉSENTATION</a:t>
            </a:r>
            <a:br>
              <a:rPr lang="fr-FR" dirty="0"/>
            </a:br>
            <a:r>
              <a:rPr lang="fr-FR" dirty="0"/>
              <a:t>3 LIGNES MAXI</a:t>
            </a:r>
          </a:p>
        </p:txBody>
      </p:sp>
      <p:sp>
        <p:nvSpPr>
          <p:cNvPr id="4" name="Espace réservé de la date 3">
            <a:extLst>
              <a:ext uri="{FF2B5EF4-FFF2-40B4-BE49-F238E27FC236}">
                <a16:creationId xmlns:a16="http://schemas.microsoft.com/office/drawing/2014/main" id="{5715493A-6B9C-F04E-9DC0-776CB05EF756}"/>
              </a:ext>
            </a:extLst>
          </p:cNvPr>
          <p:cNvSpPr>
            <a:spLocks noGrp="1"/>
          </p:cNvSpPr>
          <p:nvPr>
            <p:ph type="dt" sz="half" idx="2"/>
          </p:nvPr>
        </p:nvSpPr>
        <p:spPr>
          <a:xfrm>
            <a:off x="613187" y="3644756"/>
            <a:ext cx="1708888" cy="273844"/>
          </a:xfrm>
          <a:prstGeom prst="rect">
            <a:avLst/>
          </a:prstGeom>
        </p:spPr>
        <p:txBody>
          <a:bodyPr vert="horz" lIns="91440" tIns="45720" rIns="91440" bIns="45720" rtlCol="0" anchor="ctr"/>
          <a:lstStyle>
            <a:lvl1pPr algn="r">
              <a:defRPr sz="1200">
                <a:solidFill>
                  <a:schemeClr val="bg1">
                    <a:lumMod val="65000"/>
                  </a:schemeClr>
                </a:solidFill>
              </a:defRPr>
            </a:lvl1pPr>
          </a:lstStyle>
          <a:p>
            <a:pPr algn="l"/>
            <a:r>
              <a:rPr lang="en-US" dirty="0"/>
              <a:t>JJ/MM/AA</a:t>
            </a:r>
          </a:p>
        </p:txBody>
      </p:sp>
      <p:sp>
        <p:nvSpPr>
          <p:cNvPr id="7" name="Espace réservé du texte 2">
            <a:extLst>
              <a:ext uri="{FF2B5EF4-FFF2-40B4-BE49-F238E27FC236}">
                <a16:creationId xmlns:a16="http://schemas.microsoft.com/office/drawing/2014/main" id="{86DF668A-92C2-C14E-9601-DAB2089F557A}"/>
              </a:ext>
            </a:extLst>
          </p:cNvPr>
          <p:cNvSpPr>
            <a:spLocks noGrp="1"/>
          </p:cNvSpPr>
          <p:nvPr>
            <p:ph idx="1"/>
          </p:nvPr>
        </p:nvSpPr>
        <p:spPr>
          <a:xfrm>
            <a:off x="604877" y="3021420"/>
            <a:ext cx="4274693" cy="472663"/>
          </a:xfrm>
          <a:prstGeom prst="rect">
            <a:avLst/>
          </a:prstGeom>
        </p:spPr>
        <p:txBody>
          <a:bodyPr vert="horz" lIns="91440" tIns="45720" rIns="91440" bIns="45720" rtlCol="0">
            <a:normAutofit/>
          </a:bodyPr>
          <a:lstStyle/>
          <a:p>
            <a:pPr lvl="0"/>
            <a:r>
              <a:rPr lang="fr-FR" dirty="0"/>
              <a:t>Cliquez ici pour modifier la phrase optionnelle</a:t>
            </a:r>
            <a:br>
              <a:rPr lang="fr-FR" dirty="0"/>
            </a:br>
            <a:r>
              <a:rPr lang="fr-FR" dirty="0"/>
              <a:t>de la couverture.</a:t>
            </a:r>
          </a:p>
        </p:txBody>
      </p:sp>
    </p:spTree>
    <p:extLst>
      <p:ext uri="{BB962C8B-B14F-4D97-AF65-F5344CB8AC3E}">
        <p14:creationId xmlns:p14="http://schemas.microsoft.com/office/powerpoint/2010/main" val="40155670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1_Page-1">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392400" y="224589"/>
            <a:ext cx="8326800" cy="437400"/>
          </a:xfrm>
          <a:prstGeom prst="rect">
            <a:avLst/>
          </a:prstGeom>
        </p:spPr>
        <p:txBody>
          <a:bodyPr vert="horz" anchor="ctr" anchorCtr="0"/>
          <a:lstStyle>
            <a:lvl1pPr algn="l">
              <a:defRPr sz="3200">
                <a:solidFill>
                  <a:srgbClr val="E3000B"/>
                </a:solidFill>
              </a:defRPr>
            </a:lvl1pPr>
          </a:lstStyle>
          <a:p>
            <a:r>
              <a:rPr lang="fr-FR" dirty="0"/>
              <a:t>Cliquez et modifiez le titre</a:t>
            </a:r>
          </a:p>
        </p:txBody>
      </p:sp>
      <p:sp>
        <p:nvSpPr>
          <p:cNvPr id="5" name="Espace réservé de la date 3">
            <a:extLst>
              <a:ext uri="{FF2B5EF4-FFF2-40B4-BE49-F238E27FC236}">
                <a16:creationId xmlns:a16="http://schemas.microsoft.com/office/drawing/2014/main" id="{7C31F5ED-8E73-0845-AFD9-9773A4D9B954}"/>
              </a:ext>
            </a:extLst>
          </p:cNvPr>
          <p:cNvSpPr>
            <a:spLocks noGrp="1"/>
          </p:cNvSpPr>
          <p:nvPr>
            <p:ph type="dt" sz="half" idx="2"/>
          </p:nvPr>
        </p:nvSpPr>
        <p:spPr>
          <a:xfrm>
            <a:off x="6629864" y="4599483"/>
            <a:ext cx="1708888" cy="273844"/>
          </a:xfrm>
          <a:prstGeom prst="rect">
            <a:avLst/>
          </a:prstGeom>
        </p:spPr>
        <p:txBody>
          <a:bodyPr vert="horz" lIns="91440" tIns="45720" rIns="91440" bIns="45720" rtlCol="0" anchor="ctr"/>
          <a:lstStyle>
            <a:lvl1pPr algn="r">
              <a:defRPr sz="1200">
                <a:solidFill>
                  <a:schemeClr val="bg1">
                    <a:lumMod val="65000"/>
                  </a:schemeClr>
                </a:solidFill>
              </a:defRPr>
            </a:lvl1pPr>
          </a:lstStyle>
          <a:p>
            <a:r>
              <a:rPr lang="en-US" dirty="0"/>
              <a:t>JJ/MM/AA</a:t>
            </a:r>
          </a:p>
        </p:txBody>
      </p:sp>
      <p:sp>
        <p:nvSpPr>
          <p:cNvPr id="6" name="Espace réservé du pied de page 2">
            <a:extLst>
              <a:ext uri="{FF2B5EF4-FFF2-40B4-BE49-F238E27FC236}">
                <a16:creationId xmlns:a16="http://schemas.microsoft.com/office/drawing/2014/main" id="{AB40E84A-049C-7D4F-AD35-153CA7FA1095}"/>
              </a:ext>
            </a:extLst>
          </p:cNvPr>
          <p:cNvSpPr>
            <a:spLocks noGrp="1"/>
          </p:cNvSpPr>
          <p:nvPr>
            <p:ph type="ftr" sz="quarter" idx="3"/>
          </p:nvPr>
        </p:nvSpPr>
        <p:spPr>
          <a:xfrm>
            <a:off x="1981200" y="4596735"/>
            <a:ext cx="453136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Tree>
    <p:extLst>
      <p:ext uri="{BB962C8B-B14F-4D97-AF65-F5344CB8AC3E}">
        <p14:creationId xmlns:p14="http://schemas.microsoft.com/office/powerpoint/2010/main" val="16896339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2_Page-2">
    <p:spTree>
      <p:nvGrpSpPr>
        <p:cNvPr id="1" name=""/>
        <p:cNvGrpSpPr/>
        <p:nvPr/>
      </p:nvGrpSpPr>
      <p:grpSpPr>
        <a:xfrm>
          <a:off x="0" y="0"/>
          <a:ext cx="0" cy="0"/>
          <a:chOff x="0" y="0"/>
          <a:chExt cx="0" cy="0"/>
        </a:xfrm>
      </p:grpSpPr>
      <p:sp>
        <p:nvSpPr>
          <p:cNvPr id="6" name="Espace réservé du texte 5"/>
          <p:cNvSpPr>
            <a:spLocks noGrp="1"/>
          </p:cNvSpPr>
          <p:nvPr>
            <p:ph type="body" sz="quarter" idx="22" hasCustomPrompt="1"/>
          </p:nvPr>
        </p:nvSpPr>
        <p:spPr>
          <a:xfrm>
            <a:off x="392762" y="831354"/>
            <a:ext cx="8326438" cy="1620000"/>
          </a:xfrm>
          <a:prstGeom prst="rect">
            <a:avLst/>
          </a:prstGeom>
        </p:spPr>
        <p:txBody>
          <a:bodyPr vert="horz"/>
          <a:lstStyle>
            <a:lvl1pPr marL="0" indent="0">
              <a:buClr>
                <a:schemeClr val="bg1"/>
              </a:buClr>
              <a:defRPr sz="1800" b="1" cap="all"/>
            </a:lvl1pPr>
            <a:lvl2pPr marL="0" indent="0">
              <a:buClr>
                <a:schemeClr val="bg1"/>
              </a:buClr>
              <a:buFont typeface="Arial"/>
              <a:buChar char="•"/>
              <a:defRPr sz="1800" b="1" i="0" u="sng" baseline="0">
                <a:solidFill>
                  <a:schemeClr val="bg1">
                    <a:lumMod val="65000"/>
                  </a:schemeClr>
                </a:solidFill>
              </a:defRPr>
            </a:lvl2pPr>
            <a:lvl3pPr marL="396000" indent="-228600">
              <a:buClr>
                <a:srgbClr val="E3000B"/>
              </a:buClr>
              <a:buFont typeface="Lucida Grande"/>
              <a:buChar char="&gt;"/>
              <a:defRPr sz="1800"/>
            </a:lvl3pPr>
            <a:lvl4pPr marL="666000">
              <a:buClr>
                <a:srgbClr val="E3000B"/>
              </a:buClr>
              <a:defRPr sz="1500"/>
            </a:lvl4pPr>
          </a:lstStyle>
          <a:p>
            <a:pPr lvl="0"/>
            <a:r>
              <a:rPr lang="fr-FR" dirty="0"/>
              <a:t>CLIQUEZ POUR MODIFIER LE SOUS-TITRE</a:t>
            </a:r>
          </a:p>
          <a:p>
            <a:pPr lvl="1"/>
            <a:r>
              <a:rPr lang="fr-FR" dirty="0"/>
              <a:t>Cliquez pour modifier l’intertitre</a:t>
            </a:r>
          </a:p>
          <a:p>
            <a:pPr lvl="2"/>
            <a:r>
              <a:rPr lang="fr-FR" dirty="0"/>
              <a:t>Cliquez pour modifier le texte</a:t>
            </a:r>
          </a:p>
          <a:p>
            <a:pPr lvl="3"/>
            <a:r>
              <a:rPr lang="fr-FR" sz="1500" dirty="0"/>
              <a:t>Cliquez pour modifier la liste</a:t>
            </a:r>
            <a:endParaRPr lang="fr-FR" dirty="0"/>
          </a:p>
        </p:txBody>
      </p:sp>
      <p:sp>
        <p:nvSpPr>
          <p:cNvPr id="8" name="Espace réservé du texte 5">
            <a:extLst>
              <a:ext uri="{FF2B5EF4-FFF2-40B4-BE49-F238E27FC236}">
                <a16:creationId xmlns:a16="http://schemas.microsoft.com/office/drawing/2014/main" id="{0328C301-AAC2-A74C-8C23-3D9F893EDA10}"/>
              </a:ext>
            </a:extLst>
          </p:cNvPr>
          <p:cNvSpPr>
            <a:spLocks noGrp="1"/>
          </p:cNvSpPr>
          <p:nvPr>
            <p:ph type="body" sz="quarter" idx="23" hasCustomPrompt="1"/>
          </p:nvPr>
        </p:nvSpPr>
        <p:spPr>
          <a:xfrm>
            <a:off x="392762" y="2728232"/>
            <a:ext cx="8326438" cy="1620000"/>
          </a:xfrm>
          <a:prstGeom prst="rect">
            <a:avLst/>
          </a:prstGeom>
        </p:spPr>
        <p:txBody>
          <a:bodyPr vert="horz"/>
          <a:lstStyle>
            <a:lvl1pPr marL="0" indent="0">
              <a:buClr>
                <a:schemeClr val="bg1"/>
              </a:buClr>
              <a:defRPr sz="1800" b="1" cap="all"/>
            </a:lvl1pPr>
            <a:lvl2pPr marL="0" indent="0">
              <a:buClr>
                <a:schemeClr val="bg1"/>
              </a:buClr>
              <a:buFont typeface="Arial"/>
              <a:buChar char="•"/>
              <a:defRPr sz="1800" b="1" i="0" u="sng" baseline="0">
                <a:solidFill>
                  <a:schemeClr val="bg1">
                    <a:lumMod val="65000"/>
                  </a:schemeClr>
                </a:solidFill>
              </a:defRPr>
            </a:lvl2pPr>
            <a:lvl3pPr marL="396000" indent="-228600">
              <a:buClr>
                <a:srgbClr val="E3000B"/>
              </a:buClr>
              <a:buFont typeface="Lucida Grande"/>
              <a:buChar char="&gt;"/>
              <a:defRPr sz="1800"/>
            </a:lvl3pPr>
            <a:lvl4pPr marL="666000">
              <a:buClr>
                <a:srgbClr val="E3000B"/>
              </a:buClr>
              <a:defRPr sz="1500"/>
            </a:lvl4pPr>
          </a:lstStyle>
          <a:p>
            <a:pPr lvl="0"/>
            <a:r>
              <a:rPr lang="fr-FR" dirty="0"/>
              <a:t>CLIQUEZ POUR MODIFIER LE SOUS-TITRE</a:t>
            </a:r>
          </a:p>
          <a:p>
            <a:pPr lvl="1"/>
            <a:r>
              <a:rPr lang="fr-FR" dirty="0"/>
              <a:t>Cliquez pour modifier l’intertitre</a:t>
            </a:r>
          </a:p>
          <a:p>
            <a:pPr lvl="2"/>
            <a:r>
              <a:rPr lang="fr-FR" dirty="0"/>
              <a:t>Cliquez pour modifier le texte</a:t>
            </a:r>
          </a:p>
          <a:p>
            <a:pPr lvl="3"/>
            <a:r>
              <a:rPr lang="fr-FR" sz="1500" dirty="0"/>
              <a:t>Cliquez pour modifier la liste</a:t>
            </a:r>
            <a:endParaRPr lang="fr-FR" dirty="0"/>
          </a:p>
        </p:txBody>
      </p:sp>
      <p:sp>
        <p:nvSpPr>
          <p:cNvPr id="9" name="Titre 1">
            <a:extLst>
              <a:ext uri="{FF2B5EF4-FFF2-40B4-BE49-F238E27FC236}">
                <a16:creationId xmlns:a16="http://schemas.microsoft.com/office/drawing/2014/main" id="{4B54DAB9-7788-FA4D-9808-AD3BFA3BD99A}"/>
              </a:ext>
            </a:extLst>
          </p:cNvPr>
          <p:cNvSpPr>
            <a:spLocks noGrp="1"/>
          </p:cNvSpPr>
          <p:nvPr>
            <p:ph type="title" hasCustomPrompt="1"/>
          </p:nvPr>
        </p:nvSpPr>
        <p:spPr>
          <a:xfrm>
            <a:off x="392400" y="224589"/>
            <a:ext cx="8326800" cy="437400"/>
          </a:xfrm>
          <a:prstGeom prst="rect">
            <a:avLst/>
          </a:prstGeom>
        </p:spPr>
        <p:txBody>
          <a:bodyPr vert="horz" anchor="ctr" anchorCtr="0"/>
          <a:lstStyle>
            <a:lvl1pPr algn="l">
              <a:defRPr sz="3200">
                <a:solidFill>
                  <a:srgbClr val="E3000B"/>
                </a:solidFill>
              </a:defRPr>
            </a:lvl1pPr>
          </a:lstStyle>
          <a:p>
            <a:r>
              <a:rPr lang="fr-FR" dirty="0"/>
              <a:t>Cliquez et modifiez le titre</a:t>
            </a:r>
          </a:p>
        </p:txBody>
      </p:sp>
      <p:sp>
        <p:nvSpPr>
          <p:cNvPr id="10" name="Espace réservé de la date 3">
            <a:extLst>
              <a:ext uri="{FF2B5EF4-FFF2-40B4-BE49-F238E27FC236}">
                <a16:creationId xmlns:a16="http://schemas.microsoft.com/office/drawing/2014/main" id="{63B5506D-DC26-3747-BA90-77FDB06F4896}"/>
              </a:ext>
            </a:extLst>
          </p:cNvPr>
          <p:cNvSpPr>
            <a:spLocks noGrp="1"/>
          </p:cNvSpPr>
          <p:nvPr>
            <p:ph type="dt" sz="half" idx="2"/>
          </p:nvPr>
        </p:nvSpPr>
        <p:spPr>
          <a:xfrm>
            <a:off x="6629864" y="4599483"/>
            <a:ext cx="1708888" cy="273844"/>
          </a:xfrm>
          <a:prstGeom prst="rect">
            <a:avLst/>
          </a:prstGeom>
        </p:spPr>
        <p:txBody>
          <a:bodyPr vert="horz" lIns="91440" tIns="45720" rIns="91440" bIns="45720" rtlCol="0" anchor="ctr"/>
          <a:lstStyle>
            <a:lvl1pPr algn="r">
              <a:defRPr sz="1200">
                <a:solidFill>
                  <a:schemeClr val="bg1">
                    <a:lumMod val="65000"/>
                  </a:schemeClr>
                </a:solidFill>
              </a:defRPr>
            </a:lvl1pPr>
          </a:lstStyle>
          <a:p>
            <a:r>
              <a:rPr lang="en-US" dirty="0"/>
              <a:t>JJ/MM/AA</a:t>
            </a:r>
          </a:p>
        </p:txBody>
      </p:sp>
      <p:sp>
        <p:nvSpPr>
          <p:cNvPr id="11" name="Espace réservé du pied de page 2">
            <a:extLst>
              <a:ext uri="{FF2B5EF4-FFF2-40B4-BE49-F238E27FC236}">
                <a16:creationId xmlns:a16="http://schemas.microsoft.com/office/drawing/2014/main" id="{1B7531FE-0777-3049-A177-3449013837AB}"/>
              </a:ext>
            </a:extLst>
          </p:cNvPr>
          <p:cNvSpPr>
            <a:spLocks noGrp="1"/>
          </p:cNvSpPr>
          <p:nvPr>
            <p:ph type="ftr" sz="quarter" idx="3"/>
          </p:nvPr>
        </p:nvSpPr>
        <p:spPr>
          <a:xfrm>
            <a:off x="1981200" y="4596735"/>
            <a:ext cx="453136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Tree>
    <p:extLst>
      <p:ext uri="{BB962C8B-B14F-4D97-AF65-F5344CB8AC3E}">
        <p14:creationId xmlns:p14="http://schemas.microsoft.com/office/powerpoint/2010/main" val="9767051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3_Page-3">
    <p:spTree>
      <p:nvGrpSpPr>
        <p:cNvPr id="1" name=""/>
        <p:cNvGrpSpPr/>
        <p:nvPr/>
      </p:nvGrpSpPr>
      <p:grpSpPr>
        <a:xfrm>
          <a:off x="0" y="0"/>
          <a:ext cx="0" cy="0"/>
          <a:chOff x="0" y="0"/>
          <a:chExt cx="0" cy="0"/>
        </a:xfrm>
      </p:grpSpPr>
      <p:sp>
        <p:nvSpPr>
          <p:cNvPr id="11" name="Espace réservé du texte 10"/>
          <p:cNvSpPr>
            <a:spLocks noGrp="1"/>
          </p:cNvSpPr>
          <p:nvPr>
            <p:ph type="body" sz="quarter" idx="31" hasCustomPrompt="1"/>
          </p:nvPr>
        </p:nvSpPr>
        <p:spPr>
          <a:xfrm>
            <a:off x="6429464" y="832500"/>
            <a:ext cx="2140688" cy="1629968"/>
          </a:xfrm>
          <a:prstGeom prst="rect">
            <a:avLst/>
          </a:prstGeom>
        </p:spPr>
        <p:txBody>
          <a:bodyPr vert="horz" anchor="ctr"/>
          <a:lstStyle>
            <a:lvl1pPr marL="0" indent="0" algn="ctr">
              <a:buClr>
                <a:schemeClr val="bg1"/>
              </a:buClr>
              <a:defRPr b="1" u="sng">
                <a:solidFill>
                  <a:srgbClr val="E3000B"/>
                </a:solidFill>
              </a:defRPr>
            </a:lvl1pPr>
            <a:lvl2pPr marL="0" indent="0" algn="ctr">
              <a:buFontTx/>
              <a:buNone/>
              <a:defRPr sz="1800">
                <a:solidFill>
                  <a:srgbClr val="E3000B"/>
                </a:solidFill>
              </a:defRPr>
            </a:lvl2pPr>
          </a:lstStyle>
          <a:p>
            <a:pPr lvl="0"/>
            <a:r>
              <a:rPr lang="fr-FR" dirty="0"/>
              <a:t>Chiffre</a:t>
            </a:r>
          </a:p>
          <a:p>
            <a:pPr lvl="1"/>
            <a:r>
              <a:rPr lang="fr-FR" dirty="0"/>
              <a:t>Deuxième niveau</a:t>
            </a:r>
          </a:p>
        </p:txBody>
      </p:sp>
      <p:sp>
        <p:nvSpPr>
          <p:cNvPr id="22" name="Espace réservé du texte 10"/>
          <p:cNvSpPr>
            <a:spLocks noGrp="1"/>
          </p:cNvSpPr>
          <p:nvPr>
            <p:ph type="body" sz="quarter" idx="32" hasCustomPrompt="1"/>
          </p:nvPr>
        </p:nvSpPr>
        <p:spPr>
          <a:xfrm>
            <a:off x="6429464" y="2720205"/>
            <a:ext cx="2140688" cy="1628026"/>
          </a:xfrm>
          <a:prstGeom prst="rect">
            <a:avLst/>
          </a:prstGeom>
        </p:spPr>
        <p:txBody>
          <a:bodyPr vert="horz" anchor="ctr"/>
          <a:lstStyle>
            <a:lvl1pPr marL="0" indent="0" algn="ctr">
              <a:buClr>
                <a:schemeClr val="bg1"/>
              </a:buClr>
              <a:defRPr b="1" u="sng">
                <a:solidFill>
                  <a:srgbClr val="E3000B"/>
                </a:solidFill>
              </a:defRPr>
            </a:lvl1pPr>
            <a:lvl2pPr marL="0" indent="0" algn="ctr">
              <a:buFontTx/>
              <a:buNone/>
              <a:defRPr sz="1800">
                <a:solidFill>
                  <a:srgbClr val="E3000B"/>
                </a:solidFill>
              </a:defRPr>
            </a:lvl2pPr>
          </a:lstStyle>
          <a:p>
            <a:pPr lvl="0"/>
            <a:r>
              <a:rPr lang="fr-FR" dirty="0"/>
              <a:t>Chiffre</a:t>
            </a:r>
          </a:p>
          <a:p>
            <a:pPr lvl="1"/>
            <a:r>
              <a:rPr lang="fr-FR" dirty="0"/>
              <a:t>Deuxième niveau</a:t>
            </a:r>
          </a:p>
        </p:txBody>
      </p:sp>
      <p:sp>
        <p:nvSpPr>
          <p:cNvPr id="23" name="Espace réservé du texte 5"/>
          <p:cNvSpPr>
            <a:spLocks noGrp="1"/>
          </p:cNvSpPr>
          <p:nvPr>
            <p:ph type="body" sz="quarter" idx="22" hasCustomPrompt="1"/>
          </p:nvPr>
        </p:nvSpPr>
        <p:spPr>
          <a:xfrm>
            <a:off x="392762" y="832572"/>
            <a:ext cx="5886716" cy="1620000"/>
          </a:xfrm>
          <a:prstGeom prst="rect">
            <a:avLst/>
          </a:prstGeom>
        </p:spPr>
        <p:txBody>
          <a:bodyPr vert="horz"/>
          <a:lstStyle>
            <a:lvl1pPr marL="0" indent="0">
              <a:buClr>
                <a:schemeClr val="bg1"/>
              </a:buClr>
              <a:defRPr sz="1800" b="1" cap="all"/>
            </a:lvl1pPr>
            <a:lvl2pPr marL="0" indent="0">
              <a:buClr>
                <a:schemeClr val="bg1"/>
              </a:buClr>
              <a:buFont typeface="Arial"/>
              <a:buChar char="•"/>
              <a:defRPr sz="1800" b="1" i="0" u="sng" baseline="0">
                <a:solidFill>
                  <a:schemeClr val="bg1">
                    <a:lumMod val="65000"/>
                  </a:schemeClr>
                </a:solidFill>
              </a:defRPr>
            </a:lvl2pPr>
            <a:lvl3pPr marL="396000" indent="-228600">
              <a:buClr>
                <a:srgbClr val="E3000B"/>
              </a:buClr>
              <a:buFont typeface="Lucida Grande"/>
              <a:buChar char="&gt;"/>
              <a:defRPr sz="1800"/>
            </a:lvl3pPr>
            <a:lvl4pPr marL="666000">
              <a:buClr>
                <a:srgbClr val="E3000B"/>
              </a:buClr>
              <a:defRPr sz="1500"/>
            </a:lvl4pPr>
          </a:lstStyle>
          <a:p>
            <a:pPr lvl="0"/>
            <a:r>
              <a:rPr lang="fr-FR" dirty="0"/>
              <a:t>CLIQUEZ POUR MODIFIER LE SOUS-TITRE</a:t>
            </a:r>
          </a:p>
          <a:p>
            <a:pPr lvl="1"/>
            <a:r>
              <a:rPr lang="fr-FR" dirty="0"/>
              <a:t>Cliquez pour modifier l’intertitre</a:t>
            </a:r>
          </a:p>
          <a:p>
            <a:pPr lvl="2"/>
            <a:r>
              <a:rPr lang="fr-FR" dirty="0"/>
              <a:t>Cliquez pour modifier le texte</a:t>
            </a:r>
          </a:p>
          <a:p>
            <a:pPr lvl="3"/>
            <a:r>
              <a:rPr lang="fr-FR" sz="1500" dirty="0"/>
              <a:t>Cliquez pour modifier la liste</a:t>
            </a:r>
            <a:endParaRPr lang="fr-FR" dirty="0"/>
          </a:p>
        </p:txBody>
      </p:sp>
      <p:sp>
        <p:nvSpPr>
          <p:cNvPr id="13" name="Espace réservé du texte 5">
            <a:extLst>
              <a:ext uri="{FF2B5EF4-FFF2-40B4-BE49-F238E27FC236}">
                <a16:creationId xmlns:a16="http://schemas.microsoft.com/office/drawing/2014/main" id="{35E4FB40-C850-2541-9589-C7C96456FDAE}"/>
              </a:ext>
            </a:extLst>
          </p:cNvPr>
          <p:cNvSpPr>
            <a:spLocks noGrp="1"/>
          </p:cNvSpPr>
          <p:nvPr>
            <p:ph type="body" sz="quarter" idx="23" hasCustomPrompt="1"/>
          </p:nvPr>
        </p:nvSpPr>
        <p:spPr>
          <a:xfrm>
            <a:off x="392762" y="2728232"/>
            <a:ext cx="5886354" cy="1620000"/>
          </a:xfrm>
          <a:prstGeom prst="rect">
            <a:avLst/>
          </a:prstGeom>
        </p:spPr>
        <p:txBody>
          <a:bodyPr vert="horz"/>
          <a:lstStyle>
            <a:lvl1pPr marL="0" indent="0">
              <a:buClr>
                <a:schemeClr val="bg1"/>
              </a:buClr>
              <a:defRPr sz="1800" b="1" cap="all"/>
            </a:lvl1pPr>
            <a:lvl2pPr marL="0" indent="0">
              <a:buClr>
                <a:schemeClr val="bg1"/>
              </a:buClr>
              <a:buFont typeface="Arial"/>
              <a:buChar char="•"/>
              <a:defRPr sz="1800" b="1" i="0" u="sng" baseline="0">
                <a:solidFill>
                  <a:schemeClr val="bg1">
                    <a:lumMod val="65000"/>
                  </a:schemeClr>
                </a:solidFill>
              </a:defRPr>
            </a:lvl2pPr>
            <a:lvl3pPr marL="396000" indent="-228600">
              <a:buClr>
                <a:srgbClr val="E3000B"/>
              </a:buClr>
              <a:buFont typeface="Lucida Grande"/>
              <a:buChar char="&gt;"/>
              <a:defRPr sz="1800"/>
            </a:lvl3pPr>
            <a:lvl4pPr marL="666000">
              <a:buClr>
                <a:srgbClr val="E3000B"/>
              </a:buClr>
              <a:defRPr sz="1500"/>
            </a:lvl4pPr>
          </a:lstStyle>
          <a:p>
            <a:pPr lvl="0"/>
            <a:r>
              <a:rPr lang="fr-FR" dirty="0"/>
              <a:t>CLIQUEZ POUR MODIFIER LE SOUS-TITRE</a:t>
            </a:r>
          </a:p>
          <a:p>
            <a:pPr lvl="1"/>
            <a:r>
              <a:rPr lang="fr-FR" dirty="0"/>
              <a:t>Cliquez pour modifier l’intertitre</a:t>
            </a:r>
          </a:p>
          <a:p>
            <a:pPr lvl="2"/>
            <a:r>
              <a:rPr lang="fr-FR" dirty="0"/>
              <a:t>Cliquez pour modifier le texte</a:t>
            </a:r>
          </a:p>
          <a:p>
            <a:pPr lvl="3"/>
            <a:r>
              <a:rPr lang="fr-FR" sz="1500" dirty="0"/>
              <a:t>Cliquez pour modifier la liste</a:t>
            </a:r>
            <a:endParaRPr lang="fr-FR" dirty="0"/>
          </a:p>
        </p:txBody>
      </p:sp>
      <p:sp>
        <p:nvSpPr>
          <p:cNvPr id="9" name="Espace réservé de la date 3">
            <a:extLst>
              <a:ext uri="{FF2B5EF4-FFF2-40B4-BE49-F238E27FC236}">
                <a16:creationId xmlns:a16="http://schemas.microsoft.com/office/drawing/2014/main" id="{A47F2B0D-7EEA-7145-BA8D-80F36CE93BCE}"/>
              </a:ext>
            </a:extLst>
          </p:cNvPr>
          <p:cNvSpPr>
            <a:spLocks noGrp="1"/>
          </p:cNvSpPr>
          <p:nvPr>
            <p:ph type="dt" sz="half" idx="2"/>
          </p:nvPr>
        </p:nvSpPr>
        <p:spPr>
          <a:xfrm>
            <a:off x="6629864" y="4599483"/>
            <a:ext cx="1708888" cy="273844"/>
          </a:xfrm>
          <a:prstGeom prst="rect">
            <a:avLst/>
          </a:prstGeom>
        </p:spPr>
        <p:txBody>
          <a:bodyPr vert="horz" lIns="91440" tIns="45720" rIns="91440" bIns="45720" rtlCol="0" anchor="ctr"/>
          <a:lstStyle>
            <a:lvl1pPr algn="r">
              <a:defRPr sz="1200">
                <a:solidFill>
                  <a:schemeClr val="bg1">
                    <a:lumMod val="65000"/>
                  </a:schemeClr>
                </a:solidFill>
              </a:defRPr>
            </a:lvl1pPr>
          </a:lstStyle>
          <a:p>
            <a:r>
              <a:rPr lang="en-US" dirty="0"/>
              <a:t>JJ/MM/AA</a:t>
            </a:r>
          </a:p>
        </p:txBody>
      </p:sp>
      <p:sp>
        <p:nvSpPr>
          <p:cNvPr id="10" name="Espace réservé du pied de page 2">
            <a:extLst>
              <a:ext uri="{FF2B5EF4-FFF2-40B4-BE49-F238E27FC236}">
                <a16:creationId xmlns:a16="http://schemas.microsoft.com/office/drawing/2014/main" id="{7C527861-E16F-0B49-949E-C6FCA1CF6892}"/>
              </a:ext>
            </a:extLst>
          </p:cNvPr>
          <p:cNvSpPr>
            <a:spLocks noGrp="1"/>
          </p:cNvSpPr>
          <p:nvPr>
            <p:ph type="ftr" sz="quarter" idx="3"/>
          </p:nvPr>
        </p:nvSpPr>
        <p:spPr>
          <a:xfrm>
            <a:off x="1981200" y="4596735"/>
            <a:ext cx="453136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14" name="Titre 1">
            <a:extLst>
              <a:ext uri="{FF2B5EF4-FFF2-40B4-BE49-F238E27FC236}">
                <a16:creationId xmlns:a16="http://schemas.microsoft.com/office/drawing/2014/main" id="{971D5527-EF3F-A542-85B7-AFFF09DDAABF}"/>
              </a:ext>
            </a:extLst>
          </p:cNvPr>
          <p:cNvSpPr>
            <a:spLocks noGrp="1"/>
          </p:cNvSpPr>
          <p:nvPr>
            <p:ph type="title" hasCustomPrompt="1"/>
          </p:nvPr>
        </p:nvSpPr>
        <p:spPr>
          <a:xfrm>
            <a:off x="392400" y="224589"/>
            <a:ext cx="8326800" cy="437400"/>
          </a:xfrm>
          <a:prstGeom prst="rect">
            <a:avLst/>
          </a:prstGeom>
        </p:spPr>
        <p:txBody>
          <a:bodyPr vert="horz" anchor="ctr" anchorCtr="0"/>
          <a:lstStyle>
            <a:lvl1pPr algn="l">
              <a:defRPr sz="3200">
                <a:solidFill>
                  <a:srgbClr val="E3000B"/>
                </a:solidFill>
              </a:defRPr>
            </a:lvl1pPr>
          </a:lstStyle>
          <a:p>
            <a:r>
              <a:rPr lang="fr-FR" dirty="0"/>
              <a:t>Cliquez et modifiez le titre</a:t>
            </a:r>
          </a:p>
        </p:txBody>
      </p:sp>
    </p:spTree>
    <p:extLst>
      <p:ext uri="{BB962C8B-B14F-4D97-AF65-F5344CB8AC3E}">
        <p14:creationId xmlns:p14="http://schemas.microsoft.com/office/powerpoint/2010/main" val="23892911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4_Page-4">
    <p:spTree>
      <p:nvGrpSpPr>
        <p:cNvPr id="1" name=""/>
        <p:cNvGrpSpPr/>
        <p:nvPr/>
      </p:nvGrpSpPr>
      <p:grpSpPr>
        <a:xfrm>
          <a:off x="0" y="0"/>
          <a:ext cx="0" cy="0"/>
          <a:chOff x="0" y="0"/>
          <a:chExt cx="0" cy="0"/>
        </a:xfrm>
      </p:grpSpPr>
      <p:sp>
        <p:nvSpPr>
          <p:cNvPr id="23" name="Espace réservé du texte 22"/>
          <p:cNvSpPr>
            <a:spLocks noGrp="1"/>
          </p:cNvSpPr>
          <p:nvPr>
            <p:ph type="body" sz="quarter" idx="28" hasCustomPrompt="1"/>
          </p:nvPr>
        </p:nvSpPr>
        <p:spPr>
          <a:xfrm>
            <a:off x="6445250" y="832695"/>
            <a:ext cx="2273300" cy="1617466"/>
          </a:xfrm>
          <a:prstGeom prst="rect">
            <a:avLst/>
          </a:prstGeom>
        </p:spPr>
        <p:txBody>
          <a:bodyPr vert="horz" anchor="ctr" anchorCtr="0"/>
          <a:lstStyle>
            <a:lvl1pPr marL="0" indent="0">
              <a:buFontTx/>
              <a:buNone/>
              <a:defRPr sz="1800" b="0" i="1">
                <a:solidFill>
                  <a:srgbClr val="E3000B"/>
                </a:solidFill>
              </a:defRPr>
            </a:lvl1pPr>
            <a:lvl2pPr marL="0" indent="0">
              <a:buFontTx/>
              <a:buNone/>
              <a:defRPr sz="1800" b="0" i="1">
                <a:solidFill>
                  <a:srgbClr val="E3000B"/>
                </a:solidFill>
              </a:defRPr>
            </a:lvl2pPr>
            <a:lvl3pPr marL="0" indent="0">
              <a:buFontTx/>
              <a:buNone/>
              <a:defRPr sz="1800" b="0" i="1">
                <a:solidFill>
                  <a:srgbClr val="E3000B"/>
                </a:solidFill>
              </a:defRPr>
            </a:lvl3pPr>
            <a:lvl4pPr marL="0" indent="0">
              <a:buFontTx/>
              <a:buNone/>
              <a:defRPr sz="1800" b="0" i="1">
                <a:solidFill>
                  <a:srgbClr val="E3000B"/>
                </a:solidFill>
              </a:defRPr>
            </a:lvl4pPr>
            <a:lvl5pPr marL="0" indent="0">
              <a:buFontTx/>
              <a:buNone/>
              <a:defRPr sz="1800" b="0" i="1">
                <a:solidFill>
                  <a:srgbClr val="E3000B"/>
                </a:solidFill>
              </a:defRPr>
            </a:lvl5pPr>
          </a:lstStyle>
          <a:p>
            <a:pPr lvl="0"/>
            <a:r>
              <a:rPr lang="fr-FR" dirty="0"/>
              <a:t>Cliquez pour modifier le texte en exergue</a:t>
            </a:r>
          </a:p>
        </p:txBody>
      </p:sp>
      <p:sp>
        <p:nvSpPr>
          <p:cNvPr id="13" name="Espace réservé du texte 5"/>
          <p:cNvSpPr>
            <a:spLocks noGrp="1"/>
          </p:cNvSpPr>
          <p:nvPr>
            <p:ph type="body" sz="quarter" idx="22" hasCustomPrompt="1"/>
          </p:nvPr>
        </p:nvSpPr>
        <p:spPr>
          <a:xfrm>
            <a:off x="392762" y="830161"/>
            <a:ext cx="5886716" cy="1620000"/>
          </a:xfrm>
          <a:prstGeom prst="rect">
            <a:avLst/>
          </a:prstGeom>
        </p:spPr>
        <p:txBody>
          <a:bodyPr vert="horz"/>
          <a:lstStyle>
            <a:lvl1pPr marL="0" indent="0">
              <a:buClr>
                <a:schemeClr val="bg1"/>
              </a:buClr>
              <a:defRPr sz="1800" b="1" cap="all"/>
            </a:lvl1pPr>
            <a:lvl2pPr marL="0" indent="0">
              <a:buClr>
                <a:schemeClr val="bg1"/>
              </a:buClr>
              <a:buFont typeface="Arial"/>
              <a:buChar char="•"/>
              <a:defRPr sz="1800" b="1" i="0" u="sng" baseline="0">
                <a:solidFill>
                  <a:schemeClr val="bg1">
                    <a:lumMod val="65000"/>
                  </a:schemeClr>
                </a:solidFill>
              </a:defRPr>
            </a:lvl2pPr>
            <a:lvl3pPr marL="396000" indent="-228600">
              <a:buClr>
                <a:srgbClr val="E3000B"/>
              </a:buClr>
              <a:buFont typeface="Lucida Grande"/>
              <a:buChar char="&gt;"/>
              <a:defRPr sz="1800"/>
            </a:lvl3pPr>
            <a:lvl4pPr marL="666000">
              <a:buClr>
                <a:srgbClr val="E3000B"/>
              </a:buClr>
              <a:defRPr sz="1500"/>
            </a:lvl4pPr>
          </a:lstStyle>
          <a:p>
            <a:pPr lvl="0"/>
            <a:r>
              <a:rPr lang="fr-FR" dirty="0"/>
              <a:t>CLIQUEZ POUR MODIFIER LE SOUS-TITRE</a:t>
            </a:r>
          </a:p>
          <a:p>
            <a:pPr lvl="1"/>
            <a:r>
              <a:rPr lang="fr-FR" dirty="0"/>
              <a:t>Cliquez pour modifier l’intertitre</a:t>
            </a:r>
          </a:p>
          <a:p>
            <a:pPr lvl="2"/>
            <a:r>
              <a:rPr lang="fr-FR" dirty="0"/>
              <a:t>Cliquez pour modifier le texte</a:t>
            </a:r>
          </a:p>
          <a:p>
            <a:pPr lvl="3"/>
            <a:r>
              <a:rPr lang="fr-FR" sz="1500" dirty="0"/>
              <a:t>Cliquez pour modifier la liste</a:t>
            </a:r>
            <a:endParaRPr lang="fr-FR" dirty="0"/>
          </a:p>
        </p:txBody>
      </p:sp>
      <p:sp>
        <p:nvSpPr>
          <p:cNvPr id="12" name="Espace réservé du texte 5">
            <a:extLst>
              <a:ext uri="{FF2B5EF4-FFF2-40B4-BE49-F238E27FC236}">
                <a16:creationId xmlns:a16="http://schemas.microsoft.com/office/drawing/2014/main" id="{7D125096-B855-9144-BD23-2799C237A411}"/>
              </a:ext>
            </a:extLst>
          </p:cNvPr>
          <p:cNvSpPr>
            <a:spLocks noGrp="1"/>
          </p:cNvSpPr>
          <p:nvPr>
            <p:ph type="body" sz="quarter" idx="23" hasCustomPrompt="1"/>
          </p:nvPr>
        </p:nvSpPr>
        <p:spPr>
          <a:xfrm>
            <a:off x="392762" y="2728232"/>
            <a:ext cx="8326438" cy="1620000"/>
          </a:xfrm>
          <a:prstGeom prst="rect">
            <a:avLst/>
          </a:prstGeom>
        </p:spPr>
        <p:txBody>
          <a:bodyPr vert="horz"/>
          <a:lstStyle>
            <a:lvl1pPr marL="0" indent="0">
              <a:buClr>
                <a:schemeClr val="bg1"/>
              </a:buClr>
              <a:defRPr sz="1800" b="1" cap="all"/>
            </a:lvl1pPr>
            <a:lvl2pPr marL="0" indent="0">
              <a:buClr>
                <a:schemeClr val="bg1"/>
              </a:buClr>
              <a:buFont typeface="Arial"/>
              <a:buChar char="•"/>
              <a:defRPr sz="1800" b="1" i="0" u="sng" baseline="0">
                <a:solidFill>
                  <a:schemeClr val="bg1">
                    <a:lumMod val="65000"/>
                  </a:schemeClr>
                </a:solidFill>
              </a:defRPr>
            </a:lvl2pPr>
            <a:lvl3pPr marL="396000" indent="-228600">
              <a:buClr>
                <a:srgbClr val="E3000B"/>
              </a:buClr>
              <a:buFont typeface="Lucida Grande"/>
              <a:buChar char="&gt;"/>
              <a:defRPr sz="1800"/>
            </a:lvl3pPr>
            <a:lvl4pPr marL="666000">
              <a:buClr>
                <a:srgbClr val="E3000B"/>
              </a:buClr>
              <a:defRPr sz="1500"/>
            </a:lvl4pPr>
          </a:lstStyle>
          <a:p>
            <a:pPr lvl="0"/>
            <a:r>
              <a:rPr lang="fr-FR" dirty="0"/>
              <a:t>CLIQUEZ POUR MODIFIER LE SOUS-TITRE</a:t>
            </a:r>
          </a:p>
          <a:p>
            <a:pPr lvl="1"/>
            <a:r>
              <a:rPr lang="fr-FR" dirty="0"/>
              <a:t>Cliquez pour modifier l’intertitre</a:t>
            </a:r>
          </a:p>
          <a:p>
            <a:pPr lvl="2"/>
            <a:r>
              <a:rPr lang="fr-FR" dirty="0"/>
              <a:t>Cliquez pour modifier le texte</a:t>
            </a:r>
          </a:p>
          <a:p>
            <a:pPr lvl="3"/>
            <a:r>
              <a:rPr lang="fr-FR" sz="1500" dirty="0"/>
              <a:t>Cliquez pour modifier la liste</a:t>
            </a:r>
            <a:endParaRPr lang="fr-FR" dirty="0"/>
          </a:p>
        </p:txBody>
      </p:sp>
      <p:sp>
        <p:nvSpPr>
          <p:cNvPr id="8" name="Espace réservé de la date 3">
            <a:extLst>
              <a:ext uri="{FF2B5EF4-FFF2-40B4-BE49-F238E27FC236}">
                <a16:creationId xmlns:a16="http://schemas.microsoft.com/office/drawing/2014/main" id="{AFCA07A5-9B6C-1A40-9279-9301291F65FF}"/>
              </a:ext>
            </a:extLst>
          </p:cNvPr>
          <p:cNvSpPr>
            <a:spLocks noGrp="1"/>
          </p:cNvSpPr>
          <p:nvPr>
            <p:ph type="dt" sz="half" idx="2"/>
          </p:nvPr>
        </p:nvSpPr>
        <p:spPr>
          <a:xfrm>
            <a:off x="6629864" y="4599483"/>
            <a:ext cx="1708888" cy="273844"/>
          </a:xfrm>
          <a:prstGeom prst="rect">
            <a:avLst/>
          </a:prstGeom>
        </p:spPr>
        <p:txBody>
          <a:bodyPr vert="horz" lIns="91440" tIns="45720" rIns="91440" bIns="45720" rtlCol="0" anchor="ctr"/>
          <a:lstStyle>
            <a:lvl1pPr algn="r">
              <a:defRPr sz="1200">
                <a:solidFill>
                  <a:schemeClr val="bg1">
                    <a:lumMod val="65000"/>
                  </a:schemeClr>
                </a:solidFill>
              </a:defRPr>
            </a:lvl1pPr>
          </a:lstStyle>
          <a:p>
            <a:r>
              <a:rPr lang="en-US" dirty="0"/>
              <a:t>JJ/MM/AA</a:t>
            </a:r>
          </a:p>
        </p:txBody>
      </p:sp>
      <p:sp>
        <p:nvSpPr>
          <p:cNvPr id="9" name="Espace réservé du pied de page 2">
            <a:extLst>
              <a:ext uri="{FF2B5EF4-FFF2-40B4-BE49-F238E27FC236}">
                <a16:creationId xmlns:a16="http://schemas.microsoft.com/office/drawing/2014/main" id="{6F271DF2-C564-284E-87BA-1161D4E708CD}"/>
              </a:ext>
            </a:extLst>
          </p:cNvPr>
          <p:cNvSpPr>
            <a:spLocks noGrp="1"/>
          </p:cNvSpPr>
          <p:nvPr>
            <p:ph type="ftr" sz="quarter" idx="3"/>
          </p:nvPr>
        </p:nvSpPr>
        <p:spPr>
          <a:xfrm>
            <a:off x="1981200" y="4596735"/>
            <a:ext cx="453136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10" name="Titre 1">
            <a:extLst>
              <a:ext uri="{FF2B5EF4-FFF2-40B4-BE49-F238E27FC236}">
                <a16:creationId xmlns:a16="http://schemas.microsoft.com/office/drawing/2014/main" id="{63F4328E-7E62-4349-9D69-29C77BCEDB5F}"/>
              </a:ext>
            </a:extLst>
          </p:cNvPr>
          <p:cNvSpPr>
            <a:spLocks noGrp="1"/>
          </p:cNvSpPr>
          <p:nvPr>
            <p:ph type="title" hasCustomPrompt="1"/>
          </p:nvPr>
        </p:nvSpPr>
        <p:spPr>
          <a:xfrm>
            <a:off x="392400" y="224589"/>
            <a:ext cx="8326800" cy="437400"/>
          </a:xfrm>
          <a:prstGeom prst="rect">
            <a:avLst/>
          </a:prstGeom>
        </p:spPr>
        <p:txBody>
          <a:bodyPr vert="horz" anchor="ctr" anchorCtr="0"/>
          <a:lstStyle>
            <a:lvl1pPr algn="l">
              <a:defRPr sz="3200">
                <a:solidFill>
                  <a:srgbClr val="E3000B"/>
                </a:solidFill>
              </a:defRPr>
            </a:lvl1pPr>
          </a:lstStyle>
          <a:p>
            <a:r>
              <a:rPr lang="fr-FR" dirty="0"/>
              <a:t>Cliquez et modifiez le titre</a:t>
            </a:r>
          </a:p>
        </p:txBody>
      </p:sp>
    </p:spTree>
    <p:extLst>
      <p:ext uri="{BB962C8B-B14F-4D97-AF65-F5344CB8AC3E}">
        <p14:creationId xmlns:p14="http://schemas.microsoft.com/office/powerpoint/2010/main" val="32652974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5_Page-5">
    <p:spTree>
      <p:nvGrpSpPr>
        <p:cNvPr id="1" name=""/>
        <p:cNvGrpSpPr/>
        <p:nvPr/>
      </p:nvGrpSpPr>
      <p:grpSpPr>
        <a:xfrm>
          <a:off x="0" y="0"/>
          <a:ext cx="0" cy="0"/>
          <a:chOff x="0" y="0"/>
          <a:chExt cx="0" cy="0"/>
        </a:xfrm>
      </p:grpSpPr>
      <p:sp>
        <p:nvSpPr>
          <p:cNvPr id="15" name="Espace réservé du texte 5"/>
          <p:cNvSpPr>
            <a:spLocks noGrp="1"/>
          </p:cNvSpPr>
          <p:nvPr>
            <p:ph type="body" sz="quarter" idx="22" hasCustomPrompt="1"/>
          </p:nvPr>
        </p:nvSpPr>
        <p:spPr>
          <a:xfrm>
            <a:off x="392762" y="837839"/>
            <a:ext cx="8326438" cy="1620000"/>
          </a:xfrm>
          <a:prstGeom prst="rect">
            <a:avLst/>
          </a:prstGeom>
        </p:spPr>
        <p:txBody>
          <a:bodyPr vert="horz"/>
          <a:lstStyle>
            <a:lvl1pPr marL="0" indent="0">
              <a:buClr>
                <a:schemeClr val="bg1"/>
              </a:buClr>
              <a:defRPr sz="1800" b="1" cap="all"/>
            </a:lvl1pPr>
            <a:lvl2pPr marL="0" indent="0">
              <a:buClr>
                <a:schemeClr val="bg1"/>
              </a:buClr>
              <a:buFont typeface="Arial"/>
              <a:buChar char="•"/>
              <a:defRPr sz="1800" b="1" i="0" u="sng" baseline="0">
                <a:solidFill>
                  <a:schemeClr val="bg1">
                    <a:lumMod val="65000"/>
                  </a:schemeClr>
                </a:solidFill>
              </a:defRPr>
            </a:lvl2pPr>
            <a:lvl3pPr marL="396000" indent="-228600">
              <a:buClr>
                <a:srgbClr val="E3000B"/>
              </a:buClr>
              <a:buFont typeface="Lucida Grande"/>
              <a:buChar char="&gt;"/>
              <a:defRPr sz="1800"/>
            </a:lvl3pPr>
            <a:lvl4pPr marL="666000">
              <a:buClr>
                <a:srgbClr val="E3000B"/>
              </a:buClr>
              <a:defRPr sz="1500"/>
            </a:lvl4pPr>
          </a:lstStyle>
          <a:p>
            <a:pPr lvl="0"/>
            <a:r>
              <a:rPr lang="fr-FR" dirty="0"/>
              <a:t>CLIQUEZ POUR MODIFIER LE SOUS-TITRE</a:t>
            </a:r>
          </a:p>
          <a:p>
            <a:pPr lvl="1"/>
            <a:r>
              <a:rPr lang="fr-FR" dirty="0"/>
              <a:t>Cliquez pour modifier l’intertitre</a:t>
            </a:r>
          </a:p>
          <a:p>
            <a:pPr lvl="2"/>
            <a:r>
              <a:rPr lang="fr-FR" dirty="0"/>
              <a:t>Cliquez pour modifier le texte</a:t>
            </a:r>
          </a:p>
          <a:p>
            <a:pPr lvl="3"/>
            <a:r>
              <a:rPr lang="fr-FR" sz="1500" dirty="0"/>
              <a:t>Cliquez pour modifier la liste</a:t>
            </a:r>
            <a:endParaRPr lang="fr-FR" dirty="0"/>
          </a:p>
        </p:txBody>
      </p:sp>
      <p:sp>
        <p:nvSpPr>
          <p:cNvPr id="16" name="Espace réservé du texte 5"/>
          <p:cNvSpPr>
            <a:spLocks noGrp="1"/>
          </p:cNvSpPr>
          <p:nvPr>
            <p:ph type="body" sz="quarter" idx="23" hasCustomPrompt="1"/>
          </p:nvPr>
        </p:nvSpPr>
        <p:spPr>
          <a:xfrm>
            <a:off x="2730500" y="2741502"/>
            <a:ext cx="5988338" cy="1620000"/>
          </a:xfrm>
          <a:prstGeom prst="rect">
            <a:avLst/>
          </a:prstGeom>
        </p:spPr>
        <p:txBody>
          <a:bodyPr vert="horz"/>
          <a:lstStyle>
            <a:lvl1pPr marL="0" indent="0">
              <a:buClr>
                <a:schemeClr val="bg1"/>
              </a:buClr>
              <a:defRPr sz="1800" b="1" cap="all"/>
            </a:lvl1pPr>
            <a:lvl2pPr marL="0" indent="0">
              <a:buClr>
                <a:schemeClr val="bg1"/>
              </a:buClr>
              <a:buFont typeface="Arial"/>
              <a:buChar char="•"/>
              <a:defRPr sz="1800" b="1" i="0" u="sng" baseline="0">
                <a:solidFill>
                  <a:schemeClr val="bg1">
                    <a:lumMod val="65000"/>
                  </a:schemeClr>
                </a:solidFill>
              </a:defRPr>
            </a:lvl2pPr>
            <a:lvl3pPr marL="396000" indent="-228600">
              <a:buClr>
                <a:srgbClr val="E3000B"/>
              </a:buClr>
              <a:buFont typeface="Lucida Grande"/>
              <a:buChar char="&gt;"/>
              <a:defRPr sz="1800"/>
            </a:lvl3pPr>
            <a:lvl4pPr marL="666000">
              <a:buClr>
                <a:srgbClr val="E3000B"/>
              </a:buClr>
              <a:defRPr sz="1500"/>
            </a:lvl4pPr>
          </a:lstStyle>
          <a:p>
            <a:pPr lvl="0"/>
            <a:r>
              <a:rPr lang="fr-FR" dirty="0"/>
              <a:t>CLIQUEZ POUR MODIFIER LE SOUS-TITRE</a:t>
            </a:r>
          </a:p>
          <a:p>
            <a:pPr lvl="1"/>
            <a:r>
              <a:rPr lang="fr-FR" dirty="0"/>
              <a:t>Cliquez pour modifier l’intertitre</a:t>
            </a:r>
          </a:p>
          <a:p>
            <a:pPr lvl="2"/>
            <a:r>
              <a:rPr lang="fr-FR" dirty="0"/>
              <a:t>Cliquez pour modifier le texte</a:t>
            </a:r>
          </a:p>
          <a:p>
            <a:pPr lvl="3"/>
            <a:r>
              <a:rPr lang="fr-FR" sz="1500" dirty="0"/>
              <a:t>Cliquez pour modifier la liste</a:t>
            </a:r>
            <a:endParaRPr lang="fr-FR" dirty="0"/>
          </a:p>
        </p:txBody>
      </p:sp>
      <p:sp>
        <p:nvSpPr>
          <p:cNvPr id="7" name="Espace réservé de la date 3">
            <a:extLst>
              <a:ext uri="{FF2B5EF4-FFF2-40B4-BE49-F238E27FC236}">
                <a16:creationId xmlns:a16="http://schemas.microsoft.com/office/drawing/2014/main" id="{DD628F56-390E-9F4D-9D07-524911DA1FC2}"/>
              </a:ext>
            </a:extLst>
          </p:cNvPr>
          <p:cNvSpPr>
            <a:spLocks noGrp="1"/>
          </p:cNvSpPr>
          <p:nvPr>
            <p:ph type="dt" sz="half" idx="2"/>
          </p:nvPr>
        </p:nvSpPr>
        <p:spPr>
          <a:xfrm>
            <a:off x="6629864" y="4599483"/>
            <a:ext cx="1708888" cy="273844"/>
          </a:xfrm>
          <a:prstGeom prst="rect">
            <a:avLst/>
          </a:prstGeom>
        </p:spPr>
        <p:txBody>
          <a:bodyPr vert="horz" lIns="91440" tIns="45720" rIns="91440" bIns="45720" rtlCol="0" anchor="ctr"/>
          <a:lstStyle>
            <a:lvl1pPr algn="r">
              <a:defRPr sz="1200">
                <a:solidFill>
                  <a:schemeClr val="bg1">
                    <a:lumMod val="65000"/>
                  </a:schemeClr>
                </a:solidFill>
              </a:defRPr>
            </a:lvl1pPr>
          </a:lstStyle>
          <a:p>
            <a:r>
              <a:rPr lang="en-US" dirty="0"/>
              <a:t>JJ/MM/AA</a:t>
            </a:r>
          </a:p>
        </p:txBody>
      </p:sp>
      <p:sp>
        <p:nvSpPr>
          <p:cNvPr id="8" name="Espace réservé du pied de page 2">
            <a:extLst>
              <a:ext uri="{FF2B5EF4-FFF2-40B4-BE49-F238E27FC236}">
                <a16:creationId xmlns:a16="http://schemas.microsoft.com/office/drawing/2014/main" id="{B06C4B8B-C2C9-5248-9DAB-9B54C4650F03}"/>
              </a:ext>
            </a:extLst>
          </p:cNvPr>
          <p:cNvSpPr>
            <a:spLocks noGrp="1"/>
          </p:cNvSpPr>
          <p:nvPr>
            <p:ph type="ftr" sz="quarter" idx="3"/>
          </p:nvPr>
        </p:nvSpPr>
        <p:spPr>
          <a:xfrm>
            <a:off x="1981200" y="4596735"/>
            <a:ext cx="453136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10" name="Titre 1">
            <a:extLst>
              <a:ext uri="{FF2B5EF4-FFF2-40B4-BE49-F238E27FC236}">
                <a16:creationId xmlns:a16="http://schemas.microsoft.com/office/drawing/2014/main" id="{D849E243-1C01-CD41-B490-75DF3EE3BD1D}"/>
              </a:ext>
            </a:extLst>
          </p:cNvPr>
          <p:cNvSpPr>
            <a:spLocks noGrp="1"/>
          </p:cNvSpPr>
          <p:nvPr>
            <p:ph type="title" hasCustomPrompt="1"/>
          </p:nvPr>
        </p:nvSpPr>
        <p:spPr>
          <a:xfrm>
            <a:off x="392400" y="224589"/>
            <a:ext cx="8326800" cy="437400"/>
          </a:xfrm>
          <a:prstGeom prst="rect">
            <a:avLst/>
          </a:prstGeom>
        </p:spPr>
        <p:txBody>
          <a:bodyPr vert="horz" anchor="ctr" anchorCtr="0"/>
          <a:lstStyle>
            <a:lvl1pPr algn="l">
              <a:defRPr sz="3200">
                <a:solidFill>
                  <a:srgbClr val="E3000B"/>
                </a:solidFill>
              </a:defRPr>
            </a:lvl1pPr>
          </a:lstStyle>
          <a:p>
            <a:r>
              <a:rPr lang="fr-FR" dirty="0"/>
              <a:t>Cliquez et modifiez le titre</a:t>
            </a:r>
          </a:p>
        </p:txBody>
      </p:sp>
    </p:spTree>
    <p:extLst>
      <p:ext uri="{BB962C8B-B14F-4D97-AF65-F5344CB8AC3E}">
        <p14:creationId xmlns:p14="http://schemas.microsoft.com/office/powerpoint/2010/main" val="30806688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6_Page-6">
    <p:spTree>
      <p:nvGrpSpPr>
        <p:cNvPr id="1" name=""/>
        <p:cNvGrpSpPr/>
        <p:nvPr/>
      </p:nvGrpSpPr>
      <p:grpSpPr>
        <a:xfrm>
          <a:off x="0" y="0"/>
          <a:ext cx="0" cy="0"/>
          <a:chOff x="0" y="0"/>
          <a:chExt cx="0" cy="0"/>
        </a:xfrm>
      </p:grpSpPr>
      <p:sp>
        <p:nvSpPr>
          <p:cNvPr id="18" name="Espace réservé du texte 5"/>
          <p:cNvSpPr>
            <a:spLocks noGrp="1"/>
          </p:cNvSpPr>
          <p:nvPr>
            <p:ph type="body" sz="quarter" idx="22" hasCustomPrompt="1"/>
          </p:nvPr>
        </p:nvSpPr>
        <p:spPr>
          <a:xfrm>
            <a:off x="392762" y="831354"/>
            <a:ext cx="5885992" cy="1620000"/>
          </a:xfrm>
          <a:prstGeom prst="rect">
            <a:avLst/>
          </a:prstGeom>
        </p:spPr>
        <p:txBody>
          <a:bodyPr vert="horz"/>
          <a:lstStyle>
            <a:lvl1pPr marL="0" indent="0">
              <a:buClr>
                <a:schemeClr val="bg1"/>
              </a:buClr>
              <a:defRPr sz="1800" b="1" cap="all"/>
            </a:lvl1pPr>
            <a:lvl2pPr marL="0" indent="0">
              <a:buClr>
                <a:schemeClr val="bg1"/>
              </a:buClr>
              <a:buFont typeface="Arial"/>
              <a:buChar char="•"/>
              <a:defRPr sz="1800" b="1" i="0" u="sng" baseline="0">
                <a:solidFill>
                  <a:schemeClr val="bg1">
                    <a:lumMod val="65000"/>
                  </a:schemeClr>
                </a:solidFill>
              </a:defRPr>
            </a:lvl2pPr>
            <a:lvl3pPr marL="396000" indent="-228600">
              <a:buClr>
                <a:srgbClr val="E3000B"/>
              </a:buClr>
              <a:buFont typeface="Lucida Grande"/>
              <a:buChar char="&gt;"/>
              <a:defRPr sz="1800"/>
            </a:lvl3pPr>
            <a:lvl4pPr marL="666000">
              <a:buClr>
                <a:srgbClr val="E3000B"/>
              </a:buClr>
              <a:defRPr sz="1500"/>
            </a:lvl4pPr>
          </a:lstStyle>
          <a:p>
            <a:pPr lvl="0"/>
            <a:r>
              <a:rPr lang="fr-FR" dirty="0"/>
              <a:t>CLIQUEZ POUR MODIFIER LE SOUS-TITRE</a:t>
            </a:r>
          </a:p>
          <a:p>
            <a:pPr lvl="1"/>
            <a:r>
              <a:rPr lang="fr-FR" dirty="0"/>
              <a:t>Cliquez pour modifier l’intertitre</a:t>
            </a:r>
          </a:p>
          <a:p>
            <a:pPr lvl="2"/>
            <a:r>
              <a:rPr lang="fr-FR" dirty="0"/>
              <a:t>Cliquez pour modifier le texte</a:t>
            </a:r>
          </a:p>
          <a:p>
            <a:pPr lvl="3"/>
            <a:r>
              <a:rPr lang="fr-FR" sz="1500" dirty="0"/>
              <a:t>Cliquez pour modifier la liste</a:t>
            </a:r>
            <a:endParaRPr lang="fr-FR" dirty="0"/>
          </a:p>
        </p:txBody>
      </p:sp>
      <p:sp>
        <p:nvSpPr>
          <p:cNvPr id="20" name="Espace réservé du texte 5"/>
          <p:cNvSpPr>
            <a:spLocks noGrp="1"/>
          </p:cNvSpPr>
          <p:nvPr>
            <p:ph type="body" sz="quarter" idx="23" hasCustomPrompt="1"/>
          </p:nvPr>
        </p:nvSpPr>
        <p:spPr>
          <a:xfrm>
            <a:off x="392400" y="2715375"/>
            <a:ext cx="5886354" cy="1620000"/>
          </a:xfrm>
          <a:prstGeom prst="rect">
            <a:avLst/>
          </a:prstGeom>
        </p:spPr>
        <p:txBody>
          <a:bodyPr vert="horz"/>
          <a:lstStyle>
            <a:lvl1pPr marL="0" indent="0">
              <a:buClr>
                <a:schemeClr val="bg1"/>
              </a:buClr>
              <a:defRPr sz="1800" b="1" cap="all"/>
            </a:lvl1pPr>
            <a:lvl2pPr marL="0" indent="0">
              <a:buClr>
                <a:schemeClr val="bg1"/>
              </a:buClr>
              <a:buFont typeface="Arial"/>
              <a:buChar char="•"/>
              <a:defRPr sz="1800" b="1" i="0" u="sng" baseline="0">
                <a:solidFill>
                  <a:schemeClr val="bg1">
                    <a:lumMod val="65000"/>
                  </a:schemeClr>
                </a:solidFill>
              </a:defRPr>
            </a:lvl2pPr>
            <a:lvl3pPr marL="396000" indent="-228600">
              <a:buClr>
                <a:srgbClr val="E3000B"/>
              </a:buClr>
              <a:buFont typeface="Lucida Grande"/>
              <a:buChar char="&gt;"/>
              <a:defRPr sz="1800"/>
            </a:lvl3pPr>
            <a:lvl4pPr marL="666000">
              <a:buClr>
                <a:srgbClr val="E3000B"/>
              </a:buClr>
              <a:defRPr sz="1500"/>
            </a:lvl4pPr>
          </a:lstStyle>
          <a:p>
            <a:pPr lvl="0"/>
            <a:r>
              <a:rPr lang="fr-FR" dirty="0"/>
              <a:t>CLIQUEZ POUR MODIFIER LE SOUS-TITRE</a:t>
            </a:r>
          </a:p>
          <a:p>
            <a:pPr lvl="1"/>
            <a:r>
              <a:rPr lang="fr-FR" dirty="0"/>
              <a:t>Cliquez pour modifier l’intertitre</a:t>
            </a:r>
          </a:p>
          <a:p>
            <a:pPr lvl="2"/>
            <a:r>
              <a:rPr lang="fr-FR" dirty="0"/>
              <a:t>Cliquez pour modifier le texte</a:t>
            </a:r>
          </a:p>
          <a:p>
            <a:pPr lvl="3"/>
            <a:r>
              <a:rPr lang="fr-FR" sz="1500" dirty="0"/>
              <a:t>Cliquez pour modifier la liste</a:t>
            </a:r>
            <a:endParaRPr lang="fr-FR" dirty="0"/>
          </a:p>
        </p:txBody>
      </p:sp>
      <p:sp>
        <p:nvSpPr>
          <p:cNvPr id="7" name="Espace réservé de la date 3">
            <a:extLst>
              <a:ext uri="{FF2B5EF4-FFF2-40B4-BE49-F238E27FC236}">
                <a16:creationId xmlns:a16="http://schemas.microsoft.com/office/drawing/2014/main" id="{755E1097-5D26-0449-B494-471EC34D77DD}"/>
              </a:ext>
            </a:extLst>
          </p:cNvPr>
          <p:cNvSpPr>
            <a:spLocks noGrp="1"/>
          </p:cNvSpPr>
          <p:nvPr>
            <p:ph type="dt" sz="half" idx="2"/>
          </p:nvPr>
        </p:nvSpPr>
        <p:spPr>
          <a:xfrm>
            <a:off x="6629864" y="4599483"/>
            <a:ext cx="1708888" cy="273844"/>
          </a:xfrm>
          <a:prstGeom prst="rect">
            <a:avLst/>
          </a:prstGeom>
        </p:spPr>
        <p:txBody>
          <a:bodyPr vert="horz" lIns="91440" tIns="45720" rIns="91440" bIns="45720" rtlCol="0" anchor="ctr"/>
          <a:lstStyle>
            <a:lvl1pPr algn="r">
              <a:defRPr sz="1200">
                <a:solidFill>
                  <a:schemeClr val="bg1">
                    <a:lumMod val="65000"/>
                  </a:schemeClr>
                </a:solidFill>
              </a:defRPr>
            </a:lvl1pPr>
          </a:lstStyle>
          <a:p>
            <a:r>
              <a:rPr lang="en-US" dirty="0"/>
              <a:t>JJ/MM/AA</a:t>
            </a:r>
          </a:p>
        </p:txBody>
      </p:sp>
      <p:sp>
        <p:nvSpPr>
          <p:cNvPr id="8" name="Espace réservé du pied de page 2">
            <a:extLst>
              <a:ext uri="{FF2B5EF4-FFF2-40B4-BE49-F238E27FC236}">
                <a16:creationId xmlns:a16="http://schemas.microsoft.com/office/drawing/2014/main" id="{876E93D6-9169-6841-A6DD-5602C83D5052}"/>
              </a:ext>
            </a:extLst>
          </p:cNvPr>
          <p:cNvSpPr>
            <a:spLocks noGrp="1"/>
          </p:cNvSpPr>
          <p:nvPr>
            <p:ph type="ftr" sz="quarter" idx="3"/>
          </p:nvPr>
        </p:nvSpPr>
        <p:spPr>
          <a:xfrm>
            <a:off x="1981200" y="4596735"/>
            <a:ext cx="453136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9" name="Titre 1">
            <a:extLst>
              <a:ext uri="{FF2B5EF4-FFF2-40B4-BE49-F238E27FC236}">
                <a16:creationId xmlns:a16="http://schemas.microsoft.com/office/drawing/2014/main" id="{484D6DEF-8CAC-2142-ABA5-C4F30860C58F}"/>
              </a:ext>
            </a:extLst>
          </p:cNvPr>
          <p:cNvSpPr>
            <a:spLocks noGrp="1"/>
          </p:cNvSpPr>
          <p:nvPr>
            <p:ph type="title" hasCustomPrompt="1"/>
          </p:nvPr>
        </p:nvSpPr>
        <p:spPr>
          <a:xfrm>
            <a:off x="392400" y="224589"/>
            <a:ext cx="8326800" cy="437400"/>
          </a:xfrm>
          <a:prstGeom prst="rect">
            <a:avLst/>
          </a:prstGeom>
        </p:spPr>
        <p:txBody>
          <a:bodyPr vert="horz" anchor="ctr" anchorCtr="0"/>
          <a:lstStyle>
            <a:lvl1pPr algn="l">
              <a:defRPr sz="3200">
                <a:solidFill>
                  <a:srgbClr val="E3000B"/>
                </a:solidFill>
              </a:defRPr>
            </a:lvl1pPr>
          </a:lstStyle>
          <a:p>
            <a:r>
              <a:rPr lang="fr-FR" dirty="0"/>
              <a:t>Cliquez et modifiez le titre</a:t>
            </a:r>
          </a:p>
        </p:txBody>
      </p:sp>
    </p:spTree>
    <p:extLst>
      <p:ext uri="{BB962C8B-B14F-4D97-AF65-F5344CB8AC3E}">
        <p14:creationId xmlns:p14="http://schemas.microsoft.com/office/powerpoint/2010/main" val="14601092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7_Page-7">
    <p:spTree>
      <p:nvGrpSpPr>
        <p:cNvPr id="1" name=""/>
        <p:cNvGrpSpPr/>
        <p:nvPr/>
      </p:nvGrpSpPr>
      <p:grpSpPr>
        <a:xfrm>
          <a:off x="0" y="0"/>
          <a:ext cx="0" cy="0"/>
          <a:chOff x="0" y="0"/>
          <a:chExt cx="0" cy="0"/>
        </a:xfrm>
      </p:grpSpPr>
      <p:sp>
        <p:nvSpPr>
          <p:cNvPr id="11" name="Espace réservé du texte 5"/>
          <p:cNvSpPr>
            <a:spLocks noGrp="1"/>
          </p:cNvSpPr>
          <p:nvPr>
            <p:ph type="body" sz="quarter" idx="22" hasCustomPrompt="1"/>
          </p:nvPr>
        </p:nvSpPr>
        <p:spPr>
          <a:xfrm>
            <a:off x="392762" y="831354"/>
            <a:ext cx="4172888" cy="3267075"/>
          </a:xfrm>
          <a:prstGeom prst="rect">
            <a:avLst/>
          </a:prstGeom>
        </p:spPr>
        <p:txBody>
          <a:bodyPr vert="horz"/>
          <a:lstStyle>
            <a:lvl1pPr marL="0" indent="0">
              <a:buClr>
                <a:schemeClr val="bg1"/>
              </a:buClr>
              <a:defRPr sz="1800" b="1" cap="all"/>
            </a:lvl1pPr>
            <a:lvl2pPr marL="0" indent="0">
              <a:buClr>
                <a:schemeClr val="bg1"/>
              </a:buClr>
              <a:buFont typeface="Arial"/>
              <a:buChar char="•"/>
              <a:defRPr sz="1800" b="1" i="0" u="sng" baseline="0">
                <a:solidFill>
                  <a:schemeClr val="bg1">
                    <a:lumMod val="65000"/>
                  </a:schemeClr>
                </a:solidFill>
              </a:defRPr>
            </a:lvl2pPr>
            <a:lvl3pPr marL="396000" indent="-228600">
              <a:buClr>
                <a:srgbClr val="E3000B"/>
              </a:buClr>
              <a:buFont typeface="Lucida Grande"/>
              <a:buChar char="&gt;"/>
              <a:defRPr sz="1800"/>
            </a:lvl3pPr>
            <a:lvl4pPr marL="666000">
              <a:buClr>
                <a:srgbClr val="E3000B"/>
              </a:buClr>
              <a:defRPr sz="1500"/>
            </a:lvl4pPr>
          </a:lstStyle>
          <a:p>
            <a:pPr lvl="0"/>
            <a:r>
              <a:rPr lang="fr-FR" dirty="0"/>
              <a:t>CLIQUEZ POUR MODIFIER LE SOUS-TITRE</a:t>
            </a:r>
          </a:p>
          <a:p>
            <a:pPr lvl="1"/>
            <a:r>
              <a:rPr lang="fr-FR" dirty="0"/>
              <a:t>Cliquez pour modifier l’intertitre</a:t>
            </a:r>
          </a:p>
          <a:p>
            <a:pPr lvl="2"/>
            <a:r>
              <a:rPr lang="fr-FR" dirty="0"/>
              <a:t>Cliquez pour modifier le texte</a:t>
            </a:r>
          </a:p>
          <a:p>
            <a:pPr lvl="3"/>
            <a:r>
              <a:rPr lang="fr-FR" sz="1500" dirty="0"/>
              <a:t>Cliquez pour modifier la liste</a:t>
            </a:r>
            <a:endParaRPr lang="fr-FR" dirty="0"/>
          </a:p>
        </p:txBody>
      </p:sp>
      <p:sp>
        <p:nvSpPr>
          <p:cNvPr id="6" name="Espace réservé de la date 3">
            <a:extLst>
              <a:ext uri="{FF2B5EF4-FFF2-40B4-BE49-F238E27FC236}">
                <a16:creationId xmlns:a16="http://schemas.microsoft.com/office/drawing/2014/main" id="{B5505FE1-5558-DE4C-9CC0-504826F5D5AE}"/>
              </a:ext>
            </a:extLst>
          </p:cNvPr>
          <p:cNvSpPr>
            <a:spLocks noGrp="1"/>
          </p:cNvSpPr>
          <p:nvPr>
            <p:ph type="dt" sz="half" idx="2"/>
          </p:nvPr>
        </p:nvSpPr>
        <p:spPr>
          <a:xfrm>
            <a:off x="6629864" y="4599483"/>
            <a:ext cx="1708888" cy="273844"/>
          </a:xfrm>
          <a:prstGeom prst="rect">
            <a:avLst/>
          </a:prstGeom>
        </p:spPr>
        <p:txBody>
          <a:bodyPr vert="horz" lIns="91440" tIns="45720" rIns="91440" bIns="45720" rtlCol="0" anchor="ctr"/>
          <a:lstStyle>
            <a:lvl1pPr algn="r">
              <a:defRPr sz="1200">
                <a:solidFill>
                  <a:schemeClr val="bg1">
                    <a:lumMod val="65000"/>
                  </a:schemeClr>
                </a:solidFill>
              </a:defRPr>
            </a:lvl1pPr>
          </a:lstStyle>
          <a:p>
            <a:r>
              <a:rPr lang="en-US" dirty="0"/>
              <a:t>JJ/MM/AA</a:t>
            </a:r>
          </a:p>
        </p:txBody>
      </p:sp>
      <p:sp>
        <p:nvSpPr>
          <p:cNvPr id="8" name="Espace réservé du pied de page 2">
            <a:extLst>
              <a:ext uri="{FF2B5EF4-FFF2-40B4-BE49-F238E27FC236}">
                <a16:creationId xmlns:a16="http://schemas.microsoft.com/office/drawing/2014/main" id="{652E4A3C-E9E9-B946-B2F9-2C71F67DB558}"/>
              </a:ext>
            </a:extLst>
          </p:cNvPr>
          <p:cNvSpPr>
            <a:spLocks noGrp="1"/>
          </p:cNvSpPr>
          <p:nvPr>
            <p:ph type="ftr" sz="quarter" idx="3"/>
          </p:nvPr>
        </p:nvSpPr>
        <p:spPr>
          <a:xfrm>
            <a:off x="1981200" y="4596735"/>
            <a:ext cx="453136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9" name="Titre 1">
            <a:extLst>
              <a:ext uri="{FF2B5EF4-FFF2-40B4-BE49-F238E27FC236}">
                <a16:creationId xmlns:a16="http://schemas.microsoft.com/office/drawing/2014/main" id="{C63E5A6E-8049-5143-9C59-823C0BD9E03D}"/>
              </a:ext>
            </a:extLst>
          </p:cNvPr>
          <p:cNvSpPr>
            <a:spLocks noGrp="1"/>
          </p:cNvSpPr>
          <p:nvPr>
            <p:ph type="title" hasCustomPrompt="1"/>
          </p:nvPr>
        </p:nvSpPr>
        <p:spPr>
          <a:xfrm>
            <a:off x="392400" y="224589"/>
            <a:ext cx="8326800" cy="437400"/>
          </a:xfrm>
          <a:prstGeom prst="rect">
            <a:avLst/>
          </a:prstGeom>
        </p:spPr>
        <p:txBody>
          <a:bodyPr vert="horz" anchor="ctr" anchorCtr="0"/>
          <a:lstStyle>
            <a:lvl1pPr algn="l">
              <a:defRPr sz="3200">
                <a:solidFill>
                  <a:srgbClr val="E3000B"/>
                </a:solidFill>
              </a:defRPr>
            </a:lvl1pPr>
          </a:lstStyle>
          <a:p>
            <a:r>
              <a:rPr lang="fr-FR" dirty="0"/>
              <a:t>Cliquez et modifiez le titre</a:t>
            </a:r>
          </a:p>
        </p:txBody>
      </p:sp>
    </p:spTree>
    <p:extLst>
      <p:ext uri="{BB962C8B-B14F-4D97-AF65-F5344CB8AC3E}">
        <p14:creationId xmlns:p14="http://schemas.microsoft.com/office/powerpoint/2010/main" val="23276660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8_Page-8">
    <p:spTree>
      <p:nvGrpSpPr>
        <p:cNvPr id="1" name=""/>
        <p:cNvGrpSpPr/>
        <p:nvPr/>
      </p:nvGrpSpPr>
      <p:grpSpPr>
        <a:xfrm>
          <a:off x="0" y="0"/>
          <a:ext cx="0" cy="0"/>
          <a:chOff x="0" y="0"/>
          <a:chExt cx="0" cy="0"/>
        </a:xfrm>
      </p:grpSpPr>
      <p:sp>
        <p:nvSpPr>
          <p:cNvPr id="7" name="Espace réservé du graphique 6"/>
          <p:cNvSpPr>
            <a:spLocks noGrp="1"/>
          </p:cNvSpPr>
          <p:nvPr>
            <p:ph type="chart" sz="quarter" idx="18"/>
          </p:nvPr>
        </p:nvSpPr>
        <p:spPr>
          <a:xfrm>
            <a:off x="392116" y="1546700"/>
            <a:ext cx="8326437" cy="2343150"/>
          </a:xfrm>
          <a:prstGeom prst="rect">
            <a:avLst/>
          </a:prstGeom>
        </p:spPr>
        <p:txBody>
          <a:bodyPr vert="horz"/>
          <a:lstStyle/>
          <a:p>
            <a:endParaRPr lang="fr-FR"/>
          </a:p>
        </p:txBody>
      </p:sp>
      <p:sp>
        <p:nvSpPr>
          <p:cNvPr id="14" name="Espace réservé du contenu 17"/>
          <p:cNvSpPr>
            <a:spLocks noGrp="1"/>
          </p:cNvSpPr>
          <p:nvPr>
            <p:ph sz="quarter" idx="19" hasCustomPrompt="1"/>
          </p:nvPr>
        </p:nvSpPr>
        <p:spPr>
          <a:xfrm>
            <a:off x="392116" y="4019551"/>
            <a:ext cx="8326437" cy="323663"/>
          </a:xfrm>
          <a:prstGeom prst="rect">
            <a:avLst/>
          </a:prstGeom>
        </p:spPr>
        <p:txBody>
          <a:bodyPr vert="horz"/>
          <a:lstStyle>
            <a:lvl1pPr marL="0" indent="-342000">
              <a:lnSpc>
                <a:spcPct val="100000"/>
              </a:lnSpc>
              <a:buClr>
                <a:srgbClr val="E3000B"/>
              </a:buClr>
              <a:buFont typeface="Lucida Grande"/>
              <a:buChar char="&gt;"/>
              <a:defRPr sz="1800"/>
            </a:lvl1pPr>
            <a:lvl2pPr marL="0" indent="-285750">
              <a:buFont typeface="Lucida Grande"/>
              <a:buChar char="&gt;"/>
              <a:defRPr sz="1800"/>
            </a:lvl2pPr>
            <a:lvl3pPr marL="0" indent="-228600">
              <a:buFont typeface="Lucida Grande"/>
              <a:buChar char="&gt;"/>
              <a:defRPr sz="1800"/>
            </a:lvl3pPr>
            <a:lvl4pPr marL="0" indent="-228600">
              <a:buFont typeface="Lucida Grande"/>
              <a:buChar char="&gt;"/>
              <a:defRPr sz="1800"/>
            </a:lvl4pPr>
            <a:lvl5pPr marL="0" indent="-228600">
              <a:buFont typeface="Lucida Grande"/>
              <a:buChar char="&gt;"/>
              <a:defRPr sz="1800"/>
            </a:lvl5pPr>
          </a:lstStyle>
          <a:p>
            <a:pPr lvl="0"/>
            <a:r>
              <a:rPr lang="fr-FR" dirty="0"/>
              <a:t>Cliquez pour modifier la légende</a:t>
            </a:r>
          </a:p>
        </p:txBody>
      </p:sp>
      <p:sp>
        <p:nvSpPr>
          <p:cNvPr id="10" name="Espace réservé du texte 5"/>
          <p:cNvSpPr>
            <a:spLocks noGrp="1"/>
          </p:cNvSpPr>
          <p:nvPr>
            <p:ph type="body" sz="quarter" idx="22" hasCustomPrompt="1"/>
          </p:nvPr>
        </p:nvSpPr>
        <p:spPr>
          <a:xfrm>
            <a:off x="392762" y="829489"/>
            <a:ext cx="8326438" cy="581025"/>
          </a:xfrm>
          <a:prstGeom prst="rect">
            <a:avLst/>
          </a:prstGeom>
        </p:spPr>
        <p:txBody>
          <a:bodyPr vert="horz"/>
          <a:lstStyle>
            <a:lvl1pPr marL="0" indent="0">
              <a:buClr>
                <a:schemeClr val="bg1"/>
              </a:buClr>
              <a:defRPr sz="1800" b="1" cap="all"/>
            </a:lvl1pPr>
            <a:lvl2pPr marL="0" indent="0">
              <a:buClr>
                <a:schemeClr val="bg1"/>
              </a:buClr>
              <a:buFont typeface="Arial"/>
              <a:buChar char="•"/>
              <a:defRPr sz="1800" b="1" i="0" u="sng" baseline="0">
                <a:solidFill>
                  <a:schemeClr val="bg1">
                    <a:lumMod val="65000"/>
                  </a:schemeClr>
                </a:solidFill>
              </a:defRPr>
            </a:lvl2pPr>
            <a:lvl3pPr marL="396000" indent="-228600">
              <a:buClr>
                <a:srgbClr val="E3000B"/>
              </a:buClr>
              <a:buFont typeface="Lucida Grande"/>
              <a:buChar char="&gt;"/>
              <a:defRPr sz="1800"/>
            </a:lvl3pPr>
            <a:lvl4pPr marL="666000">
              <a:buClr>
                <a:srgbClr val="E3000B"/>
              </a:buClr>
              <a:defRPr sz="1500"/>
            </a:lvl4pPr>
          </a:lstStyle>
          <a:p>
            <a:pPr lvl="0"/>
            <a:r>
              <a:rPr lang="fr-FR" dirty="0"/>
              <a:t>CLIQUEZ POUR MODIFIER LE SOUS-TITRE</a:t>
            </a:r>
          </a:p>
        </p:txBody>
      </p:sp>
      <p:sp>
        <p:nvSpPr>
          <p:cNvPr id="9" name="Espace réservé de la date 3">
            <a:extLst>
              <a:ext uri="{FF2B5EF4-FFF2-40B4-BE49-F238E27FC236}">
                <a16:creationId xmlns:a16="http://schemas.microsoft.com/office/drawing/2014/main" id="{5AE3611F-DC16-7448-92DF-7EDC6D97FD41}"/>
              </a:ext>
            </a:extLst>
          </p:cNvPr>
          <p:cNvSpPr>
            <a:spLocks noGrp="1"/>
          </p:cNvSpPr>
          <p:nvPr>
            <p:ph type="dt" sz="half" idx="2"/>
          </p:nvPr>
        </p:nvSpPr>
        <p:spPr>
          <a:xfrm>
            <a:off x="6629864" y="4599483"/>
            <a:ext cx="1708888" cy="273844"/>
          </a:xfrm>
          <a:prstGeom prst="rect">
            <a:avLst/>
          </a:prstGeom>
        </p:spPr>
        <p:txBody>
          <a:bodyPr vert="horz" lIns="91440" tIns="45720" rIns="91440" bIns="45720" rtlCol="0" anchor="ctr"/>
          <a:lstStyle>
            <a:lvl1pPr algn="r">
              <a:defRPr sz="1200">
                <a:solidFill>
                  <a:schemeClr val="bg1">
                    <a:lumMod val="65000"/>
                  </a:schemeClr>
                </a:solidFill>
              </a:defRPr>
            </a:lvl1pPr>
          </a:lstStyle>
          <a:p>
            <a:r>
              <a:rPr lang="en-US" dirty="0"/>
              <a:t>JJ/MM/AA</a:t>
            </a:r>
          </a:p>
        </p:txBody>
      </p:sp>
      <p:sp>
        <p:nvSpPr>
          <p:cNvPr id="11" name="Espace réservé du pied de page 2">
            <a:extLst>
              <a:ext uri="{FF2B5EF4-FFF2-40B4-BE49-F238E27FC236}">
                <a16:creationId xmlns:a16="http://schemas.microsoft.com/office/drawing/2014/main" id="{96B44B0B-3949-0242-A3B0-A1764E302D11}"/>
              </a:ext>
            </a:extLst>
          </p:cNvPr>
          <p:cNvSpPr>
            <a:spLocks noGrp="1"/>
          </p:cNvSpPr>
          <p:nvPr>
            <p:ph type="ftr" sz="quarter" idx="3"/>
          </p:nvPr>
        </p:nvSpPr>
        <p:spPr>
          <a:xfrm>
            <a:off x="1981200" y="4596735"/>
            <a:ext cx="453136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12" name="Titre 1">
            <a:extLst>
              <a:ext uri="{FF2B5EF4-FFF2-40B4-BE49-F238E27FC236}">
                <a16:creationId xmlns:a16="http://schemas.microsoft.com/office/drawing/2014/main" id="{C0159BDC-DBB2-0348-B213-501272775F8A}"/>
              </a:ext>
            </a:extLst>
          </p:cNvPr>
          <p:cNvSpPr>
            <a:spLocks noGrp="1"/>
          </p:cNvSpPr>
          <p:nvPr>
            <p:ph type="title" hasCustomPrompt="1"/>
          </p:nvPr>
        </p:nvSpPr>
        <p:spPr>
          <a:xfrm>
            <a:off x="392400" y="224589"/>
            <a:ext cx="8326800" cy="437400"/>
          </a:xfrm>
          <a:prstGeom prst="rect">
            <a:avLst/>
          </a:prstGeom>
        </p:spPr>
        <p:txBody>
          <a:bodyPr vert="horz" anchor="ctr" anchorCtr="0"/>
          <a:lstStyle>
            <a:lvl1pPr algn="l">
              <a:defRPr sz="3200">
                <a:solidFill>
                  <a:srgbClr val="E3000B"/>
                </a:solidFill>
              </a:defRPr>
            </a:lvl1pPr>
          </a:lstStyle>
          <a:p>
            <a:r>
              <a:rPr lang="fr-FR" dirty="0"/>
              <a:t>Cliquez et modifiez le titre</a:t>
            </a:r>
          </a:p>
        </p:txBody>
      </p:sp>
    </p:spTree>
    <p:extLst>
      <p:ext uri="{BB962C8B-B14F-4D97-AF65-F5344CB8AC3E}">
        <p14:creationId xmlns:p14="http://schemas.microsoft.com/office/powerpoint/2010/main" val="34378753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36DE658-B561-4703-9A44-1C489F73FCC9}" type="datetimeFigureOut">
              <a:rPr lang="fr-FR" smtClean="0"/>
              <a:t>16/12/2020</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1846899C-73E0-4131-BED9-F1A460873767}" type="slidenum">
              <a:rPr lang="fr-FR" smtClean="0"/>
              <a:t>‹N°›</a:t>
            </a:fld>
            <a:endParaRPr lang="fr-FR"/>
          </a:p>
        </p:txBody>
      </p:sp>
    </p:spTree>
    <p:extLst>
      <p:ext uri="{BB962C8B-B14F-4D97-AF65-F5344CB8AC3E}">
        <p14:creationId xmlns:p14="http://schemas.microsoft.com/office/powerpoint/2010/main" val="4878302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143000" y="841772"/>
            <a:ext cx="6858000" cy="1790700"/>
          </a:xfrm>
        </p:spPr>
        <p:txBody>
          <a:bodyPr anchor="b"/>
          <a:lstStyle>
            <a:lvl1pPr algn="ctr">
              <a:defRPr sz="4500"/>
            </a:lvl1pPr>
          </a:lstStyle>
          <a:p>
            <a:r>
              <a:rPr lang="fr-FR"/>
              <a:t>Modifiez le style du titre</a:t>
            </a:r>
          </a:p>
        </p:txBody>
      </p:sp>
      <p:sp>
        <p:nvSpPr>
          <p:cNvPr id="3" name="Sous-titr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Modifier le style des sous-titres du masque</a:t>
            </a:r>
          </a:p>
        </p:txBody>
      </p:sp>
      <p:sp>
        <p:nvSpPr>
          <p:cNvPr id="4" name="Espace réservé de la date 3"/>
          <p:cNvSpPr>
            <a:spLocks noGrp="1"/>
          </p:cNvSpPr>
          <p:nvPr>
            <p:ph type="dt" sz="half" idx="10"/>
          </p:nvPr>
        </p:nvSpPr>
        <p:spPr/>
        <p:txBody>
          <a:bodyPr/>
          <a:lstStyle/>
          <a:p>
            <a:fld id="{A36DE658-B561-4703-9A44-1C489F73FCC9}" type="datetimeFigureOut">
              <a:rPr lang="fr-FR" smtClean="0"/>
              <a:t>16/12/2020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846899C-73E0-4131-BED9-F1A460873767}" type="slidenum">
              <a:rPr lang="fr-FR" smtClean="0"/>
              <a:t>‹N°›</a:t>
            </a:fld>
            <a:endParaRPr lang="fr-FR"/>
          </a:p>
        </p:txBody>
      </p:sp>
    </p:spTree>
    <p:extLst>
      <p:ext uri="{BB962C8B-B14F-4D97-AF65-F5344CB8AC3E}">
        <p14:creationId xmlns:p14="http://schemas.microsoft.com/office/powerpoint/2010/main" val="23918217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A36DE658-B561-4703-9A44-1C489F73FCC9}" type="datetimeFigureOut">
              <a:rPr lang="fr-FR" smtClean="0"/>
              <a:t>16/12/2020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846899C-73E0-4131-BED9-F1A460873767}" type="slidenum">
              <a:rPr lang="fr-FR" smtClean="0"/>
              <a:t>‹N°›</a:t>
            </a:fld>
            <a:endParaRPr lang="fr-FR"/>
          </a:p>
        </p:txBody>
      </p:sp>
    </p:spTree>
    <p:extLst>
      <p:ext uri="{BB962C8B-B14F-4D97-AF65-F5344CB8AC3E}">
        <p14:creationId xmlns:p14="http://schemas.microsoft.com/office/powerpoint/2010/main" val="229165409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theme" Target="../theme/theme2.xml"/><Relationship Id="rId1" Type="http://schemas.openxmlformats.org/officeDocument/2006/relationships/slideLayout" Target="../slideLayouts/slideLayout4.xml"/><Relationship Id="rId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image" Target="../media/image4.jpeg"/><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theme" Target="../theme/theme3.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 name="Rectangle 8"/>
          <p:cNvSpPr/>
          <p:nvPr userDrawn="1"/>
        </p:nvSpPr>
        <p:spPr>
          <a:xfrm>
            <a:off x="0" y="0"/>
            <a:ext cx="9144000" cy="5143500"/>
          </a:xfrm>
          <a:prstGeom prst="rect">
            <a:avLst/>
          </a:prstGeom>
          <a:solidFill>
            <a:srgbClr val="E300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1800">
              <a:solidFill>
                <a:srgbClr val="E3000B"/>
              </a:solidFill>
            </a:endParaRPr>
          </a:p>
        </p:txBody>
      </p:sp>
      <p:pic>
        <p:nvPicPr>
          <p:cNvPr id="5" name="Image 4">
            <a:extLst>
              <a:ext uri="{FF2B5EF4-FFF2-40B4-BE49-F238E27FC236}">
                <a16:creationId xmlns:a16="http://schemas.microsoft.com/office/drawing/2014/main" id="{AD78F416-BA00-294E-B576-9C1F1471EE50}"/>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44000" y="164642"/>
            <a:ext cx="8856000" cy="4814215"/>
          </a:xfrm>
          <a:prstGeom prst="rect">
            <a:avLst/>
          </a:prstGeom>
        </p:spPr>
      </p:pic>
      <p:sp>
        <p:nvSpPr>
          <p:cNvPr id="12" name="Rectangle 11"/>
          <p:cNvSpPr/>
          <p:nvPr userDrawn="1"/>
        </p:nvSpPr>
        <p:spPr>
          <a:xfrm>
            <a:off x="3" y="997527"/>
            <a:ext cx="5411582" cy="310064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1800"/>
          </a:p>
        </p:txBody>
      </p:sp>
      <p:sp>
        <p:nvSpPr>
          <p:cNvPr id="2" name="Espace réservé du titre 1"/>
          <p:cNvSpPr>
            <a:spLocks noGrp="1"/>
          </p:cNvSpPr>
          <p:nvPr userDrawn="1">
            <p:ph type="title"/>
          </p:nvPr>
        </p:nvSpPr>
        <p:spPr>
          <a:xfrm>
            <a:off x="604877" y="1829687"/>
            <a:ext cx="4274693" cy="1191733"/>
          </a:xfrm>
          <a:prstGeom prst="rect">
            <a:avLst/>
          </a:prstGeom>
          <a:noFill/>
        </p:spPr>
        <p:txBody>
          <a:bodyPr vert="horz" lIns="91440" tIns="45720" rIns="91440" bIns="45720" rtlCol="0" anchor="t" anchorCtr="0">
            <a:noAutofit/>
          </a:bodyPr>
          <a:lstStyle/>
          <a:p>
            <a:r>
              <a:rPr lang="fr-FR" dirty="0"/>
              <a:t>AJOUTER le titre</a:t>
            </a:r>
            <a:br>
              <a:rPr lang="fr-FR" dirty="0"/>
            </a:br>
            <a:r>
              <a:rPr lang="fr-FR" dirty="0"/>
              <a:t>de la PRÉSENTATION</a:t>
            </a:r>
            <a:br>
              <a:rPr lang="fr-FR" dirty="0"/>
            </a:br>
            <a:r>
              <a:rPr lang="fr-FR" dirty="0"/>
              <a:t>3 LIGNES MAXI</a:t>
            </a:r>
          </a:p>
        </p:txBody>
      </p:sp>
      <p:pic>
        <p:nvPicPr>
          <p:cNvPr id="15" name="Image 14"/>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668604" y="1298833"/>
            <a:ext cx="1645158" cy="330327"/>
          </a:xfrm>
          <a:prstGeom prst="rect">
            <a:avLst/>
          </a:prstGeom>
        </p:spPr>
      </p:pic>
      <p:sp>
        <p:nvSpPr>
          <p:cNvPr id="11" name="Espace réservé de la date 3">
            <a:extLst>
              <a:ext uri="{FF2B5EF4-FFF2-40B4-BE49-F238E27FC236}">
                <a16:creationId xmlns:a16="http://schemas.microsoft.com/office/drawing/2014/main" id="{F01C8C99-B6F3-6846-9F85-46C9809B8EA5}"/>
              </a:ext>
            </a:extLst>
          </p:cNvPr>
          <p:cNvSpPr>
            <a:spLocks noGrp="1"/>
          </p:cNvSpPr>
          <p:nvPr>
            <p:ph type="dt" sz="half" idx="2"/>
          </p:nvPr>
        </p:nvSpPr>
        <p:spPr>
          <a:xfrm>
            <a:off x="613187" y="3644756"/>
            <a:ext cx="1708888" cy="273844"/>
          </a:xfrm>
          <a:prstGeom prst="rect">
            <a:avLst/>
          </a:prstGeom>
        </p:spPr>
        <p:txBody>
          <a:bodyPr vert="horz" lIns="91440" tIns="45720" rIns="91440" bIns="45720" rtlCol="0" anchor="ctr"/>
          <a:lstStyle>
            <a:lvl1pPr algn="r">
              <a:defRPr sz="1200">
                <a:solidFill>
                  <a:schemeClr val="bg1">
                    <a:lumMod val="65000"/>
                  </a:schemeClr>
                </a:solidFill>
              </a:defRPr>
            </a:lvl1pPr>
          </a:lstStyle>
          <a:p>
            <a:pPr algn="l"/>
            <a:r>
              <a:rPr lang="en-US" dirty="0"/>
              <a:t>JJ/MM/AA</a:t>
            </a:r>
          </a:p>
        </p:txBody>
      </p:sp>
      <p:sp>
        <p:nvSpPr>
          <p:cNvPr id="13" name="ZoneTexte 12">
            <a:extLst>
              <a:ext uri="{FF2B5EF4-FFF2-40B4-BE49-F238E27FC236}">
                <a16:creationId xmlns:a16="http://schemas.microsoft.com/office/drawing/2014/main" id="{512D3901-6A9C-5F45-AD2D-229F8E259D68}"/>
              </a:ext>
            </a:extLst>
          </p:cNvPr>
          <p:cNvSpPr txBox="1"/>
          <p:nvPr userDrawn="1"/>
        </p:nvSpPr>
        <p:spPr>
          <a:xfrm>
            <a:off x="6759052" y="4945920"/>
            <a:ext cx="2240280" cy="215444"/>
          </a:xfrm>
          <a:prstGeom prst="rect">
            <a:avLst/>
          </a:prstGeom>
          <a:noFill/>
        </p:spPr>
        <p:txBody>
          <a:bodyPr wrap="square" lIns="0" rIns="0" rtlCol="0">
            <a:spAutoFit/>
          </a:bodyPr>
          <a:lstStyle/>
          <a:p>
            <a:pPr algn="r"/>
            <a:r>
              <a:rPr lang="fr-FR" sz="800" b="0" i="0" u="none" strike="noStrike" kern="1200" baseline="0" dirty="0">
                <a:solidFill>
                  <a:schemeClr val="bg1">
                    <a:lumMod val="85000"/>
                  </a:schemeClr>
                </a:solidFill>
                <a:effectLst/>
                <a:latin typeface="+mn-lt"/>
                <a:ea typeface="+mn-ea"/>
                <a:cs typeface="+mn-cs"/>
              </a:rPr>
              <a:t>Usage strictement interne</a:t>
            </a:r>
            <a:endParaRPr lang="fr-FR" sz="800" baseline="0" dirty="0">
              <a:solidFill>
                <a:schemeClr val="bg1">
                  <a:lumMod val="85000"/>
                </a:schemeClr>
              </a:solidFill>
            </a:endParaRPr>
          </a:p>
        </p:txBody>
      </p:sp>
      <p:sp>
        <p:nvSpPr>
          <p:cNvPr id="16" name="Espace réservé du texte 2">
            <a:extLst>
              <a:ext uri="{FF2B5EF4-FFF2-40B4-BE49-F238E27FC236}">
                <a16:creationId xmlns:a16="http://schemas.microsoft.com/office/drawing/2014/main" id="{130D2137-9488-E347-BC24-B431F217EA15}"/>
              </a:ext>
            </a:extLst>
          </p:cNvPr>
          <p:cNvSpPr>
            <a:spLocks noGrp="1"/>
          </p:cNvSpPr>
          <p:nvPr>
            <p:ph type="body" idx="1"/>
          </p:nvPr>
        </p:nvSpPr>
        <p:spPr>
          <a:xfrm>
            <a:off x="604877" y="3021420"/>
            <a:ext cx="4274693" cy="472663"/>
          </a:xfrm>
          <a:prstGeom prst="rect">
            <a:avLst/>
          </a:prstGeom>
        </p:spPr>
        <p:txBody>
          <a:bodyPr vert="horz" lIns="91440" tIns="45720" rIns="91440" bIns="45720" rtlCol="0">
            <a:noAutofit/>
          </a:bodyPr>
          <a:lstStyle/>
          <a:p>
            <a:pPr lvl="0"/>
            <a:r>
              <a:rPr lang="fr-FR" dirty="0"/>
              <a:t>Cliquez ici pour modifier la phrase optionnelle</a:t>
            </a:r>
            <a:br>
              <a:rPr lang="fr-FR" dirty="0"/>
            </a:br>
            <a:r>
              <a:rPr lang="fr-FR" dirty="0"/>
              <a:t>de la couverture.</a:t>
            </a:r>
          </a:p>
        </p:txBody>
      </p:sp>
    </p:spTree>
    <p:extLst>
      <p:ext uri="{BB962C8B-B14F-4D97-AF65-F5344CB8AC3E}">
        <p14:creationId xmlns:p14="http://schemas.microsoft.com/office/powerpoint/2010/main" val="3220912265"/>
      </p:ext>
    </p:extLst>
  </p:cSld>
  <p:clrMap bg1="lt1" tx1="dk1" bg2="lt2" tx2="dk2" accent1="accent1" accent2="accent2" accent3="accent3" accent4="accent4" accent5="accent5" accent6="accent6" hlink="hlink" folHlink="folHlink"/>
  <p:sldLayoutIdLst>
    <p:sldLayoutId id="2147483870" r:id="rId1"/>
    <p:sldLayoutId id="2147483922" r:id="rId2"/>
    <p:sldLayoutId id="2147483923" r:id="rId3"/>
  </p:sldLayoutIdLst>
  <p:hf sldNum="0" hdr="0"/>
  <p:txStyles>
    <p:titleStyle>
      <a:lvl1pPr algn="l" defTabSz="457200" rtl="0" eaLnBrk="1" latinLnBrk="0" hangingPunct="1">
        <a:lnSpc>
          <a:spcPts val="2820"/>
        </a:lnSpc>
        <a:spcBef>
          <a:spcPct val="0"/>
        </a:spcBef>
        <a:buNone/>
        <a:defRPr sz="2600" b="1" i="0" kern="1200" cap="all" spc="0" baseline="0">
          <a:solidFill>
            <a:srgbClr val="E3000B"/>
          </a:solidFill>
          <a:latin typeface="+mj-lt"/>
          <a:ea typeface="+mj-ea"/>
          <a:cs typeface="+mj-cs"/>
        </a:defRPr>
      </a:lvl1pPr>
    </p:titleStyle>
    <p:bodyStyle>
      <a:lvl1pPr marL="0" indent="0" algn="l" defTabSz="457200" rtl="0" eaLnBrk="1" latinLnBrk="0" hangingPunct="1">
        <a:spcBef>
          <a:spcPct val="20000"/>
        </a:spcBef>
        <a:buFont typeface="Arial"/>
        <a:buNone/>
        <a:defRPr sz="1400" kern="1200" baseline="0">
          <a:solidFill>
            <a:schemeClr val="bg1">
              <a:lumMod val="65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 name="Rectangle 8"/>
          <p:cNvSpPr/>
          <p:nvPr userDrawn="1"/>
        </p:nvSpPr>
        <p:spPr>
          <a:xfrm>
            <a:off x="0" y="0"/>
            <a:ext cx="9144000" cy="5143500"/>
          </a:xfrm>
          <a:prstGeom prst="rect">
            <a:avLst/>
          </a:prstGeom>
          <a:solidFill>
            <a:srgbClr val="E300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1800">
              <a:solidFill>
                <a:srgbClr val="E3000B"/>
              </a:solidFill>
            </a:endParaRPr>
          </a:p>
        </p:txBody>
      </p:sp>
      <p:pic>
        <p:nvPicPr>
          <p:cNvPr id="5" name="Image 4">
            <a:extLst>
              <a:ext uri="{FF2B5EF4-FFF2-40B4-BE49-F238E27FC236}">
                <a16:creationId xmlns:a16="http://schemas.microsoft.com/office/drawing/2014/main" id="{AD78F416-BA00-294E-B576-9C1F1471EE5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44000" y="164642"/>
            <a:ext cx="8855998" cy="4814214"/>
          </a:xfrm>
          <a:prstGeom prst="rect">
            <a:avLst/>
          </a:prstGeom>
        </p:spPr>
      </p:pic>
      <p:sp>
        <p:nvSpPr>
          <p:cNvPr id="12" name="Rectangle 11"/>
          <p:cNvSpPr/>
          <p:nvPr userDrawn="1"/>
        </p:nvSpPr>
        <p:spPr>
          <a:xfrm>
            <a:off x="3" y="997527"/>
            <a:ext cx="5411582" cy="310064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1800"/>
          </a:p>
        </p:txBody>
      </p:sp>
      <p:sp>
        <p:nvSpPr>
          <p:cNvPr id="2" name="Espace réservé du titre 1"/>
          <p:cNvSpPr>
            <a:spLocks noGrp="1"/>
          </p:cNvSpPr>
          <p:nvPr userDrawn="1">
            <p:ph type="title"/>
          </p:nvPr>
        </p:nvSpPr>
        <p:spPr>
          <a:xfrm>
            <a:off x="604877" y="1829687"/>
            <a:ext cx="4274693" cy="1191733"/>
          </a:xfrm>
          <a:prstGeom prst="rect">
            <a:avLst/>
          </a:prstGeom>
          <a:noFill/>
        </p:spPr>
        <p:txBody>
          <a:bodyPr vert="horz" lIns="91440" tIns="45720" rIns="91440" bIns="45720" rtlCol="0" anchor="t" anchorCtr="0">
            <a:noAutofit/>
          </a:bodyPr>
          <a:lstStyle/>
          <a:p>
            <a:r>
              <a:rPr lang="fr-FR" dirty="0"/>
              <a:t>AJOUTER le titre</a:t>
            </a:r>
            <a:br>
              <a:rPr lang="fr-FR" dirty="0"/>
            </a:br>
            <a:r>
              <a:rPr lang="fr-FR" dirty="0"/>
              <a:t>de la PRÉSENTATION</a:t>
            </a:r>
            <a:br>
              <a:rPr lang="fr-FR" dirty="0"/>
            </a:br>
            <a:r>
              <a:rPr lang="fr-FR" dirty="0"/>
              <a:t>3 LIGNES MAXI</a:t>
            </a:r>
          </a:p>
        </p:txBody>
      </p:sp>
      <p:pic>
        <p:nvPicPr>
          <p:cNvPr id="15" name="Image 14"/>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668604" y="1298833"/>
            <a:ext cx="1645158" cy="330327"/>
          </a:xfrm>
          <a:prstGeom prst="rect">
            <a:avLst/>
          </a:prstGeom>
        </p:spPr>
      </p:pic>
      <p:sp>
        <p:nvSpPr>
          <p:cNvPr id="11" name="Espace réservé de la date 3">
            <a:extLst>
              <a:ext uri="{FF2B5EF4-FFF2-40B4-BE49-F238E27FC236}">
                <a16:creationId xmlns:a16="http://schemas.microsoft.com/office/drawing/2014/main" id="{F01C8C99-B6F3-6846-9F85-46C9809B8EA5}"/>
              </a:ext>
            </a:extLst>
          </p:cNvPr>
          <p:cNvSpPr>
            <a:spLocks noGrp="1"/>
          </p:cNvSpPr>
          <p:nvPr>
            <p:ph type="dt" sz="half" idx="2"/>
          </p:nvPr>
        </p:nvSpPr>
        <p:spPr>
          <a:xfrm>
            <a:off x="613187" y="3644756"/>
            <a:ext cx="1708888" cy="273844"/>
          </a:xfrm>
          <a:prstGeom prst="rect">
            <a:avLst/>
          </a:prstGeom>
        </p:spPr>
        <p:txBody>
          <a:bodyPr vert="horz" lIns="91440" tIns="45720" rIns="91440" bIns="45720" rtlCol="0" anchor="ctr"/>
          <a:lstStyle>
            <a:lvl1pPr algn="r">
              <a:defRPr sz="1200">
                <a:solidFill>
                  <a:schemeClr val="bg1">
                    <a:lumMod val="65000"/>
                  </a:schemeClr>
                </a:solidFill>
              </a:defRPr>
            </a:lvl1pPr>
          </a:lstStyle>
          <a:p>
            <a:pPr algn="l"/>
            <a:r>
              <a:rPr lang="en-US" dirty="0"/>
              <a:t>JJ/MM/AA</a:t>
            </a:r>
          </a:p>
        </p:txBody>
      </p:sp>
      <p:sp>
        <p:nvSpPr>
          <p:cNvPr id="13" name="ZoneTexte 12">
            <a:extLst>
              <a:ext uri="{FF2B5EF4-FFF2-40B4-BE49-F238E27FC236}">
                <a16:creationId xmlns:a16="http://schemas.microsoft.com/office/drawing/2014/main" id="{512D3901-6A9C-5F45-AD2D-229F8E259D68}"/>
              </a:ext>
            </a:extLst>
          </p:cNvPr>
          <p:cNvSpPr txBox="1"/>
          <p:nvPr userDrawn="1"/>
        </p:nvSpPr>
        <p:spPr>
          <a:xfrm>
            <a:off x="6759052" y="4945920"/>
            <a:ext cx="2240280" cy="215444"/>
          </a:xfrm>
          <a:prstGeom prst="rect">
            <a:avLst/>
          </a:prstGeom>
          <a:noFill/>
        </p:spPr>
        <p:txBody>
          <a:bodyPr wrap="square" lIns="0" rIns="0" rtlCol="0">
            <a:spAutoFit/>
          </a:bodyPr>
          <a:lstStyle/>
          <a:p>
            <a:pPr algn="r"/>
            <a:r>
              <a:rPr lang="fr-FR" sz="800" b="0" i="0" u="none" strike="noStrike" kern="1200" baseline="0" dirty="0">
                <a:solidFill>
                  <a:schemeClr val="bg1">
                    <a:lumMod val="85000"/>
                  </a:schemeClr>
                </a:solidFill>
                <a:effectLst/>
                <a:latin typeface="+mn-lt"/>
                <a:ea typeface="+mn-ea"/>
                <a:cs typeface="+mn-cs"/>
              </a:rPr>
              <a:t>Usage strictement interne</a:t>
            </a:r>
            <a:endParaRPr lang="fr-FR" sz="800" baseline="0" dirty="0">
              <a:solidFill>
                <a:schemeClr val="bg1">
                  <a:lumMod val="85000"/>
                </a:schemeClr>
              </a:solidFill>
            </a:endParaRPr>
          </a:p>
        </p:txBody>
      </p:sp>
      <p:sp>
        <p:nvSpPr>
          <p:cNvPr id="16" name="Espace réservé du texte 2">
            <a:extLst>
              <a:ext uri="{FF2B5EF4-FFF2-40B4-BE49-F238E27FC236}">
                <a16:creationId xmlns:a16="http://schemas.microsoft.com/office/drawing/2014/main" id="{130D2137-9488-E347-BC24-B431F217EA15}"/>
              </a:ext>
            </a:extLst>
          </p:cNvPr>
          <p:cNvSpPr>
            <a:spLocks noGrp="1"/>
          </p:cNvSpPr>
          <p:nvPr>
            <p:ph type="body" idx="1"/>
          </p:nvPr>
        </p:nvSpPr>
        <p:spPr>
          <a:xfrm>
            <a:off x="604877" y="3021420"/>
            <a:ext cx="4274693" cy="472663"/>
          </a:xfrm>
          <a:prstGeom prst="rect">
            <a:avLst/>
          </a:prstGeom>
        </p:spPr>
        <p:txBody>
          <a:bodyPr vert="horz" lIns="91440" tIns="45720" rIns="91440" bIns="45720" rtlCol="0">
            <a:noAutofit/>
          </a:bodyPr>
          <a:lstStyle/>
          <a:p>
            <a:pPr lvl="0"/>
            <a:r>
              <a:rPr lang="fr-FR" dirty="0"/>
              <a:t>Cliquez ici pour modifier la phrase optionnelle</a:t>
            </a:r>
            <a:br>
              <a:rPr lang="fr-FR" dirty="0"/>
            </a:br>
            <a:r>
              <a:rPr lang="fr-FR" dirty="0"/>
              <a:t>de la couverture.</a:t>
            </a:r>
          </a:p>
        </p:txBody>
      </p:sp>
    </p:spTree>
    <p:extLst>
      <p:ext uri="{BB962C8B-B14F-4D97-AF65-F5344CB8AC3E}">
        <p14:creationId xmlns:p14="http://schemas.microsoft.com/office/powerpoint/2010/main" val="1981982629"/>
      </p:ext>
    </p:extLst>
  </p:cSld>
  <p:clrMap bg1="lt1" tx1="dk1" bg2="lt2" tx2="dk2" accent1="accent1" accent2="accent2" accent3="accent3" accent4="accent4" accent5="accent5" accent6="accent6" hlink="hlink" folHlink="folHlink"/>
  <p:sldLayoutIdLst>
    <p:sldLayoutId id="2147483867" r:id="rId1"/>
  </p:sldLayoutIdLst>
  <p:hf sldNum="0" hdr="0"/>
  <p:txStyles>
    <p:titleStyle>
      <a:lvl1pPr algn="l" defTabSz="457200" rtl="0" eaLnBrk="1" latinLnBrk="0" hangingPunct="1">
        <a:lnSpc>
          <a:spcPts val="2820"/>
        </a:lnSpc>
        <a:spcBef>
          <a:spcPct val="0"/>
        </a:spcBef>
        <a:buNone/>
        <a:defRPr sz="2600" b="1" i="0" kern="1200" cap="all" spc="0" baseline="0">
          <a:solidFill>
            <a:srgbClr val="E3000B"/>
          </a:solidFill>
          <a:latin typeface="+mj-lt"/>
          <a:ea typeface="+mj-ea"/>
          <a:cs typeface="+mj-cs"/>
        </a:defRPr>
      </a:lvl1pPr>
    </p:titleStyle>
    <p:bodyStyle>
      <a:lvl1pPr marL="0" indent="0" algn="l" defTabSz="457200" rtl="0" eaLnBrk="1" latinLnBrk="0" hangingPunct="1">
        <a:spcBef>
          <a:spcPct val="20000"/>
        </a:spcBef>
        <a:buFont typeface="Arial"/>
        <a:buNone/>
        <a:defRPr sz="1400" kern="1200" baseline="0">
          <a:solidFill>
            <a:schemeClr val="bg1">
              <a:lumMod val="65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7120899-DA77-494A-B900-3F873BA1F4F7}"/>
              </a:ext>
            </a:extLst>
          </p:cNvPr>
          <p:cNvSpPr/>
          <p:nvPr userDrawn="1"/>
        </p:nvSpPr>
        <p:spPr>
          <a:xfrm>
            <a:off x="0" y="0"/>
            <a:ext cx="9144000" cy="5143500"/>
          </a:xfrm>
          <a:prstGeom prst="rect">
            <a:avLst/>
          </a:prstGeom>
          <a:solidFill>
            <a:srgbClr val="E300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1800">
              <a:solidFill>
                <a:srgbClr val="E3000B"/>
              </a:solidFill>
            </a:endParaRPr>
          </a:p>
        </p:txBody>
      </p:sp>
      <p:pic>
        <p:nvPicPr>
          <p:cNvPr id="18" name="Image 17">
            <a:extLst>
              <a:ext uri="{FF2B5EF4-FFF2-40B4-BE49-F238E27FC236}">
                <a16:creationId xmlns:a16="http://schemas.microsoft.com/office/drawing/2014/main" id="{EAC8FBB3-4B76-0F4D-B0C3-A241DDCA9F8A}"/>
              </a:ext>
            </a:extLst>
          </p:cNvPr>
          <p:cNvPicPr>
            <a:picLocks noChangeAspect="1"/>
          </p:cNvPicPr>
          <p:nvPr userDrawn="1"/>
        </p:nvPicPr>
        <p:blipFill>
          <a:blip r:embed="rId13" cstate="email">
            <a:alphaModFix amt="0"/>
            <a:extLst>
              <a:ext uri="{28A0092B-C50C-407E-A947-70E740481C1C}">
                <a14:useLocalDpi xmlns:a14="http://schemas.microsoft.com/office/drawing/2010/main"/>
              </a:ext>
            </a:extLst>
          </a:blip>
          <a:stretch>
            <a:fillRect/>
          </a:stretch>
        </p:blipFill>
        <p:spPr>
          <a:xfrm>
            <a:off x="144004" y="164642"/>
            <a:ext cx="8855990" cy="4814210"/>
          </a:xfrm>
          <a:prstGeom prst="rect">
            <a:avLst/>
          </a:prstGeom>
          <a:solidFill>
            <a:schemeClr val="bg1"/>
          </a:solidFill>
        </p:spPr>
      </p:pic>
      <p:sp>
        <p:nvSpPr>
          <p:cNvPr id="19" name="ZoneTexte 18">
            <a:extLst>
              <a:ext uri="{FF2B5EF4-FFF2-40B4-BE49-F238E27FC236}">
                <a16:creationId xmlns:a16="http://schemas.microsoft.com/office/drawing/2014/main" id="{21F72ABE-C4EE-9844-9F05-710E811F03CF}"/>
              </a:ext>
            </a:extLst>
          </p:cNvPr>
          <p:cNvSpPr txBox="1"/>
          <p:nvPr userDrawn="1"/>
        </p:nvSpPr>
        <p:spPr>
          <a:xfrm>
            <a:off x="6759052" y="4945920"/>
            <a:ext cx="2240280" cy="215444"/>
          </a:xfrm>
          <a:prstGeom prst="rect">
            <a:avLst/>
          </a:prstGeom>
          <a:noFill/>
        </p:spPr>
        <p:txBody>
          <a:bodyPr wrap="square" lIns="0" rIns="0" rtlCol="0">
            <a:spAutoFit/>
          </a:bodyPr>
          <a:lstStyle/>
          <a:p>
            <a:pPr algn="r"/>
            <a:r>
              <a:rPr lang="fr-FR" sz="800" b="0" i="0" u="none" strike="noStrike" kern="1200" baseline="0" dirty="0">
                <a:solidFill>
                  <a:schemeClr val="bg1">
                    <a:lumMod val="85000"/>
                  </a:schemeClr>
                </a:solidFill>
                <a:effectLst/>
                <a:latin typeface="+mn-lt"/>
                <a:ea typeface="+mn-ea"/>
                <a:cs typeface="+mn-cs"/>
              </a:rPr>
              <a:t>Usage strictement interne</a:t>
            </a:r>
            <a:endParaRPr lang="fr-FR" sz="800" baseline="0" dirty="0">
              <a:solidFill>
                <a:schemeClr val="bg1">
                  <a:lumMod val="85000"/>
                </a:schemeClr>
              </a:solidFill>
            </a:endParaRPr>
          </a:p>
        </p:txBody>
      </p:sp>
      <p:sp>
        <p:nvSpPr>
          <p:cNvPr id="20" name="Rectangle 19">
            <a:extLst>
              <a:ext uri="{FF2B5EF4-FFF2-40B4-BE49-F238E27FC236}">
                <a16:creationId xmlns:a16="http://schemas.microsoft.com/office/drawing/2014/main" id="{4F6E6ED4-2D1D-994D-924F-9F6F4AABCDFB}"/>
              </a:ext>
            </a:extLst>
          </p:cNvPr>
          <p:cNvSpPr/>
          <p:nvPr userDrawn="1"/>
        </p:nvSpPr>
        <p:spPr>
          <a:xfrm>
            <a:off x="144004" y="4488409"/>
            <a:ext cx="8855328" cy="49129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1800"/>
          </a:p>
        </p:txBody>
      </p:sp>
      <p:sp>
        <p:nvSpPr>
          <p:cNvPr id="21" name="Espace réservé du pied de page 2">
            <a:extLst>
              <a:ext uri="{FF2B5EF4-FFF2-40B4-BE49-F238E27FC236}">
                <a16:creationId xmlns:a16="http://schemas.microsoft.com/office/drawing/2014/main" id="{4B33EBCC-320C-B743-9B1A-4472A7737109}"/>
              </a:ext>
            </a:extLst>
          </p:cNvPr>
          <p:cNvSpPr>
            <a:spLocks noGrp="1"/>
          </p:cNvSpPr>
          <p:nvPr>
            <p:ph type="ftr" sz="quarter" idx="3"/>
          </p:nvPr>
        </p:nvSpPr>
        <p:spPr>
          <a:xfrm>
            <a:off x="1981200" y="4596735"/>
            <a:ext cx="453136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22" name="Espace réservé du numéro de diapositive 5">
            <a:extLst>
              <a:ext uri="{FF2B5EF4-FFF2-40B4-BE49-F238E27FC236}">
                <a16:creationId xmlns:a16="http://schemas.microsoft.com/office/drawing/2014/main" id="{C71433DC-4919-4A44-9FBD-4AB34BE3CFB8}"/>
              </a:ext>
            </a:extLst>
          </p:cNvPr>
          <p:cNvSpPr txBox="1">
            <a:spLocks/>
          </p:cNvSpPr>
          <p:nvPr userDrawn="1"/>
        </p:nvSpPr>
        <p:spPr>
          <a:xfrm>
            <a:off x="8431891" y="4604399"/>
            <a:ext cx="474960" cy="273844"/>
          </a:xfrm>
          <a:prstGeom prst="rect">
            <a:avLst/>
          </a:prstGeom>
        </p:spPr>
        <p:txBody>
          <a:bodyPr anchor="ctr" anchorCtr="0"/>
          <a:ls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C6329638-098C-A149-9E6B-D49BB4276391}" type="slidenum">
              <a:rPr lang="fr-FR" sz="1200" smtClean="0">
                <a:solidFill>
                  <a:schemeClr val="bg1">
                    <a:lumMod val="65000"/>
                  </a:schemeClr>
                </a:solidFill>
              </a:rPr>
              <a:pPr algn="r"/>
              <a:t>‹N°›</a:t>
            </a:fld>
            <a:endParaRPr lang="fr-FR" sz="1200" dirty="0">
              <a:solidFill>
                <a:schemeClr val="bg1">
                  <a:lumMod val="65000"/>
                </a:schemeClr>
              </a:solidFill>
            </a:endParaRPr>
          </a:p>
        </p:txBody>
      </p:sp>
      <p:pic>
        <p:nvPicPr>
          <p:cNvPr id="23" name="Image 22">
            <a:extLst>
              <a:ext uri="{FF2B5EF4-FFF2-40B4-BE49-F238E27FC236}">
                <a16:creationId xmlns:a16="http://schemas.microsoft.com/office/drawing/2014/main" id="{0F70BCA8-3D78-D74E-8F71-A526D27D1FD6}"/>
              </a:ext>
            </a:extLst>
          </p:cNvPr>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a:xfrm>
            <a:off x="237017" y="4601378"/>
            <a:ext cx="1221840" cy="245330"/>
          </a:xfrm>
          <a:prstGeom prst="rect">
            <a:avLst/>
          </a:prstGeom>
        </p:spPr>
      </p:pic>
      <p:sp>
        <p:nvSpPr>
          <p:cNvPr id="24" name="Rectangle 23">
            <a:extLst>
              <a:ext uri="{FF2B5EF4-FFF2-40B4-BE49-F238E27FC236}">
                <a16:creationId xmlns:a16="http://schemas.microsoft.com/office/drawing/2014/main" id="{8E35F470-D719-4C47-8D0B-36DEAA4A55B3}"/>
              </a:ext>
            </a:extLst>
          </p:cNvPr>
          <p:cNvSpPr/>
          <p:nvPr userDrawn="1"/>
        </p:nvSpPr>
        <p:spPr>
          <a:xfrm>
            <a:off x="144004" y="167652"/>
            <a:ext cx="8860235" cy="611736"/>
          </a:xfrm>
          <a:prstGeom prst="rect">
            <a:avLst/>
          </a:prstGeom>
          <a:gradFill flip="none" rotWithShape="1">
            <a:gsLst>
              <a:gs pos="0">
                <a:schemeClr val="bg1"/>
              </a:gs>
              <a:gs pos="100000">
                <a:schemeClr val="bg1">
                  <a:lumMod val="85000"/>
                </a:schemeClr>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375295587"/>
      </p:ext>
    </p:extLst>
  </p:cSld>
  <p:clrMap bg1="lt1" tx1="dk1" bg2="lt2" tx2="dk2" accent1="accent1" accent2="accent2" accent3="accent3" accent4="accent4" accent5="accent5" accent6="accent6" hlink="hlink" folHlink="folHlink"/>
  <p:sldLayoutIdLst>
    <p:sldLayoutId id="2147483856" r:id="rId1"/>
    <p:sldLayoutId id="2147483820" r:id="rId2"/>
    <p:sldLayoutId id="2147483821" r:id="rId3"/>
    <p:sldLayoutId id="2147483822" r:id="rId4"/>
    <p:sldLayoutId id="2147483823" r:id="rId5"/>
    <p:sldLayoutId id="2147483824" r:id="rId6"/>
    <p:sldLayoutId id="2147483825" r:id="rId7"/>
    <p:sldLayoutId id="2147483826" r:id="rId8"/>
    <p:sldLayoutId id="2147483919" r:id="rId9"/>
    <p:sldLayoutId id="2147483920" r:id="rId10"/>
    <p:sldLayoutId id="2147483921" r:id="rId11"/>
  </p:sldLayoutIdLst>
  <p:hf sldNum="0" hdr="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8.png"/><Relationship Id="rId12" Type="http://schemas.openxmlformats.org/officeDocument/2006/relationships/image" Target="../media/image15.svg"/><Relationship Id="rId2" Type="http://schemas.openxmlformats.org/officeDocument/2006/relationships/image" Target="../media/image5.png"/><Relationship Id="rId1" Type="http://schemas.openxmlformats.org/officeDocument/2006/relationships/slideLayout" Target="../slideLayouts/slideLayout5.xml"/><Relationship Id="rId6" Type="http://schemas.openxmlformats.org/officeDocument/2006/relationships/image" Target="../media/image9.svg"/><Relationship Id="rId11" Type="http://schemas.openxmlformats.org/officeDocument/2006/relationships/image" Target="../media/image10.png"/><Relationship Id="rId5" Type="http://schemas.openxmlformats.org/officeDocument/2006/relationships/image" Target="../media/image7.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27.svg"/><Relationship Id="rId3" Type="http://schemas.openxmlformats.org/officeDocument/2006/relationships/image" Target="../media/image17.svg"/><Relationship Id="rId7" Type="http://schemas.openxmlformats.org/officeDocument/2006/relationships/image" Target="../media/image21.svg"/><Relationship Id="rId12" Type="http://schemas.openxmlformats.org/officeDocument/2006/relationships/image" Target="../media/image16.png"/><Relationship Id="rId17" Type="http://schemas.openxmlformats.org/officeDocument/2006/relationships/image" Target="../media/image31.svg"/><Relationship Id="rId2" Type="http://schemas.openxmlformats.org/officeDocument/2006/relationships/image" Target="../media/image11.png"/><Relationship Id="rId16" Type="http://schemas.openxmlformats.org/officeDocument/2006/relationships/image" Target="../media/image18.png"/><Relationship Id="rId1" Type="http://schemas.openxmlformats.org/officeDocument/2006/relationships/slideLayout" Target="../slideLayouts/slideLayout5.xml"/><Relationship Id="rId6" Type="http://schemas.openxmlformats.org/officeDocument/2006/relationships/image" Target="../media/image13.png"/><Relationship Id="rId11" Type="http://schemas.openxmlformats.org/officeDocument/2006/relationships/image" Target="../media/image25.svg"/><Relationship Id="rId5" Type="http://schemas.openxmlformats.org/officeDocument/2006/relationships/image" Target="../media/image19.svg"/><Relationship Id="rId15" Type="http://schemas.openxmlformats.org/officeDocument/2006/relationships/image" Target="../media/image29.svg"/><Relationship Id="rId10" Type="http://schemas.openxmlformats.org/officeDocument/2006/relationships/image" Target="../media/image15.png"/><Relationship Id="rId4" Type="http://schemas.openxmlformats.org/officeDocument/2006/relationships/image" Target="../media/image12.png"/><Relationship Id="rId9" Type="http://schemas.openxmlformats.org/officeDocument/2006/relationships/image" Target="../media/image23.svg"/><Relationship Id="rId14" Type="http://schemas.openxmlformats.org/officeDocument/2006/relationships/image" Target="../media/image17.png"/></Relationships>
</file>

<file path=ppt/slides/_rels/slide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xml"/><Relationship Id="rId1" Type="http://schemas.openxmlformats.org/officeDocument/2006/relationships/slideLayout" Target="../slideLayouts/slideLayout14.xml"/><Relationship Id="rId4" Type="http://schemas.openxmlformats.org/officeDocument/2006/relationships/image" Target="cid:image005.jpg@01D63B29.B3E22AD0" TargetMode="External"/></Relationships>
</file>

<file path=ppt/slides/_rels/slide1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11.xml"/><Relationship Id="rId4" Type="http://schemas.openxmlformats.org/officeDocument/2006/relationships/image" Target="../media/image54.png"/></Relationships>
</file>

<file path=ppt/slides/_rels/slide39.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11.xml"/><Relationship Id="rId5" Type="http://schemas.openxmlformats.org/officeDocument/2006/relationships/image" Target="../media/image61.png"/><Relationship Id="rId4" Type="http://schemas.openxmlformats.org/officeDocument/2006/relationships/image" Target="../media/image6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7D8813-EBD1-5E4C-B6EA-6C7061C6162F}"/>
              </a:ext>
            </a:extLst>
          </p:cNvPr>
          <p:cNvSpPr>
            <a:spLocks noGrp="1"/>
          </p:cNvSpPr>
          <p:nvPr>
            <p:ph type="title"/>
          </p:nvPr>
        </p:nvSpPr>
        <p:spPr>
          <a:xfrm>
            <a:off x="604877" y="1829687"/>
            <a:ext cx="4274693" cy="742063"/>
          </a:xfrm>
        </p:spPr>
        <p:txBody>
          <a:bodyPr/>
          <a:lstStyle/>
          <a:p>
            <a:r>
              <a:rPr lang="fr-FR" dirty="0"/>
              <a:t>Parcours de souscription PER CE </a:t>
            </a:r>
          </a:p>
        </p:txBody>
      </p:sp>
      <p:sp>
        <p:nvSpPr>
          <p:cNvPr id="3" name="Espace réservé de la date 2">
            <a:extLst>
              <a:ext uri="{FF2B5EF4-FFF2-40B4-BE49-F238E27FC236}">
                <a16:creationId xmlns:a16="http://schemas.microsoft.com/office/drawing/2014/main" id="{6216FC27-645F-D547-8B39-5018C3FF6F0F}"/>
              </a:ext>
            </a:extLst>
          </p:cNvPr>
          <p:cNvSpPr>
            <a:spLocks noGrp="1"/>
          </p:cNvSpPr>
          <p:nvPr>
            <p:ph type="dt" sz="half" idx="10"/>
          </p:nvPr>
        </p:nvSpPr>
        <p:spPr/>
        <p:txBody>
          <a:bodyPr/>
          <a:lstStyle/>
          <a:p>
            <a:pPr algn="l"/>
            <a:r>
              <a:rPr lang="en-US" dirty="0"/>
              <a:t>07/12/2020</a:t>
            </a:r>
          </a:p>
        </p:txBody>
      </p:sp>
    </p:spTree>
    <p:extLst>
      <p:ext uri="{BB962C8B-B14F-4D97-AF65-F5344CB8AC3E}">
        <p14:creationId xmlns:p14="http://schemas.microsoft.com/office/powerpoint/2010/main" val="37774960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B9970BB-27D0-4699-881F-7ECAE855323A}"/>
              </a:ext>
            </a:extLst>
          </p:cNvPr>
          <p:cNvSpPr>
            <a:spLocks noGrp="1"/>
          </p:cNvSpPr>
          <p:nvPr>
            <p:ph type="title"/>
          </p:nvPr>
        </p:nvSpPr>
        <p:spPr/>
        <p:txBody>
          <a:bodyPr/>
          <a:lstStyle/>
          <a:p>
            <a:r>
              <a:rPr lang="fr-FR" dirty="0"/>
              <a:t>SOMMAIRE</a:t>
            </a:r>
          </a:p>
        </p:txBody>
      </p:sp>
      <p:sp>
        <p:nvSpPr>
          <p:cNvPr id="8" name="ZoneTexte 7">
            <a:extLst>
              <a:ext uri="{FF2B5EF4-FFF2-40B4-BE49-F238E27FC236}">
                <a16:creationId xmlns:a16="http://schemas.microsoft.com/office/drawing/2014/main" id="{AC081D9A-5204-41E5-93CA-71F59B028108}"/>
              </a:ext>
            </a:extLst>
          </p:cNvPr>
          <p:cNvSpPr txBox="1"/>
          <p:nvPr/>
        </p:nvSpPr>
        <p:spPr>
          <a:xfrm>
            <a:off x="519764" y="1241659"/>
            <a:ext cx="7988969" cy="2723823"/>
          </a:xfrm>
          <a:prstGeom prst="rect">
            <a:avLst/>
          </a:prstGeom>
          <a:noFill/>
        </p:spPr>
        <p:txBody>
          <a:bodyPr wrap="square" rtlCol="0">
            <a:spAutoFit/>
          </a:bodyPr>
          <a:lstStyle/>
          <a:p>
            <a:pPr>
              <a:lnSpc>
                <a:spcPct val="150000"/>
              </a:lnSpc>
            </a:pPr>
            <a:r>
              <a:rPr lang="fr-FR" dirty="0"/>
              <a:t>Macro parcours de souscription</a:t>
            </a:r>
          </a:p>
          <a:p>
            <a:pPr>
              <a:lnSpc>
                <a:spcPct val="150000"/>
              </a:lnSpc>
            </a:pPr>
            <a:r>
              <a:rPr lang="fr-FR" dirty="0"/>
              <a:t>Vue d’ensemble du parcours </a:t>
            </a:r>
          </a:p>
          <a:p>
            <a:pPr>
              <a:lnSpc>
                <a:spcPct val="150000"/>
              </a:lnSpc>
            </a:pPr>
            <a:r>
              <a:rPr lang="fr-FR" dirty="0"/>
              <a:t>Parcours de souscription</a:t>
            </a:r>
          </a:p>
          <a:p>
            <a:pPr marL="742950" lvl="1" indent="-285750">
              <a:buFont typeface="Arial" panose="020B0604020202020204" pitchFamily="34" charset="0"/>
              <a:buChar char="•"/>
            </a:pPr>
            <a:r>
              <a:rPr lang="fr-FR" dirty="0"/>
              <a:t>Choix du type de souscription</a:t>
            </a:r>
          </a:p>
          <a:p>
            <a:pPr marL="742950" lvl="1" indent="-285750">
              <a:buFont typeface="Arial" panose="020B0604020202020204" pitchFamily="34" charset="0"/>
              <a:buChar char="•"/>
            </a:pPr>
            <a:r>
              <a:rPr lang="fr-FR" dirty="0"/>
              <a:t>Cas d’un rachat (partiel ou total) de contrat d’assurance vie pour réinvestissement sur PER CE  via PUMA</a:t>
            </a:r>
          </a:p>
          <a:p>
            <a:pPr marL="742950" lvl="1" indent="-285750">
              <a:buFont typeface="Arial" panose="020B0604020202020204" pitchFamily="34" charset="0"/>
              <a:buChar char="•"/>
            </a:pPr>
            <a:r>
              <a:rPr lang="fr-FR" dirty="0"/>
              <a:t>Cas d’un transfert de PERP Caisse d’Epargne vers PER CE via ISI</a:t>
            </a:r>
          </a:p>
          <a:p>
            <a:endParaRPr lang="fr-FR" dirty="0"/>
          </a:p>
        </p:txBody>
      </p:sp>
    </p:spTree>
    <p:extLst>
      <p:ext uri="{BB962C8B-B14F-4D97-AF65-F5344CB8AC3E}">
        <p14:creationId xmlns:p14="http://schemas.microsoft.com/office/powerpoint/2010/main" val="3872677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F326232-037B-4038-BE11-4ED0DE3C3ADA}"/>
              </a:ext>
            </a:extLst>
          </p:cNvPr>
          <p:cNvSpPr/>
          <p:nvPr/>
        </p:nvSpPr>
        <p:spPr>
          <a:xfrm>
            <a:off x="4078274" y="4080936"/>
            <a:ext cx="2042165" cy="390158"/>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fr-FR" sz="1463" b="0" i="0" u="none" strike="noStrike" kern="1200" cap="none" spc="0" normalizeH="0" baseline="0" noProof="0">
              <a:ln>
                <a:noFill/>
              </a:ln>
              <a:solidFill>
                <a:srgbClr val="002060"/>
              </a:solidFill>
              <a:effectLst/>
              <a:uLnTx/>
              <a:uFillTx/>
              <a:latin typeface="Arial" panose="020B0604020202020204"/>
              <a:ea typeface="+mn-ea"/>
              <a:cs typeface="+mn-cs"/>
              <a:sym typeface="Arial"/>
            </a:endParaRPr>
          </a:p>
        </p:txBody>
      </p:sp>
      <p:sp>
        <p:nvSpPr>
          <p:cNvPr id="7" name="Rectangle 6">
            <a:extLst>
              <a:ext uri="{FF2B5EF4-FFF2-40B4-BE49-F238E27FC236}">
                <a16:creationId xmlns:a16="http://schemas.microsoft.com/office/drawing/2014/main" id="{34C5BF4A-B9B9-4AD5-BD00-82BE52D1C32C}"/>
              </a:ext>
            </a:extLst>
          </p:cNvPr>
          <p:cNvSpPr/>
          <p:nvPr/>
        </p:nvSpPr>
        <p:spPr>
          <a:xfrm>
            <a:off x="1675116" y="4122897"/>
            <a:ext cx="2127778" cy="390158"/>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fr-FR" sz="1463" b="0" i="0" u="none" strike="noStrike" kern="1200" cap="none" spc="0" normalizeH="0" baseline="0" noProof="0">
              <a:ln>
                <a:noFill/>
              </a:ln>
              <a:solidFill>
                <a:srgbClr val="002060"/>
              </a:solidFill>
              <a:effectLst/>
              <a:uLnTx/>
              <a:uFillTx/>
              <a:latin typeface="Arial" panose="020B0604020202020204"/>
              <a:ea typeface="+mn-ea"/>
              <a:cs typeface="+mn-cs"/>
              <a:sym typeface="Arial"/>
            </a:endParaRPr>
          </a:p>
        </p:txBody>
      </p:sp>
      <p:sp>
        <p:nvSpPr>
          <p:cNvPr id="8" name="Rectangle 7">
            <a:extLst>
              <a:ext uri="{FF2B5EF4-FFF2-40B4-BE49-F238E27FC236}">
                <a16:creationId xmlns:a16="http://schemas.microsoft.com/office/drawing/2014/main" id="{103ACBD0-9243-489C-A972-83C41EF528F3}"/>
              </a:ext>
            </a:extLst>
          </p:cNvPr>
          <p:cNvSpPr/>
          <p:nvPr/>
        </p:nvSpPr>
        <p:spPr>
          <a:xfrm>
            <a:off x="6053897" y="1530592"/>
            <a:ext cx="324966" cy="1455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693" tIns="8846" rIns="17693" bIns="8846" numCol="1" spcCol="0" rtlCol="0" fromWordArt="0" anchor="ctr" anchorCtr="0" forceAA="0" compatLnSpc="1">
            <a:prstTxWarp prst="textNoShape">
              <a:avLst/>
            </a:prstTxWarp>
            <a:noAutofit/>
          </a:bodyPr>
          <a:lstStyle/>
          <a:p>
            <a:pPr marL="0" marR="0" lvl="0" indent="0" algn="ctr" defTabSz="176891" rtl="0" eaLnBrk="1" fontAlgn="auto" latinLnBrk="0" hangingPunct="1">
              <a:lnSpc>
                <a:spcPct val="100000"/>
              </a:lnSpc>
              <a:spcBef>
                <a:spcPts val="0"/>
              </a:spcBef>
              <a:spcAft>
                <a:spcPts val="0"/>
              </a:spcAft>
              <a:buClrTx/>
              <a:buSzTx/>
              <a:buFontTx/>
              <a:buNone/>
              <a:tabLst/>
              <a:defRPr/>
            </a:pPr>
            <a:r>
              <a:rPr kumimoji="0" lang="fr-FR" sz="512" b="1" i="0" u="none" strike="noStrike" kern="1200" cap="none" spc="0" normalizeH="0" baseline="0" noProof="0" dirty="0">
                <a:ln>
                  <a:noFill/>
                </a:ln>
                <a:solidFill>
                  <a:srgbClr val="FE0000"/>
                </a:solidFill>
                <a:effectLst/>
                <a:uLnTx/>
                <a:uFillTx/>
                <a:latin typeface="Arial"/>
                <a:ea typeface="+mn-ea"/>
                <a:cs typeface="+mn-cs"/>
                <a:sym typeface="Arial"/>
              </a:rPr>
              <a:t>MySys</a:t>
            </a:r>
          </a:p>
        </p:txBody>
      </p:sp>
      <p:pic>
        <p:nvPicPr>
          <p:cNvPr id="9" name="Picture 2" descr="Résultat de recherche d'images pour &quot;caisse epargne&quot;">
            <a:extLst>
              <a:ext uri="{FF2B5EF4-FFF2-40B4-BE49-F238E27FC236}">
                <a16:creationId xmlns:a16="http://schemas.microsoft.com/office/drawing/2014/main" id="{5ABF9D07-C84A-4722-A279-4637883E2E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6573" y="1370550"/>
            <a:ext cx="201236" cy="201236"/>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F765E108-307C-4445-A237-5B0B1D1AE347}"/>
              </a:ext>
            </a:extLst>
          </p:cNvPr>
          <p:cNvSpPr/>
          <p:nvPr/>
        </p:nvSpPr>
        <p:spPr>
          <a:xfrm>
            <a:off x="3753308" y="1548257"/>
            <a:ext cx="324966" cy="1455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693" tIns="8846" rIns="17693" bIns="8846" numCol="1" spcCol="0" rtlCol="0" fromWordArt="0" anchor="ctr" anchorCtr="0" forceAA="0" compatLnSpc="1">
            <a:prstTxWarp prst="textNoShape">
              <a:avLst/>
            </a:prstTxWarp>
            <a:noAutofit/>
          </a:bodyPr>
          <a:lstStyle/>
          <a:p>
            <a:pPr marL="0" marR="0" lvl="0" indent="0" algn="ctr" defTabSz="176891" rtl="0" eaLnBrk="1" fontAlgn="auto" latinLnBrk="0" hangingPunct="1">
              <a:lnSpc>
                <a:spcPct val="100000"/>
              </a:lnSpc>
              <a:spcBef>
                <a:spcPts val="0"/>
              </a:spcBef>
              <a:spcAft>
                <a:spcPts val="0"/>
              </a:spcAft>
              <a:buClrTx/>
              <a:buSzTx/>
              <a:buFontTx/>
              <a:buNone/>
              <a:tabLst/>
              <a:defRPr/>
            </a:pPr>
            <a:r>
              <a:rPr kumimoji="0" lang="fr-FR" sz="512" b="1" i="0" u="none" strike="noStrike" kern="1200" cap="none" spc="0" normalizeH="0" baseline="0" noProof="0" dirty="0">
                <a:ln>
                  <a:noFill/>
                </a:ln>
                <a:solidFill>
                  <a:srgbClr val="FE0000"/>
                </a:solidFill>
                <a:effectLst/>
                <a:uLnTx/>
                <a:uFillTx/>
                <a:latin typeface="Arial"/>
                <a:ea typeface="+mn-ea"/>
                <a:cs typeface="+mn-cs"/>
                <a:sym typeface="Arial"/>
              </a:rPr>
              <a:t>MySys</a:t>
            </a:r>
          </a:p>
        </p:txBody>
      </p:sp>
      <p:pic>
        <p:nvPicPr>
          <p:cNvPr id="11" name="Picture 2" descr="Résultat de recherche d'images pour &quot;caisse epargne&quot;">
            <a:extLst>
              <a:ext uri="{FF2B5EF4-FFF2-40B4-BE49-F238E27FC236}">
                <a16:creationId xmlns:a16="http://schemas.microsoft.com/office/drawing/2014/main" id="{4090D98A-18E1-40B9-9217-9CD67AFB64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08056" y="1362101"/>
            <a:ext cx="201236" cy="201236"/>
          </a:xfrm>
          <a:prstGeom prst="rect">
            <a:avLst/>
          </a:prstGeom>
          <a:noFill/>
          <a:extLst>
            <a:ext uri="{909E8E84-426E-40DD-AFC4-6F175D3DCCD1}">
              <a14:hiddenFill xmlns:a14="http://schemas.microsoft.com/office/drawing/2010/main">
                <a:solidFill>
                  <a:srgbClr val="FFFFFF"/>
                </a:solidFill>
              </a14:hiddenFill>
            </a:ext>
          </a:extLst>
        </p:spPr>
      </p:pic>
      <p:sp>
        <p:nvSpPr>
          <p:cNvPr id="12" name="Flèche : pentagone 136">
            <a:extLst>
              <a:ext uri="{FF2B5EF4-FFF2-40B4-BE49-F238E27FC236}">
                <a16:creationId xmlns:a16="http://schemas.microsoft.com/office/drawing/2014/main" id="{A2306DBB-A618-47F1-925E-A9194B44F041}"/>
              </a:ext>
            </a:extLst>
          </p:cNvPr>
          <p:cNvSpPr/>
          <p:nvPr/>
        </p:nvSpPr>
        <p:spPr>
          <a:xfrm>
            <a:off x="6394194" y="1410001"/>
            <a:ext cx="2030895" cy="197309"/>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ts val="731"/>
              </a:lnSpc>
              <a:spcBef>
                <a:spcPts val="0"/>
              </a:spcBef>
              <a:spcAft>
                <a:spcPts val="0"/>
              </a:spcAft>
              <a:buClrTx/>
              <a:buSzTx/>
              <a:buFontTx/>
              <a:buNone/>
              <a:tabLst/>
              <a:defRPr/>
            </a:pPr>
            <a:r>
              <a:rPr kumimoji="0" lang="fr-FR" sz="800" b="1" i="0" u="none" strike="noStrike" kern="1200" cap="none" spc="0" normalizeH="0" baseline="0" noProof="0" dirty="0">
                <a:ln>
                  <a:noFill/>
                </a:ln>
                <a:solidFill>
                  <a:srgbClr val="FFFFFF"/>
                </a:solidFill>
                <a:effectLst/>
                <a:uLnTx/>
                <a:uFillTx/>
                <a:latin typeface="Arial" panose="020B0604020202020204"/>
                <a:ea typeface="+mn-ea"/>
                <a:cs typeface="+mn-cs"/>
                <a:sym typeface="Arial"/>
              </a:rPr>
              <a:t>PUMA</a:t>
            </a:r>
          </a:p>
        </p:txBody>
      </p:sp>
      <p:sp>
        <p:nvSpPr>
          <p:cNvPr id="13" name="Flèche : pentagone 138">
            <a:extLst>
              <a:ext uri="{FF2B5EF4-FFF2-40B4-BE49-F238E27FC236}">
                <a16:creationId xmlns:a16="http://schemas.microsoft.com/office/drawing/2014/main" id="{99808A7F-1EAD-4FDB-983F-A8976484BA31}"/>
              </a:ext>
            </a:extLst>
          </p:cNvPr>
          <p:cNvSpPr/>
          <p:nvPr/>
        </p:nvSpPr>
        <p:spPr>
          <a:xfrm>
            <a:off x="4171507" y="1410803"/>
            <a:ext cx="1892475" cy="200222"/>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fr-FR" sz="800" b="1" i="0" u="none" strike="noStrike" kern="1200" cap="none" spc="0" normalizeH="0" baseline="0" noProof="0" dirty="0">
                <a:ln>
                  <a:noFill/>
                </a:ln>
                <a:solidFill>
                  <a:srgbClr val="FFFFFF"/>
                </a:solidFill>
                <a:effectLst/>
                <a:uLnTx/>
                <a:uFillTx/>
                <a:latin typeface="Arial" panose="020B0604020202020204"/>
                <a:ea typeface="+mn-ea"/>
                <a:cs typeface="+mn-cs"/>
                <a:sym typeface="Arial"/>
              </a:rPr>
              <a:t>LEA</a:t>
            </a:r>
          </a:p>
        </p:txBody>
      </p:sp>
      <p:sp>
        <p:nvSpPr>
          <p:cNvPr id="14" name="Rectangle 13">
            <a:extLst>
              <a:ext uri="{FF2B5EF4-FFF2-40B4-BE49-F238E27FC236}">
                <a16:creationId xmlns:a16="http://schemas.microsoft.com/office/drawing/2014/main" id="{82BF18D2-84B2-4E5A-B85C-ADB5F15E9701}"/>
              </a:ext>
            </a:extLst>
          </p:cNvPr>
          <p:cNvSpPr/>
          <p:nvPr/>
        </p:nvSpPr>
        <p:spPr>
          <a:xfrm>
            <a:off x="527785" y="1278636"/>
            <a:ext cx="978188" cy="3314245"/>
          </a:xfrm>
          <a:prstGeom prst="rect">
            <a:avLst/>
          </a:prstGeom>
          <a:solidFill>
            <a:srgbClr val="BF76AA"/>
          </a:solidFill>
          <a:ln w="12700" cap="flat" cmpd="sng" algn="ctr">
            <a:noFill/>
            <a:prstDash val="solid"/>
            <a:miter lim="800000"/>
          </a:ln>
          <a:effectLst/>
        </p:spPr>
        <p:txBody>
          <a:bodyPr lIns="5225" tIns="0" rIns="5225" bIns="0" rtlCol="0" anchor="t"/>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176891" rtl="0" eaLnBrk="1" fontAlgn="auto" latinLnBrk="0" hangingPunct="1">
              <a:lnSpc>
                <a:spcPct val="100000"/>
              </a:lnSpc>
              <a:spcBef>
                <a:spcPts val="0"/>
              </a:spcBef>
              <a:spcAft>
                <a:spcPts val="0"/>
              </a:spcAft>
              <a:buClrTx/>
              <a:buSzTx/>
              <a:buFontTx/>
              <a:buNone/>
              <a:tabLst/>
              <a:defRPr/>
            </a:pPr>
            <a:endParaRPr kumimoji="0" lang="fr-FR" sz="1045" b="1" i="0" u="none" strike="noStrike" kern="1200" cap="none" spc="0" normalizeH="0" baseline="0" noProof="0" dirty="0">
              <a:ln>
                <a:noFill/>
              </a:ln>
              <a:solidFill>
                <a:prstClr val="white"/>
              </a:solidFill>
              <a:effectLst/>
              <a:uLnTx/>
              <a:uFillTx/>
              <a:latin typeface="Arial" panose="020B0604020202020204"/>
              <a:ea typeface="+mn-ea"/>
              <a:cs typeface="+mn-cs"/>
              <a:sym typeface="Arial"/>
            </a:endParaRPr>
          </a:p>
          <a:p>
            <a:pPr marL="0" marR="0" lvl="0" indent="0" algn="ctr" defTabSz="176891" rtl="0" eaLnBrk="1" fontAlgn="auto" latinLnBrk="0" hangingPunct="1">
              <a:lnSpc>
                <a:spcPct val="100000"/>
              </a:lnSpc>
              <a:spcBef>
                <a:spcPts val="0"/>
              </a:spcBef>
              <a:spcAft>
                <a:spcPts val="0"/>
              </a:spcAft>
              <a:buClrTx/>
              <a:buSzTx/>
              <a:buFontTx/>
              <a:buNone/>
              <a:tabLst/>
              <a:defRPr/>
            </a:pPr>
            <a:endParaRPr kumimoji="0" lang="fr-FR" sz="1045" b="1" i="0" u="none" strike="noStrike" kern="1200" cap="none" spc="0" normalizeH="0" baseline="0" noProof="0" dirty="0">
              <a:ln>
                <a:noFill/>
              </a:ln>
              <a:solidFill>
                <a:prstClr val="white"/>
              </a:solidFill>
              <a:effectLst/>
              <a:uLnTx/>
              <a:uFillTx/>
              <a:latin typeface="Arial" panose="020B0604020202020204"/>
              <a:ea typeface="+mn-ea"/>
              <a:cs typeface="+mn-cs"/>
              <a:sym typeface="Arial"/>
            </a:endParaRPr>
          </a:p>
          <a:p>
            <a:pPr marL="0" marR="0" lvl="0" indent="0" algn="ctr" defTabSz="176891" rtl="0" eaLnBrk="1" fontAlgn="auto" latinLnBrk="0" hangingPunct="1">
              <a:lnSpc>
                <a:spcPct val="100000"/>
              </a:lnSpc>
              <a:spcBef>
                <a:spcPts val="0"/>
              </a:spcBef>
              <a:spcAft>
                <a:spcPts val="0"/>
              </a:spcAft>
              <a:buClrTx/>
              <a:buSzTx/>
              <a:buFontTx/>
              <a:buNone/>
              <a:tabLst/>
              <a:defRPr/>
            </a:pPr>
            <a:endParaRPr kumimoji="0" lang="fr-FR" sz="1045" b="1" i="0" u="none" strike="noStrike" kern="1200" cap="none" spc="0" normalizeH="0" baseline="0" noProof="0" dirty="0">
              <a:ln>
                <a:noFill/>
              </a:ln>
              <a:solidFill>
                <a:prstClr val="white"/>
              </a:solidFill>
              <a:effectLst/>
              <a:uLnTx/>
              <a:uFillTx/>
              <a:latin typeface="Arial" panose="020B0604020202020204"/>
              <a:ea typeface="+mn-ea"/>
              <a:cs typeface="+mn-cs"/>
              <a:sym typeface="Arial"/>
            </a:endParaRPr>
          </a:p>
          <a:p>
            <a:pPr marL="0" marR="0" lvl="0" indent="0" algn="ctr" defTabSz="176891" rtl="0" eaLnBrk="1" fontAlgn="auto" latinLnBrk="0" hangingPunct="1">
              <a:lnSpc>
                <a:spcPct val="100000"/>
              </a:lnSpc>
              <a:spcBef>
                <a:spcPts val="0"/>
              </a:spcBef>
              <a:spcAft>
                <a:spcPts val="0"/>
              </a:spcAft>
              <a:buClrTx/>
              <a:buSzTx/>
              <a:buFontTx/>
              <a:buNone/>
              <a:tabLst/>
              <a:defRPr/>
            </a:pPr>
            <a:endParaRPr kumimoji="0" lang="fr-FR" sz="1045" b="1" i="0" u="none" strike="noStrike" kern="1200" cap="none" spc="0" normalizeH="0" baseline="0" noProof="0" dirty="0">
              <a:ln>
                <a:noFill/>
              </a:ln>
              <a:solidFill>
                <a:prstClr val="white"/>
              </a:solidFill>
              <a:effectLst/>
              <a:uLnTx/>
              <a:uFillTx/>
              <a:latin typeface="Arial" panose="020B0604020202020204"/>
              <a:ea typeface="+mn-ea"/>
              <a:cs typeface="+mn-cs"/>
              <a:sym typeface="Arial"/>
            </a:endParaRPr>
          </a:p>
          <a:p>
            <a:pPr marL="0" marR="0" lvl="0" indent="0" algn="ctr" defTabSz="176891" rtl="0" eaLnBrk="1" fontAlgn="auto" latinLnBrk="0" hangingPunct="1">
              <a:lnSpc>
                <a:spcPct val="100000"/>
              </a:lnSpc>
              <a:spcBef>
                <a:spcPts val="0"/>
              </a:spcBef>
              <a:spcAft>
                <a:spcPts val="0"/>
              </a:spcAft>
              <a:buClrTx/>
              <a:buSzTx/>
              <a:buFontTx/>
              <a:buNone/>
              <a:tabLst/>
              <a:defRPr/>
            </a:pPr>
            <a:endParaRPr kumimoji="0" lang="fr-FR" sz="1045" b="1" i="0" u="none" strike="noStrike" kern="1200" cap="none" spc="0" normalizeH="0" baseline="0" noProof="0" dirty="0">
              <a:ln>
                <a:noFill/>
              </a:ln>
              <a:solidFill>
                <a:prstClr val="white"/>
              </a:solidFill>
              <a:effectLst/>
              <a:uLnTx/>
              <a:uFillTx/>
              <a:latin typeface="Arial" panose="020B0604020202020204"/>
              <a:ea typeface="+mn-ea"/>
              <a:cs typeface="+mn-cs"/>
              <a:sym typeface="Arial"/>
            </a:endParaRPr>
          </a:p>
          <a:p>
            <a:pPr marL="0" marR="0" lvl="0" indent="0" algn="ctr" defTabSz="176891" rtl="0" eaLnBrk="1" fontAlgn="auto" latinLnBrk="0" hangingPunct="1">
              <a:lnSpc>
                <a:spcPct val="100000"/>
              </a:lnSpc>
              <a:spcBef>
                <a:spcPts val="0"/>
              </a:spcBef>
              <a:spcAft>
                <a:spcPts val="0"/>
              </a:spcAft>
              <a:buClrTx/>
              <a:buSzTx/>
              <a:buFontTx/>
              <a:buNone/>
              <a:tabLst/>
              <a:defRPr/>
            </a:pPr>
            <a:endParaRPr kumimoji="0" lang="fr-FR" sz="1045" b="1" i="0" u="none" strike="noStrike" kern="1200" cap="none" spc="0" normalizeH="0" baseline="0" noProof="0" dirty="0">
              <a:ln>
                <a:noFill/>
              </a:ln>
              <a:solidFill>
                <a:prstClr val="white"/>
              </a:solidFill>
              <a:effectLst/>
              <a:uLnTx/>
              <a:uFillTx/>
              <a:latin typeface="Arial" panose="020B0604020202020204"/>
              <a:ea typeface="+mn-ea"/>
              <a:cs typeface="+mn-cs"/>
              <a:sym typeface="Arial"/>
            </a:endParaRPr>
          </a:p>
          <a:p>
            <a:pPr marL="13589" marR="0" lvl="0" indent="-13589" algn="l" defTabSz="176891" rtl="0" eaLnBrk="1" fontAlgn="auto" latinLnBrk="0" hangingPunct="1">
              <a:lnSpc>
                <a:spcPct val="100000"/>
              </a:lnSpc>
              <a:spcBef>
                <a:spcPts val="0"/>
              </a:spcBef>
              <a:spcAft>
                <a:spcPts val="0"/>
              </a:spcAft>
              <a:buClrTx/>
              <a:buSzTx/>
              <a:buFont typeface="Arial" charset="0"/>
              <a:buChar char="•"/>
              <a:tabLst/>
              <a:defRPr/>
            </a:pPr>
            <a:endParaRPr kumimoji="0" lang="fr-FR" sz="387" b="0" i="1" u="none" strike="noStrike" kern="1200" cap="none" spc="0" normalizeH="0" baseline="0" noProof="0" dirty="0">
              <a:ln>
                <a:noFill/>
              </a:ln>
              <a:solidFill>
                <a:prstClr val="white"/>
              </a:solidFill>
              <a:effectLst/>
              <a:uLnTx/>
              <a:uFillTx/>
              <a:latin typeface="Arial" panose="020B0604020202020204"/>
              <a:ea typeface="+mn-ea"/>
              <a:cs typeface="+mn-cs"/>
              <a:sym typeface="Arial"/>
            </a:endParaRPr>
          </a:p>
        </p:txBody>
      </p:sp>
      <p:sp>
        <p:nvSpPr>
          <p:cNvPr id="15" name="Rectangle 14">
            <a:extLst>
              <a:ext uri="{FF2B5EF4-FFF2-40B4-BE49-F238E27FC236}">
                <a16:creationId xmlns:a16="http://schemas.microsoft.com/office/drawing/2014/main" id="{E388BB73-7F3E-43EE-B47D-81BE25625281}"/>
              </a:ext>
            </a:extLst>
          </p:cNvPr>
          <p:cNvSpPr/>
          <p:nvPr/>
        </p:nvSpPr>
        <p:spPr>
          <a:xfrm>
            <a:off x="547161" y="2909479"/>
            <a:ext cx="978188" cy="392415"/>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176891" rtl="0" eaLnBrk="1" fontAlgn="auto" latinLnBrk="0" hangingPunct="1">
              <a:lnSpc>
                <a:spcPct val="100000"/>
              </a:lnSpc>
              <a:spcBef>
                <a:spcPts val="0"/>
              </a:spcBef>
              <a:spcAft>
                <a:spcPts val="0"/>
              </a:spcAft>
              <a:buClrTx/>
              <a:buSzTx/>
              <a:buFontTx/>
              <a:buNone/>
              <a:tabLst/>
              <a:defRPr/>
            </a:pPr>
            <a:r>
              <a:rPr kumimoji="0" lang="fr-FR" sz="650" b="1" i="1" u="none" strike="noStrike" kern="1200" cap="none" spc="0" normalizeH="0" baseline="0" noProof="0" dirty="0">
                <a:ln>
                  <a:noFill/>
                </a:ln>
                <a:solidFill>
                  <a:prstClr val="white"/>
                </a:solidFill>
                <a:effectLst/>
                <a:uLnTx/>
                <a:uFillTx/>
                <a:latin typeface="Arial" panose="020B0604020202020204"/>
                <a:ea typeface="+mn-ea"/>
                <a:cs typeface="+mn-cs"/>
                <a:sym typeface="Arial"/>
              </a:rPr>
              <a:t>25 écrans de la simulation à la souscription</a:t>
            </a:r>
          </a:p>
        </p:txBody>
      </p:sp>
      <p:cxnSp>
        <p:nvCxnSpPr>
          <p:cNvPr id="16" name="Straight Connector 189">
            <a:extLst>
              <a:ext uri="{FF2B5EF4-FFF2-40B4-BE49-F238E27FC236}">
                <a16:creationId xmlns:a16="http://schemas.microsoft.com/office/drawing/2014/main" id="{23DA2D50-D6CE-4E51-A307-9616B4CF7852}"/>
              </a:ext>
            </a:extLst>
          </p:cNvPr>
          <p:cNvCxnSpPr/>
          <p:nvPr/>
        </p:nvCxnSpPr>
        <p:spPr>
          <a:xfrm>
            <a:off x="628642" y="1948167"/>
            <a:ext cx="819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DFA4E334-F497-4A99-B4D3-0FFD4CF376E1}"/>
              </a:ext>
            </a:extLst>
          </p:cNvPr>
          <p:cNvSpPr/>
          <p:nvPr/>
        </p:nvSpPr>
        <p:spPr>
          <a:xfrm>
            <a:off x="527780" y="3728571"/>
            <a:ext cx="1016951" cy="592470"/>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176891" rtl="0" eaLnBrk="1" fontAlgn="auto" latinLnBrk="0" hangingPunct="1">
              <a:lnSpc>
                <a:spcPct val="100000"/>
              </a:lnSpc>
              <a:spcBef>
                <a:spcPts val="0"/>
              </a:spcBef>
              <a:spcAft>
                <a:spcPts val="0"/>
              </a:spcAft>
              <a:buClrTx/>
              <a:buSzTx/>
              <a:buFontTx/>
              <a:buNone/>
              <a:tabLst/>
              <a:defRPr/>
            </a:pPr>
            <a:r>
              <a:rPr kumimoji="0" lang="fr-FR" sz="650" b="1" i="1" u="none" strike="noStrike" kern="1200" cap="none" spc="0" normalizeH="0" baseline="0" noProof="0" dirty="0">
                <a:ln>
                  <a:noFill/>
                </a:ln>
                <a:solidFill>
                  <a:prstClr val="white"/>
                </a:solidFill>
                <a:effectLst/>
                <a:uLnTx/>
                <a:uFillTx/>
                <a:latin typeface="Arial" panose="020B0604020202020204"/>
                <a:ea typeface="+mn-ea"/>
                <a:cs typeface="+mn-cs"/>
                <a:sym typeface="Arial"/>
              </a:rPr>
              <a:t>Estimation de la durée du parcours complet avec simulation – LEA  et la souscription </a:t>
            </a:r>
          </a:p>
        </p:txBody>
      </p:sp>
      <p:sp>
        <p:nvSpPr>
          <p:cNvPr id="18" name="Rectangle 17">
            <a:extLst>
              <a:ext uri="{FF2B5EF4-FFF2-40B4-BE49-F238E27FC236}">
                <a16:creationId xmlns:a16="http://schemas.microsoft.com/office/drawing/2014/main" id="{C7EC149B-6FE3-4237-97C2-867CD19CB1B9}"/>
              </a:ext>
            </a:extLst>
          </p:cNvPr>
          <p:cNvSpPr/>
          <p:nvPr/>
        </p:nvSpPr>
        <p:spPr>
          <a:xfrm>
            <a:off x="574638" y="1317121"/>
            <a:ext cx="873004" cy="617670"/>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176891" rtl="0" eaLnBrk="1" fontAlgn="auto" latinLnBrk="0" hangingPunct="1">
              <a:lnSpc>
                <a:spcPct val="100000"/>
              </a:lnSpc>
              <a:spcBef>
                <a:spcPts val="0"/>
              </a:spcBef>
              <a:spcAft>
                <a:spcPts val="0"/>
              </a:spcAft>
              <a:buClrTx/>
              <a:buSzTx/>
              <a:buFontTx/>
              <a:buNone/>
              <a:tabLst/>
              <a:defRPr/>
            </a:pPr>
            <a:r>
              <a:rPr kumimoji="0" lang="fr-FR" sz="1138" b="1" i="0" u="none" strike="noStrike" kern="1200" cap="none" spc="0" normalizeH="0" baseline="0" noProof="0" dirty="0">
                <a:ln>
                  <a:noFill/>
                </a:ln>
                <a:solidFill>
                  <a:prstClr val="white"/>
                </a:solidFill>
                <a:effectLst/>
                <a:uLnTx/>
                <a:uFillTx/>
                <a:latin typeface="Arial" panose="020B0604020202020204"/>
                <a:ea typeface="+mn-ea"/>
                <a:cs typeface="+mn-cs"/>
                <a:sym typeface="Arial"/>
              </a:rPr>
              <a:t>Parcours Rapide &amp; Simple</a:t>
            </a:r>
          </a:p>
        </p:txBody>
      </p:sp>
      <p:sp>
        <p:nvSpPr>
          <p:cNvPr id="19" name="Rectangle 18">
            <a:extLst>
              <a:ext uri="{FF2B5EF4-FFF2-40B4-BE49-F238E27FC236}">
                <a16:creationId xmlns:a16="http://schemas.microsoft.com/office/drawing/2014/main" id="{3ED89556-6CF5-4A1B-94E3-34D23BDCD6BF}"/>
              </a:ext>
            </a:extLst>
          </p:cNvPr>
          <p:cNvSpPr/>
          <p:nvPr/>
        </p:nvSpPr>
        <p:spPr>
          <a:xfrm>
            <a:off x="679968" y="2306447"/>
            <a:ext cx="712585" cy="292388"/>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176891" rtl="0" eaLnBrk="1" fontAlgn="auto" latinLnBrk="0" hangingPunct="1">
              <a:lnSpc>
                <a:spcPct val="100000"/>
              </a:lnSpc>
              <a:spcBef>
                <a:spcPts val="0"/>
              </a:spcBef>
              <a:spcAft>
                <a:spcPts val="0"/>
              </a:spcAft>
              <a:buClrTx/>
              <a:buSzTx/>
              <a:buFontTx/>
              <a:buNone/>
              <a:tabLst/>
              <a:defRPr/>
            </a:pPr>
            <a:r>
              <a:rPr kumimoji="0" lang="fr-FR" sz="650" b="1" i="1" u="none" strike="noStrike" kern="1200" cap="none" spc="0" normalizeH="0" baseline="0" noProof="0" dirty="0">
                <a:ln>
                  <a:noFill/>
                </a:ln>
                <a:solidFill>
                  <a:prstClr val="white"/>
                </a:solidFill>
                <a:effectLst/>
                <a:uLnTx/>
                <a:uFillTx/>
                <a:latin typeface="Arial" panose="020B0604020202020204"/>
                <a:ea typeface="+mn-ea"/>
                <a:cs typeface="+mn-cs"/>
                <a:sym typeface="Arial"/>
              </a:rPr>
              <a:t>Tous types de clientèles</a:t>
            </a:r>
          </a:p>
        </p:txBody>
      </p:sp>
      <p:grpSp>
        <p:nvGrpSpPr>
          <p:cNvPr id="20" name="Groupe 19">
            <a:extLst>
              <a:ext uri="{FF2B5EF4-FFF2-40B4-BE49-F238E27FC236}">
                <a16:creationId xmlns:a16="http://schemas.microsoft.com/office/drawing/2014/main" id="{C766013D-4E31-42D6-B1BA-9FCE04A3F05F}"/>
              </a:ext>
            </a:extLst>
          </p:cNvPr>
          <p:cNvGrpSpPr/>
          <p:nvPr/>
        </p:nvGrpSpPr>
        <p:grpSpPr>
          <a:xfrm>
            <a:off x="605510" y="3064719"/>
            <a:ext cx="861501" cy="700192"/>
            <a:chOff x="2904623" y="3018443"/>
            <a:chExt cx="1157116" cy="861775"/>
          </a:xfrm>
        </p:grpSpPr>
        <p:sp>
          <p:nvSpPr>
            <p:cNvPr id="21" name="Shape 190">
              <a:extLst>
                <a:ext uri="{FF2B5EF4-FFF2-40B4-BE49-F238E27FC236}">
                  <a16:creationId xmlns:a16="http://schemas.microsoft.com/office/drawing/2014/main" id="{64751F02-0D1D-48F0-ACC9-9369AA4C5BB2}"/>
                </a:ext>
              </a:extLst>
            </p:cNvPr>
            <p:cNvSpPr txBox="1">
              <a:spLocks/>
            </p:cNvSpPr>
            <p:nvPr/>
          </p:nvSpPr>
          <p:spPr>
            <a:xfrm>
              <a:off x="2904623" y="3018443"/>
              <a:ext cx="565043" cy="861775"/>
            </a:xfrm>
            <a:prstGeom prst="rect">
              <a:avLst/>
            </a:prstGeom>
          </p:spPr>
          <p:txBody>
            <a:bodyPr vert="horz" wrap="square" lIns="0" tIns="0" rIns="0" bIns="0" rtlCol="0" anchor="b"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GB" sz="2275" b="0" i="0" u="none" strike="noStrike" kern="1200" cap="none" spc="-284" normalizeH="0" baseline="0" noProof="0" dirty="0">
                <a:ln>
                  <a:noFill/>
                </a:ln>
                <a:solidFill>
                  <a:srgbClr val="FFFFFF"/>
                </a:solidFill>
                <a:effectLst/>
                <a:uLnTx/>
                <a:uFillTx/>
                <a:latin typeface="Arial"/>
                <a:cs typeface="Arial"/>
                <a:sym typeface="Arial"/>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GB" sz="2275" b="0" i="0" u="none" strike="noStrike" kern="1200" cap="none" spc="-284" normalizeH="0" baseline="0" noProof="0" dirty="0">
                  <a:ln>
                    <a:noFill/>
                  </a:ln>
                  <a:solidFill>
                    <a:srgbClr val="FFFFFF"/>
                  </a:solidFill>
                  <a:effectLst/>
                  <a:uLnTx/>
                  <a:uFillTx/>
                  <a:latin typeface="Arial"/>
                  <a:cs typeface="Arial"/>
                  <a:sym typeface="Arial"/>
                </a:rPr>
                <a:t>≤ 40</a:t>
              </a:r>
              <a:endParaRPr kumimoji="0" lang="en" sz="2275" b="0" i="0" u="none" strike="noStrike" kern="1200" cap="none" spc="-284" normalizeH="0" baseline="0" noProof="0" dirty="0">
                <a:ln>
                  <a:noFill/>
                </a:ln>
                <a:solidFill>
                  <a:srgbClr val="FFFFFF"/>
                </a:solidFill>
                <a:effectLst/>
                <a:uLnTx/>
                <a:uFillTx/>
                <a:latin typeface="Arial"/>
                <a:ea typeface="Cabin"/>
                <a:cs typeface="Cabin"/>
                <a:sym typeface="Cabin"/>
              </a:endParaRPr>
            </a:p>
          </p:txBody>
        </p:sp>
        <p:sp>
          <p:nvSpPr>
            <p:cNvPr id="22" name="Shape 190">
              <a:extLst>
                <a:ext uri="{FF2B5EF4-FFF2-40B4-BE49-F238E27FC236}">
                  <a16:creationId xmlns:a16="http://schemas.microsoft.com/office/drawing/2014/main" id="{3541B6DD-63C0-466B-99E3-3BA856D9767D}"/>
                </a:ext>
              </a:extLst>
            </p:cNvPr>
            <p:cNvSpPr txBox="1">
              <a:spLocks/>
            </p:cNvSpPr>
            <p:nvPr/>
          </p:nvSpPr>
          <p:spPr>
            <a:xfrm>
              <a:off x="3521958" y="3665699"/>
              <a:ext cx="539781" cy="159413"/>
            </a:xfrm>
            <a:prstGeom prst="rect">
              <a:avLst/>
            </a:prstGeom>
          </p:spPr>
          <p:txBody>
            <a:bodyPr vert="horz" wrap="square" lIns="0" tIns="0" rIns="0" bIns="0" rtlCol="0" anchor="b"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342900" rtl="0" eaLnBrk="1" fontAlgn="auto" latinLnBrk="0" hangingPunct="1">
                <a:lnSpc>
                  <a:spcPts val="1056"/>
                </a:lnSpc>
                <a:spcBef>
                  <a:spcPts val="0"/>
                </a:spcBef>
                <a:spcAft>
                  <a:spcPts val="0"/>
                </a:spcAft>
                <a:buClrTx/>
                <a:buSzTx/>
                <a:buFontTx/>
                <a:buNone/>
                <a:tabLst/>
                <a:defRPr/>
              </a:pPr>
              <a:r>
                <a:rPr kumimoji="0" lang="fr-FR" sz="812" b="0" i="0" u="none" strike="noStrike" kern="1200" cap="none" spc="0" normalizeH="0" baseline="0" noProof="0" dirty="0">
                  <a:ln>
                    <a:noFill/>
                  </a:ln>
                  <a:solidFill>
                    <a:srgbClr val="FFFFFF"/>
                  </a:solidFill>
                  <a:effectLst/>
                  <a:uLnTx/>
                  <a:uFillTx/>
                  <a:latin typeface="Arial"/>
                  <a:ea typeface="Cabin"/>
                  <a:cs typeface="Cabin"/>
                  <a:sym typeface="Cabin"/>
                </a:rPr>
                <a:t>minutes</a:t>
              </a:r>
              <a:endParaRPr kumimoji="0" lang="en" sz="812" b="0" i="0" u="none" strike="noStrike" kern="1200" cap="none" spc="0" normalizeH="0" baseline="0" noProof="0" dirty="0">
                <a:ln>
                  <a:noFill/>
                </a:ln>
                <a:solidFill>
                  <a:srgbClr val="FFFFFF"/>
                </a:solidFill>
                <a:effectLst/>
                <a:uLnTx/>
                <a:uFillTx/>
                <a:latin typeface="Arial"/>
                <a:ea typeface="Cabin"/>
                <a:cs typeface="Cabin"/>
                <a:sym typeface="Cabin"/>
              </a:endParaRPr>
            </a:p>
          </p:txBody>
        </p:sp>
      </p:grpSp>
      <p:sp>
        <p:nvSpPr>
          <p:cNvPr id="23" name="Flèche : pentagone 149">
            <a:extLst>
              <a:ext uri="{FF2B5EF4-FFF2-40B4-BE49-F238E27FC236}">
                <a16:creationId xmlns:a16="http://schemas.microsoft.com/office/drawing/2014/main" id="{698C57C8-4AB9-47BD-8B81-DADA38DBFB46}"/>
              </a:ext>
            </a:extLst>
          </p:cNvPr>
          <p:cNvSpPr/>
          <p:nvPr/>
        </p:nvSpPr>
        <p:spPr>
          <a:xfrm>
            <a:off x="1680664" y="1410803"/>
            <a:ext cx="1892475" cy="200222"/>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fr-FR" sz="800" b="1" i="0" u="none" strike="noStrike" kern="1200" cap="none" spc="0" normalizeH="0" baseline="0" noProof="0" dirty="0">
                <a:ln>
                  <a:noFill/>
                </a:ln>
                <a:solidFill>
                  <a:srgbClr val="FFFFFF"/>
                </a:solidFill>
                <a:effectLst/>
                <a:uLnTx/>
                <a:uFillTx/>
                <a:latin typeface="Arial" panose="020B0604020202020204"/>
                <a:ea typeface="+mn-ea"/>
                <a:cs typeface="+mn-cs"/>
                <a:sym typeface="Arial"/>
              </a:rPr>
              <a:t>Simulateur </a:t>
            </a:r>
            <a:r>
              <a:rPr kumimoji="0" lang="fr-FR" sz="800" b="1" i="0" u="none" strike="noStrike" kern="1200" cap="none" spc="0" normalizeH="0" baseline="0" noProof="0" dirty="0" err="1">
                <a:ln>
                  <a:noFill/>
                </a:ln>
                <a:solidFill>
                  <a:srgbClr val="FFFFFF"/>
                </a:solidFill>
                <a:effectLst/>
                <a:uLnTx/>
                <a:uFillTx/>
                <a:latin typeface="Arial" panose="020B0604020202020204"/>
                <a:ea typeface="+mn-ea"/>
                <a:cs typeface="+mn-cs"/>
                <a:sym typeface="Arial"/>
              </a:rPr>
              <a:t>Harvest</a:t>
            </a:r>
            <a:r>
              <a:rPr kumimoji="0" lang="fr-FR" sz="800" b="1" i="0" u="none" strike="noStrike" kern="1200" cap="none" spc="0" normalizeH="0" baseline="0" noProof="0" dirty="0">
                <a:ln>
                  <a:noFill/>
                </a:ln>
                <a:solidFill>
                  <a:srgbClr val="FFFFFF"/>
                </a:solidFill>
                <a:effectLst/>
                <a:uLnTx/>
                <a:uFillTx/>
                <a:latin typeface="Arial" panose="020B0604020202020204"/>
                <a:ea typeface="+mn-ea"/>
                <a:cs typeface="+mn-cs"/>
                <a:sym typeface="Arial"/>
              </a:rPr>
              <a:t> - Optionnel</a:t>
            </a:r>
          </a:p>
        </p:txBody>
      </p:sp>
      <p:sp>
        <p:nvSpPr>
          <p:cNvPr id="24" name="ZoneTexte 23">
            <a:extLst>
              <a:ext uri="{FF2B5EF4-FFF2-40B4-BE49-F238E27FC236}">
                <a16:creationId xmlns:a16="http://schemas.microsoft.com/office/drawing/2014/main" id="{548E0686-7FED-486A-BD28-C8345FD540C8}"/>
              </a:ext>
            </a:extLst>
          </p:cNvPr>
          <p:cNvSpPr txBox="1"/>
          <p:nvPr/>
        </p:nvSpPr>
        <p:spPr>
          <a:xfrm>
            <a:off x="1604460" y="1607310"/>
            <a:ext cx="2198433" cy="222048"/>
          </a:xfrm>
          <a:prstGeom prst="rect">
            <a:avLst/>
          </a:prstGeom>
          <a:noFill/>
        </p:spPr>
        <p:txBody>
          <a:bodyPr wrap="square" rtlCol="0">
            <a:spAutoFit/>
          </a:bodyPr>
          <a:lstStyle/>
          <a:p>
            <a:pPr marL="0" marR="0" lvl="0" indent="0" algn="ctr" defTabSz="342900" rtl="0" eaLnBrk="1" fontAlgn="auto" latinLnBrk="0" hangingPunct="1">
              <a:lnSpc>
                <a:spcPts val="488"/>
              </a:lnSpc>
              <a:spcBef>
                <a:spcPts val="0"/>
              </a:spcBef>
              <a:spcAft>
                <a:spcPts val="0"/>
              </a:spcAft>
              <a:buClrTx/>
              <a:buSzTx/>
              <a:buFontTx/>
              <a:buNone/>
              <a:tabLst/>
              <a:defRPr/>
            </a:pPr>
            <a:r>
              <a:rPr kumimoji="0" lang="fr-FR" sz="600" b="0" i="1" u="none" strike="noStrike" kern="1200" cap="none" spc="0" normalizeH="0" baseline="0" noProof="0" dirty="0">
                <a:ln>
                  <a:noFill/>
                </a:ln>
                <a:solidFill>
                  <a:srgbClr val="82328A"/>
                </a:solidFill>
                <a:effectLst/>
                <a:uLnTx/>
                <a:uFillTx/>
                <a:latin typeface="Arial" panose="020B0604020202020204"/>
                <a:ea typeface="+mn-ea"/>
                <a:cs typeface="Arial"/>
                <a:sym typeface="Arial"/>
              </a:rPr>
              <a:t>Simulateur hébergé hors LEA</a:t>
            </a:r>
          </a:p>
          <a:p>
            <a:pPr marL="0" marR="0" lvl="0" indent="0" algn="ctr" defTabSz="342900" rtl="0" eaLnBrk="1" fontAlgn="auto" latinLnBrk="0" hangingPunct="1">
              <a:lnSpc>
                <a:spcPts val="488"/>
              </a:lnSpc>
              <a:spcBef>
                <a:spcPts val="0"/>
              </a:spcBef>
              <a:spcAft>
                <a:spcPts val="0"/>
              </a:spcAft>
              <a:buClrTx/>
              <a:buSzTx/>
              <a:buFontTx/>
              <a:buNone/>
              <a:tabLst/>
              <a:defRPr/>
            </a:pPr>
            <a:r>
              <a:rPr kumimoji="0" lang="fr-FR" sz="600" b="0" i="1" u="none" strike="noStrike" kern="1200" cap="none" spc="0" normalizeH="0" baseline="0" noProof="0" dirty="0">
                <a:ln>
                  <a:noFill/>
                </a:ln>
                <a:solidFill>
                  <a:srgbClr val="82328A"/>
                </a:solidFill>
                <a:effectLst/>
                <a:uLnTx/>
                <a:uFillTx/>
                <a:latin typeface="Arial" panose="020B0604020202020204"/>
                <a:ea typeface="+mn-ea"/>
                <a:cs typeface="Arial"/>
                <a:sym typeface="Arial"/>
              </a:rPr>
              <a:t>En remplacement des simulateurs existants</a:t>
            </a:r>
          </a:p>
        </p:txBody>
      </p:sp>
      <p:sp>
        <p:nvSpPr>
          <p:cNvPr id="25" name="Rectangle 24">
            <a:extLst>
              <a:ext uri="{FF2B5EF4-FFF2-40B4-BE49-F238E27FC236}">
                <a16:creationId xmlns:a16="http://schemas.microsoft.com/office/drawing/2014/main" id="{93AED15B-9C33-4E94-87FC-F65F2F2A799C}"/>
              </a:ext>
            </a:extLst>
          </p:cNvPr>
          <p:cNvSpPr/>
          <p:nvPr/>
        </p:nvSpPr>
        <p:spPr>
          <a:xfrm>
            <a:off x="1870602" y="4295907"/>
            <a:ext cx="1932292" cy="271869"/>
          </a:xfrm>
          <a:prstGeom prst="rect">
            <a:avLst/>
          </a:prstGeom>
          <a:noFill/>
          <a:ln>
            <a:noFill/>
          </a:ln>
        </p:spPr>
        <p:txBody>
          <a:bodyPr wrap="square">
            <a:spAutoFit/>
          </a:bodyPr>
          <a:lstStyle/>
          <a:p>
            <a:pPr marL="0" marR="0" lvl="0" indent="0" algn="l" defTabSz="176891" rtl="0" eaLnBrk="1" fontAlgn="auto" latinLnBrk="0" hangingPunct="1">
              <a:lnSpc>
                <a:spcPts val="650"/>
              </a:lnSpc>
              <a:spcBef>
                <a:spcPts val="0"/>
              </a:spcBef>
              <a:spcAft>
                <a:spcPts val="0"/>
              </a:spcAft>
              <a:buClr>
                <a:srgbClr val="82328A"/>
              </a:buClr>
              <a:buSzTx/>
              <a:buFontTx/>
              <a:buNone/>
              <a:tabLst/>
              <a:defRPr/>
            </a:pPr>
            <a:r>
              <a:rPr kumimoji="0" lang="fr-FR" sz="650" b="1" i="0" u="none" strike="noStrike" kern="1200" cap="none" spc="0" normalizeH="0" baseline="0" noProof="0" dirty="0">
                <a:ln>
                  <a:noFill/>
                </a:ln>
                <a:solidFill>
                  <a:srgbClr val="002060"/>
                </a:solidFill>
                <a:effectLst/>
                <a:uLnTx/>
                <a:uFillTx/>
                <a:latin typeface="Arial" panose="020B0604020202020204"/>
                <a:ea typeface="+mn-ea"/>
                <a:cs typeface="Arial"/>
                <a:sym typeface="Arial"/>
              </a:rPr>
              <a:t>10 minutes pour une simulation incluant tous les modules</a:t>
            </a:r>
            <a:endParaRPr kumimoji="0" lang="fr-FR" sz="650" b="1" i="1" u="none" strike="noStrike" kern="1200" cap="none" spc="0" normalizeH="0" baseline="0" noProof="0" dirty="0">
              <a:ln>
                <a:noFill/>
              </a:ln>
              <a:solidFill>
                <a:srgbClr val="002060"/>
              </a:solidFill>
              <a:effectLst/>
              <a:uLnTx/>
              <a:uFillTx/>
              <a:latin typeface="Arial" panose="020B0604020202020204"/>
              <a:ea typeface="+mn-ea"/>
              <a:cs typeface="Arial"/>
              <a:sym typeface="Arial"/>
            </a:endParaRPr>
          </a:p>
        </p:txBody>
      </p:sp>
      <p:sp>
        <p:nvSpPr>
          <p:cNvPr id="26" name="Rectangle 25">
            <a:extLst>
              <a:ext uri="{FF2B5EF4-FFF2-40B4-BE49-F238E27FC236}">
                <a16:creationId xmlns:a16="http://schemas.microsoft.com/office/drawing/2014/main" id="{CEA7B8CC-ACE7-4547-9ADF-6007C74CA27A}"/>
              </a:ext>
            </a:extLst>
          </p:cNvPr>
          <p:cNvSpPr/>
          <p:nvPr/>
        </p:nvSpPr>
        <p:spPr>
          <a:xfrm>
            <a:off x="4339870" y="4245390"/>
            <a:ext cx="1870180" cy="271869"/>
          </a:xfrm>
          <a:prstGeom prst="rect">
            <a:avLst/>
          </a:prstGeom>
          <a:noFill/>
          <a:ln>
            <a:noFill/>
          </a:ln>
        </p:spPr>
        <p:txBody>
          <a:bodyPr wrap="square">
            <a:spAutoFit/>
          </a:bodyPr>
          <a:lstStyle/>
          <a:p>
            <a:pPr marL="0" marR="0" lvl="0" indent="0" algn="l" defTabSz="176891" rtl="0" eaLnBrk="1" fontAlgn="auto" latinLnBrk="0" hangingPunct="1">
              <a:lnSpc>
                <a:spcPts val="650"/>
              </a:lnSpc>
              <a:spcBef>
                <a:spcPts val="0"/>
              </a:spcBef>
              <a:spcAft>
                <a:spcPts val="0"/>
              </a:spcAft>
              <a:buClr>
                <a:srgbClr val="82328A"/>
              </a:buClr>
              <a:buSzTx/>
              <a:buFontTx/>
              <a:buNone/>
              <a:tabLst/>
              <a:defRPr/>
            </a:pPr>
            <a:r>
              <a:rPr kumimoji="0" lang="fr-FR" sz="650" b="1" i="0" u="none" strike="noStrike" kern="1200" cap="none" spc="0" normalizeH="0" baseline="0" noProof="0" dirty="0">
                <a:ln>
                  <a:noFill/>
                </a:ln>
                <a:solidFill>
                  <a:srgbClr val="002060"/>
                </a:solidFill>
                <a:effectLst/>
                <a:uLnTx/>
                <a:uFillTx/>
                <a:latin typeface="Arial" panose="020B0604020202020204"/>
                <a:ea typeface="+mn-ea"/>
                <a:cs typeface="Arial"/>
                <a:sym typeface="Arial"/>
              </a:rPr>
              <a:t>20 minutes pour un parcours simple (QCF QR compris)</a:t>
            </a:r>
            <a:endParaRPr kumimoji="0" lang="fr-FR" sz="650" b="1" i="1" u="none" strike="noStrike" kern="1200" cap="none" spc="0" normalizeH="0" baseline="0" noProof="0" dirty="0">
              <a:ln>
                <a:noFill/>
              </a:ln>
              <a:solidFill>
                <a:srgbClr val="002060"/>
              </a:solidFill>
              <a:effectLst/>
              <a:uLnTx/>
              <a:uFillTx/>
              <a:latin typeface="Arial" panose="020B0604020202020204"/>
              <a:ea typeface="+mn-ea"/>
              <a:cs typeface="Arial"/>
              <a:sym typeface="Arial"/>
            </a:endParaRPr>
          </a:p>
        </p:txBody>
      </p:sp>
      <p:sp>
        <p:nvSpPr>
          <p:cNvPr id="27" name="Rectangle 26">
            <a:extLst>
              <a:ext uri="{FF2B5EF4-FFF2-40B4-BE49-F238E27FC236}">
                <a16:creationId xmlns:a16="http://schemas.microsoft.com/office/drawing/2014/main" id="{7EC742FA-1C07-4AC2-BB68-56254BCA5C02}"/>
              </a:ext>
            </a:extLst>
          </p:cNvPr>
          <p:cNvSpPr/>
          <p:nvPr/>
        </p:nvSpPr>
        <p:spPr>
          <a:xfrm>
            <a:off x="4181284" y="1607310"/>
            <a:ext cx="1748995" cy="284693"/>
          </a:xfrm>
          <a:prstGeom prst="rect">
            <a:avLst/>
          </a:prstGeom>
          <a:noFill/>
          <a:ln>
            <a:noFill/>
          </a:ln>
        </p:spPr>
        <p:txBody>
          <a:bodyPr wrap="square">
            <a:spAutoFit/>
          </a:bodyPr>
          <a:lstStyle/>
          <a:p>
            <a:pPr marL="0" marR="0" lvl="0" indent="0" algn="ctr" defTabSz="176891" rtl="0" eaLnBrk="1" fontAlgn="auto" latinLnBrk="0" hangingPunct="1">
              <a:lnSpc>
                <a:spcPts val="488"/>
              </a:lnSpc>
              <a:spcBef>
                <a:spcPts val="0"/>
              </a:spcBef>
              <a:spcAft>
                <a:spcPts val="0"/>
              </a:spcAft>
              <a:buClr>
                <a:srgbClr val="82328A"/>
              </a:buClr>
              <a:buSzTx/>
              <a:buFontTx/>
              <a:buNone/>
              <a:tabLst/>
              <a:defRPr/>
            </a:pPr>
            <a:r>
              <a:rPr kumimoji="0" lang="fr-FR" sz="600" b="0" i="1" u="none" strike="noStrike" kern="1200" cap="none" spc="0" normalizeH="0" baseline="0" noProof="0" dirty="0">
                <a:ln>
                  <a:noFill/>
                </a:ln>
                <a:solidFill>
                  <a:srgbClr val="82328A"/>
                </a:solidFill>
                <a:effectLst/>
                <a:uLnTx/>
                <a:uFillTx/>
                <a:latin typeface="Arial" panose="020B0604020202020204"/>
                <a:ea typeface="+mn-ea"/>
                <a:cs typeface="Arial"/>
                <a:sym typeface="Arial"/>
              </a:rPr>
              <a:t>Session </a:t>
            </a:r>
            <a:r>
              <a:rPr kumimoji="0" lang="fr-FR" sz="600" b="0" i="1" u="none" strike="noStrike" kern="1200" cap="none" spc="0" normalizeH="0" baseline="0" noProof="0" dirty="0" err="1">
                <a:ln>
                  <a:noFill/>
                </a:ln>
                <a:solidFill>
                  <a:srgbClr val="82328A"/>
                </a:solidFill>
                <a:effectLst/>
                <a:uLnTx/>
                <a:uFillTx/>
                <a:latin typeface="Arial" panose="020B0604020202020204"/>
                <a:ea typeface="+mn-ea"/>
                <a:cs typeface="Arial"/>
                <a:sym typeface="Arial"/>
              </a:rPr>
              <a:t>PERi</a:t>
            </a:r>
            <a:r>
              <a:rPr kumimoji="0" lang="fr-FR" sz="600" b="0" i="1" u="none" strike="noStrike" kern="1200" cap="none" spc="0" normalizeH="0" baseline="0" noProof="0" dirty="0">
                <a:ln>
                  <a:noFill/>
                </a:ln>
                <a:solidFill>
                  <a:srgbClr val="82328A"/>
                </a:solidFill>
                <a:effectLst/>
                <a:uLnTx/>
                <a:uFillTx/>
                <a:latin typeface="Arial" panose="020B0604020202020204"/>
                <a:ea typeface="+mn-ea"/>
                <a:cs typeface="Arial"/>
                <a:sym typeface="Arial"/>
              </a:rPr>
              <a:t> indépendante de la session LEA classique</a:t>
            </a:r>
          </a:p>
          <a:p>
            <a:pPr marL="0" marR="0" lvl="0" indent="0" algn="ctr" defTabSz="176891" rtl="0" eaLnBrk="1" fontAlgn="auto" latinLnBrk="0" hangingPunct="1">
              <a:lnSpc>
                <a:spcPts val="488"/>
              </a:lnSpc>
              <a:spcBef>
                <a:spcPts val="0"/>
              </a:spcBef>
              <a:spcAft>
                <a:spcPts val="0"/>
              </a:spcAft>
              <a:buClr>
                <a:srgbClr val="82328A"/>
              </a:buClr>
              <a:buSzTx/>
              <a:buFontTx/>
              <a:buNone/>
              <a:tabLst/>
              <a:defRPr/>
            </a:pPr>
            <a:r>
              <a:rPr kumimoji="0" lang="fr-FR" sz="600" b="0" i="1" u="none" strike="noStrike" kern="1200" cap="none" spc="0" normalizeH="0" baseline="0" noProof="0" dirty="0">
                <a:ln>
                  <a:noFill/>
                </a:ln>
                <a:solidFill>
                  <a:srgbClr val="82328A"/>
                </a:solidFill>
                <a:effectLst/>
                <a:uLnTx/>
                <a:uFillTx/>
                <a:latin typeface="Arial" panose="020B0604020202020204"/>
                <a:ea typeface="+mn-ea"/>
                <a:cs typeface="Arial"/>
                <a:sym typeface="Arial"/>
              </a:rPr>
              <a:t>Pas de passage de contexte</a:t>
            </a:r>
          </a:p>
        </p:txBody>
      </p:sp>
      <p:sp>
        <p:nvSpPr>
          <p:cNvPr id="28" name="Rectangle 27">
            <a:extLst>
              <a:ext uri="{FF2B5EF4-FFF2-40B4-BE49-F238E27FC236}">
                <a16:creationId xmlns:a16="http://schemas.microsoft.com/office/drawing/2014/main" id="{756FBC31-2491-46D2-B695-215472F53F59}"/>
              </a:ext>
            </a:extLst>
          </p:cNvPr>
          <p:cNvSpPr/>
          <p:nvPr/>
        </p:nvSpPr>
        <p:spPr>
          <a:xfrm>
            <a:off x="4356804" y="4096733"/>
            <a:ext cx="1764295" cy="182101"/>
          </a:xfrm>
          <a:prstGeom prst="rect">
            <a:avLst/>
          </a:prstGeom>
          <a:noFill/>
          <a:ln>
            <a:noFill/>
          </a:ln>
        </p:spPr>
        <p:txBody>
          <a:bodyPr wrap="square">
            <a:spAutoFit/>
          </a:bodyPr>
          <a:lstStyle/>
          <a:p>
            <a:pPr marL="0" marR="0" lvl="0" indent="0" algn="l" defTabSz="176891" rtl="0" eaLnBrk="1" fontAlgn="auto" latinLnBrk="0" hangingPunct="1">
              <a:lnSpc>
                <a:spcPts val="650"/>
              </a:lnSpc>
              <a:spcBef>
                <a:spcPts val="0"/>
              </a:spcBef>
              <a:spcAft>
                <a:spcPts val="0"/>
              </a:spcAft>
              <a:buClr>
                <a:srgbClr val="82328A"/>
              </a:buClr>
              <a:buSzTx/>
              <a:buFontTx/>
              <a:buNone/>
              <a:tabLst/>
              <a:defRPr/>
            </a:pPr>
            <a:r>
              <a:rPr kumimoji="0" lang="fr-FR" sz="650" b="1" i="0" u="none" strike="noStrike" kern="1200" cap="none" spc="0" normalizeH="0" baseline="0" noProof="0" dirty="0">
                <a:ln>
                  <a:noFill/>
                </a:ln>
                <a:solidFill>
                  <a:srgbClr val="002060"/>
                </a:solidFill>
                <a:effectLst/>
                <a:uLnTx/>
                <a:uFillTx/>
                <a:latin typeface="Arial" panose="020B0604020202020204"/>
                <a:ea typeface="+mn-ea"/>
                <a:cs typeface="Arial"/>
                <a:sym typeface="Arial"/>
              </a:rPr>
              <a:t>8 écrans LEA jusqu’à la synthèse client</a:t>
            </a:r>
            <a:endParaRPr kumimoji="0" lang="fr-FR" sz="650" b="1" i="1" u="none" strike="noStrike" kern="1200" cap="none" spc="0" normalizeH="0" baseline="0" noProof="0" dirty="0">
              <a:ln>
                <a:noFill/>
              </a:ln>
              <a:solidFill>
                <a:srgbClr val="002060"/>
              </a:solidFill>
              <a:effectLst/>
              <a:uLnTx/>
              <a:uFillTx/>
              <a:latin typeface="Arial" panose="020B0604020202020204"/>
              <a:ea typeface="+mn-ea"/>
              <a:cs typeface="Arial"/>
              <a:sym typeface="Arial"/>
            </a:endParaRPr>
          </a:p>
        </p:txBody>
      </p:sp>
      <p:sp>
        <p:nvSpPr>
          <p:cNvPr id="29" name="Rectangle 28">
            <a:extLst>
              <a:ext uri="{FF2B5EF4-FFF2-40B4-BE49-F238E27FC236}">
                <a16:creationId xmlns:a16="http://schemas.microsoft.com/office/drawing/2014/main" id="{88938FC2-0DF0-441E-9D69-6DCD70A7A68E}"/>
              </a:ext>
            </a:extLst>
          </p:cNvPr>
          <p:cNvSpPr/>
          <p:nvPr/>
        </p:nvSpPr>
        <p:spPr>
          <a:xfrm>
            <a:off x="4078274" y="1880427"/>
            <a:ext cx="2038299" cy="1120068"/>
          </a:xfrm>
          <a:prstGeom prst="rect">
            <a:avLst/>
          </a:prstGeom>
          <a:solidFill>
            <a:schemeClr val="bg1">
              <a:lumMod val="95000"/>
            </a:schemeClr>
          </a:solidFill>
          <a:ln>
            <a:noFill/>
          </a:ln>
        </p:spPr>
        <p:txBody>
          <a:bodyPr wrap="square">
            <a:noAutofit/>
          </a:bodyPr>
          <a:lstStyle/>
          <a:p>
            <a:pPr marL="0" marR="0" lvl="0" indent="0" algn="l" defTabSz="176891" rtl="0" eaLnBrk="1" fontAlgn="auto" latinLnBrk="0" hangingPunct="1">
              <a:lnSpc>
                <a:spcPts val="650"/>
              </a:lnSpc>
              <a:spcBef>
                <a:spcPts val="0"/>
              </a:spcBef>
              <a:spcAft>
                <a:spcPts val="0"/>
              </a:spcAft>
              <a:buClr>
                <a:srgbClr val="82328A"/>
              </a:buClr>
              <a:buSzTx/>
              <a:buFontTx/>
              <a:buNone/>
              <a:tabLst/>
              <a:defRPr/>
            </a:pPr>
            <a:r>
              <a:rPr kumimoji="0" lang="fr-FR" sz="650" b="1" i="1" u="none" strike="noStrike" kern="1200" cap="none" spc="0" normalizeH="0" baseline="0" noProof="0" dirty="0">
                <a:ln>
                  <a:noFill/>
                </a:ln>
                <a:solidFill>
                  <a:srgbClr val="82328A"/>
                </a:solidFill>
                <a:effectLst/>
                <a:uLnTx/>
                <a:uFillTx/>
                <a:latin typeface="Arial" panose="020B0604020202020204"/>
                <a:ea typeface="+mn-ea"/>
                <a:cs typeface="Arial"/>
                <a:sym typeface="Arial"/>
              </a:rPr>
              <a:t>Principales étapes LEA : </a:t>
            </a:r>
          </a:p>
          <a:p>
            <a:pPr marL="74809" marR="0" lvl="0" indent="-74809" algn="l" defTabSz="176891" rtl="0" eaLnBrk="1" fontAlgn="auto" latinLnBrk="0" hangingPunct="1">
              <a:lnSpc>
                <a:spcPts val="650"/>
              </a:lnSpc>
              <a:spcBef>
                <a:spcPts val="0"/>
              </a:spcBef>
              <a:spcAft>
                <a:spcPts val="0"/>
              </a:spcAft>
              <a:buClr>
                <a:srgbClr val="82328A"/>
              </a:buClr>
              <a:buSzTx/>
              <a:buFont typeface="Wingdings" panose="05000000000000000000" pitchFamily="2" charset="2"/>
              <a:buChar char="§"/>
              <a:tabLst/>
              <a:defRPr/>
            </a:pPr>
            <a:r>
              <a:rPr kumimoji="0" lang="fr-FR" sz="569" b="0" i="0" u="none" strike="noStrike" kern="1200" cap="none" spc="0" normalizeH="0" baseline="0" noProof="0" dirty="0">
                <a:ln>
                  <a:noFill/>
                </a:ln>
                <a:solidFill>
                  <a:srgbClr val="82328A"/>
                </a:solidFill>
                <a:effectLst/>
                <a:uLnTx/>
                <a:uFillTx/>
                <a:latin typeface="Arial" panose="020B0604020202020204"/>
                <a:ea typeface="+mn-ea"/>
                <a:cs typeface="Arial"/>
                <a:sym typeface="Arial"/>
              </a:rPr>
              <a:t>Identification du client et conseiller</a:t>
            </a:r>
          </a:p>
          <a:p>
            <a:pPr marL="74809" marR="0" lvl="0" indent="-74809" algn="l" defTabSz="176891" rtl="0" eaLnBrk="1" fontAlgn="auto" latinLnBrk="0" hangingPunct="1">
              <a:lnSpc>
                <a:spcPts val="650"/>
              </a:lnSpc>
              <a:spcBef>
                <a:spcPts val="0"/>
              </a:spcBef>
              <a:spcAft>
                <a:spcPts val="0"/>
              </a:spcAft>
              <a:buClr>
                <a:srgbClr val="82328A"/>
              </a:buClr>
              <a:buSzTx/>
              <a:buFont typeface="Wingdings" panose="05000000000000000000" pitchFamily="2" charset="2"/>
              <a:buChar char="§"/>
              <a:tabLst/>
              <a:defRPr/>
            </a:pPr>
            <a:r>
              <a:rPr kumimoji="0" lang="fr-FR" sz="569" b="0" i="0" u="none" strike="noStrike" kern="1200" cap="none" spc="0" normalizeH="0" baseline="0" noProof="0" dirty="0">
                <a:ln>
                  <a:noFill/>
                </a:ln>
                <a:solidFill>
                  <a:srgbClr val="82328A"/>
                </a:solidFill>
                <a:effectLst/>
                <a:uLnTx/>
                <a:uFillTx/>
                <a:latin typeface="Arial" panose="020B0604020202020204"/>
                <a:ea typeface="+mn-ea"/>
                <a:cs typeface="Arial"/>
                <a:sym typeface="Arial"/>
              </a:rPr>
              <a:t>Identification de l’âge de départ à la retraite</a:t>
            </a:r>
          </a:p>
          <a:p>
            <a:pPr marL="74809" marR="0" lvl="0" indent="-74809" algn="l" defTabSz="176891" rtl="0" eaLnBrk="1" fontAlgn="auto" latinLnBrk="0" hangingPunct="1">
              <a:lnSpc>
                <a:spcPts val="650"/>
              </a:lnSpc>
              <a:spcBef>
                <a:spcPts val="0"/>
              </a:spcBef>
              <a:spcAft>
                <a:spcPts val="0"/>
              </a:spcAft>
              <a:buClr>
                <a:srgbClr val="82328A"/>
              </a:buClr>
              <a:buSzTx/>
              <a:buFont typeface="Wingdings" panose="05000000000000000000" pitchFamily="2" charset="2"/>
              <a:buChar char="§"/>
              <a:tabLst/>
              <a:defRPr/>
            </a:pPr>
            <a:r>
              <a:rPr kumimoji="0" lang="fr-FR" sz="569" b="0" i="0" u="none" strike="noStrike" kern="1200" cap="none" spc="0" normalizeH="0" baseline="0" noProof="0" dirty="0">
                <a:ln>
                  <a:noFill/>
                </a:ln>
                <a:solidFill>
                  <a:srgbClr val="82328A"/>
                </a:solidFill>
                <a:effectLst/>
                <a:uLnTx/>
                <a:uFillTx/>
                <a:latin typeface="Arial" panose="020B0604020202020204"/>
                <a:ea typeface="+mn-ea"/>
                <a:cs typeface="Arial"/>
                <a:sym typeface="Arial"/>
              </a:rPr>
              <a:t>Choix mode de gestion (par défaut </a:t>
            </a:r>
            <a:r>
              <a:rPr kumimoji="0" lang="fr-FR" sz="569" b="0" i="0" u="none" strike="noStrike" kern="1200" cap="none" spc="0" normalizeH="0" baseline="0" noProof="0" dirty="0" err="1">
                <a:ln>
                  <a:noFill/>
                </a:ln>
                <a:solidFill>
                  <a:srgbClr val="82328A"/>
                </a:solidFill>
                <a:effectLst/>
                <a:uLnTx/>
                <a:uFillTx/>
                <a:latin typeface="Arial" panose="020B0604020202020204"/>
                <a:ea typeface="+mn-ea"/>
                <a:cs typeface="Arial"/>
                <a:sym typeface="Arial"/>
              </a:rPr>
              <a:t>sécurisation</a:t>
            </a:r>
            <a:r>
              <a:rPr kumimoji="0" lang="fr-FR" sz="569" b="0" i="0" u="none" strike="noStrike" kern="1200" cap="none" spc="0" normalizeH="0" baseline="0" noProof="0" dirty="0">
                <a:ln>
                  <a:noFill/>
                </a:ln>
                <a:solidFill>
                  <a:srgbClr val="82328A"/>
                </a:solidFill>
                <a:effectLst/>
                <a:uLnTx/>
                <a:uFillTx/>
                <a:latin typeface="Arial"/>
                <a:ea typeface="+mn-ea"/>
                <a:cs typeface="Arial"/>
                <a:sym typeface="Arial"/>
              </a:rPr>
              <a:t> progressive)</a:t>
            </a:r>
          </a:p>
          <a:p>
            <a:pPr marL="74809" marR="0" lvl="0" indent="-74809" algn="l" defTabSz="176891" rtl="0" eaLnBrk="1" fontAlgn="auto" latinLnBrk="0" hangingPunct="1">
              <a:lnSpc>
                <a:spcPts val="650"/>
              </a:lnSpc>
              <a:spcBef>
                <a:spcPts val="0"/>
              </a:spcBef>
              <a:spcAft>
                <a:spcPts val="0"/>
              </a:spcAft>
              <a:buClr>
                <a:srgbClr val="82328A"/>
              </a:buClr>
              <a:buSzTx/>
              <a:buFont typeface="Wingdings" panose="05000000000000000000" pitchFamily="2" charset="2"/>
              <a:buChar char="§"/>
              <a:tabLst/>
              <a:defRPr/>
            </a:pPr>
            <a:r>
              <a:rPr kumimoji="0" lang="fr-FR" sz="569" b="0" i="0" u="none" strike="noStrike" kern="1200" cap="none" spc="0" normalizeH="0" baseline="0" noProof="0" dirty="0">
                <a:ln>
                  <a:noFill/>
                </a:ln>
                <a:solidFill>
                  <a:srgbClr val="82328A"/>
                </a:solidFill>
                <a:effectLst/>
                <a:uLnTx/>
                <a:uFillTx/>
                <a:latin typeface="Arial"/>
                <a:ea typeface="+mn-ea"/>
                <a:cs typeface="Arial"/>
                <a:sym typeface="Arial"/>
              </a:rPr>
              <a:t>En cas de sec. Progressive, présentation de l’horizon de placement</a:t>
            </a:r>
          </a:p>
          <a:p>
            <a:pPr marL="74809" marR="0" lvl="0" indent="-74809" algn="l" defTabSz="176891" rtl="0" eaLnBrk="1" fontAlgn="auto" latinLnBrk="0" hangingPunct="1">
              <a:lnSpc>
                <a:spcPts val="650"/>
              </a:lnSpc>
              <a:spcBef>
                <a:spcPts val="0"/>
              </a:spcBef>
              <a:spcAft>
                <a:spcPts val="0"/>
              </a:spcAft>
              <a:buClr>
                <a:srgbClr val="82328A"/>
              </a:buClr>
              <a:buSzTx/>
              <a:buFont typeface="Wingdings" panose="05000000000000000000" pitchFamily="2" charset="2"/>
              <a:buChar char="§"/>
              <a:tabLst/>
              <a:defRPr/>
            </a:pPr>
            <a:r>
              <a:rPr kumimoji="0" lang="fr-FR" sz="569" b="0" i="0" u="none" strike="noStrike" kern="1200" cap="none" spc="0" normalizeH="0" baseline="0" noProof="0" dirty="0">
                <a:ln>
                  <a:noFill/>
                </a:ln>
                <a:solidFill>
                  <a:srgbClr val="82328A"/>
                </a:solidFill>
                <a:effectLst/>
                <a:uLnTx/>
                <a:uFillTx/>
                <a:latin typeface="Arial"/>
                <a:ea typeface="+mn-ea"/>
                <a:cs typeface="Arial"/>
                <a:sym typeface="Arial"/>
              </a:rPr>
              <a:t>En cas de gestion libre, présentation de la proposition d’allocation (portefeuille modèle)</a:t>
            </a:r>
          </a:p>
          <a:p>
            <a:pPr marL="74809" marR="0" lvl="0" indent="-74809" algn="l" defTabSz="176891" rtl="0" eaLnBrk="1" fontAlgn="auto" latinLnBrk="0" hangingPunct="1">
              <a:lnSpc>
                <a:spcPts val="650"/>
              </a:lnSpc>
              <a:spcBef>
                <a:spcPts val="0"/>
              </a:spcBef>
              <a:spcAft>
                <a:spcPts val="0"/>
              </a:spcAft>
              <a:buClr>
                <a:srgbClr val="82328A"/>
              </a:buClr>
              <a:buSzTx/>
              <a:buFont typeface="Wingdings" panose="05000000000000000000" pitchFamily="2" charset="2"/>
              <a:buChar char="§"/>
              <a:tabLst/>
              <a:defRPr/>
            </a:pPr>
            <a:r>
              <a:rPr kumimoji="0" lang="fr-FR" sz="569" b="0" i="0" u="none" strike="noStrike" kern="1200" cap="none" spc="0" normalizeH="0" baseline="0" noProof="0" dirty="0">
                <a:ln>
                  <a:noFill/>
                </a:ln>
                <a:solidFill>
                  <a:srgbClr val="82328A"/>
                </a:solidFill>
                <a:effectLst/>
                <a:uLnTx/>
                <a:uFillTx/>
                <a:latin typeface="Arial"/>
                <a:ea typeface="+mn-ea"/>
                <a:cs typeface="Arial"/>
                <a:sym typeface="Arial"/>
              </a:rPr>
              <a:t>Présentation de la proposition d’allocation</a:t>
            </a:r>
          </a:p>
          <a:p>
            <a:pPr marL="74809" marR="0" lvl="0" indent="-74809" algn="l" defTabSz="176891" rtl="0" eaLnBrk="1" fontAlgn="auto" latinLnBrk="0" hangingPunct="1">
              <a:lnSpc>
                <a:spcPts val="650"/>
              </a:lnSpc>
              <a:spcBef>
                <a:spcPts val="0"/>
              </a:spcBef>
              <a:spcAft>
                <a:spcPts val="0"/>
              </a:spcAft>
              <a:buClr>
                <a:srgbClr val="82328A"/>
              </a:buClr>
              <a:buSzTx/>
              <a:buFont typeface="Wingdings" panose="05000000000000000000" pitchFamily="2" charset="2"/>
              <a:buChar char="§"/>
              <a:tabLst/>
              <a:defRPr/>
            </a:pPr>
            <a:r>
              <a:rPr kumimoji="0" lang="fr-FR" sz="569" b="1" i="1" u="none" strike="noStrike" kern="1200" cap="none" spc="0" normalizeH="0" baseline="0" noProof="0" dirty="0">
                <a:ln>
                  <a:noFill/>
                </a:ln>
                <a:solidFill>
                  <a:srgbClr val="82328A"/>
                </a:solidFill>
                <a:effectLst/>
                <a:uLnTx/>
                <a:uFillTx/>
                <a:latin typeface="Arial"/>
                <a:ea typeface="+mn-ea"/>
                <a:cs typeface="Arial"/>
                <a:sym typeface="Arial"/>
              </a:rPr>
              <a:t>Edition du document synthèse épargne retraite</a:t>
            </a:r>
          </a:p>
          <a:p>
            <a:pPr marL="74809" marR="0" lvl="0" indent="-74809" algn="l" defTabSz="176891" rtl="0" eaLnBrk="1" fontAlgn="auto" latinLnBrk="0" hangingPunct="1">
              <a:lnSpc>
                <a:spcPts val="650"/>
              </a:lnSpc>
              <a:spcBef>
                <a:spcPts val="0"/>
              </a:spcBef>
              <a:spcAft>
                <a:spcPts val="0"/>
              </a:spcAft>
              <a:buClr>
                <a:srgbClr val="82328A"/>
              </a:buClr>
              <a:buSzTx/>
              <a:buFont typeface="Wingdings" panose="05000000000000000000" pitchFamily="2" charset="2"/>
              <a:buChar char="§"/>
              <a:tabLst/>
              <a:defRPr/>
            </a:pPr>
            <a:r>
              <a:rPr kumimoji="0" lang="fr-FR" sz="569" b="1" i="1" u="none" strike="noStrike" kern="1200" cap="none" spc="0" normalizeH="0" baseline="0" noProof="0" dirty="0">
                <a:ln>
                  <a:noFill/>
                </a:ln>
                <a:solidFill>
                  <a:srgbClr val="82328A"/>
                </a:solidFill>
                <a:effectLst/>
                <a:uLnTx/>
                <a:uFillTx/>
                <a:latin typeface="Arial"/>
                <a:ea typeface="+mn-ea"/>
                <a:cs typeface="Arial"/>
                <a:sym typeface="Arial"/>
              </a:rPr>
              <a:t>Signature papier (en agence) ou en VAD</a:t>
            </a:r>
          </a:p>
        </p:txBody>
      </p:sp>
      <p:sp>
        <p:nvSpPr>
          <p:cNvPr id="30" name="Rectangle 29">
            <a:extLst>
              <a:ext uri="{FF2B5EF4-FFF2-40B4-BE49-F238E27FC236}">
                <a16:creationId xmlns:a16="http://schemas.microsoft.com/office/drawing/2014/main" id="{4286FC8E-B36D-4B89-B9B4-A76539F1E1E3}"/>
              </a:ext>
            </a:extLst>
          </p:cNvPr>
          <p:cNvSpPr/>
          <p:nvPr/>
        </p:nvSpPr>
        <p:spPr>
          <a:xfrm>
            <a:off x="1873783" y="4138694"/>
            <a:ext cx="1705339" cy="182101"/>
          </a:xfrm>
          <a:prstGeom prst="rect">
            <a:avLst/>
          </a:prstGeom>
          <a:noFill/>
          <a:ln>
            <a:noFill/>
          </a:ln>
        </p:spPr>
        <p:txBody>
          <a:bodyPr wrap="square">
            <a:spAutoFit/>
          </a:bodyPr>
          <a:lstStyle/>
          <a:p>
            <a:pPr marL="0" marR="0" lvl="0" indent="0" algn="l" defTabSz="176891" rtl="0" eaLnBrk="1" fontAlgn="auto" latinLnBrk="0" hangingPunct="1">
              <a:lnSpc>
                <a:spcPts val="650"/>
              </a:lnSpc>
              <a:spcBef>
                <a:spcPts val="0"/>
              </a:spcBef>
              <a:spcAft>
                <a:spcPts val="0"/>
              </a:spcAft>
              <a:buClr>
                <a:srgbClr val="82328A"/>
              </a:buClr>
              <a:buSzTx/>
              <a:buFontTx/>
              <a:buNone/>
              <a:tabLst/>
              <a:defRPr/>
            </a:pPr>
            <a:r>
              <a:rPr kumimoji="0" lang="fr-FR" sz="650" b="1" i="0" u="none" strike="noStrike" kern="1200" cap="none" spc="0" normalizeH="0" baseline="0" noProof="0" dirty="0">
                <a:ln>
                  <a:noFill/>
                </a:ln>
                <a:solidFill>
                  <a:srgbClr val="002060"/>
                </a:solidFill>
                <a:effectLst/>
                <a:uLnTx/>
                <a:uFillTx/>
                <a:latin typeface="Arial" panose="020B0604020202020204"/>
                <a:ea typeface="+mn-ea"/>
                <a:cs typeface="Arial"/>
                <a:sym typeface="Arial"/>
              </a:rPr>
              <a:t> 7 écrans Harvest</a:t>
            </a:r>
            <a:endParaRPr kumimoji="0" lang="fr-FR" sz="650" b="1" i="1" u="none" strike="noStrike" kern="1200" cap="none" spc="0" normalizeH="0" baseline="0" noProof="0" dirty="0">
              <a:ln>
                <a:noFill/>
              </a:ln>
              <a:solidFill>
                <a:srgbClr val="002060"/>
              </a:solidFill>
              <a:effectLst/>
              <a:uLnTx/>
              <a:uFillTx/>
              <a:latin typeface="Arial" panose="020B0604020202020204"/>
              <a:ea typeface="+mn-ea"/>
              <a:cs typeface="Arial"/>
              <a:sym typeface="Arial"/>
            </a:endParaRPr>
          </a:p>
        </p:txBody>
      </p:sp>
      <p:sp>
        <p:nvSpPr>
          <p:cNvPr id="31" name="Rectangle 30">
            <a:extLst>
              <a:ext uri="{FF2B5EF4-FFF2-40B4-BE49-F238E27FC236}">
                <a16:creationId xmlns:a16="http://schemas.microsoft.com/office/drawing/2014/main" id="{6EF14AAD-4666-4CCF-96B4-08D1FCB14B66}"/>
              </a:ext>
            </a:extLst>
          </p:cNvPr>
          <p:cNvSpPr/>
          <p:nvPr/>
        </p:nvSpPr>
        <p:spPr>
          <a:xfrm>
            <a:off x="4078274" y="3092193"/>
            <a:ext cx="2036761" cy="491801"/>
          </a:xfrm>
          <a:prstGeom prst="rect">
            <a:avLst/>
          </a:prstGeom>
          <a:solidFill>
            <a:schemeClr val="bg1">
              <a:lumMod val="95000"/>
            </a:schemeClr>
          </a:solidFill>
          <a:ln>
            <a:noFill/>
          </a:ln>
        </p:spPr>
        <p:txBody>
          <a:bodyPr wrap="square">
            <a:noAutofit/>
          </a:bodyPr>
          <a:lstStyle/>
          <a:p>
            <a:pPr marL="0" marR="0" lvl="0" indent="0" algn="l" defTabSz="176891" rtl="0" eaLnBrk="1" fontAlgn="auto" latinLnBrk="0" hangingPunct="1">
              <a:lnSpc>
                <a:spcPts val="650"/>
              </a:lnSpc>
              <a:spcBef>
                <a:spcPts val="0"/>
              </a:spcBef>
              <a:spcAft>
                <a:spcPts val="0"/>
              </a:spcAft>
              <a:buClr>
                <a:srgbClr val="82328A"/>
              </a:buClr>
              <a:buSzTx/>
              <a:buFontTx/>
              <a:buNone/>
              <a:tabLst/>
              <a:defRPr/>
            </a:pPr>
            <a:r>
              <a:rPr kumimoji="0" lang="fr-FR" sz="650" b="1" i="1" u="none" strike="noStrike" kern="1200" cap="none" spc="0" normalizeH="0" baseline="0" noProof="0" dirty="0">
                <a:ln>
                  <a:noFill/>
                </a:ln>
                <a:solidFill>
                  <a:srgbClr val="82328A"/>
                </a:solidFill>
                <a:effectLst/>
                <a:uLnTx/>
                <a:uFillTx/>
                <a:latin typeface="Arial" panose="020B0604020202020204"/>
                <a:ea typeface="+mn-ea"/>
                <a:cs typeface="Arial"/>
                <a:sym typeface="Arial"/>
              </a:rPr>
              <a:t>Données à saisir : </a:t>
            </a:r>
          </a:p>
          <a:p>
            <a:pPr marL="74809" marR="0" lvl="0" indent="-74809" algn="l" defTabSz="176891" rtl="0" eaLnBrk="1" fontAlgn="auto" latinLnBrk="0" hangingPunct="1">
              <a:lnSpc>
                <a:spcPts val="650"/>
              </a:lnSpc>
              <a:spcBef>
                <a:spcPts val="0"/>
              </a:spcBef>
              <a:spcAft>
                <a:spcPts val="0"/>
              </a:spcAft>
              <a:buClr>
                <a:srgbClr val="82328A"/>
              </a:buClr>
              <a:buSzTx/>
              <a:buFont typeface="Wingdings" panose="05000000000000000000" pitchFamily="2" charset="2"/>
              <a:buChar char="§"/>
              <a:tabLst/>
              <a:defRPr/>
            </a:pPr>
            <a:r>
              <a:rPr kumimoji="0" lang="fr-FR" sz="569" b="0" i="0" u="none" strike="noStrike" kern="1200" cap="none" spc="0" normalizeH="0" baseline="0" noProof="0" dirty="0">
                <a:ln>
                  <a:noFill/>
                </a:ln>
                <a:solidFill>
                  <a:srgbClr val="82328A"/>
                </a:solidFill>
                <a:effectLst/>
                <a:uLnTx/>
                <a:uFillTx/>
                <a:latin typeface="Arial" panose="020B0604020202020204"/>
                <a:ea typeface="+mn-ea"/>
                <a:cs typeface="Arial"/>
                <a:sym typeface="Arial"/>
              </a:rPr>
              <a:t>Âge de départ à la retraite</a:t>
            </a:r>
          </a:p>
          <a:p>
            <a:pPr marL="74809" marR="0" lvl="0" indent="-74809" algn="l" defTabSz="176891" rtl="0" eaLnBrk="1" fontAlgn="auto" latinLnBrk="0" hangingPunct="1">
              <a:lnSpc>
                <a:spcPts val="650"/>
              </a:lnSpc>
              <a:spcBef>
                <a:spcPts val="0"/>
              </a:spcBef>
              <a:spcAft>
                <a:spcPts val="0"/>
              </a:spcAft>
              <a:buClr>
                <a:srgbClr val="82328A"/>
              </a:buClr>
              <a:buSzTx/>
              <a:buFont typeface="Wingdings" panose="05000000000000000000" pitchFamily="2" charset="2"/>
              <a:buChar char="§"/>
              <a:tabLst/>
              <a:defRPr/>
            </a:pPr>
            <a:r>
              <a:rPr kumimoji="0" lang="fr-FR" sz="569" b="0" i="0" u="none" strike="noStrike" kern="1200" cap="none" spc="0" normalizeH="0" baseline="0" noProof="0" dirty="0">
                <a:ln>
                  <a:noFill/>
                </a:ln>
                <a:solidFill>
                  <a:srgbClr val="82328A"/>
                </a:solidFill>
                <a:effectLst/>
                <a:uLnTx/>
                <a:uFillTx/>
                <a:latin typeface="Arial" panose="020B0604020202020204"/>
                <a:ea typeface="+mn-ea"/>
                <a:cs typeface="Arial"/>
                <a:sym typeface="Arial"/>
              </a:rPr>
              <a:t>Montants à investir dans le </a:t>
            </a:r>
            <a:r>
              <a:rPr kumimoji="0" lang="fr-FR" sz="569" b="0" i="0" u="none" strike="noStrike" kern="1200" cap="none" spc="0" normalizeH="0" baseline="0" noProof="0" dirty="0" err="1">
                <a:ln>
                  <a:noFill/>
                </a:ln>
                <a:solidFill>
                  <a:srgbClr val="82328A"/>
                </a:solidFill>
                <a:effectLst/>
                <a:uLnTx/>
                <a:uFillTx/>
                <a:latin typeface="Arial" panose="020B0604020202020204"/>
                <a:ea typeface="+mn-ea"/>
                <a:cs typeface="Arial"/>
                <a:sym typeface="Arial"/>
              </a:rPr>
              <a:t>PERi</a:t>
            </a:r>
            <a:endParaRPr kumimoji="0" lang="fr-FR" sz="569" b="0" i="0" u="none" strike="noStrike" kern="1200" cap="none" spc="0" normalizeH="0" baseline="0" noProof="0" dirty="0">
              <a:ln>
                <a:noFill/>
              </a:ln>
              <a:solidFill>
                <a:srgbClr val="82328A"/>
              </a:solidFill>
              <a:effectLst/>
              <a:uLnTx/>
              <a:uFillTx/>
              <a:latin typeface="Arial" panose="020B0604020202020204"/>
              <a:ea typeface="+mn-ea"/>
              <a:cs typeface="Arial"/>
              <a:sym typeface="Arial"/>
            </a:endParaRPr>
          </a:p>
          <a:p>
            <a:pPr marL="74809" marR="0" lvl="0" indent="-74809" algn="l" defTabSz="176891" rtl="0" eaLnBrk="1" fontAlgn="auto" latinLnBrk="0" hangingPunct="1">
              <a:lnSpc>
                <a:spcPts val="650"/>
              </a:lnSpc>
              <a:spcBef>
                <a:spcPts val="0"/>
              </a:spcBef>
              <a:spcAft>
                <a:spcPts val="0"/>
              </a:spcAft>
              <a:buClr>
                <a:srgbClr val="82328A"/>
              </a:buClr>
              <a:buSzTx/>
              <a:buFont typeface="Wingdings" panose="05000000000000000000" pitchFamily="2" charset="2"/>
              <a:buChar char="§"/>
              <a:tabLst/>
              <a:defRPr/>
            </a:pPr>
            <a:r>
              <a:rPr kumimoji="0" lang="fr-FR" sz="569" b="0" i="0" u="none" strike="noStrike" kern="1200" cap="none" spc="0" normalizeH="0" baseline="0" noProof="0" dirty="0">
                <a:ln>
                  <a:noFill/>
                </a:ln>
                <a:solidFill>
                  <a:srgbClr val="82328A"/>
                </a:solidFill>
                <a:effectLst/>
                <a:uLnTx/>
                <a:uFillTx/>
                <a:latin typeface="Arial" panose="020B0604020202020204"/>
                <a:ea typeface="+mn-ea"/>
                <a:cs typeface="Arial"/>
                <a:sym typeface="Arial"/>
              </a:rPr>
              <a:t>Identification des avoirs externes (établissement, type d’enveloppe, montant)</a:t>
            </a:r>
          </a:p>
        </p:txBody>
      </p:sp>
      <p:sp>
        <p:nvSpPr>
          <p:cNvPr id="32" name="Rectangle 31">
            <a:extLst>
              <a:ext uri="{FF2B5EF4-FFF2-40B4-BE49-F238E27FC236}">
                <a16:creationId xmlns:a16="http://schemas.microsoft.com/office/drawing/2014/main" id="{DF207B2A-51A1-4E27-A6B5-F28E18240DDF}"/>
              </a:ext>
            </a:extLst>
          </p:cNvPr>
          <p:cNvSpPr/>
          <p:nvPr/>
        </p:nvSpPr>
        <p:spPr>
          <a:xfrm>
            <a:off x="4078274" y="3616059"/>
            <a:ext cx="2042825" cy="408446"/>
          </a:xfrm>
          <a:prstGeom prst="rect">
            <a:avLst/>
          </a:prstGeom>
          <a:solidFill>
            <a:schemeClr val="bg1">
              <a:lumMod val="95000"/>
            </a:schemeClr>
          </a:solidFill>
          <a:ln>
            <a:noFill/>
          </a:ln>
        </p:spPr>
        <p:txBody>
          <a:bodyPr wrap="square">
            <a:noAutofit/>
          </a:bodyPr>
          <a:lstStyle/>
          <a:p>
            <a:pPr marL="0" marR="0" lvl="0" indent="0" algn="l" defTabSz="176891" rtl="0" eaLnBrk="1" fontAlgn="auto" latinLnBrk="0" hangingPunct="1">
              <a:lnSpc>
                <a:spcPts val="650"/>
              </a:lnSpc>
              <a:spcBef>
                <a:spcPts val="0"/>
              </a:spcBef>
              <a:spcAft>
                <a:spcPts val="0"/>
              </a:spcAft>
              <a:buClr>
                <a:srgbClr val="82328A"/>
              </a:buClr>
              <a:buSzTx/>
              <a:buFontTx/>
              <a:buNone/>
              <a:tabLst/>
              <a:defRPr/>
            </a:pPr>
            <a:r>
              <a:rPr kumimoji="0" lang="fr-FR" sz="650" b="1" i="1" u="none" strike="noStrike" kern="1200" cap="none" spc="0" normalizeH="0" baseline="0" noProof="0" dirty="0">
                <a:ln>
                  <a:noFill/>
                </a:ln>
                <a:solidFill>
                  <a:srgbClr val="82328A"/>
                </a:solidFill>
                <a:effectLst/>
                <a:uLnTx/>
                <a:uFillTx/>
                <a:latin typeface="Arial" panose="020B0604020202020204"/>
                <a:ea typeface="+mn-ea"/>
                <a:cs typeface="Arial"/>
                <a:sym typeface="Arial"/>
              </a:rPr>
              <a:t>En quelques clics : </a:t>
            </a:r>
          </a:p>
          <a:p>
            <a:pPr marL="74809" marR="0" lvl="0" indent="-74809" algn="l" defTabSz="176891" rtl="0" eaLnBrk="1" fontAlgn="auto" latinLnBrk="0" hangingPunct="1">
              <a:lnSpc>
                <a:spcPts val="650"/>
              </a:lnSpc>
              <a:spcBef>
                <a:spcPts val="0"/>
              </a:spcBef>
              <a:spcAft>
                <a:spcPts val="0"/>
              </a:spcAft>
              <a:buClr>
                <a:srgbClr val="82328A"/>
              </a:buClr>
              <a:buSzTx/>
              <a:buFont typeface="Wingdings" panose="05000000000000000000" pitchFamily="2" charset="2"/>
              <a:buChar char="§"/>
              <a:tabLst/>
              <a:defRPr/>
            </a:pPr>
            <a:r>
              <a:rPr kumimoji="0" lang="fr-FR" sz="569" b="0" i="0" u="none" strike="noStrike" kern="1200" cap="none" spc="0" normalizeH="0" baseline="0" noProof="0" dirty="0">
                <a:ln>
                  <a:noFill/>
                </a:ln>
                <a:solidFill>
                  <a:srgbClr val="82328A"/>
                </a:solidFill>
                <a:effectLst/>
                <a:uLnTx/>
                <a:uFillTx/>
                <a:latin typeface="Arial" panose="020B0604020202020204"/>
                <a:ea typeface="+mn-ea"/>
                <a:cs typeface="Arial"/>
                <a:sym typeface="Arial"/>
              </a:rPr>
              <a:t>Sélection du mode de gestion (choix par défaut de la sécurisation progressive)</a:t>
            </a:r>
          </a:p>
          <a:p>
            <a:pPr marL="74809" marR="0" lvl="0" indent="-74809" algn="l" defTabSz="176891" rtl="0" eaLnBrk="1" fontAlgn="auto" latinLnBrk="0" hangingPunct="1">
              <a:lnSpc>
                <a:spcPts val="650"/>
              </a:lnSpc>
              <a:spcBef>
                <a:spcPts val="0"/>
              </a:spcBef>
              <a:spcAft>
                <a:spcPts val="0"/>
              </a:spcAft>
              <a:buClr>
                <a:srgbClr val="82328A"/>
              </a:buClr>
              <a:buSzTx/>
              <a:buFont typeface="Wingdings" panose="05000000000000000000" pitchFamily="2" charset="2"/>
              <a:buChar char="§"/>
              <a:tabLst/>
              <a:defRPr/>
            </a:pPr>
            <a:r>
              <a:rPr kumimoji="0" lang="fr-FR" sz="569" b="0" i="0" u="none" strike="noStrike" kern="1200" cap="none" spc="0" normalizeH="0" baseline="0" noProof="0" dirty="0">
                <a:ln>
                  <a:noFill/>
                </a:ln>
                <a:solidFill>
                  <a:srgbClr val="82328A"/>
                </a:solidFill>
                <a:effectLst/>
                <a:uLnTx/>
                <a:uFillTx/>
                <a:latin typeface="Arial" panose="020B0604020202020204"/>
                <a:ea typeface="+mn-ea"/>
                <a:cs typeface="Arial"/>
                <a:sym typeface="Arial"/>
              </a:rPr>
              <a:t>Allocation proposée par l’algorithme</a:t>
            </a:r>
          </a:p>
        </p:txBody>
      </p:sp>
      <p:cxnSp>
        <p:nvCxnSpPr>
          <p:cNvPr id="33" name="Connecteur droit 32">
            <a:extLst>
              <a:ext uri="{FF2B5EF4-FFF2-40B4-BE49-F238E27FC236}">
                <a16:creationId xmlns:a16="http://schemas.microsoft.com/office/drawing/2014/main" id="{B2D3CF62-D6DF-4461-A257-92ECF1B57176}"/>
              </a:ext>
            </a:extLst>
          </p:cNvPr>
          <p:cNvCxnSpPr>
            <a:cxnSpLocks/>
          </p:cNvCxnSpPr>
          <p:nvPr/>
        </p:nvCxnSpPr>
        <p:spPr>
          <a:xfrm>
            <a:off x="3834522" y="2286018"/>
            <a:ext cx="2049" cy="2480617"/>
          </a:xfrm>
          <a:prstGeom prst="line">
            <a:avLst/>
          </a:prstGeom>
          <a:ln w="28575">
            <a:solidFill>
              <a:schemeClr val="accent4">
                <a:lumMod val="20000"/>
                <a:lumOff val="80000"/>
              </a:schemeClr>
            </a:solidFill>
          </a:ln>
        </p:spPr>
        <p:style>
          <a:lnRef idx="1">
            <a:schemeClr val="accent4"/>
          </a:lnRef>
          <a:fillRef idx="0">
            <a:schemeClr val="accent4"/>
          </a:fillRef>
          <a:effectRef idx="0">
            <a:schemeClr val="accent4"/>
          </a:effectRef>
          <a:fontRef idx="minor">
            <a:schemeClr val="tx1"/>
          </a:fontRef>
        </p:style>
      </p:cxnSp>
      <p:cxnSp>
        <p:nvCxnSpPr>
          <p:cNvPr id="34" name="Connecteur droit 33">
            <a:extLst>
              <a:ext uri="{FF2B5EF4-FFF2-40B4-BE49-F238E27FC236}">
                <a16:creationId xmlns:a16="http://schemas.microsoft.com/office/drawing/2014/main" id="{080C0469-3D09-41C0-BF32-F08A3A1D6E8C}"/>
              </a:ext>
            </a:extLst>
          </p:cNvPr>
          <p:cNvCxnSpPr>
            <a:cxnSpLocks/>
          </p:cNvCxnSpPr>
          <p:nvPr/>
        </p:nvCxnSpPr>
        <p:spPr>
          <a:xfrm>
            <a:off x="6215720" y="1921946"/>
            <a:ext cx="6867" cy="2468993"/>
          </a:xfrm>
          <a:prstGeom prst="line">
            <a:avLst/>
          </a:prstGeom>
          <a:ln w="28575">
            <a:solidFill>
              <a:schemeClr val="accent4">
                <a:lumMod val="20000"/>
                <a:lumOff val="80000"/>
              </a:schemeClr>
            </a:solidFill>
          </a:ln>
        </p:spPr>
        <p:style>
          <a:lnRef idx="1">
            <a:schemeClr val="accent4"/>
          </a:lnRef>
          <a:fillRef idx="0">
            <a:schemeClr val="accent4"/>
          </a:fillRef>
          <a:effectRef idx="0">
            <a:schemeClr val="accent4"/>
          </a:effectRef>
          <a:fontRef idx="minor">
            <a:schemeClr val="tx1"/>
          </a:fontRef>
        </p:style>
      </p:cxnSp>
      <p:sp>
        <p:nvSpPr>
          <p:cNvPr id="35" name="Rectangle 34">
            <a:extLst>
              <a:ext uri="{FF2B5EF4-FFF2-40B4-BE49-F238E27FC236}">
                <a16:creationId xmlns:a16="http://schemas.microsoft.com/office/drawing/2014/main" id="{76066D98-1DF6-4FCE-BE38-799F5AE7F207}"/>
              </a:ext>
            </a:extLst>
          </p:cNvPr>
          <p:cNvSpPr/>
          <p:nvPr/>
        </p:nvSpPr>
        <p:spPr>
          <a:xfrm>
            <a:off x="6329132" y="4125780"/>
            <a:ext cx="2039538" cy="390158"/>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fr-FR" sz="1463"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6" name="Rectangle 35">
            <a:extLst>
              <a:ext uri="{FF2B5EF4-FFF2-40B4-BE49-F238E27FC236}">
                <a16:creationId xmlns:a16="http://schemas.microsoft.com/office/drawing/2014/main" id="{FC586C02-F6EA-4750-9B69-F7E60D328315}"/>
              </a:ext>
            </a:extLst>
          </p:cNvPr>
          <p:cNvSpPr/>
          <p:nvPr/>
        </p:nvSpPr>
        <p:spPr>
          <a:xfrm>
            <a:off x="6576394" y="4313372"/>
            <a:ext cx="1705339" cy="182101"/>
          </a:xfrm>
          <a:prstGeom prst="rect">
            <a:avLst/>
          </a:prstGeom>
          <a:noFill/>
          <a:ln>
            <a:noFill/>
          </a:ln>
        </p:spPr>
        <p:txBody>
          <a:bodyPr wrap="square">
            <a:spAutoFit/>
          </a:bodyPr>
          <a:lstStyle/>
          <a:p>
            <a:pPr marL="0" marR="0" lvl="0" indent="0" algn="l" defTabSz="176891" rtl="0" eaLnBrk="1" fontAlgn="auto" latinLnBrk="0" hangingPunct="1">
              <a:lnSpc>
                <a:spcPts val="650"/>
              </a:lnSpc>
              <a:spcBef>
                <a:spcPts val="0"/>
              </a:spcBef>
              <a:spcAft>
                <a:spcPts val="0"/>
              </a:spcAft>
              <a:buClr>
                <a:srgbClr val="82328A"/>
              </a:buClr>
              <a:buSzTx/>
              <a:buFontTx/>
              <a:buNone/>
              <a:tabLst/>
              <a:defRPr/>
            </a:pPr>
            <a:r>
              <a:rPr kumimoji="0" lang="fr-FR" sz="650" b="1" i="0" u="none" strike="noStrike" kern="1200" cap="none" spc="0" normalizeH="0" baseline="0" noProof="0" dirty="0">
                <a:ln>
                  <a:noFill/>
                </a:ln>
                <a:solidFill>
                  <a:srgbClr val="002060"/>
                </a:solidFill>
                <a:effectLst/>
                <a:uLnTx/>
                <a:uFillTx/>
                <a:latin typeface="Arial" panose="020B0604020202020204"/>
                <a:ea typeface="+mn-ea"/>
                <a:cs typeface="Arial"/>
                <a:sym typeface="Arial"/>
              </a:rPr>
              <a:t>7-8 minutes pour un parcours simple</a:t>
            </a:r>
            <a:endParaRPr kumimoji="0" lang="fr-FR" sz="650" b="1" i="1" u="none" strike="noStrike" kern="1200" cap="none" spc="0" normalizeH="0" baseline="0" noProof="0" dirty="0">
              <a:ln>
                <a:noFill/>
              </a:ln>
              <a:solidFill>
                <a:srgbClr val="002060"/>
              </a:solidFill>
              <a:effectLst/>
              <a:uLnTx/>
              <a:uFillTx/>
              <a:latin typeface="Arial" panose="020B0604020202020204"/>
              <a:ea typeface="+mn-ea"/>
              <a:cs typeface="Arial"/>
              <a:sym typeface="Arial"/>
            </a:endParaRPr>
          </a:p>
        </p:txBody>
      </p:sp>
      <p:sp>
        <p:nvSpPr>
          <p:cNvPr id="37" name="Rectangle 36">
            <a:extLst>
              <a:ext uri="{FF2B5EF4-FFF2-40B4-BE49-F238E27FC236}">
                <a16:creationId xmlns:a16="http://schemas.microsoft.com/office/drawing/2014/main" id="{87E72306-D5A8-44C1-A9D4-4342B3BD7705}"/>
              </a:ext>
            </a:extLst>
          </p:cNvPr>
          <p:cNvSpPr/>
          <p:nvPr/>
        </p:nvSpPr>
        <p:spPr>
          <a:xfrm>
            <a:off x="6576394" y="4139882"/>
            <a:ext cx="1705339" cy="182101"/>
          </a:xfrm>
          <a:prstGeom prst="rect">
            <a:avLst/>
          </a:prstGeom>
          <a:noFill/>
          <a:ln>
            <a:noFill/>
          </a:ln>
        </p:spPr>
        <p:txBody>
          <a:bodyPr wrap="square">
            <a:spAutoFit/>
          </a:bodyPr>
          <a:lstStyle/>
          <a:p>
            <a:pPr marL="0" marR="0" lvl="0" indent="0" algn="l" defTabSz="176891" rtl="0" eaLnBrk="1" fontAlgn="auto" latinLnBrk="0" hangingPunct="1">
              <a:lnSpc>
                <a:spcPts val="650"/>
              </a:lnSpc>
              <a:spcBef>
                <a:spcPts val="0"/>
              </a:spcBef>
              <a:spcAft>
                <a:spcPts val="0"/>
              </a:spcAft>
              <a:buClr>
                <a:srgbClr val="82328A"/>
              </a:buClr>
              <a:buSzTx/>
              <a:buFontTx/>
              <a:buNone/>
              <a:tabLst/>
              <a:defRPr/>
            </a:pPr>
            <a:r>
              <a:rPr kumimoji="0" lang="fr-FR" sz="650" b="1" i="0" u="none" strike="noStrike" kern="1200" cap="none" spc="0" normalizeH="0" baseline="0" noProof="0" dirty="0">
                <a:ln>
                  <a:noFill/>
                </a:ln>
                <a:solidFill>
                  <a:srgbClr val="002060"/>
                </a:solidFill>
                <a:effectLst/>
                <a:uLnTx/>
                <a:uFillTx/>
                <a:latin typeface="Arial" panose="020B0604020202020204"/>
                <a:ea typeface="+mn-ea"/>
                <a:cs typeface="Arial"/>
                <a:sym typeface="Arial"/>
              </a:rPr>
              <a:t>10 écrans </a:t>
            </a:r>
            <a:r>
              <a:rPr lang="fr-FR" sz="650" b="1" kern="1200" dirty="0">
                <a:solidFill>
                  <a:srgbClr val="002060"/>
                </a:solidFill>
                <a:ea typeface="+mn-ea"/>
              </a:rPr>
              <a:t>PUMA</a:t>
            </a:r>
            <a:r>
              <a:rPr kumimoji="0" lang="fr-FR" sz="650" b="1" i="0" u="none" strike="noStrike" kern="1200" cap="none" spc="0" normalizeH="0" baseline="0" noProof="0" dirty="0">
                <a:ln>
                  <a:noFill/>
                </a:ln>
                <a:solidFill>
                  <a:srgbClr val="002060"/>
                </a:solidFill>
                <a:effectLst/>
                <a:uLnTx/>
                <a:uFillTx/>
                <a:latin typeface="Arial" panose="020B0604020202020204"/>
                <a:ea typeface="+mn-ea"/>
                <a:cs typeface="Arial"/>
                <a:sym typeface="Arial"/>
              </a:rPr>
              <a:t> – majorité de clics</a:t>
            </a:r>
            <a:endParaRPr kumimoji="0" lang="fr-FR" sz="650" b="1" i="1" u="none" strike="noStrike" kern="1200" cap="none" spc="0" normalizeH="0" baseline="0" noProof="0" dirty="0">
              <a:ln>
                <a:noFill/>
              </a:ln>
              <a:solidFill>
                <a:srgbClr val="002060"/>
              </a:solidFill>
              <a:effectLst/>
              <a:uLnTx/>
              <a:uFillTx/>
              <a:latin typeface="Arial" panose="020B0604020202020204"/>
              <a:ea typeface="+mn-ea"/>
              <a:cs typeface="Arial"/>
              <a:sym typeface="Arial"/>
            </a:endParaRPr>
          </a:p>
        </p:txBody>
      </p:sp>
      <p:sp>
        <p:nvSpPr>
          <p:cNvPr id="38" name="Rectangle 37">
            <a:extLst>
              <a:ext uri="{FF2B5EF4-FFF2-40B4-BE49-F238E27FC236}">
                <a16:creationId xmlns:a16="http://schemas.microsoft.com/office/drawing/2014/main" id="{24B12658-799B-4D6A-9ECE-F32AA50509E7}"/>
              </a:ext>
            </a:extLst>
          </p:cNvPr>
          <p:cNvSpPr/>
          <p:nvPr/>
        </p:nvSpPr>
        <p:spPr>
          <a:xfrm>
            <a:off x="6336859" y="1578297"/>
            <a:ext cx="2183119" cy="288412"/>
          </a:xfrm>
          <a:prstGeom prst="rect">
            <a:avLst/>
          </a:prstGeom>
          <a:noFill/>
          <a:ln>
            <a:noFill/>
          </a:ln>
        </p:spPr>
        <p:txBody>
          <a:bodyPr wrap="square">
            <a:spAutoFit/>
          </a:bodyPr>
          <a:lstStyle/>
          <a:p>
            <a:pPr marL="0" marR="0" lvl="0" indent="0" algn="ctr" defTabSz="176891" rtl="0" eaLnBrk="1" fontAlgn="auto" latinLnBrk="0" hangingPunct="1">
              <a:lnSpc>
                <a:spcPts val="488"/>
              </a:lnSpc>
              <a:spcBef>
                <a:spcPts val="0"/>
              </a:spcBef>
              <a:spcAft>
                <a:spcPts val="0"/>
              </a:spcAft>
              <a:buClr>
                <a:srgbClr val="82328A"/>
              </a:buClr>
              <a:buSzTx/>
              <a:buFontTx/>
              <a:buNone/>
              <a:tabLst/>
              <a:defRPr/>
            </a:pPr>
            <a:r>
              <a:rPr kumimoji="0" lang="fr-FR" sz="600" b="0" i="1" u="none" strike="noStrike" kern="1200" cap="none" spc="0" normalizeH="0" baseline="0" noProof="0" dirty="0">
                <a:ln>
                  <a:noFill/>
                </a:ln>
                <a:solidFill>
                  <a:srgbClr val="82328A"/>
                </a:solidFill>
                <a:effectLst/>
                <a:uLnTx/>
                <a:uFillTx/>
                <a:latin typeface="Arial" panose="020B0604020202020204"/>
                <a:ea typeface="+mn-ea"/>
                <a:cs typeface="Arial"/>
                <a:sym typeface="Arial"/>
              </a:rPr>
              <a:t>Nouveaux écrans PER CE dans </a:t>
            </a:r>
            <a:r>
              <a:rPr lang="fr-FR" sz="600" i="1" kern="1200" dirty="0">
                <a:solidFill>
                  <a:srgbClr val="82328A"/>
                </a:solidFill>
                <a:ea typeface="+mn-ea"/>
              </a:rPr>
              <a:t>PUMA pour les adhésions suite à rachat partiel ou total de Nuances 3D, Nuances Plus, et Nuances Privilège</a:t>
            </a:r>
            <a:endParaRPr kumimoji="0" lang="fr-FR" sz="600" b="0" i="1" u="none" strike="noStrike" kern="1200" cap="none" spc="0" normalizeH="0" baseline="0" noProof="0" dirty="0">
              <a:ln>
                <a:noFill/>
              </a:ln>
              <a:solidFill>
                <a:srgbClr val="82328A"/>
              </a:solidFill>
              <a:effectLst/>
              <a:uLnTx/>
              <a:uFillTx/>
              <a:latin typeface="Arial" panose="020B0604020202020204"/>
              <a:ea typeface="+mn-ea"/>
              <a:cs typeface="Arial"/>
              <a:sym typeface="Arial"/>
            </a:endParaRPr>
          </a:p>
        </p:txBody>
      </p:sp>
      <p:sp>
        <p:nvSpPr>
          <p:cNvPr id="39" name="Rectangle 38">
            <a:extLst>
              <a:ext uri="{FF2B5EF4-FFF2-40B4-BE49-F238E27FC236}">
                <a16:creationId xmlns:a16="http://schemas.microsoft.com/office/drawing/2014/main" id="{3975B272-634D-4528-846A-C9A8924C1B57}"/>
              </a:ext>
            </a:extLst>
          </p:cNvPr>
          <p:cNvSpPr/>
          <p:nvPr/>
        </p:nvSpPr>
        <p:spPr>
          <a:xfrm>
            <a:off x="1591584" y="1295551"/>
            <a:ext cx="7020531" cy="3314244"/>
          </a:xfrm>
          <a:prstGeom prst="rect">
            <a:avLst/>
          </a:prstGeom>
          <a:no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fr-FR" sz="1463" b="0" i="0" u="none" strike="noStrike" kern="1200" cap="none" spc="0" normalizeH="0" baseline="0" noProof="0" dirty="0">
                <a:ln>
                  <a:noFill/>
                </a:ln>
                <a:solidFill>
                  <a:srgbClr val="FFFFFF"/>
                </a:solidFill>
                <a:effectLst/>
                <a:uLnTx/>
                <a:uFillTx/>
                <a:latin typeface="Arial" panose="020B0604020202020204"/>
                <a:ea typeface="+mn-ea"/>
                <a:cs typeface="+mn-cs"/>
                <a:sym typeface="Arial"/>
              </a:rPr>
              <a:t> </a:t>
            </a:r>
          </a:p>
        </p:txBody>
      </p:sp>
      <p:sp>
        <p:nvSpPr>
          <p:cNvPr id="40" name="Rectangle 39">
            <a:extLst>
              <a:ext uri="{FF2B5EF4-FFF2-40B4-BE49-F238E27FC236}">
                <a16:creationId xmlns:a16="http://schemas.microsoft.com/office/drawing/2014/main" id="{9AC948EA-6658-43D9-AC4B-75764CE02C60}"/>
              </a:ext>
            </a:extLst>
          </p:cNvPr>
          <p:cNvSpPr/>
          <p:nvPr/>
        </p:nvSpPr>
        <p:spPr>
          <a:xfrm>
            <a:off x="6344107" y="1880425"/>
            <a:ext cx="2024563" cy="1120069"/>
          </a:xfrm>
          <a:prstGeom prst="rect">
            <a:avLst/>
          </a:prstGeom>
          <a:solidFill>
            <a:schemeClr val="bg1">
              <a:lumMod val="95000"/>
            </a:schemeClr>
          </a:solidFill>
          <a:ln>
            <a:noFill/>
          </a:ln>
        </p:spPr>
        <p:txBody>
          <a:bodyPr wrap="square">
            <a:noAutofit/>
          </a:bodyPr>
          <a:lstStyle/>
          <a:p>
            <a:pPr marL="0" marR="0" lvl="0" indent="0" algn="l" defTabSz="176891" rtl="0" eaLnBrk="1" fontAlgn="auto" latinLnBrk="0" hangingPunct="1">
              <a:lnSpc>
                <a:spcPts val="650"/>
              </a:lnSpc>
              <a:spcBef>
                <a:spcPts val="0"/>
              </a:spcBef>
              <a:spcAft>
                <a:spcPts val="0"/>
              </a:spcAft>
              <a:buClr>
                <a:srgbClr val="82328A"/>
              </a:buClr>
              <a:buSzTx/>
              <a:buFontTx/>
              <a:buNone/>
              <a:tabLst/>
              <a:defRPr/>
            </a:pPr>
            <a:r>
              <a:rPr kumimoji="0" lang="fr-FR" sz="650" b="1" i="1" u="none" strike="noStrike" kern="1200" cap="none" spc="0" normalizeH="0" baseline="0" noProof="0" dirty="0">
                <a:ln>
                  <a:noFill/>
                </a:ln>
                <a:solidFill>
                  <a:srgbClr val="82328A"/>
                </a:solidFill>
                <a:effectLst/>
                <a:uLnTx/>
                <a:uFillTx/>
                <a:latin typeface="Arial" panose="020B0604020202020204"/>
                <a:ea typeface="+mn-ea"/>
                <a:cs typeface="Arial"/>
                <a:sym typeface="Arial"/>
              </a:rPr>
              <a:t>Principales étapes PUMA : </a:t>
            </a:r>
            <a:endParaRPr kumimoji="0" lang="fr-FR" sz="569" b="0" i="0" u="none" strike="noStrike" kern="1200" cap="none" spc="0" normalizeH="0" baseline="0" noProof="0" dirty="0">
              <a:ln>
                <a:noFill/>
              </a:ln>
              <a:solidFill>
                <a:srgbClr val="82328A"/>
              </a:solidFill>
              <a:effectLst/>
              <a:uLnTx/>
              <a:uFillTx/>
              <a:latin typeface="Arial" panose="020B0604020202020204"/>
              <a:ea typeface="+mn-ea"/>
              <a:cs typeface="Arial"/>
              <a:sym typeface="Arial"/>
            </a:endParaRPr>
          </a:p>
          <a:p>
            <a:pPr marL="74809" marR="0" lvl="0" indent="-74809" algn="l" defTabSz="176891" rtl="0" eaLnBrk="1" fontAlgn="auto" latinLnBrk="0" hangingPunct="1">
              <a:lnSpc>
                <a:spcPts val="650"/>
              </a:lnSpc>
              <a:spcBef>
                <a:spcPts val="0"/>
              </a:spcBef>
              <a:spcAft>
                <a:spcPts val="0"/>
              </a:spcAft>
              <a:buClr>
                <a:srgbClr val="82328A"/>
              </a:buClr>
              <a:buSzTx/>
              <a:buFont typeface="Wingdings" panose="05000000000000000000" pitchFamily="2" charset="2"/>
              <a:buChar char="§"/>
              <a:tabLst/>
              <a:defRPr/>
            </a:pPr>
            <a:r>
              <a:rPr kumimoji="0" lang="fr-FR" sz="569" b="0" i="0" u="none" strike="noStrike" kern="1200" cap="none" spc="0" normalizeH="0" baseline="0" noProof="0" dirty="0">
                <a:ln>
                  <a:noFill/>
                </a:ln>
                <a:solidFill>
                  <a:srgbClr val="82328A"/>
                </a:solidFill>
                <a:effectLst/>
                <a:uLnTx/>
                <a:uFillTx/>
                <a:latin typeface="Arial" panose="020B0604020202020204"/>
                <a:ea typeface="+mn-ea"/>
                <a:cs typeface="Arial"/>
                <a:sym typeface="Arial"/>
              </a:rPr>
              <a:t>Récupération des données client et conseiller</a:t>
            </a:r>
          </a:p>
          <a:p>
            <a:pPr marL="74809" marR="0" lvl="0" indent="-74809" algn="l" defTabSz="176891" rtl="0" eaLnBrk="1" fontAlgn="auto" latinLnBrk="0" hangingPunct="1">
              <a:lnSpc>
                <a:spcPts val="650"/>
              </a:lnSpc>
              <a:spcBef>
                <a:spcPts val="0"/>
              </a:spcBef>
              <a:spcAft>
                <a:spcPts val="0"/>
              </a:spcAft>
              <a:buClr>
                <a:srgbClr val="82328A"/>
              </a:buClr>
              <a:buSzTx/>
              <a:buFont typeface="Wingdings" panose="05000000000000000000" pitchFamily="2" charset="2"/>
              <a:buChar char="§"/>
              <a:tabLst/>
              <a:defRPr/>
            </a:pPr>
            <a:r>
              <a:rPr kumimoji="0" lang="fr-FR" sz="569" b="0" i="0" u="none" strike="noStrike" kern="1200" cap="none" spc="0" normalizeH="0" baseline="0" noProof="0" dirty="0">
                <a:ln>
                  <a:noFill/>
                </a:ln>
                <a:solidFill>
                  <a:srgbClr val="82328A"/>
                </a:solidFill>
                <a:effectLst/>
                <a:uLnTx/>
                <a:uFillTx/>
                <a:latin typeface="Arial" panose="020B0604020202020204"/>
                <a:ea typeface="+mn-ea"/>
                <a:cs typeface="Arial"/>
                <a:sym typeface="Arial"/>
              </a:rPr>
              <a:t>Indication du mode de gestion choisi par le client</a:t>
            </a:r>
          </a:p>
          <a:p>
            <a:pPr marL="74809" marR="0" lvl="0" indent="-74809" algn="l" defTabSz="176891" rtl="0" eaLnBrk="1" fontAlgn="auto" latinLnBrk="0" hangingPunct="1">
              <a:lnSpc>
                <a:spcPts val="650"/>
              </a:lnSpc>
              <a:spcBef>
                <a:spcPts val="0"/>
              </a:spcBef>
              <a:spcAft>
                <a:spcPts val="0"/>
              </a:spcAft>
              <a:buClr>
                <a:srgbClr val="82328A"/>
              </a:buClr>
              <a:buSzTx/>
              <a:buFont typeface="Wingdings" panose="05000000000000000000" pitchFamily="2" charset="2"/>
              <a:buChar char="§"/>
              <a:tabLst/>
              <a:defRPr/>
            </a:pPr>
            <a:r>
              <a:rPr kumimoji="0" lang="fr-FR" sz="569" b="0" i="0" u="none" strike="noStrike" kern="1200" cap="none" spc="0" normalizeH="0" baseline="0" noProof="0" dirty="0">
                <a:ln>
                  <a:noFill/>
                </a:ln>
                <a:solidFill>
                  <a:srgbClr val="82328A"/>
                </a:solidFill>
                <a:effectLst/>
                <a:uLnTx/>
                <a:uFillTx/>
                <a:latin typeface="Arial" panose="020B0604020202020204"/>
                <a:ea typeface="+mn-ea"/>
                <a:cs typeface="Arial"/>
                <a:sym typeface="Arial"/>
              </a:rPr>
              <a:t>Identification du contrat source à racheter</a:t>
            </a:r>
            <a:r>
              <a:rPr lang="fr-FR" sz="569" kern="1200" dirty="0">
                <a:solidFill>
                  <a:srgbClr val="82328A"/>
                </a:solidFill>
                <a:ea typeface="+mn-ea"/>
              </a:rPr>
              <a:t> et </a:t>
            </a:r>
            <a:r>
              <a:rPr kumimoji="0" lang="fr-FR" sz="569" b="0" i="0" u="none" strike="noStrike" kern="1200" cap="none" spc="0" normalizeH="0" baseline="0" noProof="0" dirty="0">
                <a:ln>
                  <a:noFill/>
                </a:ln>
                <a:solidFill>
                  <a:srgbClr val="82328A"/>
                </a:solidFill>
                <a:effectLst/>
                <a:uLnTx/>
                <a:uFillTx/>
                <a:latin typeface="Arial" panose="020B0604020202020204"/>
                <a:ea typeface="+mn-ea"/>
                <a:cs typeface="Arial"/>
                <a:sym typeface="Arial"/>
              </a:rPr>
              <a:t>choix de la fiscalité</a:t>
            </a:r>
          </a:p>
          <a:p>
            <a:pPr marL="74809" marR="0" lvl="0" indent="-74809" algn="l" defTabSz="176891" rtl="0" eaLnBrk="1" fontAlgn="auto" latinLnBrk="0" hangingPunct="1">
              <a:lnSpc>
                <a:spcPts val="650"/>
              </a:lnSpc>
              <a:spcBef>
                <a:spcPts val="0"/>
              </a:spcBef>
              <a:spcAft>
                <a:spcPts val="0"/>
              </a:spcAft>
              <a:buClr>
                <a:srgbClr val="82328A"/>
              </a:buClr>
              <a:buSzTx/>
              <a:buFont typeface="Wingdings" panose="05000000000000000000" pitchFamily="2" charset="2"/>
              <a:buChar char="§"/>
              <a:tabLst/>
              <a:defRPr/>
            </a:pPr>
            <a:r>
              <a:rPr kumimoji="0" lang="fr-FR" sz="569" b="0" i="0" u="none" strike="noStrike" kern="1200" cap="none" spc="0" normalizeH="0" baseline="0" noProof="0" dirty="0">
                <a:ln>
                  <a:noFill/>
                </a:ln>
                <a:solidFill>
                  <a:srgbClr val="82328A"/>
                </a:solidFill>
                <a:effectLst/>
                <a:uLnTx/>
                <a:uFillTx/>
                <a:latin typeface="Arial" panose="020B0604020202020204"/>
                <a:ea typeface="+mn-ea"/>
                <a:cs typeface="Arial"/>
                <a:sym typeface="Arial"/>
              </a:rPr>
              <a:t>Choix des supports en gestion libre</a:t>
            </a:r>
          </a:p>
          <a:p>
            <a:pPr marL="74809" marR="0" lvl="0" indent="-74809" algn="l" defTabSz="176891" rtl="0" eaLnBrk="1" fontAlgn="auto" latinLnBrk="0" hangingPunct="1">
              <a:lnSpc>
                <a:spcPts val="650"/>
              </a:lnSpc>
              <a:spcBef>
                <a:spcPts val="0"/>
              </a:spcBef>
              <a:spcAft>
                <a:spcPts val="0"/>
              </a:spcAft>
              <a:buClr>
                <a:srgbClr val="82328A"/>
              </a:buClr>
              <a:buSzTx/>
              <a:buFont typeface="Wingdings" panose="05000000000000000000" pitchFamily="2" charset="2"/>
              <a:buChar char="§"/>
              <a:tabLst/>
              <a:defRPr/>
            </a:pPr>
            <a:r>
              <a:rPr kumimoji="0" lang="fr-FR" sz="569" b="0" i="0" u="none" strike="noStrike" kern="1200" cap="none" spc="0" normalizeH="0" baseline="0" noProof="0" dirty="0">
                <a:ln>
                  <a:noFill/>
                </a:ln>
                <a:solidFill>
                  <a:srgbClr val="82328A"/>
                </a:solidFill>
                <a:effectLst/>
                <a:uLnTx/>
                <a:uFillTx/>
                <a:latin typeface="Arial" panose="020B0604020202020204"/>
                <a:ea typeface="+mn-ea"/>
                <a:cs typeface="Arial"/>
                <a:sym typeface="Arial"/>
              </a:rPr>
              <a:t>Choix de la déductibilité de la cotisation initiale</a:t>
            </a:r>
          </a:p>
          <a:p>
            <a:pPr marL="74809" marR="0" lvl="0" indent="-74809" algn="l" defTabSz="176891" rtl="0" eaLnBrk="1" fontAlgn="auto" latinLnBrk="0" hangingPunct="1">
              <a:lnSpc>
                <a:spcPts val="650"/>
              </a:lnSpc>
              <a:spcBef>
                <a:spcPts val="0"/>
              </a:spcBef>
              <a:spcAft>
                <a:spcPts val="0"/>
              </a:spcAft>
              <a:buClr>
                <a:srgbClr val="82328A"/>
              </a:buClr>
              <a:buSzTx/>
              <a:buFont typeface="Wingdings" panose="05000000000000000000" pitchFamily="2" charset="2"/>
              <a:buChar char="§"/>
              <a:tabLst/>
              <a:defRPr/>
            </a:pPr>
            <a:r>
              <a:rPr kumimoji="0" lang="fr-FR" sz="569" b="0" i="0" u="none" strike="noStrike" kern="1200" cap="none" spc="0" normalizeH="0" baseline="0" noProof="0" dirty="0">
                <a:ln>
                  <a:noFill/>
                </a:ln>
                <a:solidFill>
                  <a:srgbClr val="82328A"/>
                </a:solidFill>
                <a:effectLst/>
                <a:uLnTx/>
                <a:uFillTx/>
                <a:latin typeface="Arial" panose="020B0604020202020204"/>
                <a:ea typeface="+mn-ea"/>
                <a:cs typeface="Arial"/>
                <a:sym typeface="Arial"/>
              </a:rPr>
              <a:t>Choix des cotisations régulières</a:t>
            </a:r>
          </a:p>
          <a:p>
            <a:pPr marL="74809" marR="0" lvl="0" indent="-74809" algn="l" defTabSz="176891" rtl="0" eaLnBrk="1" fontAlgn="auto" latinLnBrk="0" hangingPunct="1">
              <a:lnSpc>
                <a:spcPts val="650"/>
              </a:lnSpc>
              <a:spcBef>
                <a:spcPts val="0"/>
              </a:spcBef>
              <a:spcAft>
                <a:spcPts val="0"/>
              </a:spcAft>
              <a:buClr>
                <a:srgbClr val="82328A"/>
              </a:buClr>
              <a:buSzTx/>
              <a:buFont typeface="Wingdings" panose="05000000000000000000" pitchFamily="2" charset="2"/>
              <a:buChar char="§"/>
              <a:tabLst/>
              <a:defRPr/>
            </a:pPr>
            <a:r>
              <a:rPr kumimoji="0" lang="fr-FR" sz="569" b="1" i="0" u="none" strike="noStrike" kern="1200" cap="none" spc="0" normalizeH="0" baseline="0" noProof="0" dirty="0">
                <a:ln>
                  <a:noFill/>
                </a:ln>
                <a:solidFill>
                  <a:srgbClr val="82328A"/>
                </a:solidFill>
                <a:effectLst/>
                <a:uLnTx/>
                <a:uFillTx/>
                <a:latin typeface="Arial"/>
                <a:ea typeface="+mn-ea"/>
                <a:cs typeface="Arial"/>
                <a:sym typeface="Arial"/>
              </a:rPr>
              <a:t>Edition des documents </a:t>
            </a:r>
            <a:endParaRPr lang="fr-FR" sz="569" b="1" kern="1200" dirty="0">
              <a:solidFill>
                <a:srgbClr val="82328A"/>
              </a:solidFill>
              <a:ea typeface="+mn-ea"/>
            </a:endParaRPr>
          </a:p>
          <a:p>
            <a:pPr marL="74809" marR="0" lvl="0" indent="-74809" algn="l" defTabSz="176891" rtl="0" eaLnBrk="1" fontAlgn="auto" latinLnBrk="0" hangingPunct="1">
              <a:lnSpc>
                <a:spcPts val="650"/>
              </a:lnSpc>
              <a:spcBef>
                <a:spcPts val="0"/>
              </a:spcBef>
              <a:spcAft>
                <a:spcPts val="0"/>
              </a:spcAft>
              <a:buClr>
                <a:srgbClr val="82328A"/>
              </a:buClr>
              <a:buSzTx/>
              <a:buFont typeface="Wingdings" panose="05000000000000000000" pitchFamily="2" charset="2"/>
              <a:buChar char="§"/>
              <a:tabLst/>
              <a:defRPr/>
            </a:pPr>
            <a:r>
              <a:rPr kumimoji="0" lang="fr-FR" sz="569" b="1" i="0" u="none" strike="noStrike" kern="1200" cap="none" spc="0" normalizeH="0" baseline="0" noProof="0" dirty="0">
                <a:ln>
                  <a:noFill/>
                </a:ln>
                <a:solidFill>
                  <a:srgbClr val="82328A"/>
                </a:solidFill>
                <a:effectLst/>
                <a:uLnTx/>
                <a:uFillTx/>
                <a:latin typeface="Arial"/>
                <a:ea typeface="+mn-ea"/>
                <a:cs typeface="Arial"/>
                <a:sym typeface="Arial"/>
              </a:rPr>
              <a:t>Signature électronique ou papier</a:t>
            </a:r>
          </a:p>
        </p:txBody>
      </p:sp>
      <p:sp>
        <p:nvSpPr>
          <p:cNvPr id="41" name="Rectangle 40">
            <a:extLst>
              <a:ext uri="{FF2B5EF4-FFF2-40B4-BE49-F238E27FC236}">
                <a16:creationId xmlns:a16="http://schemas.microsoft.com/office/drawing/2014/main" id="{CC2C128B-0D9F-4B3C-A2F1-5E228E96C095}"/>
              </a:ext>
            </a:extLst>
          </p:cNvPr>
          <p:cNvSpPr/>
          <p:nvPr/>
        </p:nvSpPr>
        <p:spPr>
          <a:xfrm>
            <a:off x="6336859" y="3135342"/>
            <a:ext cx="2024563" cy="491801"/>
          </a:xfrm>
          <a:prstGeom prst="rect">
            <a:avLst/>
          </a:prstGeom>
          <a:solidFill>
            <a:schemeClr val="bg1">
              <a:lumMod val="95000"/>
            </a:schemeClr>
          </a:solidFill>
          <a:ln>
            <a:noFill/>
          </a:ln>
        </p:spPr>
        <p:txBody>
          <a:bodyPr wrap="square">
            <a:noAutofit/>
          </a:bodyPr>
          <a:lstStyle/>
          <a:p>
            <a:pPr marL="0" marR="0" lvl="0" indent="0" algn="l" defTabSz="176891" rtl="0" eaLnBrk="1" fontAlgn="auto" latinLnBrk="0" hangingPunct="1">
              <a:lnSpc>
                <a:spcPts val="650"/>
              </a:lnSpc>
              <a:spcBef>
                <a:spcPts val="0"/>
              </a:spcBef>
              <a:spcAft>
                <a:spcPts val="0"/>
              </a:spcAft>
              <a:buClr>
                <a:srgbClr val="82328A"/>
              </a:buClr>
              <a:buSzTx/>
              <a:buFontTx/>
              <a:buNone/>
              <a:tabLst/>
              <a:defRPr/>
            </a:pPr>
            <a:r>
              <a:rPr kumimoji="0" lang="fr-FR" sz="650" b="1" i="1" u="none" strike="noStrike" kern="1200" cap="none" spc="0" normalizeH="0" baseline="0" noProof="0" dirty="0">
                <a:ln>
                  <a:noFill/>
                </a:ln>
                <a:solidFill>
                  <a:srgbClr val="82328A"/>
                </a:solidFill>
                <a:effectLst/>
                <a:uLnTx/>
                <a:uFillTx/>
                <a:latin typeface="Arial" panose="020B0604020202020204"/>
                <a:ea typeface="+mn-ea"/>
                <a:cs typeface="Arial"/>
                <a:sym typeface="Arial"/>
              </a:rPr>
              <a:t>Données à saisir : </a:t>
            </a:r>
          </a:p>
          <a:p>
            <a:pPr marL="74809" marR="0" lvl="0" indent="-74809" algn="l" defTabSz="176891" rtl="0" eaLnBrk="1" fontAlgn="auto" latinLnBrk="0" hangingPunct="1">
              <a:lnSpc>
                <a:spcPts val="650"/>
              </a:lnSpc>
              <a:spcBef>
                <a:spcPts val="0"/>
              </a:spcBef>
              <a:spcAft>
                <a:spcPts val="0"/>
              </a:spcAft>
              <a:buClr>
                <a:srgbClr val="82328A"/>
              </a:buClr>
              <a:buSzTx/>
              <a:buFont typeface="Wingdings" panose="05000000000000000000" pitchFamily="2" charset="2"/>
              <a:buChar char="§"/>
              <a:tabLst/>
              <a:defRPr/>
            </a:pPr>
            <a:r>
              <a:rPr kumimoji="0" lang="fr-FR" sz="569" b="0" i="0" u="none" strike="noStrike" kern="1200" cap="none" spc="0" normalizeH="0" baseline="0" noProof="0" dirty="0">
                <a:ln>
                  <a:noFill/>
                </a:ln>
                <a:solidFill>
                  <a:srgbClr val="82328A"/>
                </a:solidFill>
                <a:effectLst/>
                <a:uLnTx/>
                <a:uFillTx/>
                <a:latin typeface="Arial" panose="020B0604020202020204"/>
                <a:ea typeface="+mn-ea"/>
                <a:cs typeface="Arial"/>
                <a:sym typeface="Arial"/>
              </a:rPr>
              <a:t>Âge prévisionnel de départ à la retraite</a:t>
            </a:r>
          </a:p>
          <a:p>
            <a:pPr marL="74809" marR="0" lvl="0" indent="-74809" algn="l" defTabSz="176891" rtl="0" eaLnBrk="1" fontAlgn="auto" latinLnBrk="0" hangingPunct="1">
              <a:lnSpc>
                <a:spcPts val="650"/>
              </a:lnSpc>
              <a:spcBef>
                <a:spcPts val="0"/>
              </a:spcBef>
              <a:spcAft>
                <a:spcPts val="0"/>
              </a:spcAft>
              <a:buClr>
                <a:srgbClr val="82328A"/>
              </a:buClr>
              <a:buSzTx/>
              <a:buFont typeface="Wingdings" panose="05000000000000000000" pitchFamily="2" charset="2"/>
              <a:buChar char="§"/>
              <a:tabLst/>
              <a:defRPr/>
            </a:pPr>
            <a:r>
              <a:rPr kumimoji="0" lang="fr-FR" sz="569" b="0" i="0" u="none" strike="noStrike" kern="1200" cap="none" spc="0" normalizeH="0" baseline="0" noProof="0" dirty="0">
                <a:ln>
                  <a:noFill/>
                </a:ln>
                <a:solidFill>
                  <a:srgbClr val="82328A"/>
                </a:solidFill>
                <a:effectLst/>
                <a:uLnTx/>
                <a:uFillTx/>
                <a:latin typeface="Arial" panose="020B0604020202020204"/>
                <a:ea typeface="+mn-ea"/>
                <a:cs typeface="Arial"/>
                <a:sym typeface="Arial"/>
              </a:rPr>
              <a:t>Montants à investir dans le </a:t>
            </a:r>
            <a:r>
              <a:rPr kumimoji="0" lang="fr-FR" sz="569" b="0" i="0" u="none" strike="noStrike" kern="1200" cap="none" spc="0" normalizeH="0" baseline="0" noProof="0" dirty="0" err="1">
                <a:ln>
                  <a:noFill/>
                </a:ln>
                <a:solidFill>
                  <a:srgbClr val="82328A"/>
                </a:solidFill>
                <a:effectLst/>
                <a:uLnTx/>
                <a:uFillTx/>
                <a:latin typeface="Arial" panose="020B0604020202020204"/>
                <a:ea typeface="+mn-ea"/>
                <a:cs typeface="Arial"/>
                <a:sym typeface="Arial"/>
              </a:rPr>
              <a:t>PERi</a:t>
            </a:r>
            <a:r>
              <a:rPr kumimoji="0" lang="fr-FR" sz="569" b="0" i="0" u="none" strike="noStrike" kern="1200" cap="none" spc="0" normalizeH="0" baseline="0" noProof="0" dirty="0">
                <a:ln>
                  <a:noFill/>
                </a:ln>
                <a:solidFill>
                  <a:srgbClr val="82328A"/>
                </a:solidFill>
                <a:effectLst/>
                <a:uLnTx/>
                <a:uFillTx/>
                <a:latin typeface="Arial" panose="020B0604020202020204"/>
                <a:ea typeface="+mn-ea"/>
                <a:cs typeface="Arial"/>
                <a:sym typeface="Arial"/>
              </a:rPr>
              <a:t> et de la déductibilité</a:t>
            </a:r>
          </a:p>
        </p:txBody>
      </p:sp>
      <p:sp>
        <p:nvSpPr>
          <p:cNvPr id="42" name="Rectangle 41">
            <a:extLst>
              <a:ext uri="{FF2B5EF4-FFF2-40B4-BE49-F238E27FC236}">
                <a16:creationId xmlns:a16="http://schemas.microsoft.com/office/drawing/2014/main" id="{4D561DE2-B760-4EA8-9EF1-1317A74F621B}"/>
              </a:ext>
            </a:extLst>
          </p:cNvPr>
          <p:cNvSpPr/>
          <p:nvPr/>
        </p:nvSpPr>
        <p:spPr>
          <a:xfrm>
            <a:off x="6330795" y="3659208"/>
            <a:ext cx="2037875" cy="408446"/>
          </a:xfrm>
          <a:prstGeom prst="rect">
            <a:avLst/>
          </a:prstGeom>
          <a:solidFill>
            <a:schemeClr val="bg1">
              <a:lumMod val="95000"/>
            </a:schemeClr>
          </a:solidFill>
          <a:ln>
            <a:noFill/>
          </a:ln>
        </p:spPr>
        <p:txBody>
          <a:bodyPr wrap="square">
            <a:noAutofit/>
          </a:bodyPr>
          <a:lstStyle/>
          <a:p>
            <a:pPr marL="0" marR="0" lvl="0" indent="0" algn="l" defTabSz="176891" rtl="0" eaLnBrk="1" fontAlgn="auto" latinLnBrk="0" hangingPunct="1">
              <a:lnSpc>
                <a:spcPts val="650"/>
              </a:lnSpc>
              <a:spcBef>
                <a:spcPts val="0"/>
              </a:spcBef>
              <a:spcAft>
                <a:spcPts val="0"/>
              </a:spcAft>
              <a:buClr>
                <a:srgbClr val="82328A"/>
              </a:buClr>
              <a:buSzTx/>
              <a:buFontTx/>
              <a:buNone/>
              <a:tabLst/>
              <a:defRPr/>
            </a:pPr>
            <a:r>
              <a:rPr kumimoji="0" lang="fr-FR" sz="650" b="1" i="1" u="none" strike="noStrike" kern="1200" cap="none" spc="0" normalizeH="0" baseline="0" noProof="0" dirty="0">
                <a:ln>
                  <a:noFill/>
                </a:ln>
                <a:solidFill>
                  <a:srgbClr val="82328A"/>
                </a:solidFill>
                <a:effectLst/>
                <a:uLnTx/>
                <a:uFillTx/>
                <a:latin typeface="Arial" panose="020B0604020202020204"/>
                <a:ea typeface="+mn-ea"/>
                <a:cs typeface="Arial"/>
                <a:sym typeface="Arial"/>
              </a:rPr>
              <a:t>En quelques clics : </a:t>
            </a:r>
          </a:p>
          <a:p>
            <a:pPr marL="74809" marR="0" lvl="0" indent="-74809" algn="l" defTabSz="176891" rtl="0" eaLnBrk="1" fontAlgn="auto" latinLnBrk="0" hangingPunct="1">
              <a:lnSpc>
                <a:spcPts val="650"/>
              </a:lnSpc>
              <a:spcBef>
                <a:spcPts val="0"/>
              </a:spcBef>
              <a:spcAft>
                <a:spcPts val="0"/>
              </a:spcAft>
              <a:buClr>
                <a:srgbClr val="82328A"/>
              </a:buClr>
              <a:buSzTx/>
              <a:buFont typeface="Wingdings" panose="05000000000000000000" pitchFamily="2" charset="2"/>
              <a:buChar char="§"/>
              <a:tabLst/>
              <a:defRPr/>
            </a:pPr>
            <a:r>
              <a:rPr kumimoji="0" lang="fr-FR" sz="569" b="0" i="0" u="none" strike="noStrike" kern="1200" cap="none" spc="0" normalizeH="0" baseline="0" noProof="0" dirty="0">
                <a:ln>
                  <a:noFill/>
                </a:ln>
                <a:solidFill>
                  <a:srgbClr val="82328A"/>
                </a:solidFill>
                <a:effectLst/>
                <a:uLnTx/>
                <a:uFillTx/>
                <a:latin typeface="Arial" panose="020B0604020202020204"/>
                <a:ea typeface="+mn-ea"/>
                <a:cs typeface="Arial"/>
                <a:sym typeface="Arial"/>
              </a:rPr>
              <a:t>Sélection du mode de gestion</a:t>
            </a:r>
          </a:p>
          <a:p>
            <a:pPr marL="74809" marR="0" lvl="0" indent="-74809" algn="l" defTabSz="176891" rtl="0" eaLnBrk="1" fontAlgn="auto" latinLnBrk="0" hangingPunct="1">
              <a:lnSpc>
                <a:spcPts val="650"/>
              </a:lnSpc>
              <a:spcBef>
                <a:spcPts val="0"/>
              </a:spcBef>
              <a:spcAft>
                <a:spcPts val="0"/>
              </a:spcAft>
              <a:buClr>
                <a:srgbClr val="82328A"/>
              </a:buClr>
              <a:buSzTx/>
              <a:buFont typeface="Wingdings" panose="05000000000000000000" pitchFamily="2" charset="2"/>
              <a:buChar char="§"/>
              <a:tabLst/>
              <a:defRPr/>
            </a:pPr>
            <a:r>
              <a:rPr kumimoji="0" lang="fr-FR" sz="569" b="0" i="0" u="none" strike="noStrike" kern="1200" cap="none" spc="0" normalizeH="0" baseline="0" noProof="0" dirty="0">
                <a:ln>
                  <a:noFill/>
                </a:ln>
                <a:solidFill>
                  <a:srgbClr val="82328A"/>
                </a:solidFill>
                <a:effectLst/>
                <a:uLnTx/>
                <a:uFillTx/>
                <a:latin typeface="Arial" panose="020B0604020202020204"/>
                <a:ea typeface="+mn-ea"/>
                <a:cs typeface="Arial"/>
                <a:sym typeface="Arial"/>
              </a:rPr>
              <a:t>Choix des options de sortie</a:t>
            </a:r>
          </a:p>
          <a:p>
            <a:pPr marL="74809" marR="0" lvl="0" indent="-74809" algn="l" defTabSz="176891" rtl="0" eaLnBrk="1" fontAlgn="auto" latinLnBrk="0" hangingPunct="1">
              <a:lnSpc>
                <a:spcPts val="650"/>
              </a:lnSpc>
              <a:spcBef>
                <a:spcPts val="0"/>
              </a:spcBef>
              <a:spcAft>
                <a:spcPts val="0"/>
              </a:spcAft>
              <a:buClr>
                <a:srgbClr val="82328A"/>
              </a:buClr>
              <a:buSzTx/>
              <a:buFont typeface="Wingdings" panose="05000000000000000000" pitchFamily="2" charset="2"/>
              <a:buChar char="§"/>
              <a:tabLst/>
              <a:defRPr/>
            </a:pPr>
            <a:r>
              <a:rPr kumimoji="0" lang="fr-FR" sz="569" b="0" i="0" u="none" strike="noStrike" kern="1200" cap="none" spc="0" normalizeH="0" baseline="0" noProof="0" dirty="0">
                <a:ln>
                  <a:noFill/>
                </a:ln>
                <a:solidFill>
                  <a:srgbClr val="82328A"/>
                </a:solidFill>
                <a:effectLst/>
                <a:uLnTx/>
                <a:uFillTx/>
                <a:latin typeface="Arial" panose="020B0604020202020204"/>
                <a:ea typeface="+mn-ea"/>
                <a:cs typeface="Arial"/>
                <a:sym typeface="Arial"/>
              </a:rPr>
              <a:t>Sélection des clauses bénéficiaires</a:t>
            </a:r>
          </a:p>
        </p:txBody>
      </p:sp>
      <p:sp>
        <p:nvSpPr>
          <p:cNvPr id="43" name="Rectangle 42">
            <a:extLst>
              <a:ext uri="{FF2B5EF4-FFF2-40B4-BE49-F238E27FC236}">
                <a16:creationId xmlns:a16="http://schemas.microsoft.com/office/drawing/2014/main" id="{8A405CB3-27AE-480C-BEF3-8402D737958F}"/>
              </a:ext>
            </a:extLst>
          </p:cNvPr>
          <p:cNvSpPr/>
          <p:nvPr/>
        </p:nvSpPr>
        <p:spPr>
          <a:xfrm>
            <a:off x="1698090" y="1880426"/>
            <a:ext cx="2109794" cy="1113809"/>
          </a:xfrm>
          <a:prstGeom prst="rect">
            <a:avLst/>
          </a:prstGeom>
          <a:solidFill>
            <a:schemeClr val="bg1">
              <a:lumMod val="95000"/>
            </a:schemeClr>
          </a:solidFill>
          <a:ln>
            <a:noFill/>
          </a:ln>
        </p:spPr>
        <p:txBody>
          <a:bodyPr wrap="square">
            <a:noAutofit/>
          </a:bodyPr>
          <a:lstStyle/>
          <a:p>
            <a:pPr marL="0" marR="0" lvl="0" indent="0" algn="l" defTabSz="176891" rtl="0" eaLnBrk="1" fontAlgn="auto" latinLnBrk="0" hangingPunct="1">
              <a:lnSpc>
                <a:spcPts val="650"/>
              </a:lnSpc>
              <a:spcBef>
                <a:spcPts val="0"/>
              </a:spcBef>
              <a:spcAft>
                <a:spcPts val="0"/>
              </a:spcAft>
              <a:buClr>
                <a:srgbClr val="82328A"/>
              </a:buClr>
              <a:buSzTx/>
              <a:buFontTx/>
              <a:buNone/>
              <a:tabLst/>
              <a:defRPr/>
            </a:pPr>
            <a:r>
              <a:rPr kumimoji="0" lang="fr-FR" sz="650" b="1" i="1" u="none" strike="noStrike" kern="1200" cap="none" spc="0" normalizeH="0" baseline="0" noProof="0" dirty="0">
                <a:ln>
                  <a:noFill/>
                </a:ln>
                <a:solidFill>
                  <a:srgbClr val="82328A"/>
                </a:solidFill>
                <a:effectLst/>
                <a:uLnTx/>
                <a:uFillTx/>
                <a:latin typeface="Arial" panose="020B0604020202020204"/>
                <a:ea typeface="+mn-ea"/>
                <a:cs typeface="Arial"/>
                <a:sym typeface="Arial"/>
              </a:rPr>
              <a:t>Principales fonctionnalités des modules :</a:t>
            </a:r>
          </a:p>
          <a:p>
            <a:pPr marL="74809" marR="0" lvl="2" indent="-74809" algn="l" defTabSz="176891" rtl="0" eaLnBrk="1" fontAlgn="auto" latinLnBrk="0" hangingPunct="1">
              <a:lnSpc>
                <a:spcPts val="650"/>
              </a:lnSpc>
              <a:spcBef>
                <a:spcPts val="0"/>
              </a:spcBef>
              <a:spcAft>
                <a:spcPts val="0"/>
              </a:spcAft>
              <a:buClr>
                <a:srgbClr val="82328A"/>
              </a:buClr>
              <a:buSzTx/>
              <a:buFont typeface="Wingdings" panose="05000000000000000000" pitchFamily="2" charset="2"/>
              <a:buChar char="§"/>
              <a:tabLst/>
              <a:defRPr/>
            </a:pPr>
            <a:r>
              <a:rPr kumimoji="0" lang="fr-FR" sz="569" b="0" i="0" u="none" strike="noStrike" kern="1200" cap="none" spc="0" normalizeH="0" baseline="0" noProof="0" dirty="0">
                <a:ln>
                  <a:noFill/>
                </a:ln>
                <a:solidFill>
                  <a:srgbClr val="82328A"/>
                </a:solidFill>
                <a:effectLst/>
                <a:uLnTx/>
                <a:uFillTx/>
                <a:latin typeface="Arial" panose="020B0604020202020204"/>
                <a:ea typeface="+mn-ea"/>
                <a:cs typeface="Arial"/>
                <a:sym typeface="Arial"/>
              </a:rPr>
              <a:t>Estimation de l’âge de départ à la retraite et du montant de retraite</a:t>
            </a:r>
          </a:p>
          <a:p>
            <a:pPr marL="74809" marR="0" lvl="2" indent="-74809" algn="l" defTabSz="176891" rtl="0" eaLnBrk="1" fontAlgn="auto" latinLnBrk="0" hangingPunct="1">
              <a:lnSpc>
                <a:spcPts val="650"/>
              </a:lnSpc>
              <a:spcBef>
                <a:spcPts val="0"/>
              </a:spcBef>
              <a:spcAft>
                <a:spcPts val="0"/>
              </a:spcAft>
              <a:buClr>
                <a:srgbClr val="82328A"/>
              </a:buClr>
              <a:buSzTx/>
              <a:buFont typeface="Wingdings" panose="05000000000000000000" pitchFamily="2" charset="2"/>
              <a:buChar char="§"/>
              <a:tabLst/>
              <a:defRPr/>
            </a:pPr>
            <a:r>
              <a:rPr kumimoji="0" lang="fr-FR" sz="569" b="0" i="0" u="none" strike="noStrike" kern="1200" cap="none" spc="0" normalizeH="0" baseline="0" noProof="0" dirty="0">
                <a:ln>
                  <a:noFill/>
                </a:ln>
                <a:solidFill>
                  <a:srgbClr val="82328A"/>
                </a:solidFill>
                <a:effectLst/>
                <a:uLnTx/>
                <a:uFillTx/>
                <a:latin typeface="Arial" panose="020B0604020202020204"/>
                <a:ea typeface="+mn-ea"/>
                <a:cs typeface="Arial"/>
                <a:sym typeface="Arial"/>
              </a:rPr>
              <a:t>Calcul du revenu imposable &amp; du montant déductible</a:t>
            </a:r>
          </a:p>
          <a:p>
            <a:pPr marL="74809" marR="0" lvl="2" indent="-74809" algn="l" defTabSz="176891" rtl="0" eaLnBrk="1" fontAlgn="auto" latinLnBrk="0" hangingPunct="1">
              <a:lnSpc>
                <a:spcPts val="650"/>
              </a:lnSpc>
              <a:spcBef>
                <a:spcPts val="0"/>
              </a:spcBef>
              <a:spcAft>
                <a:spcPts val="0"/>
              </a:spcAft>
              <a:buClr>
                <a:srgbClr val="82328A"/>
              </a:buClr>
              <a:buSzTx/>
              <a:buFont typeface="Wingdings" panose="05000000000000000000" pitchFamily="2" charset="2"/>
              <a:buChar char="§"/>
              <a:tabLst/>
              <a:defRPr/>
            </a:pPr>
            <a:r>
              <a:rPr kumimoji="0" lang="fr-FR" sz="569" b="0" i="0" u="none" strike="noStrike" kern="1200" cap="none" spc="0" normalizeH="0" baseline="0" noProof="0" dirty="0">
                <a:ln>
                  <a:noFill/>
                </a:ln>
                <a:solidFill>
                  <a:srgbClr val="82328A"/>
                </a:solidFill>
                <a:effectLst/>
                <a:uLnTx/>
                <a:uFillTx/>
                <a:latin typeface="Arial" panose="020B0604020202020204"/>
                <a:ea typeface="+mn-ea"/>
                <a:cs typeface="Arial"/>
                <a:sym typeface="Arial"/>
              </a:rPr>
              <a:t>Projection de l’effort réel d’épargne</a:t>
            </a:r>
          </a:p>
          <a:p>
            <a:pPr marL="74809" marR="0" lvl="2" indent="-74809" algn="l" defTabSz="176891" rtl="0" eaLnBrk="1" fontAlgn="auto" latinLnBrk="0" hangingPunct="1">
              <a:lnSpc>
                <a:spcPts val="650"/>
              </a:lnSpc>
              <a:spcBef>
                <a:spcPts val="0"/>
              </a:spcBef>
              <a:spcAft>
                <a:spcPts val="0"/>
              </a:spcAft>
              <a:buClr>
                <a:srgbClr val="82328A"/>
              </a:buClr>
              <a:buSzTx/>
              <a:buFont typeface="Wingdings" panose="05000000000000000000" pitchFamily="2" charset="2"/>
              <a:buChar char="§"/>
              <a:tabLst/>
              <a:defRPr/>
            </a:pPr>
            <a:r>
              <a:rPr kumimoji="0" lang="fr-FR" sz="569" b="0" i="0" u="none" strike="noStrike" kern="1200" cap="none" spc="0" normalizeH="0" baseline="0" noProof="0" dirty="0">
                <a:ln>
                  <a:noFill/>
                </a:ln>
                <a:solidFill>
                  <a:srgbClr val="82328A"/>
                </a:solidFill>
                <a:effectLst/>
                <a:uLnTx/>
                <a:uFillTx/>
                <a:latin typeface="Arial" panose="020B0604020202020204"/>
                <a:ea typeface="+mn-ea"/>
                <a:cs typeface="Arial"/>
                <a:sym typeface="Arial"/>
              </a:rPr>
              <a:t>Nature des versements déductibles/non déductibles</a:t>
            </a:r>
          </a:p>
          <a:p>
            <a:pPr marL="74809" marR="0" lvl="2" indent="-74809" algn="l" defTabSz="176891" rtl="0" eaLnBrk="1" fontAlgn="auto" latinLnBrk="0" hangingPunct="1">
              <a:lnSpc>
                <a:spcPts val="650"/>
              </a:lnSpc>
              <a:spcBef>
                <a:spcPts val="0"/>
              </a:spcBef>
              <a:spcAft>
                <a:spcPts val="0"/>
              </a:spcAft>
              <a:buClr>
                <a:srgbClr val="82328A"/>
              </a:buClr>
              <a:buSzTx/>
              <a:buFont typeface="Wingdings" panose="05000000000000000000" pitchFamily="2" charset="2"/>
              <a:buChar char="§"/>
              <a:tabLst/>
              <a:defRPr/>
            </a:pPr>
            <a:r>
              <a:rPr kumimoji="0" lang="fr-FR" sz="569" b="1" i="1" u="none" strike="noStrike" kern="1200" cap="none" spc="0" normalizeH="0" baseline="0" noProof="0" dirty="0">
                <a:ln>
                  <a:noFill/>
                </a:ln>
                <a:solidFill>
                  <a:srgbClr val="82328A"/>
                </a:solidFill>
                <a:effectLst/>
                <a:uLnTx/>
                <a:uFillTx/>
                <a:latin typeface="Arial" panose="020B0604020202020204"/>
                <a:ea typeface="+mn-ea"/>
                <a:cs typeface="Arial"/>
                <a:sym typeface="Arial"/>
              </a:rPr>
              <a:t>Edition d’une synthèse des résultats des simulations (</a:t>
            </a:r>
            <a:r>
              <a:rPr kumimoji="0" lang="fr-FR" sz="569" b="1" i="1" u="none" strike="noStrike" kern="1200" cap="none" spc="0" normalizeH="0" baseline="0" noProof="0" dirty="0" err="1">
                <a:ln>
                  <a:noFill/>
                </a:ln>
                <a:solidFill>
                  <a:srgbClr val="82328A"/>
                </a:solidFill>
                <a:effectLst/>
                <a:uLnTx/>
                <a:uFillTx/>
                <a:latin typeface="Arial" panose="020B0604020202020204"/>
                <a:ea typeface="+mn-ea"/>
                <a:cs typeface="Arial"/>
                <a:sym typeface="Arial"/>
              </a:rPr>
              <a:t>pdf</a:t>
            </a:r>
            <a:r>
              <a:rPr kumimoji="0" lang="fr-FR" sz="569" b="1" i="1" u="none" strike="noStrike" kern="1200" cap="none" spc="0" normalizeH="0" baseline="0" noProof="0" dirty="0">
                <a:ln>
                  <a:noFill/>
                </a:ln>
                <a:solidFill>
                  <a:srgbClr val="82328A"/>
                </a:solidFill>
                <a:effectLst/>
                <a:uLnTx/>
                <a:uFillTx/>
                <a:latin typeface="Arial" panose="020B0604020202020204"/>
                <a:ea typeface="+mn-ea"/>
                <a:cs typeface="Arial"/>
                <a:sym typeface="Arial"/>
              </a:rPr>
              <a:t>) qui peut être envoyée par mail au client</a:t>
            </a:r>
            <a:endParaRPr kumimoji="0" lang="fr-FR" sz="650" b="1" i="1" u="none" strike="noStrike" kern="1200" cap="none" spc="0" normalizeH="0" baseline="0" noProof="0" dirty="0">
              <a:ln>
                <a:noFill/>
              </a:ln>
              <a:solidFill>
                <a:srgbClr val="82328A"/>
              </a:solidFill>
              <a:effectLst/>
              <a:uLnTx/>
              <a:uFillTx/>
              <a:latin typeface="Arial" panose="020B0604020202020204"/>
              <a:ea typeface="+mn-ea"/>
              <a:cs typeface="Arial"/>
              <a:sym typeface="Arial"/>
            </a:endParaRPr>
          </a:p>
        </p:txBody>
      </p:sp>
      <p:sp>
        <p:nvSpPr>
          <p:cNvPr id="44" name="Rectangle 43">
            <a:extLst>
              <a:ext uri="{FF2B5EF4-FFF2-40B4-BE49-F238E27FC236}">
                <a16:creationId xmlns:a16="http://schemas.microsoft.com/office/drawing/2014/main" id="{7B5EDF6E-95F7-4451-A2C3-496618469230}"/>
              </a:ext>
            </a:extLst>
          </p:cNvPr>
          <p:cNvSpPr/>
          <p:nvPr/>
        </p:nvSpPr>
        <p:spPr>
          <a:xfrm>
            <a:off x="1676205" y="3134154"/>
            <a:ext cx="2126689" cy="491801"/>
          </a:xfrm>
          <a:prstGeom prst="rect">
            <a:avLst/>
          </a:prstGeom>
          <a:solidFill>
            <a:schemeClr val="bg1">
              <a:lumMod val="95000"/>
            </a:schemeClr>
          </a:solidFill>
          <a:ln>
            <a:noFill/>
          </a:ln>
        </p:spPr>
        <p:txBody>
          <a:bodyPr wrap="square">
            <a:noAutofit/>
          </a:bodyPr>
          <a:lstStyle/>
          <a:p>
            <a:pPr marL="0" marR="0" lvl="0" indent="0" algn="l" defTabSz="176891" rtl="0" eaLnBrk="1" fontAlgn="auto" latinLnBrk="0" hangingPunct="1">
              <a:lnSpc>
                <a:spcPts val="650"/>
              </a:lnSpc>
              <a:spcBef>
                <a:spcPts val="0"/>
              </a:spcBef>
              <a:spcAft>
                <a:spcPts val="0"/>
              </a:spcAft>
              <a:buClr>
                <a:srgbClr val="82328A"/>
              </a:buClr>
              <a:buSzTx/>
              <a:buFontTx/>
              <a:buNone/>
              <a:tabLst/>
              <a:defRPr/>
            </a:pPr>
            <a:r>
              <a:rPr kumimoji="0" lang="fr-FR" sz="650" b="1" i="1" u="none" strike="noStrike" kern="1200" cap="none" spc="0" normalizeH="0" baseline="0" noProof="0" dirty="0">
                <a:ln>
                  <a:noFill/>
                </a:ln>
                <a:solidFill>
                  <a:srgbClr val="82328A"/>
                </a:solidFill>
                <a:effectLst/>
                <a:uLnTx/>
                <a:uFillTx/>
                <a:latin typeface="Arial" panose="020B0604020202020204"/>
                <a:ea typeface="+mn-ea"/>
                <a:cs typeface="Arial"/>
                <a:sym typeface="Arial"/>
              </a:rPr>
              <a:t>Données à saisir : </a:t>
            </a:r>
          </a:p>
          <a:p>
            <a:pPr marL="74809" marR="0" lvl="0" indent="-74809" algn="l" defTabSz="176891" rtl="0" eaLnBrk="1" fontAlgn="auto" latinLnBrk="0" hangingPunct="1">
              <a:lnSpc>
                <a:spcPts val="650"/>
              </a:lnSpc>
              <a:spcBef>
                <a:spcPts val="0"/>
              </a:spcBef>
              <a:spcAft>
                <a:spcPts val="0"/>
              </a:spcAft>
              <a:buClr>
                <a:srgbClr val="82328A"/>
              </a:buClr>
              <a:buSzTx/>
              <a:buFont typeface="Wingdings" panose="05000000000000000000" pitchFamily="2" charset="2"/>
              <a:buChar char="§"/>
              <a:tabLst/>
              <a:defRPr/>
            </a:pPr>
            <a:r>
              <a:rPr kumimoji="0" lang="fr-FR" sz="569" b="0" i="0" u="none" strike="noStrike" kern="1200" cap="none" spc="0" normalizeH="0" baseline="0" noProof="0" dirty="0">
                <a:ln>
                  <a:noFill/>
                </a:ln>
                <a:solidFill>
                  <a:srgbClr val="82328A"/>
                </a:solidFill>
                <a:effectLst/>
                <a:uLnTx/>
                <a:uFillTx/>
                <a:latin typeface="Arial" panose="020B0604020202020204"/>
                <a:ea typeface="+mn-ea"/>
                <a:cs typeface="Arial"/>
                <a:sym typeface="Arial"/>
              </a:rPr>
              <a:t>Informations client pour le diagnostic retraite (date de démarrage d’activité, nb d’enfants, CSP…)</a:t>
            </a:r>
          </a:p>
          <a:p>
            <a:pPr marL="74809" marR="0" lvl="0" indent="-74809" algn="l" defTabSz="176891" rtl="0" eaLnBrk="1" fontAlgn="auto" latinLnBrk="0" hangingPunct="1">
              <a:lnSpc>
                <a:spcPts val="650"/>
              </a:lnSpc>
              <a:spcBef>
                <a:spcPts val="0"/>
              </a:spcBef>
              <a:spcAft>
                <a:spcPts val="0"/>
              </a:spcAft>
              <a:buClr>
                <a:srgbClr val="82328A"/>
              </a:buClr>
              <a:buSzTx/>
              <a:buFont typeface="Wingdings" panose="05000000000000000000" pitchFamily="2" charset="2"/>
              <a:buChar char="§"/>
              <a:tabLst/>
              <a:defRPr/>
            </a:pPr>
            <a:r>
              <a:rPr kumimoji="0" lang="fr-FR" sz="569" b="0" i="0" u="none" strike="noStrike" kern="1200" cap="none" spc="0" normalizeH="0" baseline="0" noProof="0" dirty="0">
                <a:ln>
                  <a:noFill/>
                </a:ln>
                <a:solidFill>
                  <a:srgbClr val="82328A"/>
                </a:solidFill>
                <a:effectLst/>
                <a:uLnTx/>
                <a:uFillTx/>
                <a:latin typeface="Arial" panose="020B0604020202020204"/>
                <a:ea typeface="+mn-ea"/>
                <a:cs typeface="Arial"/>
                <a:sym typeface="Arial"/>
              </a:rPr>
              <a:t>Informations de revenus (salaire …)</a:t>
            </a:r>
          </a:p>
        </p:txBody>
      </p:sp>
      <p:sp>
        <p:nvSpPr>
          <p:cNvPr id="45" name="Rectangle 44">
            <a:extLst>
              <a:ext uri="{FF2B5EF4-FFF2-40B4-BE49-F238E27FC236}">
                <a16:creationId xmlns:a16="http://schemas.microsoft.com/office/drawing/2014/main" id="{918CD0FA-8107-4E2D-BAE2-91AA1B98CEDD}"/>
              </a:ext>
            </a:extLst>
          </p:cNvPr>
          <p:cNvSpPr/>
          <p:nvPr/>
        </p:nvSpPr>
        <p:spPr>
          <a:xfrm>
            <a:off x="1670141" y="3658020"/>
            <a:ext cx="2137743" cy="408446"/>
          </a:xfrm>
          <a:prstGeom prst="rect">
            <a:avLst/>
          </a:prstGeom>
          <a:solidFill>
            <a:schemeClr val="bg1">
              <a:lumMod val="95000"/>
            </a:schemeClr>
          </a:solidFill>
          <a:ln>
            <a:noFill/>
          </a:ln>
        </p:spPr>
        <p:txBody>
          <a:bodyPr wrap="square">
            <a:noAutofit/>
          </a:bodyPr>
          <a:lstStyle/>
          <a:p>
            <a:pPr marL="0" marR="0" lvl="0" indent="0" algn="l" defTabSz="176891" rtl="0" eaLnBrk="1" fontAlgn="auto" latinLnBrk="0" hangingPunct="1">
              <a:lnSpc>
                <a:spcPts val="650"/>
              </a:lnSpc>
              <a:spcBef>
                <a:spcPts val="0"/>
              </a:spcBef>
              <a:spcAft>
                <a:spcPts val="0"/>
              </a:spcAft>
              <a:buClr>
                <a:srgbClr val="82328A"/>
              </a:buClr>
              <a:buSzTx/>
              <a:buFontTx/>
              <a:buNone/>
              <a:tabLst/>
              <a:defRPr/>
            </a:pPr>
            <a:r>
              <a:rPr kumimoji="0" lang="fr-FR" sz="650" b="1" i="1" u="none" strike="noStrike" kern="1200" cap="none" spc="0" normalizeH="0" baseline="0" noProof="0" dirty="0">
                <a:ln>
                  <a:noFill/>
                </a:ln>
                <a:solidFill>
                  <a:srgbClr val="82328A"/>
                </a:solidFill>
                <a:effectLst/>
                <a:uLnTx/>
                <a:uFillTx/>
                <a:latin typeface="Arial" panose="020B0604020202020204"/>
                <a:ea typeface="+mn-ea"/>
                <a:cs typeface="Arial"/>
                <a:sym typeface="Arial"/>
              </a:rPr>
              <a:t>En quelques clics : </a:t>
            </a:r>
          </a:p>
          <a:p>
            <a:pPr marL="74809" marR="0" lvl="0" indent="-74809" algn="l" defTabSz="176891" rtl="0" eaLnBrk="1" fontAlgn="auto" latinLnBrk="0" hangingPunct="1">
              <a:lnSpc>
                <a:spcPts val="650"/>
              </a:lnSpc>
              <a:spcBef>
                <a:spcPts val="0"/>
              </a:spcBef>
              <a:spcAft>
                <a:spcPts val="0"/>
              </a:spcAft>
              <a:buClr>
                <a:srgbClr val="82328A"/>
              </a:buClr>
              <a:buSzTx/>
              <a:buFont typeface="Wingdings" panose="05000000000000000000" pitchFamily="2" charset="2"/>
              <a:buChar char="§"/>
              <a:tabLst/>
              <a:defRPr/>
            </a:pPr>
            <a:r>
              <a:rPr kumimoji="0" lang="fr-FR" sz="569" b="0" i="0" u="none" strike="noStrike" kern="1200" cap="none" spc="0" normalizeH="0" baseline="0" noProof="0" dirty="0">
                <a:ln>
                  <a:noFill/>
                </a:ln>
                <a:solidFill>
                  <a:srgbClr val="82328A"/>
                </a:solidFill>
                <a:effectLst/>
                <a:uLnTx/>
                <a:uFillTx/>
                <a:latin typeface="Arial" panose="020B0604020202020204"/>
                <a:ea typeface="+mn-ea"/>
                <a:cs typeface="Arial"/>
                <a:sym typeface="Arial"/>
              </a:rPr>
              <a:t>Téléchargement et lecture automatique du Relevé de Situation Individuel (RIS) – les données ne sont alors plus à saisir pour l’estimation de la retraite</a:t>
            </a:r>
          </a:p>
        </p:txBody>
      </p:sp>
      <p:sp>
        <p:nvSpPr>
          <p:cNvPr id="46" name="Triangle isocèle 45">
            <a:extLst>
              <a:ext uri="{FF2B5EF4-FFF2-40B4-BE49-F238E27FC236}">
                <a16:creationId xmlns:a16="http://schemas.microsoft.com/office/drawing/2014/main" id="{5490A9F2-37C1-404B-98CC-AB2340B3CE5A}"/>
              </a:ext>
            </a:extLst>
          </p:cNvPr>
          <p:cNvSpPr/>
          <p:nvPr/>
        </p:nvSpPr>
        <p:spPr>
          <a:xfrm rot="10800000">
            <a:off x="2535917" y="3050667"/>
            <a:ext cx="324162" cy="6090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fr-FR" sz="1463"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47" name="Triangle isocèle 46">
            <a:extLst>
              <a:ext uri="{FF2B5EF4-FFF2-40B4-BE49-F238E27FC236}">
                <a16:creationId xmlns:a16="http://schemas.microsoft.com/office/drawing/2014/main" id="{55C6ACB7-50DA-4DE3-A51D-5B548C7DA06A}"/>
              </a:ext>
            </a:extLst>
          </p:cNvPr>
          <p:cNvSpPr/>
          <p:nvPr/>
        </p:nvSpPr>
        <p:spPr>
          <a:xfrm rot="10800000">
            <a:off x="5010866" y="3008706"/>
            <a:ext cx="324162" cy="6090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fr-FR" sz="1463"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48" name="Triangle isocèle 47">
            <a:extLst>
              <a:ext uri="{FF2B5EF4-FFF2-40B4-BE49-F238E27FC236}">
                <a16:creationId xmlns:a16="http://schemas.microsoft.com/office/drawing/2014/main" id="{32D547D0-42E7-4C36-A546-FA0124D58158}"/>
              </a:ext>
            </a:extLst>
          </p:cNvPr>
          <p:cNvSpPr/>
          <p:nvPr/>
        </p:nvSpPr>
        <p:spPr>
          <a:xfrm rot="10800000">
            <a:off x="7196571" y="3051855"/>
            <a:ext cx="324162" cy="6090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fr-FR" sz="1463"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49" name="Rectangle : coins arrondis 48">
            <a:extLst>
              <a:ext uri="{FF2B5EF4-FFF2-40B4-BE49-F238E27FC236}">
                <a16:creationId xmlns:a16="http://schemas.microsoft.com/office/drawing/2014/main" id="{62E80599-59A1-4479-A94F-A537790B1776}"/>
              </a:ext>
            </a:extLst>
          </p:cNvPr>
          <p:cNvSpPr/>
          <p:nvPr/>
        </p:nvSpPr>
        <p:spPr>
          <a:xfrm>
            <a:off x="7196571" y="239106"/>
            <a:ext cx="1927218" cy="464210"/>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dirty="0">
                <a:solidFill>
                  <a:schemeClr val="tx1"/>
                </a:solidFill>
              </a:rPr>
              <a:t>Cas d’un client qui choisit un apport (par transfert ou rachat) initial unique, qui choisit la Gestion Horizon en profil équilibré, une clause bénéficiaire standard</a:t>
            </a:r>
          </a:p>
        </p:txBody>
      </p:sp>
      <p:pic>
        <p:nvPicPr>
          <p:cNvPr id="50" name="Graphique 49" descr="Œil">
            <a:extLst>
              <a:ext uri="{FF2B5EF4-FFF2-40B4-BE49-F238E27FC236}">
                <a16:creationId xmlns:a16="http://schemas.microsoft.com/office/drawing/2014/main" id="{16DC2137-337B-4EB9-8E71-08B984DAB111}"/>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6991983" y="54532"/>
            <a:ext cx="436435" cy="436435"/>
          </a:xfrm>
          <a:prstGeom prst="rect">
            <a:avLst/>
          </a:prstGeom>
        </p:spPr>
      </p:pic>
      <p:pic>
        <p:nvPicPr>
          <p:cNvPr id="51" name="Graphique 50" descr="Utilisateur">
            <a:extLst>
              <a:ext uri="{FF2B5EF4-FFF2-40B4-BE49-F238E27FC236}">
                <a16:creationId xmlns:a16="http://schemas.microsoft.com/office/drawing/2014/main" id="{E921DDA0-D7B1-4E96-B640-4D6725654129}"/>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816842" y="1952225"/>
            <a:ext cx="386206" cy="386206"/>
          </a:xfrm>
          <a:prstGeom prst="rect">
            <a:avLst/>
          </a:prstGeom>
        </p:spPr>
      </p:pic>
      <p:pic>
        <p:nvPicPr>
          <p:cNvPr id="52" name="Graphique 51" descr="Écran">
            <a:extLst>
              <a:ext uri="{FF2B5EF4-FFF2-40B4-BE49-F238E27FC236}">
                <a16:creationId xmlns:a16="http://schemas.microsoft.com/office/drawing/2014/main" id="{FBEA4469-E217-4859-B784-251724BE4601}"/>
              </a:ext>
            </a:extLst>
          </p:cNvPr>
          <p:cNvPicPr>
            <a:picLocks noChangeAspect="1"/>
          </p:cNvPicPr>
          <p:nvPr/>
        </p:nvPicPr>
        <p:blipFill>
          <a:blip r:embed="rId7">
            <a:extLst>
              <a:ext uri="{96DAC541-7B7A-43D3-8B79-37D633B846F1}">
                <asvg:svgBlip xmlns:asvg="http://schemas.microsoft.com/office/drawing/2016/SVG/main" xmlns="" r:embed="rId8"/>
              </a:ext>
            </a:extLst>
          </a:blip>
          <a:stretch>
            <a:fillRect/>
          </a:stretch>
        </p:blipFill>
        <p:spPr>
          <a:xfrm>
            <a:off x="854747" y="2643958"/>
            <a:ext cx="295119" cy="295119"/>
          </a:xfrm>
          <a:prstGeom prst="rect">
            <a:avLst/>
          </a:prstGeom>
        </p:spPr>
      </p:pic>
      <p:sp>
        <p:nvSpPr>
          <p:cNvPr id="53" name="Rectangle 52">
            <a:extLst>
              <a:ext uri="{FF2B5EF4-FFF2-40B4-BE49-F238E27FC236}">
                <a16:creationId xmlns:a16="http://schemas.microsoft.com/office/drawing/2014/main" id="{0DB8035F-B3F4-4C41-A716-9D3EA00D775A}"/>
              </a:ext>
            </a:extLst>
          </p:cNvPr>
          <p:cNvSpPr/>
          <p:nvPr/>
        </p:nvSpPr>
        <p:spPr>
          <a:xfrm>
            <a:off x="457200" y="778617"/>
            <a:ext cx="8525933" cy="507831"/>
          </a:xfrm>
          <a:prstGeom prst="rect">
            <a:avLst/>
          </a:prstGeom>
        </p:spPr>
        <p:txBody>
          <a:bodyPr wrap="square">
            <a:spAutoFit/>
          </a:bodyPr>
          <a:lstStyle/>
          <a:p>
            <a:pPr marL="177800" lvl="0" indent="-177800">
              <a:buFont typeface="Calibri" panose="020F0502020204030204" pitchFamily="34" charset="0"/>
              <a:buChar char="-"/>
            </a:pPr>
            <a:r>
              <a:rPr lang="fr-FR" sz="900" dirty="0">
                <a:latin typeface="Calibri" panose="020F0502020204030204" pitchFamily="34" charset="0"/>
                <a:ea typeface="Times New Roman" panose="02020603050405020304" pitchFamily="18" charset="0"/>
              </a:rPr>
              <a:t>Pour une souscription </a:t>
            </a:r>
            <a:r>
              <a:rPr lang="fr-FR" sz="900" b="1" dirty="0">
                <a:latin typeface="Calibri" panose="020F0502020204030204" pitchFamily="34" charset="0"/>
                <a:ea typeface="Times New Roman" panose="02020603050405020304" pitchFamily="18" charset="0"/>
              </a:rPr>
              <a:t>par rachat  d’un Nuances 3D, Nuances Plus ou Nuances privilèges</a:t>
            </a:r>
            <a:r>
              <a:rPr lang="fr-FR" sz="900" dirty="0">
                <a:latin typeface="Calibri" panose="020F0502020204030204" pitchFamily="34" charset="0"/>
                <a:ea typeface="Times New Roman" panose="02020603050405020304" pitchFamily="18" charset="0"/>
              </a:rPr>
              <a:t> : </a:t>
            </a:r>
            <a:r>
              <a:rPr lang="fr-FR" sz="900" i="1" dirty="0">
                <a:latin typeface="Calibri" panose="020F0502020204030204" pitchFamily="34" charset="0"/>
                <a:ea typeface="Times New Roman" panose="02020603050405020304" pitchFamily="18" charset="0"/>
              </a:rPr>
              <a:t>Accueil produits/PER CE/souscription</a:t>
            </a:r>
            <a:endParaRPr lang="fr-FR" sz="900" dirty="0">
              <a:latin typeface="Calibri" panose="020F0502020204030204" pitchFamily="34" charset="0"/>
              <a:ea typeface="Calibri" panose="020F0502020204030204" pitchFamily="34" charset="0"/>
            </a:endParaRPr>
          </a:p>
          <a:p>
            <a:pPr marL="177800" lvl="0" indent="-177800">
              <a:buFont typeface="Calibri" panose="020F0502020204030204" pitchFamily="34" charset="0"/>
              <a:buChar char="-"/>
            </a:pPr>
            <a:r>
              <a:rPr lang="fr-FR" sz="900" dirty="0">
                <a:latin typeface="Calibri" panose="020F0502020204030204" pitchFamily="34" charset="0"/>
                <a:ea typeface="Times New Roman" panose="02020603050405020304" pitchFamily="18" charset="0"/>
              </a:rPr>
              <a:t>Pour une souscription </a:t>
            </a:r>
            <a:r>
              <a:rPr lang="fr-FR" sz="900" b="1" dirty="0">
                <a:latin typeface="Calibri" panose="020F0502020204030204" pitchFamily="34" charset="0"/>
                <a:ea typeface="Times New Roman" panose="02020603050405020304" pitchFamily="18" charset="0"/>
              </a:rPr>
              <a:t>par rachat d’un Initiatives Transmission ou Initiatives Plus ou par transfert d’un PERP CE</a:t>
            </a:r>
            <a:r>
              <a:rPr lang="fr-FR" sz="900" dirty="0">
                <a:latin typeface="Calibri" panose="020F0502020204030204" pitchFamily="34" charset="0"/>
                <a:ea typeface="Times New Roman" panose="02020603050405020304" pitchFamily="18" charset="0"/>
              </a:rPr>
              <a:t> : </a:t>
            </a:r>
            <a:r>
              <a:rPr lang="fr-FR" sz="900" i="1" dirty="0">
                <a:latin typeface="Calibri" panose="020F0502020204030204" pitchFamily="34" charset="0"/>
                <a:ea typeface="Times New Roman" panose="02020603050405020304" pitchFamily="18" charset="0"/>
              </a:rPr>
              <a:t>Portefeuille/autre opération</a:t>
            </a:r>
            <a:r>
              <a:rPr lang="fr-FR" sz="900" dirty="0">
                <a:latin typeface="Calibri" panose="020F0502020204030204" pitchFamily="34" charset="0"/>
                <a:ea typeface="Times New Roman" panose="02020603050405020304" pitchFamily="18" charset="0"/>
              </a:rPr>
              <a:t> (puis bascule automatique dans ISI avec sélection de souscription d’un produit retraite)</a:t>
            </a:r>
            <a:endParaRPr lang="fr-FR" sz="900" dirty="0">
              <a:latin typeface="Calibri" panose="020F0502020204030204" pitchFamily="34" charset="0"/>
              <a:ea typeface="Calibri" panose="020F0502020204030204" pitchFamily="34" charset="0"/>
            </a:endParaRPr>
          </a:p>
        </p:txBody>
      </p:sp>
      <p:pic>
        <p:nvPicPr>
          <p:cNvPr id="54" name="Graphique 53" descr="Horloge">
            <a:extLst>
              <a:ext uri="{FF2B5EF4-FFF2-40B4-BE49-F238E27FC236}">
                <a16:creationId xmlns:a16="http://schemas.microsoft.com/office/drawing/2014/main" id="{E97E82EB-2665-4F5C-AA1C-A01E3E23FD86}"/>
              </a:ext>
            </a:extLst>
          </p:cNvPr>
          <p:cNvPicPr>
            <a:picLocks noChangeAspect="1"/>
          </p:cNvPicPr>
          <p:nvPr/>
        </p:nvPicPr>
        <p:blipFill>
          <a:blip r:embed="rId9">
            <a:extLst>
              <a:ext uri="{96DAC541-7B7A-43D3-8B79-37D633B846F1}">
                <asvg:svgBlip xmlns:asvg="http://schemas.microsoft.com/office/drawing/2016/SVG/main" xmlns="" r:embed="rId10"/>
              </a:ext>
            </a:extLst>
          </a:blip>
          <a:stretch>
            <a:fillRect/>
          </a:stretch>
        </p:blipFill>
        <p:spPr>
          <a:xfrm>
            <a:off x="1670720" y="4279698"/>
            <a:ext cx="216000" cy="216000"/>
          </a:xfrm>
          <a:prstGeom prst="rect">
            <a:avLst/>
          </a:prstGeom>
        </p:spPr>
      </p:pic>
      <p:pic>
        <p:nvPicPr>
          <p:cNvPr id="55" name="Graphique 54" descr="Écran">
            <a:extLst>
              <a:ext uri="{FF2B5EF4-FFF2-40B4-BE49-F238E27FC236}">
                <a16:creationId xmlns:a16="http://schemas.microsoft.com/office/drawing/2014/main" id="{95286679-0954-4AE8-8E86-1F5CFD1E065C}"/>
              </a:ext>
            </a:extLst>
          </p:cNvPr>
          <p:cNvPicPr>
            <a:picLocks noChangeAspect="1"/>
          </p:cNvPicPr>
          <p:nvPr/>
        </p:nvPicPr>
        <p:blipFill>
          <a:blip r:embed="rId11">
            <a:extLst>
              <a:ext uri="{96DAC541-7B7A-43D3-8B79-37D633B846F1}">
                <asvg:svgBlip xmlns:asvg="http://schemas.microsoft.com/office/drawing/2016/SVG/main" xmlns="" r:embed="rId12"/>
              </a:ext>
            </a:extLst>
          </a:blip>
          <a:stretch>
            <a:fillRect/>
          </a:stretch>
        </p:blipFill>
        <p:spPr>
          <a:xfrm>
            <a:off x="1675901" y="4115499"/>
            <a:ext cx="216000" cy="216000"/>
          </a:xfrm>
          <a:prstGeom prst="rect">
            <a:avLst/>
          </a:prstGeom>
        </p:spPr>
      </p:pic>
      <p:pic>
        <p:nvPicPr>
          <p:cNvPr id="56" name="Graphique 55" descr="Horloge">
            <a:extLst>
              <a:ext uri="{FF2B5EF4-FFF2-40B4-BE49-F238E27FC236}">
                <a16:creationId xmlns:a16="http://schemas.microsoft.com/office/drawing/2014/main" id="{01BA08C0-1E4E-4014-9C1F-A3B74C8B0A97}"/>
              </a:ext>
            </a:extLst>
          </p:cNvPr>
          <p:cNvPicPr>
            <a:picLocks noChangeAspect="1"/>
          </p:cNvPicPr>
          <p:nvPr/>
        </p:nvPicPr>
        <p:blipFill>
          <a:blip r:embed="rId9">
            <a:extLst>
              <a:ext uri="{96DAC541-7B7A-43D3-8B79-37D633B846F1}">
                <asvg:svgBlip xmlns:asvg="http://schemas.microsoft.com/office/drawing/2016/SVG/main" xmlns="" r:embed="rId10"/>
              </a:ext>
            </a:extLst>
          </a:blip>
          <a:stretch>
            <a:fillRect/>
          </a:stretch>
        </p:blipFill>
        <p:spPr>
          <a:xfrm>
            <a:off x="4101025" y="4258243"/>
            <a:ext cx="216000" cy="216000"/>
          </a:xfrm>
          <a:prstGeom prst="rect">
            <a:avLst/>
          </a:prstGeom>
        </p:spPr>
      </p:pic>
      <p:pic>
        <p:nvPicPr>
          <p:cNvPr id="57" name="Graphique 56" descr="Écran">
            <a:extLst>
              <a:ext uri="{FF2B5EF4-FFF2-40B4-BE49-F238E27FC236}">
                <a16:creationId xmlns:a16="http://schemas.microsoft.com/office/drawing/2014/main" id="{53C7C7C1-D199-4DD2-80D7-AD06815059B8}"/>
              </a:ext>
            </a:extLst>
          </p:cNvPr>
          <p:cNvPicPr>
            <a:picLocks noChangeAspect="1"/>
          </p:cNvPicPr>
          <p:nvPr/>
        </p:nvPicPr>
        <p:blipFill>
          <a:blip r:embed="rId11">
            <a:extLst>
              <a:ext uri="{96DAC541-7B7A-43D3-8B79-37D633B846F1}">
                <asvg:svgBlip xmlns:asvg="http://schemas.microsoft.com/office/drawing/2016/SVG/main" xmlns="" r:embed="rId12"/>
              </a:ext>
            </a:extLst>
          </a:blip>
          <a:stretch>
            <a:fillRect/>
          </a:stretch>
        </p:blipFill>
        <p:spPr>
          <a:xfrm>
            <a:off x="4106206" y="4090727"/>
            <a:ext cx="216000" cy="216000"/>
          </a:xfrm>
          <a:prstGeom prst="rect">
            <a:avLst/>
          </a:prstGeom>
        </p:spPr>
      </p:pic>
      <p:pic>
        <p:nvPicPr>
          <p:cNvPr id="58" name="Graphique 57" descr="Horloge">
            <a:extLst>
              <a:ext uri="{FF2B5EF4-FFF2-40B4-BE49-F238E27FC236}">
                <a16:creationId xmlns:a16="http://schemas.microsoft.com/office/drawing/2014/main" id="{D463302E-0B2E-401C-AB68-084473EAA14F}"/>
              </a:ext>
            </a:extLst>
          </p:cNvPr>
          <p:cNvPicPr>
            <a:picLocks noChangeAspect="1"/>
          </p:cNvPicPr>
          <p:nvPr/>
        </p:nvPicPr>
        <p:blipFill>
          <a:blip r:embed="rId9">
            <a:extLst>
              <a:ext uri="{96DAC541-7B7A-43D3-8B79-37D633B846F1}">
                <asvg:svgBlip xmlns:asvg="http://schemas.microsoft.com/office/drawing/2016/SVG/main" xmlns="" r:embed="rId10"/>
              </a:ext>
            </a:extLst>
          </a:blip>
          <a:stretch>
            <a:fillRect/>
          </a:stretch>
        </p:blipFill>
        <p:spPr>
          <a:xfrm>
            <a:off x="6353264" y="4305899"/>
            <a:ext cx="216000" cy="216000"/>
          </a:xfrm>
          <a:prstGeom prst="rect">
            <a:avLst/>
          </a:prstGeom>
        </p:spPr>
      </p:pic>
      <p:pic>
        <p:nvPicPr>
          <p:cNvPr id="59" name="Graphique 58" descr="Écran">
            <a:extLst>
              <a:ext uri="{FF2B5EF4-FFF2-40B4-BE49-F238E27FC236}">
                <a16:creationId xmlns:a16="http://schemas.microsoft.com/office/drawing/2014/main" id="{D7140C74-0DE0-4472-A08B-46125DE5B831}"/>
              </a:ext>
            </a:extLst>
          </p:cNvPr>
          <p:cNvPicPr>
            <a:picLocks noChangeAspect="1"/>
          </p:cNvPicPr>
          <p:nvPr/>
        </p:nvPicPr>
        <p:blipFill>
          <a:blip r:embed="rId11">
            <a:extLst>
              <a:ext uri="{96DAC541-7B7A-43D3-8B79-37D633B846F1}">
                <asvg:svgBlip xmlns:asvg="http://schemas.microsoft.com/office/drawing/2016/SVG/main" xmlns="" r:embed="rId12"/>
              </a:ext>
            </a:extLst>
          </a:blip>
          <a:stretch>
            <a:fillRect/>
          </a:stretch>
        </p:blipFill>
        <p:spPr>
          <a:xfrm>
            <a:off x="6358445" y="4141700"/>
            <a:ext cx="216000" cy="216000"/>
          </a:xfrm>
          <a:prstGeom prst="rect">
            <a:avLst/>
          </a:prstGeom>
        </p:spPr>
      </p:pic>
      <p:sp>
        <p:nvSpPr>
          <p:cNvPr id="60" name="Titre 1">
            <a:extLst>
              <a:ext uri="{FF2B5EF4-FFF2-40B4-BE49-F238E27FC236}">
                <a16:creationId xmlns:a16="http://schemas.microsoft.com/office/drawing/2014/main" id="{519C88BE-48B0-4C6D-88A6-8B1C0DACDF90}"/>
              </a:ext>
            </a:extLst>
          </p:cNvPr>
          <p:cNvSpPr>
            <a:spLocks noGrp="1"/>
          </p:cNvSpPr>
          <p:nvPr>
            <p:ph type="title"/>
          </p:nvPr>
        </p:nvSpPr>
        <p:spPr>
          <a:xfrm>
            <a:off x="392400" y="224589"/>
            <a:ext cx="8326800" cy="437400"/>
          </a:xfrm>
        </p:spPr>
        <p:txBody>
          <a:bodyPr/>
          <a:lstStyle/>
          <a:p>
            <a:r>
              <a:rPr lang="fr-FR" dirty="0"/>
              <a:t>PER CE : macro parcours de souscription</a:t>
            </a:r>
          </a:p>
        </p:txBody>
      </p:sp>
    </p:spTree>
    <p:extLst>
      <p:ext uri="{BB962C8B-B14F-4D97-AF65-F5344CB8AC3E}">
        <p14:creationId xmlns:p14="http://schemas.microsoft.com/office/powerpoint/2010/main" val="40636617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359197D-E205-4EF1-9991-BC6BF40AAC6D}"/>
              </a:ext>
            </a:extLst>
          </p:cNvPr>
          <p:cNvSpPr>
            <a:spLocks noGrp="1"/>
          </p:cNvSpPr>
          <p:nvPr>
            <p:ph type="title"/>
          </p:nvPr>
        </p:nvSpPr>
        <p:spPr/>
        <p:txBody>
          <a:bodyPr/>
          <a:lstStyle/>
          <a:p>
            <a:r>
              <a:rPr lang="fr-FR" dirty="0"/>
              <a:t>PER CE : macro parcours de souscription</a:t>
            </a:r>
          </a:p>
        </p:txBody>
      </p:sp>
      <p:sp>
        <p:nvSpPr>
          <p:cNvPr id="5" name="Rectangle 4">
            <a:extLst>
              <a:ext uri="{FF2B5EF4-FFF2-40B4-BE49-F238E27FC236}">
                <a16:creationId xmlns:a16="http://schemas.microsoft.com/office/drawing/2014/main" id="{4CECDD7B-D918-46D1-BB5B-5A685C9636E3}"/>
              </a:ext>
            </a:extLst>
          </p:cNvPr>
          <p:cNvSpPr/>
          <p:nvPr/>
        </p:nvSpPr>
        <p:spPr>
          <a:xfrm>
            <a:off x="765110" y="1236875"/>
            <a:ext cx="1094792" cy="437400"/>
          </a:xfrm>
          <a:prstGeom prst="rect">
            <a:avLst/>
          </a:prstGeom>
          <a:solidFill>
            <a:sysClr val="window" lastClr="FFFFFF"/>
          </a:solidFill>
          <a:ln w="25400" cap="flat" cmpd="sng" algn="ctr">
            <a:solidFill>
              <a:srgbClr val="F79646"/>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100" b="0" i="0" u="none" strike="noStrike" kern="1200" cap="none" spc="0" normalizeH="0" baseline="0" noProof="0" dirty="0">
                <a:ln>
                  <a:noFill/>
                </a:ln>
                <a:solidFill>
                  <a:prstClr val="black"/>
                </a:solidFill>
                <a:effectLst/>
                <a:uLnTx/>
                <a:uFillTx/>
                <a:latin typeface="Calibri"/>
                <a:ea typeface="+mn-ea"/>
                <a:cs typeface="+mn-cs"/>
              </a:rPr>
              <a:t>Simulateur HARVEST</a:t>
            </a:r>
          </a:p>
        </p:txBody>
      </p:sp>
      <p:sp>
        <p:nvSpPr>
          <p:cNvPr id="6" name="Rectangle 5">
            <a:extLst>
              <a:ext uri="{FF2B5EF4-FFF2-40B4-BE49-F238E27FC236}">
                <a16:creationId xmlns:a16="http://schemas.microsoft.com/office/drawing/2014/main" id="{2ECA03B5-D9C9-48D1-881B-3DD91B8A1063}"/>
              </a:ext>
            </a:extLst>
          </p:cNvPr>
          <p:cNvSpPr/>
          <p:nvPr/>
        </p:nvSpPr>
        <p:spPr>
          <a:xfrm>
            <a:off x="2142930" y="1236875"/>
            <a:ext cx="1094792" cy="437400"/>
          </a:xfrm>
          <a:prstGeom prst="rect">
            <a:avLst/>
          </a:prstGeom>
          <a:solidFill>
            <a:sysClr val="window" lastClr="FFFFFF"/>
          </a:solidFill>
          <a:ln w="25400" cap="flat" cmpd="sng" algn="ctr">
            <a:solidFill>
              <a:srgbClr val="C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100" b="0" i="0" u="none" strike="noStrike" kern="1200" cap="none" spc="0" normalizeH="0" baseline="0" noProof="0" dirty="0">
                <a:ln>
                  <a:noFill/>
                </a:ln>
                <a:solidFill>
                  <a:prstClr val="black"/>
                </a:solidFill>
                <a:effectLst/>
                <a:uLnTx/>
                <a:uFillTx/>
                <a:latin typeface="Calibri"/>
                <a:ea typeface="+mn-ea"/>
                <a:cs typeface="+mn-cs"/>
              </a:rPr>
              <a:t>MYSYS</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100" b="0" i="0" u="none" strike="noStrike" kern="1200" cap="none" spc="0" normalizeH="0" baseline="0" noProof="0" dirty="0">
                <a:ln>
                  <a:noFill/>
                </a:ln>
                <a:solidFill>
                  <a:prstClr val="black"/>
                </a:solidFill>
                <a:effectLst/>
                <a:uLnTx/>
                <a:uFillTx/>
                <a:latin typeface="Calibri"/>
                <a:ea typeface="+mn-ea"/>
                <a:cs typeface="+mn-cs"/>
              </a:rPr>
              <a:t>QCF-QR</a:t>
            </a:r>
          </a:p>
        </p:txBody>
      </p:sp>
      <p:sp>
        <p:nvSpPr>
          <p:cNvPr id="7" name="Rectangle 6">
            <a:extLst>
              <a:ext uri="{FF2B5EF4-FFF2-40B4-BE49-F238E27FC236}">
                <a16:creationId xmlns:a16="http://schemas.microsoft.com/office/drawing/2014/main" id="{9F9DB15C-93FA-4BEC-8091-795DEFB7AA4E}"/>
              </a:ext>
            </a:extLst>
          </p:cNvPr>
          <p:cNvSpPr/>
          <p:nvPr/>
        </p:nvSpPr>
        <p:spPr>
          <a:xfrm>
            <a:off x="3520750" y="1236875"/>
            <a:ext cx="1094792" cy="437400"/>
          </a:xfrm>
          <a:prstGeom prst="rect">
            <a:avLst/>
          </a:prstGeom>
          <a:solidFill>
            <a:sysClr val="window" lastClr="FFFFFF"/>
          </a:solidFill>
          <a:ln w="25400" cap="flat" cmpd="sng" algn="ctr">
            <a:solidFill>
              <a:srgbClr val="9BBB59">
                <a:lumMod val="75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100" b="0" i="0" u="none" strike="noStrike" kern="1200" cap="none" spc="0" normalizeH="0" baseline="0" noProof="0" dirty="0">
                <a:ln>
                  <a:noFill/>
                </a:ln>
                <a:solidFill>
                  <a:prstClr val="black"/>
                </a:solidFill>
                <a:effectLst/>
                <a:uLnTx/>
                <a:uFillTx/>
                <a:latin typeface="Calibri"/>
                <a:ea typeface="+mn-ea"/>
                <a:cs typeface="+mn-cs"/>
              </a:rPr>
              <a:t>LEA</a:t>
            </a:r>
          </a:p>
        </p:txBody>
      </p:sp>
      <p:sp>
        <p:nvSpPr>
          <p:cNvPr id="8" name="Rectangle 7">
            <a:extLst>
              <a:ext uri="{FF2B5EF4-FFF2-40B4-BE49-F238E27FC236}">
                <a16:creationId xmlns:a16="http://schemas.microsoft.com/office/drawing/2014/main" id="{0B2D1A7A-3F48-4F9E-97F1-55812A91154C}"/>
              </a:ext>
            </a:extLst>
          </p:cNvPr>
          <p:cNvSpPr/>
          <p:nvPr/>
        </p:nvSpPr>
        <p:spPr>
          <a:xfrm>
            <a:off x="4898569" y="1236875"/>
            <a:ext cx="1254797" cy="437400"/>
          </a:xfrm>
          <a:prstGeom prst="rect">
            <a:avLst/>
          </a:prstGeom>
          <a:solidFill>
            <a:sysClr val="window" lastClr="FFFFFF"/>
          </a:solidFill>
          <a:ln w="25400" cap="flat" cmpd="sng" algn="ctr">
            <a:solidFill>
              <a:srgbClr val="1F497D"/>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100" b="0" i="0" u="none" strike="noStrike" kern="1200" cap="none" spc="0" normalizeH="0" baseline="0" noProof="0" dirty="0">
                <a:ln>
                  <a:noFill/>
                </a:ln>
                <a:solidFill>
                  <a:prstClr val="black"/>
                </a:solidFill>
                <a:effectLst/>
                <a:uLnTx/>
                <a:uFillTx/>
                <a:latin typeface="Calibri"/>
                <a:ea typeface="+mn-ea"/>
                <a:cs typeface="+mn-cs"/>
              </a:rPr>
              <a:t>PUMA </a:t>
            </a:r>
            <a:r>
              <a:rPr kumimoji="0" lang="fr-FR" sz="900" b="0" i="0" u="none" strike="noStrike" kern="1200" cap="none" spc="0" normalizeH="0" baseline="0" noProof="0" dirty="0">
                <a:ln>
                  <a:noFill/>
                </a:ln>
                <a:solidFill>
                  <a:prstClr val="black"/>
                </a:solidFill>
                <a:effectLst/>
                <a:uLnTx/>
                <a:uFillTx/>
                <a:latin typeface="Calibri"/>
                <a:ea typeface="+mn-ea"/>
                <a:cs typeface="+mn-cs"/>
              </a:rPr>
              <a:t>(rachats </a:t>
            </a:r>
            <a:r>
              <a:rPr lang="fr-FR" sz="900" kern="1200" dirty="0">
                <a:solidFill>
                  <a:prstClr val="black"/>
                </a:solidFill>
                <a:latin typeface="Calibri"/>
                <a:ea typeface="+mn-ea"/>
                <a:cs typeface="+mn-cs"/>
              </a:rPr>
              <a:t>N3D, N+ , </a:t>
            </a:r>
            <a:r>
              <a:rPr lang="fr-FR" sz="900" kern="1200" dirty="0" err="1">
                <a:solidFill>
                  <a:prstClr val="black"/>
                </a:solidFill>
                <a:latin typeface="Calibri"/>
                <a:ea typeface="+mn-ea"/>
                <a:cs typeface="+mn-cs"/>
              </a:rPr>
              <a:t>NPRIv</a:t>
            </a:r>
            <a:r>
              <a:rPr kumimoji="0" lang="fr-FR" sz="900" b="0" i="0" u="none" strike="noStrike" kern="1200" cap="none" spc="0" normalizeH="0" baseline="0" noProof="0" dirty="0">
                <a:ln>
                  <a:noFill/>
                </a:ln>
                <a:solidFill>
                  <a:prstClr val="black"/>
                </a:solidFill>
                <a:effectLst/>
                <a:uLnTx/>
                <a:uFillTx/>
                <a:latin typeface="Calibri"/>
                <a:ea typeface="+mn-ea"/>
                <a:cs typeface="+mn-cs"/>
              </a:rPr>
              <a:t>)</a:t>
            </a:r>
            <a:r>
              <a:rPr lang="fr-FR" sz="900" kern="1200" dirty="0">
                <a:solidFill>
                  <a:prstClr val="black"/>
                </a:solidFill>
                <a:latin typeface="Calibri"/>
                <a:ea typeface="+mn-ea"/>
                <a:cs typeface="+mn-cs"/>
              </a:rPr>
              <a:t> ou ISI</a:t>
            </a:r>
            <a:endParaRPr kumimoji="0" lang="fr-FR" sz="1100" b="0" i="0" u="none" strike="noStrike" kern="1200" cap="none" spc="0" normalizeH="0" baseline="0" noProof="0" dirty="0">
              <a:ln>
                <a:noFill/>
              </a:ln>
              <a:solidFill>
                <a:prstClr val="black"/>
              </a:solidFill>
              <a:effectLst/>
              <a:uLnTx/>
              <a:uFillTx/>
              <a:latin typeface="Calibri"/>
              <a:ea typeface="+mn-ea"/>
              <a:cs typeface="+mn-cs"/>
            </a:endParaRPr>
          </a:p>
        </p:txBody>
      </p:sp>
      <p:sp>
        <p:nvSpPr>
          <p:cNvPr id="9" name="Rectangle 8">
            <a:extLst>
              <a:ext uri="{FF2B5EF4-FFF2-40B4-BE49-F238E27FC236}">
                <a16:creationId xmlns:a16="http://schemas.microsoft.com/office/drawing/2014/main" id="{4EAE262B-883D-45F3-B9C7-AFD9EA20AAA5}"/>
              </a:ext>
            </a:extLst>
          </p:cNvPr>
          <p:cNvSpPr/>
          <p:nvPr/>
        </p:nvSpPr>
        <p:spPr>
          <a:xfrm>
            <a:off x="7103704" y="1231640"/>
            <a:ext cx="1094792" cy="437400"/>
          </a:xfrm>
          <a:prstGeom prst="rect">
            <a:avLst/>
          </a:prstGeom>
          <a:solidFill>
            <a:sysClr val="window" lastClr="FFFFFF"/>
          </a:solidFill>
          <a:ln w="25400" cap="flat" cmpd="sng" algn="ctr">
            <a:solidFill>
              <a:srgbClr val="1F497D">
                <a:lumMod val="40000"/>
                <a:lumOff val="60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100" b="0" i="0" u="none" strike="noStrike" kern="1200" cap="none" spc="0" normalizeH="0" baseline="0" noProof="0" dirty="0">
                <a:ln>
                  <a:noFill/>
                </a:ln>
                <a:solidFill>
                  <a:prstClr val="black"/>
                </a:solidFill>
                <a:effectLst/>
                <a:uLnTx/>
                <a:uFillTx/>
                <a:latin typeface="Calibri"/>
                <a:ea typeface="+mn-ea"/>
                <a:cs typeface="+mn-cs"/>
              </a:rPr>
              <a:t>CNP Assurances</a:t>
            </a:r>
          </a:p>
        </p:txBody>
      </p:sp>
      <p:cxnSp>
        <p:nvCxnSpPr>
          <p:cNvPr id="10" name="Connecteur droit avec flèche 9">
            <a:extLst>
              <a:ext uri="{FF2B5EF4-FFF2-40B4-BE49-F238E27FC236}">
                <a16:creationId xmlns:a16="http://schemas.microsoft.com/office/drawing/2014/main" id="{49005DFF-A646-4F1C-8905-06E92DA4D128}"/>
              </a:ext>
            </a:extLst>
          </p:cNvPr>
          <p:cNvCxnSpPr>
            <a:cxnSpLocks/>
            <a:stCxn id="5" idx="2"/>
          </p:cNvCxnSpPr>
          <p:nvPr/>
        </p:nvCxnSpPr>
        <p:spPr>
          <a:xfrm>
            <a:off x="1312506" y="1674275"/>
            <a:ext cx="0" cy="527749"/>
          </a:xfrm>
          <a:prstGeom prst="straightConnector1">
            <a:avLst/>
          </a:prstGeom>
          <a:noFill/>
          <a:ln w="25400" cap="flat" cmpd="sng" algn="ctr">
            <a:solidFill>
              <a:srgbClr val="F79646"/>
            </a:solidFill>
            <a:prstDash val="dash"/>
            <a:tailEnd type="triangle"/>
          </a:ln>
          <a:effectLst>
            <a:outerShdw blurRad="40000" dist="20000" dir="5400000" rotWithShape="0">
              <a:srgbClr val="000000">
                <a:alpha val="38000"/>
              </a:srgbClr>
            </a:outerShdw>
          </a:effectLst>
        </p:spPr>
      </p:cxnSp>
      <p:pic>
        <p:nvPicPr>
          <p:cNvPr id="11" name="Graphique 14" descr="Document">
            <a:extLst>
              <a:ext uri="{FF2B5EF4-FFF2-40B4-BE49-F238E27FC236}">
                <a16:creationId xmlns:a16="http://schemas.microsoft.com/office/drawing/2014/main" id="{E791F639-CDD0-4F0E-BD52-6AC566AA256C}"/>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1063689" y="2234397"/>
            <a:ext cx="556383" cy="556383"/>
          </a:xfrm>
          <a:prstGeom prst="rect">
            <a:avLst/>
          </a:prstGeom>
        </p:spPr>
      </p:pic>
      <p:sp>
        <p:nvSpPr>
          <p:cNvPr id="12" name="ZoneTexte 11">
            <a:extLst>
              <a:ext uri="{FF2B5EF4-FFF2-40B4-BE49-F238E27FC236}">
                <a16:creationId xmlns:a16="http://schemas.microsoft.com/office/drawing/2014/main" id="{677666A0-2CD1-404E-A3EC-296DA282F870}"/>
              </a:ext>
            </a:extLst>
          </p:cNvPr>
          <p:cNvSpPr txBox="1"/>
          <p:nvPr/>
        </p:nvSpPr>
        <p:spPr>
          <a:xfrm>
            <a:off x="765110" y="2716122"/>
            <a:ext cx="1094792" cy="215444"/>
          </a:xfrm>
          <a:prstGeom prst="rect">
            <a:avLst/>
          </a:prstGeom>
          <a:noFill/>
        </p:spPr>
        <p:txBody>
          <a:bodyPr wrap="square" rtlCol="0">
            <a:spAutoFit/>
          </a:bodyPr>
          <a:lstStyle/>
          <a:p>
            <a:pPr algn="ctr" defTabSz="457200"/>
            <a:r>
              <a:rPr lang="fr-FR" sz="800" b="1" kern="1200" dirty="0">
                <a:solidFill>
                  <a:prstClr val="black"/>
                </a:solidFill>
                <a:latin typeface="Calibri"/>
                <a:ea typeface="+mn-ea"/>
                <a:cs typeface="+mn-cs"/>
              </a:rPr>
              <a:t>Simulation retraite</a:t>
            </a:r>
          </a:p>
        </p:txBody>
      </p:sp>
      <p:cxnSp>
        <p:nvCxnSpPr>
          <p:cNvPr id="13" name="Connecteur droit avec flèche 12">
            <a:extLst>
              <a:ext uri="{FF2B5EF4-FFF2-40B4-BE49-F238E27FC236}">
                <a16:creationId xmlns:a16="http://schemas.microsoft.com/office/drawing/2014/main" id="{CC3CBE89-E940-47F8-A459-E7F33171D95A}"/>
              </a:ext>
            </a:extLst>
          </p:cNvPr>
          <p:cNvCxnSpPr>
            <a:cxnSpLocks/>
          </p:cNvCxnSpPr>
          <p:nvPr/>
        </p:nvCxnSpPr>
        <p:spPr>
          <a:xfrm>
            <a:off x="2690326" y="1674275"/>
            <a:ext cx="0" cy="527749"/>
          </a:xfrm>
          <a:prstGeom prst="straightConnector1">
            <a:avLst/>
          </a:prstGeom>
          <a:noFill/>
          <a:ln w="25400" cap="flat" cmpd="sng" algn="ctr">
            <a:solidFill>
              <a:srgbClr val="C00000"/>
            </a:solidFill>
            <a:prstDash val="dash"/>
            <a:tailEnd type="triangle"/>
          </a:ln>
          <a:effectLst>
            <a:outerShdw blurRad="40000" dist="20000" dir="5400000" rotWithShape="0">
              <a:srgbClr val="000000">
                <a:alpha val="38000"/>
              </a:srgbClr>
            </a:outerShdw>
          </a:effectLst>
        </p:spPr>
      </p:cxnSp>
      <p:pic>
        <p:nvPicPr>
          <p:cNvPr id="14" name="Graphique 20" descr="Document">
            <a:extLst>
              <a:ext uri="{FF2B5EF4-FFF2-40B4-BE49-F238E27FC236}">
                <a16:creationId xmlns:a16="http://schemas.microsoft.com/office/drawing/2014/main" id="{01E857E0-3021-4E46-8ADF-B173075EAACA}"/>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2465062" y="2256335"/>
            <a:ext cx="556383" cy="556383"/>
          </a:xfrm>
          <a:prstGeom prst="rect">
            <a:avLst/>
          </a:prstGeom>
        </p:spPr>
      </p:pic>
      <p:sp>
        <p:nvSpPr>
          <p:cNvPr id="15" name="ZoneTexte 14">
            <a:extLst>
              <a:ext uri="{FF2B5EF4-FFF2-40B4-BE49-F238E27FC236}">
                <a16:creationId xmlns:a16="http://schemas.microsoft.com/office/drawing/2014/main" id="{071DF6E9-86BB-433F-8C58-BA1159A84E34}"/>
              </a:ext>
            </a:extLst>
          </p:cNvPr>
          <p:cNvSpPr txBox="1"/>
          <p:nvPr/>
        </p:nvSpPr>
        <p:spPr>
          <a:xfrm>
            <a:off x="2363995" y="2777975"/>
            <a:ext cx="755780" cy="215444"/>
          </a:xfrm>
          <a:prstGeom prst="rect">
            <a:avLst/>
          </a:prstGeom>
          <a:noFill/>
        </p:spPr>
        <p:txBody>
          <a:bodyPr wrap="square" rtlCol="0">
            <a:spAutoFit/>
          </a:bodyPr>
          <a:lstStyle/>
          <a:p>
            <a:pPr algn="ctr" defTabSz="457200"/>
            <a:r>
              <a:rPr lang="fr-FR" sz="800" b="1" kern="1200" dirty="0">
                <a:solidFill>
                  <a:prstClr val="black"/>
                </a:solidFill>
                <a:latin typeface="Calibri"/>
                <a:ea typeface="+mn-ea"/>
                <a:cs typeface="+mn-cs"/>
              </a:rPr>
              <a:t>QCF-QR</a:t>
            </a:r>
          </a:p>
        </p:txBody>
      </p:sp>
      <p:cxnSp>
        <p:nvCxnSpPr>
          <p:cNvPr id="16" name="Connecteur droit avec flèche 15">
            <a:extLst>
              <a:ext uri="{FF2B5EF4-FFF2-40B4-BE49-F238E27FC236}">
                <a16:creationId xmlns:a16="http://schemas.microsoft.com/office/drawing/2014/main" id="{5431873E-4A59-45C9-9458-5190E6F3F83B}"/>
              </a:ext>
            </a:extLst>
          </p:cNvPr>
          <p:cNvCxnSpPr>
            <a:cxnSpLocks/>
          </p:cNvCxnSpPr>
          <p:nvPr/>
        </p:nvCxnSpPr>
        <p:spPr>
          <a:xfrm>
            <a:off x="4068146" y="1674275"/>
            <a:ext cx="0" cy="527749"/>
          </a:xfrm>
          <a:prstGeom prst="straightConnector1">
            <a:avLst/>
          </a:prstGeom>
          <a:noFill/>
          <a:ln w="25400" cap="flat" cmpd="sng" algn="ctr">
            <a:solidFill>
              <a:srgbClr val="9BBB59"/>
            </a:solidFill>
            <a:prstDash val="dash"/>
            <a:tailEnd type="triangle"/>
          </a:ln>
          <a:effectLst>
            <a:outerShdw blurRad="40000" dist="20000" dir="5400000" rotWithShape="0">
              <a:srgbClr val="000000">
                <a:alpha val="38000"/>
              </a:srgbClr>
            </a:outerShdw>
          </a:effectLst>
        </p:spPr>
      </p:cxnSp>
      <p:pic>
        <p:nvPicPr>
          <p:cNvPr id="17" name="Graphique 23" descr="Document">
            <a:extLst>
              <a:ext uri="{FF2B5EF4-FFF2-40B4-BE49-F238E27FC236}">
                <a16:creationId xmlns:a16="http://schemas.microsoft.com/office/drawing/2014/main" id="{39DCF893-8780-4645-BF85-896F22F25E6B}"/>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3808749" y="2251642"/>
            <a:ext cx="556383" cy="556383"/>
          </a:xfrm>
          <a:prstGeom prst="rect">
            <a:avLst/>
          </a:prstGeom>
        </p:spPr>
      </p:pic>
      <p:sp>
        <p:nvSpPr>
          <p:cNvPr id="18" name="ZoneTexte 17">
            <a:extLst>
              <a:ext uri="{FF2B5EF4-FFF2-40B4-BE49-F238E27FC236}">
                <a16:creationId xmlns:a16="http://schemas.microsoft.com/office/drawing/2014/main" id="{5B5B1F10-2634-4C4F-BABC-9E761E4381B2}"/>
              </a:ext>
            </a:extLst>
          </p:cNvPr>
          <p:cNvSpPr txBox="1"/>
          <p:nvPr/>
        </p:nvSpPr>
        <p:spPr>
          <a:xfrm>
            <a:off x="3626605" y="2732821"/>
            <a:ext cx="1094792" cy="215444"/>
          </a:xfrm>
          <a:prstGeom prst="rect">
            <a:avLst/>
          </a:prstGeom>
          <a:noFill/>
        </p:spPr>
        <p:txBody>
          <a:bodyPr wrap="square" rtlCol="0">
            <a:spAutoFit/>
          </a:bodyPr>
          <a:lstStyle/>
          <a:p>
            <a:pPr algn="ctr" defTabSz="457200"/>
            <a:r>
              <a:rPr lang="fr-FR" sz="800" b="1" kern="1200" dirty="0">
                <a:solidFill>
                  <a:prstClr val="black"/>
                </a:solidFill>
                <a:latin typeface="Calibri"/>
                <a:ea typeface="+mn-ea"/>
                <a:cs typeface="+mn-cs"/>
              </a:rPr>
              <a:t>Synthèse - conseil</a:t>
            </a:r>
          </a:p>
        </p:txBody>
      </p:sp>
      <p:cxnSp>
        <p:nvCxnSpPr>
          <p:cNvPr id="19" name="Connecteur droit avec flèche 18">
            <a:extLst>
              <a:ext uri="{FF2B5EF4-FFF2-40B4-BE49-F238E27FC236}">
                <a16:creationId xmlns:a16="http://schemas.microsoft.com/office/drawing/2014/main" id="{07E45DB5-25D7-450C-B11E-87157E8C0400}"/>
              </a:ext>
            </a:extLst>
          </p:cNvPr>
          <p:cNvCxnSpPr>
            <a:cxnSpLocks/>
          </p:cNvCxnSpPr>
          <p:nvPr/>
        </p:nvCxnSpPr>
        <p:spPr>
          <a:xfrm>
            <a:off x="5445966" y="1674275"/>
            <a:ext cx="0" cy="527749"/>
          </a:xfrm>
          <a:prstGeom prst="straightConnector1">
            <a:avLst/>
          </a:prstGeom>
          <a:noFill/>
          <a:ln w="25400" cap="flat" cmpd="sng" algn="ctr">
            <a:solidFill>
              <a:srgbClr val="1F497D"/>
            </a:solidFill>
            <a:prstDash val="dash"/>
            <a:tailEnd type="triangle"/>
          </a:ln>
          <a:effectLst>
            <a:outerShdw blurRad="40000" dist="20000" dir="5400000" rotWithShape="0">
              <a:srgbClr val="000000">
                <a:alpha val="38000"/>
              </a:srgbClr>
            </a:outerShdw>
          </a:effectLst>
        </p:spPr>
      </p:cxnSp>
      <p:pic>
        <p:nvPicPr>
          <p:cNvPr id="20" name="Graphique 26" descr="Document">
            <a:extLst>
              <a:ext uri="{FF2B5EF4-FFF2-40B4-BE49-F238E27FC236}">
                <a16:creationId xmlns:a16="http://schemas.microsoft.com/office/drawing/2014/main" id="{E2D26B63-72ED-436C-946D-76F531D95838}"/>
              </a:ext>
            </a:extLst>
          </p:cNvPr>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5211152" y="2212947"/>
            <a:ext cx="556383" cy="556383"/>
          </a:xfrm>
          <a:prstGeom prst="rect">
            <a:avLst/>
          </a:prstGeom>
        </p:spPr>
      </p:pic>
      <p:sp>
        <p:nvSpPr>
          <p:cNvPr id="21" name="ZoneTexte 20">
            <a:extLst>
              <a:ext uri="{FF2B5EF4-FFF2-40B4-BE49-F238E27FC236}">
                <a16:creationId xmlns:a16="http://schemas.microsoft.com/office/drawing/2014/main" id="{B9DFBC51-B9BE-431D-BB8B-7569BD3A03F8}"/>
              </a:ext>
            </a:extLst>
          </p:cNvPr>
          <p:cNvSpPr txBox="1"/>
          <p:nvPr/>
        </p:nvSpPr>
        <p:spPr>
          <a:xfrm>
            <a:off x="4892348" y="2726746"/>
            <a:ext cx="1261019" cy="338554"/>
          </a:xfrm>
          <a:prstGeom prst="rect">
            <a:avLst/>
          </a:prstGeom>
          <a:noFill/>
        </p:spPr>
        <p:txBody>
          <a:bodyPr wrap="square" rtlCol="0">
            <a:spAutoFit/>
          </a:bodyPr>
          <a:lstStyle/>
          <a:p>
            <a:pPr algn="ctr" defTabSz="457200"/>
            <a:r>
              <a:rPr lang="fr-FR" sz="800" b="1" kern="1200" dirty="0">
                <a:solidFill>
                  <a:prstClr val="black"/>
                </a:solidFill>
                <a:latin typeface="Calibri"/>
                <a:ea typeface="+mn-ea"/>
                <a:cs typeface="+mn-cs"/>
              </a:rPr>
              <a:t>Proposition d’assurance</a:t>
            </a:r>
          </a:p>
          <a:p>
            <a:pPr algn="ctr" defTabSz="457200"/>
            <a:r>
              <a:rPr lang="fr-FR" sz="800" b="1" kern="1200" dirty="0">
                <a:solidFill>
                  <a:prstClr val="black"/>
                </a:solidFill>
                <a:latin typeface="Calibri"/>
                <a:ea typeface="+mn-ea"/>
                <a:cs typeface="+mn-cs"/>
              </a:rPr>
              <a:t>Notice</a:t>
            </a:r>
          </a:p>
        </p:txBody>
      </p:sp>
      <p:cxnSp>
        <p:nvCxnSpPr>
          <p:cNvPr id="22" name="Connecteur droit avec flèche 21">
            <a:extLst>
              <a:ext uri="{FF2B5EF4-FFF2-40B4-BE49-F238E27FC236}">
                <a16:creationId xmlns:a16="http://schemas.microsoft.com/office/drawing/2014/main" id="{E449B121-5A3A-4E2B-ABA4-C08D49F22CA1}"/>
              </a:ext>
            </a:extLst>
          </p:cNvPr>
          <p:cNvCxnSpPr>
            <a:cxnSpLocks/>
          </p:cNvCxnSpPr>
          <p:nvPr/>
        </p:nvCxnSpPr>
        <p:spPr>
          <a:xfrm>
            <a:off x="7657320" y="1674275"/>
            <a:ext cx="0" cy="527749"/>
          </a:xfrm>
          <a:prstGeom prst="straightConnector1">
            <a:avLst/>
          </a:prstGeom>
          <a:noFill/>
          <a:ln w="25400" cap="flat" cmpd="sng" algn="ctr">
            <a:solidFill>
              <a:srgbClr val="4F81BD">
                <a:lumMod val="60000"/>
                <a:lumOff val="40000"/>
              </a:srgbClr>
            </a:solidFill>
            <a:prstDash val="dash"/>
            <a:tailEnd type="triangle"/>
          </a:ln>
          <a:effectLst>
            <a:outerShdw blurRad="40000" dist="20000" dir="5400000" rotWithShape="0">
              <a:srgbClr val="000000">
                <a:alpha val="38000"/>
              </a:srgbClr>
            </a:outerShdw>
          </a:effectLst>
        </p:spPr>
      </p:cxnSp>
      <p:pic>
        <p:nvPicPr>
          <p:cNvPr id="23" name="Graphique 29" descr="Document">
            <a:extLst>
              <a:ext uri="{FF2B5EF4-FFF2-40B4-BE49-F238E27FC236}">
                <a16:creationId xmlns:a16="http://schemas.microsoft.com/office/drawing/2014/main" id="{AF038FC8-159C-4D2E-AA17-8BF53E94EB8C}"/>
              </a:ext>
            </a:extLst>
          </p:cNvPr>
          <p:cNvPicPr>
            <a:picLocks noChangeAspect="1"/>
          </p:cNvPicPr>
          <p:nvPr/>
        </p:nvPicPr>
        <p:blipFill>
          <a:blip r:embed="rId10">
            <a:extLst>
              <a:ext uri="{96DAC541-7B7A-43D3-8B79-37D633B846F1}">
                <asvg:svgBlip xmlns:asvg="http://schemas.microsoft.com/office/drawing/2016/SVG/main" xmlns="" r:embed="rId11"/>
              </a:ext>
            </a:extLst>
          </a:blip>
          <a:stretch>
            <a:fillRect/>
          </a:stretch>
        </p:blipFill>
        <p:spPr>
          <a:xfrm>
            <a:off x="7379128" y="2223563"/>
            <a:ext cx="556383" cy="556383"/>
          </a:xfrm>
          <a:prstGeom prst="rect">
            <a:avLst/>
          </a:prstGeom>
        </p:spPr>
      </p:pic>
      <p:sp>
        <p:nvSpPr>
          <p:cNvPr id="24" name="ZoneTexte 23">
            <a:extLst>
              <a:ext uri="{FF2B5EF4-FFF2-40B4-BE49-F238E27FC236}">
                <a16:creationId xmlns:a16="http://schemas.microsoft.com/office/drawing/2014/main" id="{8430D969-C91D-4645-A0E3-8CA212B00416}"/>
              </a:ext>
            </a:extLst>
          </p:cNvPr>
          <p:cNvSpPr txBox="1"/>
          <p:nvPr/>
        </p:nvSpPr>
        <p:spPr>
          <a:xfrm>
            <a:off x="7105549" y="2745009"/>
            <a:ext cx="1261019" cy="215444"/>
          </a:xfrm>
          <a:prstGeom prst="rect">
            <a:avLst/>
          </a:prstGeom>
          <a:noFill/>
        </p:spPr>
        <p:txBody>
          <a:bodyPr wrap="square" rtlCol="0">
            <a:spAutoFit/>
          </a:bodyPr>
          <a:lstStyle/>
          <a:p>
            <a:pPr algn="ctr" defTabSz="457200"/>
            <a:r>
              <a:rPr lang="fr-FR" sz="800" b="1" kern="1200" dirty="0">
                <a:solidFill>
                  <a:prstClr val="black"/>
                </a:solidFill>
                <a:latin typeface="Calibri"/>
                <a:ea typeface="+mn-ea"/>
                <a:cs typeface="+mn-cs"/>
              </a:rPr>
              <a:t>Certificat d’adhésion</a:t>
            </a:r>
          </a:p>
        </p:txBody>
      </p:sp>
      <p:cxnSp>
        <p:nvCxnSpPr>
          <p:cNvPr id="25" name="Connecteur droit avec flèche 24">
            <a:extLst>
              <a:ext uri="{FF2B5EF4-FFF2-40B4-BE49-F238E27FC236}">
                <a16:creationId xmlns:a16="http://schemas.microsoft.com/office/drawing/2014/main" id="{FFE2EB63-5EDF-46C6-8CBE-C351668207C0}"/>
              </a:ext>
            </a:extLst>
          </p:cNvPr>
          <p:cNvCxnSpPr>
            <a:cxnSpLocks/>
          </p:cNvCxnSpPr>
          <p:nvPr/>
        </p:nvCxnSpPr>
        <p:spPr>
          <a:xfrm>
            <a:off x="4099919" y="3069572"/>
            <a:ext cx="3110" cy="322176"/>
          </a:xfrm>
          <a:prstGeom prst="straightConnector1">
            <a:avLst/>
          </a:prstGeom>
          <a:noFill/>
          <a:ln w="25400" cap="flat" cmpd="sng" algn="ctr">
            <a:solidFill>
              <a:srgbClr val="9BBB59"/>
            </a:solidFill>
            <a:prstDash val="dash"/>
            <a:tailEnd type="triangle"/>
          </a:ln>
          <a:effectLst>
            <a:outerShdw blurRad="40000" dist="20000" dir="5400000" rotWithShape="0">
              <a:srgbClr val="000000">
                <a:alpha val="38000"/>
              </a:srgbClr>
            </a:outerShdw>
          </a:effectLst>
        </p:spPr>
      </p:cxnSp>
      <p:pic>
        <p:nvPicPr>
          <p:cNvPr id="26" name="Graphique 35" descr="Document">
            <a:extLst>
              <a:ext uri="{FF2B5EF4-FFF2-40B4-BE49-F238E27FC236}">
                <a16:creationId xmlns:a16="http://schemas.microsoft.com/office/drawing/2014/main" id="{C1D76E1F-C2AA-46EF-82D1-55FA5D25E8C6}"/>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3664946" y="3438367"/>
            <a:ext cx="368387" cy="368387"/>
          </a:xfrm>
          <a:prstGeom prst="rect">
            <a:avLst/>
          </a:prstGeom>
        </p:spPr>
      </p:pic>
      <p:pic>
        <p:nvPicPr>
          <p:cNvPr id="27" name="Graphique 36" descr="Document">
            <a:extLst>
              <a:ext uri="{FF2B5EF4-FFF2-40B4-BE49-F238E27FC236}">
                <a16:creationId xmlns:a16="http://schemas.microsoft.com/office/drawing/2014/main" id="{D464721E-F3E3-4A9F-BE96-3C6CCD99D0D5}"/>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3961536" y="3454252"/>
            <a:ext cx="368387" cy="368387"/>
          </a:xfrm>
          <a:prstGeom prst="rect">
            <a:avLst/>
          </a:prstGeom>
        </p:spPr>
      </p:pic>
      <p:pic>
        <p:nvPicPr>
          <p:cNvPr id="28" name="Graphique 37" descr="Document">
            <a:extLst>
              <a:ext uri="{FF2B5EF4-FFF2-40B4-BE49-F238E27FC236}">
                <a16:creationId xmlns:a16="http://schemas.microsoft.com/office/drawing/2014/main" id="{43F148EC-0DE3-484F-AC03-A3E0319D0858}"/>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4258126" y="3457986"/>
            <a:ext cx="368387" cy="368387"/>
          </a:xfrm>
          <a:prstGeom prst="rect">
            <a:avLst/>
          </a:prstGeom>
        </p:spPr>
      </p:pic>
      <p:sp>
        <p:nvSpPr>
          <p:cNvPr id="29" name="ZoneTexte 28">
            <a:extLst>
              <a:ext uri="{FF2B5EF4-FFF2-40B4-BE49-F238E27FC236}">
                <a16:creationId xmlns:a16="http://schemas.microsoft.com/office/drawing/2014/main" id="{76E37F36-782B-49DE-A572-5AEAC7E5AC02}"/>
              </a:ext>
            </a:extLst>
          </p:cNvPr>
          <p:cNvSpPr txBox="1"/>
          <p:nvPr/>
        </p:nvSpPr>
        <p:spPr>
          <a:xfrm>
            <a:off x="3611765" y="3860119"/>
            <a:ext cx="466225" cy="184666"/>
          </a:xfrm>
          <a:prstGeom prst="rect">
            <a:avLst/>
          </a:prstGeom>
          <a:noFill/>
        </p:spPr>
        <p:txBody>
          <a:bodyPr wrap="square" rtlCol="0">
            <a:spAutoFit/>
          </a:bodyPr>
          <a:lstStyle/>
          <a:p>
            <a:pPr algn="ctr" defTabSz="457200"/>
            <a:r>
              <a:rPr lang="fr-FR" sz="600" b="1" kern="1200" dirty="0">
                <a:solidFill>
                  <a:prstClr val="black"/>
                </a:solidFill>
                <a:latin typeface="Calibri"/>
                <a:ea typeface="+mn-ea"/>
                <a:cs typeface="+mn-cs"/>
              </a:rPr>
              <a:t>DIC</a:t>
            </a:r>
          </a:p>
        </p:txBody>
      </p:sp>
      <p:sp>
        <p:nvSpPr>
          <p:cNvPr id="30" name="ZoneTexte 29">
            <a:extLst>
              <a:ext uri="{FF2B5EF4-FFF2-40B4-BE49-F238E27FC236}">
                <a16:creationId xmlns:a16="http://schemas.microsoft.com/office/drawing/2014/main" id="{C3CA9E99-3ADD-4D2B-B905-92B786BBE379}"/>
              </a:ext>
            </a:extLst>
          </p:cNvPr>
          <p:cNvSpPr txBox="1"/>
          <p:nvPr/>
        </p:nvSpPr>
        <p:spPr>
          <a:xfrm>
            <a:off x="3912616" y="3858945"/>
            <a:ext cx="466225" cy="184666"/>
          </a:xfrm>
          <a:prstGeom prst="rect">
            <a:avLst/>
          </a:prstGeom>
          <a:noFill/>
        </p:spPr>
        <p:txBody>
          <a:bodyPr wrap="square" rtlCol="0">
            <a:spAutoFit/>
          </a:bodyPr>
          <a:lstStyle/>
          <a:p>
            <a:pPr algn="ctr" defTabSz="457200"/>
            <a:r>
              <a:rPr lang="fr-FR" sz="600" b="1" kern="1200" dirty="0">
                <a:solidFill>
                  <a:prstClr val="black"/>
                </a:solidFill>
                <a:latin typeface="Calibri"/>
                <a:ea typeface="+mn-ea"/>
                <a:cs typeface="+mn-cs"/>
              </a:rPr>
              <a:t>DIP</a:t>
            </a:r>
          </a:p>
        </p:txBody>
      </p:sp>
      <p:sp>
        <p:nvSpPr>
          <p:cNvPr id="31" name="ZoneTexte 30">
            <a:extLst>
              <a:ext uri="{FF2B5EF4-FFF2-40B4-BE49-F238E27FC236}">
                <a16:creationId xmlns:a16="http://schemas.microsoft.com/office/drawing/2014/main" id="{A418F032-5312-4B9E-9546-D7E4DCF5C8AC}"/>
              </a:ext>
            </a:extLst>
          </p:cNvPr>
          <p:cNvSpPr txBox="1"/>
          <p:nvPr/>
        </p:nvSpPr>
        <p:spPr>
          <a:xfrm>
            <a:off x="4086940" y="3830107"/>
            <a:ext cx="788542" cy="276999"/>
          </a:xfrm>
          <a:prstGeom prst="rect">
            <a:avLst/>
          </a:prstGeom>
          <a:noFill/>
        </p:spPr>
        <p:txBody>
          <a:bodyPr wrap="square" rtlCol="0">
            <a:spAutoFit/>
          </a:bodyPr>
          <a:lstStyle/>
          <a:p>
            <a:pPr algn="ctr" defTabSz="457200"/>
            <a:r>
              <a:rPr lang="fr-FR" sz="600" b="1" kern="1200" dirty="0">
                <a:solidFill>
                  <a:prstClr val="black"/>
                </a:solidFill>
                <a:latin typeface="Calibri"/>
                <a:ea typeface="+mn-ea"/>
                <a:cs typeface="+mn-cs"/>
              </a:rPr>
              <a:t>Fiches </a:t>
            </a:r>
          </a:p>
          <a:p>
            <a:pPr algn="ctr" defTabSz="457200"/>
            <a:r>
              <a:rPr lang="fr-FR" sz="600" b="1" kern="1200" dirty="0">
                <a:solidFill>
                  <a:prstClr val="black"/>
                </a:solidFill>
                <a:latin typeface="Calibri"/>
                <a:ea typeface="+mn-ea"/>
                <a:cs typeface="+mn-cs"/>
              </a:rPr>
              <a:t>comparatives</a:t>
            </a:r>
          </a:p>
        </p:txBody>
      </p:sp>
      <p:sp>
        <p:nvSpPr>
          <p:cNvPr id="32" name="Rectangle 31">
            <a:extLst>
              <a:ext uri="{FF2B5EF4-FFF2-40B4-BE49-F238E27FC236}">
                <a16:creationId xmlns:a16="http://schemas.microsoft.com/office/drawing/2014/main" id="{3999C815-BFE0-48B5-A8B8-3B44F8E4BCF8}"/>
              </a:ext>
            </a:extLst>
          </p:cNvPr>
          <p:cNvSpPr/>
          <p:nvPr/>
        </p:nvSpPr>
        <p:spPr>
          <a:xfrm>
            <a:off x="622041" y="989045"/>
            <a:ext cx="4101315" cy="3515123"/>
          </a:xfrm>
          <a:prstGeom prst="rect">
            <a:avLst/>
          </a:prstGeom>
          <a:noFill/>
          <a:ln w="25400" cap="flat" cmpd="sng" algn="ctr">
            <a:solidFill>
              <a:srgbClr val="C0504D">
                <a:lumMod val="40000"/>
                <a:lumOff val="60000"/>
              </a:srgbClr>
            </a:solidFill>
            <a:prstDash val="sysDot"/>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33" name="ZoneTexte 32">
            <a:extLst>
              <a:ext uri="{FF2B5EF4-FFF2-40B4-BE49-F238E27FC236}">
                <a16:creationId xmlns:a16="http://schemas.microsoft.com/office/drawing/2014/main" id="{16EB5F75-B4E6-415F-9828-D5DA03E702FA}"/>
              </a:ext>
            </a:extLst>
          </p:cNvPr>
          <p:cNvSpPr txBox="1"/>
          <p:nvPr/>
        </p:nvSpPr>
        <p:spPr>
          <a:xfrm>
            <a:off x="1623900" y="725953"/>
            <a:ext cx="1725729" cy="276999"/>
          </a:xfrm>
          <a:prstGeom prst="rect">
            <a:avLst/>
          </a:prstGeom>
          <a:noFill/>
        </p:spPr>
        <p:txBody>
          <a:bodyPr wrap="none" rtlCol="0">
            <a:spAutoFit/>
          </a:bodyPr>
          <a:lstStyle/>
          <a:p>
            <a:pPr defTabSz="457200"/>
            <a:r>
              <a:rPr lang="fr-FR" sz="1200" kern="1200" dirty="0">
                <a:solidFill>
                  <a:srgbClr val="C0504D">
                    <a:lumMod val="40000"/>
                    <a:lumOff val="60000"/>
                  </a:srgbClr>
                </a:solidFill>
                <a:latin typeface="Calibri"/>
                <a:ea typeface="+mn-ea"/>
                <a:cs typeface="+mn-cs"/>
              </a:rPr>
              <a:t>Documents distributeurs</a:t>
            </a:r>
          </a:p>
        </p:txBody>
      </p:sp>
      <p:sp>
        <p:nvSpPr>
          <p:cNvPr id="34" name="Rectangle 33">
            <a:extLst>
              <a:ext uri="{FF2B5EF4-FFF2-40B4-BE49-F238E27FC236}">
                <a16:creationId xmlns:a16="http://schemas.microsoft.com/office/drawing/2014/main" id="{19185FAB-616C-4561-BBBC-90D94EEB86E6}"/>
              </a:ext>
            </a:extLst>
          </p:cNvPr>
          <p:cNvSpPr/>
          <p:nvPr/>
        </p:nvSpPr>
        <p:spPr>
          <a:xfrm>
            <a:off x="4791094" y="994757"/>
            <a:ext cx="3496735" cy="3515123"/>
          </a:xfrm>
          <a:prstGeom prst="rect">
            <a:avLst/>
          </a:prstGeom>
          <a:noFill/>
          <a:ln w="25400" cap="flat" cmpd="sng" algn="ctr">
            <a:solidFill>
              <a:srgbClr val="C0504D">
                <a:lumMod val="60000"/>
                <a:lumOff val="40000"/>
              </a:srgbClr>
            </a:solidFill>
            <a:prstDash val="sysDot"/>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cxnSp>
        <p:nvCxnSpPr>
          <p:cNvPr id="35" name="Connecteur droit avec flèche 34">
            <a:extLst>
              <a:ext uri="{FF2B5EF4-FFF2-40B4-BE49-F238E27FC236}">
                <a16:creationId xmlns:a16="http://schemas.microsoft.com/office/drawing/2014/main" id="{CA83F937-C542-4979-9E4C-BEE7BFC59F3C}"/>
              </a:ext>
            </a:extLst>
          </p:cNvPr>
          <p:cNvCxnSpPr>
            <a:stCxn id="5" idx="3"/>
            <a:endCxn id="6" idx="1"/>
          </p:cNvCxnSpPr>
          <p:nvPr/>
        </p:nvCxnSpPr>
        <p:spPr>
          <a:xfrm>
            <a:off x="1859902" y="1455575"/>
            <a:ext cx="283028" cy="0"/>
          </a:xfrm>
          <a:prstGeom prst="straightConnector1">
            <a:avLst/>
          </a:prstGeom>
          <a:noFill/>
          <a:ln w="254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36" name="Connecteur droit avec flèche 35">
            <a:extLst>
              <a:ext uri="{FF2B5EF4-FFF2-40B4-BE49-F238E27FC236}">
                <a16:creationId xmlns:a16="http://schemas.microsoft.com/office/drawing/2014/main" id="{879B4310-5049-4BA4-8274-8ACEC2400634}"/>
              </a:ext>
            </a:extLst>
          </p:cNvPr>
          <p:cNvCxnSpPr>
            <a:stCxn id="6" idx="3"/>
            <a:endCxn id="7" idx="1"/>
          </p:cNvCxnSpPr>
          <p:nvPr/>
        </p:nvCxnSpPr>
        <p:spPr>
          <a:xfrm>
            <a:off x="3237722" y="1455575"/>
            <a:ext cx="283028" cy="0"/>
          </a:xfrm>
          <a:prstGeom prst="straightConnector1">
            <a:avLst/>
          </a:prstGeom>
          <a:noFill/>
          <a:ln w="254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37" name="Connecteur droit avec flèche 36">
            <a:extLst>
              <a:ext uri="{FF2B5EF4-FFF2-40B4-BE49-F238E27FC236}">
                <a16:creationId xmlns:a16="http://schemas.microsoft.com/office/drawing/2014/main" id="{C8EFC584-F07B-4C36-A53D-3CC5A01F7B0A}"/>
              </a:ext>
            </a:extLst>
          </p:cNvPr>
          <p:cNvCxnSpPr>
            <a:cxnSpLocks/>
            <a:stCxn id="7" idx="3"/>
            <a:endCxn id="8" idx="1"/>
          </p:cNvCxnSpPr>
          <p:nvPr/>
        </p:nvCxnSpPr>
        <p:spPr>
          <a:xfrm>
            <a:off x="4615542" y="1455575"/>
            <a:ext cx="283027" cy="0"/>
          </a:xfrm>
          <a:prstGeom prst="straightConnector1">
            <a:avLst/>
          </a:prstGeom>
          <a:noFill/>
          <a:ln w="254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38" name="ZoneTexte 37">
            <a:extLst>
              <a:ext uri="{FF2B5EF4-FFF2-40B4-BE49-F238E27FC236}">
                <a16:creationId xmlns:a16="http://schemas.microsoft.com/office/drawing/2014/main" id="{7C7BD78C-AAD0-4630-B1B0-D457F1202FA2}"/>
              </a:ext>
            </a:extLst>
          </p:cNvPr>
          <p:cNvSpPr txBox="1"/>
          <p:nvPr/>
        </p:nvSpPr>
        <p:spPr>
          <a:xfrm>
            <a:off x="5560507" y="698190"/>
            <a:ext cx="1703480" cy="276999"/>
          </a:xfrm>
          <a:prstGeom prst="rect">
            <a:avLst/>
          </a:prstGeom>
          <a:noFill/>
        </p:spPr>
        <p:txBody>
          <a:bodyPr wrap="none" rtlCol="0">
            <a:spAutoFit/>
          </a:bodyPr>
          <a:lstStyle/>
          <a:p>
            <a:pPr defTabSz="457200"/>
            <a:r>
              <a:rPr lang="fr-FR" sz="1200" kern="1200" dirty="0">
                <a:solidFill>
                  <a:srgbClr val="C0504D">
                    <a:lumMod val="60000"/>
                    <a:lumOff val="40000"/>
                  </a:srgbClr>
                </a:solidFill>
                <a:latin typeface="Calibri"/>
                <a:ea typeface="+mn-ea"/>
                <a:cs typeface="+mn-cs"/>
              </a:rPr>
              <a:t>Documents contractuels</a:t>
            </a:r>
          </a:p>
        </p:txBody>
      </p:sp>
      <p:cxnSp>
        <p:nvCxnSpPr>
          <p:cNvPr id="39" name="Connecteur droit avec flèche 38">
            <a:extLst>
              <a:ext uri="{FF2B5EF4-FFF2-40B4-BE49-F238E27FC236}">
                <a16:creationId xmlns:a16="http://schemas.microsoft.com/office/drawing/2014/main" id="{F610A518-8D2D-4C0B-AB1C-68CF7AC41320}"/>
              </a:ext>
            </a:extLst>
          </p:cNvPr>
          <p:cNvCxnSpPr>
            <a:cxnSpLocks/>
            <a:stCxn id="8" idx="3"/>
            <a:endCxn id="9" idx="1"/>
          </p:cNvCxnSpPr>
          <p:nvPr/>
        </p:nvCxnSpPr>
        <p:spPr>
          <a:xfrm flipV="1">
            <a:off x="6153366" y="1450340"/>
            <a:ext cx="950338" cy="5235"/>
          </a:xfrm>
          <a:prstGeom prst="straightConnector1">
            <a:avLst/>
          </a:prstGeom>
          <a:noFill/>
          <a:ln w="254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pic>
        <p:nvPicPr>
          <p:cNvPr id="40" name="Graphique 53" descr="Enveloppe">
            <a:extLst>
              <a:ext uri="{FF2B5EF4-FFF2-40B4-BE49-F238E27FC236}">
                <a16:creationId xmlns:a16="http://schemas.microsoft.com/office/drawing/2014/main" id="{8AFB0BBA-B860-462C-A6C6-B96044D11168}"/>
              </a:ext>
            </a:extLst>
          </p:cNvPr>
          <p:cNvPicPr>
            <a:picLocks noChangeAspect="1"/>
          </p:cNvPicPr>
          <p:nvPr/>
        </p:nvPicPr>
        <p:blipFill>
          <a:blip r:embed="rId12">
            <a:extLst>
              <a:ext uri="{96DAC541-7B7A-43D3-8B79-37D633B846F1}">
                <asvg:svgBlip xmlns:asvg="http://schemas.microsoft.com/office/drawing/2016/SVG/main" xmlns="" r:embed="rId13"/>
              </a:ext>
            </a:extLst>
          </a:blip>
          <a:stretch>
            <a:fillRect/>
          </a:stretch>
        </p:blipFill>
        <p:spPr>
          <a:xfrm>
            <a:off x="7141180" y="1717824"/>
            <a:ext cx="437401" cy="437401"/>
          </a:xfrm>
          <a:prstGeom prst="rect">
            <a:avLst/>
          </a:prstGeom>
        </p:spPr>
      </p:pic>
      <p:cxnSp>
        <p:nvCxnSpPr>
          <p:cNvPr id="41" name="Connecteur droit 40">
            <a:extLst>
              <a:ext uri="{FF2B5EF4-FFF2-40B4-BE49-F238E27FC236}">
                <a16:creationId xmlns:a16="http://schemas.microsoft.com/office/drawing/2014/main" id="{404C14E8-D96E-4B20-8332-342CE7BC88FF}"/>
              </a:ext>
            </a:extLst>
          </p:cNvPr>
          <p:cNvCxnSpPr/>
          <p:nvPr/>
        </p:nvCxnSpPr>
        <p:spPr>
          <a:xfrm>
            <a:off x="833535" y="4372948"/>
            <a:ext cx="5228252" cy="0"/>
          </a:xfrm>
          <a:prstGeom prst="line">
            <a:avLst/>
          </a:prstGeom>
          <a:noFill/>
          <a:ln w="9525" cap="flat" cmpd="sng" algn="ctr">
            <a:solidFill>
              <a:srgbClr val="8064A2"/>
            </a:solidFill>
            <a:prstDash val="solid"/>
            <a:round/>
            <a:headEnd type="arrow" w="med" len="med"/>
            <a:tailEnd type="arrow" w="med" len="med"/>
          </a:ln>
          <a:effectLst/>
        </p:spPr>
      </p:cxnSp>
      <p:sp>
        <p:nvSpPr>
          <p:cNvPr id="42" name="ZoneTexte 41">
            <a:extLst>
              <a:ext uri="{FF2B5EF4-FFF2-40B4-BE49-F238E27FC236}">
                <a16:creationId xmlns:a16="http://schemas.microsoft.com/office/drawing/2014/main" id="{477DFC11-117F-465F-9F19-C4A3B3F4DA3F}"/>
              </a:ext>
            </a:extLst>
          </p:cNvPr>
          <p:cNvSpPr txBox="1"/>
          <p:nvPr/>
        </p:nvSpPr>
        <p:spPr>
          <a:xfrm>
            <a:off x="2866744" y="4404819"/>
            <a:ext cx="1094792" cy="184666"/>
          </a:xfrm>
          <a:prstGeom prst="rect">
            <a:avLst/>
          </a:prstGeom>
          <a:noFill/>
        </p:spPr>
        <p:txBody>
          <a:bodyPr wrap="square" rtlCol="0">
            <a:spAutoFit/>
          </a:bodyPr>
          <a:lstStyle/>
          <a:p>
            <a:pPr algn="ctr" defTabSz="457200"/>
            <a:r>
              <a:rPr lang="fr-FR" sz="600" b="1" kern="1200" dirty="0">
                <a:solidFill>
                  <a:srgbClr val="8064A2"/>
                </a:solidFill>
                <a:latin typeface="Calibri"/>
                <a:ea typeface="+mn-ea"/>
                <a:cs typeface="+mn-cs"/>
              </a:rPr>
              <a:t>J</a:t>
            </a:r>
          </a:p>
        </p:txBody>
      </p:sp>
      <p:cxnSp>
        <p:nvCxnSpPr>
          <p:cNvPr id="43" name="Connecteur droit 42">
            <a:extLst>
              <a:ext uri="{FF2B5EF4-FFF2-40B4-BE49-F238E27FC236}">
                <a16:creationId xmlns:a16="http://schemas.microsoft.com/office/drawing/2014/main" id="{1575021F-24D3-4E21-AEB4-77FDA342E96A}"/>
              </a:ext>
            </a:extLst>
          </p:cNvPr>
          <p:cNvCxnSpPr>
            <a:cxnSpLocks/>
          </p:cNvCxnSpPr>
          <p:nvPr/>
        </p:nvCxnSpPr>
        <p:spPr>
          <a:xfrm>
            <a:off x="7102551" y="4343794"/>
            <a:ext cx="1095945" cy="5205"/>
          </a:xfrm>
          <a:prstGeom prst="line">
            <a:avLst/>
          </a:prstGeom>
          <a:noFill/>
          <a:ln w="9525" cap="flat" cmpd="sng" algn="ctr">
            <a:solidFill>
              <a:srgbClr val="8064A2">
                <a:lumMod val="40000"/>
                <a:lumOff val="60000"/>
              </a:srgbClr>
            </a:solidFill>
            <a:prstDash val="solid"/>
            <a:round/>
            <a:headEnd type="arrow" w="med" len="med"/>
            <a:tailEnd type="arrow" w="med" len="med"/>
          </a:ln>
          <a:effectLst/>
        </p:spPr>
      </p:cxnSp>
      <p:sp>
        <p:nvSpPr>
          <p:cNvPr id="44" name="ZoneTexte 43">
            <a:extLst>
              <a:ext uri="{FF2B5EF4-FFF2-40B4-BE49-F238E27FC236}">
                <a16:creationId xmlns:a16="http://schemas.microsoft.com/office/drawing/2014/main" id="{0BDA5439-E650-4542-8920-FC3A004C0D00}"/>
              </a:ext>
            </a:extLst>
          </p:cNvPr>
          <p:cNvSpPr txBox="1"/>
          <p:nvPr/>
        </p:nvSpPr>
        <p:spPr>
          <a:xfrm>
            <a:off x="7129166" y="4325214"/>
            <a:ext cx="1094792" cy="184666"/>
          </a:xfrm>
          <a:prstGeom prst="rect">
            <a:avLst/>
          </a:prstGeom>
          <a:noFill/>
        </p:spPr>
        <p:txBody>
          <a:bodyPr wrap="square" rtlCol="0">
            <a:spAutoFit/>
          </a:bodyPr>
          <a:lstStyle/>
          <a:p>
            <a:pPr algn="ctr" defTabSz="457200"/>
            <a:r>
              <a:rPr lang="fr-FR" sz="600" b="1" kern="1200" dirty="0">
                <a:solidFill>
                  <a:srgbClr val="8064A2">
                    <a:lumMod val="40000"/>
                    <a:lumOff val="60000"/>
                  </a:srgbClr>
                </a:solidFill>
                <a:latin typeface="Calibri"/>
                <a:ea typeface="+mn-ea"/>
                <a:cs typeface="+mn-cs"/>
              </a:rPr>
              <a:t>J+N</a:t>
            </a:r>
          </a:p>
        </p:txBody>
      </p:sp>
      <p:pic>
        <p:nvPicPr>
          <p:cNvPr id="45" name="Graphique 62" descr="Bâtiment">
            <a:extLst>
              <a:ext uri="{FF2B5EF4-FFF2-40B4-BE49-F238E27FC236}">
                <a16:creationId xmlns:a16="http://schemas.microsoft.com/office/drawing/2014/main" id="{5FDD6BB3-1F9D-4447-843C-39B7D4A4D9E5}"/>
              </a:ext>
            </a:extLst>
          </p:cNvPr>
          <p:cNvPicPr>
            <a:picLocks noChangeAspect="1"/>
          </p:cNvPicPr>
          <p:nvPr/>
        </p:nvPicPr>
        <p:blipFill>
          <a:blip r:embed="rId14">
            <a:extLst>
              <a:ext uri="{96DAC541-7B7A-43D3-8B79-37D633B846F1}">
                <asvg:svgBlip xmlns:asvg="http://schemas.microsoft.com/office/drawing/2016/SVG/main" xmlns="" r:embed="rId15"/>
              </a:ext>
            </a:extLst>
          </a:blip>
          <a:stretch>
            <a:fillRect/>
          </a:stretch>
        </p:blipFill>
        <p:spPr>
          <a:xfrm>
            <a:off x="3247506" y="4003850"/>
            <a:ext cx="313336" cy="313336"/>
          </a:xfrm>
          <a:prstGeom prst="rect">
            <a:avLst/>
          </a:prstGeom>
        </p:spPr>
      </p:pic>
      <p:pic>
        <p:nvPicPr>
          <p:cNvPr id="46" name="Graphique 54" descr="Maison">
            <a:extLst>
              <a:ext uri="{FF2B5EF4-FFF2-40B4-BE49-F238E27FC236}">
                <a16:creationId xmlns:a16="http://schemas.microsoft.com/office/drawing/2014/main" id="{16561ED6-9BE7-41F5-8150-11926A40560B}"/>
              </a:ext>
            </a:extLst>
          </p:cNvPr>
          <p:cNvPicPr>
            <a:picLocks noChangeAspect="1"/>
          </p:cNvPicPr>
          <p:nvPr/>
        </p:nvPicPr>
        <p:blipFill>
          <a:blip r:embed="rId16">
            <a:extLst>
              <a:ext uri="{96DAC541-7B7A-43D3-8B79-37D633B846F1}">
                <asvg:svgBlip xmlns:asvg="http://schemas.microsoft.com/office/drawing/2016/SVG/main" xmlns="" r:embed="rId17"/>
              </a:ext>
            </a:extLst>
          </a:blip>
          <a:stretch>
            <a:fillRect/>
          </a:stretch>
        </p:blipFill>
        <p:spPr>
          <a:xfrm>
            <a:off x="7532027" y="4026360"/>
            <a:ext cx="289070" cy="289070"/>
          </a:xfrm>
          <a:prstGeom prst="rect">
            <a:avLst/>
          </a:prstGeom>
        </p:spPr>
      </p:pic>
      <p:sp>
        <p:nvSpPr>
          <p:cNvPr id="47" name="ZoneTexte 46">
            <a:extLst>
              <a:ext uri="{FF2B5EF4-FFF2-40B4-BE49-F238E27FC236}">
                <a16:creationId xmlns:a16="http://schemas.microsoft.com/office/drawing/2014/main" id="{C69EECDB-79A4-400F-A4BF-58B5DA7D4408}"/>
              </a:ext>
            </a:extLst>
          </p:cNvPr>
          <p:cNvSpPr txBox="1"/>
          <p:nvPr/>
        </p:nvSpPr>
        <p:spPr>
          <a:xfrm>
            <a:off x="751738" y="994976"/>
            <a:ext cx="1108731" cy="254562"/>
          </a:xfrm>
          <a:prstGeom prst="rect">
            <a:avLst/>
          </a:prstGeom>
          <a:noFill/>
        </p:spPr>
        <p:txBody>
          <a:bodyPr wrap="square" rtlCol="0">
            <a:spAutoFit/>
          </a:bodyPr>
          <a:lstStyle/>
          <a:p>
            <a:pPr algn="ctr"/>
            <a:r>
              <a:rPr lang="fr-FR" sz="1000" b="1" dirty="0">
                <a:solidFill>
                  <a:srgbClr val="FFC000"/>
                </a:solidFill>
              </a:rPr>
              <a:t>Dans </a:t>
            </a:r>
            <a:r>
              <a:rPr lang="fr-FR" sz="1000" b="1" dirty="0" err="1">
                <a:solidFill>
                  <a:srgbClr val="FFC000"/>
                </a:solidFill>
              </a:rPr>
              <a:t>MySys</a:t>
            </a:r>
            <a:endParaRPr lang="fr-FR" sz="1000" b="1" dirty="0">
              <a:solidFill>
                <a:srgbClr val="FFC000"/>
              </a:solidFill>
            </a:endParaRPr>
          </a:p>
        </p:txBody>
      </p:sp>
      <p:sp>
        <p:nvSpPr>
          <p:cNvPr id="48" name="Rectangle 47">
            <a:extLst>
              <a:ext uri="{FF2B5EF4-FFF2-40B4-BE49-F238E27FC236}">
                <a16:creationId xmlns:a16="http://schemas.microsoft.com/office/drawing/2014/main" id="{637D953F-6041-452B-ABD9-544A64AAD547}"/>
              </a:ext>
            </a:extLst>
          </p:cNvPr>
          <p:cNvSpPr/>
          <p:nvPr/>
        </p:nvSpPr>
        <p:spPr>
          <a:xfrm>
            <a:off x="5894041" y="1806770"/>
            <a:ext cx="1163507" cy="455132"/>
          </a:xfrm>
          <a:prstGeom prst="rect">
            <a:avLst/>
          </a:prstGeom>
          <a:solidFill>
            <a:sysClr val="window" lastClr="FFFFFF"/>
          </a:solidFill>
          <a:ln w="25400" cap="flat" cmpd="sng" algn="ctr">
            <a:solidFill>
              <a:srgbClr val="1F497D"/>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lang="fr-FR" sz="1100" kern="1200" dirty="0">
                <a:solidFill>
                  <a:prstClr val="black"/>
                </a:solidFill>
                <a:latin typeface="Calibri"/>
                <a:ea typeface="+mn-ea"/>
                <a:cs typeface="+mn-cs"/>
              </a:rPr>
              <a:t>ISI (</a:t>
            </a:r>
            <a:r>
              <a:rPr lang="fr-FR" sz="900" kern="1200" dirty="0">
                <a:solidFill>
                  <a:prstClr val="black"/>
                </a:solidFill>
                <a:latin typeface="Calibri"/>
                <a:ea typeface="+mn-ea"/>
                <a:cs typeface="+mn-cs"/>
              </a:rPr>
              <a:t>transfert PERP CE ou rachat IT et I+)</a:t>
            </a:r>
            <a:endParaRPr kumimoji="0" lang="fr-FR" sz="1100" b="0" i="0" u="none" strike="noStrike" kern="1200" cap="none" spc="0" normalizeH="0" baseline="0" noProof="0" dirty="0">
              <a:ln>
                <a:noFill/>
              </a:ln>
              <a:solidFill>
                <a:prstClr val="black"/>
              </a:solidFill>
              <a:effectLst/>
              <a:uLnTx/>
              <a:uFillTx/>
              <a:latin typeface="Calibri"/>
              <a:ea typeface="+mn-ea"/>
              <a:cs typeface="+mn-cs"/>
            </a:endParaRPr>
          </a:p>
        </p:txBody>
      </p:sp>
      <p:cxnSp>
        <p:nvCxnSpPr>
          <p:cNvPr id="49" name="Connecteur droit avec flèche 48">
            <a:extLst>
              <a:ext uri="{FF2B5EF4-FFF2-40B4-BE49-F238E27FC236}">
                <a16:creationId xmlns:a16="http://schemas.microsoft.com/office/drawing/2014/main" id="{48797B99-C54A-44D3-8941-6B90A8A13469}"/>
              </a:ext>
            </a:extLst>
          </p:cNvPr>
          <p:cNvCxnSpPr>
            <a:cxnSpLocks/>
          </p:cNvCxnSpPr>
          <p:nvPr/>
        </p:nvCxnSpPr>
        <p:spPr>
          <a:xfrm flipV="1">
            <a:off x="6588224" y="1445106"/>
            <a:ext cx="0" cy="361664"/>
          </a:xfrm>
          <a:prstGeom prst="straightConnector1">
            <a:avLst/>
          </a:prstGeom>
          <a:noFill/>
          <a:ln w="254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 name="Connecteur : en angle 49">
            <a:extLst>
              <a:ext uri="{FF2B5EF4-FFF2-40B4-BE49-F238E27FC236}">
                <a16:creationId xmlns:a16="http://schemas.microsoft.com/office/drawing/2014/main" id="{DC6A1CFE-56AD-4F18-AF25-1C366375DD04}"/>
              </a:ext>
            </a:extLst>
          </p:cNvPr>
          <p:cNvCxnSpPr>
            <a:cxnSpLocks/>
            <a:endCxn id="48" idx="1"/>
          </p:cNvCxnSpPr>
          <p:nvPr/>
        </p:nvCxnSpPr>
        <p:spPr>
          <a:xfrm rot="16200000" flipH="1">
            <a:off x="5672532" y="1812827"/>
            <a:ext cx="316512" cy="126506"/>
          </a:xfrm>
          <a:prstGeom prst="bentConnector2">
            <a:avLst/>
          </a:prstGeom>
          <a:noFill/>
          <a:ln w="254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Tree>
    <p:extLst>
      <p:ext uri="{BB962C8B-B14F-4D97-AF65-F5344CB8AC3E}">
        <p14:creationId xmlns:p14="http://schemas.microsoft.com/office/powerpoint/2010/main" val="24428246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4D7CEAB6-ECCF-4EC8-B7B1-956FA6F71A0A}"/>
              </a:ext>
            </a:extLst>
          </p:cNvPr>
          <p:cNvSpPr>
            <a:spLocks noGrp="1"/>
          </p:cNvSpPr>
          <p:nvPr>
            <p:ph type="title"/>
          </p:nvPr>
        </p:nvSpPr>
        <p:spPr/>
        <p:txBody>
          <a:bodyPr/>
          <a:lstStyle/>
          <a:p>
            <a:endParaRPr lang="fr-FR"/>
          </a:p>
        </p:txBody>
      </p:sp>
      <p:sp>
        <p:nvSpPr>
          <p:cNvPr id="5" name="Espace réservé de la date 4">
            <a:extLst>
              <a:ext uri="{FF2B5EF4-FFF2-40B4-BE49-F238E27FC236}">
                <a16:creationId xmlns:a16="http://schemas.microsoft.com/office/drawing/2014/main" id="{65E83D1F-E586-49F8-9132-A701056CC7FF}"/>
              </a:ext>
            </a:extLst>
          </p:cNvPr>
          <p:cNvSpPr>
            <a:spLocks noGrp="1"/>
          </p:cNvSpPr>
          <p:nvPr>
            <p:ph type="dt" sz="half" idx="2"/>
          </p:nvPr>
        </p:nvSpPr>
        <p:spPr/>
        <p:txBody>
          <a:bodyPr/>
          <a:lstStyle/>
          <a:p>
            <a:r>
              <a:rPr lang="en-US"/>
              <a:t>JJ/MM/AA</a:t>
            </a:r>
            <a:endParaRPr lang="en-US" dirty="0"/>
          </a:p>
        </p:txBody>
      </p:sp>
      <p:sp>
        <p:nvSpPr>
          <p:cNvPr id="6" name="Espace réservé du pied de page 5">
            <a:extLst>
              <a:ext uri="{FF2B5EF4-FFF2-40B4-BE49-F238E27FC236}">
                <a16:creationId xmlns:a16="http://schemas.microsoft.com/office/drawing/2014/main" id="{C3D53273-40AC-4F73-B817-06F04975B793}"/>
              </a:ext>
            </a:extLst>
          </p:cNvPr>
          <p:cNvSpPr>
            <a:spLocks noGrp="1"/>
          </p:cNvSpPr>
          <p:nvPr>
            <p:ph type="ftr" sz="quarter" idx="3"/>
          </p:nvPr>
        </p:nvSpPr>
        <p:spPr/>
        <p:txBody>
          <a:bodyPr/>
          <a:lstStyle/>
          <a:p>
            <a:endParaRPr lang="fr-FR" dirty="0"/>
          </a:p>
        </p:txBody>
      </p:sp>
      <p:pic>
        <p:nvPicPr>
          <p:cNvPr id="7" name="Espace réservé pour une image  5" descr="CE_nouvelles-fonctionnalités.pdf - Adobe Acrobat Reader DC">
            <a:extLst>
              <a:ext uri="{FF2B5EF4-FFF2-40B4-BE49-F238E27FC236}">
                <a16:creationId xmlns:a16="http://schemas.microsoft.com/office/drawing/2014/main" id="{D1F8BC25-573E-4F9B-A56B-079FDB2AF61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0" y="2350"/>
            <a:ext cx="9144000" cy="5132982"/>
          </a:xfrm>
          <a:prstGeom prst="rect">
            <a:avLst/>
          </a:prstGeom>
        </p:spPr>
      </p:pic>
      <p:sp>
        <p:nvSpPr>
          <p:cNvPr id="10" name="Rectangle 9">
            <a:extLst>
              <a:ext uri="{FF2B5EF4-FFF2-40B4-BE49-F238E27FC236}">
                <a16:creationId xmlns:a16="http://schemas.microsoft.com/office/drawing/2014/main" id="{12E21DAE-6102-4BFD-A0FE-D1FA63DBB8D5}"/>
              </a:ext>
            </a:extLst>
          </p:cNvPr>
          <p:cNvSpPr/>
          <p:nvPr/>
        </p:nvSpPr>
        <p:spPr>
          <a:xfrm>
            <a:off x="1515533" y="550333"/>
            <a:ext cx="372534" cy="4374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05B2A0AA-CA86-4ACE-AD03-CEDD1A8B8B21}"/>
              </a:ext>
            </a:extLst>
          </p:cNvPr>
          <p:cNvSpPr txBox="1"/>
          <p:nvPr/>
        </p:nvSpPr>
        <p:spPr>
          <a:xfrm>
            <a:off x="-1" y="29176"/>
            <a:ext cx="9203267" cy="584775"/>
          </a:xfrm>
          <a:prstGeom prst="rect">
            <a:avLst/>
          </a:prstGeom>
          <a:solidFill>
            <a:schemeClr val="bg1"/>
          </a:solidFill>
        </p:spPr>
        <p:txBody>
          <a:bodyPr wrap="square" rtlCol="0">
            <a:spAutoFit/>
          </a:bodyPr>
          <a:lstStyle/>
          <a:p>
            <a:r>
              <a:rPr lang="fr-FR" sz="3200" b="1" dirty="0">
                <a:solidFill>
                  <a:srgbClr val="E3000B"/>
                </a:solidFill>
                <a:latin typeface="+mj-lt"/>
                <a:ea typeface="+mj-ea"/>
                <a:cs typeface="+mj-cs"/>
              </a:rPr>
              <a:t>Parcours PER CE </a:t>
            </a:r>
            <a:r>
              <a:rPr lang="fr-FR" sz="3000" b="1" dirty="0">
                <a:solidFill>
                  <a:srgbClr val="E3000B"/>
                </a:solidFill>
                <a:latin typeface="+mj-lt"/>
                <a:ea typeface="+mj-ea"/>
                <a:cs typeface="+mj-cs"/>
              </a:rPr>
              <a:t>:</a:t>
            </a:r>
            <a:r>
              <a:rPr lang="fr-FR" sz="3000" dirty="0">
                <a:solidFill>
                  <a:srgbClr val="E3000B"/>
                </a:solidFill>
                <a:latin typeface="+mj-lt"/>
                <a:ea typeface="+mj-ea"/>
                <a:cs typeface="+mj-cs"/>
              </a:rPr>
              <a:t> </a:t>
            </a:r>
            <a:r>
              <a:rPr lang="fr-FR" sz="3200" dirty="0">
                <a:solidFill>
                  <a:srgbClr val="E3000B"/>
                </a:solidFill>
                <a:latin typeface="+mj-lt"/>
                <a:ea typeface="+mj-ea"/>
                <a:cs typeface="+mj-cs"/>
              </a:rPr>
              <a:t>livraison du parcours via LEA V3.1</a:t>
            </a:r>
            <a:endParaRPr lang="fr-FR" sz="3000" dirty="0">
              <a:solidFill>
                <a:srgbClr val="E3000B"/>
              </a:solidFill>
              <a:latin typeface="+mj-lt"/>
              <a:ea typeface="+mj-ea"/>
              <a:cs typeface="+mj-cs"/>
            </a:endParaRPr>
          </a:p>
        </p:txBody>
      </p:sp>
    </p:spTree>
    <p:extLst>
      <p:ext uri="{BB962C8B-B14F-4D97-AF65-F5344CB8AC3E}">
        <p14:creationId xmlns:p14="http://schemas.microsoft.com/office/powerpoint/2010/main" val="34205068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D1F95BE-2200-435A-9AF1-DCF468CBA301}"/>
              </a:ext>
            </a:extLst>
          </p:cNvPr>
          <p:cNvSpPr>
            <a:spLocks noGrp="1"/>
          </p:cNvSpPr>
          <p:nvPr>
            <p:ph type="title"/>
          </p:nvPr>
        </p:nvSpPr>
        <p:spPr/>
        <p:txBody>
          <a:bodyPr/>
          <a:lstStyle/>
          <a:p>
            <a:r>
              <a:rPr lang="fr-FR" b="1" dirty="0"/>
              <a:t>Parcours PER CE </a:t>
            </a:r>
            <a:r>
              <a:rPr lang="fr-FR" dirty="0"/>
              <a:t>: choix session LEA</a:t>
            </a:r>
          </a:p>
        </p:txBody>
      </p:sp>
      <p:pic>
        <p:nvPicPr>
          <p:cNvPr id="6" name="Espace réservé pour une image  5">
            <a:extLst>
              <a:ext uri="{FF2B5EF4-FFF2-40B4-BE49-F238E27FC236}">
                <a16:creationId xmlns:a16="http://schemas.microsoft.com/office/drawing/2014/main" id="{AC9969F2-0777-4655-9552-41E12E530110}"/>
              </a:ext>
            </a:extLst>
          </p:cNvPr>
          <p:cNvPicPr>
            <a:picLocks noGrp="1" noChangeAspect="1"/>
          </p:cNvPicPr>
          <p:nvPr>
            <p:ph type="pic" idx="4294967295"/>
          </p:nvPr>
        </p:nvPicPr>
        <p:blipFill>
          <a:blip r:embed="rId2">
            <a:extLst>
              <a:ext uri="{28A0092B-C50C-407E-A947-70E740481C1C}">
                <a14:useLocalDpi xmlns:a14="http://schemas.microsoft.com/office/drawing/2010/main" val="0"/>
              </a:ext>
            </a:extLst>
          </a:blip>
          <a:srcRect/>
          <a:stretch>
            <a:fillRect/>
          </a:stretch>
        </p:blipFill>
        <p:spPr>
          <a:xfrm>
            <a:off x="591812" y="854604"/>
            <a:ext cx="7927975" cy="3654425"/>
          </a:xfrm>
          <a:prstGeom prst="rect">
            <a:avLst/>
          </a:prstGeom>
        </p:spPr>
      </p:pic>
    </p:spTree>
    <p:extLst>
      <p:ext uri="{BB962C8B-B14F-4D97-AF65-F5344CB8AC3E}">
        <p14:creationId xmlns:p14="http://schemas.microsoft.com/office/powerpoint/2010/main" val="22768132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Espace réservé pour une image  5">
            <a:extLst>
              <a:ext uri="{FF2B5EF4-FFF2-40B4-BE49-F238E27FC236}">
                <a16:creationId xmlns:a16="http://schemas.microsoft.com/office/drawing/2014/main" id="{5B4DAC82-6538-465A-BABE-603303789643}"/>
              </a:ext>
            </a:extLst>
          </p:cNvPr>
          <p:cNvPicPr>
            <a:picLocks noGrp="1" noChangeAspect="1"/>
          </p:cNvPicPr>
          <p:nvPr>
            <p:ph type="pic" idx="4294967295"/>
          </p:nvPr>
        </p:nvPicPr>
        <p:blipFill>
          <a:blip r:embed="rId2">
            <a:extLst>
              <a:ext uri="{28A0092B-C50C-407E-A947-70E740481C1C}">
                <a14:useLocalDpi xmlns:a14="http://schemas.microsoft.com/office/drawing/2010/main" val="0"/>
              </a:ext>
            </a:extLst>
          </a:blip>
          <a:srcRect/>
          <a:stretch>
            <a:fillRect/>
          </a:stretch>
        </p:blipFill>
        <p:spPr>
          <a:xfrm>
            <a:off x="603250" y="876618"/>
            <a:ext cx="7937500" cy="3654425"/>
          </a:xfrm>
          <a:prstGeom prst="rect">
            <a:avLst/>
          </a:prstGeom>
        </p:spPr>
      </p:pic>
      <p:sp>
        <p:nvSpPr>
          <p:cNvPr id="4" name="Titre 1">
            <a:extLst>
              <a:ext uri="{FF2B5EF4-FFF2-40B4-BE49-F238E27FC236}">
                <a16:creationId xmlns:a16="http://schemas.microsoft.com/office/drawing/2014/main" id="{A15DA83F-4134-4B49-AAC6-35F6AB662E51}"/>
              </a:ext>
            </a:extLst>
          </p:cNvPr>
          <p:cNvSpPr>
            <a:spLocks noGrp="1"/>
          </p:cNvSpPr>
          <p:nvPr>
            <p:ph type="title"/>
          </p:nvPr>
        </p:nvSpPr>
        <p:spPr>
          <a:xfrm>
            <a:off x="392400" y="224589"/>
            <a:ext cx="8326800" cy="437400"/>
          </a:xfrm>
        </p:spPr>
        <p:txBody>
          <a:bodyPr/>
          <a:lstStyle/>
          <a:p>
            <a:r>
              <a:rPr lang="fr-FR" b="1" dirty="0"/>
              <a:t>Parcours PER CE </a:t>
            </a:r>
            <a:r>
              <a:rPr lang="fr-FR" dirty="0"/>
              <a:t>: choix session PER CE</a:t>
            </a:r>
          </a:p>
        </p:txBody>
      </p:sp>
      <p:sp>
        <p:nvSpPr>
          <p:cNvPr id="3" name="Flèche : gauche 2">
            <a:extLst>
              <a:ext uri="{FF2B5EF4-FFF2-40B4-BE49-F238E27FC236}">
                <a16:creationId xmlns:a16="http://schemas.microsoft.com/office/drawing/2014/main" id="{1BBB5632-686A-462F-9E3F-D943CA271377}"/>
              </a:ext>
            </a:extLst>
          </p:cNvPr>
          <p:cNvSpPr/>
          <p:nvPr/>
        </p:nvSpPr>
        <p:spPr>
          <a:xfrm>
            <a:off x="2438400" y="1431925"/>
            <a:ext cx="4248150" cy="285750"/>
          </a:xfrm>
          <a:prstGeom prst="leftArrow">
            <a:avLst>
              <a:gd name="adj1" fmla="val 67777"/>
              <a:gd name="adj2" fmla="val 50000"/>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5" name="ZoneTexte 4">
            <a:extLst>
              <a:ext uri="{FF2B5EF4-FFF2-40B4-BE49-F238E27FC236}">
                <a16:creationId xmlns:a16="http://schemas.microsoft.com/office/drawing/2014/main" id="{04CBA211-34D2-4597-85C8-ABA751156239}"/>
              </a:ext>
            </a:extLst>
          </p:cNvPr>
          <p:cNvSpPr txBox="1"/>
          <p:nvPr/>
        </p:nvSpPr>
        <p:spPr>
          <a:xfrm>
            <a:off x="673100" y="1168400"/>
            <a:ext cx="1765300" cy="938719"/>
          </a:xfrm>
          <a:prstGeom prst="rect">
            <a:avLst/>
          </a:prstGeom>
          <a:noFill/>
        </p:spPr>
        <p:txBody>
          <a:bodyPr wrap="square" rtlCol="0">
            <a:spAutoFit/>
          </a:bodyPr>
          <a:lstStyle/>
          <a:p>
            <a:r>
              <a:rPr lang="fr-FR" sz="1100" i="1" dirty="0"/>
              <a:t>Écran proposé par défaut en cas de détention d’un contrat d’assurance vie CNP éligible à l’ouverture à l’adhésion d’un PER CE</a:t>
            </a:r>
          </a:p>
        </p:txBody>
      </p:sp>
    </p:spTree>
    <p:extLst>
      <p:ext uri="{BB962C8B-B14F-4D97-AF65-F5344CB8AC3E}">
        <p14:creationId xmlns:p14="http://schemas.microsoft.com/office/powerpoint/2010/main" val="28795462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Espace réservé pour une image  5" descr="ParcoursBoutenBoutPERCE_PUMA.pptx - PowerPoint">
            <a:extLst>
              <a:ext uri="{FF2B5EF4-FFF2-40B4-BE49-F238E27FC236}">
                <a16:creationId xmlns:a16="http://schemas.microsoft.com/office/drawing/2014/main" id="{FAA1498D-8FCC-43A0-863B-554305BF8856}"/>
              </a:ext>
            </a:extLst>
          </p:cNvPr>
          <p:cNvPicPr>
            <a:picLocks noGrp="1" noChangeAspect="1"/>
          </p:cNvPicPr>
          <p:nvPr>
            <p:ph type="pic" idx="4294967295"/>
          </p:nvPr>
        </p:nvPicPr>
        <p:blipFill>
          <a:blip r:embed="rId2">
            <a:extLst>
              <a:ext uri="{28A0092B-C50C-407E-A947-70E740481C1C}">
                <a14:useLocalDpi xmlns:a14="http://schemas.microsoft.com/office/drawing/2010/main" val="0"/>
              </a:ext>
            </a:extLst>
          </a:blip>
          <a:srcRect/>
          <a:stretch>
            <a:fillRect/>
          </a:stretch>
        </p:blipFill>
        <p:spPr>
          <a:xfrm>
            <a:off x="635794" y="953030"/>
            <a:ext cx="7872412" cy="3654425"/>
          </a:xfrm>
          <a:prstGeom prst="rect">
            <a:avLst/>
          </a:prstGeom>
        </p:spPr>
      </p:pic>
      <p:sp>
        <p:nvSpPr>
          <p:cNvPr id="7" name="Titre 1">
            <a:extLst>
              <a:ext uri="{FF2B5EF4-FFF2-40B4-BE49-F238E27FC236}">
                <a16:creationId xmlns:a16="http://schemas.microsoft.com/office/drawing/2014/main" id="{B0CB083E-C08F-4E8F-84E0-78097A37992B}"/>
              </a:ext>
            </a:extLst>
          </p:cNvPr>
          <p:cNvSpPr txBox="1">
            <a:spLocks/>
          </p:cNvSpPr>
          <p:nvPr/>
        </p:nvSpPr>
        <p:spPr>
          <a:xfrm>
            <a:off x="241300" y="224589"/>
            <a:ext cx="8750300" cy="437400"/>
          </a:xfrm>
          <a:prstGeom prst="rect">
            <a:avLst/>
          </a:prstGeom>
        </p:spPr>
        <p:txBody>
          <a:bodyPr vert="horz" anchor="ctr" anchorCtr="0"/>
          <a:lstStyle>
            <a:lvl1pPr algn="l" defTabSz="457200" rtl="0" eaLnBrk="1" latinLnBrk="0" hangingPunct="1">
              <a:spcBef>
                <a:spcPct val="0"/>
              </a:spcBef>
              <a:buNone/>
              <a:defRPr sz="3200" kern="1200">
                <a:solidFill>
                  <a:srgbClr val="E3000B"/>
                </a:solidFill>
                <a:latin typeface="+mj-lt"/>
                <a:ea typeface="+mj-ea"/>
                <a:cs typeface="+mj-cs"/>
              </a:defRPr>
            </a:lvl1pPr>
          </a:lstStyle>
          <a:p>
            <a:r>
              <a:rPr lang="fr-FR" sz="2800" b="1" dirty="0"/>
              <a:t>Parcours PER CE </a:t>
            </a:r>
            <a:r>
              <a:rPr lang="fr-FR" sz="2800" dirty="0"/>
              <a:t>: sélection contrat et capitaux à réinvestir</a:t>
            </a:r>
          </a:p>
        </p:txBody>
      </p:sp>
    </p:spTree>
    <p:extLst>
      <p:ext uri="{BB962C8B-B14F-4D97-AF65-F5344CB8AC3E}">
        <p14:creationId xmlns:p14="http://schemas.microsoft.com/office/powerpoint/2010/main" val="12166053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Espace réservé pour une image  5" descr="https://lea-ce-o0.f.bbg/per/onboarding/savings/cefinancial">
            <a:extLst>
              <a:ext uri="{FF2B5EF4-FFF2-40B4-BE49-F238E27FC236}">
                <a16:creationId xmlns:a16="http://schemas.microsoft.com/office/drawing/2014/main" id="{6C0EEC3F-5B79-4522-B23D-4B14AD814C1E}"/>
              </a:ext>
            </a:extLst>
          </p:cNvPr>
          <p:cNvPicPr>
            <a:picLocks noGrp="1" noChangeAspect="1"/>
          </p:cNvPicPr>
          <p:nvPr>
            <p:ph type="pic" idx="4294967295"/>
          </p:nvPr>
        </p:nvPicPr>
        <p:blipFill>
          <a:blip r:embed="rId2">
            <a:extLst>
              <a:ext uri="{28A0092B-C50C-407E-A947-70E740481C1C}">
                <a14:useLocalDpi xmlns:a14="http://schemas.microsoft.com/office/drawing/2010/main" val="0"/>
              </a:ext>
            </a:extLst>
          </a:blip>
          <a:srcRect/>
          <a:stretch>
            <a:fillRect/>
          </a:stretch>
        </p:blipFill>
        <p:spPr>
          <a:xfrm>
            <a:off x="1210311" y="1324021"/>
            <a:ext cx="6377940" cy="1804459"/>
          </a:xfrm>
          <a:prstGeom prst="rect">
            <a:avLst/>
          </a:prstGeom>
        </p:spPr>
      </p:pic>
      <p:sp>
        <p:nvSpPr>
          <p:cNvPr id="7" name="Titre 1">
            <a:extLst>
              <a:ext uri="{FF2B5EF4-FFF2-40B4-BE49-F238E27FC236}">
                <a16:creationId xmlns:a16="http://schemas.microsoft.com/office/drawing/2014/main" id="{047B1E0C-EE58-49B3-9413-BC706A6BF1F9}"/>
              </a:ext>
            </a:extLst>
          </p:cNvPr>
          <p:cNvSpPr txBox="1">
            <a:spLocks/>
          </p:cNvSpPr>
          <p:nvPr/>
        </p:nvSpPr>
        <p:spPr>
          <a:xfrm>
            <a:off x="241300" y="224589"/>
            <a:ext cx="8750300" cy="437400"/>
          </a:xfrm>
          <a:prstGeom prst="rect">
            <a:avLst/>
          </a:prstGeom>
        </p:spPr>
        <p:txBody>
          <a:bodyPr vert="horz" anchor="ctr" anchorCtr="0"/>
          <a:lstStyle>
            <a:lvl1pPr algn="l" defTabSz="457200" rtl="0" eaLnBrk="1" latinLnBrk="0" hangingPunct="1">
              <a:spcBef>
                <a:spcPct val="0"/>
              </a:spcBef>
              <a:buNone/>
              <a:defRPr sz="3200" kern="1200">
                <a:solidFill>
                  <a:srgbClr val="E3000B"/>
                </a:solidFill>
                <a:latin typeface="+mj-lt"/>
                <a:ea typeface="+mj-ea"/>
                <a:cs typeface="+mj-cs"/>
              </a:defRPr>
            </a:lvl1pPr>
          </a:lstStyle>
          <a:p>
            <a:r>
              <a:rPr lang="fr-FR" sz="2800" b="1" dirty="0"/>
              <a:t>Parcours PER CE </a:t>
            </a:r>
            <a:r>
              <a:rPr lang="fr-FR" sz="2800" dirty="0"/>
              <a:t>: sélection contrat et capitaux à réinvestir</a:t>
            </a:r>
          </a:p>
        </p:txBody>
      </p:sp>
      <p:sp>
        <p:nvSpPr>
          <p:cNvPr id="8" name="ZoneTexte 7">
            <a:extLst>
              <a:ext uri="{FF2B5EF4-FFF2-40B4-BE49-F238E27FC236}">
                <a16:creationId xmlns:a16="http://schemas.microsoft.com/office/drawing/2014/main" id="{5B82AE8C-9B9C-4212-994B-1EBF8DF49926}"/>
              </a:ext>
            </a:extLst>
          </p:cNvPr>
          <p:cNvSpPr txBox="1"/>
          <p:nvPr/>
        </p:nvSpPr>
        <p:spPr>
          <a:xfrm>
            <a:off x="412750" y="863600"/>
            <a:ext cx="8318500" cy="369332"/>
          </a:xfrm>
          <a:prstGeom prst="rect">
            <a:avLst/>
          </a:prstGeom>
          <a:noFill/>
        </p:spPr>
        <p:txBody>
          <a:bodyPr wrap="square" rtlCol="0">
            <a:spAutoFit/>
          </a:bodyPr>
          <a:lstStyle/>
          <a:p>
            <a:r>
              <a:rPr lang="fr-FR" dirty="0"/>
              <a:t>Rappels :</a:t>
            </a:r>
          </a:p>
        </p:txBody>
      </p:sp>
      <p:sp>
        <p:nvSpPr>
          <p:cNvPr id="9" name="Rectangle 8">
            <a:extLst>
              <a:ext uri="{FF2B5EF4-FFF2-40B4-BE49-F238E27FC236}">
                <a16:creationId xmlns:a16="http://schemas.microsoft.com/office/drawing/2014/main" id="{D34BAB96-4EAA-4A42-B8B5-24C6D15781DC}"/>
              </a:ext>
            </a:extLst>
          </p:cNvPr>
          <p:cNvSpPr/>
          <p:nvPr/>
        </p:nvSpPr>
        <p:spPr>
          <a:xfrm>
            <a:off x="412750" y="3264237"/>
            <a:ext cx="8251825" cy="1015663"/>
          </a:xfrm>
          <a:prstGeom prst="rect">
            <a:avLst/>
          </a:prstGeom>
        </p:spPr>
        <p:txBody>
          <a:bodyPr wrap="square">
            <a:spAutoFit/>
          </a:bodyPr>
          <a:lstStyle/>
          <a:p>
            <a:pPr>
              <a:spcAft>
                <a:spcPts val="0"/>
              </a:spcAft>
            </a:pPr>
            <a:r>
              <a:rPr lang="fr-FR" sz="1200" dirty="0">
                <a:latin typeface="Calibri" panose="020F0502020204030204" pitchFamily="34" charset="0"/>
                <a:ea typeface="Calibri" panose="020F0502020204030204" pitchFamily="34" charset="0"/>
                <a:sym typeface="Wingdings" panose="05000000000000000000" pitchFamily="2" charset="2"/>
              </a:rPr>
              <a:t> </a:t>
            </a:r>
            <a:r>
              <a:rPr lang="fr-FR" sz="1200" dirty="0">
                <a:latin typeface="Calibri" panose="020F0502020204030204" pitchFamily="34" charset="0"/>
                <a:ea typeface="Calibri" panose="020F0502020204030204" pitchFamily="34" charset="0"/>
              </a:rPr>
              <a:t>Le rachat partiel pour alimenter le PER CE est un rachat partiel </a:t>
            </a:r>
            <a:r>
              <a:rPr lang="fr-FR" sz="1200" b="1" u="sng" dirty="0">
                <a:latin typeface="Calibri" panose="020F0502020204030204" pitchFamily="34" charset="0"/>
                <a:ea typeface="Calibri" panose="020F0502020204030204" pitchFamily="34" charset="0"/>
              </a:rPr>
              <a:t>net</a:t>
            </a:r>
            <a:r>
              <a:rPr lang="fr-FR" sz="1200" dirty="0">
                <a:latin typeface="Calibri" panose="020F0502020204030204" pitchFamily="34" charset="0"/>
                <a:ea typeface="Calibri" panose="020F0502020204030204" pitchFamily="34" charset="0"/>
              </a:rPr>
              <a:t> sur support euro uniquement dans le cas d’un produit multi-support. Le client choisit le montant qui sera versé sur le contrat PER CE au moment de l’adhésion, néanmoins le montant d’épargne racheté sera supérieur pour tenir compte des prélèvements sociaux et fiscaux. </a:t>
            </a:r>
            <a:br>
              <a:rPr lang="fr-FR" sz="1200" dirty="0">
                <a:latin typeface="Calibri" panose="020F0502020204030204" pitchFamily="34" charset="0"/>
                <a:ea typeface="Calibri" panose="020F0502020204030204" pitchFamily="34" charset="0"/>
              </a:rPr>
            </a:br>
            <a:r>
              <a:rPr lang="fr-FR" sz="1200" dirty="0">
                <a:latin typeface="Calibri" panose="020F0502020204030204" pitchFamily="34" charset="0"/>
                <a:ea typeface="Calibri" panose="020F0502020204030204" pitchFamily="34" charset="0"/>
              </a:rPr>
              <a:t>Aussi l’épargne présente sur le support euro du contrat d’origine doit être supérieure au montant net racheté de manière à pouvoir couvrir le montant de ces prélèvements. </a:t>
            </a:r>
          </a:p>
        </p:txBody>
      </p:sp>
    </p:spTree>
    <p:extLst>
      <p:ext uri="{BB962C8B-B14F-4D97-AF65-F5344CB8AC3E}">
        <p14:creationId xmlns:p14="http://schemas.microsoft.com/office/powerpoint/2010/main" val="3380072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Espace réservé pour une image  5" descr="ParcoursBoutenBoutPERCE_PUMA.pptx - PowerPoint">
            <a:extLst>
              <a:ext uri="{FF2B5EF4-FFF2-40B4-BE49-F238E27FC236}">
                <a16:creationId xmlns:a16="http://schemas.microsoft.com/office/drawing/2014/main" id="{F1B6E97D-CCD8-4767-807A-771A38BF6608}"/>
              </a:ext>
            </a:extLst>
          </p:cNvPr>
          <p:cNvPicPr>
            <a:picLocks noGrp="1" noChangeAspect="1"/>
          </p:cNvPicPr>
          <p:nvPr>
            <p:ph type="pic" idx="4294967295"/>
          </p:nvPr>
        </p:nvPicPr>
        <p:blipFill>
          <a:blip r:embed="rId2">
            <a:extLst>
              <a:ext uri="{28A0092B-C50C-407E-A947-70E740481C1C}">
                <a14:useLocalDpi xmlns:a14="http://schemas.microsoft.com/office/drawing/2010/main" val="0"/>
              </a:ext>
            </a:extLst>
          </a:blip>
          <a:srcRect/>
          <a:stretch>
            <a:fillRect/>
          </a:stretch>
        </p:blipFill>
        <p:spPr>
          <a:xfrm>
            <a:off x="529697" y="986896"/>
            <a:ext cx="7869237" cy="3654425"/>
          </a:xfrm>
          <a:prstGeom prst="rect">
            <a:avLst/>
          </a:prstGeom>
        </p:spPr>
      </p:pic>
      <p:sp>
        <p:nvSpPr>
          <p:cNvPr id="7" name="Titre 1">
            <a:extLst>
              <a:ext uri="{FF2B5EF4-FFF2-40B4-BE49-F238E27FC236}">
                <a16:creationId xmlns:a16="http://schemas.microsoft.com/office/drawing/2014/main" id="{C827FCC0-E00E-4137-A7A4-104D18BA9A72}"/>
              </a:ext>
            </a:extLst>
          </p:cNvPr>
          <p:cNvSpPr txBox="1">
            <a:spLocks/>
          </p:cNvSpPr>
          <p:nvPr/>
        </p:nvSpPr>
        <p:spPr>
          <a:xfrm>
            <a:off x="241300" y="224589"/>
            <a:ext cx="8750300" cy="437400"/>
          </a:xfrm>
          <a:prstGeom prst="rect">
            <a:avLst/>
          </a:prstGeom>
        </p:spPr>
        <p:txBody>
          <a:bodyPr vert="horz" anchor="ctr" anchorCtr="0"/>
          <a:lstStyle>
            <a:lvl1pPr algn="l" defTabSz="457200" rtl="0" eaLnBrk="1" latinLnBrk="0" hangingPunct="1">
              <a:spcBef>
                <a:spcPct val="0"/>
              </a:spcBef>
              <a:buNone/>
              <a:defRPr sz="3200" kern="1200">
                <a:solidFill>
                  <a:srgbClr val="E3000B"/>
                </a:solidFill>
                <a:latin typeface="+mj-lt"/>
                <a:ea typeface="+mj-ea"/>
                <a:cs typeface="+mj-cs"/>
              </a:defRPr>
            </a:lvl1pPr>
          </a:lstStyle>
          <a:p>
            <a:r>
              <a:rPr lang="fr-FR" sz="2800" b="1" dirty="0"/>
              <a:t>Parcours PER CE: </a:t>
            </a:r>
            <a:r>
              <a:rPr lang="fr-FR" sz="2800" dirty="0"/>
              <a:t>modalités d’ouverture </a:t>
            </a:r>
            <a:r>
              <a:rPr lang="fr-FR" sz="2000" dirty="0"/>
              <a:t>(âge et mode de gestion)</a:t>
            </a:r>
            <a:endParaRPr lang="fr-FR" sz="2800" dirty="0"/>
          </a:p>
        </p:txBody>
      </p:sp>
    </p:spTree>
    <p:extLst>
      <p:ext uri="{BB962C8B-B14F-4D97-AF65-F5344CB8AC3E}">
        <p14:creationId xmlns:p14="http://schemas.microsoft.com/office/powerpoint/2010/main" val="11983453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Espace réservé pour une image  5" descr="ParcoursBoutenBoutPERCE_PUMA.pptx - PowerPoint">
            <a:extLst>
              <a:ext uri="{FF2B5EF4-FFF2-40B4-BE49-F238E27FC236}">
                <a16:creationId xmlns:a16="http://schemas.microsoft.com/office/drawing/2014/main" id="{C361C3B6-1D9F-45BB-BB6B-68E26644E2F0}"/>
              </a:ext>
            </a:extLst>
          </p:cNvPr>
          <p:cNvPicPr>
            <a:picLocks noGrp="1" noChangeAspect="1"/>
          </p:cNvPicPr>
          <p:nvPr>
            <p:ph type="pic" idx="4294967295"/>
          </p:nvPr>
        </p:nvPicPr>
        <p:blipFill>
          <a:blip r:embed="rId2">
            <a:extLst>
              <a:ext uri="{28A0092B-C50C-407E-A947-70E740481C1C}">
                <a14:useLocalDpi xmlns:a14="http://schemas.microsoft.com/office/drawing/2010/main" val="0"/>
              </a:ext>
            </a:extLst>
          </a:blip>
          <a:srcRect/>
          <a:stretch>
            <a:fillRect/>
          </a:stretch>
        </p:blipFill>
        <p:spPr>
          <a:xfrm>
            <a:off x="538692" y="1003829"/>
            <a:ext cx="7877175" cy="3654425"/>
          </a:xfrm>
          <a:prstGeom prst="rect">
            <a:avLst/>
          </a:prstGeom>
        </p:spPr>
      </p:pic>
      <p:sp>
        <p:nvSpPr>
          <p:cNvPr id="7" name="Titre 1">
            <a:extLst>
              <a:ext uri="{FF2B5EF4-FFF2-40B4-BE49-F238E27FC236}">
                <a16:creationId xmlns:a16="http://schemas.microsoft.com/office/drawing/2014/main" id="{672E72A3-DF82-4125-8102-89852B9B7319}"/>
              </a:ext>
            </a:extLst>
          </p:cNvPr>
          <p:cNvSpPr txBox="1">
            <a:spLocks/>
          </p:cNvSpPr>
          <p:nvPr/>
        </p:nvSpPr>
        <p:spPr>
          <a:xfrm>
            <a:off x="241300" y="224589"/>
            <a:ext cx="8750300" cy="437400"/>
          </a:xfrm>
          <a:prstGeom prst="rect">
            <a:avLst/>
          </a:prstGeom>
        </p:spPr>
        <p:txBody>
          <a:bodyPr vert="horz" anchor="ctr" anchorCtr="0"/>
          <a:lstStyle>
            <a:lvl1pPr algn="l" defTabSz="457200" rtl="0" eaLnBrk="1" latinLnBrk="0" hangingPunct="1">
              <a:spcBef>
                <a:spcPct val="0"/>
              </a:spcBef>
              <a:buNone/>
              <a:defRPr sz="3200" kern="1200">
                <a:solidFill>
                  <a:srgbClr val="E3000B"/>
                </a:solidFill>
                <a:latin typeface="+mj-lt"/>
                <a:ea typeface="+mj-ea"/>
                <a:cs typeface="+mj-cs"/>
              </a:defRPr>
            </a:lvl1pPr>
          </a:lstStyle>
          <a:p>
            <a:r>
              <a:rPr lang="fr-FR" sz="2800" b="1" dirty="0"/>
              <a:t>Parcours PER CE </a:t>
            </a:r>
            <a:r>
              <a:rPr lang="fr-FR" sz="2800" dirty="0"/>
              <a:t>: Allocation du contrat cible</a:t>
            </a:r>
          </a:p>
        </p:txBody>
      </p:sp>
    </p:spTree>
    <p:extLst>
      <p:ext uri="{BB962C8B-B14F-4D97-AF65-F5344CB8AC3E}">
        <p14:creationId xmlns:p14="http://schemas.microsoft.com/office/powerpoint/2010/main" val="38761813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Espace réservé pour une image  5" descr="ParcoursBoutenBoutPERCE_PUMA.pptx - PowerPoint">
            <a:extLst>
              <a:ext uri="{FF2B5EF4-FFF2-40B4-BE49-F238E27FC236}">
                <a16:creationId xmlns:a16="http://schemas.microsoft.com/office/drawing/2014/main" id="{1C79CA63-FCD6-45FC-98B5-08B93A59EC26}"/>
              </a:ext>
            </a:extLst>
          </p:cNvPr>
          <p:cNvPicPr>
            <a:picLocks noGrp="1" noChangeAspect="1"/>
          </p:cNvPicPr>
          <p:nvPr>
            <p:ph type="pic" idx="4294967295"/>
          </p:nvPr>
        </p:nvPicPr>
        <p:blipFill>
          <a:blip r:embed="rId2">
            <a:extLst>
              <a:ext uri="{28A0092B-C50C-407E-A947-70E740481C1C}">
                <a14:useLocalDpi xmlns:a14="http://schemas.microsoft.com/office/drawing/2010/main" val="0"/>
              </a:ext>
            </a:extLst>
          </a:blip>
          <a:srcRect/>
          <a:stretch>
            <a:fillRect/>
          </a:stretch>
        </p:blipFill>
        <p:spPr>
          <a:xfrm>
            <a:off x="519642" y="809096"/>
            <a:ext cx="7845425" cy="3654425"/>
          </a:xfrm>
          <a:prstGeom prst="rect">
            <a:avLst/>
          </a:prstGeom>
        </p:spPr>
      </p:pic>
      <p:sp>
        <p:nvSpPr>
          <p:cNvPr id="7" name="Titre 1">
            <a:extLst>
              <a:ext uri="{FF2B5EF4-FFF2-40B4-BE49-F238E27FC236}">
                <a16:creationId xmlns:a16="http://schemas.microsoft.com/office/drawing/2014/main" id="{AB5ED164-1785-4B5C-9001-58838BABFF0F}"/>
              </a:ext>
            </a:extLst>
          </p:cNvPr>
          <p:cNvSpPr txBox="1">
            <a:spLocks/>
          </p:cNvSpPr>
          <p:nvPr/>
        </p:nvSpPr>
        <p:spPr>
          <a:xfrm>
            <a:off x="241300" y="224589"/>
            <a:ext cx="8750300" cy="437400"/>
          </a:xfrm>
          <a:prstGeom prst="rect">
            <a:avLst/>
          </a:prstGeom>
        </p:spPr>
        <p:txBody>
          <a:bodyPr vert="horz" anchor="ctr" anchorCtr="0"/>
          <a:lstStyle>
            <a:lvl1pPr algn="l" defTabSz="457200" rtl="0" eaLnBrk="1" latinLnBrk="0" hangingPunct="1">
              <a:spcBef>
                <a:spcPct val="0"/>
              </a:spcBef>
              <a:buNone/>
              <a:defRPr sz="3200" kern="1200">
                <a:solidFill>
                  <a:srgbClr val="E3000B"/>
                </a:solidFill>
                <a:latin typeface="+mj-lt"/>
                <a:ea typeface="+mj-ea"/>
                <a:cs typeface="+mj-cs"/>
              </a:defRPr>
            </a:lvl1pPr>
          </a:lstStyle>
          <a:p>
            <a:r>
              <a:rPr lang="fr-FR" sz="2800" b="1" dirty="0"/>
              <a:t>Parcours PER CE </a:t>
            </a:r>
            <a:r>
              <a:rPr lang="fr-FR" sz="2800" dirty="0"/>
              <a:t>: synthèse des opérations</a:t>
            </a:r>
          </a:p>
        </p:txBody>
      </p:sp>
    </p:spTree>
    <p:extLst>
      <p:ext uri="{BB962C8B-B14F-4D97-AF65-F5344CB8AC3E}">
        <p14:creationId xmlns:p14="http://schemas.microsoft.com/office/powerpoint/2010/main" val="26758775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Espace réservé pour une image  5" descr="ParcoursBoutenBoutPERCE_PUMA.pptx - PowerPoint">
            <a:extLst>
              <a:ext uri="{FF2B5EF4-FFF2-40B4-BE49-F238E27FC236}">
                <a16:creationId xmlns:a16="http://schemas.microsoft.com/office/drawing/2014/main" id="{1C40CC82-828B-4A0B-9A18-788F9FB70B2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9105" y="1268985"/>
            <a:ext cx="8461346" cy="2605530"/>
          </a:xfrm>
          <a:prstGeom prst="rect">
            <a:avLst/>
          </a:prstGeom>
        </p:spPr>
      </p:pic>
      <p:sp>
        <p:nvSpPr>
          <p:cNvPr id="3" name="Titre 1">
            <a:extLst>
              <a:ext uri="{FF2B5EF4-FFF2-40B4-BE49-F238E27FC236}">
                <a16:creationId xmlns:a16="http://schemas.microsoft.com/office/drawing/2014/main" id="{307CAED7-DFF1-4249-A3FD-EE1C56257E00}"/>
              </a:ext>
            </a:extLst>
          </p:cNvPr>
          <p:cNvSpPr txBox="1">
            <a:spLocks/>
          </p:cNvSpPr>
          <p:nvPr/>
        </p:nvSpPr>
        <p:spPr>
          <a:xfrm>
            <a:off x="241300" y="224589"/>
            <a:ext cx="8750300" cy="437400"/>
          </a:xfrm>
          <a:prstGeom prst="rect">
            <a:avLst/>
          </a:prstGeom>
        </p:spPr>
        <p:txBody>
          <a:bodyPr vert="horz" anchor="ctr" anchorCtr="0"/>
          <a:lstStyle>
            <a:lvl1pPr algn="l" defTabSz="457200" rtl="0" eaLnBrk="1" latinLnBrk="0" hangingPunct="1">
              <a:spcBef>
                <a:spcPct val="0"/>
              </a:spcBef>
              <a:buNone/>
              <a:defRPr sz="3200" kern="1200">
                <a:solidFill>
                  <a:srgbClr val="E3000B"/>
                </a:solidFill>
                <a:latin typeface="+mj-lt"/>
                <a:ea typeface="+mj-ea"/>
                <a:cs typeface="+mj-cs"/>
              </a:defRPr>
            </a:lvl1pPr>
          </a:lstStyle>
          <a:p>
            <a:r>
              <a:rPr lang="fr-FR" sz="2800" b="1" dirty="0"/>
              <a:t>Parcours PER CE </a:t>
            </a:r>
            <a:r>
              <a:rPr lang="fr-FR" sz="2800" dirty="0"/>
              <a:t>: finalisation du parcours conseil</a:t>
            </a:r>
          </a:p>
        </p:txBody>
      </p:sp>
    </p:spTree>
    <p:extLst>
      <p:ext uri="{BB962C8B-B14F-4D97-AF65-F5344CB8AC3E}">
        <p14:creationId xmlns:p14="http://schemas.microsoft.com/office/powerpoint/2010/main" val="27113282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9E1FE24-CE0B-4B99-90B8-C4338D806C71}"/>
              </a:ext>
            </a:extLst>
          </p:cNvPr>
          <p:cNvSpPr>
            <a:spLocks noGrp="1"/>
          </p:cNvSpPr>
          <p:nvPr>
            <p:ph type="title"/>
          </p:nvPr>
        </p:nvSpPr>
        <p:spPr>
          <a:xfrm>
            <a:off x="604877" y="1829687"/>
            <a:ext cx="4466656" cy="1191733"/>
          </a:xfrm>
        </p:spPr>
        <p:txBody>
          <a:bodyPr/>
          <a:lstStyle/>
          <a:p>
            <a:r>
              <a:rPr lang="fr-FR" dirty="0"/>
              <a:t>Mode opératoire – </a:t>
            </a:r>
            <a:r>
              <a:rPr lang="fr-FR" cap="none" dirty="0"/>
              <a:t>Adhésion</a:t>
            </a:r>
            <a:r>
              <a:rPr lang="fr-FR" dirty="0"/>
              <a:t> PER CE </a:t>
            </a:r>
            <a:r>
              <a:rPr lang="fr-FR" cap="none" dirty="0"/>
              <a:t>via</a:t>
            </a:r>
            <a:r>
              <a:rPr lang="fr-FR" dirty="0"/>
              <a:t> PUMA</a:t>
            </a:r>
          </a:p>
        </p:txBody>
      </p:sp>
    </p:spTree>
    <p:extLst>
      <p:ext uri="{BB962C8B-B14F-4D97-AF65-F5344CB8AC3E}">
        <p14:creationId xmlns:p14="http://schemas.microsoft.com/office/powerpoint/2010/main" val="10360554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872CFD54-9EEB-4E78-8455-9922D47B5EAE}"/>
              </a:ext>
            </a:extLst>
          </p:cNvPr>
          <p:cNvSpPr txBox="1">
            <a:spLocks/>
          </p:cNvSpPr>
          <p:nvPr/>
        </p:nvSpPr>
        <p:spPr>
          <a:xfrm>
            <a:off x="241300" y="224589"/>
            <a:ext cx="8750300" cy="437400"/>
          </a:xfrm>
          <a:prstGeom prst="rect">
            <a:avLst/>
          </a:prstGeom>
        </p:spPr>
        <p:txBody>
          <a:bodyPr vert="horz" anchor="ctr" anchorCtr="0"/>
          <a:lstStyle>
            <a:lvl1pPr algn="l" defTabSz="457200" rtl="0" eaLnBrk="1" latinLnBrk="0" hangingPunct="1">
              <a:spcBef>
                <a:spcPct val="0"/>
              </a:spcBef>
              <a:buNone/>
              <a:defRPr sz="3200" kern="1200">
                <a:solidFill>
                  <a:srgbClr val="E3000B"/>
                </a:solidFill>
                <a:latin typeface="+mj-lt"/>
                <a:ea typeface="+mj-ea"/>
                <a:cs typeface="+mj-cs"/>
              </a:defRPr>
            </a:lvl1pPr>
          </a:lstStyle>
          <a:p>
            <a:r>
              <a:rPr lang="fr-FR" sz="2800" b="1" dirty="0"/>
              <a:t>Parcours PER CE </a:t>
            </a:r>
            <a:r>
              <a:rPr lang="fr-FR" sz="2800" dirty="0"/>
              <a:t>: Sélection écran accueil PUMA</a:t>
            </a:r>
          </a:p>
        </p:txBody>
      </p:sp>
      <p:sp>
        <p:nvSpPr>
          <p:cNvPr id="5" name="Rectangle 4">
            <a:extLst>
              <a:ext uri="{FF2B5EF4-FFF2-40B4-BE49-F238E27FC236}">
                <a16:creationId xmlns:a16="http://schemas.microsoft.com/office/drawing/2014/main" id="{8591EDEA-0848-4880-B714-EBE93D5423A1}"/>
              </a:ext>
            </a:extLst>
          </p:cNvPr>
          <p:cNvSpPr/>
          <p:nvPr/>
        </p:nvSpPr>
        <p:spPr>
          <a:xfrm>
            <a:off x="457200" y="778617"/>
            <a:ext cx="8525933" cy="507831"/>
          </a:xfrm>
          <a:prstGeom prst="rect">
            <a:avLst/>
          </a:prstGeom>
        </p:spPr>
        <p:txBody>
          <a:bodyPr wrap="square">
            <a:spAutoFit/>
          </a:bodyPr>
          <a:lstStyle/>
          <a:p>
            <a:pPr marL="177800" lvl="0" indent="-177800">
              <a:buFont typeface="Calibri" panose="020F0502020204030204" pitchFamily="34" charset="0"/>
              <a:buChar char="-"/>
            </a:pPr>
            <a:r>
              <a:rPr lang="fr-FR" sz="900" dirty="0">
                <a:latin typeface="Calibri" panose="020F0502020204030204" pitchFamily="34" charset="0"/>
                <a:ea typeface="Times New Roman" panose="02020603050405020304" pitchFamily="18" charset="0"/>
              </a:rPr>
              <a:t>Pour une souscription </a:t>
            </a:r>
            <a:r>
              <a:rPr lang="fr-FR" sz="900" b="1" dirty="0">
                <a:latin typeface="Calibri" panose="020F0502020204030204" pitchFamily="34" charset="0"/>
                <a:ea typeface="Times New Roman" panose="02020603050405020304" pitchFamily="18" charset="0"/>
              </a:rPr>
              <a:t>par rachat  d’un Nuances 3D, Nuances Plus ou Nuances privilèges</a:t>
            </a:r>
            <a:r>
              <a:rPr lang="fr-FR" sz="900" dirty="0">
                <a:latin typeface="Calibri" panose="020F0502020204030204" pitchFamily="34" charset="0"/>
                <a:ea typeface="Times New Roman" panose="02020603050405020304" pitchFamily="18" charset="0"/>
              </a:rPr>
              <a:t> : </a:t>
            </a:r>
            <a:r>
              <a:rPr lang="fr-FR" sz="900" i="1" dirty="0">
                <a:latin typeface="Calibri" panose="020F0502020204030204" pitchFamily="34" charset="0"/>
                <a:ea typeface="Times New Roman" panose="02020603050405020304" pitchFamily="18" charset="0"/>
              </a:rPr>
              <a:t>Accueil produits/PER CE/souscription</a:t>
            </a:r>
            <a:endParaRPr lang="fr-FR" sz="900" dirty="0">
              <a:latin typeface="Calibri" panose="020F0502020204030204" pitchFamily="34" charset="0"/>
              <a:ea typeface="Calibri" panose="020F0502020204030204" pitchFamily="34" charset="0"/>
            </a:endParaRPr>
          </a:p>
          <a:p>
            <a:pPr marL="177800" lvl="0" indent="-177800">
              <a:buFont typeface="Calibri" panose="020F0502020204030204" pitchFamily="34" charset="0"/>
              <a:buChar char="-"/>
            </a:pPr>
            <a:r>
              <a:rPr lang="fr-FR" sz="900" dirty="0">
                <a:latin typeface="Calibri" panose="020F0502020204030204" pitchFamily="34" charset="0"/>
                <a:ea typeface="Times New Roman" panose="02020603050405020304" pitchFamily="18" charset="0"/>
              </a:rPr>
              <a:t>Pour une souscription </a:t>
            </a:r>
            <a:r>
              <a:rPr lang="fr-FR" sz="900" b="1" dirty="0">
                <a:latin typeface="Calibri" panose="020F0502020204030204" pitchFamily="34" charset="0"/>
                <a:ea typeface="Times New Roman" panose="02020603050405020304" pitchFamily="18" charset="0"/>
              </a:rPr>
              <a:t>par rachat d’un Initiatives Transmission ou Initiatives Plus ou par transfert d’un PERP CE</a:t>
            </a:r>
            <a:r>
              <a:rPr lang="fr-FR" sz="900" dirty="0">
                <a:latin typeface="Calibri" panose="020F0502020204030204" pitchFamily="34" charset="0"/>
                <a:ea typeface="Times New Roman" panose="02020603050405020304" pitchFamily="18" charset="0"/>
              </a:rPr>
              <a:t> : </a:t>
            </a:r>
            <a:r>
              <a:rPr lang="fr-FR" sz="900" i="1" dirty="0">
                <a:latin typeface="Calibri" panose="020F0502020204030204" pitchFamily="34" charset="0"/>
                <a:ea typeface="Times New Roman" panose="02020603050405020304" pitchFamily="18" charset="0"/>
              </a:rPr>
              <a:t>Portefeuille/autre opération</a:t>
            </a:r>
            <a:r>
              <a:rPr lang="fr-FR" sz="900" dirty="0">
                <a:latin typeface="Calibri" panose="020F0502020204030204" pitchFamily="34" charset="0"/>
                <a:ea typeface="Times New Roman" panose="02020603050405020304" pitchFamily="18" charset="0"/>
              </a:rPr>
              <a:t> (puis bascule automatique dans ISI avec sélection de souscription d’un produit retraite)</a:t>
            </a:r>
            <a:endParaRPr lang="fr-FR" sz="900" dirty="0">
              <a:latin typeface="Calibri" panose="020F0502020204030204" pitchFamily="34" charset="0"/>
              <a:ea typeface="Calibri" panose="020F0502020204030204" pitchFamily="34" charset="0"/>
            </a:endParaRPr>
          </a:p>
        </p:txBody>
      </p:sp>
      <p:pic>
        <p:nvPicPr>
          <p:cNvPr id="10" name="Image 9">
            <a:extLst>
              <a:ext uri="{FF2B5EF4-FFF2-40B4-BE49-F238E27FC236}">
                <a16:creationId xmlns:a16="http://schemas.microsoft.com/office/drawing/2014/main" id="{310628A0-4796-4AEC-B920-129808A2557E}"/>
              </a:ext>
            </a:extLst>
          </p:cNvPr>
          <p:cNvPicPr>
            <a:picLocks noChangeAspect="1"/>
          </p:cNvPicPr>
          <p:nvPr/>
        </p:nvPicPr>
        <p:blipFill>
          <a:blip r:embed="rId2"/>
          <a:stretch>
            <a:fillRect/>
          </a:stretch>
        </p:blipFill>
        <p:spPr>
          <a:xfrm>
            <a:off x="1261291" y="1343891"/>
            <a:ext cx="6621418" cy="3519440"/>
          </a:xfrm>
          <a:prstGeom prst="rect">
            <a:avLst/>
          </a:prstGeom>
        </p:spPr>
      </p:pic>
    </p:spTree>
    <p:extLst>
      <p:ext uri="{BB962C8B-B14F-4D97-AF65-F5344CB8AC3E}">
        <p14:creationId xmlns:p14="http://schemas.microsoft.com/office/powerpoint/2010/main" val="24942610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591EDEA-0848-4880-B714-EBE93D5423A1}"/>
              </a:ext>
            </a:extLst>
          </p:cNvPr>
          <p:cNvSpPr/>
          <p:nvPr/>
        </p:nvSpPr>
        <p:spPr>
          <a:xfrm>
            <a:off x="457200" y="778617"/>
            <a:ext cx="8525933" cy="507831"/>
          </a:xfrm>
          <a:prstGeom prst="rect">
            <a:avLst/>
          </a:prstGeom>
        </p:spPr>
        <p:txBody>
          <a:bodyPr wrap="square">
            <a:spAutoFit/>
          </a:bodyPr>
          <a:lstStyle/>
          <a:p>
            <a:pPr marL="177800" lvl="0" indent="-177800">
              <a:buFont typeface="Calibri" panose="020F0502020204030204" pitchFamily="34" charset="0"/>
              <a:buChar char="-"/>
            </a:pPr>
            <a:r>
              <a:rPr lang="fr-FR" sz="900" dirty="0">
                <a:latin typeface="Calibri" panose="020F0502020204030204" pitchFamily="34" charset="0"/>
                <a:ea typeface="Times New Roman" panose="02020603050405020304" pitchFamily="18" charset="0"/>
              </a:rPr>
              <a:t>Pour une souscription </a:t>
            </a:r>
            <a:r>
              <a:rPr lang="fr-FR" sz="900" b="1" dirty="0">
                <a:latin typeface="Calibri" panose="020F0502020204030204" pitchFamily="34" charset="0"/>
                <a:ea typeface="Times New Roman" panose="02020603050405020304" pitchFamily="18" charset="0"/>
              </a:rPr>
              <a:t>par rachat  d’un Nuances 3D, Nuances Plus ou Nuances privilèges</a:t>
            </a:r>
            <a:r>
              <a:rPr lang="fr-FR" sz="900" dirty="0">
                <a:latin typeface="Calibri" panose="020F0502020204030204" pitchFamily="34" charset="0"/>
                <a:ea typeface="Times New Roman" panose="02020603050405020304" pitchFamily="18" charset="0"/>
              </a:rPr>
              <a:t> : </a:t>
            </a:r>
            <a:r>
              <a:rPr lang="fr-FR" sz="900" i="1" dirty="0">
                <a:latin typeface="Calibri" panose="020F0502020204030204" pitchFamily="34" charset="0"/>
                <a:ea typeface="Times New Roman" panose="02020603050405020304" pitchFamily="18" charset="0"/>
              </a:rPr>
              <a:t>Accueil produits/PER CE/souscription</a:t>
            </a:r>
            <a:endParaRPr lang="fr-FR" sz="900" dirty="0">
              <a:latin typeface="Calibri" panose="020F0502020204030204" pitchFamily="34" charset="0"/>
              <a:ea typeface="Calibri" panose="020F0502020204030204" pitchFamily="34" charset="0"/>
            </a:endParaRPr>
          </a:p>
          <a:p>
            <a:pPr marL="177800" lvl="0" indent="-177800">
              <a:buFont typeface="Calibri" panose="020F0502020204030204" pitchFamily="34" charset="0"/>
              <a:buChar char="-"/>
            </a:pPr>
            <a:r>
              <a:rPr lang="fr-FR" sz="900" dirty="0">
                <a:latin typeface="Calibri" panose="020F0502020204030204" pitchFamily="34" charset="0"/>
                <a:ea typeface="Times New Roman" panose="02020603050405020304" pitchFamily="18" charset="0"/>
              </a:rPr>
              <a:t>Pour une souscription </a:t>
            </a:r>
            <a:r>
              <a:rPr lang="fr-FR" sz="900" b="1" dirty="0">
                <a:latin typeface="Calibri" panose="020F0502020204030204" pitchFamily="34" charset="0"/>
                <a:ea typeface="Times New Roman" panose="02020603050405020304" pitchFamily="18" charset="0"/>
              </a:rPr>
              <a:t>par rachat d’un Initiatives Transmission ou Initiatives Plus ou par transfert d’un PERP CE</a:t>
            </a:r>
            <a:r>
              <a:rPr lang="fr-FR" sz="900" dirty="0">
                <a:latin typeface="Calibri" panose="020F0502020204030204" pitchFamily="34" charset="0"/>
                <a:ea typeface="Times New Roman" panose="02020603050405020304" pitchFamily="18" charset="0"/>
              </a:rPr>
              <a:t> : </a:t>
            </a:r>
            <a:r>
              <a:rPr lang="fr-FR" sz="900" i="1" dirty="0">
                <a:latin typeface="Calibri" panose="020F0502020204030204" pitchFamily="34" charset="0"/>
                <a:ea typeface="Times New Roman" panose="02020603050405020304" pitchFamily="18" charset="0"/>
              </a:rPr>
              <a:t>Portefeuille/autre opération</a:t>
            </a:r>
            <a:r>
              <a:rPr lang="fr-FR" sz="900" dirty="0">
                <a:latin typeface="Calibri" panose="020F0502020204030204" pitchFamily="34" charset="0"/>
                <a:ea typeface="Times New Roman" panose="02020603050405020304" pitchFamily="18" charset="0"/>
              </a:rPr>
              <a:t> (puis bascule automatique dans ISI avec sélection de souscription d’un produit retraite)</a:t>
            </a:r>
            <a:endParaRPr lang="fr-FR" sz="900" dirty="0">
              <a:latin typeface="Calibri" panose="020F0502020204030204" pitchFamily="34" charset="0"/>
              <a:ea typeface="Calibri" panose="020F0502020204030204" pitchFamily="34" charset="0"/>
            </a:endParaRPr>
          </a:p>
        </p:txBody>
      </p:sp>
      <p:pic>
        <p:nvPicPr>
          <p:cNvPr id="9" name="Image 8">
            <a:extLst>
              <a:ext uri="{FF2B5EF4-FFF2-40B4-BE49-F238E27FC236}">
                <a16:creationId xmlns:a16="http://schemas.microsoft.com/office/drawing/2014/main" id="{7C48FB42-9DB2-4BAB-995C-0F1708D27744}"/>
              </a:ext>
            </a:extLst>
          </p:cNvPr>
          <p:cNvPicPr>
            <a:picLocks noChangeAspect="1"/>
          </p:cNvPicPr>
          <p:nvPr/>
        </p:nvPicPr>
        <p:blipFill>
          <a:blip r:embed="rId2"/>
          <a:stretch>
            <a:fillRect/>
          </a:stretch>
        </p:blipFill>
        <p:spPr>
          <a:xfrm>
            <a:off x="1433512" y="1286448"/>
            <a:ext cx="6276975" cy="3286125"/>
          </a:xfrm>
          <a:prstGeom prst="rect">
            <a:avLst/>
          </a:prstGeom>
        </p:spPr>
      </p:pic>
      <p:sp>
        <p:nvSpPr>
          <p:cNvPr id="6" name="Titre 1">
            <a:extLst>
              <a:ext uri="{FF2B5EF4-FFF2-40B4-BE49-F238E27FC236}">
                <a16:creationId xmlns:a16="http://schemas.microsoft.com/office/drawing/2014/main" id="{2582A6B1-1132-493A-96F8-736335B0D482}"/>
              </a:ext>
            </a:extLst>
          </p:cNvPr>
          <p:cNvSpPr txBox="1">
            <a:spLocks/>
          </p:cNvSpPr>
          <p:nvPr/>
        </p:nvSpPr>
        <p:spPr>
          <a:xfrm>
            <a:off x="241300" y="224589"/>
            <a:ext cx="8750300" cy="437400"/>
          </a:xfrm>
          <a:prstGeom prst="rect">
            <a:avLst/>
          </a:prstGeom>
        </p:spPr>
        <p:txBody>
          <a:bodyPr vert="horz" anchor="ctr" anchorCtr="0"/>
          <a:lstStyle>
            <a:lvl1pPr algn="l" defTabSz="457200" rtl="0" eaLnBrk="1" latinLnBrk="0" hangingPunct="1">
              <a:spcBef>
                <a:spcPct val="0"/>
              </a:spcBef>
              <a:buNone/>
              <a:defRPr sz="3200" kern="1200">
                <a:solidFill>
                  <a:srgbClr val="E3000B"/>
                </a:solidFill>
                <a:latin typeface="+mj-lt"/>
                <a:ea typeface="+mj-ea"/>
                <a:cs typeface="+mj-cs"/>
              </a:defRPr>
            </a:lvl1pPr>
          </a:lstStyle>
          <a:p>
            <a:r>
              <a:rPr lang="fr-FR" sz="2800" b="1" dirty="0"/>
              <a:t>Parcours PER CE </a:t>
            </a:r>
            <a:r>
              <a:rPr lang="fr-FR" sz="2800" dirty="0"/>
              <a:t>: Sélection écran accueil PUMA</a:t>
            </a:r>
          </a:p>
        </p:txBody>
      </p:sp>
    </p:spTree>
    <p:extLst>
      <p:ext uri="{BB962C8B-B14F-4D97-AF65-F5344CB8AC3E}">
        <p14:creationId xmlns:p14="http://schemas.microsoft.com/office/powerpoint/2010/main" val="24976062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2B10C503-8B21-4D0C-8B17-C6ECA87BA62B}"/>
              </a:ext>
            </a:extLst>
          </p:cNvPr>
          <p:cNvPicPr>
            <a:picLocks noChangeAspect="1"/>
          </p:cNvPicPr>
          <p:nvPr/>
        </p:nvPicPr>
        <p:blipFill>
          <a:blip r:embed="rId2"/>
          <a:stretch>
            <a:fillRect/>
          </a:stretch>
        </p:blipFill>
        <p:spPr>
          <a:xfrm>
            <a:off x="1600199" y="998715"/>
            <a:ext cx="6424322" cy="3920196"/>
          </a:xfrm>
          <a:prstGeom prst="rect">
            <a:avLst/>
          </a:prstGeom>
        </p:spPr>
      </p:pic>
      <p:sp>
        <p:nvSpPr>
          <p:cNvPr id="8" name="Titre 1">
            <a:extLst>
              <a:ext uri="{FF2B5EF4-FFF2-40B4-BE49-F238E27FC236}">
                <a16:creationId xmlns:a16="http://schemas.microsoft.com/office/drawing/2014/main" id="{6263C0E0-908D-40C0-AED7-0FF02CC5D3B8}"/>
              </a:ext>
            </a:extLst>
          </p:cNvPr>
          <p:cNvSpPr txBox="1">
            <a:spLocks/>
          </p:cNvSpPr>
          <p:nvPr/>
        </p:nvSpPr>
        <p:spPr>
          <a:xfrm>
            <a:off x="241300" y="224589"/>
            <a:ext cx="8750300" cy="437400"/>
          </a:xfrm>
          <a:prstGeom prst="rect">
            <a:avLst/>
          </a:prstGeom>
        </p:spPr>
        <p:txBody>
          <a:bodyPr vert="horz" anchor="ctr" anchorCtr="0"/>
          <a:lstStyle>
            <a:lvl1pPr algn="l" defTabSz="457200" rtl="0" eaLnBrk="1" latinLnBrk="0" hangingPunct="1">
              <a:spcBef>
                <a:spcPct val="0"/>
              </a:spcBef>
              <a:buNone/>
              <a:defRPr sz="3200" kern="1200">
                <a:solidFill>
                  <a:srgbClr val="E3000B"/>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E3000B"/>
                </a:solidFill>
                <a:effectLst/>
                <a:uLnTx/>
                <a:uFillTx/>
                <a:latin typeface="Calibri"/>
                <a:ea typeface="+mj-ea"/>
                <a:cs typeface="+mj-cs"/>
              </a:rPr>
              <a:t>Parcours PER CE </a:t>
            </a:r>
            <a:r>
              <a:rPr kumimoji="0" lang="fr-FR" sz="2800" b="0" i="0" u="none" strike="noStrike" kern="1200" cap="none" spc="0" normalizeH="0" baseline="0" noProof="0" dirty="0">
                <a:ln>
                  <a:noFill/>
                </a:ln>
                <a:solidFill>
                  <a:srgbClr val="E3000B"/>
                </a:solidFill>
                <a:effectLst/>
                <a:uLnTx/>
                <a:uFillTx/>
                <a:latin typeface="Calibri"/>
                <a:ea typeface="+mj-ea"/>
                <a:cs typeface="+mj-cs"/>
              </a:rPr>
              <a:t>: confirmation devoir de conseil </a:t>
            </a:r>
          </a:p>
        </p:txBody>
      </p:sp>
    </p:spTree>
    <p:extLst>
      <p:ext uri="{BB962C8B-B14F-4D97-AF65-F5344CB8AC3E}">
        <p14:creationId xmlns:p14="http://schemas.microsoft.com/office/powerpoint/2010/main" val="38255514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p:txBody>
          <a:bodyPr/>
          <a:lstStyle/>
          <a:p>
            <a:endParaRPr lang="fr-FR"/>
          </a:p>
        </p:txBody>
      </p:sp>
      <p:sp>
        <p:nvSpPr>
          <p:cNvPr id="4" name="Titre 3"/>
          <p:cNvSpPr>
            <a:spLocks noGrp="1"/>
          </p:cNvSpPr>
          <p:nvPr>
            <p:ph type="ctrTitle"/>
          </p:nvPr>
        </p:nvSpPr>
        <p:spPr/>
        <p:txBody>
          <a:bodyPr/>
          <a:lstStyle/>
          <a:p>
            <a:endParaRPr lang="fr-FR"/>
          </a:p>
        </p:txBody>
      </p:sp>
      <p:pic>
        <p:nvPicPr>
          <p:cNvPr id="6" name="Image 5" descr="cid:image005.jpg@01D63B29.B3E22AD0"/>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1224588" y="841772"/>
            <a:ext cx="6858000" cy="3733800"/>
          </a:xfrm>
          <a:prstGeom prst="rect">
            <a:avLst/>
          </a:prstGeom>
          <a:noFill/>
          <a:ln>
            <a:noFill/>
          </a:ln>
        </p:spPr>
      </p:pic>
      <p:sp>
        <p:nvSpPr>
          <p:cNvPr id="5" name="Titre 1">
            <a:extLst>
              <a:ext uri="{FF2B5EF4-FFF2-40B4-BE49-F238E27FC236}">
                <a16:creationId xmlns:a16="http://schemas.microsoft.com/office/drawing/2014/main" id="{BF008A5D-B5F4-4B2A-B98D-BC8227F3E8B0}"/>
              </a:ext>
            </a:extLst>
          </p:cNvPr>
          <p:cNvSpPr txBox="1">
            <a:spLocks/>
          </p:cNvSpPr>
          <p:nvPr/>
        </p:nvSpPr>
        <p:spPr>
          <a:xfrm>
            <a:off x="241300" y="224589"/>
            <a:ext cx="8750300" cy="437400"/>
          </a:xfrm>
          <a:prstGeom prst="rect">
            <a:avLst/>
          </a:prstGeom>
        </p:spPr>
        <p:txBody>
          <a:bodyPr vert="horz" anchor="ctr" anchorCtr="0"/>
          <a:lstStyle>
            <a:lvl1pPr algn="l" defTabSz="457200" rtl="0" eaLnBrk="1" latinLnBrk="0" hangingPunct="1">
              <a:spcBef>
                <a:spcPct val="0"/>
              </a:spcBef>
              <a:buNone/>
              <a:defRPr sz="3200" kern="1200">
                <a:solidFill>
                  <a:srgbClr val="E3000B"/>
                </a:solidFill>
                <a:latin typeface="+mj-lt"/>
                <a:ea typeface="+mj-ea"/>
                <a:cs typeface="+mj-cs"/>
              </a:defRPr>
            </a:lvl1pPr>
          </a:lstStyle>
          <a:p>
            <a:r>
              <a:rPr lang="fr-FR" sz="2800" b="1" dirty="0"/>
              <a:t>Parcours PER CE </a:t>
            </a:r>
            <a:r>
              <a:rPr lang="fr-FR" sz="2800" dirty="0"/>
              <a:t>: sélection du mode de gestion</a:t>
            </a:r>
          </a:p>
        </p:txBody>
      </p:sp>
    </p:spTree>
    <p:extLst>
      <p:ext uri="{BB962C8B-B14F-4D97-AF65-F5344CB8AC3E}">
        <p14:creationId xmlns:p14="http://schemas.microsoft.com/office/powerpoint/2010/main" val="122626351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p:nvPr/>
        </p:nvPicPr>
        <p:blipFill>
          <a:blip r:embed="rId2"/>
          <a:stretch>
            <a:fillRect/>
          </a:stretch>
        </p:blipFill>
        <p:spPr>
          <a:xfrm>
            <a:off x="1251527" y="795866"/>
            <a:ext cx="6393873" cy="3894667"/>
          </a:xfrm>
          <a:prstGeom prst="rect">
            <a:avLst/>
          </a:prstGeom>
        </p:spPr>
      </p:pic>
      <p:sp>
        <p:nvSpPr>
          <p:cNvPr id="3" name="Titre 1">
            <a:extLst>
              <a:ext uri="{FF2B5EF4-FFF2-40B4-BE49-F238E27FC236}">
                <a16:creationId xmlns:a16="http://schemas.microsoft.com/office/drawing/2014/main" id="{529BCD3E-F249-4AD1-8A4B-C41B14CD00BC}"/>
              </a:ext>
            </a:extLst>
          </p:cNvPr>
          <p:cNvSpPr txBox="1">
            <a:spLocks/>
          </p:cNvSpPr>
          <p:nvPr/>
        </p:nvSpPr>
        <p:spPr>
          <a:xfrm>
            <a:off x="241300" y="224589"/>
            <a:ext cx="8750300" cy="437400"/>
          </a:xfrm>
          <a:prstGeom prst="rect">
            <a:avLst/>
          </a:prstGeom>
        </p:spPr>
        <p:txBody>
          <a:bodyPr vert="horz" anchor="ctr" anchorCtr="0"/>
          <a:lstStyle>
            <a:lvl1pPr algn="l" defTabSz="457200" rtl="0" eaLnBrk="1" latinLnBrk="0" hangingPunct="1">
              <a:spcBef>
                <a:spcPct val="0"/>
              </a:spcBef>
              <a:buNone/>
              <a:defRPr sz="3200" kern="1200">
                <a:solidFill>
                  <a:srgbClr val="E3000B"/>
                </a:solidFill>
                <a:latin typeface="+mj-lt"/>
                <a:ea typeface="+mj-ea"/>
                <a:cs typeface="+mj-cs"/>
              </a:defRPr>
            </a:lvl1pPr>
          </a:lstStyle>
          <a:p>
            <a:r>
              <a:rPr lang="fr-FR" sz="2800" b="1" dirty="0"/>
              <a:t>Parcours PER CE </a:t>
            </a:r>
            <a:r>
              <a:rPr lang="fr-FR" sz="2800" dirty="0"/>
              <a:t>: points d’attention</a:t>
            </a:r>
          </a:p>
        </p:txBody>
      </p:sp>
    </p:spTree>
    <p:extLst>
      <p:ext uri="{BB962C8B-B14F-4D97-AF65-F5344CB8AC3E}">
        <p14:creationId xmlns:p14="http://schemas.microsoft.com/office/powerpoint/2010/main" val="7254594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p:nvPr/>
        </p:nvPicPr>
        <p:blipFill>
          <a:blip r:embed="rId2"/>
          <a:stretch>
            <a:fillRect/>
          </a:stretch>
        </p:blipFill>
        <p:spPr>
          <a:xfrm>
            <a:off x="1405466" y="872067"/>
            <a:ext cx="6180667" cy="3673028"/>
          </a:xfrm>
          <a:prstGeom prst="rect">
            <a:avLst/>
          </a:prstGeom>
        </p:spPr>
      </p:pic>
      <p:sp>
        <p:nvSpPr>
          <p:cNvPr id="3" name="Titre 1">
            <a:extLst>
              <a:ext uri="{FF2B5EF4-FFF2-40B4-BE49-F238E27FC236}">
                <a16:creationId xmlns:a16="http://schemas.microsoft.com/office/drawing/2014/main" id="{CD75A782-D654-4A30-B634-C06A5854E6F0}"/>
              </a:ext>
            </a:extLst>
          </p:cNvPr>
          <p:cNvSpPr txBox="1">
            <a:spLocks/>
          </p:cNvSpPr>
          <p:nvPr/>
        </p:nvSpPr>
        <p:spPr>
          <a:xfrm>
            <a:off x="241300" y="224589"/>
            <a:ext cx="8750300" cy="437400"/>
          </a:xfrm>
          <a:prstGeom prst="rect">
            <a:avLst/>
          </a:prstGeom>
        </p:spPr>
        <p:txBody>
          <a:bodyPr vert="horz" anchor="ctr" anchorCtr="0"/>
          <a:lstStyle>
            <a:lvl1pPr algn="l" defTabSz="457200" rtl="0" eaLnBrk="1" latinLnBrk="0" hangingPunct="1">
              <a:spcBef>
                <a:spcPct val="0"/>
              </a:spcBef>
              <a:buNone/>
              <a:defRPr sz="3200" kern="1200">
                <a:solidFill>
                  <a:srgbClr val="E3000B"/>
                </a:solidFill>
                <a:latin typeface="+mj-lt"/>
                <a:ea typeface="+mj-ea"/>
                <a:cs typeface="+mj-cs"/>
              </a:defRPr>
            </a:lvl1pPr>
          </a:lstStyle>
          <a:p>
            <a:r>
              <a:rPr lang="fr-FR" sz="2800" b="1" dirty="0"/>
              <a:t>Parcours PER CE </a:t>
            </a:r>
            <a:r>
              <a:rPr lang="fr-FR" sz="2800" dirty="0"/>
              <a:t>: saisie des conditions d’adhésions </a:t>
            </a:r>
          </a:p>
        </p:txBody>
      </p:sp>
      <p:pic>
        <p:nvPicPr>
          <p:cNvPr id="4" name="Image 3">
            <a:extLst>
              <a:ext uri="{FF2B5EF4-FFF2-40B4-BE49-F238E27FC236}">
                <a16:creationId xmlns:a16="http://schemas.microsoft.com/office/drawing/2014/main" id="{7644F102-F440-417E-A9C1-C5B28023B1CB}"/>
              </a:ext>
            </a:extLst>
          </p:cNvPr>
          <p:cNvPicPr/>
          <p:nvPr/>
        </p:nvPicPr>
        <p:blipFill rotWithShape="1">
          <a:blip r:embed="rId3"/>
          <a:srcRect l="32687" t="37522" r="24421" b="44979"/>
          <a:stretch/>
        </p:blipFill>
        <p:spPr>
          <a:xfrm>
            <a:off x="5139267" y="3420536"/>
            <a:ext cx="3158068" cy="745066"/>
          </a:xfrm>
          <a:prstGeom prst="rect">
            <a:avLst/>
          </a:prstGeom>
        </p:spPr>
      </p:pic>
      <p:cxnSp>
        <p:nvCxnSpPr>
          <p:cNvPr id="6" name="Connecteur droit avec flèche 5">
            <a:extLst>
              <a:ext uri="{FF2B5EF4-FFF2-40B4-BE49-F238E27FC236}">
                <a16:creationId xmlns:a16="http://schemas.microsoft.com/office/drawing/2014/main" id="{16282082-4604-478C-A9F4-78213C81C1D0}"/>
              </a:ext>
            </a:extLst>
          </p:cNvPr>
          <p:cNvCxnSpPr/>
          <p:nvPr/>
        </p:nvCxnSpPr>
        <p:spPr>
          <a:xfrm>
            <a:off x="3606800" y="2571750"/>
            <a:ext cx="1464733" cy="1094317"/>
          </a:xfrm>
          <a:prstGeom prst="straightConnector1">
            <a:avLst/>
          </a:prstGeom>
          <a:ln>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049685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CB0EA768-EA82-4F1E-AEE2-D4E211F54AC2}"/>
              </a:ext>
            </a:extLst>
          </p:cNvPr>
          <p:cNvSpPr txBox="1">
            <a:spLocks/>
          </p:cNvSpPr>
          <p:nvPr/>
        </p:nvSpPr>
        <p:spPr>
          <a:xfrm>
            <a:off x="241300" y="224589"/>
            <a:ext cx="8750300" cy="437400"/>
          </a:xfrm>
          <a:prstGeom prst="rect">
            <a:avLst/>
          </a:prstGeom>
        </p:spPr>
        <p:txBody>
          <a:bodyPr vert="horz" anchor="ctr" anchorCtr="0"/>
          <a:lstStyle>
            <a:lvl1pPr algn="l" defTabSz="457200" rtl="0" eaLnBrk="1" latinLnBrk="0" hangingPunct="1">
              <a:spcBef>
                <a:spcPct val="0"/>
              </a:spcBef>
              <a:buNone/>
              <a:defRPr sz="3200" kern="1200">
                <a:solidFill>
                  <a:srgbClr val="E3000B"/>
                </a:solidFill>
                <a:latin typeface="+mj-lt"/>
                <a:ea typeface="+mj-ea"/>
                <a:cs typeface="+mj-cs"/>
              </a:defRPr>
            </a:lvl1pPr>
          </a:lstStyle>
          <a:p>
            <a:r>
              <a:rPr lang="fr-FR" sz="2800" b="1" dirty="0"/>
              <a:t>Parcours PER CE </a:t>
            </a:r>
            <a:r>
              <a:rPr lang="fr-FR" sz="2800" dirty="0"/>
              <a:t>: sélection du contrat éligible</a:t>
            </a:r>
          </a:p>
        </p:txBody>
      </p:sp>
      <p:pic>
        <p:nvPicPr>
          <p:cNvPr id="4" name="Image 3">
            <a:extLst>
              <a:ext uri="{FF2B5EF4-FFF2-40B4-BE49-F238E27FC236}">
                <a16:creationId xmlns:a16="http://schemas.microsoft.com/office/drawing/2014/main" id="{EC1EBF98-8FCE-4A58-8D16-F463ED5074B0}"/>
              </a:ext>
            </a:extLst>
          </p:cNvPr>
          <p:cNvPicPr>
            <a:picLocks noChangeAspect="1"/>
          </p:cNvPicPr>
          <p:nvPr/>
        </p:nvPicPr>
        <p:blipFill>
          <a:blip r:embed="rId2"/>
          <a:stretch>
            <a:fillRect/>
          </a:stretch>
        </p:blipFill>
        <p:spPr>
          <a:xfrm>
            <a:off x="1078689" y="748888"/>
            <a:ext cx="6986622" cy="3645724"/>
          </a:xfrm>
          <a:prstGeom prst="rect">
            <a:avLst/>
          </a:prstGeom>
        </p:spPr>
      </p:pic>
    </p:spTree>
    <p:extLst>
      <p:ext uri="{BB962C8B-B14F-4D97-AF65-F5344CB8AC3E}">
        <p14:creationId xmlns:p14="http://schemas.microsoft.com/office/powerpoint/2010/main" val="13270173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9C146C9C-93F3-4283-B77E-A21423F9E0A2}"/>
              </a:ext>
            </a:extLst>
          </p:cNvPr>
          <p:cNvPicPr>
            <a:picLocks noChangeAspect="1"/>
          </p:cNvPicPr>
          <p:nvPr/>
        </p:nvPicPr>
        <p:blipFill>
          <a:blip r:embed="rId2"/>
          <a:stretch>
            <a:fillRect/>
          </a:stretch>
        </p:blipFill>
        <p:spPr>
          <a:xfrm>
            <a:off x="1593846" y="663536"/>
            <a:ext cx="5956308" cy="3816427"/>
          </a:xfrm>
          <a:prstGeom prst="rect">
            <a:avLst/>
          </a:prstGeom>
        </p:spPr>
      </p:pic>
      <p:sp>
        <p:nvSpPr>
          <p:cNvPr id="11" name="Titre 1">
            <a:extLst>
              <a:ext uri="{FF2B5EF4-FFF2-40B4-BE49-F238E27FC236}">
                <a16:creationId xmlns:a16="http://schemas.microsoft.com/office/drawing/2014/main" id="{2167734D-F770-4BF9-ADCD-C3978D08D01B}"/>
              </a:ext>
            </a:extLst>
          </p:cNvPr>
          <p:cNvSpPr txBox="1">
            <a:spLocks/>
          </p:cNvSpPr>
          <p:nvPr/>
        </p:nvSpPr>
        <p:spPr>
          <a:xfrm>
            <a:off x="241300" y="224589"/>
            <a:ext cx="8750300" cy="437400"/>
          </a:xfrm>
          <a:prstGeom prst="rect">
            <a:avLst/>
          </a:prstGeom>
        </p:spPr>
        <p:txBody>
          <a:bodyPr vert="horz" anchor="ctr" anchorCtr="0"/>
          <a:lstStyle>
            <a:lvl1pPr algn="l" defTabSz="457200" rtl="0" eaLnBrk="1" latinLnBrk="0" hangingPunct="1">
              <a:spcBef>
                <a:spcPct val="0"/>
              </a:spcBef>
              <a:buNone/>
              <a:defRPr sz="3200" kern="1200">
                <a:solidFill>
                  <a:srgbClr val="E3000B"/>
                </a:solidFill>
                <a:latin typeface="+mj-lt"/>
                <a:ea typeface="+mj-ea"/>
                <a:cs typeface="+mj-cs"/>
              </a:defRPr>
            </a:lvl1pPr>
          </a:lstStyle>
          <a:p>
            <a:r>
              <a:rPr lang="fr-FR" sz="2800" b="1" dirty="0"/>
              <a:t>Parcours PER CE </a:t>
            </a:r>
            <a:r>
              <a:rPr lang="fr-FR" sz="2800" dirty="0"/>
              <a:t>: saisie modalités rachat</a:t>
            </a:r>
          </a:p>
        </p:txBody>
      </p:sp>
      <p:sp>
        <p:nvSpPr>
          <p:cNvPr id="3" name="Rectangle à coins arrondis 2"/>
          <p:cNvSpPr/>
          <p:nvPr/>
        </p:nvSpPr>
        <p:spPr>
          <a:xfrm>
            <a:off x="7031182" y="486393"/>
            <a:ext cx="1821873" cy="6397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4" name="ZoneTexte 3"/>
          <p:cNvSpPr txBox="1"/>
          <p:nvPr/>
        </p:nvSpPr>
        <p:spPr>
          <a:xfrm>
            <a:off x="7027827" y="568037"/>
            <a:ext cx="1825228" cy="461665"/>
          </a:xfrm>
          <a:prstGeom prst="rect">
            <a:avLst/>
          </a:prstGeom>
          <a:noFill/>
        </p:spPr>
        <p:txBody>
          <a:bodyPr wrap="square" rtlCol="0">
            <a:spAutoFit/>
          </a:bodyPr>
          <a:lstStyle/>
          <a:p>
            <a:pPr algn="ctr"/>
            <a:r>
              <a:rPr lang="fr-FR" sz="1200" dirty="0"/>
              <a:t>Exemple d’écran pour un</a:t>
            </a:r>
          </a:p>
          <a:p>
            <a:pPr algn="ctr"/>
            <a:r>
              <a:rPr lang="fr-FR" sz="1200" dirty="0"/>
              <a:t>Rachat partiel exonéré</a:t>
            </a:r>
          </a:p>
        </p:txBody>
      </p:sp>
    </p:spTree>
    <p:extLst>
      <p:ext uri="{BB962C8B-B14F-4D97-AF65-F5344CB8AC3E}">
        <p14:creationId xmlns:p14="http://schemas.microsoft.com/office/powerpoint/2010/main" val="14215675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F4940C9-FEAB-4B74-B4E3-76B652C0725A}"/>
              </a:ext>
            </a:extLst>
          </p:cNvPr>
          <p:cNvSpPr txBox="1">
            <a:spLocks/>
          </p:cNvSpPr>
          <p:nvPr/>
        </p:nvSpPr>
        <p:spPr>
          <a:xfrm>
            <a:off x="241300" y="224589"/>
            <a:ext cx="8750300" cy="437400"/>
          </a:xfrm>
          <a:prstGeom prst="rect">
            <a:avLst/>
          </a:prstGeom>
        </p:spPr>
        <p:txBody>
          <a:bodyPr vert="horz" anchor="ctr" anchorCtr="0"/>
          <a:lstStyle>
            <a:lvl1pPr algn="l" defTabSz="457200" rtl="0" eaLnBrk="1" latinLnBrk="0" hangingPunct="1">
              <a:spcBef>
                <a:spcPct val="0"/>
              </a:spcBef>
              <a:buNone/>
              <a:defRPr sz="3200" kern="1200">
                <a:solidFill>
                  <a:srgbClr val="E3000B"/>
                </a:solidFill>
                <a:latin typeface="+mj-lt"/>
                <a:ea typeface="+mj-ea"/>
                <a:cs typeface="+mj-cs"/>
              </a:defRPr>
            </a:lvl1pPr>
          </a:lstStyle>
          <a:p>
            <a:r>
              <a:rPr lang="fr-FR" sz="2800" b="1" dirty="0"/>
              <a:t>Parcours PER CE </a:t>
            </a:r>
            <a:r>
              <a:rPr lang="fr-FR" sz="2800" dirty="0"/>
              <a:t>: saisie versement initial</a:t>
            </a:r>
          </a:p>
        </p:txBody>
      </p:sp>
      <p:pic>
        <p:nvPicPr>
          <p:cNvPr id="9" name="Image 8">
            <a:extLst>
              <a:ext uri="{FF2B5EF4-FFF2-40B4-BE49-F238E27FC236}">
                <a16:creationId xmlns:a16="http://schemas.microsoft.com/office/drawing/2014/main" id="{DE795D7E-7FD9-45EE-88A1-4462604A54EF}"/>
              </a:ext>
            </a:extLst>
          </p:cNvPr>
          <p:cNvPicPr>
            <a:picLocks noChangeAspect="1"/>
          </p:cNvPicPr>
          <p:nvPr/>
        </p:nvPicPr>
        <p:blipFill>
          <a:blip r:embed="rId2"/>
          <a:stretch>
            <a:fillRect/>
          </a:stretch>
        </p:blipFill>
        <p:spPr>
          <a:xfrm>
            <a:off x="950662" y="681826"/>
            <a:ext cx="7242676" cy="3779848"/>
          </a:xfrm>
          <a:prstGeom prst="rect">
            <a:avLst/>
          </a:prstGeom>
        </p:spPr>
      </p:pic>
    </p:spTree>
    <p:extLst>
      <p:ext uri="{BB962C8B-B14F-4D97-AF65-F5344CB8AC3E}">
        <p14:creationId xmlns:p14="http://schemas.microsoft.com/office/powerpoint/2010/main" val="6922156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a:extLst>
              <a:ext uri="{FF2B5EF4-FFF2-40B4-BE49-F238E27FC236}">
                <a16:creationId xmlns:a16="http://schemas.microsoft.com/office/drawing/2014/main" id="{FE496190-5395-4487-8642-629DC9998217}"/>
              </a:ext>
            </a:extLst>
          </p:cNvPr>
          <p:cNvSpPr txBox="1">
            <a:spLocks/>
          </p:cNvSpPr>
          <p:nvPr/>
        </p:nvSpPr>
        <p:spPr>
          <a:xfrm>
            <a:off x="241300" y="224589"/>
            <a:ext cx="8750300" cy="437400"/>
          </a:xfrm>
          <a:prstGeom prst="rect">
            <a:avLst/>
          </a:prstGeom>
        </p:spPr>
        <p:txBody>
          <a:bodyPr vert="horz" anchor="ctr" anchorCtr="0"/>
          <a:lstStyle>
            <a:lvl1pPr algn="l" defTabSz="457200" rtl="0" eaLnBrk="1" latinLnBrk="0" hangingPunct="1">
              <a:spcBef>
                <a:spcPct val="0"/>
              </a:spcBef>
              <a:buNone/>
              <a:defRPr sz="3200" kern="1200">
                <a:solidFill>
                  <a:srgbClr val="E3000B"/>
                </a:solidFill>
                <a:latin typeface="+mj-lt"/>
                <a:ea typeface="+mj-ea"/>
                <a:cs typeface="+mj-cs"/>
              </a:defRPr>
            </a:lvl1pPr>
          </a:lstStyle>
          <a:p>
            <a:r>
              <a:rPr lang="fr-FR" sz="2800" b="1" dirty="0"/>
              <a:t>Parcours PER CE </a:t>
            </a:r>
            <a:r>
              <a:rPr lang="fr-FR" sz="2800" dirty="0"/>
              <a:t>: saisie versement programmé</a:t>
            </a:r>
          </a:p>
        </p:txBody>
      </p:sp>
      <p:sp>
        <p:nvSpPr>
          <p:cNvPr id="4" name="Rectangle 3">
            <a:extLst>
              <a:ext uri="{FF2B5EF4-FFF2-40B4-BE49-F238E27FC236}">
                <a16:creationId xmlns:a16="http://schemas.microsoft.com/office/drawing/2014/main" id="{BB0EFB70-D5A6-4BD5-89F8-2D2582A8BDF5}"/>
              </a:ext>
            </a:extLst>
          </p:cNvPr>
          <p:cNvSpPr/>
          <p:nvPr/>
        </p:nvSpPr>
        <p:spPr>
          <a:xfrm>
            <a:off x="2633134" y="965198"/>
            <a:ext cx="1058333" cy="93133"/>
          </a:xfrm>
          <a:prstGeom prst="rect">
            <a:avLst/>
          </a:prstGeom>
          <a:pattFill prst="pct20">
            <a:fgClr>
              <a:schemeClr val="bg1">
                <a:lumMod val="50000"/>
              </a:schemeClr>
            </a:fgClr>
            <a:bgClr>
              <a:schemeClr val="bg1"/>
            </a:bgClr>
          </a:patt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28909E4F-E3B7-4E6C-8F17-9FCFC8DA15DF}"/>
              </a:ext>
            </a:extLst>
          </p:cNvPr>
          <p:cNvSpPr/>
          <p:nvPr/>
        </p:nvSpPr>
        <p:spPr>
          <a:xfrm>
            <a:off x="6201833" y="965198"/>
            <a:ext cx="783167" cy="93133"/>
          </a:xfrm>
          <a:prstGeom prst="rect">
            <a:avLst/>
          </a:prstGeom>
          <a:pattFill prst="pct20">
            <a:fgClr>
              <a:schemeClr val="bg1">
                <a:lumMod val="50000"/>
              </a:schemeClr>
            </a:fgClr>
            <a:bgClr>
              <a:schemeClr val="bg1"/>
            </a:bgClr>
          </a:patt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2" name="Image 1">
            <a:extLst>
              <a:ext uri="{FF2B5EF4-FFF2-40B4-BE49-F238E27FC236}">
                <a16:creationId xmlns:a16="http://schemas.microsoft.com/office/drawing/2014/main" id="{B7E0E321-CC5C-4621-893F-D41BD5448BD4}"/>
              </a:ext>
            </a:extLst>
          </p:cNvPr>
          <p:cNvPicPr>
            <a:picLocks noChangeAspect="1"/>
          </p:cNvPicPr>
          <p:nvPr/>
        </p:nvPicPr>
        <p:blipFill>
          <a:blip r:embed="rId2"/>
          <a:stretch>
            <a:fillRect/>
          </a:stretch>
        </p:blipFill>
        <p:spPr>
          <a:xfrm>
            <a:off x="1823466" y="855893"/>
            <a:ext cx="5852667" cy="3956647"/>
          </a:xfrm>
          <a:prstGeom prst="rect">
            <a:avLst/>
          </a:prstGeom>
        </p:spPr>
      </p:pic>
    </p:spTree>
    <p:extLst>
      <p:ext uri="{BB962C8B-B14F-4D97-AF65-F5344CB8AC3E}">
        <p14:creationId xmlns:p14="http://schemas.microsoft.com/office/powerpoint/2010/main" val="25479064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2064100" y="791108"/>
            <a:ext cx="4654334" cy="3904718"/>
          </a:xfrm>
          <a:prstGeom prst="rect">
            <a:avLst/>
          </a:prstGeom>
        </p:spPr>
      </p:pic>
      <p:sp>
        <p:nvSpPr>
          <p:cNvPr id="3" name="Titre 1">
            <a:extLst>
              <a:ext uri="{FF2B5EF4-FFF2-40B4-BE49-F238E27FC236}">
                <a16:creationId xmlns:a16="http://schemas.microsoft.com/office/drawing/2014/main" id="{32AF4363-9E73-4893-BB51-A007D8A5FBC2}"/>
              </a:ext>
            </a:extLst>
          </p:cNvPr>
          <p:cNvSpPr txBox="1">
            <a:spLocks/>
          </p:cNvSpPr>
          <p:nvPr/>
        </p:nvSpPr>
        <p:spPr>
          <a:xfrm>
            <a:off x="241300" y="224589"/>
            <a:ext cx="8750300" cy="437400"/>
          </a:xfrm>
          <a:prstGeom prst="rect">
            <a:avLst/>
          </a:prstGeom>
        </p:spPr>
        <p:txBody>
          <a:bodyPr vert="horz" anchor="ctr" anchorCtr="0"/>
          <a:lstStyle>
            <a:lvl1pPr algn="l" defTabSz="457200" rtl="0" eaLnBrk="1" latinLnBrk="0" hangingPunct="1">
              <a:spcBef>
                <a:spcPct val="0"/>
              </a:spcBef>
              <a:buNone/>
              <a:defRPr sz="3200" kern="1200">
                <a:solidFill>
                  <a:srgbClr val="E3000B"/>
                </a:solidFill>
                <a:latin typeface="+mj-lt"/>
                <a:ea typeface="+mj-ea"/>
                <a:cs typeface="+mj-cs"/>
              </a:defRPr>
            </a:lvl1pPr>
          </a:lstStyle>
          <a:p>
            <a:r>
              <a:rPr lang="fr-FR" sz="2800" b="1" dirty="0"/>
              <a:t>Parcours PER CE </a:t>
            </a:r>
            <a:r>
              <a:rPr lang="fr-FR" sz="2800" dirty="0"/>
              <a:t>: saisie clause bénéficiaire</a:t>
            </a:r>
          </a:p>
        </p:txBody>
      </p:sp>
      <p:sp>
        <p:nvSpPr>
          <p:cNvPr id="4" name="Rectangle 3">
            <a:extLst>
              <a:ext uri="{FF2B5EF4-FFF2-40B4-BE49-F238E27FC236}">
                <a16:creationId xmlns:a16="http://schemas.microsoft.com/office/drawing/2014/main" id="{B6086D65-86F1-4CE2-9749-5E69B4E1DD13}"/>
              </a:ext>
            </a:extLst>
          </p:cNvPr>
          <p:cNvSpPr/>
          <p:nvPr/>
        </p:nvSpPr>
        <p:spPr>
          <a:xfrm>
            <a:off x="2345267" y="1041400"/>
            <a:ext cx="1058333" cy="93133"/>
          </a:xfrm>
          <a:prstGeom prst="rect">
            <a:avLst/>
          </a:prstGeom>
          <a:pattFill prst="pct20">
            <a:fgClr>
              <a:schemeClr val="bg1">
                <a:lumMod val="50000"/>
              </a:schemeClr>
            </a:fgClr>
            <a:bgClr>
              <a:schemeClr val="bg1"/>
            </a:bgClr>
          </a:patt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5B45BA4D-9363-47D9-AD10-C6DD30B83DF1}"/>
              </a:ext>
            </a:extLst>
          </p:cNvPr>
          <p:cNvSpPr/>
          <p:nvPr/>
        </p:nvSpPr>
        <p:spPr>
          <a:xfrm>
            <a:off x="6731000" y="1041399"/>
            <a:ext cx="1058333" cy="93133"/>
          </a:xfrm>
          <a:prstGeom prst="rect">
            <a:avLst/>
          </a:prstGeom>
          <a:pattFill prst="pct20">
            <a:fgClr>
              <a:schemeClr val="bg1">
                <a:lumMod val="50000"/>
              </a:schemeClr>
            </a:fgClr>
            <a:bgClr>
              <a:schemeClr val="bg1"/>
            </a:bgClr>
          </a:patt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5381295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A96F9600-0421-4B30-AEC1-F78874D8DA8F}"/>
              </a:ext>
            </a:extLst>
          </p:cNvPr>
          <p:cNvSpPr txBox="1">
            <a:spLocks/>
          </p:cNvSpPr>
          <p:nvPr/>
        </p:nvSpPr>
        <p:spPr>
          <a:xfrm>
            <a:off x="241300" y="224589"/>
            <a:ext cx="8750300" cy="437400"/>
          </a:xfrm>
          <a:prstGeom prst="rect">
            <a:avLst/>
          </a:prstGeom>
        </p:spPr>
        <p:txBody>
          <a:bodyPr vert="horz" anchor="ctr" anchorCtr="0"/>
          <a:lstStyle>
            <a:lvl1pPr algn="l" defTabSz="457200" rtl="0" eaLnBrk="1" latinLnBrk="0" hangingPunct="1">
              <a:spcBef>
                <a:spcPct val="0"/>
              </a:spcBef>
              <a:buNone/>
              <a:defRPr sz="3200" kern="1200">
                <a:solidFill>
                  <a:srgbClr val="E3000B"/>
                </a:solidFill>
                <a:latin typeface="+mj-lt"/>
                <a:ea typeface="+mj-ea"/>
                <a:cs typeface="+mj-cs"/>
              </a:defRPr>
            </a:lvl1pPr>
          </a:lstStyle>
          <a:p>
            <a:r>
              <a:rPr lang="fr-FR" sz="2800" b="1" dirty="0"/>
              <a:t>Parcours PER CE </a:t>
            </a:r>
            <a:r>
              <a:rPr lang="fr-FR" sz="2800" dirty="0"/>
              <a:t>: synthèse</a:t>
            </a:r>
          </a:p>
        </p:txBody>
      </p:sp>
      <p:pic>
        <p:nvPicPr>
          <p:cNvPr id="9" name="Image 8">
            <a:extLst>
              <a:ext uri="{FF2B5EF4-FFF2-40B4-BE49-F238E27FC236}">
                <a16:creationId xmlns:a16="http://schemas.microsoft.com/office/drawing/2014/main" id="{97C8C4DD-072C-4EAB-A54A-957928DCF0C4}"/>
              </a:ext>
            </a:extLst>
          </p:cNvPr>
          <p:cNvPicPr>
            <a:picLocks noChangeAspect="1"/>
          </p:cNvPicPr>
          <p:nvPr/>
        </p:nvPicPr>
        <p:blipFill>
          <a:blip r:embed="rId2"/>
          <a:stretch>
            <a:fillRect/>
          </a:stretch>
        </p:blipFill>
        <p:spPr>
          <a:xfrm>
            <a:off x="2534731" y="806872"/>
            <a:ext cx="4145470" cy="4174060"/>
          </a:xfrm>
          <a:prstGeom prst="rect">
            <a:avLst/>
          </a:prstGeom>
        </p:spPr>
      </p:pic>
    </p:spTree>
    <p:extLst>
      <p:ext uri="{BB962C8B-B14F-4D97-AF65-F5344CB8AC3E}">
        <p14:creationId xmlns:p14="http://schemas.microsoft.com/office/powerpoint/2010/main" val="14106920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9E1FE24-CE0B-4B99-90B8-C4338D806C71}"/>
              </a:ext>
            </a:extLst>
          </p:cNvPr>
          <p:cNvSpPr>
            <a:spLocks noGrp="1"/>
          </p:cNvSpPr>
          <p:nvPr>
            <p:ph type="title"/>
          </p:nvPr>
        </p:nvSpPr>
        <p:spPr>
          <a:xfrm>
            <a:off x="604877" y="1829687"/>
            <a:ext cx="4466656" cy="1191733"/>
          </a:xfrm>
        </p:spPr>
        <p:txBody>
          <a:bodyPr/>
          <a:lstStyle/>
          <a:p>
            <a:r>
              <a:rPr lang="fr-FR" dirty="0"/>
              <a:t>Mode opératoire – </a:t>
            </a:r>
            <a:r>
              <a:rPr lang="fr-FR" cap="none" dirty="0"/>
              <a:t>Adhésion</a:t>
            </a:r>
            <a:r>
              <a:rPr lang="fr-FR" dirty="0"/>
              <a:t> PER CE </a:t>
            </a:r>
            <a:r>
              <a:rPr lang="fr-FR" cap="none" dirty="0"/>
              <a:t>via</a:t>
            </a:r>
            <a:r>
              <a:rPr lang="fr-FR" dirty="0"/>
              <a:t> ISI</a:t>
            </a:r>
            <a:br>
              <a:rPr lang="fr-FR" dirty="0"/>
            </a:br>
            <a:r>
              <a:rPr lang="fr-FR" cap="none" dirty="0">
                <a:solidFill>
                  <a:schemeClr val="tx1"/>
                </a:solidFill>
              </a:rPr>
              <a:t>Cas d’un transfert PERP Caisse d’Epargne </a:t>
            </a:r>
            <a:r>
              <a:rPr lang="fr-FR" sz="2000" cap="none" dirty="0">
                <a:solidFill>
                  <a:schemeClr val="tx1"/>
                </a:solidFill>
              </a:rPr>
              <a:t>(CNP assurances) </a:t>
            </a:r>
            <a:br>
              <a:rPr lang="fr-FR" sz="2000" cap="none" dirty="0">
                <a:solidFill>
                  <a:schemeClr val="tx1"/>
                </a:solidFill>
              </a:rPr>
            </a:br>
            <a:r>
              <a:rPr lang="fr-FR" cap="none" dirty="0">
                <a:solidFill>
                  <a:schemeClr val="tx1"/>
                </a:solidFill>
              </a:rPr>
              <a:t>vers un PER CE </a:t>
            </a:r>
            <a:r>
              <a:rPr lang="fr-FR" sz="2000" cap="none" dirty="0">
                <a:solidFill>
                  <a:schemeClr val="tx1"/>
                </a:solidFill>
              </a:rPr>
              <a:t>(CNP assurances)</a:t>
            </a:r>
            <a:endParaRPr lang="fr-FR" dirty="0"/>
          </a:p>
        </p:txBody>
      </p:sp>
      <p:sp>
        <p:nvSpPr>
          <p:cNvPr id="3" name="Espace réservé de la date 2">
            <a:extLst>
              <a:ext uri="{FF2B5EF4-FFF2-40B4-BE49-F238E27FC236}">
                <a16:creationId xmlns:a16="http://schemas.microsoft.com/office/drawing/2014/main" id="{AF5C4EC9-6C61-4A13-B367-5F85D05FD050}"/>
              </a:ext>
            </a:extLst>
          </p:cNvPr>
          <p:cNvSpPr>
            <a:spLocks noGrp="1"/>
          </p:cNvSpPr>
          <p:nvPr>
            <p:ph type="dt" sz="half" idx="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lumMod val="65000"/>
                  </a:prstClr>
                </a:solidFill>
                <a:effectLst/>
                <a:uLnTx/>
                <a:uFillTx/>
                <a:latin typeface="Calibri"/>
                <a:ea typeface="+mn-ea"/>
                <a:cs typeface="+mn-cs"/>
              </a:rPr>
              <a:t>18/09/2020</a:t>
            </a:r>
          </a:p>
        </p:txBody>
      </p:sp>
    </p:spTree>
    <p:extLst>
      <p:ext uri="{BB962C8B-B14F-4D97-AF65-F5344CB8AC3E}">
        <p14:creationId xmlns:p14="http://schemas.microsoft.com/office/powerpoint/2010/main" val="9084070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4AD0A997-058E-42C5-AA14-3B3EB890FC59}"/>
              </a:ext>
            </a:extLst>
          </p:cNvPr>
          <p:cNvSpPr>
            <a:spLocks noGrp="1"/>
          </p:cNvSpPr>
          <p:nvPr>
            <p:ph type="dt" sz="half" idx="2"/>
          </p:nvPr>
        </p:nvSpPr>
        <p:spPr/>
        <p:txBody>
          <a:bodyPr/>
          <a:lstStyle/>
          <a:p>
            <a:pPr algn="l"/>
            <a:r>
              <a:rPr lang="en-US"/>
              <a:t>JJ/MM/AA</a:t>
            </a:r>
            <a:endParaRPr lang="en-US" dirty="0"/>
          </a:p>
        </p:txBody>
      </p:sp>
      <p:pic>
        <p:nvPicPr>
          <p:cNvPr id="6" name="Image 5">
            <a:extLst>
              <a:ext uri="{FF2B5EF4-FFF2-40B4-BE49-F238E27FC236}">
                <a16:creationId xmlns:a16="http://schemas.microsoft.com/office/drawing/2014/main" id="{C4B8BE81-262F-4815-BDBC-CEA55489FCFC}"/>
              </a:ext>
            </a:extLst>
          </p:cNvPr>
          <p:cNvPicPr>
            <a:picLocks noChangeAspect="1"/>
          </p:cNvPicPr>
          <p:nvPr/>
        </p:nvPicPr>
        <p:blipFill>
          <a:blip r:embed="rId2"/>
          <a:stretch>
            <a:fillRect/>
          </a:stretch>
        </p:blipFill>
        <p:spPr>
          <a:xfrm>
            <a:off x="1571890" y="1014930"/>
            <a:ext cx="6766862" cy="3721475"/>
          </a:xfrm>
          <a:prstGeom prst="rect">
            <a:avLst/>
          </a:prstGeom>
        </p:spPr>
      </p:pic>
      <p:sp>
        <p:nvSpPr>
          <p:cNvPr id="7" name="Titre 4">
            <a:extLst>
              <a:ext uri="{FF2B5EF4-FFF2-40B4-BE49-F238E27FC236}">
                <a16:creationId xmlns:a16="http://schemas.microsoft.com/office/drawing/2014/main" id="{F99FCD25-FFBD-4669-B523-EBBADF81E647}"/>
              </a:ext>
            </a:extLst>
          </p:cNvPr>
          <p:cNvSpPr>
            <a:spLocks noGrp="1"/>
          </p:cNvSpPr>
          <p:nvPr>
            <p:ph type="title"/>
          </p:nvPr>
        </p:nvSpPr>
        <p:spPr>
          <a:xfrm>
            <a:off x="152400" y="257581"/>
            <a:ext cx="8991599" cy="437400"/>
          </a:xfrm>
        </p:spPr>
        <p:txBody>
          <a:bodyPr/>
          <a:lstStyle/>
          <a:p>
            <a:pPr>
              <a:lnSpc>
                <a:spcPts val="2200"/>
              </a:lnSpc>
            </a:pPr>
            <a:r>
              <a:rPr lang="fr-FR" sz="2400" b="1" dirty="0"/>
              <a:t>Parcours PER CE issu d’un transfert PERP Caisse d’épargne :</a:t>
            </a:r>
            <a:br>
              <a:rPr lang="fr-FR" sz="2400" b="1" dirty="0"/>
            </a:br>
            <a:r>
              <a:rPr lang="fr-FR" sz="2400" dirty="0"/>
              <a:t>sélection via PUMA pour aiguillage vers ISI</a:t>
            </a:r>
          </a:p>
        </p:txBody>
      </p:sp>
    </p:spTree>
    <p:extLst>
      <p:ext uri="{BB962C8B-B14F-4D97-AF65-F5344CB8AC3E}">
        <p14:creationId xmlns:p14="http://schemas.microsoft.com/office/powerpoint/2010/main" val="18613124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4AD0A997-058E-42C5-AA14-3B3EB890FC59}"/>
              </a:ext>
            </a:extLst>
          </p:cNvPr>
          <p:cNvSpPr>
            <a:spLocks noGrp="1"/>
          </p:cNvSpPr>
          <p:nvPr>
            <p:ph type="dt" sz="half" idx="2"/>
          </p:nvPr>
        </p:nvSpPr>
        <p:spPr/>
        <p:txBody>
          <a:bodyPr/>
          <a:lstStyle/>
          <a:p>
            <a:pPr algn="l"/>
            <a:r>
              <a:rPr lang="en-US"/>
              <a:t>JJ/MM/AA</a:t>
            </a:r>
            <a:endParaRPr lang="en-US" dirty="0"/>
          </a:p>
        </p:txBody>
      </p:sp>
      <p:pic>
        <p:nvPicPr>
          <p:cNvPr id="2" name="Image 1">
            <a:extLst>
              <a:ext uri="{FF2B5EF4-FFF2-40B4-BE49-F238E27FC236}">
                <a16:creationId xmlns:a16="http://schemas.microsoft.com/office/drawing/2014/main" id="{F377000E-3066-4342-B839-7F4FA38E7553}"/>
              </a:ext>
            </a:extLst>
          </p:cNvPr>
          <p:cNvPicPr>
            <a:picLocks noChangeAspect="1"/>
          </p:cNvPicPr>
          <p:nvPr/>
        </p:nvPicPr>
        <p:blipFill>
          <a:blip r:embed="rId2"/>
          <a:stretch>
            <a:fillRect/>
          </a:stretch>
        </p:blipFill>
        <p:spPr>
          <a:xfrm>
            <a:off x="928254" y="1063027"/>
            <a:ext cx="7051964" cy="3017445"/>
          </a:xfrm>
          <a:prstGeom prst="rect">
            <a:avLst/>
          </a:prstGeom>
        </p:spPr>
      </p:pic>
      <p:sp>
        <p:nvSpPr>
          <p:cNvPr id="6" name="Titre 4">
            <a:extLst>
              <a:ext uri="{FF2B5EF4-FFF2-40B4-BE49-F238E27FC236}">
                <a16:creationId xmlns:a16="http://schemas.microsoft.com/office/drawing/2014/main" id="{1A8372B1-729C-47CB-803E-E75D839C0EBF}"/>
              </a:ext>
            </a:extLst>
          </p:cNvPr>
          <p:cNvSpPr>
            <a:spLocks noGrp="1"/>
          </p:cNvSpPr>
          <p:nvPr>
            <p:ph type="title"/>
          </p:nvPr>
        </p:nvSpPr>
        <p:spPr>
          <a:xfrm>
            <a:off x="152401" y="224589"/>
            <a:ext cx="8822266" cy="437400"/>
          </a:xfrm>
        </p:spPr>
        <p:txBody>
          <a:bodyPr/>
          <a:lstStyle/>
          <a:p>
            <a:r>
              <a:rPr lang="fr-FR" sz="2800" b="1" dirty="0"/>
              <a:t>Parcours ISI PER CE </a:t>
            </a:r>
            <a:r>
              <a:rPr lang="fr-FR" sz="2800" dirty="0"/>
              <a:t>: transfert d’un PERP Caisse d’Epargne</a:t>
            </a:r>
          </a:p>
        </p:txBody>
      </p:sp>
    </p:spTree>
    <p:extLst>
      <p:ext uri="{BB962C8B-B14F-4D97-AF65-F5344CB8AC3E}">
        <p14:creationId xmlns:p14="http://schemas.microsoft.com/office/powerpoint/2010/main" val="26365450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4AD0A997-058E-42C5-AA14-3B3EB890FC59}"/>
              </a:ext>
            </a:extLst>
          </p:cNvPr>
          <p:cNvSpPr>
            <a:spLocks noGrp="1"/>
          </p:cNvSpPr>
          <p:nvPr>
            <p:ph type="dt" sz="half" idx="2"/>
          </p:nvPr>
        </p:nvSpPr>
        <p:spPr/>
        <p:txBody>
          <a:bodyPr/>
          <a:lstStyle/>
          <a:p>
            <a:pPr algn="l"/>
            <a:r>
              <a:rPr lang="en-US"/>
              <a:t>JJ/MM/AA</a:t>
            </a:r>
            <a:endParaRPr lang="en-US" dirty="0"/>
          </a:p>
        </p:txBody>
      </p:sp>
      <p:pic>
        <p:nvPicPr>
          <p:cNvPr id="4" name="Image 3">
            <a:extLst>
              <a:ext uri="{FF2B5EF4-FFF2-40B4-BE49-F238E27FC236}">
                <a16:creationId xmlns:a16="http://schemas.microsoft.com/office/drawing/2014/main" id="{E87C4F25-6E3D-465D-845B-C31F1E7F0F41}"/>
              </a:ext>
            </a:extLst>
          </p:cNvPr>
          <p:cNvPicPr>
            <a:picLocks noChangeAspect="1"/>
          </p:cNvPicPr>
          <p:nvPr/>
        </p:nvPicPr>
        <p:blipFill>
          <a:blip r:embed="rId2"/>
          <a:stretch>
            <a:fillRect/>
          </a:stretch>
        </p:blipFill>
        <p:spPr>
          <a:xfrm>
            <a:off x="505691" y="1426729"/>
            <a:ext cx="7626927" cy="1678986"/>
          </a:xfrm>
          <a:prstGeom prst="rect">
            <a:avLst/>
          </a:prstGeom>
        </p:spPr>
      </p:pic>
      <p:sp>
        <p:nvSpPr>
          <p:cNvPr id="6" name="Titre 4">
            <a:extLst>
              <a:ext uri="{FF2B5EF4-FFF2-40B4-BE49-F238E27FC236}">
                <a16:creationId xmlns:a16="http://schemas.microsoft.com/office/drawing/2014/main" id="{C87E1F97-06EE-4CEE-A9BB-55D3CAF7FD96}"/>
              </a:ext>
            </a:extLst>
          </p:cNvPr>
          <p:cNvSpPr>
            <a:spLocks noGrp="1"/>
          </p:cNvSpPr>
          <p:nvPr>
            <p:ph type="title"/>
          </p:nvPr>
        </p:nvSpPr>
        <p:spPr>
          <a:xfrm>
            <a:off x="152401" y="224589"/>
            <a:ext cx="8822266" cy="437400"/>
          </a:xfrm>
        </p:spPr>
        <p:txBody>
          <a:bodyPr/>
          <a:lstStyle/>
          <a:p>
            <a:r>
              <a:rPr lang="fr-FR" sz="2800" b="1" dirty="0"/>
              <a:t>Parcours ISI PER CE </a:t>
            </a:r>
            <a:r>
              <a:rPr lang="fr-FR" sz="2800" dirty="0"/>
              <a:t>: transfert d’un PERP Caisse d’Epargne</a:t>
            </a:r>
          </a:p>
        </p:txBody>
      </p:sp>
    </p:spTree>
    <p:extLst>
      <p:ext uri="{BB962C8B-B14F-4D97-AF65-F5344CB8AC3E}">
        <p14:creationId xmlns:p14="http://schemas.microsoft.com/office/powerpoint/2010/main" val="9144536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4AD0A997-058E-42C5-AA14-3B3EB890FC59}"/>
              </a:ext>
            </a:extLst>
          </p:cNvPr>
          <p:cNvSpPr>
            <a:spLocks noGrp="1"/>
          </p:cNvSpPr>
          <p:nvPr>
            <p:ph type="dt" sz="half" idx="2"/>
          </p:nvPr>
        </p:nvSpPr>
        <p:spPr/>
        <p:txBody>
          <a:bodyPr/>
          <a:lstStyle/>
          <a:p>
            <a:pPr algn="l"/>
            <a:r>
              <a:rPr lang="en-US"/>
              <a:t>JJ/MM/AA</a:t>
            </a:r>
            <a:endParaRPr lang="en-US" dirty="0"/>
          </a:p>
        </p:txBody>
      </p:sp>
      <p:pic>
        <p:nvPicPr>
          <p:cNvPr id="2" name="Image 1">
            <a:extLst>
              <a:ext uri="{FF2B5EF4-FFF2-40B4-BE49-F238E27FC236}">
                <a16:creationId xmlns:a16="http://schemas.microsoft.com/office/drawing/2014/main" id="{181AC845-8711-4589-8CF2-2A61F5BF8943}"/>
              </a:ext>
            </a:extLst>
          </p:cNvPr>
          <p:cNvPicPr>
            <a:picLocks noChangeAspect="1"/>
          </p:cNvPicPr>
          <p:nvPr/>
        </p:nvPicPr>
        <p:blipFill>
          <a:blip r:embed="rId2"/>
          <a:stretch>
            <a:fillRect/>
          </a:stretch>
        </p:blipFill>
        <p:spPr>
          <a:xfrm>
            <a:off x="692726" y="1187466"/>
            <a:ext cx="8139553" cy="2809570"/>
          </a:xfrm>
          <a:prstGeom prst="rect">
            <a:avLst/>
          </a:prstGeom>
        </p:spPr>
      </p:pic>
      <p:sp>
        <p:nvSpPr>
          <p:cNvPr id="6" name="Titre 4">
            <a:extLst>
              <a:ext uri="{FF2B5EF4-FFF2-40B4-BE49-F238E27FC236}">
                <a16:creationId xmlns:a16="http://schemas.microsoft.com/office/drawing/2014/main" id="{61AA4A1C-5894-4CF2-90BD-C83A0A19A17A}"/>
              </a:ext>
            </a:extLst>
          </p:cNvPr>
          <p:cNvSpPr>
            <a:spLocks noGrp="1"/>
          </p:cNvSpPr>
          <p:nvPr>
            <p:ph type="title"/>
          </p:nvPr>
        </p:nvSpPr>
        <p:spPr>
          <a:xfrm>
            <a:off x="152401" y="224589"/>
            <a:ext cx="8822266" cy="437400"/>
          </a:xfrm>
        </p:spPr>
        <p:txBody>
          <a:bodyPr/>
          <a:lstStyle/>
          <a:p>
            <a:r>
              <a:rPr lang="fr-FR" sz="2800" b="1" dirty="0"/>
              <a:t>Parcours ISI PER CE </a:t>
            </a:r>
            <a:r>
              <a:rPr lang="fr-FR" sz="2800" dirty="0"/>
              <a:t>: transfert d’un PERP Caisse d’Epargne</a:t>
            </a:r>
          </a:p>
        </p:txBody>
      </p:sp>
    </p:spTree>
    <p:extLst>
      <p:ext uri="{BB962C8B-B14F-4D97-AF65-F5344CB8AC3E}">
        <p14:creationId xmlns:p14="http://schemas.microsoft.com/office/powerpoint/2010/main" val="31081099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D71BA032-84C9-9C43-95DC-F97FA3CA3430}"/>
              </a:ext>
            </a:extLst>
          </p:cNvPr>
          <p:cNvSpPr>
            <a:spLocks noGrp="1"/>
          </p:cNvSpPr>
          <p:nvPr>
            <p:ph type="title"/>
          </p:nvPr>
        </p:nvSpPr>
        <p:spPr>
          <a:xfrm>
            <a:off x="152401" y="224589"/>
            <a:ext cx="8822266" cy="437400"/>
          </a:xfrm>
        </p:spPr>
        <p:txBody>
          <a:bodyPr/>
          <a:lstStyle/>
          <a:p>
            <a:r>
              <a:rPr lang="fr-FR" sz="2800" b="1" dirty="0"/>
              <a:t>Parcours ISI PER CE </a:t>
            </a:r>
            <a:r>
              <a:rPr lang="fr-FR" sz="2800" dirty="0"/>
              <a:t>: transfert d’un PERP Caisse d’Epargne</a:t>
            </a:r>
          </a:p>
        </p:txBody>
      </p:sp>
      <p:pic>
        <p:nvPicPr>
          <p:cNvPr id="2" name="Image 1">
            <a:extLst>
              <a:ext uri="{FF2B5EF4-FFF2-40B4-BE49-F238E27FC236}">
                <a16:creationId xmlns:a16="http://schemas.microsoft.com/office/drawing/2014/main" id="{F0775B08-F10B-48D8-8F00-FAB28120096D}"/>
              </a:ext>
            </a:extLst>
          </p:cNvPr>
          <p:cNvPicPr>
            <a:picLocks noChangeAspect="1"/>
          </p:cNvPicPr>
          <p:nvPr/>
        </p:nvPicPr>
        <p:blipFill>
          <a:blip r:embed="rId2"/>
          <a:stretch>
            <a:fillRect/>
          </a:stretch>
        </p:blipFill>
        <p:spPr>
          <a:xfrm>
            <a:off x="687400" y="932440"/>
            <a:ext cx="7769199" cy="3452523"/>
          </a:xfrm>
          <a:prstGeom prst="rect">
            <a:avLst/>
          </a:prstGeom>
        </p:spPr>
      </p:pic>
    </p:spTree>
    <p:extLst>
      <p:ext uri="{BB962C8B-B14F-4D97-AF65-F5344CB8AC3E}">
        <p14:creationId xmlns:p14="http://schemas.microsoft.com/office/powerpoint/2010/main" val="27413262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D71BA032-84C9-9C43-95DC-F97FA3CA3430}"/>
              </a:ext>
            </a:extLst>
          </p:cNvPr>
          <p:cNvSpPr>
            <a:spLocks noGrp="1"/>
          </p:cNvSpPr>
          <p:nvPr>
            <p:ph type="title"/>
          </p:nvPr>
        </p:nvSpPr>
        <p:spPr>
          <a:xfrm>
            <a:off x="152401" y="224589"/>
            <a:ext cx="8822266" cy="437400"/>
          </a:xfrm>
        </p:spPr>
        <p:txBody>
          <a:bodyPr/>
          <a:lstStyle/>
          <a:p>
            <a:r>
              <a:rPr lang="fr-FR" sz="2800" b="1" dirty="0"/>
              <a:t>Parcours ISI PER CE </a:t>
            </a:r>
            <a:r>
              <a:rPr lang="fr-FR" sz="2800" dirty="0"/>
              <a:t>: transfert d’un PERP Caisse d’Epargne</a:t>
            </a:r>
          </a:p>
        </p:txBody>
      </p:sp>
      <p:pic>
        <p:nvPicPr>
          <p:cNvPr id="3" name="Image 2">
            <a:extLst>
              <a:ext uri="{FF2B5EF4-FFF2-40B4-BE49-F238E27FC236}">
                <a16:creationId xmlns:a16="http://schemas.microsoft.com/office/drawing/2014/main" id="{A2229071-7E74-417A-B20A-CCEFB78FB6F5}"/>
              </a:ext>
            </a:extLst>
          </p:cNvPr>
          <p:cNvPicPr>
            <a:picLocks noChangeAspect="1"/>
          </p:cNvPicPr>
          <p:nvPr/>
        </p:nvPicPr>
        <p:blipFill>
          <a:blip r:embed="rId2"/>
          <a:stretch>
            <a:fillRect/>
          </a:stretch>
        </p:blipFill>
        <p:spPr>
          <a:xfrm>
            <a:off x="554181" y="871855"/>
            <a:ext cx="7523019" cy="3751500"/>
          </a:xfrm>
          <a:prstGeom prst="rect">
            <a:avLst/>
          </a:prstGeom>
        </p:spPr>
      </p:pic>
    </p:spTree>
    <p:extLst>
      <p:ext uri="{BB962C8B-B14F-4D97-AF65-F5344CB8AC3E}">
        <p14:creationId xmlns:p14="http://schemas.microsoft.com/office/powerpoint/2010/main" val="40695484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D71BA032-84C9-9C43-95DC-F97FA3CA3430}"/>
              </a:ext>
            </a:extLst>
          </p:cNvPr>
          <p:cNvSpPr>
            <a:spLocks noGrp="1"/>
          </p:cNvSpPr>
          <p:nvPr>
            <p:ph type="title"/>
          </p:nvPr>
        </p:nvSpPr>
        <p:spPr>
          <a:xfrm>
            <a:off x="152401" y="224589"/>
            <a:ext cx="8822266" cy="437400"/>
          </a:xfrm>
        </p:spPr>
        <p:txBody>
          <a:bodyPr/>
          <a:lstStyle/>
          <a:p>
            <a:r>
              <a:rPr lang="fr-FR" sz="2800" b="1" dirty="0"/>
              <a:t>Parcours ISI PER CE </a:t>
            </a:r>
            <a:r>
              <a:rPr lang="fr-FR" sz="2800" dirty="0"/>
              <a:t>: transfert d’un PERP Caisse d’Epargne</a:t>
            </a:r>
          </a:p>
        </p:txBody>
      </p:sp>
      <p:pic>
        <p:nvPicPr>
          <p:cNvPr id="2" name="Image 1">
            <a:extLst>
              <a:ext uri="{FF2B5EF4-FFF2-40B4-BE49-F238E27FC236}">
                <a16:creationId xmlns:a16="http://schemas.microsoft.com/office/drawing/2014/main" id="{2A8AD3E8-8CD6-4903-8EB5-851D5EBEA23C}"/>
              </a:ext>
            </a:extLst>
          </p:cNvPr>
          <p:cNvPicPr>
            <a:picLocks noChangeAspect="1"/>
          </p:cNvPicPr>
          <p:nvPr/>
        </p:nvPicPr>
        <p:blipFill>
          <a:blip r:embed="rId2"/>
          <a:stretch>
            <a:fillRect/>
          </a:stretch>
        </p:blipFill>
        <p:spPr>
          <a:xfrm>
            <a:off x="540327" y="1246909"/>
            <a:ext cx="7737688" cy="2510851"/>
          </a:xfrm>
          <a:prstGeom prst="rect">
            <a:avLst/>
          </a:prstGeom>
        </p:spPr>
      </p:pic>
    </p:spTree>
    <p:extLst>
      <p:ext uri="{BB962C8B-B14F-4D97-AF65-F5344CB8AC3E}">
        <p14:creationId xmlns:p14="http://schemas.microsoft.com/office/powerpoint/2010/main" val="20970266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D71BA032-84C9-9C43-95DC-F97FA3CA3430}"/>
              </a:ext>
            </a:extLst>
          </p:cNvPr>
          <p:cNvSpPr>
            <a:spLocks noGrp="1"/>
          </p:cNvSpPr>
          <p:nvPr>
            <p:ph type="title"/>
          </p:nvPr>
        </p:nvSpPr>
        <p:spPr>
          <a:xfrm>
            <a:off x="152401" y="224589"/>
            <a:ext cx="8822266" cy="437400"/>
          </a:xfrm>
        </p:spPr>
        <p:txBody>
          <a:bodyPr/>
          <a:lstStyle/>
          <a:p>
            <a:r>
              <a:rPr lang="fr-FR" sz="2800" b="1" dirty="0"/>
              <a:t>Parcours ISI PER CE </a:t>
            </a:r>
            <a:r>
              <a:rPr lang="fr-FR" sz="2800" dirty="0"/>
              <a:t>: transfert d’un PERP Caisse d’Epargne</a:t>
            </a:r>
          </a:p>
        </p:txBody>
      </p:sp>
      <p:pic>
        <p:nvPicPr>
          <p:cNvPr id="7" name="Image 6">
            <a:extLst>
              <a:ext uri="{FF2B5EF4-FFF2-40B4-BE49-F238E27FC236}">
                <a16:creationId xmlns:a16="http://schemas.microsoft.com/office/drawing/2014/main" id="{74CD760E-C6B1-4576-BA46-63B6FEA1DEBA}"/>
              </a:ext>
            </a:extLst>
          </p:cNvPr>
          <p:cNvPicPr/>
          <p:nvPr/>
        </p:nvPicPr>
        <p:blipFill>
          <a:blip r:embed="rId2"/>
          <a:stretch>
            <a:fillRect/>
          </a:stretch>
        </p:blipFill>
        <p:spPr>
          <a:xfrm>
            <a:off x="702000" y="1667741"/>
            <a:ext cx="7740000" cy="1808017"/>
          </a:xfrm>
          <a:prstGeom prst="rect">
            <a:avLst/>
          </a:prstGeom>
        </p:spPr>
      </p:pic>
    </p:spTree>
    <p:extLst>
      <p:ext uri="{BB962C8B-B14F-4D97-AF65-F5344CB8AC3E}">
        <p14:creationId xmlns:p14="http://schemas.microsoft.com/office/powerpoint/2010/main" val="23448584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D71BA032-84C9-9C43-95DC-F97FA3CA3430}"/>
              </a:ext>
            </a:extLst>
          </p:cNvPr>
          <p:cNvSpPr>
            <a:spLocks noGrp="1"/>
          </p:cNvSpPr>
          <p:nvPr>
            <p:ph type="title"/>
          </p:nvPr>
        </p:nvSpPr>
        <p:spPr>
          <a:xfrm>
            <a:off x="152401" y="224589"/>
            <a:ext cx="8822266" cy="437400"/>
          </a:xfrm>
        </p:spPr>
        <p:txBody>
          <a:bodyPr/>
          <a:lstStyle/>
          <a:p>
            <a:r>
              <a:rPr lang="fr-FR" sz="2800" b="1" dirty="0"/>
              <a:t>Parcours ISI PER CE </a:t>
            </a:r>
            <a:r>
              <a:rPr lang="fr-FR" sz="2800" dirty="0"/>
              <a:t>: renseignement taux de frais</a:t>
            </a:r>
          </a:p>
        </p:txBody>
      </p:sp>
      <p:pic>
        <p:nvPicPr>
          <p:cNvPr id="6" name="Image 5">
            <a:extLst>
              <a:ext uri="{FF2B5EF4-FFF2-40B4-BE49-F238E27FC236}">
                <a16:creationId xmlns:a16="http://schemas.microsoft.com/office/drawing/2014/main" id="{3345648D-DA3B-4296-8C93-5A4636CD5299}"/>
              </a:ext>
            </a:extLst>
          </p:cNvPr>
          <p:cNvPicPr/>
          <p:nvPr/>
        </p:nvPicPr>
        <p:blipFill>
          <a:blip r:embed="rId2"/>
          <a:stretch>
            <a:fillRect/>
          </a:stretch>
        </p:blipFill>
        <p:spPr>
          <a:xfrm>
            <a:off x="702000" y="1787900"/>
            <a:ext cx="7740000" cy="1567700"/>
          </a:xfrm>
          <a:prstGeom prst="rect">
            <a:avLst/>
          </a:prstGeom>
        </p:spPr>
      </p:pic>
    </p:spTree>
    <p:extLst>
      <p:ext uri="{BB962C8B-B14F-4D97-AF65-F5344CB8AC3E}">
        <p14:creationId xmlns:p14="http://schemas.microsoft.com/office/powerpoint/2010/main" val="20108407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D71BA032-84C9-9C43-95DC-F97FA3CA3430}"/>
              </a:ext>
            </a:extLst>
          </p:cNvPr>
          <p:cNvSpPr>
            <a:spLocks noGrp="1"/>
          </p:cNvSpPr>
          <p:nvPr>
            <p:ph type="title"/>
          </p:nvPr>
        </p:nvSpPr>
        <p:spPr>
          <a:xfrm>
            <a:off x="152400" y="224589"/>
            <a:ext cx="8889999" cy="437400"/>
          </a:xfrm>
        </p:spPr>
        <p:txBody>
          <a:bodyPr/>
          <a:lstStyle/>
          <a:p>
            <a:r>
              <a:rPr lang="fr-FR" sz="2800" b="1" dirty="0"/>
              <a:t>Parcours ISI PER CE </a:t>
            </a:r>
            <a:r>
              <a:rPr lang="fr-FR" sz="2800" dirty="0"/>
              <a:t>: mise en place versements programmés</a:t>
            </a:r>
          </a:p>
        </p:txBody>
      </p:sp>
      <p:pic>
        <p:nvPicPr>
          <p:cNvPr id="7" name="Image 6">
            <a:extLst>
              <a:ext uri="{FF2B5EF4-FFF2-40B4-BE49-F238E27FC236}">
                <a16:creationId xmlns:a16="http://schemas.microsoft.com/office/drawing/2014/main" id="{87F09025-69E4-4CF6-AA31-F90476C2D867}"/>
              </a:ext>
            </a:extLst>
          </p:cNvPr>
          <p:cNvPicPr/>
          <p:nvPr/>
        </p:nvPicPr>
        <p:blipFill>
          <a:blip r:embed="rId2"/>
          <a:stretch>
            <a:fillRect/>
          </a:stretch>
        </p:blipFill>
        <p:spPr>
          <a:xfrm>
            <a:off x="751840" y="864414"/>
            <a:ext cx="7740000" cy="2000424"/>
          </a:xfrm>
          <a:prstGeom prst="rect">
            <a:avLst/>
          </a:prstGeom>
        </p:spPr>
      </p:pic>
      <p:pic>
        <p:nvPicPr>
          <p:cNvPr id="10" name="Image 9">
            <a:extLst>
              <a:ext uri="{FF2B5EF4-FFF2-40B4-BE49-F238E27FC236}">
                <a16:creationId xmlns:a16="http://schemas.microsoft.com/office/drawing/2014/main" id="{F72D836B-82CB-4DA1-ABB9-8814F103756D}"/>
              </a:ext>
            </a:extLst>
          </p:cNvPr>
          <p:cNvPicPr/>
          <p:nvPr/>
        </p:nvPicPr>
        <p:blipFill>
          <a:blip r:embed="rId3"/>
          <a:stretch>
            <a:fillRect/>
          </a:stretch>
        </p:blipFill>
        <p:spPr>
          <a:xfrm>
            <a:off x="751840" y="3098800"/>
            <a:ext cx="7740000" cy="1040235"/>
          </a:xfrm>
          <a:prstGeom prst="rect">
            <a:avLst/>
          </a:prstGeom>
        </p:spPr>
      </p:pic>
    </p:spTree>
    <p:extLst>
      <p:ext uri="{BB962C8B-B14F-4D97-AF65-F5344CB8AC3E}">
        <p14:creationId xmlns:p14="http://schemas.microsoft.com/office/powerpoint/2010/main" val="2268651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D71BA032-84C9-9C43-95DC-F97FA3CA3430}"/>
              </a:ext>
            </a:extLst>
          </p:cNvPr>
          <p:cNvSpPr>
            <a:spLocks noGrp="1"/>
          </p:cNvSpPr>
          <p:nvPr>
            <p:ph type="title"/>
          </p:nvPr>
        </p:nvSpPr>
        <p:spPr>
          <a:xfrm>
            <a:off x="152400" y="224589"/>
            <a:ext cx="8889999" cy="437400"/>
          </a:xfrm>
        </p:spPr>
        <p:txBody>
          <a:bodyPr/>
          <a:lstStyle/>
          <a:p>
            <a:r>
              <a:rPr lang="fr-FR" sz="2800" b="1" dirty="0"/>
              <a:t>Parcours ISI PER CE </a:t>
            </a:r>
            <a:r>
              <a:rPr lang="fr-FR" sz="2800" dirty="0"/>
              <a:t>: renseignement clause bénéficiaire</a:t>
            </a:r>
          </a:p>
        </p:txBody>
      </p:sp>
      <p:pic>
        <p:nvPicPr>
          <p:cNvPr id="7" name="Image 6">
            <a:extLst>
              <a:ext uri="{FF2B5EF4-FFF2-40B4-BE49-F238E27FC236}">
                <a16:creationId xmlns:a16="http://schemas.microsoft.com/office/drawing/2014/main" id="{62C29291-D105-442F-81F8-97009A11F834}"/>
              </a:ext>
            </a:extLst>
          </p:cNvPr>
          <p:cNvPicPr/>
          <p:nvPr/>
        </p:nvPicPr>
        <p:blipFill>
          <a:blip r:embed="rId2"/>
          <a:stretch>
            <a:fillRect/>
          </a:stretch>
        </p:blipFill>
        <p:spPr>
          <a:xfrm>
            <a:off x="702000" y="766277"/>
            <a:ext cx="7740000" cy="1188297"/>
          </a:xfrm>
          <a:prstGeom prst="rect">
            <a:avLst/>
          </a:prstGeom>
        </p:spPr>
      </p:pic>
      <p:pic>
        <p:nvPicPr>
          <p:cNvPr id="8" name="Image 7">
            <a:extLst>
              <a:ext uri="{FF2B5EF4-FFF2-40B4-BE49-F238E27FC236}">
                <a16:creationId xmlns:a16="http://schemas.microsoft.com/office/drawing/2014/main" id="{4F12909E-8100-4D5F-98F5-ABDE8101CC63}"/>
              </a:ext>
            </a:extLst>
          </p:cNvPr>
          <p:cNvPicPr/>
          <p:nvPr/>
        </p:nvPicPr>
        <p:blipFill>
          <a:blip r:embed="rId3"/>
          <a:stretch>
            <a:fillRect/>
          </a:stretch>
        </p:blipFill>
        <p:spPr>
          <a:xfrm>
            <a:off x="702000" y="2105378"/>
            <a:ext cx="7740000" cy="1188297"/>
          </a:xfrm>
          <a:prstGeom prst="rect">
            <a:avLst/>
          </a:prstGeom>
        </p:spPr>
      </p:pic>
      <p:pic>
        <p:nvPicPr>
          <p:cNvPr id="9" name="Image 8">
            <a:extLst>
              <a:ext uri="{FF2B5EF4-FFF2-40B4-BE49-F238E27FC236}">
                <a16:creationId xmlns:a16="http://schemas.microsoft.com/office/drawing/2014/main" id="{C6F2B395-3A72-4F6F-B51C-B01DF60BE42F}"/>
              </a:ext>
            </a:extLst>
          </p:cNvPr>
          <p:cNvPicPr/>
          <p:nvPr/>
        </p:nvPicPr>
        <p:blipFill>
          <a:blip r:embed="rId4"/>
          <a:stretch>
            <a:fillRect/>
          </a:stretch>
        </p:blipFill>
        <p:spPr>
          <a:xfrm>
            <a:off x="702000" y="3444479"/>
            <a:ext cx="7740000" cy="1028883"/>
          </a:xfrm>
          <a:prstGeom prst="rect">
            <a:avLst/>
          </a:prstGeom>
        </p:spPr>
      </p:pic>
    </p:spTree>
    <p:extLst>
      <p:ext uri="{BB962C8B-B14F-4D97-AF65-F5344CB8AC3E}">
        <p14:creationId xmlns:p14="http://schemas.microsoft.com/office/powerpoint/2010/main" val="10019200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D71BA032-84C9-9C43-95DC-F97FA3CA3430}"/>
              </a:ext>
            </a:extLst>
          </p:cNvPr>
          <p:cNvSpPr>
            <a:spLocks noGrp="1"/>
          </p:cNvSpPr>
          <p:nvPr>
            <p:ph type="title"/>
          </p:nvPr>
        </p:nvSpPr>
        <p:spPr>
          <a:xfrm>
            <a:off x="152400" y="224589"/>
            <a:ext cx="8991600" cy="437400"/>
          </a:xfrm>
        </p:spPr>
        <p:txBody>
          <a:bodyPr/>
          <a:lstStyle/>
          <a:p>
            <a:r>
              <a:rPr lang="fr-FR" sz="2800" b="1" dirty="0"/>
              <a:t>Parcours ISI PER CE </a:t>
            </a:r>
            <a:r>
              <a:rPr lang="fr-FR" sz="2800" dirty="0"/>
              <a:t>: édition notice/proposition d’assurances</a:t>
            </a:r>
          </a:p>
        </p:txBody>
      </p:sp>
      <p:pic>
        <p:nvPicPr>
          <p:cNvPr id="8" name="Image 7">
            <a:extLst>
              <a:ext uri="{FF2B5EF4-FFF2-40B4-BE49-F238E27FC236}">
                <a16:creationId xmlns:a16="http://schemas.microsoft.com/office/drawing/2014/main" id="{8F1BA032-477F-472B-B86D-D228355D178C}"/>
              </a:ext>
            </a:extLst>
          </p:cNvPr>
          <p:cNvPicPr/>
          <p:nvPr/>
        </p:nvPicPr>
        <p:blipFill>
          <a:blip r:embed="rId2"/>
          <a:stretch>
            <a:fillRect/>
          </a:stretch>
        </p:blipFill>
        <p:spPr>
          <a:xfrm>
            <a:off x="702000" y="1761067"/>
            <a:ext cx="7740000" cy="1133209"/>
          </a:xfrm>
          <a:prstGeom prst="rect">
            <a:avLst/>
          </a:prstGeom>
        </p:spPr>
      </p:pic>
    </p:spTree>
    <p:extLst>
      <p:ext uri="{BB962C8B-B14F-4D97-AF65-F5344CB8AC3E}">
        <p14:creationId xmlns:p14="http://schemas.microsoft.com/office/powerpoint/2010/main" val="7776265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D71BA032-84C9-9C43-95DC-F97FA3CA3430}"/>
              </a:ext>
            </a:extLst>
          </p:cNvPr>
          <p:cNvSpPr>
            <a:spLocks noGrp="1"/>
          </p:cNvSpPr>
          <p:nvPr>
            <p:ph type="title"/>
          </p:nvPr>
        </p:nvSpPr>
        <p:spPr>
          <a:xfrm>
            <a:off x="152400" y="224589"/>
            <a:ext cx="8991600" cy="437400"/>
          </a:xfrm>
        </p:spPr>
        <p:txBody>
          <a:bodyPr/>
          <a:lstStyle/>
          <a:p>
            <a:r>
              <a:rPr lang="fr-FR" sz="2800" b="1" dirty="0"/>
              <a:t>Parcours ISI PER CE </a:t>
            </a:r>
            <a:r>
              <a:rPr lang="fr-FR" sz="2800" dirty="0"/>
              <a:t>: édition notice/proposition d’assurances</a:t>
            </a:r>
          </a:p>
        </p:txBody>
      </p:sp>
      <p:pic>
        <p:nvPicPr>
          <p:cNvPr id="2" name="Image 1">
            <a:extLst>
              <a:ext uri="{FF2B5EF4-FFF2-40B4-BE49-F238E27FC236}">
                <a16:creationId xmlns:a16="http://schemas.microsoft.com/office/drawing/2014/main" id="{789B04F0-8A67-4731-AE8C-ACFBF1F92192}"/>
              </a:ext>
            </a:extLst>
          </p:cNvPr>
          <p:cNvPicPr>
            <a:picLocks noChangeAspect="1"/>
          </p:cNvPicPr>
          <p:nvPr/>
        </p:nvPicPr>
        <p:blipFill>
          <a:blip r:embed="rId2"/>
          <a:stretch>
            <a:fillRect/>
          </a:stretch>
        </p:blipFill>
        <p:spPr>
          <a:xfrm>
            <a:off x="270163" y="727364"/>
            <a:ext cx="5116950" cy="2514600"/>
          </a:xfrm>
          <a:prstGeom prst="rect">
            <a:avLst/>
          </a:prstGeom>
        </p:spPr>
      </p:pic>
      <p:pic>
        <p:nvPicPr>
          <p:cNvPr id="3" name="Image 2">
            <a:extLst>
              <a:ext uri="{FF2B5EF4-FFF2-40B4-BE49-F238E27FC236}">
                <a16:creationId xmlns:a16="http://schemas.microsoft.com/office/drawing/2014/main" id="{B0BAF219-6A47-4C0D-B903-82CAF31E14FC}"/>
              </a:ext>
            </a:extLst>
          </p:cNvPr>
          <p:cNvPicPr>
            <a:picLocks noChangeAspect="1"/>
          </p:cNvPicPr>
          <p:nvPr/>
        </p:nvPicPr>
        <p:blipFill>
          <a:blip r:embed="rId3"/>
          <a:stretch>
            <a:fillRect/>
          </a:stretch>
        </p:blipFill>
        <p:spPr>
          <a:xfrm>
            <a:off x="3096490" y="2133600"/>
            <a:ext cx="5413029" cy="2633207"/>
          </a:xfrm>
          <a:prstGeom prst="rect">
            <a:avLst/>
          </a:prstGeom>
        </p:spPr>
      </p:pic>
    </p:spTree>
    <p:extLst>
      <p:ext uri="{BB962C8B-B14F-4D97-AF65-F5344CB8AC3E}">
        <p14:creationId xmlns:p14="http://schemas.microsoft.com/office/powerpoint/2010/main" val="5596069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D71BA032-84C9-9C43-95DC-F97FA3CA3430}"/>
              </a:ext>
            </a:extLst>
          </p:cNvPr>
          <p:cNvSpPr>
            <a:spLocks noGrp="1"/>
          </p:cNvSpPr>
          <p:nvPr>
            <p:ph type="title"/>
          </p:nvPr>
        </p:nvSpPr>
        <p:spPr>
          <a:xfrm>
            <a:off x="152400" y="224589"/>
            <a:ext cx="8991600" cy="437400"/>
          </a:xfrm>
        </p:spPr>
        <p:txBody>
          <a:bodyPr/>
          <a:lstStyle/>
          <a:p>
            <a:r>
              <a:rPr lang="fr-FR" sz="2800" b="1" dirty="0"/>
              <a:t>Parcours ISI PER CE </a:t>
            </a:r>
            <a:r>
              <a:rPr lang="fr-FR" sz="2800" dirty="0"/>
              <a:t>: édition notice/proposition d’assurances</a:t>
            </a:r>
          </a:p>
        </p:txBody>
      </p:sp>
      <p:pic>
        <p:nvPicPr>
          <p:cNvPr id="4" name="Image 3">
            <a:extLst>
              <a:ext uri="{FF2B5EF4-FFF2-40B4-BE49-F238E27FC236}">
                <a16:creationId xmlns:a16="http://schemas.microsoft.com/office/drawing/2014/main" id="{0AC973C2-94A7-47ED-83CB-E5A68333F666}"/>
              </a:ext>
            </a:extLst>
          </p:cNvPr>
          <p:cNvPicPr>
            <a:picLocks noChangeAspect="1"/>
          </p:cNvPicPr>
          <p:nvPr/>
        </p:nvPicPr>
        <p:blipFill>
          <a:blip r:embed="rId2"/>
          <a:stretch>
            <a:fillRect/>
          </a:stretch>
        </p:blipFill>
        <p:spPr>
          <a:xfrm>
            <a:off x="409416" y="1174172"/>
            <a:ext cx="1949253" cy="2795155"/>
          </a:xfrm>
          <a:prstGeom prst="rect">
            <a:avLst/>
          </a:prstGeom>
        </p:spPr>
      </p:pic>
      <p:pic>
        <p:nvPicPr>
          <p:cNvPr id="6" name="Image 5">
            <a:extLst>
              <a:ext uri="{FF2B5EF4-FFF2-40B4-BE49-F238E27FC236}">
                <a16:creationId xmlns:a16="http://schemas.microsoft.com/office/drawing/2014/main" id="{6D2D6423-1632-4238-8C82-BBA3818DFC27}"/>
              </a:ext>
            </a:extLst>
          </p:cNvPr>
          <p:cNvPicPr>
            <a:picLocks noChangeAspect="1"/>
          </p:cNvPicPr>
          <p:nvPr/>
        </p:nvPicPr>
        <p:blipFill>
          <a:blip r:embed="rId3"/>
          <a:stretch>
            <a:fillRect/>
          </a:stretch>
        </p:blipFill>
        <p:spPr>
          <a:xfrm>
            <a:off x="2502958" y="1210540"/>
            <a:ext cx="1976406" cy="2795155"/>
          </a:xfrm>
          <a:prstGeom prst="rect">
            <a:avLst/>
          </a:prstGeom>
        </p:spPr>
      </p:pic>
      <p:pic>
        <p:nvPicPr>
          <p:cNvPr id="7" name="Image 6">
            <a:extLst>
              <a:ext uri="{FF2B5EF4-FFF2-40B4-BE49-F238E27FC236}">
                <a16:creationId xmlns:a16="http://schemas.microsoft.com/office/drawing/2014/main" id="{98C3358D-C31C-4AD8-A384-71E33CD7692D}"/>
              </a:ext>
            </a:extLst>
          </p:cNvPr>
          <p:cNvPicPr>
            <a:picLocks noChangeAspect="1"/>
          </p:cNvPicPr>
          <p:nvPr/>
        </p:nvPicPr>
        <p:blipFill>
          <a:blip r:embed="rId4"/>
          <a:stretch>
            <a:fillRect/>
          </a:stretch>
        </p:blipFill>
        <p:spPr>
          <a:xfrm>
            <a:off x="4623653" y="1210540"/>
            <a:ext cx="1946924" cy="2795155"/>
          </a:xfrm>
          <a:prstGeom prst="rect">
            <a:avLst/>
          </a:prstGeom>
        </p:spPr>
      </p:pic>
      <p:pic>
        <p:nvPicPr>
          <p:cNvPr id="8" name="Image 7">
            <a:extLst>
              <a:ext uri="{FF2B5EF4-FFF2-40B4-BE49-F238E27FC236}">
                <a16:creationId xmlns:a16="http://schemas.microsoft.com/office/drawing/2014/main" id="{EB43556B-3558-4E07-B9AF-B698AC7FA4D4}"/>
              </a:ext>
            </a:extLst>
          </p:cNvPr>
          <p:cNvPicPr>
            <a:picLocks noChangeAspect="1"/>
          </p:cNvPicPr>
          <p:nvPr/>
        </p:nvPicPr>
        <p:blipFill>
          <a:blip r:embed="rId5"/>
          <a:stretch>
            <a:fillRect/>
          </a:stretch>
        </p:blipFill>
        <p:spPr>
          <a:xfrm>
            <a:off x="6714866" y="1210540"/>
            <a:ext cx="1962626" cy="2795155"/>
          </a:xfrm>
          <a:prstGeom prst="rect">
            <a:avLst/>
          </a:prstGeom>
        </p:spPr>
      </p:pic>
    </p:spTree>
    <p:extLst>
      <p:ext uri="{BB962C8B-B14F-4D97-AF65-F5344CB8AC3E}">
        <p14:creationId xmlns:p14="http://schemas.microsoft.com/office/powerpoint/2010/main" val="2757301593"/>
      </p:ext>
    </p:extLst>
  </p:cSld>
  <p:clrMapOvr>
    <a:masterClrMapping/>
  </p:clrMapOvr>
</p:sld>
</file>

<file path=ppt/theme/theme1.xml><?xml version="1.0" encoding="utf-8"?>
<a:theme xmlns:a="http://schemas.openxmlformats.org/drawingml/2006/main" name="A1_COUVERTURE_photo">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A5_COUVERTURE_photo">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D_Pag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ECUVIE_ppt2018.thmx</Template>
  <TotalTime>2028</TotalTime>
  <Words>1051</Words>
  <Application>Microsoft Office PowerPoint</Application>
  <PresentationFormat>Affichage à l'écran (16:9)</PresentationFormat>
  <Paragraphs>166</Paragraphs>
  <Slides>41</Slides>
  <Notes>1</Notes>
  <HiddenSlides>0</HiddenSlides>
  <MMClips>0</MMClips>
  <ScaleCrop>false</ScaleCrop>
  <HeadingPairs>
    <vt:vector size="6" baseType="variant">
      <vt:variant>
        <vt:lpstr>Polices utilisées</vt:lpstr>
      </vt:variant>
      <vt:variant>
        <vt:i4>7</vt:i4>
      </vt:variant>
      <vt:variant>
        <vt:lpstr>Thème</vt:lpstr>
      </vt:variant>
      <vt:variant>
        <vt:i4>3</vt:i4>
      </vt:variant>
      <vt:variant>
        <vt:lpstr>Titres des diapositives</vt:lpstr>
      </vt:variant>
      <vt:variant>
        <vt:i4>41</vt:i4>
      </vt:variant>
    </vt:vector>
  </HeadingPairs>
  <TitlesOfParts>
    <vt:vector size="51" baseType="lpstr">
      <vt:lpstr>MS PGothic</vt:lpstr>
      <vt:lpstr>Arial</vt:lpstr>
      <vt:lpstr>Cabin</vt:lpstr>
      <vt:lpstr>Calibri</vt:lpstr>
      <vt:lpstr>Lucida Grande</vt:lpstr>
      <vt:lpstr>Times New Roman</vt:lpstr>
      <vt:lpstr>Wingdings</vt:lpstr>
      <vt:lpstr>A1_COUVERTURE_photo</vt:lpstr>
      <vt:lpstr>A5_COUVERTURE_photo</vt:lpstr>
      <vt:lpstr>D_Page</vt:lpstr>
      <vt:lpstr>Parcours de souscription PER CE </vt:lpstr>
      <vt:lpstr>SOMMAIRE</vt:lpstr>
      <vt:lpstr>PER CE : macro parcours de souscription</vt:lpstr>
      <vt:lpstr>PER CE : macro parcours de souscription</vt:lpstr>
      <vt:lpstr>Présentation PowerPoint</vt:lpstr>
      <vt:lpstr>Parcours PER CE : choix session LEA</vt:lpstr>
      <vt:lpstr>Parcours PER CE : choix session PER CE</vt:lpstr>
      <vt:lpstr>Présentation PowerPoint</vt:lpstr>
      <vt:lpstr>Présentation PowerPoint</vt:lpstr>
      <vt:lpstr>Présentation PowerPoint</vt:lpstr>
      <vt:lpstr>Présentation PowerPoint</vt:lpstr>
      <vt:lpstr>Présentation PowerPoint</vt:lpstr>
      <vt:lpstr>Présentation PowerPoint</vt:lpstr>
      <vt:lpstr>Mode opératoire – Adhésion PER CE via PUMA</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Mode opératoire – Adhésion PER CE via ISI Cas d’un transfert PERP Caisse d’Epargne (CNP assurances)  vers un PER CE (CNP assurances)</vt:lpstr>
      <vt:lpstr>Parcours PER CE issu d’un transfert PERP Caisse d’épargne : sélection via PUMA pour aiguillage vers ISI</vt:lpstr>
      <vt:lpstr>Parcours ISI PER CE : transfert d’un PERP Caisse d’Epargne</vt:lpstr>
      <vt:lpstr>Parcours ISI PER CE : transfert d’un PERP Caisse d’Epargne</vt:lpstr>
      <vt:lpstr>Parcours ISI PER CE : transfert d’un PERP Caisse d’Epargne</vt:lpstr>
      <vt:lpstr>Parcours ISI PER CE : transfert d’un PERP Caisse d’Epargne</vt:lpstr>
      <vt:lpstr>Parcours ISI PER CE : transfert d’un PERP Caisse d’Epargne</vt:lpstr>
      <vt:lpstr>Parcours ISI PER CE : transfert d’un PERP Caisse d’Epargne</vt:lpstr>
      <vt:lpstr>Parcours ISI PER CE : transfert d’un PERP Caisse d’Epargne</vt:lpstr>
      <vt:lpstr>Parcours ISI PER CE : renseignement taux de frais</vt:lpstr>
      <vt:lpstr>Parcours ISI PER CE : mise en place versements programmés</vt:lpstr>
      <vt:lpstr>Parcours ISI PER CE : renseignement clause bénéficiaire</vt:lpstr>
      <vt:lpstr>Parcours ISI PER CE : édition notice/proposition d’assurances</vt:lpstr>
      <vt:lpstr>Parcours ISI PER CE : édition notice/proposition d’assurances</vt:lpstr>
      <vt:lpstr>Parcours ISI PER CE : édition notice/proposition d’assurances</vt:lpstr>
    </vt:vector>
  </TitlesOfParts>
  <Company>Cultivescence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Samuel</dc:creator>
  <cp:lastModifiedBy>LOSSER Fabien [CEGEE]</cp:lastModifiedBy>
  <cp:revision>330</cp:revision>
  <cp:lastPrinted>2020-12-10T13:59:21Z</cp:lastPrinted>
  <dcterms:created xsi:type="dcterms:W3CDTF">2018-06-29T07:42:19Z</dcterms:created>
  <dcterms:modified xsi:type="dcterms:W3CDTF">2020-12-16T12:54:18Z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fabien.losser@cegee.caisse-epargne.fr</vt:lpwstr>
  </property>
  <property fmtid="{D5CDD505-2E9C-101B-9397-08002B2CF9AE}" pid="5" name="MSIP_Label_48a19f0c-bea1-442e-a475-ed109d9ec508_SetDate">
    <vt:lpwstr>2020-12-16T12:53:45.1706280Z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ies>
</file>