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12"/>
  </p:notesMasterIdLst>
  <p:handoutMasterIdLst>
    <p:handoutMasterId r:id="rId13"/>
  </p:handoutMasterIdLst>
  <p:sldIdLst>
    <p:sldId id="408" r:id="rId6"/>
    <p:sldId id="492" r:id="rId7"/>
    <p:sldId id="493" r:id="rId8"/>
    <p:sldId id="491" r:id="rId9"/>
    <p:sldId id="407" r:id="rId10"/>
    <p:sldId id="410" r:id="rId11"/>
  </p:sldIdLst>
  <p:sldSz cx="9144000" cy="5143500" type="screen16x9"/>
  <p:notesSz cx="6797675" cy="9874250"/>
  <p:embeddedFontLs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Cabin Condensed" panose="020B0604020202020204" charset="0"/>
      <p:regular r:id="rId18"/>
      <p:bold r:id="rId19"/>
      <p:italic r:id="rId20"/>
      <p:boldItalic r:id="rId21"/>
    </p:embeddedFont>
    <p:embeddedFont>
      <p:font typeface="Cambria Math" panose="02040503050406030204" pitchFamily="18" charset="0"/>
      <p:regular r:id="rId22"/>
    </p:embeddedFont>
    <p:embeddedFont>
      <p:font typeface="Montserrat SemiBold" panose="00000700000000000000" pitchFamily="2" charset="0"/>
      <p:bold r:id="rId23"/>
      <p:boldItalic r:id="rId24"/>
    </p:embeddedFont>
    <p:embeddedFont>
      <p:font typeface="Montserrat ExtraBold" panose="00000900000000000000" pitchFamily="2" charset="0"/>
      <p:bold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EILLOT Sebastien" initials="BS" lastIdx="3" clrIdx="0">
    <p:extLst>
      <p:ext uri="{19B8F6BF-5375-455C-9EA6-DF929625EA0E}">
        <p15:presenceInfo xmlns:p15="http://schemas.microsoft.com/office/powerpoint/2012/main" userId="S::sebastien.breillot@bpce.fr::55ba5482-9057-4429-97da-4998355748aa" providerId="AD"/>
      </p:ext>
    </p:extLst>
  </p:cmAuthor>
  <p:cmAuthor id="2" name="IELTSCH JOUSLIN ELISE" initials="IE" lastIdx="1" clrIdx="1">
    <p:extLst>
      <p:ext uri="{19B8F6BF-5375-455C-9EA6-DF929625EA0E}">
        <p15:presenceInfo xmlns:p15="http://schemas.microsoft.com/office/powerpoint/2012/main" userId="S::elise.ieltschjouslin@bpce.fr::a1d37daa-eec3-422a-aa97-224a8e9af077" providerId="AD"/>
      </p:ext>
    </p:extLst>
  </p:cmAuthor>
  <p:cmAuthor id="3" name="Vincent DENOIZE" initials="VD" lastIdx="1" clrIdx="2">
    <p:extLst>
      <p:ext uri="{19B8F6BF-5375-455C-9EA6-DF929625EA0E}">
        <p15:presenceInfo xmlns:p15="http://schemas.microsoft.com/office/powerpoint/2012/main" userId="Vincent DENOIZE" providerId="None"/>
      </p:ext>
    </p:extLst>
  </p:cmAuthor>
  <p:cmAuthor id="4" name="LASFARGUES Valérie (i-BP)" initials="L(" lastIdx="2" clrIdx="3">
    <p:extLst>
      <p:ext uri="{19B8F6BF-5375-455C-9EA6-DF929625EA0E}">
        <p15:presenceInfo xmlns:p15="http://schemas.microsoft.com/office/powerpoint/2012/main" userId="S::valerie.lasfargues@i-bp.fr::184cde6f-ffc1-4998-9249-c309032da3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5599"/>
    <a:srgbClr val="BABADA"/>
    <a:srgbClr val="D77F53"/>
    <a:srgbClr val="D676AD"/>
    <a:srgbClr val="F08050"/>
    <a:srgbClr val="EAEAEA"/>
    <a:srgbClr val="6694CE"/>
    <a:srgbClr val="DCE288"/>
    <a:srgbClr val="705889"/>
    <a:srgbClr val="BF7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F67B0-DBE9-4DB7-B1D8-19B02F58CB96}" v="27" dt="2020-07-17T08:52:06.804"/>
    <p1510:client id="{63A2C11C-F627-44BC-8FB4-8FF27EA088E8}" v="165" dt="2020-07-16T12:37:19.230"/>
    <p1510:client id="{7DC7F98F-0BC5-408B-9FCB-A983619D2144}" v="89" dt="2020-07-17T08:41:19.589"/>
    <p1510:client id="{CA12BC0A-DBD4-4695-A050-244D248EF4D0}" v="216" dt="2020-07-17T08:55:05.095"/>
    <p1510:client id="{D382AEE2-D356-41BC-92FD-ED54DDEA64EB}" v="94" dt="2020-07-17T08:13:06.603"/>
    <p1510:client id="{EFCC4696-D312-4493-9062-AA6990398D16}" v="63" dt="2020-07-17T08:24:35.275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14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5.xml"/><Relationship Id="rId19" Type="http://schemas.openxmlformats.org/officeDocument/2006/relationships/font" Target="fonts/font6.fntdata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MEROIS Frédéric" userId="S::frederic.cormerois@bpce.fr::08f48c62-d849-4175-a4d9-88379551721e" providerId="AD" clId="Web-{E0064893-2AD5-40C0-A272-BE2A00F412EE}"/>
    <pc:docChg chg="modSld">
      <pc:chgData name="CORMEROIS Frédéric" userId="S::frederic.cormerois@bpce.fr::08f48c62-d849-4175-a4d9-88379551721e" providerId="AD" clId="Web-{E0064893-2AD5-40C0-A272-BE2A00F412EE}" dt="2020-03-23T15:55:47.660" v="82" actId="20577"/>
      <pc:docMkLst>
        <pc:docMk/>
      </pc:docMkLst>
      <pc:sldChg chg="modSp">
        <pc:chgData name="CORMEROIS Frédéric" userId="S::frederic.cormerois@bpce.fr::08f48c62-d849-4175-a4d9-88379551721e" providerId="AD" clId="Web-{E0064893-2AD5-40C0-A272-BE2A00F412EE}" dt="2020-03-23T15:50:18.462" v="75" actId="14100"/>
        <pc:sldMkLst>
          <pc:docMk/>
          <pc:sldMk cId="1079731317" sldId="407"/>
        </pc:sldMkLst>
        <pc:spChg chg="mod">
          <ac:chgData name="CORMEROIS Frédéric" userId="S::frederic.cormerois@bpce.fr::08f48c62-d849-4175-a4d9-88379551721e" providerId="AD" clId="Web-{E0064893-2AD5-40C0-A272-BE2A00F412EE}" dt="2020-03-23T15:46:48.591" v="18" actId="20577"/>
          <ac:spMkLst>
            <pc:docMk/>
            <pc:sldMk cId="1079731317" sldId="407"/>
            <ac:spMk id="4" creationId="{00000000-0000-0000-0000-000000000000}"/>
          </ac:spMkLst>
        </pc:spChg>
        <pc:spChg chg="mod">
          <ac:chgData name="CORMEROIS Frédéric" userId="S::frederic.cormerois@bpce.fr::08f48c62-d849-4175-a4d9-88379551721e" providerId="AD" clId="Web-{E0064893-2AD5-40C0-A272-BE2A00F412EE}" dt="2020-03-23T15:50:18.462" v="75" actId="14100"/>
          <ac:spMkLst>
            <pc:docMk/>
            <pc:sldMk cId="1079731317" sldId="407"/>
            <ac:spMk id="6" creationId="{00000000-0000-0000-0000-000000000000}"/>
          </ac:spMkLst>
        </pc:spChg>
        <pc:spChg chg="mod">
          <ac:chgData name="CORMEROIS Frédéric" userId="S::frederic.cormerois@bpce.fr::08f48c62-d849-4175-a4d9-88379551721e" providerId="AD" clId="Web-{E0064893-2AD5-40C0-A272-BE2A00F412EE}" dt="2020-03-23T15:46:14.716" v="12" actId="20577"/>
          <ac:spMkLst>
            <pc:docMk/>
            <pc:sldMk cId="1079731317" sldId="407"/>
            <ac:spMk id="7" creationId="{00000000-0000-0000-0000-000000000000}"/>
          </ac:spMkLst>
        </pc:spChg>
      </pc:sldChg>
      <pc:sldChg chg="modSp">
        <pc:chgData name="CORMEROIS Frédéric" userId="S::frederic.cormerois@bpce.fr::08f48c62-d849-4175-a4d9-88379551721e" providerId="AD" clId="Web-{E0064893-2AD5-40C0-A272-BE2A00F412EE}" dt="2020-03-23T15:55:46.113" v="80" actId="20577"/>
        <pc:sldMkLst>
          <pc:docMk/>
          <pc:sldMk cId="3309621866" sldId="414"/>
        </pc:sldMkLst>
        <pc:spChg chg="mod">
          <ac:chgData name="CORMEROIS Frédéric" userId="S::frederic.cormerois@bpce.fr::08f48c62-d849-4175-a4d9-88379551721e" providerId="AD" clId="Web-{E0064893-2AD5-40C0-A272-BE2A00F412EE}" dt="2020-03-23T15:55:46.113" v="80" actId="20577"/>
          <ac:spMkLst>
            <pc:docMk/>
            <pc:sldMk cId="3309621866" sldId="414"/>
            <ac:spMk id="2" creationId="{1CB174F9-8CED-46C5-8954-7958AC094EB2}"/>
          </ac:spMkLst>
        </pc:spChg>
      </pc:sldChg>
    </pc:docChg>
  </pc:docChgLst>
  <pc:docChgLst>
    <pc:chgData name="CLERC-PESCHEUX Lise" userId="S::lise.clerc-pescheux@bpce.fr::6c2fc6bc-1a74-4756-8528-0a3f0a9dd213" providerId="AD" clId="Web-{E26544B5-959B-48D0-937D-1B9E0AC3B132}"/>
    <pc:docChg chg="modSld">
      <pc:chgData name="CLERC-PESCHEUX Lise" userId="S::lise.clerc-pescheux@bpce.fr::6c2fc6bc-1a74-4756-8528-0a3f0a9dd213" providerId="AD" clId="Web-{E26544B5-959B-48D0-937D-1B9E0AC3B132}" dt="2020-03-23T14:37:38.820" v="1"/>
      <pc:docMkLst>
        <pc:docMk/>
      </pc:docMkLst>
      <pc:sldChg chg="addSp">
        <pc:chgData name="CLERC-PESCHEUX Lise" userId="S::lise.clerc-pescheux@bpce.fr::6c2fc6bc-1a74-4756-8528-0a3f0a9dd213" providerId="AD" clId="Web-{E26544B5-959B-48D0-937D-1B9E0AC3B132}" dt="2020-03-23T14:37:38.820" v="1"/>
        <pc:sldMkLst>
          <pc:docMk/>
          <pc:sldMk cId="3684602508" sldId="412"/>
        </pc:sldMkLst>
        <pc:spChg chg="add">
          <ac:chgData name="CLERC-PESCHEUX Lise" userId="S::lise.clerc-pescheux@bpce.fr::6c2fc6bc-1a74-4756-8528-0a3f0a9dd213" providerId="AD" clId="Web-{E26544B5-959B-48D0-937D-1B9E0AC3B132}" dt="2020-03-23T14:37:34.195" v="0"/>
          <ac:spMkLst>
            <pc:docMk/>
            <pc:sldMk cId="3684602508" sldId="412"/>
            <ac:spMk id="3" creationId="{F5D0706F-46FE-4F17-93E2-39F050F03BD7}"/>
          </ac:spMkLst>
        </pc:spChg>
        <pc:spChg chg="add">
          <ac:chgData name="CLERC-PESCHEUX Lise" userId="S::lise.clerc-pescheux@bpce.fr::6c2fc6bc-1a74-4756-8528-0a3f0a9dd213" providerId="AD" clId="Web-{E26544B5-959B-48D0-937D-1B9E0AC3B132}" dt="2020-03-23T14:37:38.820" v="1"/>
          <ac:spMkLst>
            <pc:docMk/>
            <pc:sldMk cId="3684602508" sldId="412"/>
            <ac:spMk id="6" creationId="{579C11C2-1DDA-4A25-A45E-72EFDC6CDBFB}"/>
          </ac:spMkLst>
        </pc:spChg>
      </pc:sldChg>
    </pc:docChg>
  </pc:docChgLst>
  <pc:docChgLst>
    <pc:chgData name="IELTSCH JOUSLIN ELISE" userId="S::elise.ieltschjouslin@bpce.fr::a1d37daa-eec3-422a-aa97-224a8e9af077" providerId="AD" clId="Web-{9E31CD77-26F3-4E22-B68D-7AC6E9385FCF}"/>
    <pc:docChg chg="modSld">
      <pc:chgData name="IELTSCH JOUSLIN ELISE" userId="S::elise.ieltschjouslin@bpce.fr::a1d37daa-eec3-422a-aa97-224a8e9af077" providerId="AD" clId="Web-{9E31CD77-26F3-4E22-B68D-7AC6E9385FCF}" dt="2020-03-25T16:30:29.679" v="20" actId="20577"/>
      <pc:docMkLst>
        <pc:docMk/>
      </pc:docMkLst>
      <pc:sldChg chg="modSp">
        <pc:chgData name="IELTSCH JOUSLIN ELISE" userId="S::elise.ieltschjouslin@bpce.fr::a1d37daa-eec3-422a-aa97-224a8e9af077" providerId="AD" clId="Web-{9E31CD77-26F3-4E22-B68D-7AC6E9385FCF}" dt="2020-03-25T16:30:29.664" v="19" actId="20577"/>
        <pc:sldMkLst>
          <pc:docMk/>
          <pc:sldMk cId="3569904443" sldId="409"/>
        </pc:sldMkLst>
        <pc:spChg chg="mod">
          <ac:chgData name="IELTSCH JOUSLIN ELISE" userId="S::elise.ieltschjouslin@bpce.fr::a1d37daa-eec3-422a-aa97-224a8e9af077" providerId="AD" clId="Web-{9E31CD77-26F3-4E22-B68D-7AC6E9385FCF}" dt="2020-03-25T16:30:29.664" v="19" actId="20577"/>
          <ac:spMkLst>
            <pc:docMk/>
            <pc:sldMk cId="3569904443" sldId="409"/>
            <ac:spMk id="9" creationId="{00000000-0000-0000-0000-000000000000}"/>
          </ac:spMkLst>
        </pc:spChg>
      </pc:sldChg>
    </pc:docChg>
  </pc:docChgLst>
  <pc:docChgLst>
    <pc:chgData name="CLERC-PESCHEUX Lise" userId="S::lise.clerc-pescheux@bpce.fr::6c2fc6bc-1a74-4756-8528-0a3f0a9dd213" providerId="AD" clId="Web-{44080B90-E5FA-434E-A63A-A09FCAEE2F1E}"/>
    <pc:docChg chg="modSld">
      <pc:chgData name="CLERC-PESCHEUX Lise" userId="S::lise.clerc-pescheux@bpce.fr::6c2fc6bc-1a74-4756-8528-0a3f0a9dd213" providerId="AD" clId="Web-{44080B90-E5FA-434E-A63A-A09FCAEE2F1E}" dt="2020-03-24T12:48:33.697" v="87" actId="14100"/>
      <pc:docMkLst>
        <pc:docMk/>
      </pc:docMkLst>
      <pc:sldChg chg="modSp">
        <pc:chgData name="CLERC-PESCHEUX Lise" userId="S::lise.clerc-pescheux@bpce.fr::6c2fc6bc-1a74-4756-8528-0a3f0a9dd213" providerId="AD" clId="Web-{44080B90-E5FA-434E-A63A-A09FCAEE2F1E}" dt="2020-03-24T12:48:33.697" v="87" actId="14100"/>
        <pc:sldMkLst>
          <pc:docMk/>
          <pc:sldMk cId="1191352974" sldId="410"/>
        </pc:sldMkLst>
        <pc:spChg chg="mod">
          <ac:chgData name="CLERC-PESCHEUX Lise" userId="S::lise.clerc-pescheux@bpce.fr::6c2fc6bc-1a74-4756-8528-0a3f0a9dd213" providerId="AD" clId="Web-{44080B90-E5FA-434E-A63A-A09FCAEE2F1E}" dt="2020-03-24T12:48:30.947" v="86" actId="14100"/>
          <ac:spMkLst>
            <pc:docMk/>
            <pc:sldMk cId="1191352974" sldId="410"/>
            <ac:spMk id="4" creationId="{00000000-0000-0000-0000-000000000000}"/>
          </ac:spMkLst>
        </pc:spChg>
        <pc:spChg chg="mod">
          <ac:chgData name="CLERC-PESCHEUX Lise" userId="S::lise.clerc-pescheux@bpce.fr::6c2fc6bc-1a74-4756-8528-0a3f0a9dd213" providerId="AD" clId="Web-{44080B90-E5FA-434E-A63A-A09FCAEE2F1E}" dt="2020-03-24T12:48:33.697" v="87" actId="14100"/>
          <ac:spMkLst>
            <pc:docMk/>
            <pc:sldMk cId="1191352974" sldId="410"/>
            <ac:spMk id="5" creationId="{00000000-0000-0000-0000-000000000000}"/>
          </ac:spMkLst>
        </pc:spChg>
        <pc:picChg chg="mod">
          <ac:chgData name="CLERC-PESCHEUX Lise" userId="S::lise.clerc-pescheux@bpce.fr::6c2fc6bc-1a74-4756-8528-0a3f0a9dd213" providerId="AD" clId="Web-{44080B90-E5FA-434E-A63A-A09FCAEE2F1E}" dt="2020-03-24T12:48:08.947" v="83" actId="1076"/>
          <ac:picMkLst>
            <pc:docMk/>
            <pc:sldMk cId="1191352974" sldId="410"/>
            <ac:picMk id="9" creationId="{00000000-0000-0000-0000-000000000000}"/>
          </ac:picMkLst>
        </pc:picChg>
      </pc:sldChg>
    </pc:docChg>
  </pc:docChgLst>
  <pc:docChgLst>
    <pc:chgData name="Vincent DENOIZE" userId="8fcbea30-a593-4006-8382-db3ddbdb81ba" providerId="ADAL" clId="{CA12BC0A-DBD4-4695-A050-244D248EF4D0}"/>
    <pc:docChg chg="undo custSel addSld delSld modSld">
      <pc:chgData name="Vincent DENOIZE" userId="8fcbea30-a593-4006-8382-db3ddbdb81ba" providerId="ADAL" clId="{CA12BC0A-DBD4-4695-A050-244D248EF4D0}" dt="2020-07-17T08:55:05.095" v="280" actId="1035"/>
      <pc:docMkLst>
        <pc:docMk/>
      </pc:docMkLst>
      <pc:sldChg chg="modSp">
        <pc:chgData name="Vincent DENOIZE" userId="8fcbea30-a593-4006-8382-db3ddbdb81ba" providerId="ADAL" clId="{CA12BC0A-DBD4-4695-A050-244D248EF4D0}" dt="2020-07-17T07:57:54.431" v="93" actId="20577"/>
        <pc:sldMkLst>
          <pc:docMk/>
          <pc:sldMk cId="1079731317" sldId="407"/>
        </pc:sldMkLst>
        <pc:spChg chg="mod">
          <ac:chgData name="Vincent DENOIZE" userId="8fcbea30-a593-4006-8382-db3ddbdb81ba" providerId="ADAL" clId="{CA12BC0A-DBD4-4695-A050-244D248EF4D0}" dt="2020-07-17T07:57:54.431" v="93" actId="20577"/>
          <ac:spMkLst>
            <pc:docMk/>
            <pc:sldMk cId="1079731317" sldId="407"/>
            <ac:spMk id="6" creationId="{00000000-0000-0000-0000-000000000000}"/>
          </ac:spMkLst>
        </pc:spChg>
      </pc:sldChg>
      <pc:sldChg chg="addSp modSp">
        <pc:chgData name="Vincent DENOIZE" userId="8fcbea30-a593-4006-8382-db3ddbdb81ba" providerId="ADAL" clId="{CA12BC0A-DBD4-4695-A050-244D248EF4D0}" dt="2020-07-17T07:42:23.863" v="67" actId="1038"/>
        <pc:sldMkLst>
          <pc:docMk/>
          <pc:sldMk cId="3569904443" sldId="409"/>
        </pc:sldMkLst>
        <pc:spChg chg="mod">
          <ac:chgData name="Vincent DENOIZE" userId="8fcbea30-a593-4006-8382-db3ddbdb81ba" providerId="ADAL" clId="{CA12BC0A-DBD4-4695-A050-244D248EF4D0}" dt="2020-07-17T07:41:32.230" v="20" actId="1035"/>
          <ac:spMkLst>
            <pc:docMk/>
            <pc:sldMk cId="3569904443" sldId="409"/>
            <ac:spMk id="22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7:41:42.611" v="38" actId="14100"/>
          <ac:spMkLst>
            <pc:docMk/>
            <pc:sldMk cId="3569904443" sldId="409"/>
            <ac:spMk id="52" creationId="{00000000-0000-0000-0000-000000000000}"/>
          </ac:spMkLst>
        </pc:spChg>
        <pc:graphicFrameChg chg="add mod">
          <ac:chgData name="Vincent DENOIZE" userId="8fcbea30-a593-4006-8382-db3ddbdb81ba" providerId="ADAL" clId="{CA12BC0A-DBD4-4695-A050-244D248EF4D0}" dt="2020-07-17T07:42:23.863" v="67" actId="1038"/>
          <ac:graphicFrameMkLst>
            <pc:docMk/>
            <pc:sldMk cId="3569904443" sldId="409"/>
            <ac:graphicFrameMk id="2" creationId="{69FC30A8-EAB1-4F81-945E-B5FFD7FAAEC5}"/>
          </ac:graphicFrameMkLst>
        </pc:graphicFrameChg>
        <pc:cxnChg chg="mod">
          <ac:chgData name="Vincent DENOIZE" userId="8fcbea30-a593-4006-8382-db3ddbdb81ba" providerId="ADAL" clId="{CA12BC0A-DBD4-4695-A050-244D248EF4D0}" dt="2020-07-17T07:41:26.967" v="2" actId="14100"/>
          <ac:cxnSpMkLst>
            <pc:docMk/>
            <pc:sldMk cId="3569904443" sldId="409"/>
            <ac:cxnSpMk id="17" creationId="{75881B8D-0A55-4937-B14B-2DE41BA54FEE}"/>
          </ac:cxnSpMkLst>
        </pc:cxnChg>
      </pc:sldChg>
      <pc:sldChg chg="modSp">
        <pc:chgData name="Vincent DENOIZE" userId="8fcbea30-a593-4006-8382-db3ddbdb81ba" providerId="ADAL" clId="{CA12BC0A-DBD4-4695-A050-244D248EF4D0}" dt="2020-07-17T07:59:05.727" v="98" actId="20577"/>
        <pc:sldMkLst>
          <pc:docMk/>
          <pc:sldMk cId="1191352974" sldId="410"/>
        </pc:sldMkLst>
        <pc:spChg chg="mod">
          <ac:chgData name="Vincent DENOIZE" userId="8fcbea30-a593-4006-8382-db3ddbdb81ba" providerId="ADAL" clId="{CA12BC0A-DBD4-4695-A050-244D248EF4D0}" dt="2020-07-17T07:59:05.727" v="98" actId="20577"/>
          <ac:spMkLst>
            <pc:docMk/>
            <pc:sldMk cId="1191352974" sldId="410"/>
            <ac:spMk id="4" creationId="{00000000-0000-0000-0000-000000000000}"/>
          </ac:spMkLst>
        </pc:spChg>
      </pc:sldChg>
      <pc:sldChg chg="modCm">
        <pc:chgData name="Vincent DENOIZE" userId="8fcbea30-a593-4006-8382-db3ddbdb81ba" providerId="ADAL" clId="{CA12BC0A-DBD4-4695-A050-244D248EF4D0}" dt="2020-07-17T07:54:55.706" v="69"/>
        <pc:sldMkLst>
          <pc:docMk/>
          <pc:sldMk cId="2621712094" sldId="491"/>
        </pc:sldMkLst>
      </pc:sldChg>
      <pc:sldChg chg="addSp modSp">
        <pc:chgData name="Vincent DENOIZE" userId="8fcbea30-a593-4006-8382-db3ddbdb81ba" providerId="ADAL" clId="{CA12BC0A-DBD4-4695-A050-244D248EF4D0}" dt="2020-07-17T07:56:01.482" v="91" actId="14100"/>
        <pc:sldMkLst>
          <pc:docMk/>
          <pc:sldMk cId="2914841883" sldId="493"/>
        </pc:sldMkLst>
        <pc:spChg chg="mod">
          <ac:chgData name="Vincent DENOIZE" userId="8fcbea30-a593-4006-8382-db3ddbdb81ba" providerId="ADAL" clId="{CA12BC0A-DBD4-4695-A050-244D248EF4D0}" dt="2020-07-17T07:55:50.200" v="90" actId="1035"/>
          <ac:spMkLst>
            <pc:docMk/>
            <pc:sldMk cId="2914841883" sldId="493"/>
            <ac:spMk id="24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7:55:29.967" v="72" actId="14100"/>
          <ac:spMkLst>
            <pc:docMk/>
            <pc:sldMk cId="2914841883" sldId="493"/>
            <ac:spMk id="58" creationId="{00000000-0000-0000-0000-000000000000}"/>
          </ac:spMkLst>
        </pc:spChg>
        <pc:spChg chg="add mod">
          <ac:chgData name="Vincent DENOIZE" userId="8fcbea30-a593-4006-8382-db3ddbdb81ba" providerId="ADAL" clId="{CA12BC0A-DBD4-4695-A050-244D248EF4D0}" dt="2020-07-17T07:55:25.314" v="71" actId="1076"/>
          <ac:spMkLst>
            <pc:docMk/>
            <pc:sldMk cId="2914841883" sldId="493"/>
            <ac:spMk id="63" creationId="{6563D488-C0B8-43F4-8DBE-CFEB23DBEA4B}"/>
          </ac:spMkLst>
        </pc:spChg>
        <pc:spChg chg="mod">
          <ac:chgData name="Vincent DENOIZE" userId="8fcbea30-a593-4006-8382-db3ddbdb81ba" providerId="ADAL" clId="{CA12BC0A-DBD4-4695-A050-244D248EF4D0}" dt="2020-07-17T07:55:43.280" v="84" actId="1038"/>
          <ac:spMkLst>
            <pc:docMk/>
            <pc:sldMk cId="2914841883" sldId="493"/>
            <ac:spMk id="64" creationId="{00000000-0000-0000-0000-000000000000}"/>
          </ac:spMkLst>
        </pc:spChg>
        <pc:cxnChg chg="mod">
          <ac:chgData name="Vincent DENOIZE" userId="8fcbea30-a593-4006-8382-db3ddbdb81ba" providerId="ADAL" clId="{CA12BC0A-DBD4-4695-A050-244D248EF4D0}" dt="2020-07-17T07:56:01.482" v="91" actId="14100"/>
          <ac:cxnSpMkLst>
            <pc:docMk/>
            <pc:sldMk cId="2914841883" sldId="493"/>
            <ac:cxnSpMk id="30" creationId="{00000000-0000-0000-0000-000000000000}"/>
          </ac:cxnSpMkLst>
        </pc:cxnChg>
        <pc:cxnChg chg="mod">
          <ac:chgData name="Vincent DENOIZE" userId="8fcbea30-a593-4006-8382-db3ddbdb81ba" providerId="ADAL" clId="{CA12BC0A-DBD4-4695-A050-244D248EF4D0}" dt="2020-07-17T07:55:32.957" v="73" actId="14100"/>
          <ac:cxnSpMkLst>
            <pc:docMk/>
            <pc:sldMk cId="2914841883" sldId="493"/>
            <ac:cxnSpMk id="32" creationId="{00000000-0000-0000-0000-000000000000}"/>
          </ac:cxnSpMkLst>
        </pc:cxnChg>
        <pc:cxnChg chg="mod">
          <ac:chgData name="Vincent DENOIZE" userId="8fcbea30-a593-4006-8382-db3ddbdb81ba" providerId="ADAL" clId="{CA12BC0A-DBD4-4695-A050-244D248EF4D0}" dt="2020-07-17T07:55:38.818" v="74" actId="14100"/>
          <ac:cxnSpMkLst>
            <pc:docMk/>
            <pc:sldMk cId="2914841883" sldId="493"/>
            <ac:cxnSpMk id="62" creationId="{00000000-0000-0000-0000-000000000000}"/>
          </ac:cxnSpMkLst>
        </pc:cxnChg>
      </pc:sldChg>
      <pc:sldChg chg="addSp delSp modSp add addCm delCm modCm">
        <pc:chgData name="Vincent DENOIZE" userId="8fcbea30-a593-4006-8382-db3ddbdb81ba" providerId="ADAL" clId="{CA12BC0A-DBD4-4695-A050-244D248EF4D0}" dt="2020-07-17T08:55:05.095" v="280" actId="1035"/>
        <pc:sldMkLst>
          <pc:docMk/>
          <pc:sldMk cId="2884512763" sldId="494"/>
        </pc:sldMkLst>
        <pc:spChg chg="mod">
          <ac:chgData name="Vincent DENOIZE" userId="8fcbea30-a593-4006-8382-db3ddbdb81ba" providerId="ADAL" clId="{CA12BC0A-DBD4-4695-A050-244D248EF4D0}" dt="2020-07-17T08:04:02.449" v="121" actId="20577"/>
          <ac:spMkLst>
            <pc:docMk/>
            <pc:sldMk cId="2884512763" sldId="494"/>
            <ac:spMk id="9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02:40.982" v="113" actId="20577"/>
          <ac:spMkLst>
            <pc:docMk/>
            <pc:sldMk cId="2884512763" sldId="494"/>
            <ac:spMk id="33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06:16.334" v="141" actId="20577"/>
          <ac:spMkLst>
            <pc:docMk/>
            <pc:sldMk cId="2884512763" sldId="494"/>
            <ac:spMk id="39" creationId="{00000000-0000-0000-0000-000000000000}"/>
          </ac:spMkLst>
        </pc:spChg>
        <pc:spChg chg="del">
          <ac:chgData name="Vincent DENOIZE" userId="8fcbea30-a593-4006-8382-db3ddbdb81ba" providerId="ADAL" clId="{CA12BC0A-DBD4-4695-A050-244D248EF4D0}" dt="2020-07-17T08:06:39.289" v="143" actId="478"/>
          <ac:spMkLst>
            <pc:docMk/>
            <pc:sldMk cId="2884512763" sldId="494"/>
            <ac:spMk id="49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50:46.902" v="263" actId="1076"/>
          <ac:spMkLst>
            <pc:docMk/>
            <pc:sldMk cId="2884512763" sldId="494"/>
            <ac:spMk id="50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48:00.815" v="232" actId="1076"/>
          <ac:spMkLst>
            <pc:docMk/>
            <pc:sldMk cId="2884512763" sldId="494"/>
            <ac:spMk id="51" creationId="{00000000-0000-0000-0000-000000000000}"/>
          </ac:spMkLst>
        </pc:spChg>
        <pc:spChg chg="add del mod">
          <ac:chgData name="Vincent DENOIZE" userId="8fcbea30-a593-4006-8382-db3ddbdb81ba" providerId="ADAL" clId="{CA12BC0A-DBD4-4695-A050-244D248EF4D0}" dt="2020-07-17T08:47:40.019" v="228" actId="478"/>
          <ac:spMkLst>
            <pc:docMk/>
            <pc:sldMk cId="2884512763" sldId="494"/>
            <ac:spMk id="63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54:56.565" v="269" actId="20577"/>
          <ac:spMkLst>
            <pc:docMk/>
            <pc:sldMk cId="2884512763" sldId="494"/>
            <ac:spMk id="65" creationId="{00000000-0000-0000-0000-000000000000}"/>
          </ac:spMkLst>
        </pc:spChg>
        <pc:spChg chg="mod">
          <ac:chgData name="Vincent DENOIZE" userId="8fcbea30-a593-4006-8382-db3ddbdb81ba" providerId="ADAL" clId="{CA12BC0A-DBD4-4695-A050-244D248EF4D0}" dt="2020-07-17T08:55:05.095" v="280" actId="1035"/>
          <ac:spMkLst>
            <pc:docMk/>
            <pc:sldMk cId="2884512763" sldId="494"/>
            <ac:spMk id="66" creationId="{00000000-0000-0000-0000-000000000000}"/>
          </ac:spMkLst>
        </pc:spChg>
        <pc:graphicFrameChg chg="mod">
          <ac:chgData name="Vincent DENOIZE" userId="8fcbea30-a593-4006-8382-db3ddbdb81ba" providerId="ADAL" clId="{CA12BC0A-DBD4-4695-A050-244D248EF4D0}" dt="2020-07-17T08:07:11.234" v="145"/>
          <ac:graphicFrameMkLst>
            <pc:docMk/>
            <pc:sldMk cId="2884512763" sldId="494"/>
            <ac:graphicFrameMk id="6" creationId="{00000000-0000-0000-0000-000000000000}"/>
          </ac:graphicFrameMkLst>
        </pc:graphicFrameChg>
        <pc:graphicFrameChg chg="add del">
          <ac:chgData name="Vincent DENOIZE" userId="8fcbea30-a593-4006-8382-db3ddbdb81ba" providerId="ADAL" clId="{CA12BC0A-DBD4-4695-A050-244D248EF4D0}" dt="2020-07-17T08:47:42.297" v="229" actId="478"/>
          <ac:graphicFrameMkLst>
            <pc:docMk/>
            <pc:sldMk cId="2884512763" sldId="494"/>
            <ac:graphicFrameMk id="11" creationId="{00000000-0000-0000-0000-000000000000}"/>
          </ac:graphicFrameMkLst>
        </pc:graphicFrameChg>
        <pc:graphicFrameChg chg="del">
          <ac:chgData name="Vincent DENOIZE" userId="8fcbea30-a593-4006-8382-db3ddbdb81ba" providerId="ADAL" clId="{CA12BC0A-DBD4-4695-A050-244D248EF4D0}" dt="2020-07-17T08:06:31.440" v="142" actId="478"/>
          <ac:graphicFrameMkLst>
            <pc:docMk/>
            <pc:sldMk cId="2884512763" sldId="494"/>
            <ac:graphicFrameMk id="13" creationId="{00000000-0000-0000-0000-000000000000}"/>
          </ac:graphicFrameMkLst>
        </pc:graphicFrameChg>
        <pc:graphicFrameChg chg="mod">
          <ac:chgData name="Vincent DENOIZE" userId="8fcbea30-a593-4006-8382-db3ddbdb81ba" providerId="ADAL" clId="{CA12BC0A-DBD4-4695-A050-244D248EF4D0}" dt="2020-07-17T08:04:30.058" v="124" actId="1076"/>
          <ac:graphicFrameMkLst>
            <pc:docMk/>
            <pc:sldMk cId="2884512763" sldId="494"/>
            <ac:graphicFrameMk id="14" creationId="{00000000-0000-0000-0000-000000000000}"/>
          </ac:graphicFrameMkLst>
        </pc:graphicFrameChg>
        <pc:graphicFrameChg chg="del mod">
          <ac:chgData name="Vincent DENOIZE" userId="8fcbea30-a593-4006-8382-db3ddbdb81ba" providerId="ADAL" clId="{CA12BC0A-DBD4-4695-A050-244D248EF4D0}" dt="2020-07-17T08:03:55.831" v="120" actId="478"/>
          <ac:graphicFrameMkLst>
            <pc:docMk/>
            <pc:sldMk cId="2884512763" sldId="494"/>
            <ac:graphicFrameMk id="15" creationId="{00000000-0000-0000-0000-000000000000}"/>
          </ac:graphicFrameMkLst>
        </pc:graphicFrameChg>
        <pc:graphicFrameChg chg="add mod">
          <ac:chgData name="Vincent DENOIZE" userId="8fcbea30-a593-4006-8382-db3ddbdb81ba" providerId="ADAL" clId="{CA12BC0A-DBD4-4695-A050-244D248EF4D0}" dt="2020-07-17T08:50:51.132" v="264" actId="1076"/>
          <ac:graphicFrameMkLst>
            <pc:docMk/>
            <pc:sldMk cId="2884512763" sldId="494"/>
            <ac:graphicFrameMk id="32" creationId="{227795A0-F82A-406E-91A2-89555BEBEA11}"/>
          </ac:graphicFrameMkLst>
        </pc:graphicFrameChg>
        <pc:graphicFrameChg chg="del">
          <ac:chgData name="Vincent DENOIZE" userId="8fcbea30-a593-4006-8382-db3ddbdb81ba" providerId="ADAL" clId="{CA12BC0A-DBD4-4695-A050-244D248EF4D0}" dt="2020-07-17T08:08:22.106" v="146" actId="478"/>
          <ac:graphicFrameMkLst>
            <pc:docMk/>
            <pc:sldMk cId="2884512763" sldId="494"/>
            <ac:graphicFrameMk id="34" creationId="{00000000-0000-0000-0000-000000000000}"/>
          </ac:graphicFrameMkLst>
        </pc:graphicFrameChg>
        <pc:picChg chg="del">
          <ac:chgData name="Vincent DENOIZE" userId="8fcbea30-a593-4006-8382-db3ddbdb81ba" providerId="ADAL" clId="{CA12BC0A-DBD4-4695-A050-244D248EF4D0}" dt="2020-07-17T08:48:42.143" v="237" actId="478"/>
          <ac:picMkLst>
            <pc:docMk/>
            <pc:sldMk cId="2884512763" sldId="494"/>
            <ac:picMk id="6" creationId="{DA85619E-2EC0-4A0C-89D6-E006AECED20C}"/>
          </ac:picMkLst>
        </pc:picChg>
        <pc:picChg chg="add del mod">
          <ac:chgData name="Vincent DENOIZE" userId="8fcbea30-a593-4006-8382-db3ddbdb81ba" providerId="ADAL" clId="{CA12BC0A-DBD4-4695-A050-244D248EF4D0}" dt="2020-07-17T08:01:29.306" v="104" actId="478"/>
          <ac:picMkLst>
            <pc:docMk/>
            <pc:sldMk cId="2884512763" sldId="494"/>
            <ac:picMk id="20" creationId="{62C8515B-7A99-45F3-B7EE-E3514F01E332}"/>
          </ac:picMkLst>
        </pc:picChg>
        <pc:picChg chg="add mod">
          <ac:chgData name="Vincent DENOIZE" userId="8fcbea30-a593-4006-8382-db3ddbdb81ba" providerId="ADAL" clId="{CA12BC0A-DBD4-4695-A050-244D248EF4D0}" dt="2020-07-17T08:02:28.124" v="110" actId="1076"/>
          <ac:picMkLst>
            <pc:docMk/>
            <pc:sldMk cId="2884512763" sldId="494"/>
            <ac:picMk id="23" creationId="{7EBE773D-06B8-4D58-9F9A-D80FCF67314E}"/>
          </ac:picMkLst>
        </pc:picChg>
        <pc:cxnChg chg="mod">
          <ac:chgData name="Vincent DENOIZE" userId="8fcbea30-a593-4006-8382-db3ddbdb81ba" providerId="ADAL" clId="{CA12BC0A-DBD4-4695-A050-244D248EF4D0}" dt="2020-07-17T08:33:44.988" v="164" actId="14100"/>
          <ac:cxnSpMkLst>
            <pc:docMk/>
            <pc:sldMk cId="2884512763" sldId="494"/>
            <ac:cxnSpMk id="89" creationId="{75881B8D-0A55-4937-B14B-2DE41BA54FEE}"/>
          </ac:cxnSpMkLst>
        </pc:cxnChg>
        <pc:cxnChg chg="mod">
          <ac:chgData name="Vincent DENOIZE" userId="8fcbea30-a593-4006-8382-db3ddbdb81ba" providerId="ADAL" clId="{CA12BC0A-DBD4-4695-A050-244D248EF4D0}" dt="2020-07-17T08:48:06.566" v="234" actId="14100"/>
          <ac:cxnSpMkLst>
            <pc:docMk/>
            <pc:sldMk cId="2884512763" sldId="494"/>
            <ac:cxnSpMk id="91" creationId="{75881B8D-0A55-4937-B14B-2DE41BA54FEE}"/>
          </ac:cxnSpMkLst>
        </pc:cxnChg>
      </pc:sldChg>
      <pc:sldChg chg="modSp del">
        <pc:chgData name="Vincent DENOIZE" userId="8fcbea30-a593-4006-8382-db3ddbdb81ba" providerId="ADAL" clId="{CA12BC0A-DBD4-4695-A050-244D248EF4D0}" dt="2020-07-17T08:46:20.408" v="198" actId="2696"/>
        <pc:sldMkLst>
          <pc:docMk/>
          <pc:sldMk cId="3714263936" sldId="495"/>
        </pc:sldMkLst>
        <pc:picChg chg="mod">
          <ac:chgData name="Vincent DENOIZE" userId="8fcbea30-a593-4006-8382-db3ddbdb81ba" providerId="ADAL" clId="{CA12BC0A-DBD4-4695-A050-244D248EF4D0}" dt="2020-07-17T08:39:42.611" v="197" actId="1076"/>
          <ac:picMkLst>
            <pc:docMk/>
            <pc:sldMk cId="3714263936" sldId="495"/>
            <ac:picMk id="55" creationId="{00000000-0000-0000-0000-000000000000}"/>
          </ac:picMkLst>
        </pc:picChg>
      </pc:sldChg>
    </pc:docChg>
  </pc:docChgLst>
  <pc:docChgLst>
    <pc:chgData name="BONNEMAINS Marc" userId="S::marc.bonnemains@bpce.fr::15d5aa68-86be-4fe9-9e71-cda7ed86a5e8" providerId="AD" clId="Web-{66BF39F8-75A6-4452-9BEF-A5AEE71D08DF}"/>
    <pc:docChg chg="modSld">
      <pc:chgData name="BONNEMAINS Marc" userId="S::marc.bonnemains@bpce.fr::15d5aa68-86be-4fe9-9e71-cda7ed86a5e8" providerId="AD" clId="Web-{66BF39F8-75A6-4452-9BEF-A5AEE71D08DF}" dt="2020-03-23T15:45:10.456" v="45" actId="20577"/>
      <pc:docMkLst>
        <pc:docMk/>
      </pc:docMkLst>
      <pc:sldChg chg="modSp">
        <pc:chgData name="BONNEMAINS Marc" userId="S::marc.bonnemains@bpce.fr::15d5aa68-86be-4fe9-9e71-cda7ed86a5e8" providerId="AD" clId="Web-{66BF39F8-75A6-4452-9BEF-A5AEE71D08DF}" dt="2020-03-23T15:30:50.939" v="26" actId="20577"/>
        <pc:sldMkLst>
          <pc:docMk/>
          <pc:sldMk cId="1079731317" sldId="407"/>
        </pc:sldMkLst>
        <pc:spChg chg="mod">
          <ac:chgData name="BONNEMAINS Marc" userId="S::marc.bonnemains@bpce.fr::15d5aa68-86be-4fe9-9e71-cda7ed86a5e8" providerId="AD" clId="Web-{66BF39F8-75A6-4452-9BEF-A5AEE71D08DF}" dt="2020-03-23T15:30:50.939" v="26" actId="20577"/>
          <ac:spMkLst>
            <pc:docMk/>
            <pc:sldMk cId="1079731317" sldId="407"/>
            <ac:spMk id="4" creationId="{00000000-0000-0000-0000-000000000000}"/>
          </ac:spMkLst>
        </pc:spChg>
        <pc:spChg chg="mod">
          <ac:chgData name="BONNEMAINS Marc" userId="S::marc.bonnemains@bpce.fr::15d5aa68-86be-4fe9-9e71-cda7ed86a5e8" providerId="AD" clId="Web-{66BF39F8-75A6-4452-9BEF-A5AEE71D08DF}" dt="2020-03-23T15:30:10.908" v="22" actId="20577"/>
          <ac:spMkLst>
            <pc:docMk/>
            <pc:sldMk cId="1079731317" sldId="407"/>
            <ac:spMk id="6" creationId="{00000000-0000-0000-0000-000000000000}"/>
          </ac:spMkLst>
        </pc:spChg>
      </pc:sldChg>
      <pc:sldChg chg="modSp">
        <pc:chgData name="BONNEMAINS Marc" userId="S::marc.bonnemains@bpce.fr::15d5aa68-86be-4fe9-9e71-cda7ed86a5e8" providerId="AD" clId="Web-{66BF39F8-75A6-4452-9BEF-A5AEE71D08DF}" dt="2020-03-23T15:36:06.246" v="30" actId="20577"/>
        <pc:sldMkLst>
          <pc:docMk/>
          <pc:sldMk cId="1191352974" sldId="410"/>
        </pc:sldMkLst>
        <pc:spChg chg="mod">
          <ac:chgData name="BONNEMAINS Marc" userId="S::marc.bonnemains@bpce.fr::15d5aa68-86be-4fe9-9e71-cda7ed86a5e8" providerId="AD" clId="Web-{66BF39F8-75A6-4452-9BEF-A5AEE71D08DF}" dt="2020-03-23T15:36:06.246" v="30" actId="20577"/>
          <ac:spMkLst>
            <pc:docMk/>
            <pc:sldMk cId="1191352974" sldId="410"/>
            <ac:spMk id="5" creationId="{00000000-0000-0000-0000-000000000000}"/>
          </ac:spMkLst>
        </pc:spChg>
      </pc:sldChg>
      <pc:sldChg chg="modSp">
        <pc:chgData name="BONNEMAINS Marc" userId="S::marc.bonnemains@bpce.fr::15d5aa68-86be-4fe9-9e71-cda7ed86a5e8" providerId="AD" clId="Web-{66BF39F8-75A6-4452-9BEF-A5AEE71D08DF}" dt="2020-03-23T15:45:10.456" v="44" actId="20577"/>
        <pc:sldMkLst>
          <pc:docMk/>
          <pc:sldMk cId="3684602508" sldId="412"/>
        </pc:sldMkLst>
        <pc:spChg chg="mod">
          <ac:chgData name="BONNEMAINS Marc" userId="S::marc.bonnemains@bpce.fr::15d5aa68-86be-4fe9-9e71-cda7ed86a5e8" providerId="AD" clId="Web-{66BF39F8-75A6-4452-9BEF-A5AEE71D08DF}" dt="2020-03-23T15:45:10.456" v="44" actId="20577"/>
          <ac:spMkLst>
            <pc:docMk/>
            <pc:sldMk cId="3684602508" sldId="412"/>
            <ac:spMk id="6" creationId="{579C11C2-1DDA-4A25-A45E-72EFDC6CDBFB}"/>
          </ac:spMkLst>
        </pc:spChg>
        <pc:spChg chg="mod">
          <ac:chgData name="BONNEMAINS Marc" userId="S::marc.bonnemains@bpce.fr::15d5aa68-86be-4fe9-9e71-cda7ed86a5e8" providerId="AD" clId="Web-{66BF39F8-75A6-4452-9BEF-A5AEE71D08DF}" dt="2020-03-23T15:29:13.565" v="18" actId="20577"/>
          <ac:spMkLst>
            <pc:docMk/>
            <pc:sldMk cId="3684602508" sldId="412"/>
            <ac:spMk id="24" creationId="{1280945A-B030-4D96-8EF4-EFB81F8B83D7}"/>
          </ac:spMkLst>
        </pc:spChg>
      </pc:sldChg>
    </pc:docChg>
  </pc:docChgLst>
  <pc:docChgLst>
    <pc:chgData name="GOURGEONNET Fabrice" userId="S::fabrice.gourgeonnet@bpce.fr::634a01cb-0113-41f8-a686-513861ab6575" providerId="AD" clId="Web-{1CF04C1D-4528-4FB0-AE9B-398B28801179}"/>
    <pc:docChg chg="modSld">
      <pc:chgData name="GOURGEONNET Fabrice" userId="S::fabrice.gourgeonnet@bpce.fr::634a01cb-0113-41f8-a686-513861ab6575" providerId="AD" clId="Web-{1CF04C1D-4528-4FB0-AE9B-398B28801179}" dt="2020-03-24T14:09:59.512" v="192" actId="20577"/>
      <pc:docMkLst>
        <pc:docMk/>
      </pc:docMkLst>
      <pc:sldChg chg="delSp modSp">
        <pc:chgData name="GOURGEONNET Fabrice" userId="S::fabrice.gourgeonnet@bpce.fr::634a01cb-0113-41f8-a686-513861ab6575" providerId="AD" clId="Web-{1CF04C1D-4528-4FB0-AE9B-398B28801179}" dt="2020-03-24T14:02:22.659" v="150"/>
        <pc:sldMkLst>
          <pc:docMk/>
          <pc:sldMk cId="1079731317" sldId="407"/>
        </pc:sldMkLst>
        <pc:spChg chg="mod">
          <ac:chgData name="GOURGEONNET Fabrice" userId="S::fabrice.gourgeonnet@bpce.fr::634a01cb-0113-41f8-a686-513861ab6575" providerId="AD" clId="Web-{1CF04C1D-4528-4FB0-AE9B-398B28801179}" dt="2020-03-24T13:59:29.584" v="110" actId="14100"/>
          <ac:spMkLst>
            <pc:docMk/>
            <pc:sldMk cId="1079731317" sldId="407"/>
            <ac:spMk id="2" creationId="{00000000-0000-0000-0000-000000000000}"/>
          </ac:spMkLst>
        </pc:spChg>
        <pc:spChg chg="mod">
          <ac:chgData name="GOURGEONNET Fabrice" userId="S::fabrice.gourgeonnet@bpce.fr::634a01cb-0113-41f8-a686-513861ab6575" providerId="AD" clId="Web-{1CF04C1D-4528-4FB0-AE9B-398B28801179}" dt="2020-03-24T13:59:57.100" v="119" actId="20577"/>
          <ac:spMkLst>
            <pc:docMk/>
            <pc:sldMk cId="1079731317" sldId="407"/>
            <ac:spMk id="4" creationId="{00000000-0000-0000-0000-000000000000}"/>
          </ac:spMkLst>
        </pc:spChg>
        <pc:spChg chg="mod">
          <ac:chgData name="GOURGEONNET Fabrice" userId="S::fabrice.gourgeonnet@bpce.fr::634a01cb-0113-41f8-a686-513861ab6575" providerId="AD" clId="Web-{1CF04C1D-4528-4FB0-AE9B-398B28801179}" dt="2020-03-24T14:02:19.081" v="148" actId="20577"/>
          <ac:spMkLst>
            <pc:docMk/>
            <pc:sldMk cId="1079731317" sldId="407"/>
            <ac:spMk id="6" creationId="{00000000-0000-0000-0000-000000000000}"/>
          </ac:spMkLst>
        </pc:spChg>
        <pc:spChg chg="mod">
          <ac:chgData name="GOURGEONNET Fabrice" userId="S::fabrice.gourgeonnet@bpce.fr::634a01cb-0113-41f8-a686-513861ab6575" providerId="AD" clId="Web-{1CF04C1D-4528-4FB0-AE9B-398B28801179}" dt="2020-03-24T14:01:43.941" v="145" actId="1076"/>
          <ac:spMkLst>
            <pc:docMk/>
            <pc:sldMk cId="1079731317" sldId="407"/>
            <ac:spMk id="7" creationId="{00000000-0000-0000-0000-000000000000}"/>
          </ac:spMkLst>
        </pc:spChg>
        <pc:spChg chg="del">
          <ac:chgData name="GOURGEONNET Fabrice" userId="S::fabrice.gourgeonnet@bpce.fr::634a01cb-0113-41f8-a686-513861ab6575" providerId="AD" clId="Web-{1CF04C1D-4528-4FB0-AE9B-398B28801179}" dt="2020-03-24T14:02:22.659" v="150"/>
          <ac:spMkLst>
            <pc:docMk/>
            <pc:sldMk cId="1079731317" sldId="407"/>
            <ac:spMk id="9" creationId="{0939853C-3907-46E4-A7F9-294F99D35FFD}"/>
          </ac:spMkLst>
        </pc:spChg>
      </pc:sldChg>
      <pc:sldChg chg="modSp">
        <pc:chgData name="GOURGEONNET Fabrice" userId="S::fabrice.gourgeonnet@bpce.fr::634a01cb-0113-41f8-a686-513861ab6575" providerId="AD" clId="Web-{1CF04C1D-4528-4FB0-AE9B-398B28801179}" dt="2020-03-24T14:07:48.951" v="184" actId="1076"/>
        <pc:sldMkLst>
          <pc:docMk/>
          <pc:sldMk cId="3569904443" sldId="409"/>
        </pc:sldMkLst>
        <pc:graphicFrameChg chg="mod">
          <ac:chgData name="GOURGEONNET Fabrice" userId="S::fabrice.gourgeonnet@bpce.fr::634a01cb-0113-41f8-a686-513861ab6575" providerId="AD" clId="Web-{1CF04C1D-4528-4FB0-AE9B-398B28801179}" dt="2020-03-24T14:07:48.951" v="184" actId="1076"/>
          <ac:graphicFrameMkLst>
            <pc:docMk/>
            <pc:sldMk cId="3569904443" sldId="409"/>
            <ac:graphicFrameMk id="2" creationId="{00000000-0000-0000-0000-000000000000}"/>
          </ac:graphicFrameMkLst>
        </pc:graphicFrameChg>
      </pc:sldChg>
      <pc:sldChg chg="modSp">
        <pc:chgData name="GOURGEONNET Fabrice" userId="S::fabrice.gourgeonnet@bpce.fr::634a01cb-0113-41f8-a686-513861ab6575" providerId="AD" clId="Web-{1CF04C1D-4528-4FB0-AE9B-398B28801179}" dt="2020-03-24T14:09:59.512" v="191" actId="20577"/>
        <pc:sldMkLst>
          <pc:docMk/>
          <pc:sldMk cId="1191352974" sldId="410"/>
        </pc:sldMkLst>
        <pc:spChg chg="mod">
          <ac:chgData name="GOURGEONNET Fabrice" userId="S::fabrice.gourgeonnet@bpce.fr::634a01cb-0113-41f8-a686-513861ab6575" providerId="AD" clId="Web-{1CF04C1D-4528-4FB0-AE9B-398B28801179}" dt="2020-03-24T14:09:59.512" v="191" actId="20577"/>
          <ac:spMkLst>
            <pc:docMk/>
            <pc:sldMk cId="1191352974" sldId="410"/>
            <ac:spMk id="4" creationId="{00000000-0000-0000-0000-000000000000}"/>
          </ac:spMkLst>
        </pc:spChg>
        <pc:spChg chg="mod">
          <ac:chgData name="GOURGEONNET Fabrice" userId="S::fabrice.gourgeonnet@bpce.fr::634a01cb-0113-41f8-a686-513861ab6575" providerId="AD" clId="Web-{1CF04C1D-4528-4FB0-AE9B-398B28801179}" dt="2020-03-24T14:06:44.202" v="182" actId="20577"/>
          <ac:spMkLst>
            <pc:docMk/>
            <pc:sldMk cId="1191352974" sldId="410"/>
            <ac:spMk id="5" creationId="{00000000-0000-0000-0000-000000000000}"/>
          </ac:spMkLst>
        </pc:spChg>
        <pc:picChg chg="mod">
          <ac:chgData name="GOURGEONNET Fabrice" userId="S::fabrice.gourgeonnet@bpce.fr::634a01cb-0113-41f8-a686-513861ab6575" providerId="AD" clId="Web-{1CF04C1D-4528-4FB0-AE9B-398B28801179}" dt="2020-03-24T14:04:41.470" v="152" actId="14100"/>
          <ac:picMkLst>
            <pc:docMk/>
            <pc:sldMk cId="1191352974" sldId="410"/>
            <ac:picMk id="8" creationId="{00000000-0000-0000-0000-000000000000}"/>
          </ac:picMkLst>
        </pc:picChg>
        <pc:picChg chg="mod">
          <ac:chgData name="GOURGEONNET Fabrice" userId="S::fabrice.gourgeonnet@bpce.fr::634a01cb-0113-41f8-a686-513861ab6575" providerId="AD" clId="Web-{1CF04C1D-4528-4FB0-AE9B-398B28801179}" dt="2020-03-24T14:04:45.626" v="153" actId="1076"/>
          <ac:picMkLst>
            <pc:docMk/>
            <pc:sldMk cId="1191352974" sldId="410"/>
            <ac:picMk id="9" creationId="{00000000-0000-0000-0000-000000000000}"/>
          </ac:picMkLst>
        </pc:picChg>
      </pc:sldChg>
    </pc:docChg>
  </pc:docChgLst>
  <pc:docChgLst>
    <pc:chgData name="BONNEMAINS Marc" userId="S::marc.bonnemains@bpce.fr::15d5aa68-86be-4fe9-9e71-cda7ed86a5e8" providerId="AD" clId="Web-{2C2E2DDE-4D4E-4544-813A-75EA76D74CA7}"/>
    <pc:docChg chg="modSld">
      <pc:chgData name="BONNEMAINS Marc" userId="S::marc.bonnemains@bpce.fr::15d5aa68-86be-4fe9-9e71-cda7ed86a5e8" providerId="AD" clId="Web-{2C2E2DDE-4D4E-4544-813A-75EA76D74CA7}" dt="2020-03-26T09:25:35.852" v="8" actId="20577"/>
      <pc:docMkLst>
        <pc:docMk/>
      </pc:docMkLst>
      <pc:sldChg chg="addSp modSp">
        <pc:chgData name="BONNEMAINS Marc" userId="S::marc.bonnemains@bpce.fr::15d5aa68-86be-4fe9-9e71-cda7ed86a5e8" providerId="AD" clId="Web-{2C2E2DDE-4D4E-4544-813A-75EA76D74CA7}" dt="2020-03-26T09:25:33.602" v="6" actId="20577"/>
        <pc:sldMkLst>
          <pc:docMk/>
          <pc:sldMk cId="3992598820" sldId="418"/>
        </pc:sldMkLst>
        <pc:spChg chg="add mod">
          <ac:chgData name="BONNEMAINS Marc" userId="S::marc.bonnemains@bpce.fr::15d5aa68-86be-4fe9-9e71-cda7ed86a5e8" providerId="AD" clId="Web-{2C2E2DDE-4D4E-4544-813A-75EA76D74CA7}" dt="2020-03-26T09:25:33.602" v="6" actId="20577"/>
          <ac:spMkLst>
            <pc:docMk/>
            <pc:sldMk cId="3992598820" sldId="418"/>
            <ac:spMk id="2" creationId="{0F575542-F8E8-421F-B449-4E5089A4CAEE}"/>
          </ac:spMkLst>
        </pc:spChg>
      </pc:sldChg>
    </pc:docChg>
  </pc:docChgLst>
  <pc:docChgLst>
    <pc:chgData name="IELTSCH JOUSLIN ELISE" userId="S::elise.ieltschjouslin@bpce.fr::a1d37daa-eec3-422a-aa97-224a8e9af077" providerId="AD" clId="Web-{3EC25107-F3DC-47C6-9ACD-2B29DAC66D61}"/>
    <pc:docChg chg="modSld">
      <pc:chgData name="IELTSCH JOUSLIN ELISE" userId="S::elise.ieltschjouslin@bpce.fr::a1d37daa-eec3-422a-aa97-224a8e9af077" providerId="AD" clId="Web-{3EC25107-F3DC-47C6-9ACD-2B29DAC66D61}" dt="2020-03-25T09:22:20.117" v="2" actId="20577"/>
      <pc:docMkLst>
        <pc:docMk/>
      </pc:docMkLst>
      <pc:sldChg chg="modSp">
        <pc:chgData name="IELTSCH JOUSLIN ELISE" userId="S::elise.ieltschjouslin@bpce.fr::a1d37daa-eec3-422a-aa97-224a8e9af077" providerId="AD" clId="Web-{3EC25107-F3DC-47C6-9ACD-2B29DAC66D61}" dt="2020-03-25T09:22:18.758" v="0" actId="20577"/>
        <pc:sldMkLst>
          <pc:docMk/>
          <pc:sldMk cId="3569904443" sldId="409"/>
        </pc:sldMkLst>
        <pc:spChg chg="mod">
          <ac:chgData name="IELTSCH JOUSLIN ELISE" userId="S::elise.ieltschjouslin@bpce.fr::a1d37daa-eec3-422a-aa97-224a8e9af077" providerId="AD" clId="Web-{3EC25107-F3DC-47C6-9ACD-2B29DAC66D61}" dt="2020-03-25T09:22:18.758" v="0" actId="20577"/>
          <ac:spMkLst>
            <pc:docMk/>
            <pc:sldMk cId="3569904443" sldId="409"/>
            <ac:spMk id="18" creationId="{00000000-0000-0000-0000-000000000000}"/>
          </ac:spMkLst>
        </pc:spChg>
      </pc:sldChg>
    </pc:docChg>
  </pc:docChgLst>
  <pc:docChgLst>
    <pc:chgData name="LASFARGUES Valérie (i-BP)" userId="S::valerie.lasfargues@i-bp.fr::184cde6f-ffc1-4998-9249-c309032da3c5" providerId="AD" clId="Web-{D382AEE2-D356-41BC-92FD-ED54DDEA64EB}"/>
    <pc:docChg chg="modSld">
      <pc:chgData name="LASFARGUES Valérie (i-BP)" userId="S::valerie.lasfargues@i-bp.fr::184cde6f-ffc1-4998-9249-c309032da3c5" providerId="AD" clId="Web-{D382AEE2-D356-41BC-92FD-ED54DDEA64EB}" dt="2020-07-17T08:13:05.775" v="91" actId="20577"/>
      <pc:docMkLst>
        <pc:docMk/>
      </pc:docMkLst>
      <pc:sldChg chg="delSp modSp">
        <pc:chgData name="LASFARGUES Valérie (i-BP)" userId="S::valerie.lasfargues@i-bp.fr::184cde6f-ffc1-4998-9249-c309032da3c5" providerId="AD" clId="Web-{D382AEE2-D356-41BC-92FD-ED54DDEA64EB}" dt="2020-07-17T08:13:04.759" v="90" actId="20577"/>
        <pc:sldMkLst>
          <pc:docMk/>
          <pc:sldMk cId="2884512763" sldId="494"/>
        </pc:sldMkLst>
        <pc:spChg chg="mod">
          <ac:chgData name="LASFARGUES Valérie (i-BP)" userId="S::valerie.lasfargues@i-bp.fr::184cde6f-ffc1-4998-9249-c309032da3c5" providerId="AD" clId="Web-{D382AEE2-D356-41BC-92FD-ED54DDEA64EB}" dt="2020-07-17T08:13:04.759" v="90" actId="20577"/>
          <ac:spMkLst>
            <pc:docMk/>
            <pc:sldMk cId="2884512763" sldId="494"/>
            <ac:spMk id="51" creationId="{00000000-0000-0000-0000-000000000000}"/>
          </ac:spMkLst>
        </pc:spChg>
        <pc:graphicFrameChg chg="del">
          <ac:chgData name="LASFARGUES Valérie (i-BP)" userId="S::valerie.lasfargues@i-bp.fr::184cde6f-ffc1-4998-9249-c309032da3c5" providerId="AD" clId="Web-{D382AEE2-D356-41BC-92FD-ED54DDEA64EB}" dt="2020-07-17T08:12:08.962" v="0"/>
          <ac:graphicFrameMkLst>
            <pc:docMk/>
            <pc:sldMk cId="2884512763" sldId="494"/>
            <ac:graphicFrameMk id="6" creationId="{00000000-0000-0000-0000-000000000000}"/>
          </ac:graphicFrameMkLst>
        </pc:graphicFrameChg>
        <pc:cxnChg chg="mod">
          <ac:chgData name="LASFARGUES Valérie (i-BP)" userId="S::valerie.lasfargues@i-bp.fr::184cde6f-ffc1-4998-9249-c309032da3c5" providerId="AD" clId="Web-{D382AEE2-D356-41BC-92FD-ED54DDEA64EB}" dt="2020-07-17T08:13:04.759" v="90" actId="20577"/>
          <ac:cxnSpMkLst>
            <pc:docMk/>
            <pc:sldMk cId="2884512763" sldId="494"/>
            <ac:cxnSpMk id="89" creationId="{75881B8D-0A55-4937-B14B-2DE41BA54FEE}"/>
          </ac:cxnSpMkLst>
        </pc:cxnChg>
        <pc:cxnChg chg="mod">
          <ac:chgData name="LASFARGUES Valérie (i-BP)" userId="S::valerie.lasfargues@i-bp.fr::184cde6f-ffc1-4998-9249-c309032da3c5" providerId="AD" clId="Web-{D382AEE2-D356-41BC-92FD-ED54DDEA64EB}" dt="2020-07-17T08:12:38.540" v="45" actId="20577"/>
          <ac:cxnSpMkLst>
            <pc:docMk/>
            <pc:sldMk cId="2884512763" sldId="494"/>
            <ac:cxnSpMk id="91" creationId="{75881B8D-0A55-4937-B14B-2DE41BA54FEE}"/>
          </ac:cxnSpMkLst>
        </pc:cxnChg>
      </pc:sldChg>
    </pc:docChg>
  </pc:docChgLst>
  <pc:docChgLst>
    <pc:chgData name="BONNEMAINS Marc" userId="S::marc.bonnemains@bpce.fr::15d5aa68-86be-4fe9-9e71-cda7ed86a5e8" providerId="AD" clId="Web-{ABC0B2E3-6D04-4C26-B308-EABDFE369173}"/>
    <pc:docChg chg="modSld">
      <pc:chgData name="BONNEMAINS Marc" userId="S::marc.bonnemains@bpce.fr::15d5aa68-86be-4fe9-9e71-cda7ed86a5e8" providerId="AD" clId="Web-{ABC0B2E3-6D04-4C26-B308-EABDFE369173}" dt="2020-03-24T12:53:57.831" v="2" actId="20577"/>
      <pc:docMkLst>
        <pc:docMk/>
      </pc:docMkLst>
      <pc:sldChg chg="modSp">
        <pc:chgData name="BONNEMAINS Marc" userId="S::marc.bonnemains@bpce.fr::15d5aa68-86be-4fe9-9e71-cda7ed86a5e8" providerId="AD" clId="Web-{ABC0B2E3-6D04-4C26-B308-EABDFE369173}" dt="2020-03-24T12:53:57.831" v="1" actId="20577"/>
        <pc:sldMkLst>
          <pc:docMk/>
          <pc:sldMk cId="1191352974" sldId="410"/>
        </pc:sldMkLst>
        <pc:spChg chg="mod">
          <ac:chgData name="BONNEMAINS Marc" userId="S::marc.bonnemains@bpce.fr::15d5aa68-86be-4fe9-9e71-cda7ed86a5e8" providerId="AD" clId="Web-{ABC0B2E3-6D04-4C26-B308-EABDFE369173}" dt="2020-03-24T12:53:57.831" v="1" actId="20577"/>
          <ac:spMkLst>
            <pc:docMk/>
            <pc:sldMk cId="1191352974" sldId="410"/>
            <ac:spMk id="4" creationId="{00000000-0000-0000-0000-000000000000}"/>
          </ac:spMkLst>
        </pc:spChg>
      </pc:sldChg>
    </pc:docChg>
  </pc:docChgLst>
  <pc:docChgLst>
    <pc:chgData name="IELTSCH JOUSLIN ELISE" userId="S::elise.ieltschjouslin@bpce.fr::a1d37daa-eec3-422a-aa97-224a8e9af077" providerId="AD" clId="Web-{E9BA3CDC-6839-494D-9AF2-E2803FDF482A}"/>
    <pc:docChg chg="modSld">
      <pc:chgData name="IELTSCH JOUSLIN ELISE" userId="S::elise.ieltschjouslin@bpce.fr::a1d37daa-eec3-422a-aa97-224a8e9af077" providerId="AD" clId="Web-{E9BA3CDC-6839-494D-9AF2-E2803FDF482A}" dt="2020-03-24T11:00:34.603" v="3" actId="20577"/>
      <pc:docMkLst>
        <pc:docMk/>
      </pc:docMkLst>
      <pc:sldChg chg="modSp">
        <pc:chgData name="IELTSCH JOUSLIN ELISE" userId="S::elise.ieltschjouslin@bpce.fr::a1d37daa-eec3-422a-aa97-224a8e9af077" providerId="AD" clId="Web-{E9BA3CDC-6839-494D-9AF2-E2803FDF482A}" dt="2020-03-24T11:00:34.603" v="2" actId="20577"/>
        <pc:sldMkLst>
          <pc:docMk/>
          <pc:sldMk cId="1191352974" sldId="410"/>
        </pc:sldMkLst>
        <pc:spChg chg="mod">
          <ac:chgData name="IELTSCH JOUSLIN ELISE" userId="S::elise.ieltschjouslin@bpce.fr::a1d37daa-eec3-422a-aa97-224a8e9af077" providerId="AD" clId="Web-{E9BA3CDC-6839-494D-9AF2-E2803FDF482A}" dt="2020-03-24T11:00:34.603" v="2" actId="20577"/>
          <ac:spMkLst>
            <pc:docMk/>
            <pc:sldMk cId="1191352974" sldId="410"/>
            <ac:spMk id="4" creationId="{00000000-0000-0000-0000-000000000000}"/>
          </ac:spMkLst>
        </pc:spChg>
      </pc:sldChg>
    </pc:docChg>
  </pc:docChgLst>
  <pc:docChgLst>
    <pc:chgData name="MAGNIN Bertrand" userId="S::bertrand.magnin@bpce.fr::42b1a0fe-77d8-4191-a45b-814377de564f" providerId="AD" clId="Web-{DE1C373B-3FF3-432E-A239-98AB8EB81E18}"/>
    <pc:docChg chg="modSld sldOrd">
      <pc:chgData name="MAGNIN Bertrand" userId="S::bertrand.magnin@bpce.fr::42b1a0fe-77d8-4191-a45b-814377de564f" providerId="AD" clId="Web-{DE1C373B-3FF3-432E-A239-98AB8EB81E18}" dt="2020-03-24T14:17:18.801" v="95" actId="1076"/>
      <pc:docMkLst>
        <pc:docMk/>
      </pc:docMkLst>
      <pc:sldChg chg="modSp">
        <pc:chgData name="MAGNIN Bertrand" userId="S::bertrand.magnin@bpce.fr::42b1a0fe-77d8-4191-a45b-814377de564f" providerId="AD" clId="Web-{DE1C373B-3FF3-432E-A239-98AB8EB81E18}" dt="2020-03-24T14:17:18.801" v="95" actId="1076"/>
        <pc:sldMkLst>
          <pc:docMk/>
          <pc:sldMk cId="3569904443" sldId="409"/>
        </pc:sldMkLst>
        <pc:spChg chg="mod">
          <ac:chgData name="MAGNIN Bertrand" userId="S::bertrand.magnin@bpce.fr::42b1a0fe-77d8-4191-a45b-814377de564f" providerId="AD" clId="Web-{DE1C373B-3FF3-432E-A239-98AB8EB81E18}" dt="2020-03-24T14:17:11.207" v="93" actId="20577"/>
          <ac:spMkLst>
            <pc:docMk/>
            <pc:sldMk cId="3569904443" sldId="409"/>
            <ac:spMk id="9" creationId="{00000000-0000-0000-0000-000000000000}"/>
          </ac:spMkLst>
        </pc:spChg>
        <pc:graphicFrameChg chg="mod">
          <ac:chgData name="MAGNIN Bertrand" userId="S::bertrand.magnin@bpce.fr::42b1a0fe-77d8-4191-a45b-814377de564f" providerId="AD" clId="Web-{DE1C373B-3FF3-432E-A239-98AB8EB81E18}" dt="2020-03-24T14:17:18.801" v="95" actId="1076"/>
          <ac:graphicFrameMkLst>
            <pc:docMk/>
            <pc:sldMk cId="3569904443" sldId="409"/>
            <ac:graphicFrameMk id="2" creationId="{00000000-0000-0000-0000-000000000000}"/>
          </ac:graphicFrameMkLst>
        </pc:graphicFrameChg>
      </pc:sldChg>
      <pc:sldChg chg="modSp">
        <pc:chgData name="MAGNIN Bertrand" userId="S::bertrand.magnin@bpce.fr::42b1a0fe-77d8-4191-a45b-814377de564f" providerId="AD" clId="Web-{DE1C373B-3FF3-432E-A239-98AB8EB81E18}" dt="2020-03-24T14:14:31.441" v="33" actId="1076"/>
        <pc:sldMkLst>
          <pc:docMk/>
          <pc:sldMk cId="1191352974" sldId="410"/>
        </pc:sldMkLst>
        <pc:spChg chg="mod">
          <ac:chgData name="MAGNIN Bertrand" userId="S::bertrand.magnin@bpce.fr::42b1a0fe-77d8-4191-a45b-814377de564f" providerId="AD" clId="Web-{DE1C373B-3FF3-432E-A239-98AB8EB81E18}" dt="2020-03-24T14:14:02.863" v="29" actId="20577"/>
          <ac:spMkLst>
            <pc:docMk/>
            <pc:sldMk cId="1191352974" sldId="410"/>
            <ac:spMk id="4" creationId="{00000000-0000-0000-0000-000000000000}"/>
          </ac:spMkLst>
        </pc:spChg>
        <pc:spChg chg="mod">
          <ac:chgData name="MAGNIN Bertrand" userId="S::bertrand.magnin@bpce.fr::42b1a0fe-77d8-4191-a45b-814377de564f" providerId="AD" clId="Web-{DE1C373B-3FF3-432E-A239-98AB8EB81E18}" dt="2020-03-24T14:14:29.051" v="32" actId="1076"/>
          <ac:spMkLst>
            <pc:docMk/>
            <pc:sldMk cId="1191352974" sldId="410"/>
            <ac:spMk id="5" creationId="{00000000-0000-0000-0000-000000000000}"/>
          </ac:spMkLst>
        </pc:spChg>
        <pc:picChg chg="mod">
          <ac:chgData name="MAGNIN Bertrand" userId="S::bertrand.magnin@bpce.fr::42b1a0fe-77d8-4191-a45b-814377de564f" providerId="AD" clId="Web-{DE1C373B-3FF3-432E-A239-98AB8EB81E18}" dt="2020-03-24T14:14:31.441" v="33" actId="1076"/>
          <ac:picMkLst>
            <pc:docMk/>
            <pc:sldMk cId="1191352974" sldId="410"/>
            <ac:picMk id="9" creationId="{00000000-0000-0000-0000-000000000000}"/>
          </ac:picMkLst>
        </pc:picChg>
      </pc:sldChg>
      <pc:sldChg chg="ord">
        <pc:chgData name="MAGNIN Bertrand" userId="S::bertrand.magnin@bpce.fr::42b1a0fe-77d8-4191-a45b-814377de564f" providerId="AD" clId="Web-{DE1C373B-3FF3-432E-A239-98AB8EB81E18}" dt="2020-03-24T14:12:20.957" v="9"/>
        <pc:sldMkLst>
          <pc:docMk/>
          <pc:sldMk cId="4112113248" sldId="475"/>
        </pc:sldMkLst>
      </pc:sldChg>
    </pc:docChg>
  </pc:docChgLst>
  <pc:docChgLst>
    <pc:chgData name="CORMEROIS Frédéric" userId="S::frederic.cormerois@bpce.fr::08f48c62-d849-4175-a4d9-88379551721e" providerId="AD" clId="Web-{4A78C8F4-9937-4BC7-A673-02F7099FA0EC}"/>
    <pc:docChg chg="modSld">
      <pc:chgData name="CORMEROIS Frédéric" userId="S::frederic.cormerois@bpce.fr::08f48c62-d849-4175-a4d9-88379551721e" providerId="AD" clId="Web-{4A78C8F4-9937-4BC7-A673-02F7099FA0EC}" dt="2020-03-24T13:01:24.238" v="169" actId="20577"/>
      <pc:docMkLst>
        <pc:docMk/>
      </pc:docMkLst>
      <pc:sldChg chg="modSp">
        <pc:chgData name="CORMEROIS Frédéric" userId="S::frederic.cormerois@bpce.fr::08f48c62-d849-4175-a4d9-88379551721e" providerId="AD" clId="Web-{4A78C8F4-9937-4BC7-A673-02F7099FA0EC}" dt="2020-03-24T13:01:24.224" v="168" actId="20577"/>
        <pc:sldMkLst>
          <pc:docMk/>
          <pc:sldMk cId="1079731317" sldId="407"/>
        </pc:sldMkLst>
        <pc:spChg chg="mod">
          <ac:chgData name="CORMEROIS Frédéric" userId="S::frederic.cormerois@bpce.fr::08f48c62-d849-4175-a4d9-88379551721e" providerId="AD" clId="Web-{4A78C8F4-9937-4BC7-A673-02F7099FA0EC}" dt="2020-03-24T13:01:24.224" v="168" actId="20577"/>
          <ac:spMkLst>
            <pc:docMk/>
            <pc:sldMk cId="1079731317" sldId="407"/>
            <ac:spMk id="6" creationId="{00000000-0000-0000-0000-000000000000}"/>
          </ac:spMkLst>
        </pc:spChg>
      </pc:sldChg>
    </pc:docChg>
  </pc:docChgLst>
  <pc:docChgLst>
    <pc:chgData name="MAGNIN Bertrand" userId="S::bertrand.magnin@bpce.fr::42b1a0fe-77d8-4191-a45b-814377de564f" providerId="AD" clId="Web-{45CF8558-1B96-40D3-89A6-400A55F367E9}"/>
    <pc:docChg chg="modSld">
      <pc:chgData name="MAGNIN Bertrand" userId="S::bertrand.magnin@bpce.fr::42b1a0fe-77d8-4191-a45b-814377de564f" providerId="AD" clId="Web-{45CF8558-1B96-40D3-89A6-400A55F367E9}" dt="2020-03-24T13:43:18.771" v="4" actId="20577"/>
      <pc:docMkLst>
        <pc:docMk/>
      </pc:docMkLst>
      <pc:sldChg chg="modSp">
        <pc:chgData name="MAGNIN Bertrand" userId="S::bertrand.magnin@bpce.fr::42b1a0fe-77d8-4191-a45b-814377de564f" providerId="AD" clId="Web-{45CF8558-1B96-40D3-89A6-400A55F367E9}" dt="2020-03-24T13:42:51.378" v="3" actId="20577"/>
        <pc:sldMkLst>
          <pc:docMk/>
          <pc:sldMk cId="1079731317" sldId="407"/>
        </pc:sldMkLst>
        <pc:spChg chg="mod">
          <ac:chgData name="MAGNIN Bertrand" userId="S::bertrand.magnin@bpce.fr::42b1a0fe-77d8-4191-a45b-814377de564f" providerId="AD" clId="Web-{45CF8558-1B96-40D3-89A6-400A55F367E9}" dt="2020-03-24T13:42:51.378" v="3" actId="20577"/>
          <ac:spMkLst>
            <pc:docMk/>
            <pc:sldMk cId="1079731317" sldId="407"/>
            <ac:spMk id="8" creationId="{00000000-0000-0000-0000-000000000000}"/>
          </ac:spMkLst>
        </pc:spChg>
      </pc:sldChg>
    </pc:docChg>
  </pc:docChgLst>
  <pc:docChgLst>
    <pc:chgData name="CLERC-PESCHEUX Lise" userId="S::lise.clerc-pescheux@bpce.fr::6c2fc6bc-1a74-4756-8528-0a3f0a9dd213" providerId="AD" clId="Web-{4D803177-279C-4A75-947D-6B607A6CEAF8}"/>
    <pc:docChg chg="modSld">
      <pc:chgData name="CLERC-PESCHEUX Lise" userId="S::lise.clerc-pescheux@bpce.fr::6c2fc6bc-1a74-4756-8528-0a3f0a9dd213" providerId="AD" clId="Web-{4D803177-279C-4A75-947D-6B607A6CEAF8}" dt="2020-03-23T16:05:39.683" v="251" actId="1076"/>
      <pc:docMkLst>
        <pc:docMk/>
      </pc:docMkLst>
      <pc:sldChg chg="modSp">
        <pc:chgData name="CLERC-PESCHEUX Lise" userId="S::lise.clerc-pescheux@bpce.fr::6c2fc6bc-1a74-4756-8528-0a3f0a9dd213" providerId="AD" clId="Web-{4D803177-279C-4A75-947D-6B607A6CEAF8}" dt="2020-03-23T16:01:54.854" v="137" actId="14100"/>
        <pc:sldMkLst>
          <pc:docMk/>
          <pc:sldMk cId="3569904443" sldId="409"/>
        </pc:sldMkLst>
        <pc:spChg chg="mod">
          <ac:chgData name="CLERC-PESCHEUX Lise" userId="S::lise.clerc-pescheux@bpce.fr::6c2fc6bc-1a74-4756-8528-0a3f0a9dd213" providerId="AD" clId="Web-{4D803177-279C-4A75-947D-6B607A6CEAF8}" dt="2020-03-23T16:01:38.761" v="136" actId="14100"/>
          <ac:spMkLst>
            <pc:docMk/>
            <pc:sldMk cId="3569904443" sldId="409"/>
            <ac:spMk id="7" creationId="{00000000-0000-0000-0000-000000000000}"/>
          </ac:spMkLst>
        </pc:spChg>
        <pc:spChg chg="mod">
          <ac:chgData name="CLERC-PESCHEUX Lise" userId="S::lise.clerc-pescheux@bpce.fr::6c2fc6bc-1a74-4756-8528-0a3f0a9dd213" providerId="AD" clId="Web-{4D803177-279C-4A75-947D-6B607A6CEAF8}" dt="2020-03-23T15:57:48.573" v="117"/>
          <ac:spMkLst>
            <pc:docMk/>
            <pc:sldMk cId="3569904443" sldId="409"/>
            <ac:spMk id="9" creationId="{00000000-0000-0000-0000-000000000000}"/>
          </ac:spMkLst>
        </pc:spChg>
        <pc:spChg chg="mod">
          <ac:chgData name="CLERC-PESCHEUX Lise" userId="S::lise.clerc-pescheux@bpce.fr::6c2fc6bc-1a74-4756-8528-0a3f0a9dd213" providerId="AD" clId="Web-{4D803177-279C-4A75-947D-6B607A6CEAF8}" dt="2020-03-23T15:57:58.026" v="118" actId="1076"/>
          <ac:spMkLst>
            <pc:docMk/>
            <pc:sldMk cId="3569904443" sldId="409"/>
            <ac:spMk id="52" creationId="{00000000-0000-0000-0000-000000000000}"/>
          </ac:spMkLst>
        </pc:spChg>
        <pc:cxnChg chg="mod">
          <ac:chgData name="CLERC-PESCHEUX Lise" userId="S::lise.clerc-pescheux@bpce.fr::6c2fc6bc-1a74-4756-8528-0a3f0a9dd213" providerId="AD" clId="Web-{4D803177-279C-4A75-947D-6B607A6CEAF8}" dt="2020-03-23T16:01:54.854" v="137" actId="14100"/>
          <ac:cxnSpMkLst>
            <pc:docMk/>
            <pc:sldMk cId="3569904443" sldId="409"/>
            <ac:cxnSpMk id="73" creationId="{75881B8D-0A55-4937-B14B-2DE41BA54FEE}"/>
          </ac:cxnSpMkLst>
        </pc:cxnChg>
      </pc:sldChg>
      <pc:sldChg chg="addSp delSp modSp">
        <pc:chgData name="CLERC-PESCHEUX Lise" userId="S::lise.clerc-pescheux@bpce.fr::6c2fc6bc-1a74-4756-8528-0a3f0a9dd213" providerId="AD" clId="Web-{4D803177-279C-4A75-947D-6B607A6CEAF8}" dt="2020-03-23T16:05:39.683" v="251" actId="1076"/>
        <pc:sldMkLst>
          <pc:docMk/>
          <pc:sldMk cId="3309621866" sldId="414"/>
        </pc:sldMkLst>
        <pc:spChg chg="mod">
          <ac:chgData name="CLERC-PESCHEUX Lise" userId="S::lise.clerc-pescheux@bpce.fr::6c2fc6bc-1a74-4756-8528-0a3f0a9dd213" providerId="AD" clId="Web-{4D803177-279C-4A75-947D-6B607A6CEAF8}" dt="2020-03-23T15:54:18.213" v="29" actId="1076"/>
          <ac:spMkLst>
            <pc:docMk/>
            <pc:sldMk cId="3309621866" sldId="414"/>
            <ac:spMk id="2" creationId="{1CB174F9-8CED-46C5-8954-7958AC094EB2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5:54:14.978" v="28" actId="1076"/>
          <ac:spMkLst>
            <pc:docMk/>
            <pc:sldMk cId="3309621866" sldId="414"/>
            <ac:spMk id="3" creationId="{12D3CC03-C884-4E7F-9870-C2E0767E50C0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5:59:55.901" v="131" actId="1076"/>
          <ac:spMkLst>
            <pc:docMk/>
            <pc:sldMk cId="3309621866" sldId="414"/>
            <ac:spMk id="6" creationId="{53CE6941-39CB-4D7B-8687-1D1CB88FAC32}"/>
          </ac:spMkLst>
        </pc:spChg>
        <pc:spChg chg="add del mod">
          <ac:chgData name="CLERC-PESCHEUX Lise" userId="S::lise.clerc-pescheux@bpce.fr::6c2fc6bc-1a74-4756-8528-0a3f0a9dd213" providerId="AD" clId="Web-{4D803177-279C-4A75-947D-6B607A6CEAF8}" dt="2020-03-23T15:55:20.666" v="46"/>
          <ac:spMkLst>
            <pc:docMk/>
            <pc:sldMk cId="3309621866" sldId="414"/>
            <ac:spMk id="7" creationId="{59D3393B-D436-47FF-99C1-94C69DCD0462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5:56:13.713" v="56" actId="1076"/>
          <ac:spMkLst>
            <pc:docMk/>
            <pc:sldMk cId="3309621866" sldId="414"/>
            <ac:spMk id="10" creationId="{726B045B-F5CE-416B-B3CF-0FF827DEB40E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5:56:10.151" v="55" actId="1076"/>
          <ac:spMkLst>
            <pc:docMk/>
            <pc:sldMk cId="3309621866" sldId="414"/>
            <ac:spMk id="11" creationId="{14483A6C-273B-4187-A22B-80C6E0E893FD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6:02:09.714" v="138" actId="1076"/>
          <ac:spMkLst>
            <pc:docMk/>
            <pc:sldMk cId="3309621866" sldId="414"/>
            <ac:spMk id="12" creationId="{160624A7-E138-4883-A4DB-E2592DDCEED0}"/>
          </ac:spMkLst>
        </pc:spChg>
        <pc:spChg chg="add mod">
          <ac:chgData name="CLERC-PESCHEUX Lise" userId="S::lise.clerc-pescheux@bpce.fr::6c2fc6bc-1a74-4756-8528-0a3f0a9dd213" providerId="AD" clId="Web-{4D803177-279C-4A75-947D-6B607A6CEAF8}" dt="2020-03-23T16:05:39.683" v="251" actId="1076"/>
          <ac:spMkLst>
            <pc:docMk/>
            <pc:sldMk cId="3309621866" sldId="414"/>
            <ac:spMk id="13" creationId="{58A42615-A1EC-4585-BADA-9C3B16E77737}"/>
          </ac:spMkLst>
        </pc:spChg>
        <pc:cxnChg chg="mod">
          <ac:chgData name="CLERC-PESCHEUX Lise" userId="S::lise.clerc-pescheux@bpce.fr::6c2fc6bc-1a74-4756-8528-0a3f0a9dd213" providerId="AD" clId="Web-{4D803177-279C-4A75-947D-6B607A6CEAF8}" dt="2020-03-23T15:42:33.977" v="1" actId="1076"/>
          <ac:cxnSpMkLst>
            <pc:docMk/>
            <pc:sldMk cId="3309621866" sldId="414"/>
            <ac:cxnSpMk id="9" creationId="{52D14F50-B37F-4AB8-8629-0B84E09B29D3}"/>
          </ac:cxnSpMkLst>
        </pc:cxnChg>
      </pc:sldChg>
    </pc:docChg>
  </pc:docChgLst>
  <pc:docChgLst>
    <pc:chgData name="PADOVAN Odile" userId="S::odile.padovan@bpce.fr::340a2075-c9d5-4783-9794-4e0e7a9ec6b9" providerId="AD" clId="Web-{3FC1F098-4347-EB5D-AB2B-6323FFB014E5}"/>
    <pc:docChg chg="addSld modSld">
      <pc:chgData name="PADOVAN Odile" userId="S::odile.padovan@bpce.fr::340a2075-c9d5-4783-9794-4e0e7a9ec6b9" providerId="AD" clId="Web-{3FC1F098-4347-EB5D-AB2B-6323FFB014E5}" dt="2020-03-24T12:49:57.032" v="35" actId="20577"/>
      <pc:docMkLst>
        <pc:docMk/>
      </pc:docMkLst>
      <pc:sldChg chg="modSp new">
        <pc:chgData name="PADOVAN Odile" userId="S::odile.padovan@bpce.fr::340a2075-c9d5-4783-9794-4e0e7a9ec6b9" providerId="AD" clId="Web-{3FC1F098-4347-EB5D-AB2B-6323FFB014E5}" dt="2020-03-24T12:49:57.032" v="35" actId="20577"/>
        <pc:sldMkLst>
          <pc:docMk/>
          <pc:sldMk cId="4112113248" sldId="475"/>
        </pc:sldMkLst>
        <pc:spChg chg="mod">
          <ac:chgData name="PADOVAN Odile" userId="S::odile.padovan@bpce.fr::340a2075-c9d5-4783-9794-4e0e7a9ec6b9" providerId="AD" clId="Web-{3FC1F098-4347-EB5D-AB2B-6323FFB014E5}" dt="2020-03-24T12:49:57.032" v="35" actId="20577"/>
          <ac:spMkLst>
            <pc:docMk/>
            <pc:sldMk cId="4112113248" sldId="475"/>
            <ac:spMk id="2" creationId="{366A84E6-800A-4210-9D48-A3B9A9A739C9}"/>
          </ac:spMkLst>
        </pc:spChg>
      </pc:sldChg>
    </pc:docChg>
  </pc:docChgLst>
  <pc:docChgLst>
    <pc:chgData name="MAGNIN Bertrand" userId="S::bertrand.magnin@bpce.fr::42b1a0fe-77d8-4191-a45b-814377de564f" providerId="AD" clId="Web-{39A5C3F3-0C15-42C6-9D6C-92023E9EB19A}"/>
    <pc:docChg chg="modSld">
      <pc:chgData name="MAGNIN Bertrand" userId="S::bertrand.magnin@bpce.fr::42b1a0fe-77d8-4191-a45b-814377de564f" providerId="AD" clId="Web-{39A5C3F3-0C15-42C6-9D6C-92023E9EB19A}" dt="2020-03-24T13:55:53.664" v="404" actId="20577"/>
      <pc:docMkLst>
        <pc:docMk/>
      </pc:docMkLst>
      <pc:sldChg chg="addSp delSp modSp">
        <pc:chgData name="MAGNIN Bertrand" userId="S::bertrand.magnin@bpce.fr::42b1a0fe-77d8-4191-a45b-814377de564f" providerId="AD" clId="Web-{39A5C3F3-0C15-42C6-9D6C-92023E9EB19A}" dt="2020-03-24T13:55:53.664" v="404" actId="20577"/>
        <pc:sldMkLst>
          <pc:docMk/>
          <pc:sldMk cId="1079731317" sldId="407"/>
        </pc:sldMkLst>
        <pc:spChg chg="mod">
          <ac:chgData name="MAGNIN Bertrand" userId="S::bertrand.magnin@bpce.fr::42b1a0fe-77d8-4191-a45b-814377de564f" providerId="AD" clId="Web-{39A5C3F3-0C15-42C6-9D6C-92023E9EB19A}" dt="2020-03-24T13:55:05.445" v="397" actId="14100"/>
          <ac:spMkLst>
            <pc:docMk/>
            <pc:sldMk cId="1079731317" sldId="407"/>
            <ac:spMk id="2" creationId="{00000000-0000-0000-0000-000000000000}"/>
          </ac:spMkLst>
        </pc:spChg>
        <pc:spChg chg="mod">
          <ac:chgData name="MAGNIN Bertrand" userId="S::bertrand.magnin@bpce.fr::42b1a0fe-77d8-4191-a45b-814377de564f" providerId="AD" clId="Web-{39A5C3F3-0C15-42C6-9D6C-92023E9EB19A}" dt="2020-03-24T13:54:59.539" v="396" actId="14100"/>
          <ac:spMkLst>
            <pc:docMk/>
            <pc:sldMk cId="1079731317" sldId="407"/>
            <ac:spMk id="4" creationId="{00000000-0000-0000-0000-000000000000}"/>
          </ac:spMkLst>
        </pc:spChg>
        <pc:spChg chg="mod">
          <ac:chgData name="MAGNIN Bertrand" userId="S::bertrand.magnin@bpce.fr::42b1a0fe-77d8-4191-a45b-814377de564f" providerId="AD" clId="Web-{39A5C3F3-0C15-42C6-9D6C-92023E9EB19A}" dt="2020-03-24T13:55:53.664" v="404" actId="20577"/>
          <ac:spMkLst>
            <pc:docMk/>
            <pc:sldMk cId="1079731317" sldId="407"/>
            <ac:spMk id="6" creationId="{00000000-0000-0000-0000-000000000000}"/>
          </ac:spMkLst>
        </pc:spChg>
        <pc:spChg chg="del">
          <ac:chgData name="MAGNIN Bertrand" userId="S::bertrand.magnin@bpce.fr::42b1a0fe-77d8-4191-a45b-814377de564f" providerId="AD" clId="Web-{39A5C3F3-0C15-42C6-9D6C-92023E9EB19A}" dt="2020-03-24T13:52:55.383" v="353"/>
          <ac:spMkLst>
            <pc:docMk/>
            <pc:sldMk cId="1079731317" sldId="407"/>
            <ac:spMk id="8" creationId="{00000000-0000-0000-0000-000000000000}"/>
          </ac:spMkLst>
        </pc:spChg>
        <pc:spChg chg="add mod">
          <ac:chgData name="MAGNIN Bertrand" userId="S::bertrand.magnin@bpce.fr::42b1a0fe-77d8-4191-a45b-814377de564f" providerId="AD" clId="Web-{39A5C3F3-0C15-42C6-9D6C-92023E9EB19A}" dt="2020-03-24T13:45:52.773" v="116" actId="1076"/>
          <ac:spMkLst>
            <pc:docMk/>
            <pc:sldMk cId="1079731317" sldId="407"/>
            <ac:spMk id="9" creationId="{0939853C-3907-46E4-A7F9-294F99D35FFD}"/>
          </ac:spMkLst>
        </pc:spChg>
        <pc:spChg chg="add del">
          <ac:chgData name="MAGNIN Bertrand" userId="S::bertrand.magnin@bpce.fr::42b1a0fe-77d8-4191-a45b-814377de564f" providerId="AD" clId="Web-{39A5C3F3-0C15-42C6-9D6C-92023E9EB19A}" dt="2020-03-24T13:45:38.992" v="107"/>
          <ac:spMkLst>
            <pc:docMk/>
            <pc:sldMk cId="1079731317" sldId="407"/>
            <ac:spMk id="10" creationId="{85F8FF2C-3197-44BA-B9CD-9D9D8528DF42}"/>
          </ac:spMkLst>
        </pc:spChg>
      </pc:sldChg>
    </pc:docChg>
  </pc:docChgLst>
  <pc:docChgLst>
    <pc:chgData name="BONNEMAINS Marc" userId="S::marc.bonnemains@bpce.fr::15d5aa68-86be-4fe9-9e71-cda7ed86a5e8" providerId="AD" clId="Web-{03C57A43-BB1F-46E7-AF44-0805518B46A6}"/>
    <pc:docChg chg="modSld">
      <pc:chgData name="BONNEMAINS Marc" userId="S::marc.bonnemains@bpce.fr::15d5aa68-86be-4fe9-9e71-cda7ed86a5e8" providerId="AD" clId="Web-{03C57A43-BB1F-46E7-AF44-0805518B46A6}" dt="2020-03-24T09:41:46.340" v="2" actId="1076"/>
      <pc:docMkLst>
        <pc:docMk/>
      </pc:docMkLst>
      <pc:sldChg chg="addSp modSp">
        <pc:chgData name="BONNEMAINS Marc" userId="S::marc.bonnemains@bpce.fr::15d5aa68-86be-4fe9-9e71-cda7ed86a5e8" providerId="AD" clId="Web-{03C57A43-BB1F-46E7-AF44-0805518B46A6}" dt="2020-03-24T09:41:46.340" v="2" actId="1076"/>
        <pc:sldMkLst>
          <pc:docMk/>
          <pc:sldMk cId="3370411817" sldId="417"/>
        </pc:sldMkLst>
        <pc:picChg chg="add mod">
          <ac:chgData name="BONNEMAINS Marc" userId="S::marc.bonnemains@bpce.fr::15d5aa68-86be-4fe9-9e71-cda7ed86a5e8" providerId="AD" clId="Web-{03C57A43-BB1F-46E7-AF44-0805518B46A6}" dt="2020-03-24T09:41:46.340" v="2" actId="1076"/>
          <ac:picMkLst>
            <pc:docMk/>
            <pc:sldMk cId="3370411817" sldId="417"/>
            <ac:picMk id="2" creationId="{3C914749-E7CD-461B-866B-1F716F6C70B5}"/>
          </ac:picMkLst>
        </pc:picChg>
      </pc:sldChg>
    </pc:docChg>
  </pc:docChgLst>
  <pc:docChgLst>
    <pc:chgData name="IELTSCH JOUSLIN ELISE" userId="S::elise.ieltschjouslin@bpce.fr::a1d37daa-eec3-422a-aa97-224a8e9af077" providerId="AD" clId="Web-{63A2C11C-F627-44BC-8FB4-8FF27EA088E8}"/>
    <pc:docChg chg="modSld">
      <pc:chgData name="IELTSCH JOUSLIN ELISE" userId="S::elise.ieltschjouslin@bpce.fr::a1d37daa-eec3-422a-aa97-224a8e9af077" providerId="AD" clId="Web-{63A2C11C-F627-44BC-8FB4-8FF27EA088E8}" dt="2020-07-16T12:37:19.230" v="165" actId="14100"/>
      <pc:docMkLst>
        <pc:docMk/>
      </pc:docMkLst>
      <pc:sldChg chg="modSp">
        <pc:chgData name="IELTSCH JOUSLIN ELISE" userId="S::elise.ieltschjouslin@bpce.fr::a1d37daa-eec3-422a-aa97-224a8e9af077" providerId="AD" clId="Web-{63A2C11C-F627-44BC-8FB4-8FF27EA088E8}" dt="2020-07-16T12:36:56.339" v="160" actId="20577"/>
        <pc:sldMkLst>
          <pc:docMk/>
          <pc:sldMk cId="4002617477" sldId="492"/>
        </pc:sldMkLst>
        <pc:spChg chg="mod">
          <ac:chgData name="IELTSCH JOUSLIN ELISE" userId="S::elise.ieltschjouslin@bpce.fr::a1d37daa-eec3-422a-aa97-224a8e9af077" providerId="AD" clId="Web-{63A2C11C-F627-44BC-8FB4-8FF27EA088E8}" dt="2020-07-16T12:36:56.339" v="160" actId="20577"/>
          <ac:spMkLst>
            <pc:docMk/>
            <pc:sldMk cId="4002617477" sldId="492"/>
            <ac:spMk id="4" creationId="{00000000-0000-0000-0000-000000000000}"/>
          </ac:spMkLst>
        </pc:spChg>
      </pc:sldChg>
      <pc:sldChg chg="modSp">
        <pc:chgData name="IELTSCH JOUSLIN ELISE" userId="S::elise.ieltschjouslin@bpce.fr::a1d37daa-eec3-422a-aa97-224a8e9af077" providerId="AD" clId="Web-{63A2C11C-F627-44BC-8FB4-8FF27EA088E8}" dt="2020-07-16T12:37:19.230" v="165" actId="14100"/>
        <pc:sldMkLst>
          <pc:docMk/>
          <pc:sldMk cId="2914841883" sldId="493"/>
        </pc:sldMkLst>
        <pc:cxnChg chg="mod">
          <ac:chgData name="IELTSCH JOUSLIN ELISE" userId="S::elise.ieltschjouslin@bpce.fr::a1d37daa-eec3-422a-aa97-224a8e9af077" providerId="AD" clId="Web-{63A2C11C-F627-44BC-8FB4-8FF27EA088E8}" dt="2020-07-16T12:37:19.230" v="165" actId="14100"/>
          <ac:cxnSpMkLst>
            <pc:docMk/>
            <pc:sldMk cId="2914841883" sldId="493"/>
            <ac:cxnSpMk id="32" creationId="{00000000-0000-0000-0000-000000000000}"/>
          </ac:cxnSpMkLst>
        </pc:cxnChg>
        <pc:cxnChg chg="mod">
          <ac:chgData name="IELTSCH JOUSLIN ELISE" userId="S::elise.ieltschjouslin@bpce.fr::a1d37daa-eec3-422a-aa97-224a8e9af077" providerId="AD" clId="Web-{63A2C11C-F627-44BC-8FB4-8FF27EA088E8}" dt="2020-07-16T12:37:02.840" v="163" actId="1076"/>
          <ac:cxnSpMkLst>
            <pc:docMk/>
            <pc:sldMk cId="2914841883" sldId="493"/>
            <ac:cxnSpMk id="74" creationId="{00000000-0000-0000-0000-000000000000}"/>
          </ac:cxnSpMkLst>
        </pc:cxnChg>
      </pc:sldChg>
    </pc:docChg>
  </pc:docChgLst>
  <pc:docChgLst>
    <pc:chgData name="IELTSCH JOUSLIN ELISE" userId="S::elise.ieltschjouslin@bpce.fr::a1d37daa-eec3-422a-aa97-224a8e9af077" providerId="AD" clId="Web-{A20D0C6A-507C-4C20-AB58-C85C5C6DB89B}"/>
    <pc:docChg chg="modSld">
      <pc:chgData name="IELTSCH JOUSLIN ELISE" userId="S::elise.ieltschjouslin@bpce.fr::a1d37daa-eec3-422a-aa97-224a8e9af077" providerId="AD" clId="Web-{A20D0C6A-507C-4C20-AB58-C85C5C6DB89B}" dt="2020-06-26T08:40:35.187" v="1"/>
      <pc:docMkLst>
        <pc:docMk/>
      </pc:docMkLst>
      <pc:sldChg chg="delSp">
        <pc:chgData name="IELTSCH JOUSLIN ELISE" userId="S::elise.ieltschjouslin@bpce.fr::a1d37daa-eec3-422a-aa97-224a8e9af077" providerId="AD" clId="Web-{A20D0C6A-507C-4C20-AB58-C85C5C6DB89B}" dt="2020-06-26T08:40:35.187" v="1"/>
        <pc:sldMkLst>
          <pc:docMk/>
          <pc:sldMk cId="2658312442" sldId="490"/>
        </pc:sldMkLst>
        <pc:spChg chg="del">
          <ac:chgData name="IELTSCH JOUSLIN ELISE" userId="S::elise.ieltschjouslin@bpce.fr::a1d37daa-eec3-422a-aa97-224a8e9af077" providerId="AD" clId="Web-{A20D0C6A-507C-4C20-AB58-C85C5C6DB89B}" dt="2020-06-26T08:40:33.468" v="0"/>
          <ac:spMkLst>
            <pc:docMk/>
            <pc:sldMk cId="2658312442" sldId="490"/>
            <ac:spMk id="3" creationId="{00000000-0000-0000-0000-000000000000}"/>
          </ac:spMkLst>
        </pc:spChg>
        <pc:picChg chg="del">
          <ac:chgData name="IELTSCH JOUSLIN ELISE" userId="S::elise.ieltschjouslin@bpce.fr::a1d37daa-eec3-422a-aa97-224a8e9af077" providerId="AD" clId="Web-{A20D0C6A-507C-4C20-AB58-C85C5C6DB89B}" dt="2020-06-26T08:40:35.187" v="1"/>
          <ac:picMkLst>
            <pc:docMk/>
            <pc:sldMk cId="2658312442" sldId="490"/>
            <ac:picMk id="7" creationId="{00000000-0000-0000-0000-000000000000}"/>
          </ac:picMkLst>
        </pc:picChg>
      </pc:sldChg>
    </pc:docChg>
  </pc:docChgLst>
  <pc:docChgLst>
    <pc:chgData name="CLERC-PESCHEUX Lise" userId="S::lise.clerc-pescheux@bpce.fr::6c2fc6bc-1a74-4756-8528-0a3f0a9dd213" providerId="AD" clId="Web-{8AB82A9F-C3D5-46AA-9672-F05EC59AD9D8}"/>
    <pc:docChg chg="modSld">
      <pc:chgData name="CLERC-PESCHEUX Lise" userId="S::lise.clerc-pescheux@bpce.fr::6c2fc6bc-1a74-4756-8528-0a3f0a9dd213" providerId="AD" clId="Web-{8AB82A9F-C3D5-46AA-9672-F05EC59AD9D8}" dt="2020-03-23T15:29:00.897" v="1090"/>
      <pc:docMkLst>
        <pc:docMk/>
      </pc:docMkLst>
      <pc:sldChg chg="addSp delSp modSp">
        <pc:chgData name="CLERC-PESCHEUX Lise" userId="S::lise.clerc-pescheux@bpce.fr::6c2fc6bc-1a74-4756-8528-0a3f0a9dd213" providerId="AD" clId="Web-{8AB82A9F-C3D5-46AA-9672-F05EC59AD9D8}" dt="2020-03-23T15:24:52.349" v="1034" actId="20577"/>
        <pc:sldMkLst>
          <pc:docMk/>
          <pc:sldMk cId="3684602508" sldId="412"/>
        </pc:sldMkLst>
        <pc:spChg chg="del">
          <ac:chgData name="CLERC-PESCHEUX Lise" userId="S::lise.clerc-pescheux@bpce.fr::6c2fc6bc-1a74-4756-8528-0a3f0a9dd213" providerId="AD" clId="Web-{8AB82A9F-C3D5-46AA-9672-F05EC59AD9D8}" dt="2020-03-23T14:43:19.915" v="117"/>
          <ac:spMkLst>
            <pc:docMk/>
            <pc:sldMk cId="3684602508" sldId="412"/>
            <ac:spMk id="3" creationId="{F5D0706F-46FE-4F17-93E2-39F050F03BD7}"/>
          </ac:spMkLst>
        </pc:spChg>
        <pc:spChg chg="mod">
          <ac:chgData name="CLERC-PESCHEUX Lise" userId="S::lise.clerc-pescheux@bpce.fr::6c2fc6bc-1a74-4756-8528-0a3f0a9dd213" providerId="AD" clId="Web-{8AB82A9F-C3D5-46AA-9672-F05EC59AD9D8}" dt="2020-03-23T15:17:53.222" v="842" actId="20577"/>
          <ac:spMkLst>
            <pc:docMk/>
            <pc:sldMk cId="3684602508" sldId="412"/>
            <ac:spMk id="6" creationId="{579C11C2-1DDA-4A25-A45E-72EFDC6CDBFB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4:57:17.388" v="271"/>
          <ac:spMkLst>
            <pc:docMk/>
            <pc:sldMk cId="3684602508" sldId="412"/>
            <ac:spMk id="7" creationId="{99BFCA8A-EC07-4ED6-9A8A-A38CB931EEEA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13:19.627" v="706" actId="688"/>
          <ac:spMkLst>
            <pc:docMk/>
            <pc:sldMk cId="3684602508" sldId="412"/>
            <ac:spMk id="8" creationId="{F16FB610-62FB-4034-8BC0-B80243146E8A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24:38.912" v="1031" actId="14100"/>
          <ac:spMkLst>
            <pc:docMk/>
            <pc:sldMk cId="3684602508" sldId="412"/>
            <ac:spMk id="9" creationId="{A3E043E7-511D-4E93-8CF9-D39802C182B5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4:57:43.872" v="276"/>
          <ac:spMkLst>
            <pc:docMk/>
            <pc:sldMk cId="3684602508" sldId="412"/>
            <ac:spMk id="10" creationId="{80400981-F9FD-4642-BBA6-30A6133D1BD5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5:01:41.248" v="344"/>
          <ac:spMkLst>
            <pc:docMk/>
            <pc:sldMk cId="3684602508" sldId="412"/>
            <ac:spMk id="14" creationId="{50183C19-7C83-4229-9565-3D78A273CC0F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15:07.065" v="725" actId="14100"/>
          <ac:spMkLst>
            <pc:docMk/>
            <pc:sldMk cId="3684602508" sldId="412"/>
            <ac:spMk id="15" creationId="{4D66BAB3-7B9F-4A16-B0E0-D39E4BD95E42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5:05:33.218" v="476"/>
          <ac:spMkLst>
            <pc:docMk/>
            <pc:sldMk cId="3684602508" sldId="412"/>
            <ac:spMk id="16" creationId="{94782D58-B156-4855-B975-5C225BCF0634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15:27.815" v="728" actId="14100"/>
          <ac:spMkLst>
            <pc:docMk/>
            <pc:sldMk cId="3684602508" sldId="412"/>
            <ac:spMk id="18" creationId="{EC616ACC-CB96-4766-B9C8-A7CBDAE88B3D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5:07:01.656" v="494"/>
          <ac:spMkLst>
            <pc:docMk/>
            <pc:sldMk cId="3684602508" sldId="412"/>
            <ac:spMk id="19" creationId="{FDEA2F5D-B16A-4273-AC12-9707FA4D3F08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5:22:43.489" v="993"/>
          <ac:spMkLst>
            <pc:docMk/>
            <pc:sldMk cId="3684602508" sldId="412"/>
            <ac:spMk id="20" creationId="{47D95D7C-64C9-424B-903E-EB05D50E4B03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16:43.643" v="829" actId="1076"/>
          <ac:spMkLst>
            <pc:docMk/>
            <pc:sldMk cId="3684602508" sldId="412"/>
            <ac:spMk id="22" creationId="{C0613C90-B33D-47E2-AB88-9467196B5BEB}"/>
          </ac:spMkLst>
        </pc:spChg>
        <pc:spChg chg="add del mod">
          <ac:chgData name="CLERC-PESCHEUX Lise" userId="S::lise.clerc-pescheux@bpce.fr::6c2fc6bc-1a74-4756-8528-0a3f0a9dd213" providerId="AD" clId="Web-{8AB82A9F-C3D5-46AA-9672-F05EC59AD9D8}" dt="2020-03-23T15:24:52.349" v="1034" actId="20577"/>
          <ac:spMkLst>
            <pc:docMk/>
            <pc:sldMk cId="3684602508" sldId="412"/>
            <ac:spMk id="24" creationId="{1280945A-B030-4D96-8EF4-EFB81F8B83D7}"/>
          </ac:spMkLst>
        </pc:spChg>
        <pc:picChg chg="del">
          <ac:chgData name="CLERC-PESCHEUX Lise" userId="S::lise.clerc-pescheux@bpce.fr::6c2fc6bc-1a74-4756-8528-0a3f0a9dd213" providerId="AD" clId="Web-{8AB82A9F-C3D5-46AA-9672-F05EC59AD9D8}" dt="2020-03-23T14:42:46.477" v="113"/>
          <ac:picMkLst>
            <pc:docMk/>
            <pc:sldMk cId="3684602508" sldId="412"/>
            <ac:picMk id="2" creationId="{8FA23DC3-046A-4A01-ABE6-A904F9BB96FD}"/>
          </ac:picMkLst>
        </pc:picChg>
        <pc:cxnChg chg="add mod">
          <ac:chgData name="CLERC-PESCHEUX Lise" userId="S::lise.clerc-pescheux@bpce.fr::6c2fc6bc-1a74-4756-8528-0a3f0a9dd213" providerId="AD" clId="Web-{8AB82A9F-C3D5-46AA-9672-F05EC59AD9D8}" dt="2020-03-23T15:13:02.517" v="702" actId="14100"/>
          <ac:cxnSpMkLst>
            <pc:docMk/>
            <pc:sldMk cId="3684602508" sldId="412"/>
            <ac:cxnSpMk id="12" creationId="{17A027F8-AF8C-4564-BEAB-8BEDFAB70FD6}"/>
          </ac:cxnSpMkLst>
        </pc:cxnChg>
        <pc:cxnChg chg="add mod">
          <ac:chgData name="CLERC-PESCHEUX Lise" userId="S::lise.clerc-pescheux@bpce.fr::6c2fc6bc-1a74-4756-8528-0a3f0a9dd213" providerId="AD" clId="Web-{8AB82A9F-C3D5-46AA-9672-F05EC59AD9D8}" dt="2020-03-23T15:12:48.455" v="698" actId="1076"/>
          <ac:cxnSpMkLst>
            <pc:docMk/>
            <pc:sldMk cId="3684602508" sldId="412"/>
            <ac:cxnSpMk id="13" creationId="{DB538F33-AC33-4E5E-99CE-AD0000FC6DAE}"/>
          </ac:cxnSpMkLst>
        </pc:cxnChg>
        <pc:cxnChg chg="add mod">
          <ac:chgData name="CLERC-PESCHEUX Lise" userId="S::lise.clerc-pescheux@bpce.fr::6c2fc6bc-1a74-4756-8528-0a3f0a9dd213" providerId="AD" clId="Web-{8AB82A9F-C3D5-46AA-9672-F05EC59AD9D8}" dt="2020-03-23T15:14:13.033" v="716" actId="14100"/>
          <ac:cxnSpMkLst>
            <pc:docMk/>
            <pc:sldMk cId="3684602508" sldId="412"/>
            <ac:cxnSpMk id="17" creationId="{1310F5D8-A403-4883-B18A-141B73746C53}"/>
          </ac:cxnSpMkLst>
        </pc:cxnChg>
        <pc:cxnChg chg="add mod">
          <ac:chgData name="CLERC-PESCHEUX Lise" userId="S::lise.clerc-pescheux@bpce.fr::6c2fc6bc-1a74-4756-8528-0a3f0a9dd213" providerId="AD" clId="Web-{8AB82A9F-C3D5-46AA-9672-F05EC59AD9D8}" dt="2020-03-23T15:16:55.737" v="831" actId="1076"/>
          <ac:cxnSpMkLst>
            <pc:docMk/>
            <pc:sldMk cId="3684602508" sldId="412"/>
            <ac:cxnSpMk id="21" creationId="{0C99B74C-B58D-4E24-88BD-B73C0CE31718}"/>
          </ac:cxnSpMkLst>
        </pc:cxnChg>
        <pc:cxnChg chg="add mod">
          <ac:chgData name="CLERC-PESCHEUX Lise" userId="S::lise.clerc-pescheux@bpce.fr::6c2fc6bc-1a74-4756-8528-0a3f0a9dd213" providerId="AD" clId="Web-{8AB82A9F-C3D5-46AA-9672-F05EC59AD9D8}" dt="2020-03-23T15:16:45.472" v="830" actId="1076"/>
          <ac:cxnSpMkLst>
            <pc:docMk/>
            <pc:sldMk cId="3684602508" sldId="412"/>
            <ac:cxnSpMk id="23" creationId="{46BDEC21-4C59-4885-B929-7EF43FFA5703}"/>
          </ac:cxnSpMkLst>
        </pc:cxnChg>
      </pc:sldChg>
      <pc:sldChg chg="addSp modSp">
        <pc:chgData name="CLERC-PESCHEUX Lise" userId="S::lise.clerc-pescheux@bpce.fr::6c2fc6bc-1a74-4756-8528-0a3f0a9dd213" providerId="AD" clId="Web-{8AB82A9F-C3D5-46AA-9672-F05EC59AD9D8}" dt="2020-03-23T15:29:00.897" v="1090"/>
        <pc:sldMkLst>
          <pc:docMk/>
          <pc:sldMk cId="3309621866" sldId="414"/>
        </pc:sldMkLst>
        <pc:spChg chg="add mod">
          <ac:chgData name="CLERC-PESCHEUX Lise" userId="S::lise.clerc-pescheux@bpce.fr::6c2fc6bc-1a74-4756-8528-0a3f0a9dd213" providerId="AD" clId="Web-{8AB82A9F-C3D5-46AA-9672-F05EC59AD9D8}" dt="2020-03-23T15:28:42.116" v="1088" actId="1076"/>
          <ac:spMkLst>
            <pc:docMk/>
            <pc:sldMk cId="3309621866" sldId="414"/>
            <ac:spMk id="2" creationId="{1CB174F9-8CED-46C5-8954-7958AC094EB2}"/>
          </ac:spMkLst>
        </pc:spChg>
        <pc:spChg chg="add mod">
          <ac:chgData name="CLERC-PESCHEUX Lise" userId="S::lise.clerc-pescheux@bpce.fr::6c2fc6bc-1a74-4756-8528-0a3f0a9dd213" providerId="AD" clId="Web-{8AB82A9F-C3D5-46AA-9672-F05EC59AD9D8}" dt="2020-03-23T15:27:54.819" v="1081"/>
          <ac:spMkLst>
            <pc:docMk/>
            <pc:sldMk cId="3309621866" sldId="414"/>
            <ac:spMk id="3" creationId="{EB2B5A21-8595-4A4E-A962-7BFB8209E12D}"/>
          </ac:spMkLst>
        </pc:spChg>
        <pc:spChg chg="add">
          <ac:chgData name="CLERC-PESCHEUX Lise" userId="S::lise.clerc-pescheux@bpce.fr::6c2fc6bc-1a74-4756-8528-0a3f0a9dd213" providerId="AD" clId="Web-{8AB82A9F-C3D5-46AA-9672-F05EC59AD9D8}" dt="2020-03-23T15:28:47.147" v="1089"/>
          <ac:spMkLst>
            <pc:docMk/>
            <pc:sldMk cId="3309621866" sldId="414"/>
            <ac:spMk id="7" creationId="{FAA5FBE3-5DA8-48C2-8186-0E2E66FE6C35}"/>
          </ac:spMkLst>
        </pc:spChg>
        <pc:spChg chg="add">
          <ac:chgData name="CLERC-PESCHEUX Lise" userId="S::lise.clerc-pescheux@bpce.fr::6c2fc6bc-1a74-4756-8528-0a3f0a9dd213" providerId="AD" clId="Web-{8AB82A9F-C3D5-46AA-9672-F05EC59AD9D8}" dt="2020-03-23T15:29:00.897" v="1090"/>
          <ac:spMkLst>
            <pc:docMk/>
            <pc:sldMk cId="3309621866" sldId="414"/>
            <ac:spMk id="8" creationId="{FAE6F5DE-A0BD-4E0A-A699-83B6686FC931}"/>
          </ac:spMkLst>
        </pc:spChg>
        <pc:cxnChg chg="add mod">
          <ac:chgData name="CLERC-PESCHEUX Lise" userId="S::lise.clerc-pescheux@bpce.fr::6c2fc6bc-1a74-4756-8528-0a3f0a9dd213" providerId="AD" clId="Web-{8AB82A9F-C3D5-46AA-9672-F05EC59AD9D8}" dt="2020-03-23T15:28:36.131" v="1087" actId="1076"/>
          <ac:cxnSpMkLst>
            <pc:docMk/>
            <pc:sldMk cId="3309621866" sldId="414"/>
            <ac:cxnSpMk id="6" creationId="{E42564F1-6A0F-40E1-8272-02EC573E5F30}"/>
          </ac:cxnSpMkLst>
        </pc:cxnChg>
      </pc:sldChg>
    </pc:docChg>
  </pc:docChgLst>
  <pc:docChgLst>
    <pc:chgData name="IELTSCH JOUSLIN ELISE" userId="S::elise.ieltschjouslin@bpce.fr::a1d37daa-eec3-422a-aa97-224a8e9af077" providerId="AD" clId="Web-{7A96227B-D9B7-4919-889B-7ADB34CB452C}"/>
    <pc:docChg chg="modSld">
      <pc:chgData name="IELTSCH JOUSLIN ELISE" userId="S::elise.ieltschjouslin@bpce.fr::a1d37daa-eec3-422a-aa97-224a8e9af077" providerId="AD" clId="Web-{7A96227B-D9B7-4919-889B-7ADB34CB452C}" dt="2020-03-23T19:35:25.420" v="3"/>
      <pc:docMkLst>
        <pc:docMk/>
      </pc:docMkLst>
      <pc:sldChg chg="modSp">
        <pc:chgData name="IELTSCH JOUSLIN ELISE" userId="S::elise.ieltschjouslin@bpce.fr::a1d37daa-eec3-422a-aa97-224a8e9af077" providerId="AD" clId="Web-{7A96227B-D9B7-4919-889B-7ADB34CB452C}" dt="2020-03-23T19:35:25.420" v="3"/>
        <pc:sldMkLst>
          <pc:docMk/>
          <pc:sldMk cId="3569904443" sldId="409"/>
        </pc:sldMkLst>
        <pc:spChg chg="mod">
          <ac:chgData name="IELTSCH JOUSLIN ELISE" userId="S::elise.ieltschjouslin@bpce.fr::a1d37daa-eec3-422a-aa97-224a8e9af077" providerId="AD" clId="Web-{7A96227B-D9B7-4919-889B-7ADB34CB452C}" dt="2020-03-23T19:34:58.936" v="1" actId="1076"/>
          <ac:spMkLst>
            <pc:docMk/>
            <pc:sldMk cId="3569904443" sldId="409"/>
            <ac:spMk id="18" creationId="{00000000-0000-0000-0000-000000000000}"/>
          </ac:spMkLst>
        </pc:spChg>
        <pc:spChg chg="mod ord">
          <ac:chgData name="IELTSCH JOUSLIN ELISE" userId="S::elise.ieltschjouslin@bpce.fr::a1d37daa-eec3-422a-aa97-224a8e9af077" providerId="AD" clId="Web-{7A96227B-D9B7-4919-889B-7ADB34CB452C}" dt="2020-03-23T19:35:25.420" v="3"/>
          <ac:spMkLst>
            <pc:docMk/>
            <pc:sldMk cId="3569904443" sldId="409"/>
            <ac:spMk id="25" creationId="{00000000-0000-0000-0000-000000000000}"/>
          </ac:spMkLst>
        </pc:spChg>
      </pc:sldChg>
    </pc:docChg>
  </pc:docChgLst>
  <pc:docChgLst>
    <pc:chgData name="BREILLOT Sebastien" userId="S::sebastien.breillot@bpce.fr::55ba5482-9057-4429-97da-4998355748aa" providerId="AD" clId="Web-{5DDA10CD-5EEB-4487-B7B8-CD3A625E7CEF}"/>
    <pc:docChg chg="modSld">
      <pc:chgData name="BREILLOT Sebastien" userId="S::sebastien.breillot@bpce.fr::55ba5482-9057-4429-97da-4998355748aa" providerId="AD" clId="Web-{5DDA10CD-5EEB-4487-B7B8-CD3A625E7CEF}" dt="2020-06-29T09:15:37.664" v="0" actId="14100"/>
      <pc:docMkLst>
        <pc:docMk/>
      </pc:docMkLst>
      <pc:sldChg chg="modSp">
        <pc:chgData name="BREILLOT Sebastien" userId="S::sebastien.breillot@bpce.fr::55ba5482-9057-4429-97da-4998355748aa" providerId="AD" clId="Web-{5DDA10CD-5EEB-4487-B7B8-CD3A625E7CEF}" dt="2020-06-29T09:15:37.664" v="0" actId="14100"/>
        <pc:sldMkLst>
          <pc:docMk/>
          <pc:sldMk cId="1079731317" sldId="407"/>
        </pc:sldMkLst>
        <pc:spChg chg="mod">
          <ac:chgData name="BREILLOT Sebastien" userId="S::sebastien.breillot@bpce.fr::55ba5482-9057-4429-97da-4998355748aa" providerId="AD" clId="Web-{5DDA10CD-5EEB-4487-B7B8-CD3A625E7CEF}" dt="2020-06-29T09:15:37.664" v="0" actId="14100"/>
          <ac:spMkLst>
            <pc:docMk/>
            <pc:sldMk cId="1079731317" sldId="407"/>
            <ac:spMk id="5" creationId="{00000000-0000-0000-0000-000000000000}"/>
          </ac:spMkLst>
        </pc:spChg>
      </pc:sldChg>
    </pc:docChg>
  </pc:docChgLst>
  <pc:docChgLst>
    <pc:chgData name="BREILLOT Sebastien" userId="S::sebastien.breillot@bpce.fr::55ba5482-9057-4429-97da-4998355748aa" providerId="AD" clId="Web-{44C70D44-A3CF-4422-8347-EECDC33B8386}"/>
    <pc:docChg chg="">
      <pc:chgData name="BREILLOT Sebastien" userId="S::sebastien.breillot@bpce.fr::55ba5482-9057-4429-97da-4998355748aa" providerId="AD" clId="Web-{44C70D44-A3CF-4422-8347-EECDC33B8386}" dt="2020-07-13T09:46:18.101" v="2"/>
      <pc:docMkLst>
        <pc:docMk/>
      </pc:docMkLst>
      <pc:sldChg chg="addCm">
        <pc:chgData name="BREILLOT Sebastien" userId="S::sebastien.breillot@bpce.fr::55ba5482-9057-4429-97da-4998355748aa" providerId="AD" clId="Web-{44C70D44-A3CF-4422-8347-EECDC33B8386}" dt="2020-07-13T09:44:37.646" v="1"/>
        <pc:sldMkLst>
          <pc:docMk/>
          <pc:sldMk cId="1191352974" sldId="410"/>
        </pc:sldMkLst>
      </pc:sldChg>
      <pc:sldChg chg="addCm">
        <pc:chgData name="BREILLOT Sebastien" userId="S::sebastien.breillot@bpce.fr::55ba5482-9057-4429-97da-4998355748aa" providerId="AD" clId="Web-{44C70D44-A3CF-4422-8347-EECDC33B8386}" dt="2020-07-13T09:46:18.101" v="2"/>
        <pc:sldMkLst>
          <pc:docMk/>
          <pc:sldMk cId="2621712094" sldId="491"/>
        </pc:sldMkLst>
      </pc:sldChg>
      <pc:sldChg chg="addCm">
        <pc:chgData name="BREILLOT Sebastien" userId="S::sebastien.breillot@bpce.fr::55ba5482-9057-4429-97da-4998355748aa" providerId="AD" clId="Web-{44C70D44-A3CF-4422-8347-EECDC33B8386}" dt="2020-07-13T09:42:11.363" v="0"/>
        <pc:sldMkLst>
          <pc:docMk/>
          <pc:sldMk cId="4002617477" sldId="492"/>
        </pc:sldMkLst>
      </pc:sldChg>
    </pc:docChg>
  </pc:docChgLst>
  <pc:docChgLst>
    <pc:chgData name="MAGNIN Bertrand" userId="S::bertrand.magnin@bpce.fr::42b1a0fe-77d8-4191-a45b-814377de564f" providerId="AD" clId="Web-{51BC8FB2-CDCF-4A9C-91CD-0004BCDCE50B}"/>
    <pc:docChg chg="modSld">
      <pc:chgData name="MAGNIN Bertrand" userId="S::bertrand.magnin@bpce.fr::42b1a0fe-77d8-4191-a45b-814377de564f" providerId="AD" clId="Web-{51BC8FB2-CDCF-4A9C-91CD-0004BCDCE50B}" dt="2020-03-24T13:06:22.316" v="74" actId="14100"/>
      <pc:docMkLst>
        <pc:docMk/>
      </pc:docMkLst>
      <pc:sldChg chg="modSp">
        <pc:chgData name="MAGNIN Bertrand" userId="S::bertrand.magnin@bpce.fr::42b1a0fe-77d8-4191-a45b-814377de564f" providerId="AD" clId="Web-{51BC8FB2-CDCF-4A9C-91CD-0004BCDCE50B}" dt="2020-03-24T13:06:22.316" v="74" actId="14100"/>
        <pc:sldMkLst>
          <pc:docMk/>
          <pc:sldMk cId="146998592" sldId="474"/>
        </pc:sldMkLst>
        <pc:spChg chg="mod">
          <ac:chgData name="MAGNIN Bertrand" userId="S::bertrand.magnin@bpce.fr::42b1a0fe-77d8-4191-a45b-814377de564f" providerId="AD" clId="Web-{51BC8FB2-CDCF-4A9C-91CD-0004BCDCE50B}" dt="2020-03-24T13:06:22.316" v="74" actId="14100"/>
          <ac:spMkLst>
            <pc:docMk/>
            <pc:sldMk cId="146998592" sldId="474"/>
            <ac:spMk id="6" creationId="{00000000-0000-0000-0000-000000000000}"/>
          </ac:spMkLst>
        </pc:spChg>
        <pc:cxnChg chg="mod">
          <ac:chgData name="MAGNIN Bertrand" userId="S::bertrand.magnin@bpce.fr::42b1a0fe-77d8-4191-a45b-814377de564f" providerId="AD" clId="Web-{51BC8FB2-CDCF-4A9C-91CD-0004BCDCE50B}" dt="2020-03-24T13:06:22.316" v="74" actId="14100"/>
          <ac:cxnSpMkLst>
            <pc:docMk/>
            <pc:sldMk cId="146998592" sldId="474"/>
            <ac:cxnSpMk id="12" creationId="{00000000-0000-0000-0000-000000000000}"/>
          </ac:cxnSpMkLst>
        </pc:cxnChg>
      </pc:sldChg>
    </pc:docChg>
  </pc:docChgLst>
  <pc:docChgLst>
    <pc:chgData name="GOURGEONNET Fabrice" userId="S::fabrice.gourgeonnet@bpce.fr::634a01cb-0113-41f8-a686-513861ab6575" providerId="AD" clId="Web-{DB87D78A-14E9-478C-9861-91F77587D53C}"/>
    <pc:docChg chg="modSld">
      <pc:chgData name="GOURGEONNET Fabrice" userId="S::fabrice.gourgeonnet@bpce.fr::634a01cb-0113-41f8-a686-513861ab6575" providerId="AD" clId="Web-{DB87D78A-14E9-478C-9861-91F77587D53C}" dt="2020-03-24T14:30:02.888" v="23" actId="14100"/>
      <pc:docMkLst>
        <pc:docMk/>
      </pc:docMkLst>
      <pc:sldChg chg="addSp delSp modSp">
        <pc:chgData name="GOURGEONNET Fabrice" userId="S::fabrice.gourgeonnet@bpce.fr::634a01cb-0113-41f8-a686-513861ab6575" providerId="AD" clId="Web-{DB87D78A-14E9-478C-9861-91F77587D53C}" dt="2020-03-24T14:30:02.888" v="23" actId="14100"/>
        <pc:sldMkLst>
          <pc:docMk/>
          <pc:sldMk cId="3569904443" sldId="409"/>
        </pc:sldMkLst>
        <pc:spChg chg="add del">
          <ac:chgData name="GOURGEONNET Fabrice" userId="S::fabrice.gourgeonnet@bpce.fr::634a01cb-0113-41f8-a686-513861ab6575" providerId="AD" clId="Web-{DB87D78A-14E9-478C-9861-91F77587D53C}" dt="2020-03-24T14:26:08.105" v="3"/>
          <ac:spMkLst>
            <pc:docMk/>
            <pc:sldMk cId="3569904443" sldId="409"/>
            <ac:spMk id="12" creationId="{00000000-0000-0000-0000-000000000000}"/>
          </ac:spMkLst>
        </pc:spChg>
        <pc:spChg chg="ord">
          <ac:chgData name="GOURGEONNET Fabrice" userId="S::fabrice.gourgeonnet@bpce.fr::634a01cb-0113-41f8-a686-513861ab6575" providerId="AD" clId="Web-{DB87D78A-14E9-478C-9861-91F77587D53C}" dt="2020-03-24T14:26:39.824" v="4"/>
          <ac:spMkLst>
            <pc:docMk/>
            <pc:sldMk cId="3569904443" sldId="409"/>
            <ac:spMk id="52" creationId="{00000000-0000-0000-0000-000000000000}"/>
          </ac:spMkLst>
        </pc:spChg>
        <pc:grpChg chg="add del mod">
          <ac:chgData name="GOURGEONNET Fabrice" userId="S::fabrice.gourgeonnet@bpce.fr::634a01cb-0113-41f8-a686-513861ab6575" providerId="AD" clId="Web-{DB87D78A-14E9-478C-9861-91F77587D53C}" dt="2020-03-24T14:29:36.747" v="21" actId="1076"/>
          <ac:grpSpMkLst>
            <pc:docMk/>
            <pc:sldMk cId="3569904443" sldId="409"/>
            <ac:grpSpMk id="8" creationId="{B954550D-731D-41F6-9876-1128B0985365}"/>
          </ac:grpSpMkLst>
        </pc:grpChg>
        <pc:cxnChg chg="add del mod">
          <ac:chgData name="GOURGEONNET Fabrice" userId="S::fabrice.gourgeonnet@bpce.fr::634a01cb-0113-41f8-a686-513861ab6575" providerId="AD" clId="Web-{DB87D78A-14E9-478C-9861-91F77587D53C}" dt="2020-03-24T14:28:26.997" v="8"/>
          <ac:cxnSpMkLst>
            <pc:docMk/>
            <pc:sldMk cId="3569904443" sldId="409"/>
            <ac:cxnSpMk id="10" creationId="{118DEE20-E682-4C93-A4F9-6BCA615F0459}"/>
          </ac:cxnSpMkLst>
        </pc:cxnChg>
        <pc:cxnChg chg="add mod">
          <ac:chgData name="GOURGEONNET Fabrice" userId="S::fabrice.gourgeonnet@bpce.fr::634a01cb-0113-41f8-a686-513861ab6575" providerId="AD" clId="Web-{DB87D78A-14E9-478C-9861-91F77587D53C}" dt="2020-03-24T14:28:52.403" v="12" actId="14100"/>
          <ac:cxnSpMkLst>
            <pc:docMk/>
            <pc:sldMk cId="3569904443" sldId="409"/>
            <ac:cxnSpMk id="13" creationId="{DE4A1946-19CE-4F02-B5D6-7E489BF5F747}"/>
          </ac:cxnSpMkLst>
        </pc:cxnChg>
        <pc:cxnChg chg="mod">
          <ac:chgData name="GOURGEONNET Fabrice" userId="S::fabrice.gourgeonnet@bpce.fr::634a01cb-0113-41f8-a686-513861ab6575" providerId="AD" clId="Web-{DB87D78A-14E9-478C-9861-91F77587D53C}" dt="2020-03-24T14:29:19.903" v="17" actId="1076"/>
          <ac:cxnSpMkLst>
            <pc:docMk/>
            <pc:sldMk cId="3569904443" sldId="409"/>
            <ac:cxnSpMk id="17" creationId="{75881B8D-0A55-4937-B14B-2DE41BA54FEE}"/>
          </ac:cxnSpMkLst>
        </pc:cxnChg>
        <pc:cxnChg chg="del">
          <ac:chgData name="GOURGEONNET Fabrice" userId="S::fabrice.gourgeonnet@bpce.fr::634a01cb-0113-41f8-a686-513861ab6575" providerId="AD" clId="Web-{DB87D78A-14E9-478C-9861-91F77587D53C}" dt="2020-03-24T14:29:50.825" v="22"/>
          <ac:cxnSpMkLst>
            <pc:docMk/>
            <pc:sldMk cId="3569904443" sldId="409"/>
            <ac:cxnSpMk id="20" creationId="{583751D4-4642-4237-99E3-D3F2ACF37482}"/>
          </ac:cxnSpMkLst>
        </pc:cxnChg>
        <pc:cxnChg chg="mod">
          <ac:chgData name="GOURGEONNET Fabrice" userId="S::fabrice.gourgeonnet@bpce.fr::634a01cb-0113-41f8-a686-513861ab6575" providerId="AD" clId="Web-{DB87D78A-14E9-478C-9861-91F77587D53C}" dt="2020-03-24T14:30:02.888" v="23" actId="14100"/>
          <ac:cxnSpMkLst>
            <pc:docMk/>
            <pc:sldMk cId="3569904443" sldId="409"/>
            <ac:cxnSpMk id="79" creationId="{75881B8D-0A55-4937-B14B-2DE41BA54FEE}"/>
          </ac:cxnSpMkLst>
        </pc:cxnChg>
        <pc:cxnChg chg="mod">
          <ac:chgData name="GOURGEONNET Fabrice" userId="S::fabrice.gourgeonnet@bpce.fr::634a01cb-0113-41f8-a686-513861ab6575" providerId="AD" clId="Web-{DB87D78A-14E9-478C-9861-91F77587D53C}" dt="2020-03-24T14:29:36.747" v="21" actId="1076"/>
          <ac:cxnSpMkLst>
            <pc:docMk/>
            <pc:sldMk cId="3569904443" sldId="409"/>
            <ac:cxnSpMk id="82" creationId="{75881B8D-0A55-4937-B14B-2DE41BA54FEE}"/>
          </ac:cxnSpMkLst>
        </pc:cxnChg>
      </pc:sldChg>
    </pc:docChg>
  </pc:docChgLst>
  <pc:docChgLst>
    <pc:chgData name="LASFARGUES Valérie (i-BP)" userId="S::valerie.lasfargues@i-bp.fr::184cde6f-ffc1-4998-9249-c309032da3c5" providerId="AD" clId="Web-{26FF67B0-DBE9-4DB7-B1D8-19B02F58CB96}"/>
    <pc:docChg chg="modSld">
      <pc:chgData name="LASFARGUES Valérie (i-BP)" userId="S::valerie.lasfargues@i-bp.fr::184cde6f-ffc1-4998-9249-c309032da3c5" providerId="AD" clId="Web-{26FF67B0-DBE9-4DB7-B1D8-19B02F58CB96}" dt="2020-07-17T08:52:02.195" v="20" actId="20577"/>
      <pc:docMkLst>
        <pc:docMk/>
      </pc:docMkLst>
      <pc:sldChg chg="modSp">
        <pc:chgData name="LASFARGUES Valérie (i-BP)" userId="S::valerie.lasfargues@i-bp.fr::184cde6f-ffc1-4998-9249-c309032da3c5" providerId="AD" clId="Web-{26FF67B0-DBE9-4DB7-B1D8-19B02F58CB96}" dt="2020-07-17T08:52:02.195" v="20" actId="20577"/>
        <pc:sldMkLst>
          <pc:docMk/>
          <pc:sldMk cId="2884512763" sldId="494"/>
        </pc:sldMkLst>
        <pc:spChg chg="mod">
          <ac:chgData name="LASFARGUES Valérie (i-BP)" userId="S::valerie.lasfargues@i-bp.fr::184cde6f-ffc1-4998-9249-c309032da3c5" providerId="AD" clId="Web-{26FF67B0-DBE9-4DB7-B1D8-19B02F58CB96}" dt="2020-07-17T08:52:02.195" v="20" actId="20577"/>
          <ac:spMkLst>
            <pc:docMk/>
            <pc:sldMk cId="2884512763" sldId="494"/>
            <ac:spMk id="25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26FF67B0-DBE9-4DB7-B1D8-19B02F58CB96}" dt="2020-07-17T08:51:31.912" v="12" actId="1076"/>
          <ac:spMkLst>
            <pc:docMk/>
            <pc:sldMk cId="2884512763" sldId="494"/>
            <ac:spMk id="33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26FF67B0-DBE9-4DB7-B1D8-19B02F58CB96}" dt="2020-07-17T08:50:04.472" v="8" actId="20577"/>
          <ac:spMkLst>
            <pc:docMk/>
            <pc:sldMk cId="2884512763" sldId="494"/>
            <ac:spMk id="65" creationId="{00000000-0000-0000-0000-000000000000}"/>
          </ac:spMkLst>
        </pc:spChg>
      </pc:sldChg>
    </pc:docChg>
  </pc:docChgLst>
  <pc:docChgLst>
    <pc:chgData name="MAGNIN Bertrand" userId="S::bertrand.magnin@bpce.fr::42b1a0fe-77d8-4191-a45b-814377de564f" providerId="AD" clId="Web-{3AA178DE-E08B-4810-8EDC-8C06AD87FE1F}"/>
    <pc:docChg chg="modSld">
      <pc:chgData name="MAGNIN Bertrand" userId="S::bertrand.magnin@bpce.fr::42b1a0fe-77d8-4191-a45b-814377de564f" providerId="AD" clId="Web-{3AA178DE-E08B-4810-8EDC-8C06AD87FE1F}" dt="2020-03-24T13:42:22.797" v="1" actId="20577"/>
      <pc:docMkLst>
        <pc:docMk/>
      </pc:docMkLst>
      <pc:sldChg chg="modSp">
        <pc:chgData name="MAGNIN Bertrand" userId="S::bertrand.magnin@bpce.fr::42b1a0fe-77d8-4191-a45b-814377de564f" providerId="AD" clId="Web-{3AA178DE-E08B-4810-8EDC-8C06AD87FE1F}" dt="2020-03-24T13:42:22.797" v="0" actId="20577"/>
        <pc:sldMkLst>
          <pc:docMk/>
          <pc:sldMk cId="1079731317" sldId="407"/>
        </pc:sldMkLst>
        <pc:spChg chg="mod">
          <ac:chgData name="MAGNIN Bertrand" userId="S::bertrand.magnin@bpce.fr::42b1a0fe-77d8-4191-a45b-814377de564f" providerId="AD" clId="Web-{3AA178DE-E08B-4810-8EDC-8C06AD87FE1F}" dt="2020-03-24T13:42:22.797" v="0" actId="20577"/>
          <ac:spMkLst>
            <pc:docMk/>
            <pc:sldMk cId="1079731317" sldId="407"/>
            <ac:spMk id="8" creationId="{00000000-0000-0000-0000-000000000000}"/>
          </ac:spMkLst>
        </pc:spChg>
      </pc:sldChg>
    </pc:docChg>
  </pc:docChgLst>
  <pc:docChgLst>
    <pc:chgData name="LASFARGUES Valérie (i-BP)" userId="S::valerie.lasfargues@i-bp.fr::184cde6f-ffc1-4998-9249-c309032da3c5" providerId="AD" clId="Web-{EFCC4696-D312-4493-9062-AA6990398D16}"/>
    <pc:docChg chg="addSld modSld">
      <pc:chgData name="LASFARGUES Valérie (i-BP)" userId="S::valerie.lasfargues@i-bp.fr::184cde6f-ffc1-4998-9249-c309032da3c5" providerId="AD" clId="Web-{EFCC4696-D312-4493-9062-AA6990398D16}" dt="2020-07-17T08:24:35.275" v="69"/>
      <pc:docMkLst>
        <pc:docMk/>
      </pc:docMkLst>
      <pc:sldChg chg="addSp delSp modSp addCm">
        <pc:chgData name="LASFARGUES Valérie (i-BP)" userId="S::valerie.lasfargues@i-bp.fr::184cde6f-ffc1-4998-9249-c309032da3c5" providerId="AD" clId="Web-{EFCC4696-D312-4493-9062-AA6990398D16}" dt="2020-07-17T08:18:55.898" v="11"/>
        <pc:sldMkLst>
          <pc:docMk/>
          <pc:sldMk cId="2884512763" sldId="494"/>
        </pc:sldMkLst>
        <pc:spChg chg="add del mod">
          <ac:chgData name="LASFARGUES Valérie (i-BP)" userId="S::valerie.lasfargues@i-bp.fr::184cde6f-ffc1-4998-9249-c309032da3c5" providerId="AD" clId="Web-{EFCC4696-D312-4493-9062-AA6990398D16}" dt="2020-07-17T08:18:55.898" v="11"/>
          <ac:spMkLst>
            <pc:docMk/>
            <pc:sldMk cId="2884512763" sldId="494"/>
            <ac:spMk id="11" creationId="{985203DE-F532-4561-AEC3-A4AA47F3C88D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16:37.037" v="2" actId="20577"/>
          <ac:spMkLst>
            <pc:docMk/>
            <pc:sldMk cId="2884512763" sldId="494"/>
            <ac:spMk id="50" creationId="{00000000-0000-0000-0000-000000000000}"/>
          </ac:spMkLst>
        </pc:spChg>
        <pc:picChg chg="add mod">
          <ac:chgData name="LASFARGUES Valérie (i-BP)" userId="S::valerie.lasfargues@i-bp.fr::184cde6f-ffc1-4998-9249-c309032da3c5" providerId="AD" clId="Web-{EFCC4696-D312-4493-9062-AA6990398D16}" dt="2020-07-17T08:16:43.881" v="6" actId="1076"/>
          <ac:picMkLst>
            <pc:docMk/>
            <pc:sldMk cId="2884512763" sldId="494"/>
            <ac:picMk id="6" creationId="{DA85619E-2EC0-4A0C-89D6-E006AECED20C}"/>
          </ac:picMkLst>
        </pc:picChg>
      </pc:sldChg>
      <pc:sldChg chg="delSp modSp add replId">
        <pc:chgData name="LASFARGUES Valérie (i-BP)" userId="S::valerie.lasfargues@i-bp.fr::184cde6f-ffc1-4998-9249-c309032da3c5" providerId="AD" clId="Web-{EFCC4696-D312-4493-9062-AA6990398D16}" dt="2020-07-17T08:24:35.275" v="69"/>
        <pc:sldMkLst>
          <pc:docMk/>
          <pc:sldMk cId="3714263936" sldId="495"/>
        </pc:sldMkLst>
        <pc:spChg chg="del">
          <ac:chgData name="LASFARGUES Valérie (i-BP)" userId="S::valerie.lasfargues@i-bp.fr::184cde6f-ffc1-4998-9249-c309032da3c5" providerId="AD" clId="Web-{EFCC4696-D312-4493-9062-AA6990398D16}" dt="2020-07-17T08:24:33.885" v="68"/>
          <ac:spMkLst>
            <pc:docMk/>
            <pc:sldMk cId="3714263936" sldId="495"/>
            <ac:spMk id="3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1:16.899" v="39" actId="1076"/>
          <ac:spMkLst>
            <pc:docMk/>
            <pc:sldMk cId="3714263936" sldId="495"/>
            <ac:spMk id="10" creationId="{00000000-0000-0000-0000-000000000000}"/>
          </ac:spMkLst>
        </pc:spChg>
        <pc:spChg chg="topLvl">
          <ac:chgData name="LASFARGUES Valérie (i-BP)" userId="S::valerie.lasfargues@i-bp.fr::184cde6f-ffc1-4998-9249-c309032da3c5" providerId="AD" clId="Web-{EFCC4696-D312-4493-9062-AA6990398D16}" dt="2020-07-17T08:20:25.398" v="26"/>
          <ac:spMkLst>
            <pc:docMk/>
            <pc:sldMk cId="3714263936" sldId="495"/>
            <ac:spMk id="1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0:52.899" v="33" actId="1076"/>
          <ac:spMkLst>
            <pc:docMk/>
            <pc:sldMk cId="3714263936" sldId="495"/>
            <ac:spMk id="16" creationId="{00000000-0000-0000-0000-000000000000}"/>
          </ac:spMkLst>
        </pc:spChg>
        <pc:spChg chg="topLvl">
          <ac:chgData name="LASFARGUES Valérie (i-BP)" userId="S::valerie.lasfargues@i-bp.fr::184cde6f-ffc1-4998-9249-c309032da3c5" providerId="AD" clId="Web-{EFCC4696-D312-4493-9062-AA6990398D16}" dt="2020-07-17T08:20:25.398" v="26"/>
          <ac:spMkLst>
            <pc:docMk/>
            <pc:sldMk cId="3714263936" sldId="495"/>
            <ac:spMk id="18" creationId="{00000000-0000-0000-0000-000000000000}"/>
          </ac:spMkLst>
        </pc:spChg>
        <pc:spChg chg="mod topLvl">
          <ac:chgData name="LASFARGUES Valérie (i-BP)" userId="S::valerie.lasfargues@i-bp.fr::184cde6f-ffc1-4998-9249-c309032da3c5" providerId="AD" clId="Web-{EFCC4696-D312-4493-9062-AA6990398D16}" dt="2020-07-17T08:22:16.212" v="47" actId="1076"/>
          <ac:spMkLst>
            <pc:docMk/>
            <pc:sldMk cId="3714263936" sldId="495"/>
            <ac:spMk id="2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2:31.321" v="48" actId="1076"/>
          <ac:spMkLst>
            <pc:docMk/>
            <pc:sldMk cId="3714263936" sldId="495"/>
            <ac:spMk id="25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39.025" v="58" actId="1076"/>
          <ac:spMkLst>
            <pc:docMk/>
            <pc:sldMk cId="3714263936" sldId="495"/>
            <ac:spMk id="33" creationId="{00000000-0000-0000-0000-000000000000}"/>
          </ac:spMkLst>
        </pc:spChg>
        <pc:spChg chg="mod topLvl">
          <ac:chgData name="LASFARGUES Valérie (i-BP)" userId="S::valerie.lasfargues@i-bp.fr::184cde6f-ffc1-4998-9249-c309032da3c5" providerId="AD" clId="Web-{EFCC4696-D312-4493-9062-AA6990398D16}" dt="2020-07-17T08:21:13.946" v="38" actId="1076"/>
          <ac:spMkLst>
            <pc:docMk/>
            <pc:sldMk cId="3714263936" sldId="495"/>
            <ac:spMk id="39" creationId="{00000000-0000-0000-0000-000000000000}"/>
          </ac:spMkLst>
        </pc:spChg>
        <pc:spChg chg="mod topLvl">
          <ac:chgData name="LASFARGUES Valérie (i-BP)" userId="S::valerie.lasfargues@i-bp.fr::184cde6f-ffc1-4998-9249-c309032da3c5" providerId="AD" clId="Web-{EFCC4696-D312-4493-9062-AA6990398D16}" dt="2020-07-17T08:21:25.539" v="40" actId="1076"/>
          <ac:spMkLst>
            <pc:docMk/>
            <pc:sldMk cId="3714263936" sldId="495"/>
            <ac:spMk id="40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23.353" v="56" actId="1076"/>
          <ac:spMkLst>
            <pc:docMk/>
            <pc:sldMk cId="3714263936" sldId="495"/>
            <ac:spMk id="41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19:27.210" v="16" actId="1076"/>
          <ac:spMkLst>
            <pc:docMk/>
            <pc:sldMk cId="3714263936" sldId="495"/>
            <ac:spMk id="45" creationId="{00000000-0000-0000-0000-000000000000}"/>
          </ac:spMkLst>
        </pc:spChg>
        <pc:spChg chg="mod topLvl">
          <ac:chgData name="LASFARGUES Valérie (i-BP)" userId="S::valerie.lasfargues@i-bp.fr::184cde6f-ffc1-4998-9249-c309032da3c5" providerId="AD" clId="Web-{EFCC4696-D312-4493-9062-AA6990398D16}" dt="2020-07-17T08:22:48.509" v="49" actId="1076"/>
          <ac:spMkLst>
            <pc:docMk/>
            <pc:sldMk cId="3714263936" sldId="495"/>
            <ac:spMk id="47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52.728" v="60" actId="1076"/>
          <ac:spMkLst>
            <pc:docMk/>
            <pc:sldMk cId="3714263936" sldId="495"/>
            <ac:spMk id="50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49.056" v="59" actId="1076"/>
          <ac:spMkLst>
            <pc:docMk/>
            <pc:sldMk cId="3714263936" sldId="495"/>
            <ac:spMk id="51" creationId="{00000000-0000-0000-0000-000000000000}"/>
          </ac:spMkLst>
        </pc:spChg>
        <pc:spChg chg="del">
          <ac:chgData name="LASFARGUES Valérie (i-BP)" userId="S::valerie.lasfargues@i-bp.fr::184cde6f-ffc1-4998-9249-c309032da3c5" providerId="AD" clId="Web-{EFCC4696-D312-4493-9062-AA6990398D16}" dt="2020-07-17T08:24:35.275" v="69"/>
          <ac:spMkLst>
            <pc:docMk/>
            <pc:sldMk cId="3714263936" sldId="495"/>
            <ac:spMk id="5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4:25.400" v="66" actId="1076"/>
          <ac:spMkLst>
            <pc:docMk/>
            <pc:sldMk cId="3714263936" sldId="495"/>
            <ac:spMk id="54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4:25.432" v="67" actId="1076"/>
          <ac:spMkLst>
            <pc:docMk/>
            <pc:sldMk cId="3714263936" sldId="495"/>
            <ac:spMk id="56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19:55.195" v="21" actId="1076"/>
          <ac:spMkLst>
            <pc:docMk/>
            <pc:sldMk cId="3714263936" sldId="495"/>
            <ac:spMk id="57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19:31.898" v="17" actId="1076"/>
          <ac:spMkLst>
            <pc:docMk/>
            <pc:sldMk cId="3714263936" sldId="495"/>
            <ac:spMk id="58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0:45.977" v="32" actId="1076"/>
          <ac:spMkLst>
            <pc:docMk/>
            <pc:sldMk cId="3714263936" sldId="495"/>
            <ac:spMk id="59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1:12.196" v="37" actId="1076"/>
          <ac:spMkLst>
            <pc:docMk/>
            <pc:sldMk cId="3714263936" sldId="495"/>
            <ac:spMk id="60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18.947" v="54" actId="1076"/>
          <ac:spMkLst>
            <pc:docMk/>
            <pc:sldMk cId="3714263936" sldId="495"/>
            <ac:spMk id="61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3:32.665" v="57" actId="1076"/>
          <ac:spMkLst>
            <pc:docMk/>
            <pc:sldMk cId="3714263936" sldId="495"/>
            <ac:spMk id="6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4:00.869" v="61" actId="1076"/>
          <ac:spMkLst>
            <pc:docMk/>
            <pc:sldMk cId="3714263936" sldId="495"/>
            <ac:spMk id="63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4:20.057" v="65" actId="1076"/>
          <ac:spMkLst>
            <pc:docMk/>
            <pc:sldMk cId="3714263936" sldId="495"/>
            <ac:spMk id="65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EFCC4696-D312-4493-9062-AA6990398D16}" dt="2020-07-17T08:22:54.775" v="51" actId="1076"/>
          <ac:spMkLst>
            <pc:docMk/>
            <pc:sldMk cId="3714263936" sldId="495"/>
            <ac:spMk id="66" creationId="{00000000-0000-0000-0000-000000000000}"/>
          </ac:spMkLst>
        </pc:spChg>
        <pc:grpChg chg="del mod">
          <ac:chgData name="LASFARGUES Valérie (i-BP)" userId="S::valerie.lasfargues@i-bp.fr::184cde6f-ffc1-4998-9249-c309032da3c5" providerId="AD" clId="Web-{EFCC4696-D312-4493-9062-AA6990398D16}" dt="2020-07-17T08:20:25.398" v="26"/>
          <ac:grpSpMkLst>
            <pc:docMk/>
            <pc:sldMk cId="3714263936" sldId="495"/>
            <ac:grpSpMk id="8" creationId="{B954550D-731D-41F6-9876-1128B0985365}"/>
          </ac:grpSpMkLst>
        </pc:grpChg>
        <pc:graphicFrameChg chg="mod">
          <ac:chgData name="LASFARGUES Valérie (i-BP)" userId="S::valerie.lasfargues@i-bp.fr::184cde6f-ffc1-4998-9249-c309032da3c5" providerId="AD" clId="Web-{EFCC4696-D312-4493-9062-AA6990398D16}" dt="2020-07-17T08:19:58.992" v="22" actId="1076"/>
          <ac:graphicFrameMkLst>
            <pc:docMk/>
            <pc:sldMk cId="3714263936" sldId="495"/>
            <ac:graphicFrameMk id="2" creationId="{69FC30A8-EAB1-4F81-945E-B5FFD7FAAEC5}"/>
          </ac:graphicFrameMkLst>
        </pc:graphicFrameChg>
        <pc:graphicFrameChg chg="mod">
          <ac:chgData name="LASFARGUES Valérie (i-BP)" userId="S::valerie.lasfargues@i-bp.fr::184cde6f-ffc1-4998-9249-c309032da3c5" providerId="AD" clId="Web-{EFCC4696-D312-4493-9062-AA6990398D16}" dt="2020-07-17T08:21:55.352" v="46" actId="1076"/>
          <ac:graphicFrameMkLst>
            <pc:docMk/>
            <pc:sldMk cId="3714263936" sldId="495"/>
            <ac:graphicFrameMk id="14" creationId="{00000000-0000-0000-0000-000000000000}"/>
          </ac:graphicFrameMkLst>
        </pc:graphicFrameChg>
        <pc:picChg chg="mod topLvl">
          <ac:chgData name="LASFARGUES Valérie (i-BP)" userId="S::valerie.lasfargues@i-bp.fr::184cde6f-ffc1-4998-9249-c309032da3c5" providerId="AD" clId="Web-{EFCC4696-D312-4493-9062-AA6990398D16}" dt="2020-07-17T08:22:48.524" v="50" actId="1076"/>
          <ac:picMkLst>
            <pc:docMk/>
            <pc:sldMk cId="3714263936" sldId="495"/>
            <ac:picMk id="48" creationId="{00000000-0000-0000-0000-000000000000}"/>
          </ac:picMkLst>
        </pc:picChg>
        <pc:picChg chg="mod topLvl">
          <ac:chgData name="LASFARGUES Valérie (i-BP)" userId="S::valerie.lasfargues@i-bp.fr::184cde6f-ffc1-4998-9249-c309032da3c5" providerId="AD" clId="Web-{EFCC4696-D312-4493-9062-AA6990398D16}" dt="2020-07-17T08:23:09.587" v="53" actId="1076"/>
          <ac:picMkLst>
            <pc:docMk/>
            <pc:sldMk cId="3714263936" sldId="495"/>
            <ac:picMk id="55" creationId="{00000000-0000-0000-0000-000000000000}"/>
          </ac:picMkLst>
        </pc:picChg>
        <pc:cxnChg chg="topLvl">
          <ac:chgData name="LASFARGUES Valérie (i-BP)" userId="S::valerie.lasfargues@i-bp.fr::184cde6f-ffc1-4998-9249-c309032da3c5" providerId="AD" clId="Web-{EFCC4696-D312-4493-9062-AA6990398D16}" dt="2020-07-17T08:20:25.398" v="26"/>
          <ac:cxnSpMkLst>
            <pc:docMk/>
            <pc:sldMk cId="3714263936" sldId="495"/>
            <ac:cxnSpMk id="17" creationId="{75881B8D-0A55-4937-B14B-2DE41BA54FEE}"/>
          </ac:cxnSpMkLst>
        </pc:cxnChg>
        <pc:cxnChg chg="mod">
          <ac:chgData name="LASFARGUES Valérie (i-BP)" userId="S::valerie.lasfargues@i-bp.fr::184cde6f-ffc1-4998-9249-c309032da3c5" providerId="AD" clId="Web-{EFCC4696-D312-4493-9062-AA6990398D16}" dt="2020-07-17T08:20:52.899" v="33" actId="1076"/>
          <ac:cxnSpMkLst>
            <pc:docMk/>
            <pc:sldMk cId="3714263936" sldId="495"/>
            <ac:cxnSpMk id="79" creationId="{75881B8D-0A55-4937-B14B-2DE41BA54FEE}"/>
          </ac:cxnSpMkLst>
        </pc:cxnChg>
        <pc:cxnChg chg="mod">
          <ac:chgData name="LASFARGUES Valérie (i-BP)" userId="S::valerie.lasfargues@i-bp.fr::184cde6f-ffc1-4998-9249-c309032da3c5" providerId="AD" clId="Web-{EFCC4696-D312-4493-9062-AA6990398D16}" dt="2020-07-17T08:20:33.852" v="27" actId="1076"/>
          <ac:cxnSpMkLst>
            <pc:docMk/>
            <pc:sldMk cId="3714263936" sldId="495"/>
            <ac:cxnSpMk id="89" creationId="{75881B8D-0A55-4937-B14B-2DE41BA54FEE}"/>
          </ac:cxnSpMkLst>
        </pc:cxnChg>
        <pc:cxnChg chg="mod">
          <ac:chgData name="LASFARGUES Valérie (i-BP)" userId="S::valerie.lasfargues@i-bp.fr::184cde6f-ffc1-4998-9249-c309032da3c5" providerId="AD" clId="Web-{EFCC4696-D312-4493-9062-AA6990398D16}" dt="2020-07-17T08:23:52.728" v="60" actId="1076"/>
          <ac:cxnSpMkLst>
            <pc:docMk/>
            <pc:sldMk cId="3714263936" sldId="495"/>
            <ac:cxnSpMk id="91" creationId="{75881B8D-0A55-4937-B14B-2DE41BA54FEE}"/>
          </ac:cxnSpMkLst>
        </pc:cxnChg>
      </pc:sldChg>
    </pc:docChg>
  </pc:docChgLst>
  <pc:docChgLst>
    <pc:chgData name="PADOVAN Odile" userId="S::odile.padovan@bpce.fr::340a2075-c9d5-4783-9794-4e0e7a9ec6b9" providerId="AD" clId="Web-{EB589734-997F-7506-AAE0-EDF3146E11DF}"/>
    <pc:docChg chg="modSld">
      <pc:chgData name="PADOVAN Odile" userId="S::odile.padovan@bpce.fr::340a2075-c9d5-4783-9794-4e0e7a9ec6b9" providerId="AD" clId="Web-{EB589734-997F-7506-AAE0-EDF3146E11DF}" dt="2020-03-24T13:17:31.330" v="86"/>
      <pc:docMkLst>
        <pc:docMk/>
      </pc:docMkLst>
      <pc:sldChg chg="addSp delSp modSp mod modClrScheme chgLayout">
        <pc:chgData name="PADOVAN Odile" userId="S::odile.padovan@bpce.fr::340a2075-c9d5-4783-9794-4e0e7a9ec6b9" providerId="AD" clId="Web-{EB589734-997F-7506-AAE0-EDF3146E11DF}" dt="2020-03-24T13:17:31.330" v="86"/>
        <pc:sldMkLst>
          <pc:docMk/>
          <pc:sldMk cId="4112113248" sldId="475"/>
        </pc:sldMkLst>
        <pc:spChg chg="mod">
          <ac:chgData name="PADOVAN Odile" userId="S::odile.padovan@bpce.fr::340a2075-c9d5-4783-9794-4e0e7a9ec6b9" providerId="AD" clId="Web-{EB589734-997F-7506-AAE0-EDF3146E11DF}" dt="2020-03-24T13:17:31.330" v="86"/>
          <ac:spMkLst>
            <pc:docMk/>
            <pc:sldMk cId="4112113248" sldId="475"/>
            <ac:spMk id="2" creationId="{366A84E6-800A-4210-9D48-A3B9A9A739C9}"/>
          </ac:spMkLst>
        </pc:spChg>
        <pc:spChg chg="mod">
          <ac:chgData name="PADOVAN Odile" userId="S::odile.padovan@bpce.fr::340a2075-c9d5-4783-9794-4e0e7a9ec6b9" providerId="AD" clId="Web-{EB589734-997F-7506-AAE0-EDF3146E11DF}" dt="2020-03-24T13:17:31.330" v="86"/>
          <ac:spMkLst>
            <pc:docMk/>
            <pc:sldMk cId="4112113248" sldId="475"/>
            <ac:spMk id="3" creationId="{5A38AC30-38DF-4995-8D41-AE806DA3728F}"/>
          </ac:spMkLst>
        </pc:spChg>
        <pc:spChg chg="add del mod">
          <ac:chgData name="PADOVAN Odile" userId="S::odile.padovan@bpce.fr::340a2075-c9d5-4783-9794-4e0e7a9ec6b9" providerId="AD" clId="Web-{EB589734-997F-7506-AAE0-EDF3146E11DF}" dt="2020-03-24T13:17:31.330" v="86"/>
          <ac:spMkLst>
            <pc:docMk/>
            <pc:sldMk cId="4112113248" sldId="475"/>
            <ac:spMk id="6" creationId="{D6AF7FE7-C8DE-4D4E-BD25-19A2CCC4AF0A}"/>
          </ac:spMkLst>
        </pc:spChg>
        <pc:graphicFrameChg chg="add">
          <ac:chgData name="PADOVAN Odile" userId="S::odile.padovan@bpce.fr::340a2075-c9d5-4783-9794-4e0e7a9ec6b9" providerId="AD" clId="Web-{EB589734-997F-7506-AAE0-EDF3146E11DF}" dt="2020-03-24T13:17:31.330" v="86"/>
          <ac:graphicFrameMkLst>
            <pc:docMk/>
            <pc:sldMk cId="4112113248" sldId="475"/>
            <ac:graphicFrameMk id="8" creationId="{A51612D0-27CB-4140-93EE-E0C7A4D4AB5C}"/>
          </ac:graphicFrameMkLst>
        </pc:graphicFrameChg>
        <pc:picChg chg="add del mod">
          <ac:chgData name="PADOVAN Odile" userId="S::odile.padovan@bpce.fr::340a2075-c9d5-4783-9794-4e0e7a9ec6b9" providerId="AD" clId="Web-{EB589734-997F-7506-AAE0-EDF3146E11DF}" dt="2020-03-24T13:12:55.297" v="1"/>
          <ac:picMkLst>
            <pc:docMk/>
            <pc:sldMk cId="4112113248" sldId="475"/>
            <ac:picMk id="4" creationId="{044E86B1-1E09-4672-99B0-18C49C6DDA85}"/>
          </ac:picMkLst>
        </pc:picChg>
        <pc:picChg chg="add del mod">
          <ac:chgData name="PADOVAN Odile" userId="S::odile.padovan@bpce.fr::340a2075-c9d5-4783-9794-4e0e7a9ec6b9" providerId="AD" clId="Web-{EB589734-997F-7506-AAE0-EDF3146E11DF}" dt="2020-03-24T13:13:38.441" v="16"/>
          <ac:picMkLst>
            <pc:docMk/>
            <pc:sldMk cId="4112113248" sldId="475"/>
            <ac:picMk id="7" creationId="{AFE9B343-E1AB-417C-9FA7-C9CB945E4295}"/>
          </ac:picMkLst>
        </pc:picChg>
      </pc:sldChg>
    </pc:docChg>
  </pc:docChgLst>
  <pc:docChgLst>
    <pc:chgData name="GOURGEONNET Fabrice" userId="S::fabrice.gourgeonnet@bpce.fr::634a01cb-0113-41f8-a686-513861ab6575" providerId="AD" clId="Web-{37CCAE9A-18EC-493A-9943-666059B7AB09}"/>
    <pc:docChg chg="modSld">
      <pc:chgData name="GOURGEONNET Fabrice" userId="S::fabrice.gourgeonnet@bpce.fr::634a01cb-0113-41f8-a686-513861ab6575" providerId="AD" clId="Web-{37CCAE9A-18EC-493A-9943-666059B7AB09}" dt="2020-03-24T14:32:36.611" v="2" actId="1076"/>
      <pc:docMkLst>
        <pc:docMk/>
      </pc:docMkLst>
      <pc:sldChg chg="addSp delSp modSp">
        <pc:chgData name="GOURGEONNET Fabrice" userId="S::fabrice.gourgeonnet@bpce.fr::634a01cb-0113-41f8-a686-513861ab6575" providerId="AD" clId="Web-{37CCAE9A-18EC-493A-9943-666059B7AB09}" dt="2020-03-24T14:32:36.611" v="2" actId="1076"/>
        <pc:sldMkLst>
          <pc:docMk/>
          <pc:sldMk cId="3569904443" sldId="409"/>
        </pc:sldMkLst>
        <pc:spChg chg="mod">
          <ac:chgData name="GOURGEONNET Fabrice" userId="S::fabrice.gourgeonnet@bpce.fr::634a01cb-0113-41f8-a686-513861ab6575" providerId="AD" clId="Web-{37CCAE9A-18EC-493A-9943-666059B7AB09}" dt="2020-03-24T14:32:36.611" v="2" actId="1076"/>
          <ac:spMkLst>
            <pc:docMk/>
            <pc:sldMk cId="3569904443" sldId="409"/>
            <ac:spMk id="25" creationId="{00000000-0000-0000-0000-000000000000}"/>
          </ac:spMkLst>
        </pc:spChg>
        <pc:spChg chg="add del">
          <ac:chgData name="GOURGEONNET Fabrice" userId="S::fabrice.gourgeonnet@bpce.fr::634a01cb-0113-41f8-a686-513861ab6575" providerId="AD" clId="Web-{37CCAE9A-18EC-493A-9943-666059B7AB09}" dt="2020-03-24T14:31:49.487" v="1"/>
          <ac:spMkLst>
            <pc:docMk/>
            <pc:sldMk cId="3569904443" sldId="409"/>
            <ac:spMk id="39" creationId="{00000000-0000-0000-0000-000000000000}"/>
          </ac:spMkLst>
        </pc:spChg>
        <pc:cxnChg chg="mod">
          <ac:chgData name="GOURGEONNET Fabrice" userId="S::fabrice.gourgeonnet@bpce.fr::634a01cb-0113-41f8-a686-513861ab6575" providerId="AD" clId="Web-{37CCAE9A-18EC-493A-9943-666059B7AB09}" dt="2020-03-24T14:31:49.487" v="1"/>
          <ac:cxnSpMkLst>
            <pc:docMk/>
            <pc:sldMk cId="3569904443" sldId="409"/>
            <ac:cxnSpMk id="82" creationId="{75881B8D-0A55-4937-B14B-2DE41BA54FEE}"/>
          </ac:cxnSpMkLst>
        </pc:cxnChg>
      </pc:sldChg>
    </pc:docChg>
  </pc:docChgLst>
  <pc:docChgLst>
    <pc:chgData name="LASFARGUES Valérie (i-BP)" userId="S::valerie.lasfargues@i-bp.fr::184cde6f-ffc1-4998-9249-c309032da3c5" providerId="AD" clId="Web-{7DC7F98F-0BC5-408B-9FCB-A983619D2144}"/>
    <pc:docChg chg="modSld">
      <pc:chgData name="LASFARGUES Valérie (i-BP)" userId="S::valerie.lasfargues@i-bp.fr::184cde6f-ffc1-4998-9249-c309032da3c5" providerId="AD" clId="Web-{7DC7F98F-0BC5-408B-9FCB-A983619D2144}" dt="2020-07-17T08:41:19.589" v="91" actId="14100"/>
      <pc:docMkLst>
        <pc:docMk/>
      </pc:docMkLst>
      <pc:sldChg chg="addSp delSp modSp">
        <pc:chgData name="LASFARGUES Valérie (i-BP)" userId="S::valerie.lasfargues@i-bp.fr::184cde6f-ffc1-4998-9249-c309032da3c5" providerId="AD" clId="Web-{7DC7F98F-0BC5-408B-9FCB-A983619D2144}" dt="2020-07-17T08:41:19.589" v="91" actId="14100"/>
        <pc:sldMkLst>
          <pc:docMk/>
          <pc:sldMk cId="3714263936" sldId="495"/>
        </pc:sldMkLst>
        <pc:spChg chg="add mod ord">
          <ac:chgData name="LASFARGUES Valérie (i-BP)" userId="S::valerie.lasfargues@i-bp.fr::184cde6f-ffc1-4998-9249-c309032da3c5" providerId="AD" clId="Web-{7DC7F98F-0BC5-408B-9FCB-A983619D2144}" dt="2020-07-17T08:31:08.820" v="60" actId="1076"/>
          <ac:spMkLst>
            <pc:docMk/>
            <pc:sldMk cId="3714263936" sldId="495"/>
            <ac:spMk id="3" creationId="{87F25DD3-ED2D-402D-948D-63716997E77D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2:08.789" v="64"/>
          <ac:spMkLst>
            <pc:docMk/>
            <pc:sldMk cId="3714263936" sldId="495"/>
            <ac:spMk id="7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2:17.336" v="66" actId="20577"/>
          <ac:spMkLst>
            <pc:docMk/>
            <pc:sldMk cId="3714263936" sldId="495"/>
            <ac:spMk id="9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26:45.694" v="28" actId="1076"/>
          <ac:spMkLst>
            <pc:docMk/>
            <pc:sldMk cId="3714263936" sldId="495"/>
            <ac:spMk id="10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1:02.102" v="59" actId="1076"/>
          <ac:spMkLst>
            <pc:docMk/>
            <pc:sldMk cId="3714263936" sldId="495"/>
            <ac:spMk id="1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5:38.634" v="75" actId="1076"/>
          <ac:spMkLst>
            <pc:docMk/>
            <pc:sldMk cId="3714263936" sldId="495"/>
            <ac:spMk id="16" creationId="{00000000-0000-0000-0000-000000000000}"/>
          </ac:spMkLst>
        </pc:spChg>
        <pc:spChg chg="add del mod">
          <ac:chgData name="LASFARGUES Valérie (i-BP)" userId="S::valerie.lasfargues@i-bp.fr::184cde6f-ffc1-4998-9249-c309032da3c5" providerId="AD" clId="Web-{7DC7F98F-0BC5-408B-9FCB-A983619D2144}" dt="2020-07-17T08:32:57.040" v="71"/>
          <ac:spMkLst>
            <pc:docMk/>
            <pc:sldMk cId="3714263936" sldId="495"/>
            <ac:spMk id="18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3:10.305" v="72" actId="1076"/>
          <ac:spMkLst>
            <pc:docMk/>
            <pc:sldMk cId="3714263936" sldId="495"/>
            <ac:spMk id="22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41:19.589" v="91" actId="14100"/>
          <ac:spMkLst>
            <pc:docMk/>
            <pc:sldMk cId="3714263936" sldId="495"/>
            <ac:spMk id="25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0:50.351" v="57" actId="1076"/>
          <ac:spMkLst>
            <pc:docMk/>
            <pc:sldMk cId="3714263936" sldId="495"/>
            <ac:spMk id="45" creationId="{00000000-0000-0000-0000-000000000000}"/>
          </ac:spMkLst>
        </pc:spChg>
        <pc:spChg chg="add mod ord">
          <ac:chgData name="LASFARGUES Valérie (i-BP)" userId="S::valerie.lasfargues@i-bp.fr::184cde6f-ffc1-4998-9249-c309032da3c5" providerId="AD" clId="Web-{7DC7F98F-0BC5-408B-9FCB-A983619D2144}" dt="2020-07-17T08:26:09.663" v="16"/>
          <ac:spMkLst>
            <pc:docMk/>
            <pc:sldMk cId="3714263936" sldId="495"/>
            <ac:spMk id="46" creationId="{B1EB37DE-154F-4D6F-A33A-AA7B099DED2A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0:54.867" v="58" actId="1076"/>
          <ac:spMkLst>
            <pc:docMk/>
            <pc:sldMk cId="3714263936" sldId="495"/>
            <ac:spMk id="57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0:46.539" v="56" actId="1076"/>
          <ac:spMkLst>
            <pc:docMk/>
            <pc:sldMk cId="3714263936" sldId="495"/>
            <ac:spMk id="58" creationId="{00000000-0000-0000-0000-000000000000}"/>
          </ac:spMkLst>
        </pc:spChg>
        <pc:spChg chg="mod">
          <ac:chgData name="LASFARGUES Valérie (i-BP)" userId="S::valerie.lasfargues@i-bp.fr::184cde6f-ffc1-4998-9249-c309032da3c5" providerId="AD" clId="Web-{7DC7F98F-0BC5-408B-9FCB-A983619D2144}" dt="2020-07-17T08:35:08.259" v="74" actId="1076"/>
          <ac:spMkLst>
            <pc:docMk/>
            <pc:sldMk cId="3714263936" sldId="495"/>
            <ac:spMk id="59" creationId="{00000000-0000-0000-0000-000000000000}"/>
          </ac:spMkLst>
        </pc:spChg>
        <pc:graphicFrameChg chg="mod">
          <ac:chgData name="LASFARGUES Valérie (i-BP)" userId="S::valerie.lasfargues@i-bp.fr::184cde6f-ffc1-4998-9249-c309032da3c5" providerId="AD" clId="Web-{7DC7F98F-0BC5-408B-9FCB-A983619D2144}" dt="2020-07-17T08:33:19.790" v="73" actId="1076"/>
          <ac:graphicFrameMkLst>
            <pc:docMk/>
            <pc:sldMk cId="3714263936" sldId="495"/>
            <ac:graphicFrameMk id="2" creationId="{69FC30A8-EAB1-4F81-945E-B5FFD7FAAEC5}"/>
          </ac:graphicFrameMkLst>
        </pc:graphicFrameChg>
        <pc:graphicFrameChg chg="mod">
          <ac:chgData name="LASFARGUES Valérie (i-BP)" userId="S::valerie.lasfargues@i-bp.fr::184cde6f-ffc1-4998-9249-c309032da3c5" providerId="AD" clId="Web-{7DC7F98F-0BC5-408B-9FCB-A983619D2144}" dt="2020-07-17T08:30:27.523" v="53" actId="1076"/>
          <ac:graphicFrameMkLst>
            <pc:docMk/>
            <pc:sldMk cId="3714263936" sldId="495"/>
            <ac:graphicFrameMk id="14" creationId="{00000000-0000-0000-0000-000000000000}"/>
          </ac:graphicFrameMkLst>
        </pc:graphicFrameChg>
        <pc:cxnChg chg="del">
          <ac:chgData name="LASFARGUES Valérie (i-BP)" userId="S::valerie.lasfargues@i-bp.fr::184cde6f-ffc1-4998-9249-c309032da3c5" providerId="AD" clId="Web-{7DC7F98F-0BC5-408B-9FCB-A983619D2144}" dt="2020-07-17T08:25:21.084" v="5"/>
          <ac:cxnSpMkLst>
            <pc:docMk/>
            <pc:sldMk cId="3714263936" sldId="495"/>
            <ac:cxnSpMk id="17" creationId="{75881B8D-0A55-4937-B14B-2DE41BA54FEE}"/>
          </ac:cxnSpMkLst>
        </pc:cxnChg>
        <pc:cxnChg chg="mod">
          <ac:chgData name="LASFARGUES Valérie (i-BP)" userId="S::valerie.lasfargues@i-bp.fr::184cde6f-ffc1-4998-9249-c309032da3c5" providerId="AD" clId="Web-{7DC7F98F-0BC5-408B-9FCB-A983619D2144}" dt="2020-07-17T08:35:38.634" v="75" actId="1076"/>
          <ac:cxnSpMkLst>
            <pc:docMk/>
            <pc:sldMk cId="3714263936" sldId="495"/>
            <ac:cxnSpMk id="79" creationId="{75881B8D-0A55-4937-B14B-2DE41BA54FEE}"/>
          </ac:cxnSpMkLst>
        </pc:cxnChg>
        <pc:cxnChg chg="del">
          <ac:chgData name="LASFARGUES Valérie (i-BP)" userId="S::valerie.lasfargues@i-bp.fr::184cde6f-ffc1-4998-9249-c309032da3c5" providerId="AD" clId="Web-{7DC7F98F-0BC5-408B-9FCB-A983619D2144}" dt="2020-07-17T08:25:15.615" v="2"/>
          <ac:cxnSpMkLst>
            <pc:docMk/>
            <pc:sldMk cId="3714263936" sldId="495"/>
            <ac:cxnSpMk id="82" creationId="{75881B8D-0A55-4937-B14B-2DE41BA54FEE}"/>
          </ac:cxnSpMkLst>
        </pc:cxnChg>
        <pc:cxnChg chg="del">
          <ac:chgData name="LASFARGUES Valérie (i-BP)" userId="S::valerie.lasfargues@i-bp.fr::184cde6f-ffc1-4998-9249-c309032da3c5" providerId="AD" clId="Web-{7DC7F98F-0BC5-408B-9FCB-A983619D2144}" dt="2020-07-17T08:32:37.383" v="69"/>
          <ac:cxnSpMkLst>
            <pc:docMk/>
            <pc:sldMk cId="3714263936" sldId="495"/>
            <ac:cxnSpMk id="89" creationId="{75881B8D-0A55-4937-B14B-2DE41BA54FEE}"/>
          </ac:cxnSpMkLst>
        </pc:cxnChg>
      </pc:sldChg>
    </pc:docChg>
  </pc:docChgLst>
  <pc:docChgLst>
    <pc:chgData name="CLERC-PESCHEUX Lise" userId="S::lise.clerc-pescheux@bpce.fr::6c2fc6bc-1a74-4756-8528-0a3f0a9dd213" providerId="AD" clId="Web-{C69AD05C-542E-405A-B3BB-56A8082DDAF9}"/>
    <pc:docChg chg="modSld">
      <pc:chgData name="CLERC-PESCHEUX Lise" userId="S::lise.clerc-pescheux@bpce.fr::6c2fc6bc-1a74-4756-8528-0a3f0a9dd213" providerId="AD" clId="Web-{C69AD05C-542E-405A-B3BB-56A8082DDAF9}" dt="2020-03-23T15:38:32.677" v="7" actId="1076"/>
      <pc:docMkLst>
        <pc:docMk/>
      </pc:docMkLst>
      <pc:sldChg chg="addSp delSp modSp">
        <pc:chgData name="CLERC-PESCHEUX Lise" userId="S::lise.clerc-pescheux@bpce.fr::6c2fc6bc-1a74-4756-8528-0a3f0a9dd213" providerId="AD" clId="Web-{C69AD05C-542E-405A-B3BB-56A8082DDAF9}" dt="2020-03-23T15:38:32.677" v="7" actId="1076"/>
        <pc:sldMkLst>
          <pc:docMk/>
          <pc:sldMk cId="3309621866" sldId="414"/>
        </pc:sldMkLst>
        <pc:spChg chg="del">
          <ac:chgData name="CLERC-PESCHEUX Lise" userId="S::lise.clerc-pescheux@bpce.fr::6c2fc6bc-1a74-4756-8528-0a3f0a9dd213" providerId="AD" clId="Web-{C69AD05C-542E-405A-B3BB-56A8082DDAF9}" dt="2020-03-23T15:34:19.237" v="2"/>
          <ac:spMkLst>
            <pc:docMk/>
            <pc:sldMk cId="3309621866" sldId="414"/>
            <ac:spMk id="3" creationId="{EB2B5A21-8595-4A4E-A962-7BFB8209E12D}"/>
          </ac:spMkLst>
        </pc:spChg>
        <pc:spChg chg="del">
          <ac:chgData name="CLERC-PESCHEUX Lise" userId="S::lise.clerc-pescheux@bpce.fr::6c2fc6bc-1a74-4756-8528-0a3f0a9dd213" providerId="AD" clId="Web-{C69AD05C-542E-405A-B3BB-56A8082DDAF9}" dt="2020-03-23T15:34:09.862" v="0"/>
          <ac:spMkLst>
            <pc:docMk/>
            <pc:sldMk cId="3309621866" sldId="414"/>
            <ac:spMk id="7" creationId="{FAA5FBE3-5DA8-48C2-8186-0E2E66FE6C35}"/>
          </ac:spMkLst>
        </pc:spChg>
        <pc:spChg chg="del">
          <ac:chgData name="CLERC-PESCHEUX Lise" userId="S::lise.clerc-pescheux@bpce.fr::6c2fc6bc-1a74-4756-8528-0a3f0a9dd213" providerId="AD" clId="Web-{C69AD05C-542E-405A-B3BB-56A8082DDAF9}" dt="2020-03-23T15:34:13.004" v="1"/>
          <ac:spMkLst>
            <pc:docMk/>
            <pc:sldMk cId="3309621866" sldId="414"/>
            <ac:spMk id="8" creationId="{FAE6F5DE-A0BD-4E0A-A699-83B6686FC931}"/>
          </ac:spMkLst>
        </pc:spChg>
        <pc:cxnChg chg="del">
          <ac:chgData name="CLERC-PESCHEUX Lise" userId="S::lise.clerc-pescheux@bpce.fr::6c2fc6bc-1a74-4756-8528-0a3f0a9dd213" providerId="AD" clId="Web-{C69AD05C-542E-405A-B3BB-56A8082DDAF9}" dt="2020-03-23T15:38:09.677" v="3"/>
          <ac:cxnSpMkLst>
            <pc:docMk/>
            <pc:sldMk cId="3309621866" sldId="414"/>
            <ac:cxnSpMk id="6" creationId="{E42564F1-6A0F-40E1-8272-02EC573E5F30}"/>
          </ac:cxnSpMkLst>
        </pc:cxnChg>
        <pc:cxnChg chg="add mod">
          <ac:chgData name="CLERC-PESCHEUX Lise" userId="S::lise.clerc-pescheux@bpce.fr::6c2fc6bc-1a74-4756-8528-0a3f0a9dd213" providerId="AD" clId="Web-{C69AD05C-542E-405A-B3BB-56A8082DDAF9}" dt="2020-03-23T15:38:32.677" v="7" actId="1076"/>
          <ac:cxnSpMkLst>
            <pc:docMk/>
            <pc:sldMk cId="3309621866" sldId="414"/>
            <ac:cxnSpMk id="9" creationId="{52D14F50-B37F-4AB8-8629-0B84E09B29D3}"/>
          </ac:cxnSpMkLst>
        </pc:cxnChg>
      </pc:sldChg>
    </pc:docChg>
  </pc:docChgLst>
  <pc:docChgLst>
    <pc:chgData name="CLERC-PESCHEUX Lise" userId="S::lise.clerc-pescheux@bpce.fr::6c2fc6bc-1a74-4756-8528-0a3f0a9dd213" providerId="AD" clId="Web-{32BB81BD-DFB1-4D13-9784-880B6750A148}"/>
    <pc:docChg chg="modSld">
      <pc:chgData name="CLERC-PESCHEUX Lise" userId="S::lise.clerc-pescheux@bpce.fr::6c2fc6bc-1a74-4756-8528-0a3f0a9dd213" providerId="AD" clId="Web-{32BB81BD-DFB1-4D13-9784-880B6750A148}" dt="2020-03-24T08:00:51.202" v="461" actId="1076"/>
      <pc:docMkLst>
        <pc:docMk/>
      </pc:docMkLst>
      <pc:sldChg chg="addSp delSp modSp">
        <pc:chgData name="CLERC-PESCHEUX Lise" userId="S::lise.clerc-pescheux@bpce.fr::6c2fc6bc-1a74-4756-8528-0a3f0a9dd213" providerId="AD" clId="Web-{32BB81BD-DFB1-4D13-9784-880B6750A148}" dt="2020-03-24T07:11:12.324" v="166" actId="20577"/>
        <pc:sldMkLst>
          <pc:docMk/>
          <pc:sldMk cId="1191352974" sldId="410"/>
        </pc:sldMkLst>
        <pc:spChg chg="add del mod">
          <ac:chgData name="CLERC-PESCHEUX Lise" userId="S::lise.clerc-pescheux@bpce.fr::6c2fc6bc-1a74-4756-8528-0a3f0a9dd213" providerId="AD" clId="Web-{32BB81BD-DFB1-4D13-9784-880B6750A148}" dt="2020-03-24T07:03:07.383" v="35"/>
          <ac:spMkLst>
            <pc:docMk/>
            <pc:sldMk cId="1191352974" sldId="410"/>
            <ac:spMk id="2" creationId="{802C5A2C-362D-4C93-B0A8-7C3A85E027BD}"/>
          </ac:spMkLst>
        </pc:spChg>
        <pc:spChg chg="mod">
          <ac:chgData name="CLERC-PESCHEUX Lise" userId="S::lise.clerc-pescheux@bpce.fr::6c2fc6bc-1a74-4756-8528-0a3f0a9dd213" providerId="AD" clId="Web-{32BB81BD-DFB1-4D13-9784-880B6750A148}" dt="2020-03-24T07:11:12.324" v="166" actId="20577"/>
          <ac:spMkLst>
            <pc:docMk/>
            <pc:sldMk cId="1191352974" sldId="410"/>
            <ac:spMk id="4" creationId="{00000000-0000-0000-0000-000000000000}"/>
          </ac:spMkLst>
        </pc:spChg>
        <pc:spChg chg="mod">
          <ac:chgData name="CLERC-PESCHEUX Lise" userId="S::lise.clerc-pescheux@bpce.fr::6c2fc6bc-1a74-4756-8528-0a3f0a9dd213" providerId="AD" clId="Web-{32BB81BD-DFB1-4D13-9784-880B6750A148}" dt="2020-03-24T07:03:47.571" v="53" actId="1076"/>
          <ac:spMkLst>
            <pc:docMk/>
            <pc:sldMk cId="1191352974" sldId="410"/>
            <ac:spMk id="5" creationId="{00000000-0000-0000-0000-000000000000}"/>
          </ac:spMkLst>
        </pc:spChg>
        <pc:picChg chg="mod">
          <ac:chgData name="CLERC-PESCHEUX Lise" userId="S::lise.clerc-pescheux@bpce.fr::6c2fc6bc-1a74-4756-8528-0a3f0a9dd213" providerId="AD" clId="Web-{32BB81BD-DFB1-4D13-9784-880B6750A148}" dt="2020-03-24T07:03:42.868" v="52" actId="1076"/>
          <ac:picMkLst>
            <pc:docMk/>
            <pc:sldMk cId="1191352974" sldId="410"/>
            <ac:picMk id="9" creationId="{00000000-0000-0000-0000-000000000000}"/>
          </ac:picMkLst>
        </pc:picChg>
      </pc:sldChg>
      <pc:sldChg chg="modSp">
        <pc:chgData name="CLERC-PESCHEUX Lise" userId="S::lise.clerc-pescheux@bpce.fr::6c2fc6bc-1a74-4756-8528-0a3f0a9dd213" providerId="AD" clId="Web-{32BB81BD-DFB1-4D13-9784-880B6750A148}" dt="2020-03-24T08:00:51.202" v="461" actId="1076"/>
        <pc:sldMkLst>
          <pc:docMk/>
          <pc:sldMk cId="2588226372" sldId="413"/>
        </pc:sldMkLst>
        <pc:spChg chg="mod">
          <ac:chgData name="CLERC-PESCHEUX Lise" userId="S::lise.clerc-pescheux@bpce.fr::6c2fc6bc-1a74-4756-8528-0a3f0a9dd213" providerId="AD" clId="Web-{32BB81BD-DFB1-4D13-9784-880B6750A148}" dt="2020-03-24T08:00:51.202" v="461" actId="1076"/>
          <ac:spMkLst>
            <pc:docMk/>
            <pc:sldMk cId="2588226372" sldId="413"/>
            <ac:spMk id="6" creationId="{00000000-0000-0000-0000-000000000000}"/>
          </ac:spMkLst>
        </pc:spChg>
      </pc:sldChg>
      <pc:sldChg chg="addSp modSp">
        <pc:chgData name="CLERC-PESCHEUX Lise" userId="S::lise.clerc-pescheux@bpce.fr::6c2fc6bc-1a74-4756-8528-0a3f0a9dd213" providerId="AD" clId="Web-{32BB81BD-DFB1-4D13-9784-880B6750A148}" dt="2020-03-24T07:26:08.358" v="458" actId="20577"/>
        <pc:sldMkLst>
          <pc:docMk/>
          <pc:sldMk cId="3309621866" sldId="414"/>
        </pc:sldMkLst>
        <pc:spChg chg="add mod">
          <ac:chgData name="CLERC-PESCHEUX Lise" userId="S::lise.clerc-pescheux@bpce.fr::6c2fc6bc-1a74-4756-8528-0a3f0a9dd213" providerId="AD" clId="Web-{32BB81BD-DFB1-4D13-9784-880B6750A148}" dt="2020-03-24T07:24:44.717" v="347" actId="20577"/>
          <ac:spMkLst>
            <pc:docMk/>
            <pc:sldMk cId="3309621866" sldId="414"/>
            <ac:spMk id="22" creationId="{4670ECE0-9054-4DD6-AD85-46528218114C}"/>
          </ac:spMkLst>
        </pc:spChg>
        <pc:spChg chg="mod">
          <ac:chgData name="CLERC-PESCHEUX Lise" userId="S::lise.clerc-pescheux@bpce.fr::6c2fc6bc-1a74-4756-8528-0a3f0a9dd213" providerId="AD" clId="Web-{32BB81BD-DFB1-4D13-9784-880B6750A148}" dt="2020-03-24T07:26:08.358" v="458" actId="20577"/>
          <ac:spMkLst>
            <pc:docMk/>
            <pc:sldMk cId="3309621866" sldId="414"/>
            <ac:spMk id="41" creationId="{58A42615-A1EC-4585-BADA-9C3B16E77737}"/>
          </ac:spMkLst>
        </pc:spChg>
      </pc:sldChg>
    </pc:docChg>
  </pc:docChgLst>
  <pc:docChgLst>
    <pc:chgData name="BONNEMAINS Marc" userId="S::marc.bonnemains@bpce.fr::15d5aa68-86be-4fe9-9e71-cda7ed86a5e8" providerId="AD" clId="Web-{FE92FBB2-2DA3-420A-98F3-93EB1387D066}"/>
    <pc:docChg chg="modSld">
      <pc:chgData name="BONNEMAINS Marc" userId="S::marc.bonnemains@bpce.fr::15d5aa68-86be-4fe9-9e71-cda7ed86a5e8" providerId="AD" clId="Web-{FE92FBB2-2DA3-420A-98F3-93EB1387D066}" dt="2020-03-24T14:04:54.807" v="6" actId="1076"/>
      <pc:docMkLst>
        <pc:docMk/>
      </pc:docMkLst>
      <pc:sldChg chg="addSp modSp">
        <pc:chgData name="BONNEMAINS Marc" userId="S::marc.bonnemains@bpce.fr::15d5aa68-86be-4fe9-9e71-cda7ed86a5e8" providerId="AD" clId="Web-{FE92FBB2-2DA3-420A-98F3-93EB1387D066}" dt="2020-03-24T14:04:54.807" v="6" actId="1076"/>
        <pc:sldMkLst>
          <pc:docMk/>
          <pc:sldMk cId="3569904443" sldId="409"/>
        </pc:sldMkLst>
        <pc:spChg chg="mod">
          <ac:chgData name="BONNEMAINS Marc" userId="S::marc.bonnemains@bpce.fr::15d5aa68-86be-4fe9-9e71-cda7ed86a5e8" providerId="AD" clId="Web-{FE92FBB2-2DA3-420A-98F3-93EB1387D066}" dt="2020-03-24T14:03:24.558" v="1" actId="20577"/>
          <ac:spMkLst>
            <pc:docMk/>
            <pc:sldMk cId="3569904443" sldId="409"/>
            <ac:spMk id="9" creationId="{00000000-0000-0000-0000-000000000000}"/>
          </ac:spMkLst>
        </pc:spChg>
        <pc:spChg chg="mod">
          <ac:chgData name="BONNEMAINS Marc" userId="S::marc.bonnemains@bpce.fr::15d5aa68-86be-4fe9-9e71-cda7ed86a5e8" providerId="AD" clId="Web-{FE92FBB2-2DA3-420A-98F3-93EB1387D066}" dt="2020-03-24T14:03:25.730" v="3" actId="1076"/>
          <ac:spMkLst>
            <pc:docMk/>
            <pc:sldMk cId="3569904443" sldId="409"/>
            <ac:spMk id="40" creationId="{00000000-0000-0000-0000-000000000000}"/>
          </ac:spMkLst>
        </pc:spChg>
        <pc:spChg chg="mod">
          <ac:chgData name="BONNEMAINS Marc" userId="S::marc.bonnemains@bpce.fr::15d5aa68-86be-4fe9-9e71-cda7ed86a5e8" providerId="AD" clId="Web-{FE92FBB2-2DA3-420A-98F3-93EB1387D066}" dt="2020-03-24T14:03:24.761" v="2" actId="1076"/>
          <ac:spMkLst>
            <pc:docMk/>
            <pc:sldMk cId="3569904443" sldId="409"/>
            <ac:spMk id="52" creationId="{00000000-0000-0000-0000-000000000000}"/>
          </ac:spMkLst>
        </pc:spChg>
        <pc:grpChg chg="add mod">
          <ac:chgData name="BONNEMAINS Marc" userId="S::marc.bonnemains@bpce.fr::15d5aa68-86be-4fe9-9e71-cda7ed86a5e8" providerId="AD" clId="Web-{FE92FBB2-2DA3-420A-98F3-93EB1387D066}" dt="2020-03-24T14:04:54.807" v="6" actId="1076"/>
          <ac:grpSpMkLst>
            <pc:docMk/>
            <pc:sldMk cId="3569904443" sldId="409"/>
            <ac:grpSpMk id="8" creationId="{B954550D-731D-41F6-9876-1128B0985365}"/>
          </ac:grpSpMkLst>
        </pc:grpChg>
        <pc:cxnChg chg="mod">
          <ac:chgData name="BONNEMAINS Marc" userId="S::marc.bonnemains@bpce.fr::15d5aa68-86be-4fe9-9e71-cda7ed86a5e8" providerId="AD" clId="Web-{FE92FBB2-2DA3-420A-98F3-93EB1387D066}" dt="2020-03-24T14:04:54.807" v="6" actId="1076"/>
          <ac:cxnSpMkLst>
            <pc:docMk/>
            <pc:sldMk cId="3569904443" sldId="409"/>
            <ac:cxnSpMk id="73" creationId="{75881B8D-0A55-4937-B14B-2DE41BA54FEE}"/>
          </ac:cxnSpMkLst>
        </pc:cxnChg>
        <pc:cxnChg chg="mod">
          <ac:chgData name="BONNEMAINS Marc" userId="S::marc.bonnemains@bpce.fr::15d5aa68-86be-4fe9-9e71-cda7ed86a5e8" providerId="AD" clId="Web-{FE92FBB2-2DA3-420A-98F3-93EB1387D066}" dt="2020-03-24T14:04:54.807" v="6" actId="1076"/>
          <ac:cxnSpMkLst>
            <pc:docMk/>
            <pc:sldMk cId="3569904443" sldId="409"/>
            <ac:cxnSpMk id="82" creationId="{75881B8D-0A55-4937-B14B-2DE41BA54FEE}"/>
          </ac:cxnSpMkLst>
        </pc:cxnChg>
      </pc:sldChg>
    </pc:docChg>
  </pc:docChgLst>
  <pc:docChgLst>
    <pc:chgData name="GOURGEONNET Fabrice" userId="S::fabrice.gourgeonnet@bpce.fr::634a01cb-0113-41f8-a686-513861ab6575" providerId="AD" clId="Web-{C2B0603B-A4FF-47F5-9F96-78CC1DDA4F7C}"/>
    <pc:docChg chg="modSld">
      <pc:chgData name="GOURGEONNET Fabrice" userId="S::fabrice.gourgeonnet@bpce.fr::634a01cb-0113-41f8-a686-513861ab6575" providerId="AD" clId="Web-{C2B0603B-A4FF-47F5-9F96-78CC1DDA4F7C}" dt="2020-03-24T14:25:06.945" v="0"/>
      <pc:docMkLst>
        <pc:docMk/>
      </pc:docMkLst>
      <pc:sldChg chg="delSp modSp">
        <pc:chgData name="GOURGEONNET Fabrice" userId="S::fabrice.gourgeonnet@bpce.fr::634a01cb-0113-41f8-a686-513861ab6575" providerId="AD" clId="Web-{C2B0603B-A4FF-47F5-9F96-78CC1DDA4F7C}" dt="2020-03-24T14:25:06.945" v="0"/>
        <pc:sldMkLst>
          <pc:docMk/>
          <pc:sldMk cId="3569904443" sldId="409"/>
        </pc:sldMkLst>
        <pc:cxnChg chg="del mod">
          <ac:chgData name="GOURGEONNET Fabrice" userId="S::fabrice.gourgeonnet@bpce.fr::634a01cb-0113-41f8-a686-513861ab6575" providerId="AD" clId="Web-{C2B0603B-A4FF-47F5-9F96-78CC1DDA4F7C}" dt="2020-03-24T14:25:06.945" v="0"/>
          <ac:cxnSpMkLst>
            <pc:docMk/>
            <pc:sldMk cId="3569904443" sldId="409"/>
            <ac:cxnSpMk id="73" creationId="{75881B8D-0A55-4937-B14B-2DE41BA54FEE}"/>
          </ac:cxnSpMkLst>
        </pc:cxnChg>
      </pc:sldChg>
    </pc:docChg>
  </pc:docChgLst>
  <pc:docChgLst>
    <pc:chgData name="GOURGEONNET Fabrice" userId="S::fabrice.gourgeonnet@bpce.fr::634a01cb-0113-41f8-a686-513861ab6575" providerId="AD" clId="Web-{64459B27-8ECA-4E14-AF84-543A6E3214D2}"/>
    <pc:docChg chg="modSld">
      <pc:chgData name="GOURGEONNET Fabrice" userId="S::fabrice.gourgeonnet@bpce.fr::634a01cb-0113-41f8-a686-513861ab6575" providerId="AD" clId="Web-{64459B27-8ECA-4E14-AF84-543A6E3214D2}" dt="2020-03-24T14:24:44.606" v="160"/>
      <pc:docMkLst>
        <pc:docMk/>
      </pc:docMkLst>
      <pc:sldChg chg="addSp delSp modSp">
        <pc:chgData name="GOURGEONNET Fabrice" userId="S::fabrice.gourgeonnet@bpce.fr::634a01cb-0113-41f8-a686-513861ab6575" providerId="AD" clId="Web-{64459B27-8ECA-4E14-AF84-543A6E3214D2}" dt="2020-03-24T14:24:44.606" v="160"/>
        <pc:sldMkLst>
          <pc:docMk/>
          <pc:sldMk cId="3569904443" sldId="409"/>
        </pc:sldMkLst>
        <pc:spChg chg="mod">
          <ac:chgData name="GOURGEONNET Fabrice" userId="S::fabrice.gourgeonnet@bpce.fr::634a01cb-0113-41f8-a686-513861ab6575" providerId="AD" clId="Web-{64459B27-8ECA-4E14-AF84-543A6E3214D2}" dt="2020-03-24T14:19:52.183" v="11" actId="20577"/>
          <ac:spMkLst>
            <pc:docMk/>
            <pc:sldMk cId="3569904443" sldId="409"/>
            <ac:spMk id="9" creationId="{00000000-0000-0000-0000-000000000000}"/>
          </ac:spMkLst>
        </pc:spChg>
        <pc:spChg chg="add del">
          <ac:chgData name="GOURGEONNET Fabrice" userId="S::fabrice.gourgeonnet@bpce.fr::634a01cb-0113-41f8-a686-513861ab6575" providerId="AD" clId="Web-{64459B27-8ECA-4E14-AF84-543A6E3214D2}" dt="2020-03-24T14:20:18.324" v="15"/>
          <ac:spMkLst>
            <pc:docMk/>
            <pc:sldMk cId="3569904443" sldId="409"/>
            <ac:spMk id="10" creationId="{C423F8E2-6B6A-439E-B779-F6A1DA7E3216}"/>
          </ac:spMkLst>
        </pc:spChg>
        <pc:spChg chg="mod">
          <ac:chgData name="GOURGEONNET Fabrice" userId="S::fabrice.gourgeonnet@bpce.fr::634a01cb-0113-41f8-a686-513861ab6575" providerId="AD" clId="Web-{64459B27-8ECA-4E14-AF84-543A6E3214D2}" dt="2020-03-24T14:23:39.465" v="154" actId="14100"/>
          <ac:spMkLst>
            <pc:docMk/>
            <pc:sldMk cId="3569904443" sldId="409"/>
            <ac:spMk id="12" creationId="{00000000-0000-0000-0000-000000000000}"/>
          </ac:spMkLst>
        </pc:spChg>
        <pc:spChg chg="add del">
          <ac:chgData name="GOURGEONNET Fabrice" userId="S::fabrice.gourgeonnet@bpce.fr::634a01cb-0113-41f8-a686-513861ab6575" providerId="AD" clId="Web-{64459B27-8ECA-4E14-AF84-543A6E3214D2}" dt="2020-03-24T14:20:43.840" v="17"/>
          <ac:spMkLst>
            <pc:docMk/>
            <pc:sldMk cId="3569904443" sldId="409"/>
            <ac:spMk id="13" creationId="{FCF0AE1E-8E1B-4A93-93A2-6275EF82D85D}"/>
          </ac:spMkLst>
        </pc:spChg>
        <pc:spChg chg="add del">
          <ac:chgData name="GOURGEONNET Fabrice" userId="S::fabrice.gourgeonnet@bpce.fr::634a01cb-0113-41f8-a686-513861ab6575" providerId="AD" clId="Web-{64459B27-8ECA-4E14-AF84-543A6E3214D2}" dt="2020-03-24T14:21:13.527" v="21"/>
          <ac:spMkLst>
            <pc:docMk/>
            <pc:sldMk cId="3569904443" sldId="409"/>
            <ac:spMk id="15" creationId="{8F06B576-5150-46E0-9B85-455FADB00A62}"/>
          </ac:spMkLst>
        </pc:spChg>
        <pc:spChg chg="add mod">
          <ac:chgData name="GOURGEONNET Fabrice" userId="S::fabrice.gourgeonnet@bpce.fr::634a01cb-0113-41f8-a686-513861ab6575" providerId="AD" clId="Web-{64459B27-8ECA-4E14-AF84-543A6E3214D2}" dt="2020-03-24T14:23:01.934" v="152" actId="1076"/>
          <ac:spMkLst>
            <pc:docMk/>
            <pc:sldMk cId="3569904443" sldId="409"/>
            <ac:spMk id="19" creationId="{FEB04064-6BF6-45DE-A377-E54063F0F288}"/>
          </ac:spMkLst>
        </pc:spChg>
        <pc:spChg chg="mod">
          <ac:chgData name="GOURGEONNET Fabrice" userId="S::fabrice.gourgeonnet@bpce.fr::634a01cb-0113-41f8-a686-513861ab6575" providerId="AD" clId="Web-{64459B27-8ECA-4E14-AF84-543A6E3214D2}" dt="2020-03-24T14:19:10.277" v="0" actId="1076"/>
          <ac:spMkLst>
            <pc:docMk/>
            <pc:sldMk cId="3569904443" sldId="409"/>
            <ac:spMk id="52" creationId="{00000000-0000-0000-0000-000000000000}"/>
          </ac:spMkLst>
        </pc:spChg>
        <pc:grpChg chg="mod">
          <ac:chgData name="GOURGEONNET Fabrice" userId="S::fabrice.gourgeonnet@bpce.fr::634a01cb-0113-41f8-a686-513861ab6575" providerId="AD" clId="Web-{64459B27-8ECA-4E14-AF84-543A6E3214D2}" dt="2020-03-24T14:24:24.684" v="159" actId="1076"/>
          <ac:grpSpMkLst>
            <pc:docMk/>
            <pc:sldMk cId="3569904443" sldId="409"/>
            <ac:grpSpMk id="8" creationId="{B954550D-731D-41F6-9876-1128B0985365}"/>
          </ac:grpSpMkLst>
        </pc:grpChg>
        <pc:graphicFrameChg chg="mod">
          <ac:chgData name="GOURGEONNET Fabrice" userId="S::fabrice.gourgeonnet@bpce.fr::634a01cb-0113-41f8-a686-513861ab6575" providerId="AD" clId="Web-{64459B27-8ECA-4E14-AF84-543A6E3214D2}" dt="2020-03-24T14:19:54.980" v="13" actId="1076"/>
          <ac:graphicFrameMkLst>
            <pc:docMk/>
            <pc:sldMk cId="3569904443" sldId="409"/>
            <ac:graphicFrameMk id="2" creationId="{00000000-0000-0000-0000-000000000000}"/>
          </ac:graphicFrameMkLst>
        </pc:graphicFrameChg>
        <pc:cxnChg chg="del mod">
          <ac:chgData name="GOURGEONNET Fabrice" userId="S::fabrice.gourgeonnet@bpce.fr::634a01cb-0113-41f8-a686-513861ab6575" providerId="AD" clId="Web-{64459B27-8ECA-4E14-AF84-543A6E3214D2}" dt="2020-03-24T14:23:54.653" v="156"/>
          <ac:cxnSpMkLst>
            <pc:docMk/>
            <pc:sldMk cId="3569904443" sldId="409"/>
            <ac:cxnSpMk id="14" creationId="{75881B8D-0A55-4937-B14B-2DE41BA54FEE}"/>
          </ac:cxnSpMkLst>
        </pc:cxnChg>
        <pc:cxnChg chg="add">
          <ac:chgData name="GOURGEONNET Fabrice" userId="S::fabrice.gourgeonnet@bpce.fr::634a01cb-0113-41f8-a686-513861ab6575" providerId="AD" clId="Web-{64459B27-8ECA-4E14-AF84-543A6E3214D2}" dt="2020-03-24T14:24:05.763" v="157"/>
          <ac:cxnSpMkLst>
            <pc:docMk/>
            <pc:sldMk cId="3569904443" sldId="409"/>
            <ac:cxnSpMk id="20" creationId="{583751D4-4642-4237-99E3-D3F2ACF37482}"/>
          </ac:cxnSpMkLst>
        </pc:cxnChg>
        <pc:cxnChg chg="del mod">
          <ac:chgData name="GOURGEONNET Fabrice" userId="S::fabrice.gourgeonnet@bpce.fr::634a01cb-0113-41f8-a686-513861ab6575" providerId="AD" clId="Web-{64459B27-8ECA-4E14-AF84-543A6E3214D2}" dt="2020-03-24T14:24:44.606" v="160"/>
          <ac:cxnSpMkLst>
            <pc:docMk/>
            <pc:sldMk cId="3569904443" sldId="409"/>
            <ac:cxnSpMk id="73" creationId="{75881B8D-0A55-4937-B14B-2DE41BA54FEE}"/>
          </ac:cxnSpMkLst>
        </pc:cxnChg>
        <pc:cxnChg chg="del">
          <ac:chgData name="GOURGEONNET Fabrice" userId="S::fabrice.gourgeonnet@bpce.fr::634a01cb-0113-41f8-a686-513861ab6575" providerId="AD" clId="Web-{64459B27-8ECA-4E14-AF84-543A6E3214D2}" dt="2020-03-24T14:23:42.794" v="155"/>
          <ac:cxnSpMkLst>
            <pc:docMk/>
            <pc:sldMk cId="3569904443" sldId="409"/>
            <ac:cxnSpMk id="76" creationId="{75881B8D-0A55-4937-B14B-2DE41BA54FEE}"/>
          </ac:cxnSpMkLst>
        </pc:cxnChg>
        <pc:cxnChg chg="mod">
          <ac:chgData name="GOURGEONNET Fabrice" userId="S::fabrice.gourgeonnet@bpce.fr::634a01cb-0113-41f8-a686-513861ab6575" providerId="AD" clId="Web-{64459B27-8ECA-4E14-AF84-543A6E3214D2}" dt="2020-03-24T14:24:24.684" v="159" actId="1076"/>
          <ac:cxnSpMkLst>
            <pc:docMk/>
            <pc:sldMk cId="3569904443" sldId="409"/>
            <ac:cxnSpMk id="82" creationId="{75881B8D-0A55-4937-B14B-2DE41BA54FEE}"/>
          </ac:cxnSpMkLst>
        </pc:cxnChg>
      </pc:sldChg>
    </pc:docChg>
  </pc:docChgLst>
  <pc:docChgLst>
    <pc:chgData name="CLERC-PESCHEUX Lise" userId="S::lise.clerc-pescheux@bpce.fr::6c2fc6bc-1a74-4756-8528-0a3f0a9dd213" providerId="AD" clId="Web-{A7CF75EC-188F-4B60-B185-882F1FA4D862}"/>
    <pc:docChg chg="modSld">
      <pc:chgData name="CLERC-PESCHEUX Lise" userId="S::lise.clerc-pescheux@bpce.fr::6c2fc6bc-1a74-4756-8528-0a3f0a9dd213" providerId="AD" clId="Web-{A7CF75EC-188F-4B60-B185-882F1FA4D862}" dt="2020-03-23T14:36:17.736" v="4" actId="1076"/>
      <pc:docMkLst>
        <pc:docMk/>
      </pc:docMkLst>
      <pc:sldChg chg="modSp">
        <pc:chgData name="CLERC-PESCHEUX Lise" userId="S::lise.clerc-pescheux@bpce.fr::6c2fc6bc-1a74-4756-8528-0a3f0a9dd213" providerId="AD" clId="Web-{A7CF75EC-188F-4B60-B185-882F1FA4D862}" dt="2020-03-23T14:36:17.736" v="4" actId="1076"/>
        <pc:sldMkLst>
          <pc:docMk/>
          <pc:sldMk cId="3569904443" sldId="409"/>
        </pc:sldMkLst>
        <pc:spChg chg="mod">
          <ac:chgData name="CLERC-PESCHEUX Lise" userId="S::lise.clerc-pescheux@bpce.fr::6c2fc6bc-1a74-4756-8528-0a3f0a9dd213" providerId="AD" clId="Web-{A7CF75EC-188F-4B60-B185-882F1FA4D862}" dt="2020-03-23T14:36:17.736" v="4" actId="1076"/>
          <ac:spMkLst>
            <pc:docMk/>
            <pc:sldMk cId="3569904443" sldId="409"/>
            <ac:spMk id="7" creationId="{00000000-0000-0000-0000-000000000000}"/>
          </ac:spMkLst>
        </pc:spChg>
      </pc:sldChg>
      <pc:sldChg chg="addSp modSp">
        <pc:chgData name="CLERC-PESCHEUX Lise" userId="S::lise.clerc-pescheux@bpce.fr::6c2fc6bc-1a74-4756-8528-0a3f0a9dd213" providerId="AD" clId="Web-{A7CF75EC-188F-4B60-B185-882F1FA4D862}" dt="2020-03-23T14:36:09.720" v="2" actId="14100"/>
        <pc:sldMkLst>
          <pc:docMk/>
          <pc:sldMk cId="3684602508" sldId="412"/>
        </pc:sldMkLst>
        <pc:picChg chg="add mod">
          <ac:chgData name="CLERC-PESCHEUX Lise" userId="S::lise.clerc-pescheux@bpce.fr::6c2fc6bc-1a74-4756-8528-0a3f0a9dd213" providerId="AD" clId="Web-{A7CF75EC-188F-4B60-B185-882F1FA4D862}" dt="2020-03-23T14:36:09.720" v="2" actId="14100"/>
          <ac:picMkLst>
            <pc:docMk/>
            <pc:sldMk cId="3684602508" sldId="412"/>
            <ac:picMk id="2" creationId="{8FA23DC3-046A-4A01-ABE6-A904F9BB96FD}"/>
          </ac:picMkLst>
        </pc:picChg>
      </pc:sldChg>
    </pc:docChg>
  </pc:docChgLst>
  <pc:docChgLst>
    <pc:chgData name="DENOIZE Vincent" userId="S::vincent.denoize@bpce.fr::8fcbea30-a593-4006-8382-db3ddbdb81ba" providerId="AD" clId="Web-{AC98B3CC-BEBF-4D7D-A5B3-6287027E01A3}"/>
    <pc:docChg chg="modSld">
      <pc:chgData name="DENOIZE Vincent" userId="S::vincent.denoize@bpce.fr::8fcbea30-a593-4006-8382-db3ddbdb81ba" providerId="AD" clId="Web-{AC98B3CC-BEBF-4D7D-A5B3-6287027E01A3}" dt="2020-06-30T08:33:48.349" v="0"/>
      <pc:docMkLst>
        <pc:docMk/>
      </pc:docMkLst>
      <pc:sldChg chg="addSp">
        <pc:chgData name="DENOIZE Vincent" userId="S::vincent.denoize@bpce.fr::8fcbea30-a593-4006-8382-db3ddbdb81ba" providerId="AD" clId="Web-{AC98B3CC-BEBF-4D7D-A5B3-6287027E01A3}" dt="2020-06-30T08:33:48.349" v="0"/>
        <pc:sldMkLst>
          <pc:docMk/>
          <pc:sldMk cId="2658312442" sldId="490"/>
        </pc:sldMkLst>
        <pc:spChg chg="add">
          <ac:chgData name="DENOIZE Vincent" userId="S::vincent.denoize@bpce.fr::8fcbea30-a593-4006-8382-db3ddbdb81ba" providerId="AD" clId="Web-{AC98B3CC-BEBF-4D7D-A5B3-6287027E01A3}" dt="2020-06-30T08:33:48.349" v="0"/>
          <ac:spMkLst>
            <pc:docMk/>
            <pc:sldMk cId="2658312442" sldId="490"/>
            <ac:spMk id="2" creationId="{297405EA-1841-4065-9009-1E4454108556}"/>
          </ac:spMkLst>
        </pc:spChg>
      </pc:sldChg>
    </pc:docChg>
  </pc:docChgLst>
  <pc:docChgLst>
    <pc:chgData name="IELTSCH JOUSLIN ELISE" userId="S::elise.ieltschjouslin@bpce.fr::a1d37daa-eec3-422a-aa97-224a8e9af077" providerId="AD" clId="Web-{0AD52036-F1B3-46B4-9016-423A15335963}"/>
    <pc:docChg chg="modSld">
      <pc:chgData name="IELTSCH JOUSLIN ELISE" userId="S::elise.ieltschjouslin@bpce.fr::a1d37daa-eec3-422a-aa97-224a8e9af077" providerId="AD" clId="Web-{0AD52036-F1B3-46B4-9016-423A15335963}" dt="2020-07-15T12:43:06.200" v="4" actId="20577"/>
      <pc:docMkLst>
        <pc:docMk/>
      </pc:docMkLst>
      <pc:sldChg chg="modSp">
        <pc:chgData name="IELTSCH JOUSLIN ELISE" userId="S::elise.ieltschjouslin@bpce.fr::a1d37daa-eec3-422a-aa97-224a8e9af077" providerId="AD" clId="Web-{0AD52036-F1B3-46B4-9016-423A15335963}" dt="2020-07-15T12:42:53.715" v="3" actId="20577"/>
        <pc:sldMkLst>
          <pc:docMk/>
          <pc:sldMk cId="334182415" sldId="408"/>
        </pc:sldMkLst>
        <pc:spChg chg="mod">
          <ac:chgData name="IELTSCH JOUSLIN ELISE" userId="S::elise.ieltschjouslin@bpce.fr::a1d37daa-eec3-422a-aa97-224a8e9af077" providerId="AD" clId="Web-{0AD52036-F1B3-46B4-9016-423A15335963}" dt="2020-07-15T12:42:53.715" v="3" actId="20577"/>
          <ac:spMkLst>
            <pc:docMk/>
            <pc:sldMk cId="334182415" sldId="408"/>
            <ac:spMk id="12" creationId="{00000000-0000-0000-0000-000000000000}"/>
          </ac:spMkLst>
        </pc:spChg>
      </pc:sldChg>
      <pc:sldChg chg="modSp">
        <pc:chgData name="IELTSCH JOUSLIN ELISE" userId="S::elise.ieltschjouslin@bpce.fr::a1d37daa-eec3-422a-aa97-224a8e9af077" providerId="AD" clId="Web-{0AD52036-F1B3-46B4-9016-423A15335963}" dt="2020-07-15T12:43:06.200" v="4" actId="20577"/>
        <pc:sldMkLst>
          <pc:docMk/>
          <pc:sldMk cId="4002617477" sldId="492"/>
        </pc:sldMkLst>
        <pc:spChg chg="mod">
          <ac:chgData name="IELTSCH JOUSLIN ELISE" userId="S::elise.ieltschjouslin@bpce.fr::a1d37daa-eec3-422a-aa97-224a8e9af077" providerId="AD" clId="Web-{0AD52036-F1B3-46B4-9016-423A15335963}" dt="2020-07-15T12:43:06.200" v="4" actId="20577"/>
          <ac:spMkLst>
            <pc:docMk/>
            <pc:sldMk cId="4002617477" sldId="492"/>
            <ac:spMk id="2" creationId="{00000000-0000-0000-0000-000000000000}"/>
          </ac:spMkLst>
        </pc:spChg>
      </pc:sldChg>
    </pc:docChg>
  </pc:docChgLst>
  <pc:docChgLst>
    <pc:chgData name="CLERC-PESCHEUX Lise" userId="S::lise.clerc-pescheux@bpce.fr::6c2fc6bc-1a74-4756-8528-0a3f0a9dd213" providerId="AD" clId="Web-{6A1D2C3C-6571-4A3E-9897-95ECE65E651B}"/>
    <pc:docChg chg="modSld">
      <pc:chgData name="CLERC-PESCHEUX Lise" userId="S::lise.clerc-pescheux@bpce.fr::6c2fc6bc-1a74-4756-8528-0a3f0a9dd213" providerId="AD" clId="Web-{6A1D2C3C-6571-4A3E-9897-95ECE65E651B}" dt="2020-03-23T14:32:19.700" v="3"/>
      <pc:docMkLst>
        <pc:docMk/>
      </pc:docMkLst>
      <pc:sldChg chg="addSp delSp modSp">
        <pc:chgData name="CLERC-PESCHEUX Lise" userId="S::lise.clerc-pescheux@bpce.fr::6c2fc6bc-1a74-4756-8528-0a3f0a9dd213" providerId="AD" clId="Web-{6A1D2C3C-6571-4A3E-9897-95ECE65E651B}" dt="2020-03-23T14:32:19.700" v="3"/>
        <pc:sldMkLst>
          <pc:docMk/>
          <pc:sldMk cId="3684602508" sldId="412"/>
        </pc:sldMkLst>
        <pc:picChg chg="add del mod">
          <ac:chgData name="CLERC-PESCHEUX Lise" userId="S::lise.clerc-pescheux@bpce.fr::6c2fc6bc-1a74-4756-8528-0a3f0a9dd213" providerId="AD" clId="Web-{6A1D2C3C-6571-4A3E-9897-95ECE65E651B}" dt="2020-03-23T14:32:19.700" v="3"/>
          <ac:picMkLst>
            <pc:docMk/>
            <pc:sldMk cId="3684602508" sldId="412"/>
            <ac:picMk id="2" creationId="{7C4F6204-E843-46E1-BDDC-F0412F8D6FEC}"/>
          </ac:picMkLst>
        </pc:picChg>
      </pc:sldChg>
    </pc:docChg>
  </pc:docChgLst>
  <pc:docChgLst>
    <pc:chgData name="CLERC-PESCHEUX Lise" userId="S::lise.clerc-pescheux@bpce.fr::6c2fc6bc-1a74-4756-8528-0a3f0a9dd213" providerId="AD" clId="Web-{0598EC65-9C43-493D-89C4-7583B8AFBCC1}"/>
    <pc:docChg chg="modSld">
      <pc:chgData name="CLERC-PESCHEUX Lise" userId="S::lise.clerc-pescheux@bpce.fr::6c2fc6bc-1a74-4756-8528-0a3f0a9dd213" providerId="AD" clId="Web-{0598EC65-9C43-493D-89C4-7583B8AFBCC1}" dt="2020-03-23T16:39:01.033" v="98" actId="20577"/>
      <pc:docMkLst>
        <pc:docMk/>
      </pc:docMkLst>
      <pc:sldChg chg="addSp modSp">
        <pc:chgData name="CLERC-PESCHEUX Lise" userId="S::lise.clerc-pescheux@bpce.fr::6c2fc6bc-1a74-4756-8528-0a3f0a9dd213" providerId="AD" clId="Web-{0598EC65-9C43-493D-89C4-7583B8AFBCC1}" dt="2020-03-23T16:38:59.752" v="96" actId="20577"/>
        <pc:sldMkLst>
          <pc:docMk/>
          <pc:sldMk cId="3309621866" sldId="414"/>
        </pc:sldMkLst>
        <pc:spChg chg="mod">
          <ac:chgData name="CLERC-PESCHEUX Lise" userId="S::lise.clerc-pescheux@bpce.fr::6c2fc6bc-1a74-4756-8528-0a3f0a9dd213" providerId="AD" clId="Web-{0598EC65-9C43-493D-89C4-7583B8AFBCC1}" dt="2020-03-23T16:37:26.862" v="4" actId="1076"/>
          <ac:spMkLst>
            <pc:docMk/>
            <pc:sldMk cId="3309621866" sldId="414"/>
            <ac:spMk id="12" creationId="{160624A7-E138-4883-A4DB-E2592DDCEED0}"/>
          </ac:spMkLst>
        </pc:spChg>
        <pc:spChg chg="add mod">
          <ac:chgData name="CLERC-PESCHEUX Lise" userId="S::lise.clerc-pescheux@bpce.fr::6c2fc6bc-1a74-4756-8528-0a3f0a9dd213" providerId="AD" clId="Web-{0598EC65-9C43-493D-89C4-7583B8AFBCC1}" dt="2020-03-23T16:37:18.331" v="2" actId="1076"/>
          <ac:spMkLst>
            <pc:docMk/>
            <pc:sldMk cId="3309621866" sldId="414"/>
            <ac:spMk id="14" creationId="{A0754A39-2D34-451D-B265-C22E4A3A5522}"/>
          </ac:spMkLst>
        </pc:spChg>
        <pc:spChg chg="add mod">
          <ac:chgData name="CLERC-PESCHEUX Lise" userId="S::lise.clerc-pescheux@bpce.fr::6c2fc6bc-1a74-4756-8528-0a3f0a9dd213" providerId="AD" clId="Web-{0598EC65-9C43-493D-89C4-7583B8AFBCC1}" dt="2020-03-23T16:38:19.127" v="16" actId="1076"/>
          <ac:spMkLst>
            <pc:docMk/>
            <pc:sldMk cId="3309621866" sldId="414"/>
            <ac:spMk id="15" creationId="{BB7323CD-4655-4DFB-9508-4A82D64C3216}"/>
          </ac:spMkLst>
        </pc:spChg>
        <pc:spChg chg="add mod">
          <ac:chgData name="CLERC-PESCHEUX Lise" userId="S::lise.clerc-pescheux@bpce.fr::6c2fc6bc-1a74-4756-8528-0a3f0a9dd213" providerId="AD" clId="Web-{0598EC65-9C43-493D-89C4-7583B8AFBCC1}" dt="2020-03-23T16:38:59.752" v="96" actId="20577"/>
          <ac:spMkLst>
            <pc:docMk/>
            <pc:sldMk cId="3309621866" sldId="414"/>
            <ac:spMk id="16" creationId="{9AC083C4-BBC2-4DD5-888C-3866BE77FA22}"/>
          </ac:spMkLst>
        </pc:spChg>
      </pc:sldChg>
    </pc:docChg>
  </pc:docChgLst>
  <pc:docChgLst>
    <pc:chgData name="IELTSCH JOUSLIN ELISE" userId="S::elise.ieltschjouslin@bpce.fr::a1d37daa-eec3-422a-aa97-224a8e9af077" providerId="AD" clId="Web-{C85EF697-171D-40A3-89F5-86C6F903410B}"/>
    <pc:docChg chg="addSld modSld">
      <pc:chgData name="IELTSCH JOUSLIN ELISE" userId="S::elise.ieltschjouslin@bpce.fr::a1d37daa-eec3-422a-aa97-224a8e9af077" providerId="AD" clId="Web-{C85EF697-171D-40A3-89F5-86C6F903410B}" dt="2020-07-13T16:13:25.561" v="150"/>
      <pc:docMkLst>
        <pc:docMk/>
      </pc:docMkLst>
      <pc:sldChg chg="modSp">
        <pc:chgData name="IELTSCH JOUSLIN ELISE" userId="S::elise.ieltschjouslin@bpce.fr::a1d37daa-eec3-422a-aa97-224a8e9af077" providerId="AD" clId="Web-{C85EF697-171D-40A3-89F5-86C6F903410B}" dt="2020-07-13T16:12:39.795" v="148" actId="20577"/>
        <pc:sldMkLst>
          <pc:docMk/>
          <pc:sldMk cId="4002617477" sldId="492"/>
        </pc:sldMkLst>
        <pc:spChg chg="mod">
          <ac:chgData name="IELTSCH JOUSLIN ELISE" userId="S::elise.ieltschjouslin@bpce.fr::a1d37daa-eec3-422a-aa97-224a8e9af077" providerId="AD" clId="Web-{C85EF697-171D-40A3-89F5-86C6F903410B}" dt="2020-07-13T16:12:39.795" v="148" actId="20577"/>
          <ac:spMkLst>
            <pc:docMk/>
            <pc:sldMk cId="4002617477" sldId="492"/>
            <ac:spMk id="4" creationId="{00000000-0000-0000-0000-000000000000}"/>
          </ac:spMkLst>
        </pc:spChg>
      </pc:sldChg>
      <pc:sldChg chg="new">
        <pc:chgData name="IELTSCH JOUSLIN ELISE" userId="S::elise.ieltschjouslin@bpce.fr::a1d37daa-eec3-422a-aa97-224a8e9af077" providerId="AD" clId="Web-{C85EF697-171D-40A3-89F5-86C6F903410B}" dt="2020-07-13T16:13:25.561" v="150"/>
        <pc:sldMkLst>
          <pc:docMk/>
          <pc:sldMk cId="2914841883" sldId="493"/>
        </pc:sldMkLst>
      </pc:sldChg>
    </pc:docChg>
  </pc:docChgLst>
  <pc:docChgLst>
    <pc:chgData name="IELTSCH JOUSLIN ELISE" userId="S::elise.ieltschjouslin@bpce.fr::a1d37daa-eec3-422a-aa97-224a8e9af077" providerId="AD" clId="Web-{AA962AE8-5E96-4DA9-BAE6-85D35DF2F7FE}"/>
    <pc:docChg chg="modSld">
      <pc:chgData name="IELTSCH JOUSLIN ELISE" userId="S::elise.ieltschjouslin@bpce.fr::a1d37daa-eec3-422a-aa97-224a8e9af077" providerId="AD" clId="Web-{AA962AE8-5E96-4DA9-BAE6-85D35DF2F7FE}" dt="2020-03-23T18:39:18.098" v="49" actId="1076"/>
      <pc:docMkLst>
        <pc:docMk/>
      </pc:docMkLst>
      <pc:sldChg chg="modSp">
        <pc:chgData name="IELTSCH JOUSLIN ELISE" userId="S::elise.ieltschjouslin@bpce.fr::a1d37daa-eec3-422a-aa97-224a8e9af077" providerId="AD" clId="Web-{AA962AE8-5E96-4DA9-BAE6-85D35DF2F7FE}" dt="2020-03-23T18:39:18.098" v="49" actId="1076"/>
        <pc:sldMkLst>
          <pc:docMk/>
          <pc:sldMk cId="3569904443" sldId="409"/>
        </pc:sldMkLst>
        <pc:spChg chg="mod">
          <ac:chgData name="IELTSCH JOUSLIN ELISE" userId="S::elise.ieltschjouslin@bpce.fr::a1d37daa-eec3-422a-aa97-224a8e9af077" providerId="AD" clId="Web-{AA962AE8-5E96-4DA9-BAE6-85D35DF2F7FE}" dt="2020-03-23T18:38:59.130" v="45" actId="20577"/>
          <ac:spMkLst>
            <pc:docMk/>
            <pc:sldMk cId="3569904443" sldId="409"/>
            <ac:spMk id="9" creationId="{00000000-0000-0000-0000-000000000000}"/>
          </ac:spMkLst>
        </pc:spChg>
        <pc:spChg chg="mod">
          <ac:chgData name="IELTSCH JOUSLIN ELISE" userId="S::elise.ieltschjouslin@bpce.fr::a1d37daa-eec3-422a-aa97-224a8e9af077" providerId="AD" clId="Web-{AA962AE8-5E96-4DA9-BAE6-85D35DF2F7FE}" dt="2020-03-23T18:39:18.098" v="49" actId="1076"/>
          <ac:spMkLst>
            <pc:docMk/>
            <pc:sldMk cId="3569904443" sldId="409"/>
            <ac:spMk id="96" creationId="{00000000-0000-0000-0000-000000000000}"/>
          </ac:spMkLst>
        </pc:spChg>
        <pc:cxnChg chg="mod">
          <ac:chgData name="IELTSCH JOUSLIN ELISE" userId="S::elise.ieltschjouslin@bpce.fr::a1d37daa-eec3-422a-aa97-224a8e9af077" providerId="AD" clId="Web-{AA962AE8-5E96-4DA9-BAE6-85D35DF2F7FE}" dt="2020-03-23T18:38:35.786" v="15" actId="20577"/>
          <ac:cxnSpMkLst>
            <pc:docMk/>
            <pc:sldMk cId="3569904443" sldId="409"/>
            <ac:cxnSpMk id="73" creationId="{75881B8D-0A55-4937-B14B-2DE41BA54FEE}"/>
          </ac:cxnSpMkLst>
        </pc:cxnChg>
      </pc:sldChg>
    </pc:docChg>
  </pc:docChgLst>
  <pc:docChgLst>
    <pc:chgData name="IELTSCH JOUSLIN ELISE" userId="S::elise.ieltschjouslin@bpce.fr::a1d37daa-eec3-422a-aa97-224a8e9af077" providerId="AD" clId="Web-{FEA09320-654D-4A5E-AF32-B6063EE02CF1}"/>
    <pc:docChg chg="modSld">
      <pc:chgData name="IELTSCH JOUSLIN ELISE" userId="S::elise.ieltschjouslin@bpce.fr::a1d37daa-eec3-422a-aa97-224a8e9af077" providerId="AD" clId="Web-{FEA09320-654D-4A5E-AF32-B6063EE02CF1}" dt="2020-07-15T08:54:57.426" v="76" actId="20577"/>
      <pc:docMkLst>
        <pc:docMk/>
      </pc:docMkLst>
      <pc:sldChg chg="modSp">
        <pc:chgData name="IELTSCH JOUSLIN ELISE" userId="S::elise.ieltschjouslin@bpce.fr::a1d37daa-eec3-422a-aa97-224a8e9af077" providerId="AD" clId="Web-{FEA09320-654D-4A5E-AF32-B6063EE02CF1}" dt="2020-07-15T08:54:57.426" v="75" actId="20577"/>
        <pc:sldMkLst>
          <pc:docMk/>
          <pc:sldMk cId="1191352974" sldId="410"/>
        </pc:sldMkLst>
        <pc:spChg chg="mod">
          <ac:chgData name="IELTSCH JOUSLIN ELISE" userId="S::elise.ieltschjouslin@bpce.fr::a1d37daa-eec3-422a-aa97-224a8e9af077" providerId="AD" clId="Web-{FEA09320-654D-4A5E-AF32-B6063EE02CF1}" dt="2020-07-15T08:54:57.426" v="75" actId="20577"/>
          <ac:spMkLst>
            <pc:docMk/>
            <pc:sldMk cId="1191352974" sldId="410"/>
            <ac:spMk id="4" creationId="{00000000-0000-0000-0000-000000000000}"/>
          </ac:spMkLst>
        </pc:spChg>
      </pc:sldChg>
      <pc:sldChg chg="addCm">
        <pc:chgData name="IELTSCH JOUSLIN ELISE" userId="S::elise.ieltschjouslin@bpce.fr::a1d37daa-eec3-422a-aa97-224a8e9af077" providerId="AD" clId="Web-{FEA09320-654D-4A5E-AF32-B6063EE02CF1}" dt="2020-07-15T08:54:03.238" v="19"/>
        <pc:sldMkLst>
          <pc:docMk/>
          <pc:sldMk cId="2621712094" sldId="491"/>
        </pc:sldMkLst>
      </pc:sldChg>
      <pc:sldChg chg="modSp">
        <pc:chgData name="IELTSCH JOUSLIN ELISE" userId="S::elise.ieltschjouslin@bpce.fr::a1d37daa-eec3-422a-aa97-224a8e9af077" providerId="AD" clId="Web-{FEA09320-654D-4A5E-AF32-B6063EE02CF1}" dt="2020-07-15T08:53:12.534" v="12" actId="20577"/>
        <pc:sldMkLst>
          <pc:docMk/>
          <pc:sldMk cId="4002617477" sldId="492"/>
        </pc:sldMkLst>
        <pc:spChg chg="mod">
          <ac:chgData name="IELTSCH JOUSLIN ELISE" userId="S::elise.ieltschjouslin@bpce.fr::a1d37daa-eec3-422a-aa97-224a8e9af077" providerId="AD" clId="Web-{FEA09320-654D-4A5E-AF32-B6063EE02CF1}" dt="2020-07-15T08:53:12.534" v="12" actId="20577"/>
          <ac:spMkLst>
            <pc:docMk/>
            <pc:sldMk cId="4002617477" sldId="492"/>
            <ac:spMk id="4" creationId="{00000000-0000-0000-0000-000000000000}"/>
          </ac:spMkLst>
        </pc:spChg>
      </pc:sldChg>
      <pc:sldChg chg="modSp">
        <pc:chgData name="IELTSCH JOUSLIN ELISE" userId="S::elise.ieltschjouslin@bpce.fr::a1d37daa-eec3-422a-aa97-224a8e9af077" providerId="AD" clId="Web-{FEA09320-654D-4A5E-AF32-B6063EE02CF1}" dt="2020-07-15T08:53:16.456" v="17" actId="20577"/>
        <pc:sldMkLst>
          <pc:docMk/>
          <pc:sldMk cId="2914841883" sldId="493"/>
        </pc:sldMkLst>
        <pc:spChg chg="mod">
          <ac:chgData name="IELTSCH JOUSLIN ELISE" userId="S::elise.ieltschjouslin@bpce.fr::a1d37daa-eec3-422a-aa97-224a8e9af077" providerId="AD" clId="Web-{FEA09320-654D-4A5E-AF32-B6063EE02CF1}" dt="2020-07-15T08:53:16.456" v="17" actId="20577"/>
          <ac:spMkLst>
            <pc:docMk/>
            <pc:sldMk cId="2914841883" sldId="493"/>
            <ac:spMk id="77" creationId="{00000000-0000-0000-0000-000000000000}"/>
          </ac:spMkLst>
        </pc:spChg>
      </pc:sldChg>
    </pc:docChg>
  </pc:docChgLst>
  <pc:docChgLst>
    <pc:chgData name="IELTSCH JOUSLIN ELISE" userId="S::elise.ieltschjouslin@bpce.fr::a1d37daa-eec3-422a-aa97-224a8e9af077" providerId="AD" clId="Web-{183649FD-5664-4BCD-B3F0-B527A75BCEFA}"/>
    <pc:docChg chg="modSld">
      <pc:chgData name="IELTSCH JOUSLIN ELISE" userId="S::elise.ieltschjouslin@bpce.fr::a1d37daa-eec3-422a-aa97-224a8e9af077" providerId="AD" clId="Web-{183649FD-5664-4BCD-B3F0-B527A75BCEFA}" dt="2020-07-13T08:06:30.438" v="853"/>
      <pc:docMkLst>
        <pc:docMk/>
      </pc:docMkLst>
      <pc:sldChg chg="delSp">
        <pc:chgData name="IELTSCH JOUSLIN ELISE" userId="S::elise.ieltschjouslin@bpce.fr::a1d37daa-eec3-422a-aa97-224a8e9af077" providerId="AD" clId="Web-{183649FD-5664-4BCD-B3F0-B527A75BCEFA}" dt="2020-07-13T08:06:30.438" v="853"/>
        <pc:sldMkLst>
          <pc:docMk/>
          <pc:sldMk cId="2621712094" sldId="491"/>
        </pc:sldMkLst>
        <pc:picChg chg="del">
          <ac:chgData name="IELTSCH JOUSLIN ELISE" userId="S::elise.ieltschjouslin@bpce.fr::a1d37daa-eec3-422a-aa97-224a8e9af077" providerId="AD" clId="Web-{183649FD-5664-4BCD-B3F0-B527A75BCEFA}" dt="2020-07-13T08:06:30.438" v="853"/>
          <ac:picMkLst>
            <pc:docMk/>
            <pc:sldMk cId="2621712094" sldId="491"/>
            <ac:picMk id="10" creationId="{00000000-0000-0000-0000-000000000000}"/>
          </ac:picMkLst>
        </pc:picChg>
      </pc:sldChg>
      <pc:sldChg chg="modSp">
        <pc:chgData name="IELTSCH JOUSLIN ELISE" userId="S::elise.ieltschjouslin@bpce.fr::a1d37daa-eec3-422a-aa97-224a8e9af077" providerId="AD" clId="Web-{183649FD-5664-4BCD-B3F0-B527A75BCEFA}" dt="2020-07-13T08:05:36.093" v="851" actId="20577"/>
        <pc:sldMkLst>
          <pc:docMk/>
          <pc:sldMk cId="4002617477" sldId="492"/>
        </pc:sldMkLst>
        <pc:spChg chg="mod">
          <ac:chgData name="IELTSCH JOUSLIN ELISE" userId="S::elise.ieltschjouslin@bpce.fr::a1d37daa-eec3-422a-aa97-224a8e9af077" providerId="AD" clId="Web-{183649FD-5664-4BCD-B3F0-B527A75BCEFA}" dt="2020-07-13T08:05:36.093" v="851" actId="20577"/>
          <ac:spMkLst>
            <pc:docMk/>
            <pc:sldMk cId="4002617477" sldId="492"/>
            <ac:spMk id="4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3T02:42:11.363" idx="1">
    <p:pos x="10" y="10"/>
    <p:text>J'aurai supprimé le point 3. Sur le point 4 du coup, j'indiquerai " pour les montants iinférieur à 75K€ l'emprunteur devra fournir une auto-certificatio signée (modèle fourni par l'Etat à toutes les banques)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3T02:46:18.101" idx="3">
    <p:pos x="10" y="10"/>
    <p:text>N'est-il pas préférable de fournir la liste exhaustive (même que report + 6 mois)?</p:text>
    <p:extLst>
      <p:ext uri="{C676402C-5697-4E1C-873F-D02D1690AC5C}">
        <p15:threadingInfo xmlns:p15="http://schemas.microsoft.com/office/powerpoint/2012/main" timeZoneBias="420"/>
      </p:ext>
    </p:extLst>
  </p:cm>
  <p:cm authorId="2" dt="2020-07-15T01:54:03.238" idx="1">
    <p:pos x="10" y="106"/>
    <p:text>ok</p:text>
    <p:extLst>
      <p:ext uri="{C676402C-5697-4E1C-873F-D02D1690AC5C}">
        <p15:threadingInfo xmlns:p15="http://schemas.microsoft.com/office/powerpoint/2012/main" timeZoneBias="420">
          <p15:parentCm authorId="1" idx="3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3T02:44:37.646" idx="2">
    <p:pos x="10" y="10"/>
    <p:text>Après "sans distinction de secteurs d'activités" ne devrait on pas ajouter "(pour PGE Saison voir liste des codes NAF")
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18/08/2020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52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01" r:id="rId3"/>
    <p:sldLayoutId id="2147483702" r:id="rId4"/>
    <p:sldLayoutId id="2147483703" r:id="rId5"/>
    <p:sldLayoutId id="2147483704" r:id="rId6"/>
    <p:sldLayoutId id="2147483728" r:id="rId7"/>
    <p:sldLayoutId id="2147483726" r:id="rId8"/>
    <p:sldLayoutId id="214748368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legifrance.gouv.fr/affichTexte.do?cidTexte=JORFTEXT000041853688&amp;dateTexte=&amp;categorieLien=id" TargetMode="External"/><Relationship Id="rId1" Type="http://schemas.openxmlformats.org/officeDocument/2006/relationships/slideLayout" Target="../slideLayouts/slideLayout5.xml"/><Relationship Id="rId5" Type="http://schemas.openxmlformats.org/officeDocument/2006/relationships/comments" Target="../comments/comment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16/07/2020 </a:t>
            </a:r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940499" y="1988015"/>
            <a:ext cx="7527352" cy="1159799"/>
          </a:xfrm>
        </p:spPr>
        <p:txBody>
          <a:bodyPr/>
          <a:lstStyle/>
          <a:p>
            <a:r>
              <a:rPr lang="fr-FR" sz="3200"/>
              <a:t>Processus instruction crédit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940499" y="3064670"/>
            <a:ext cx="7527352" cy="369332"/>
          </a:xfrm>
        </p:spPr>
        <p:txBody>
          <a:bodyPr/>
          <a:lstStyle/>
          <a:p>
            <a:r>
              <a:rPr lang="fr-FR"/>
              <a:t>Prêt Garanti par l’Etat et </a:t>
            </a:r>
            <a:r>
              <a:rPr lang="fr-FR">
                <a:solidFill>
                  <a:srgbClr val="FF0000"/>
                </a:solidFill>
              </a:rPr>
              <a:t>PGE saison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BPA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318" y="2955390"/>
            <a:ext cx="587891" cy="58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4645" y="163482"/>
            <a:ext cx="7704098" cy="432000"/>
          </a:xfrm>
        </p:spPr>
        <p:txBody>
          <a:bodyPr/>
          <a:lstStyle/>
          <a:p>
            <a:r>
              <a:rPr lang="fr-FR">
                <a:latin typeface="Montserrat ExtraBold"/>
              </a:rPr>
              <a:t>Mises à jour au 16/07/2020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4645" y="579996"/>
            <a:ext cx="7704098" cy="288032"/>
          </a:xfrm>
        </p:spPr>
        <p:txBody>
          <a:bodyPr/>
          <a:lstStyle/>
          <a:p>
            <a:r>
              <a:rPr lang="fr-FR">
                <a:solidFill>
                  <a:srgbClr val="FF0000"/>
                </a:solidFill>
              </a:rPr>
              <a:t>Ajout des éléments spécifiques au PGE saison</a:t>
            </a:r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694644" y="1061580"/>
            <a:ext cx="8202467" cy="3721426"/>
          </a:xfrm>
          <a:prstGeom prst="rect">
            <a:avLst/>
          </a:prstGeom>
        </p:spPr>
        <p:txBody>
          <a:bodyPr vert="horz" lIns="0" tIns="0" rIns="0" bIns="0" rtlCol="0" anchor="t">
            <a:normAutofit fontScale="6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>
                <a:solidFill>
                  <a:schemeClr val="tx1"/>
                </a:solidFill>
                <a:latin typeface="Montserrat SemiBold"/>
              </a:rPr>
              <a:t>Le PGE Saison est le même produit que le PGE classique</a:t>
            </a:r>
          </a:p>
          <a:p>
            <a:r>
              <a:rPr lang="fr-FR">
                <a:solidFill>
                  <a:schemeClr val="tx1"/>
                </a:solidFill>
                <a:latin typeface="Montserrat SemiBold"/>
              </a:rPr>
              <a:t>Son éligibilité et son process d'instruction diffèrent légèrement du PGE Classique : schéma délégataire et pièces à collecter</a:t>
            </a:r>
          </a:p>
          <a:p>
            <a:endParaRPr lang="fr-FR">
              <a:solidFill>
                <a:schemeClr val="tx1"/>
              </a:solidFill>
              <a:latin typeface="Montserrat SemiBold"/>
            </a:endParaRPr>
          </a:p>
          <a:p>
            <a:endParaRPr lang="fr-FR">
              <a:solidFill>
                <a:schemeClr val="tx1"/>
              </a:solidFill>
            </a:endParaRPr>
          </a:p>
          <a:p>
            <a:r>
              <a:rPr lang="fr-FR" u="sng">
                <a:solidFill>
                  <a:srgbClr val="FF0000"/>
                </a:solidFill>
                <a:latin typeface="Montserrat SemiBold"/>
              </a:rPr>
              <a:t>Principales différences:</a:t>
            </a:r>
          </a:p>
          <a:p>
            <a:endParaRPr lang="fr-FR" u="sng">
              <a:solidFill>
                <a:srgbClr val="FF0000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>
                <a:solidFill>
                  <a:schemeClr val="tx1"/>
                </a:solidFill>
                <a:latin typeface="Montserrat SemiBold"/>
              </a:rPr>
              <a:t>Le PGE saison s’adresse à une liste de codes NAF spécifiques 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  <a:latin typeface="Montserrat SemiBold"/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>
                <a:solidFill>
                  <a:schemeClr val="tx1"/>
                </a:solidFill>
                <a:latin typeface="Montserrat SemiBold"/>
              </a:rPr>
              <a:t>Le montant Maximum de PGE pour ses entreprises est égal aux </a:t>
            </a:r>
            <a:r>
              <a:rPr lang="fr-FR" b="1">
                <a:solidFill>
                  <a:schemeClr val="tx1"/>
                </a:solidFill>
                <a:latin typeface="Montserrat SemiBold"/>
              </a:rPr>
              <a:t>3 meilleurs mois de CA de l’année</a:t>
            </a:r>
            <a:r>
              <a:rPr lang="fr-FR">
                <a:solidFill>
                  <a:schemeClr val="tx1"/>
                </a:solidFill>
                <a:latin typeface="Montserrat SemiBold"/>
              </a:rPr>
              <a:t> dans la limite de 18 mois de besoin de trésorerie pour les PME (ce plafond est ramené à 12 mois de son besoin de trésorerie pour les entreprises qui emploient plus de 250 salariés ou ont à la fois un chiffre d’affaires qui excède 50 millions d’euros et un total de bilan qui excède 43 millions d’euros). </a:t>
            </a: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 b="1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b="1">
                <a:solidFill>
                  <a:schemeClr val="tx1"/>
                </a:solidFill>
                <a:latin typeface="Montserrat SemiBold"/>
              </a:rPr>
              <a:t>Le critère de montant n’excédant pas 18 mois du besoin de trésorerie estimé </a:t>
            </a:r>
            <a:r>
              <a:rPr lang="fr-FR">
                <a:solidFill>
                  <a:schemeClr val="tx1"/>
                </a:solidFill>
                <a:latin typeface="Montserrat SemiBold"/>
              </a:rPr>
              <a:t>fait l’objet d’une</a:t>
            </a:r>
            <a:r>
              <a:rPr lang="fr-FR" u="sng">
                <a:solidFill>
                  <a:srgbClr val="8A5599"/>
                </a:solidFill>
                <a:latin typeface="Montserrat SemiBold"/>
              </a:rPr>
              <a:t> auto-certification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  <a:latin typeface="Montserrat SemiBold"/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>
                <a:solidFill>
                  <a:schemeClr val="tx1"/>
                </a:solidFill>
                <a:latin typeface="Montserrat SemiBold"/>
              </a:rPr>
              <a:t>En plus de cette auto-certification, lorsque le montant de PGE sera supérieur ou égal à 100K€, la banque demandera une </a:t>
            </a:r>
            <a:r>
              <a:rPr lang="fr-FR" u="sng">
                <a:solidFill>
                  <a:srgbClr val="8A5599"/>
                </a:solidFill>
                <a:latin typeface="Montserrat SemiBold"/>
              </a:rPr>
              <a:t>attestation de l’expert comptable </a:t>
            </a:r>
            <a:r>
              <a:rPr lang="fr-FR">
                <a:solidFill>
                  <a:schemeClr val="tx1"/>
                </a:solidFill>
                <a:latin typeface="Montserrat SemiBold"/>
              </a:rPr>
              <a:t>sur le montant maximum que nous pouvons octroyer au client. Pour les montants inférieurs à 100K€ l'emprunteur devra fournir une auto-certification signée (modèle fourni par l’Etat à toutes les banques)</a:t>
            </a: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  <a:latin typeface="Montserrat SemiBold"/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>
                <a:solidFill>
                  <a:schemeClr val="tx1"/>
                </a:solidFill>
                <a:latin typeface="Montserrat SemiBold"/>
              </a:rPr>
              <a:t>La conservation de ces documents, auto-certification et attestation d’expert comptable le cas échéant, devra être intégrée au processus d’instruction</a:t>
            </a: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>
                <a:solidFill>
                  <a:schemeClr val="tx1"/>
                </a:solidFill>
                <a:latin typeface="Montserrat SemiBold"/>
              </a:rPr>
              <a:t>Le </a:t>
            </a:r>
            <a:r>
              <a:rPr lang="fr-FR" b="1" u="sng">
                <a:solidFill>
                  <a:srgbClr val="8A5599"/>
                </a:solidFill>
                <a:latin typeface="Montserrat SemiBold"/>
              </a:rPr>
              <a:t>schéma délégataire change </a:t>
            </a:r>
            <a:r>
              <a:rPr lang="fr-FR">
                <a:solidFill>
                  <a:schemeClr val="tx1"/>
                </a:solidFill>
                <a:latin typeface="Montserrat SemiBold"/>
              </a:rPr>
              <a:t>pour la mise en œuvre de PGE saison dépassant donc le montant max de 25% de CA pour un client ( ou 2 ans de masse salariale)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>
              <a:solidFill>
                <a:schemeClr val="tx1"/>
              </a:solidFill>
            </a:endParaRPr>
          </a:p>
          <a:p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17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C6DD65-DBB3-48B4-8852-91B7CAEA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/>
              <a:t>Process</a:t>
            </a:r>
            <a:r>
              <a:rPr lang="fr-FR"/>
              <a:t> PGE </a:t>
            </a:r>
            <a:r>
              <a:rPr lang="fr-FR">
                <a:solidFill>
                  <a:srgbClr val="FF0000"/>
                </a:solidFill>
              </a:rPr>
              <a:t>et PGE Saison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17FF30-F25E-44E9-AA94-4CA2B05F95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Plafonds et pièces à collecter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66048" y="1392290"/>
            <a:ext cx="6270811" cy="898192"/>
          </a:xfrm>
          <a:prstGeom prst="rect">
            <a:avLst/>
          </a:prstGeom>
          <a:pattFill prst="pct10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656702" y="2101849"/>
            <a:ext cx="255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>
                    <a:lumMod val="50000"/>
                  </a:schemeClr>
                </a:solidFill>
              </a:rPr>
              <a:t>Chiffre d’Affaires année 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1766048" y="1392290"/>
            <a:ext cx="2860816" cy="8981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766048" y="1392290"/>
            <a:ext cx="1900696" cy="898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45496" y="1908233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Plafonds de PGE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9" y="1471573"/>
            <a:ext cx="445199" cy="44519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595068" y="1854925"/>
            <a:ext cx="1113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>
                <a:solidFill>
                  <a:schemeClr val="bg1"/>
                </a:solidFill>
              </a:rPr>
              <a:t>Schéma délégataire spécifique </a:t>
            </a:r>
          </a:p>
          <a:p>
            <a:pPr algn="ctr"/>
            <a:r>
              <a:rPr lang="fr-FR" sz="800">
                <a:solidFill>
                  <a:schemeClr val="bg1"/>
                </a:solidFill>
              </a:rPr>
              <a:t>PGE Saison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766048" y="1546138"/>
            <a:ext cx="1900696" cy="15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071117" y="1347628"/>
            <a:ext cx="1847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accent1"/>
                </a:solidFill>
              </a:rPr>
              <a:t>25% de CA annuel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1766048" y="1750052"/>
            <a:ext cx="2859617" cy="1213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109780" y="1881360"/>
            <a:ext cx="1375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/>
              <a:t>Schéma délégataire PGE « classique »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536566" y="1545587"/>
            <a:ext cx="1847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/>
                </a:solidFill>
              </a:rPr>
              <a:t>3 meilleurs mois de CA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66048" y="2828220"/>
            <a:ext cx="6270811" cy="898192"/>
          </a:xfrm>
          <a:prstGeom prst="rect">
            <a:avLst/>
          </a:prstGeom>
          <a:pattFill prst="pct10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5656702" y="3494237"/>
            <a:ext cx="255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>
                    <a:lumMod val="50000"/>
                  </a:schemeClr>
                </a:solidFill>
              </a:rPr>
              <a:t>Chiffre d’Affaires année 2019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66047" y="2828220"/>
            <a:ext cx="2990131" cy="8981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1753305" y="2828220"/>
            <a:ext cx="1900696" cy="898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94255" y="3289164"/>
            <a:ext cx="1268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/>
              <a:t>Documents à collecter 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118298" y="2807476"/>
            <a:ext cx="21351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accent1"/>
                </a:solidFill>
              </a:rPr>
              <a:t>Attestation BPI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3593587" y="2965876"/>
            <a:ext cx="1243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solidFill>
                  <a:schemeClr val="accent2">
                    <a:lumMod val="60000"/>
                    <a:lumOff val="40000"/>
                  </a:schemeClr>
                </a:solidFill>
              </a:rPr>
              <a:t>Auto-certification 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707847" y="2731953"/>
            <a:ext cx="461962" cy="473075"/>
            <a:chOff x="4627563" y="3090863"/>
            <a:chExt cx="461962" cy="473075"/>
          </a:xfrm>
        </p:grpSpPr>
        <p:sp>
          <p:nvSpPr>
            <p:cNvPr id="36" name="Freeform 71"/>
            <p:cNvSpPr>
              <a:spLocks/>
            </p:cNvSpPr>
            <p:nvPr/>
          </p:nvSpPr>
          <p:spPr bwMode="auto">
            <a:xfrm>
              <a:off x="4764088" y="3525838"/>
              <a:ext cx="307975" cy="38100"/>
            </a:xfrm>
            <a:custGeom>
              <a:avLst/>
              <a:gdLst>
                <a:gd name="T0" fmla="*/ 12 w 95"/>
                <a:gd name="T1" fmla="*/ 1 h 12"/>
                <a:gd name="T2" fmla="*/ 6 w 95"/>
                <a:gd name="T3" fmla="*/ 4 h 12"/>
                <a:gd name="T4" fmla="*/ 0 w 95"/>
                <a:gd name="T5" fmla="*/ 12 h 12"/>
                <a:gd name="T6" fmla="*/ 82 w 95"/>
                <a:gd name="T7" fmla="*/ 11 h 12"/>
                <a:gd name="T8" fmla="*/ 95 w 95"/>
                <a:gd name="T9" fmla="*/ 1 h 12"/>
                <a:gd name="T10" fmla="*/ 12 w 95"/>
                <a:gd name="T1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2">
                  <a:moveTo>
                    <a:pt x="12" y="1"/>
                  </a:moveTo>
                  <a:cubicBezTo>
                    <a:pt x="12" y="1"/>
                    <a:pt x="7" y="0"/>
                    <a:pt x="6" y="4"/>
                  </a:cubicBezTo>
                  <a:cubicBezTo>
                    <a:pt x="4" y="8"/>
                    <a:pt x="0" y="12"/>
                    <a:pt x="0" y="12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95" y="12"/>
                    <a:pt x="95" y="1"/>
                  </a:cubicBezTo>
                  <a:lnTo>
                    <a:pt x="12" y="1"/>
                  </a:lnTo>
                  <a:close/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72"/>
            <p:cNvSpPr>
              <a:spLocks/>
            </p:cNvSpPr>
            <p:nvPr/>
          </p:nvSpPr>
          <p:spPr bwMode="auto">
            <a:xfrm>
              <a:off x="4627563" y="3171825"/>
              <a:ext cx="80962" cy="46037"/>
            </a:xfrm>
            <a:custGeom>
              <a:avLst/>
              <a:gdLst>
                <a:gd name="T0" fmla="*/ 7 w 25"/>
                <a:gd name="T1" fmla="*/ 13 h 14"/>
                <a:gd name="T2" fmla="*/ 4 w 25"/>
                <a:gd name="T3" fmla="*/ 8 h 14"/>
                <a:gd name="T4" fmla="*/ 16 w 25"/>
                <a:gd name="T5" fmla="*/ 1 h 14"/>
                <a:gd name="T6" fmla="*/ 23 w 25"/>
                <a:gd name="T7" fmla="*/ 7 h 14"/>
                <a:gd name="T8" fmla="*/ 25 w 25"/>
                <a:gd name="T9" fmla="*/ 13 h 14"/>
                <a:gd name="T10" fmla="*/ 7 w 25"/>
                <a:gd name="T1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4">
                  <a:moveTo>
                    <a:pt x="7" y="13"/>
                  </a:moveTo>
                  <a:cubicBezTo>
                    <a:pt x="7" y="13"/>
                    <a:pt x="0" y="14"/>
                    <a:pt x="4" y="8"/>
                  </a:cubicBezTo>
                  <a:cubicBezTo>
                    <a:pt x="8" y="1"/>
                    <a:pt x="12" y="0"/>
                    <a:pt x="16" y="1"/>
                  </a:cubicBezTo>
                  <a:cubicBezTo>
                    <a:pt x="19" y="3"/>
                    <a:pt x="22" y="6"/>
                    <a:pt x="23" y="7"/>
                  </a:cubicBezTo>
                  <a:cubicBezTo>
                    <a:pt x="23" y="8"/>
                    <a:pt x="25" y="13"/>
                    <a:pt x="25" y="13"/>
                  </a:cubicBezTo>
                  <a:lnTo>
                    <a:pt x="7" y="13"/>
                  </a:lnTo>
                  <a:close/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73"/>
            <p:cNvSpPr>
              <a:spLocks noChangeShapeType="1"/>
            </p:cNvSpPr>
            <p:nvPr/>
          </p:nvSpPr>
          <p:spPr bwMode="auto">
            <a:xfrm>
              <a:off x="4997450" y="3336925"/>
              <a:ext cx="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74"/>
            <p:cNvSpPr>
              <a:spLocks noChangeShapeType="1"/>
            </p:cNvSpPr>
            <p:nvPr/>
          </p:nvSpPr>
          <p:spPr bwMode="auto">
            <a:xfrm flipH="1">
              <a:off x="4679950" y="3175000"/>
              <a:ext cx="249237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75"/>
            <p:cNvSpPr>
              <a:spLocks/>
            </p:cNvSpPr>
            <p:nvPr/>
          </p:nvSpPr>
          <p:spPr bwMode="auto">
            <a:xfrm>
              <a:off x="5000625" y="3359150"/>
              <a:ext cx="0" cy="169862"/>
            </a:xfrm>
            <a:custGeom>
              <a:avLst/>
              <a:gdLst>
                <a:gd name="T0" fmla="*/ 107 h 107"/>
                <a:gd name="T1" fmla="*/ 101 h 107"/>
                <a:gd name="T2" fmla="*/ 0 h 10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07">
                  <a:moveTo>
                    <a:pt x="0" y="107"/>
                  </a:moveTo>
                  <a:lnTo>
                    <a:pt x="0" y="101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76"/>
            <p:cNvSpPr>
              <a:spLocks/>
            </p:cNvSpPr>
            <p:nvPr/>
          </p:nvSpPr>
          <p:spPr bwMode="auto">
            <a:xfrm>
              <a:off x="4633913" y="3175000"/>
              <a:ext cx="442912" cy="388937"/>
            </a:xfrm>
            <a:custGeom>
              <a:avLst/>
              <a:gdLst>
                <a:gd name="T0" fmla="*/ 21 w 136"/>
                <a:gd name="T1" fmla="*/ 12 h 120"/>
                <a:gd name="T2" fmla="*/ 0 w 136"/>
                <a:gd name="T3" fmla="*/ 12 h 120"/>
                <a:gd name="T4" fmla="*/ 11 w 136"/>
                <a:gd name="T5" fmla="*/ 0 h 120"/>
                <a:gd name="T6" fmla="*/ 23 w 136"/>
                <a:gd name="T7" fmla="*/ 12 h 120"/>
                <a:gd name="T8" fmla="*/ 23 w 136"/>
                <a:gd name="T9" fmla="*/ 106 h 120"/>
                <a:gd name="T10" fmla="*/ 23 w 136"/>
                <a:gd name="T11" fmla="*/ 109 h 120"/>
                <a:gd name="T12" fmla="*/ 34 w 136"/>
                <a:gd name="T13" fmla="*/ 120 h 120"/>
                <a:gd name="T14" fmla="*/ 45 w 136"/>
                <a:gd name="T15" fmla="*/ 109 h 120"/>
                <a:gd name="T16" fmla="*/ 136 w 136"/>
                <a:gd name="T17" fmla="*/ 109 h 120"/>
                <a:gd name="T18" fmla="*/ 125 w 136"/>
                <a:gd name="T1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120">
                  <a:moveTo>
                    <a:pt x="21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3" y="6"/>
                    <a:pt x="23" y="12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3" y="115"/>
                    <a:pt x="28" y="120"/>
                    <a:pt x="34" y="120"/>
                  </a:cubicBezTo>
                  <a:cubicBezTo>
                    <a:pt x="40" y="120"/>
                    <a:pt x="45" y="115"/>
                    <a:pt x="45" y="109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6" y="115"/>
                    <a:pt x="131" y="120"/>
                    <a:pt x="125" y="12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77"/>
            <p:cNvSpPr>
              <a:spLocks noChangeShapeType="1"/>
            </p:cNvSpPr>
            <p:nvPr/>
          </p:nvSpPr>
          <p:spPr bwMode="auto">
            <a:xfrm flipH="1">
              <a:off x="4745038" y="3563938"/>
              <a:ext cx="295275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78"/>
            <p:cNvSpPr>
              <a:spLocks noChangeShapeType="1"/>
            </p:cNvSpPr>
            <p:nvPr/>
          </p:nvSpPr>
          <p:spPr bwMode="auto">
            <a:xfrm>
              <a:off x="4792663" y="3243263"/>
              <a:ext cx="1206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79"/>
            <p:cNvSpPr>
              <a:spLocks noChangeShapeType="1"/>
            </p:cNvSpPr>
            <p:nvPr/>
          </p:nvSpPr>
          <p:spPr bwMode="auto">
            <a:xfrm>
              <a:off x="4745038" y="3289300"/>
              <a:ext cx="1841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80"/>
            <p:cNvSpPr>
              <a:spLocks noChangeShapeType="1"/>
            </p:cNvSpPr>
            <p:nvPr/>
          </p:nvSpPr>
          <p:spPr bwMode="auto">
            <a:xfrm>
              <a:off x="4745038" y="3324225"/>
              <a:ext cx="180975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81"/>
            <p:cNvSpPr>
              <a:spLocks noChangeShapeType="1"/>
            </p:cNvSpPr>
            <p:nvPr/>
          </p:nvSpPr>
          <p:spPr bwMode="auto">
            <a:xfrm>
              <a:off x="4745038" y="3427413"/>
              <a:ext cx="1841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Line 82"/>
            <p:cNvSpPr>
              <a:spLocks noChangeShapeType="1"/>
            </p:cNvSpPr>
            <p:nvPr/>
          </p:nvSpPr>
          <p:spPr bwMode="auto">
            <a:xfrm>
              <a:off x="4745038" y="3460750"/>
              <a:ext cx="103187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Line 83"/>
            <p:cNvSpPr>
              <a:spLocks noChangeShapeType="1"/>
            </p:cNvSpPr>
            <p:nvPr/>
          </p:nvSpPr>
          <p:spPr bwMode="auto">
            <a:xfrm>
              <a:off x="4745038" y="3355975"/>
              <a:ext cx="187325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84"/>
            <p:cNvSpPr>
              <a:spLocks noChangeShapeType="1"/>
            </p:cNvSpPr>
            <p:nvPr/>
          </p:nvSpPr>
          <p:spPr bwMode="auto">
            <a:xfrm>
              <a:off x="4745038" y="3392488"/>
              <a:ext cx="217487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85"/>
            <p:cNvSpPr>
              <a:spLocks/>
            </p:cNvSpPr>
            <p:nvPr/>
          </p:nvSpPr>
          <p:spPr bwMode="auto">
            <a:xfrm>
              <a:off x="4956175" y="3243263"/>
              <a:ext cx="90487" cy="115887"/>
            </a:xfrm>
            <a:custGeom>
              <a:avLst/>
              <a:gdLst>
                <a:gd name="T0" fmla="*/ 0 w 28"/>
                <a:gd name="T1" fmla="*/ 0 h 36"/>
                <a:gd name="T2" fmla="*/ 0 w 28"/>
                <a:gd name="T3" fmla="*/ 36 h 36"/>
                <a:gd name="T4" fmla="*/ 11 w 28"/>
                <a:gd name="T5" fmla="*/ 29 h 36"/>
                <a:gd name="T6" fmla="*/ 17 w 28"/>
                <a:gd name="T7" fmla="*/ 29 h 36"/>
                <a:gd name="T8" fmla="*/ 28 w 28"/>
                <a:gd name="T9" fmla="*/ 36 h 36"/>
                <a:gd name="T10" fmla="*/ 28 w 28"/>
                <a:gd name="T1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6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3" y="28"/>
                    <a:pt x="15" y="28"/>
                    <a:pt x="17" y="29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2"/>
                    <a:pt x="28" y="2"/>
                    <a:pt x="28" y="2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86"/>
            <p:cNvSpPr>
              <a:spLocks/>
            </p:cNvSpPr>
            <p:nvPr/>
          </p:nvSpPr>
          <p:spPr bwMode="auto">
            <a:xfrm>
              <a:off x="4910138" y="3090863"/>
              <a:ext cx="179387" cy="174625"/>
            </a:xfrm>
            <a:custGeom>
              <a:avLst/>
              <a:gdLst>
                <a:gd name="T0" fmla="*/ 113 w 113"/>
                <a:gd name="T1" fmla="*/ 71 h 110"/>
                <a:gd name="T2" fmla="*/ 88 w 113"/>
                <a:gd name="T3" fmla="*/ 84 h 110"/>
                <a:gd name="T4" fmla="*/ 82 w 113"/>
                <a:gd name="T5" fmla="*/ 110 h 110"/>
                <a:gd name="T6" fmla="*/ 57 w 113"/>
                <a:gd name="T7" fmla="*/ 98 h 110"/>
                <a:gd name="T8" fmla="*/ 33 w 113"/>
                <a:gd name="T9" fmla="*/ 110 h 110"/>
                <a:gd name="T10" fmla="*/ 27 w 113"/>
                <a:gd name="T11" fmla="*/ 84 h 110"/>
                <a:gd name="T12" fmla="*/ 0 w 113"/>
                <a:gd name="T13" fmla="*/ 71 h 110"/>
                <a:gd name="T14" fmla="*/ 18 w 113"/>
                <a:gd name="T15" fmla="*/ 49 h 110"/>
                <a:gd name="T16" fmla="*/ 12 w 113"/>
                <a:gd name="T17" fmla="*/ 22 h 110"/>
                <a:gd name="T18" fmla="*/ 39 w 113"/>
                <a:gd name="T19" fmla="*/ 22 h 110"/>
                <a:gd name="T20" fmla="*/ 57 w 113"/>
                <a:gd name="T21" fmla="*/ 0 h 110"/>
                <a:gd name="T22" fmla="*/ 76 w 113"/>
                <a:gd name="T23" fmla="*/ 22 h 110"/>
                <a:gd name="T24" fmla="*/ 102 w 113"/>
                <a:gd name="T25" fmla="*/ 22 h 110"/>
                <a:gd name="T26" fmla="*/ 96 w 113"/>
                <a:gd name="T27" fmla="*/ 49 h 110"/>
                <a:gd name="T28" fmla="*/ 113 w 113"/>
                <a:gd name="T29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10">
                  <a:moveTo>
                    <a:pt x="113" y="71"/>
                  </a:moveTo>
                  <a:lnTo>
                    <a:pt x="88" y="84"/>
                  </a:lnTo>
                  <a:lnTo>
                    <a:pt x="82" y="110"/>
                  </a:lnTo>
                  <a:lnTo>
                    <a:pt x="57" y="98"/>
                  </a:lnTo>
                  <a:lnTo>
                    <a:pt x="33" y="110"/>
                  </a:lnTo>
                  <a:lnTo>
                    <a:pt x="27" y="84"/>
                  </a:lnTo>
                  <a:lnTo>
                    <a:pt x="0" y="71"/>
                  </a:lnTo>
                  <a:lnTo>
                    <a:pt x="18" y="49"/>
                  </a:lnTo>
                  <a:lnTo>
                    <a:pt x="12" y="22"/>
                  </a:lnTo>
                  <a:lnTo>
                    <a:pt x="39" y="22"/>
                  </a:lnTo>
                  <a:lnTo>
                    <a:pt x="57" y="0"/>
                  </a:lnTo>
                  <a:lnTo>
                    <a:pt x="76" y="22"/>
                  </a:lnTo>
                  <a:lnTo>
                    <a:pt x="102" y="22"/>
                  </a:lnTo>
                  <a:lnTo>
                    <a:pt x="96" y="49"/>
                  </a:lnTo>
                  <a:lnTo>
                    <a:pt x="113" y="71"/>
                  </a:lnTo>
                  <a:close/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Line 89"/>
            <p:cNvSpPr>
              <a:spLocks noChangeShapeType="1"/>
            </p:cNvSpPr>
            <p:nvPr/>
          </p:nvSpPr>
          <p:spPr bwMode="auto">
            <a:xfrm>
              <a:off x="4949825" y="3143250"/>
              <a:ext cx="3175" cy="127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90"/>
            <p:cNvSpPr>
              <a:spLocks noChangeShapeType="1"/>
            </p:cNvSpPr>
            <p:nvPr/>
          </p:nvSpPr>
          <p:spPr bwMode="auto">
            <a:xfrm flipH="1">
              <a:off x="4991100" y="3116263"/>
              <a:ext cx="9525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91"/>
            <p:cNvSpPr>
              <a:spLocks noChangeShapeType="1"/>
            </p:cNvSpPr>
            <p:nvPr/>
          </p:nvSpPr>
          <p:spPr bwMode="auto">
            <a:xfrm>
              <a:off x="4968875" y="3227388"/>
              <a:ext cx="3175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4752397" y="2828220"/>
            <a:ext cx="992240" cy="8981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/>
          <p:cNvSpPr/>
          <p:nvPr/>
        </p:nvSpPr>
        <p:spPr>
          <a:xfrm>
            <a:off x="3607796" y="3506642"/>
            <a:ext cx="10647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</a:rPr>
              <a:t>PGE Saison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682226" y="3501956"/>
            <a:ext cx="12346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>
                <a:solidFill>
                  <a:schemeClr val="accent1"/>
                </a:solidFill>
              </a:rPr>
              <a:t>PGE classique 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698235" y="3226360"/>
            <a:ext cx="108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rgbClr val="FFC000"/>
                </a:solidFill>
              </a:rPr>
              <a:t>Attestation Expert comptable </a:t>
            </a:r>
          </a:p>
        </p:txBody>
      </p:sp>
      <p:cxnSp>
        <p:nvCxnSpPr>
          <p:cNvPr id="30" name="Connecteur droit avec flèche 29"/>
          <p:cNvCxnSpPr>
            <a:cxnSpLocks/>
          </p:cNvCxnSpPr>
          <p:nvPr/>
        </p:nvCxnSpPr>
        <p:spPr>
          <a:xfrm flipV="1">
            <a:off x="1766048" y="2997065"/>
            <a:ext cx="3978589" cy="124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cxnSpLocks/>
          </p:cNvCxnSpPr>
          <p:nvPr/>
        </p:nvCxnSpPr>
        <p:spPr>
          <a:xfrm flipV="1">
            <a:off x="3654001" y="3202921"/>
            <a:ext cx="2090636" cy="4659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>
            <a:cxnSpLocks/>
          </p:cNvCxnSpPr>
          <p:nvPr/>
        </p:nvCxnSpPr>
        <p:spPr>
          <a:xfrm>
            <a:off x="4737096" y="3537779"/>
            <a:ext cx="1013800" cy="0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4713633" y="2782740"/>
            <a:ext cx="0" cy="1003965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4406825" y="2532362"/>
            <a:ext cx="702436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100K€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662965" y="1313329"/>
            <a:ext cx="0" cy="1062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>
            <a:off x="3654001" y="2731953"/>
            <a:ext cx="0" cy="1062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3227648" y="2480485"/>
            <a:ext cx="852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>
                <a:solidFill>
                  <a:schemeClr val="accent1"/>
                </a:solidFill>
              </a:rPr>
              <a:t>25% de CA annuel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3227648" y="1044343"/>
            <a:ext cx="852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>
                <a:solidFill>
                  <a:schemeClr val="accent1"/>
                </a:solidFill>
              </a:rPr>
              <a:t>25% de CA annuel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6563D488-C0B8-43F4-8DBE-CFEB23DBEA4B}"/>
              </a:ext>
            </a:extLst>
          </p:cNvPr>
          <p:cNvSpPr txBox="1"/>
          <p:nvPr/>
        </p:nvSpPr>
        <p:spPr>
          <a:xfrm>
            <a:off x="4681129" y="2965875"/>
            <a:ext cx="1243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solidFill>
                  <a:schemeClr val="accent2">
                    <a:lumMod val="60000"/>
                    <a:lumOff val="40000"/>
                  </a:schemeClr>
                </a:solidFill>
              </a:rPr>
              <a:t>Auto-certification </a:t>
            </a:r>
          </a:p>
        </p:txBody>
      </p:sp>
    </p:spTree>
    <p:extLst>
      <p:ext uri="{BB962C8B-B14F-4D97-AF65-F5344CB8AC3E}">
        <p14:creationId xmlns:p14="http://schemas.microsoft.com/office/powerpoint/2010/main" val="291484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340660" y="1938320"/>
            <a:ext cx="7704098" cy="288032"/>
          </a:xfrm>
        </p:spPr>
        <p:txBody>
          <a:bodyPr vert="horz" lIns="0" tIns="0" rIns="0" bIns="0" rtlCol="0">
            <a:normAutofit/>
          </a:bodyPr>
          <a:lstStyle/>
          <a:p>
            <a:r>
              <a:rPr lang="fr-FR"/>
              <a:t>Liste détaillée</a:t>
            </a:r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86650" y="51470"/>
            <a:ext cx="8749845" cy="432000"/>
          </a:xfr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Processus instruction crédit : Prêt Garanti par l’Etat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5040"/>
              </p:ext>
            </p:extLst>
          </p:nvPr>
        </p:nvGraphicFramePr>
        <p:xfrm>
          <a:off x="340660" y="617258"/>
          <a:ext cx="7100046" cy="1219200"/>
        </p:xfrm>
        <a:graphic>
          <a:graphicData uri="http://schemas.openxmlformats.org/drawingml/2006/table">
            <a:tbl>
              <a:tblPr firstRow="1" firstCol="1" bandRow="1">
                <a:tableStyleId>{F66A9B51-AE3E-4324-8CB2-79743BB350C3}</a:tableStyleId>
              </a:tblPr>
              <a:tblGrid>
                <a:gridCol w="1809756">
                  <a:extLst>
                    <a:ext uri="{9D8B030D-6E8A-4147-A177-3AD203B41FA5}">
                      <a16:colId xmlns:a16="http://schemas.microsoft.com/office/drawing/2014/main" val="4428812"/>
                    </a:ext>
                  </a:extLst>
                </a:gridCol>
                <a:gridCol w="5290290">
                  <a:extLst>
                    <a:ext uri="{9D8B030D-6E8A-4147-A177-3AD203B41FA5}">
                      <a16:colId xmlns:a16="http://schemas.microsoft.com/office/drawing/2014/main" val="307785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63600" indent="-179705" algn="ctr">
                        <a:spcAft>
                          <a:spcPts val="0"/>
                        </a:spcAft>
                        <a:tabLst>
                          <a:tab pos="863600" algn="l"/>
                          <a:tab pos="449580" algn="l"/>
                        </a:tabLst>
                      </a:pPr>
                      <a:r>
                        <a:rPr lang="fr-BE" sz="500">
                          <a:effectLst/>
                        </a:rPr>
                        <a:t>Codes de la NAF (rév.2)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0" indent="-179705" algn="ctr">
                        <a:spcAft>
                          <a:spcPts val="0"/>
                        </a:spcAft>
                        <a:tabLst>
                          <a:tab pos="863600" algn="l"/>
                          <a:tab pos="449580" algn="l"/>
                        </a:tabLst>
                      </a:pPr>
                      <a:r>
                        <a:rPr lang="fr-BE" sz="500">
                          <a:effectLst/>
                        </a:rPr>
                        <a:t>Désignation de la division, du groupe ou de la classe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10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55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 err="1">
                          <a:effectLst/>
                        </a:rPr>
                        <a:t>Hébergement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9435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56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>
                          <a:effectLst/>
                        </a:rPr>
                        <a:t>Restauration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9885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79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Activités des agences de voyage, voyagistes, services de réservation et activités connexes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1041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59.11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Production de films </a:t>
                      </a:r>
                      <a:r>
                        <a:rPr lang="fr-FR" sz="500">
                          <a:effectLst/>
                        </a:rPr>
                        <a:t>cinématographiques</a:t>
                      </a:r>
                      <a:r>
                        <a:rPr lang="fr-BE" sz="500">
                          <a:effectLst/>
                        </a:rPr>
                        <a:t>, de vidéo et de programme de télévision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0774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59.14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>
                          <a:effectLst/>
                        </a:rPr>
                        <a:t>Projection de films cinématographiques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5143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90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Activités créatives, artistiques et de spectacle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8528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91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Bibliothèques, archives, musées et autres activités culturelles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2638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division 93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Activités sportives, récréatives et de loisirs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4757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49.39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Autres transports terrestres de voyageurs n.c.a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40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77.21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Location et location-bail d’articles de loisirs et de sport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1424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82.30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Organisation de salons professionnels et congrès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60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FR" sz="500">
                          <a:effectLst/>
                        </a:rPr>
                        <a:t>Tous les codes </a:t>
                      </a:r>
                      <a:r>
                        <a:rPr lang="fr-BE" sz="500">
                          <a:effectLst/>
                        </a:rPr>
                        <a:t>appartenant au</a:t>
                      </a:r>
                      <a:r>
                        <a:rPr lang="fr-FR" sz="500">
                          <a:effectLst/>
                        </a:rPr>
                        <a:t> groupe 74.2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>
                          <a:effectLst/>
                        </a:rPr>
                        <a:t>Activités photographiques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810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50.10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Transports maritimes et côtiers de passagers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855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50.30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>
                          <a:effectLst/>
                        </a:rPr>
                        <a:t>Transports fluviaux de passagers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8754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fr-BE" sz="500">
                          <a:effectLst/>
                        </a:rPr>
                        <a:t>Tous les codes appartenant à la classe </a:t>
                      </a:r>
                      <a:r>
                        <a:rPr lang="fr-FR" sz="500">
                          <a:effectLst/>
                        </a:rPr>
                        <a:t>51.10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–"/>
                        <a:tabLst>
                          <a:tab pos="863600" algn="l"/>
                        </a:tabLst>
                      </a:pPr>
                      <a:r>
                        <a:rPr lang="en-GB" sz="500">
                          <a:effectLst/>
                        </a:rPr>
                        <a:t>Transports </a:t>
                      </a:r>
                      <a:r>
                        <a:rPr lang="en-GB" sz="500" err="1">
                          <a:effectLst/>
                        </a:rPr>
                        <a:t>aériens</a:t>
                      </a:r>
                      <a:r>
                        <a:rPr lang="en-GB" sz="500">
                          <a:effectLst/>
                        </a:rPr>
                        <a:t> de </a:t>
                      </a:r>
                      <a:r>
                        <a:rPr lang="en-GB" sz="500" err="1">
                          <a:effectLst/>
                        </a:rPr>
                        <a:t>passagers</a:t>
                      </a:r>
                      <a:endParaRPr lang="fr-F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591388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1160" y="134115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t="-1" b="62126"/>
          <a:stretch/>
        </p:blipFill>
        <p:spPr>
          <a:xfrm>
            <a:off x="337033" y="2226352"/>
            <a:ext cx="3553650" cy="24090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952" y="2113682"/>
            <a:ext cx="3446930" cy="2851943"/>
          </a:xfrm>
          <a:prstGeom prst="rect">
            <a:avLst/>
          </a:prstGeom>
        </p:spPr>
      </p:pic>
      <p:sp>
        <p:nvSpPr>
          <p:cNvPr id="10" name="Espace réservé du texte 2"/>
          <p:cNvSpPr txBox="1">
            <a:spLocks/>
          </p:cNvSpPr>
          <p:nvPr/>
        </p:nvSpPr>
        <p:spPr>
          <a:xfrm>
            <a:off x="340660" y="385561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/>
              <a:t>Les codes NAF éligibles au </a:t>
            </a:r>
            <a:r>
              <a:rPr lang="fr-FR">
                <a:solidFill>
                  <a:srgbClr val="FF0000"/>
                </a:solidFill>
              </a:rPr>
              <a:t>PGE Saison </a:t>
            </a:r>
          </a:p>
        </p:txBody>
      </p:sp>
    </p:spTree>
    <p:extLst>
      <p:ext uri="{BB962C8B-B14F-4D97-AF65-F5344CB8AC3E}">
        <p14:creationId xmlns:p14="http://schemas.microsoft.com/office/powerpoint/2010/main" val="262171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286650" y="375629"/>
            <a:ext cx="8857350" cy="288032"/>
          </a:xfrm>
        </p:spPr>
        <p:txBody>
          <a:bodyPr>
            <a:normAutofit fontScale="85000" lnSpcReduction="10000"/>
          </a:bodyPr>
          <a:lstStyle/>
          <a:p>
            <a:r>
              <a:rPr lang="fr-FR"/>
              <a:t>Grands principes pour les entreprises de moins de 5000 salariés et avec CA &lt;1,5Mds d’euros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6145" y="917919"/>
            <a:ext cx="4058143" cy="278537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buClr>
                <a:schemeClr val="bg2"/>
              </a:buClr>
            </a:pPr>
            <a:r>
              <a:rPr lang="fr-FR" sz="1200" b="1">
                <a:solidFill>
                  <a:schemeClr val="accent1"/>
                </a:solidFill>
              </a:rPr>
              <a:t>CONTEXTE </a:t>
            </a:r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endParaRPr lang="fr-FR" sz="700"/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r>
              <a:rPr lang="fr-FR" sz="1200"/>
              <a:t> Le Chef de l'État a annoncé le 16 mars dernier la mise en place d’une enveloppe de </a:t>
            </a:r>
            <a:r>
              <a:rPr lang="fr-FR" sz="1200" b="1" u="sng"/>
              <a:t>300 milliards d'euros</a:t>
            </a:r>
            <a:r>
              <a:rPr lang="fr-FR" sz="1200"/>
              <a:t> - pour garantir tous les nouveaux crédits de trésorerie que les entreprises solliciteraient auprès de leurs banques suite à la crise sanitaire.</a:t>
            </a:r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endParaRPr lang="fr-FR" sz="1200"/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r>
              <a:rPr lang="fr-FR" sz="1200"/>
              <a:t> Il s’agit d’une garantie de l’état opérée par son agent BPI. Elle est déléguée aux banques. Elle bénéficie aux prêts de trésorerie mis en place à compter du </a:t>
            </a:r>
            <a:r>
              <a:rPr lang="fr-FR" sz="1200" b="1" u="sng"/>
              <a:t>16 mars 2020 et jusqu’au 31 décembre 2020 inclus</a:t>
            </a:r>
            <a:r>
              <a:rPr lang="fr-FR" sz="1200"/>
              <a:t>. </a:t>
            </a:r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endParaRPr lang="fr-FR" sz="1200"/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r>
              <a:rPr lang="fr-FR" sz="1200"/>
              <a:t> Ce prêt de trésorerie est à destination </a:t>
            </a:r>
            <a:r>
              <a:rPr lang="fr-FR" sz="1200" b="1" u="sng"/>
              <a:t>de nos clients</a:t>
            </a:r>
            <a:r>
              <a:rPr lang="fr-FR" sz="1200"/>
              <a:t> immatriculés en France (pas de prospect). 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86650" y="51470"/>
            <a:ext cx="8749845" cy="432000"/>
          </a:xfrm>
        </p:spPr>
        <p:txBody>
          <a:bodyPr/>
          <a:lstStyle/>
          <a:p>
            <a:r>
              <a:rPr lang="fr-FR" sz="2000"/>
              <a:t>Processus instruction crédit : Prêt Garanti par l’Etat</a:t>
            </a:r>
          </a:p>
        </p:txBody>
      </p:sp>
      <p:sp>
        <p:nvSpPr>
          <p:cNvPr id="6" name="Rectangle 5"/>
          <p:cNvSpPr/>
          <p:nvPr/>
        </p:nvSpPr>
        <p:spPr>
          <a:xfrm>
            <a:off x="4274288" y="790248"/>
            <a:ext cx="4720029" cy="37779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anchor="t">
            <a:spAutoFit/>
          </a:bodyPr>
          <a:lstStyle/>
          <a:p>
            <a:pPr lvl="0">
              <a:buClr>
                <a:schemeClr val="bg2"/>
              </a:buClr>
            </a:pPr>
            <a:r>
              <a:rPr lang="fr-FR" sz="1200" b="1">
                <a:solidFill>
                  <a:schemeClr val="accent1"/>
                </a:solidFill>
              </a:rPr>
              <a:t>CARACTERISTIQUES du </a:t>
            </a:r>
            <a:r>
              <a:rPr lang="fr-FR" sz="1200" b="1">
                <a:solidFill>
                  <a:schemeClr val="bg2"/>
                </a:solidFill>
              </a:rPr>
              <a:t>PGE</a:t>
            </a:r>
          </a:p>
          <a:p>
            <a:pPr lvl="0">
              <a:buClr>
                <a:schemeClr val="bg2"/>
              </a:buClr>
            </a:pPr>
            <a:endParaRPr lang="fr-FR" sz="1100" b="1">
              <a:solidFill>
                <a:schemeClr val="accent1"/>
              </a:solidFill>
            </a:endParaRPr>
          </a:p>
          <a:p>
            <a:pPr marL="285750" lvl="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sz="1100">
                <a:solidFill>
                  <a:schemeClr val="tx1"/>
                </a:solidFill>
              </a:rPr>
              <a:t>Un crédit de trésorerie structuré intégrant :</a:t>
            </a:r>
          </a:p>
          <a:p>
            <a:pPr lvl="1">
              <a:buClr>
                <a:schemeClr val="bg1"/>
              </a:buClr>
            </a:pPr>
            <a:r>
              <a:rPr lang="fr-FR" sz="900">
                <a:solidFill>
                  <a:schemeClr val="tx1"/>
                </a:solidFill>
              </a:rPr>
              <a:t>       - Une </a:t>
            </a:r>
            <a:r>
              <a:rPr lang="fr-FR" sz="900" b="1">
                <a:solidFill>
                  <a:schemeClr val="tx1"/>
                </a:solidFill>
              </a:rPr>
              <a:t>période initiale</a:t>
            </a:r>
            <a:r>
              <a:rPr lang="fr-FR" sz="900">
                <a:solidFill>
                  <a:schemeClr val="tx1"/>
                </a:solidFill>
              </a:rPr>
              <a:t> de différé total d’amortissement </a:t>
            </a:r>
          </a:p>
          <a:p>
            <a:pPr lvl="1">
              <a:buClr>
                <a:schemeClr val="bg1"/>
              </a:buClr>
            </a:pPr>
            <a:r>
              <a:rPr lang="fr-FR" sz="900">
                <a:solidFill>
                  <a:schemeClr val="tx1"/>
                </a:solidFill>
              </a:rPr>
              <a:t>         (Capital + intérêts) </a:t>
            </a:r>
            <a:r>
              <a:rPr lang="fr-FR" sz="900" b="1">
                <a:solidFill>
                  <a:schemeClr val="tx1"/>
                </a:solidFill>
              </a:rPr>
              <a:t>de 12 mois</a:t>
            </a:r>
          </a:p>
          <a:p>
            <a:pPr lvl="7">
              <a:buClr>
                <a:schemeClr val="bg1"/>
              </a:buClr>
            </a:pPr>
            <a:r>
              <a:rPr lang="fr-FR" sz="900">
                <a:solidFill>
                  <a:schemeClr val="tx1"/>
                </a:solidFill>
              </a:rPr>
              <a:t>       - Une </a:t>
            </a:r>
            <a:r>
              <a:rPr lang="fr-FR" sz="900" b="1">
                <a:solidFill>
                  <a:schemeClr val="tx1"/>
                </a:solidFill>
              </a:rPr>
              <a:t>période d’amortissement optionnelle </a:t>
            </a:r>
            <a:r>
              <a:rPr lang="fr-FR" sz="900">
                <a:solidFill>
                  <a:schemeClr val="tx1"/>
                </a:solidFill>
              </a:rPr>
              <a:t>jusqu'à 5 ans max à la</a:t>
            </a:r>
          </a:p>
          <a:p>
            <a:pPr lvl="7">
              <a:buClr>
                <a:schemeClr val="bg1"/>
              </a:buClr>
            </a:pPr>
            <a:r>
              <a:rPr lang="fr-FR" sz="900">
                <a:solidFill>
                  <a:schemeClr val="tx1"/>
                </a:solidFill>
              </a:rPr>
              <a:t>         décision du client à l’issue de cette période initiale de 12 mois</a:t>
            </a:r>
            <a:r>
              <a:rPr lang="fr-FR" sz="1000">
                <a:solidFill>
                  <a:schemeClr val="tx1"/>
                </a:solidFill>
              </a:rPr>
              <a:t>  </a:t>
            </a:r>
          </a:p>
          <a:p>
            <a:pPr marL="285750" lvl="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fr-FR" sz="1100">
              <a:solidFill>
                <a:schemeClr val="tx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sz="1100">
                <a:solidFill>
                  <a:schemeClr val="tx1"/>
                </a:solidFill>
              </a:rPr>
              <a:t>Il bénéficie </a:t>
            </a:r>
            <a:r>
              <a:rPr lang="fr-FR" sz="1100" b="1">
                <a:solidFill>
                  <a:schemeClr val="tx1"/>
                </a:solidFill>
              </a:rPr>
              <a:t>d’une garantie d’Etat à 90%. </a:t>
            </a:r>
            <a:r>
              <a:rPr lang="fr-FR" sz="1050">
                <a:solidFill>
                  <a:schemeClr val="tx1"/>
                </a:solidFill>
              </a:rPr>
              <a:t>Il ne faut prendre aucune autre garantie (sous réserve de nullité de la garantie de l’Etat), L’ADE est facultative. </a:t>
            </a:r>
          </a:p>
          <a:p>
            <a:pPr marL="285750" lvl="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fr-FR" sz="1100" b="1">
              <a:solidFill>
                <a:schemeClr val="tx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sz="1100" b="1">
                <a:solidFill>
                  <a:schemeClr val="tx1"/>
                </a:solidFill>
              </a:rPr>
              <a:t>Montant Max par entreprise  </a:t>
            </a:r>
            <a:r>
              <a:rPr lang="fr-FR" sz="1100">
                <a:solidFill>
                  <a:schemeClr val="tx1"/>
                </a:solidFill>
              </a:rPr>
              <a:t>: </a:t>
            </a:r>
          </a:p>
          <a:p>
            <a:pPr lvl="3">
              <a:buClr>
                <a:schemeClr val="bg1"/>
              </a:buClr>
            </a:pPr>
            <a:r>
              <a:rPr lang="fr-FR" sz="1100">
                <a:solidFill>
                  <a:schemeClr val="tx1"/>
                </a:solidFill>
              </a:rPr>
              <a:t>        - </a:t>
            </a:r>
            <a:r>
              <a:rPr lang="fr-FR" sz="1000">
                <a:solidFill>
                  <a:schemeClr val="tx1"/>
                </a:solidFill>
              </a:rPr>
              <a:t>PGE = 25% de son CA* HT social</a:t>
            </a:r>
          </a:p>
          <a:p>
            <a:pPr lvl="2">
              <a:buClr>
                <a:schemeClr val="bg1"/>
              </a:buClr>
            </a:pPr>
            <a:r>
              <a:rPr lang="fr-FR" sz="1000" b="1">
                <a:solidFill>
                  <a:srgbClr val="FF0000"/>
                </a:solidFill>
              </a:rPr>
              <a:t>         - PGE saison : </a:t>
            </a:r>
            <a:r>
              <a:rPr lang="fr-FR" sz="1000">
                <a:solidFill>
                  <a:srgbClr val="FF0000"/>
                </a:solidFill>
              </a:rPr>
              <a:t>3 meilleurs mois de CA de l’année 2019 (ou dernier</a:t>
            </a:r>
          </a:p>
          <a:p>
            <a:pPr lvl="2">
              <a:buClr>
                <a:schemeClr val="bg1"/>
              </a:buClr>
            </a:pPr>
            <a:r>
              <a:rPr lang="fr-FR" sz="1000">
                <a:solidFill>
                  <a:srgbClr val="FF0000"/>
                </a:solidFill>
              </a:rPr>
              <a:t>          exercice disponible) dans la limite de 18 mois de besoin de </a:t>
            </a:r>
          </a:p>
          <a:p>
            <a:pPr lvl="2">
              <a:buClr>
                <a:schemeClr val="bg1"/>
              </a:buClr>
            </a:pPr>
            <a:r>
              <a:rPr lang="fr-FR" sz="1000">
                <a:solidFill>
                  <a:srgbClr val="FF0000"/>
                </a:solidFill>
              </a:rPr>
              <a:t>          trésorerie pour les PME ou12 mois pour les autres (attesté par   </a:t>
            </a:r>
          </a:p>
          <a:p>
            <a:pPr lvl="2">
              <a:buClr>
                <a:schemeClr val="bg1"/>
              </a:buClr>
            </a:pPr>
            <a:r>
              <a:rPr lang="fr-FR" sz="1000">
                <a:solidFill>
                  <a:srgbClr val="FF0000"/>
                </a:solidFill>
              </a:rPr>
              <a:t>          expert comptable) pour les codes NAF mentionnés slide 4. 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fr-FR" sz="1100">
              <a:solidFill>
                <a:schemeClr val="tx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sz="1050" b="1">
                <a:solidFill>
                  <a:schemeClr val="tx1"/>
                </a:solidFill>
              </a:rPr>
              <a:t>Tarification : </a:t>
            </a:r>
            <a:r>
              <a:rPr lang="fr-FR" sz="1000">
                <a:solidFill>
                  <a:schemeClr val="tx1"/>
                </a:solidFill>
              </a:rPr>
              <a:t>pas de frais de dossier. Période Initiale : Euribor 3M </a:t>
            </a:r>
            <a:r>
              <a:rPr lang="fr-FR" sz="1000" err="1">
                <a:solidFill>
                  <a:schemeClr val="tx1"/>
                </a:solidFill>
              </a:rPr>
              <a:t>flooré</a:t>
            </a:r>
            <a:r>
              <a:rPr lang="fr-FR" sz="1000">
                <a:solidFill>
                  <a:schemeClr val="tx1"/>
                </a:solidFill>
              </a:rPr>
              <a:t> +0,25% (si CA &lt;=50M€) ou +0,50% (si CA&gt;50M€) puis taux fixe dont les conditions seront définies entre le 8</a:t>
            </a:r>
            <a:r>
              <a:rPr lang="fr-FR" sz="1000" baseline="30000">
                <a:solidFill>
                  <a:schemeClr val="tx1"/>
                </a:solidFill>
              </a:rPr>
              <a:t>ème</a:t>
            </a:r>
            <a:r>
              <a:rPr lang="fr-FR" sz="1000">
                <a:solidFill>
                  <a:schemeClr val="tx1"/>
                </a:solidFill>
              </a:rPr>
              <a:t> et le 10</a:t>
            </a:r>
            <a:r>
              <a:rPr lang="fr-FR" sz="1000" baseline="30000">
                <a:solidFill>
                  <a:schemeClr val="tx1"/>
                </a:solidFill>
              </a:rPr>
              <a:t>ème</a:t>
            </a:r>
            <a:r>
              <a:rPr lang="fr-FR" sz="1000">
                <a:solidFill>
                  <a:schemeClr val="tx1"/>
                </a:solidFill>
              </a:rPr>
              <a:t> mois de différé en fonction de la durée d’amortissement choisie par le client</a:t>
            </a: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136" y="807628"/>
            <a:ext cx="4130152" cy="37605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7733" y="4815993"/>
            <a:ext cx="8968762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fr-FR" sz="900"/>
              <a:t>* Sur base 2019 si comptes publiés ou attestation expert-comptable/ DAF ou comptes publiés 2018. </a:t>
            </a:r>
            <a:endParaRPr lang="fr-FR"/>
          </a:p>
          <a:p>
            <a:pPr lvl="0" algn="r"/>
            <a:r>
              <a:rPr lang="fr-FR" sz="900"/>
              <a:t>Pour les entreprises créées post 1</a:t>
            </a:r>
            <a:r>
              <a:rPr lang="fr-FR" sz="900" baseline="30000"/>
              <a:t>er</a:t>
            </a:r>
            <a:r>
              <a:rPr lang="fr-FR" sz="900"/>
              <a:t> janvier 2019, ou les entreprises innovantes, le plafond peut correspondre à 2 années de masse salariale brute (hors charges patronales)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73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607" y="1050682"/>
            <a:ext cx="7221692" cy="203132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fr-FR">
                <a:ea typeface="Verdana"/>
              </a:rPr>
              <a:t>L’Etat veut une </a:t>
            </a:r>
            <a:r>
              <a:rPr lang="fr-FR" b="1" u="sng">
                <a:ea typeface="Verdana"/>
              </a:rPr>
              <a:t>distribution large</a:t>
            </a:r>
            <a:r>
              <a:rPr lang="fr-FR">
                <a:ea typeface="Verdana"/>
              </a:rPr>
              <a:t>, </a:t>
            </a:r>
            <a:r>
              <a:rPr lang="fr-FR" b="1" u="sng">
                <a:ea typeface="Verdana"/>
              </a:rPr>
              <a:t>sans distinction de secteurs d’activités, de formes juridiques ou de taille ou de date de création (pour PGE saison voir liste des Codes NAF)</a:t>
            </a:r>
            <a:r>
              <a:rPr lang="fr-FR">
                <a:ea typeface="Verdana"/>
              </a:rPr>
              <a:t> </a:t>
            </a:r>
            <a:endParaRPr lang="fr-FR"/>
          </a:p>
          <a:p>
            <a:pPr algn="just"/>
            <a:r>
              <a:rPr lang="fr-FR">
                <a:ea typeface="Verdana"/>
              </a:rPr>
              <a:t>Sont concernées toutes les entreprises y compris artisans, commerçants, exploitants agricoles, professions libérales et autoentrepreneurs ainsi que les associations, société d’économie mixte, fondations, inscrites au répertoire national des entreprises. </a:t>
            </a:r>
          </a:p>
          <a:p>
            <a:r>
              <a:rPr lang="fr-FR">
                <a:ea typeface="Verdana"/>
              </a:rPr>
              <a:t>Certaines SCI sont éligibles (</a:t>
            </a:r>
            <a:r>
              <a:rPr lang="fr-FR" err="1">
                <a:ea typeface="Verdana"/>
              </a:rPr>
              <a:t>cf.arrêté</a:t>
            </a:r>
            <a:r>
              <a:rPr lang="fr-FR">
                <a:ea typeface="Verdana"/>
              </a:rPr>
              <a:t> du 7 mai 2020 </a:t>
            </a:r>
            <a:r>
              <a:rPr lang="fr-FR">
                <a:hlinkClick r:id="rId2"/>
              </a:rPr>
              <a:t>https://www.legifrance.gouv.fr/affichTexte.do?cidTexte=JORFTEXT000041853688&amp;dateTexte=&amp;categorieLien=id</a:t>
            </a:r>
            <a:r>
              <a:rPr lang="fr-FR">
                <a:ea typeface="Verdana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788493" y="3027048"/>
            <a:ext cx="6659865" cy="18158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fr-FR" b="1" u="sng">
                <a:solidFill>
                  <a:srgbClr val="FF0000"/>
                </a:solidFill>
                <a:ea typeface="Verdana"/>
              </a:rPr>
              <a:t>Les exclusions portent sur :</a:t>
            </a:r>
          </a:p>
          <a:p>
            <a:pPr marL="342900" indent="-342900" algn="just">
              <a:buFont typeface="Times New Roman" panose="02020603050405020304" pitchFamily="18" charset="0"/>
              <a:buChar char="-"/>
            </a:pPr>
            <a:r>
              <a:rPr lang="fr-FR">
                <a:solidFill>
                  <a:schemeClr val="tx1"/>
                </a:solidFill>
                <a:ea typeface="Times New Roman" panose="02020603050405020304" pitchFamily="18" charset="0"/>
              </a:rPr>
              <a:t>Certaines sociétés civiles immobilières ; </a:t>
            </a:r>
            <a:endParaRPr lang="fr-FR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</a:pPr>
            <a:r>
              <a:rPr lang="fr-FR">
                <a:solidFill>
                  <a:schemeClr val="tx1"/>
                </a:solidFill>
                <a:ea typeface="Times New Roman" panose="02020603050405020304" pitchFamily="18" charset="0"/>
              </a:rPr>
              <a:t>Les sociétés de gestion de portefeuille;</a:t>
            </a:r>
          </a:p>
          <a:p>
            <a:pPr marL="342900" lvl="0" indent="-342900" algn="just">
              <a:buFont typeface="Times New Roman" panose="02020603050405020304" pitchFamily="18" charset="0"/>
              <a:buChar char="-"/>
            </a:pPr>
            <a:r>
              <a:rPr lang="fr-FR">
                <a:solidFill>
                  <a:schemeClr val="tx1"/>
                </a:solidFill>
                <a:ea typeface="Times New Roman" panose="02020603050405020304" pitchFamily="18" charset="0"/>
              </a:rPr>
              <a:t>Les entreprises qui font l’objet d’une procédure collective prévues aux titres II, III et IV du livre VI du code de commerce, sauf si la procédure collective a été entamé au 1</a:t>
            </a:r>
            <a:r>
              <a:rPr lang="fr-FR" baseline="30000">
                <a:solidFill>
                  <a:schemeClr val="tx1"/>
                </a:solidFill>
                <a:ea typeface="Times New Roman" panose="02020603050405020304" pitchFamily="18" charset="0"/>
              </a:rPr>
              <a:t>er</a:t>
            </a:r>
            <a:r>
              <a:rPr lang="fr-FR">
                <a:solidFill>
                  <a:schemeClr val="tx1"/>
                </a:solidFill>
                <a:ea typeface="Times New Roman" panose="02020603050405020304" pitchFamily="18" charset="0"/>
              </a:rPr>
              <a:t> janvier 2020 ( selon conditions arrêté du 7 mai 2020)  </a:t>
            </a:r>
          </a:p>
          <a:p>
            <a:pPr marL="342900" lvl="0" indent="-342900" algn="just">
              <a:buFont typeface="Times New Roman" panose="02020603050405020304" pitchFamily="18" charset="0"/>
              <a:buChar char="-"/>
            </a:pPr>
            <a:r>
              <a:rPr lang="fr-FR">
                <a:solidFill>
                  <a:schemeClr val="tx1"/>
                </a:solidFill>
                <a:ea typeface="Times New Roman" panose="02020603050405020304" pitchFamily="18" charset="0"/>
              </a:rPr>
              <a:t>Les associations ne payant pas d’impôt et sans salarié.</a:t>
            </a:r>
          </a:p>
          <a:p>
            <a:pPr marL="342900" lvl="0" indent="-342900" algn="just">
              <a:buFont typeface="Times New Roman" panose="02020603050405020304" pitchFamily="18" charset="0"/>
              <a:buChar char="-"/>
            </a:pPr>
            <a:endParaRPr lang="fr-FR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6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286650" y="375629"/>
            <a:ext cx="7704098" cy="288032"/>
          </a:xfrm>
        </p:spPr>
        <p:txBody>
          <a:bodyPr/>
          <a:lstStyle/>
          <a:p>
            <a:r>
              <a:rPr lang="fr-FR"/>
              <a:t>Eligibilité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86650" y="51470"/>
            <a:ext cx="8749845" cy="432000"/>
          </a:xfrm>
        </p:spPr>
        <p:txBody>
          <a:bodyPr/>
          <a:lstStyle/>
          <a:p>
            <a:r>
              <a:rPr lang="fr-FR" sz="2000"/>
              <a:t>Processus instruction crédit : Prêt Garanti par l’Etat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12" y="1449891"/>
            <a:ext cx="640980" cy="6409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6" y="3518081"/>
            <a:ext cx="618373" cy="61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460AE0755AD143B64DF9692D67328E" ma:contentTypeVersion="6" ma:contentTypeDescription="Create a new document." ma:contentTypeScope="" ma:versionID="ee72802c612d609df0e7467aba6b2fbc">
  <xsd:schema xmlns:xsd="http://www.w3.org/2001/XMLSchema" xmlns:xs="http://www.w3.org/2001/XMLSchema" xmlns:p="http://schemas.microsoft.com/office/2006/metadata/properties" xmlns:ns2="10ff6ec7-7ade-4d98-abf5-e28fff622d23" targetNamespace="http://schemas.microsoft.com/office/2006/metadata/properties" ma:root="true" ma:fieldsID="46233dc73ac950e8deda39e58782048d" ns2:_="">
    <xsd:import namespace="10ff6ec7-7ade-4d98-abf5-e28fff622d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f6ec7-7ade-4d98-abf5-e28fff622d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F1CE3A-8DB5-4BCF-BB64-784882A48BF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4E3A01A-7A05-4F88-A48A-843C118A969E}">
  <ds:schemaRefs>
    <ds:schemaRef ds:uri="10ff6ec7-7ade-4d98-abf5-e28fff622d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10ff6ec7-7ade-4d98-abf5-e28fff622d23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</TotalTime>
  <Words>517</Words>
  <Application>Microsoft Office PowerPoint</Application>
  <PresentationFormat>Affichage à l'écran (16:9)</PresentationFormat>
  <Paragraphs>120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8" baseType="lpstr">
      <vt:lpstr>Verdana</vt:lpstr>
      <vt:lpstr>Arial</vt:lpstr>
      <vt:lpstr>Times New Roman</vt:lpstr>
      <vt:lpstr>Cabin Condensed</vt:lpstr>
      <vt:lpstr>Cambria Math</vt:lpstr>
      <vt:lpstr>Montserrat SemiBold</vt:lpstr>
      <vt:lpstr>Courier New</vt:lpstr>
      <vt:lpstr>Symbol</vt:lpstr>
      <vt:lpstr>Montserrat ExtraBold</vt:lpstr>
      <vt:lpstr>Arial Narrow</vt:lpstr>
      <vt:lpstr>Wingdings</vt:lpstr>
      <vt:lpstr>Groupe BPCE</vt:lpstr>
      <vt:lpstr>Processus instruction crédit</vt:lpstr>
      <vt:lpstr>Mises à jour au 16/07/2020</vt:lpstr>
      <vt:lpstr>Process PGE et PGE Saison</vt:lpstr>
      <vt:lpstr>Processus instruction crédit : Prêt Garanti par l’Etat</vt:lpstr>
      <vt:lpstr>Processus instruction crédit : Prêt Garanti par l’Etat</vt:lpstr>
      <vt:lpstr>Processus instruction crédit : Prêt Garanti par l’Etat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lastModifiedBy>ROHDE Daniel [CEGEE]</cp:lastModifiedBy>
  <cp:revision>3</cp:revision>
  <cp:lastPrinted>2017-11-27T10:18:19Z</cp:lastPrinted>
  <dcterms:created xsi:type="dcterms:W3CDTF">2019-06-12T14:27:27Z</dcterms:created>
  <dcterms:modified xsi:type="dcterms:W3CDTF">2020-08-18T13:19:40Z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0x010100F442A9EF5843C5499E1B9453674E0AEA</vt:lpwstr>
  </property>
</Properties>
</file>