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5" r:id="rId5"/>
  </p:sldMasterIdLst>
  <p:notesMasterIdLst>
    <p:notesMasterId r:id="rId23"/>
  </p:notesMasterIdLst>
  <p:sldIdLst>
    <p:sldId id="259" r:id="rId6"/>
    <p:sldId id="372" r:id="rId7"/>
    <p:sldId id="374" r:id="rId8"/>
    <p:sldId id="403" r:id="rId9"/>
    <p:sldId id="373" r:id="rId10"/>
    <p:sldId id="378" r:id="rId11"/>
    <p:sldId id="375" r:id="rId12"/>
    <p:sldId id="379" r:id="rId13"/>
    <p:sldId id="376" r:id="rId14"/>
    <p:sldId id="381" r:id="rId15"/>
    <p:sldId id="382" r:id="rId16"/>
    <p:sldId id="386" r:id="rId17"/>
    <p:sldId id="387" r:id="rId18"/>
    <p:sldId id="388" r:id="rId19"/>
    <p:sldId id="389" r:id="rId20"/>
    <p:sldId id="393" r:id="rId21"/>
    <p:sldId id="394" r:id="rId2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AD Formule Famille" id="{2F01A0B2-22CA-4D24-8508-A36A36957CC6}">
          <p14:sldIdLst>
            <p14:sldId id="259"/>
            <p14:sldId id="372"/>
          </p14:sldIdLst>
        </p14:section>
        <p14:section name="Les produits concernés" id="{787DD1E5-1D7A-4C45-97C7-E397A6A9549F}">
          <p14:sldIdLst>
            <p14:sldId id="374"/>
            <p14:sldId id="403"/>
          </p14:sldIdLst>
        </p14:section>
        <p14:section name="Le processus de vente à distance" id="{D44DD309-3BB9-40B5-9E5D-5F8D7F4C7651}">
          <p14:sldIdLst>
            <p14:sldId id="373"/>
            <p14:sldId id="378"/>
          </p14:sldIdLst>
        </p14:section>
        <p14:section name="Les prérequis" id="{6C22DE70-8265-41A6-B9D4-2D14CE86F826}">
          <p14:sldIdLst>
            <p14:sldId id="375"/>
            <p14:sldId id="379"/>
          </p14:sldIdLst>
        </p14:section>
        <p14:section name="Le mode opératoire détaillé" id="{C737F124-D51F-47C8-89BC-D4D144F14B06}">
          <p14:sldIdLst>
            <p14:sldId id="376"/>
            <p14:sldId id="381"/>
            <p14:sldId id="382"/>
            <p14:sldId id="386"/>
            <p14:sldId id="387"/>
            <p14:sldId id="388"/>
            <p14:sldId id="389"/>
          </p14:sldIdLst>
        </p14:section>
        <p14:section name="Accompagner mon client en SED" id="{8BBCB7F5-A631-41B8-BDA8-0BD227CCF2B6}">
          <p14:sldIdLst>
            <p14:sldId id="393"/>
            <p14:sldId id="394"/>
          </p14:sldIdLst>
        </p14:section>
      </p14:sectionLst>
    </p:ext>
    <p:ext uri="{EFAFB233-063F-42B5-8137-9DF3F51BA10A}">
      <p15:sldGuideLst xmlns:p15="http://schemas.microsoft.com/office/powerpoint/2012/main">
        <p15:guide id="2" pos="778" userDrawn="1">
          <p15:clr>
            <a:srgbClr val="A4A3A4"/>
          </p15:clr>
        </p15:guide>
        <p15:guide id="3" pos="4112" userDrawn="1">
          <p15:clr>
            <a:srgbClr val="A4A3A4"/>
          </p15:clr>
        </p15:guide>
        <p15:guide id="4" orient="horz" pos="4224" userDrawn="1">
          <p15:clr>
            <a:srgbClr val="A4A3A4"/>
          </p15:clr>
        </p15:guide>
        <p15:guide id="5" orient="horz" pos="73" userDrawn="1">
          <p15:clr>
            <a:srgbClr val="A4A3A4"/>
          </p15:clr>
        </p15:guide>
        <p15:guide id="7" pos="5087" userDrawn="1">
          <p15:clr>
            <a:srgbClr val="A4A3A4"/>
          </p15:clr>
        </p15:guide>
        <p15:guide id="9" pos="1118" userDrawn="1">
          <p15:clr>
            <a:srgbClr val="A4A3A4"/>
          </p15:clr>
        </p15:guide>
        <p15:guide id="10" pos="6516" userDrawn="1">
          <p15:clr>
            <a:srgbClr val="A4A3A4"/>
          </p15:clr>
        </p15:guide>
        <p15:guide id="11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4336"/>
    <a:srgbClr val="FFFFFF"/>
    <a:srgbClr val="111111"/>
    <a:srgbClr val="EDEDED"/>
    <a:srgbClr val="F8F8F8"/>
    <a:srgbClr val="12002A"/>
    <a:srgbClr val="1D0022"/>
    <a:srgbClr val="000E2A"/>
    <a:srgbClr val="0013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97" autoAdjust="0"/>
    <p:restoredTop sz="94343" autoAdjust="0"/>
  </p:normalViewPr>
  <p:slideViewPr>
    <p:cSldViewPr snapToGrid="0">
      <p:cViewPr varScale="1">
        <p:scale>
          <a:sx n="101" d="100"/>
          <a:sy n="101" d="100"/>
        </p:scale>
        <p:origin x="1116" y="108"/>
      </p:cViewPr>
      <p:guideLst>
        <p:guide pos="778"/>
        <p:guide pos="4112"/>
        <p:guide orient="horz" pos="4224"/>
        <p:guide orient="horz" pos="73"/>
        <p:guide pos="5087"/>
        <p:guide pos="1118"/>
        <p:guide pos="6516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 Light" panose="020B0502040204020203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 Light" panose="020B0502040204020203" pitchFamily="34" charset="0"/>
              </a:defRPr>
            </a:lvl1pPr>
          </a:lstStyle>
          <a:p>
            <a:fld id="{5D971959-953B-463E-BAAE-BE8CB048C413}" type="datetimeFigureOut">
              <a:rPr lang="fr-FR" smtClean="0"/>
              <a:pPr/>
              <a:t>04/09/2020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egoe UI Light" panose="020B0502040204020203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 Light" panose="020B0502040204020203" pitchFamily="34" charset="0"/>
              </a:defRPr>
            </a:lvl1pPr>
          </a:lstStyle>
          <a:p>
            <a:fld id="{01BB0138-77EE-466A-BAEB-47D907700EE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0653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69071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06790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99116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87247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010229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07934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64497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917290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47595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59263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80022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hyperlink" Target="https://www.slidor.fr/" TargetMode="External"/><Relationship Id="rId4" Type="http://schemas.openxmlformats.org/officeDocument/2006/relationships/image" Target="../media/image2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logo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0FA82258-8070-4B7B-B7C6-919C1BFAD95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579910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14" name="Espace réservé du contenu 12">
            <a:extLst>
              <a:ext uri="{FF2B5EF4-FFF2-40B4-BE49-F238E27FC236}">
                <a16:creationId xmlns:a16="http://schemas.microsoft.com/office/drawing/2014/main" id="{24B192B9-1979-47FD-B40B-D105E04FD49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77325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17" name="Espace réservé du contenu 12">
            <a:extLst>
              <a:ext uri="{FF2B5EF4-FFF2-40B4-BE49-F238E27FC236}">
                <a16:creationId xmlns:a16="http://schemas.microsoft.com/office/drawing/2014/main" id="{201296E0-114D-4FAE-9474-548B5DC841E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574740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18" name="Espace réservé du contenu 12">
            <a:extLst>
              <a:ext uri="{FF2B5EF4-FFF2-40B4-BE49-F238E27FC236}">
                <a16:creationId xmlns:a16="http://schemas.microsoft.com/office/drawing/2014/main" id="{154D76DD-DF79-45CC-89FC-1544939578E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572155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1" name="Espace réservé du contenu 12">
            <a:extLst>
              <a:ext uri="{FF2B5EF4-FFF2-40B4-BE49-F238E27FC236}">
                <a16:creationId xmlns:a16="http://schemas.microsoft.com/office/drawing/2014/main" id="{E3E44833-1827-41DC-AEC3-0C01F1BAD46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569570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2" name="Espace réservé du contenu 12">
            <a:extLst>
              <a:ext uri="{FF2B5EF4-FFF2-40B4-BE49-F238E27FC236}">
                <a16:creationId xmlns:a16="http://schemas.microsoft.com/office/drawing/2014/main" id="{36394FDD-DDC6-46CD-87AF-F343169F6B6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579910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3" name="Espace réservé du contenu 12">
            <a:extLst>
              <a:ext uri="{FF2B5EF4-FFF2-40B4-BE49-F238E27FC236}">
                <a16:creationId xmlns:a16="http://schemas.microsoft.com/office/drawing/2014/main" id="{F4892D69-01ED-4ACE-9A93-97CAA2FCC8E8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577325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4" name="Espace réservé du contenu 12">
            <a:extLst>
              <a:ext uri="{FF2B5EF4-FFF2-40B4-BE49-F238E27FC236}">
                <a16:creationId xmlns:a16="http://schemas.microsoft.com/office/drawing/2014/main" id="{B911AC6F-ED1A-472B-82C9-F9B03EBADF44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574740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5" name="Espace réservé du contenu 12">
            <a:extLst>
              <a:ext uri="{FF2B5EF4-FFF2-40B4-BE49-F238E27FC236}">
                <a16:creationId xmlns:a16="http://schemas.microsoft.com/office/drawing/2014/main" id="{2A92BF88-4F19-41E1-9684-DFAC0736638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7572155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6" name="Espace réservé du contenu 12">
            <a:extLst>
              <a:ext uri="{FF2B5EF4-FFF2-40B4-BE49-F238E27FC236}">
                <a16:creationId xmlns:a16="http://schemas.microsoft.com/office/drawing/2014/main" id="{6C4A12E5-2DFE-40D7-BD07-4F8CB3981E76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569570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</p:spTree>
    <p:extLst>
      <p:ext uri="{BB962C8B-B14F-4D97-AF65-F5344CB8AC3E}">
        <p14:creationId xmlns:p14="http://schemas.microsoft.com/office/powerpoint/2010/main" val="1503403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 logo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0FA82258-8070-4B7B-B7C6-919C1BFAD95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492839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0" name="Espace réservé du contenu 12">
            <a:extLst>
              <a:ext uri="{FF2B5EF4-FFF2-40B4-BE49-F238E27FC236}">
                <a16:creationId xmlns:a16="http://schemas.microsoft.com/office/drawing/2014/main" id="{B070F49F-DF60-4723-A91C-5C1E12D5861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178922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1" name="Espace réservé du contenu 12">
            <a:extLst>
              <a:ext uri="{FF2B5EF4-FFF2-40B4-BE49-F238E27FC236}">
                <a16:creationId xmlns:a16="http://schemas.microsoft.com/office/drawing/2014/main" id="{1A46C95E-26CD-45AD-BB72-B430933BACC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865005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2" name="Espace réservé du contenu 12">
            <a:extLst>
              <a:ext uri="{FF2B5EF4-FFF2-40B4-BE49-F238E27FC236}">
                <a16:creationId xmlns:a16="http://schemas.microsoft.com/office/drawing/2014/main" id="{7C59A534-42C3-4A87-94C8-B2FBBAFC4BF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551088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3" name="Espace réservé du contenu 12">
            <a:extLst>
              <a:ext uri="{FF2B5EF4-FFF2-40B4-BE49-F238E27FC236}">
                <a16:creationId xmlns:a16="http://schemas.microsoft.com/office/drawing/2014/main" id="{4BB3DF69-45D4-47B3-BA99-BA35B5100C3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237171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4" name="Espace réservé du contenu 12">
            <a:extLst>
              <a:ext uri="{FF2B5EF4-FFF2-40B4-BE49-F238E27FC236}">
                <a16:creationId xmlns:a16="http://schemas.microsoft.com/office/drawing/2014/main" id="{F2BAFCF9-6ACE-4E11-8AC5-705BA7DCE73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923253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5" name="Espace réservé du contenu 12">
            <a:extLst>
              <a:ext uri="{FF2B5EF4-FFF2-40B4-BE49-F238E27FC236}">
                <a16:creationId xmlns:a16="http://schemas.microsoft.com/office/drawing/2014/main" id="{9F748970-5446-41ED-9626-54FA09FD9DA4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492839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6" name="Espace réservé du contenu 12">
            <a:extLst>
              <a:ext uri="{FF2B5EF4-FFF2-40B4-BE49-F238E27FC236}">
                <a16:creationId xmlns:a16="http://schemas.microsoft.com/office/drawing/2014/main" id="{658FDE67-743F-4741-AD12-5E89EB8B520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178922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7" name="Espace réservé du contenu 12">
            <a:extLst>
              <a:ext uri="{FF2B5EF4-FFF2-40B4-BE49-F238E27FC236}">
                <a16:creationId xmlns:a16="http://schemas.microsoft.com/office/drawing/2014/main" id="{3B72979C-C29D-4B32-BD44-7102EF391ECA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865005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8" name="Espace réservé du contenu 12">
            <a:extLst>
              <a:ext uri="{FF2B5EF4-FFF2-40B4-BE49-F238E27FC236}">
                <a16:creationId xmlns:a16="http://schemas.microsoft.com/office/drawing/2014/main" id="{E26C070C-BBAD-4319-94CD-E920FBB48BBC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551088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9" name="Espace réservé du contenu 12">
            <a:extLst>
              <a:ext uri="{FF2B5EF4-FFF2-40B4-BE49-F238E27FC236}">
                <a16:creationId xmlns:a16="http://schemas.microsoft.com/office/drawing/2014/main" id="{72D6E8D4-073F-4B82-807C-3DDAA7A1891C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8237171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0" name="Espace réservé du contenu 12">
            <a:extLst>
              <a:ext uri="{FF2B5EF4-FFF2-40B4-BE49-F238E27FC236}">
                <a16:creationId xmlns:a16="http://schemas.microsoft.com/office/drawing/2014/main" id="{D7188408-3746-4E2D-AC24-5C968B45D951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9923253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1" name="Espace réservé du contenu 12">
            <a:extLst>
              <a:ext uri="{FF2B5EF4-FFF2-40B4-BE49-F238E27FC236}">
                <a16:creationId xmlns:a16="http://schemas.microsoft.com/office/drawing/2014/main" id="{5B127143-F73B-447F-8E18-A821163DB15F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1492839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2" name="Espace réservé du contenu 12">
            <a:extLst>
              <a:ext uri="{FF2B5EF4-FFF2-40B4-BE49-F238E27FC236}">
                <a16:creationId xmlns:a16="http://schemas.microsoft.com/office/drawing/2014/main" id="{48201BCB-09BC-40A6-88E5-745ABA04D146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3178922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3" name="Espace réservé du contenu 12">
            <a:extLst>
              <a:ext uri="{FF2B5EF4-FFF2-40B4-BE49-F238E27FC236}">
                <a16:creationId xmlns:a16="http://schemas.microsoft.com/office/drawing/2014/main" id="{6CDF4116-C12D-409A-BD45-FCE9C3710FED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4865005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4" name="Espace réservé du contenu 12">
            <a:extLst>
              <a:ext uri="{FF2B5EF4-FFF2-40B4-BE49-F238E27FC236}">
                <a16:creationId xmlns:a16="http://schemas.microsoft.com/office/drawing/2014/main" id="{877E41ED-FA1D-4BD6-804A-2AE2A0E32216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6551088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5" name="Espace réservé du contenu 12">
            <a:extLst>
              <a:ext uri="{FF2B5EF4-FFF2-40B4-BE49-F238E27FC236}">
                <a16:creationId xmlns:a16="http://schemas.microsoft.com/office/drawing/2014/main" id="{A9609212-EAF9-4B4F-A5BF-6F7698F74590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8237171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6" name="Espace réservé du contenu 12">
            <a:extLst>
              <a:ext uri="{FF2B5EF4-FFF2-40B4-BE49-F238E27FC236}">
                <a16:creationId xmlns:a16="http://schemas.microsoft.com/office/drawing/2014/main" id="{3AC5948D-29D8-4F6E-B17F-0441995C2C3F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9923253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895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BA04EA87-5121-4DFC-BCCF-E229FBB4618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535119" y="1105236"/>
            <a:ext cx="3903672" cy="464753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668573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1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167E6FD1-1BAF-4D06-862F-B9B72EC0F7B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72263" y="800099"/>
            <a:ext cx="4752975" cy="525780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926913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316538" y="805814"/>
            <a:ext cx="6875462" cy="5246372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618343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048000" y="3428999"/>
            <a:ext cx="9144000" cy="342899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252591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fol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83310" y="2034858"/>
            <a:ext cx="483535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24" name="Picture Placeholder 10">
            <a:extLst>
              <a:ext uri="{FF2B5EF4-FFF2-40B4-BE49-F238E27FC236}">
                <a16:creationId xmlns:a16="http://schemas.microsoft.com/office/drawing/2014/main" id="{1DE33140-D326-4494-8DB4-ACF90E3C860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263180" y="2034858"/>
            <a:ext cx="484551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25" name="Picture Placeholder 10">
            <a:extLst>
              <a:ext uri="{FF2B5EF4-FFF2-40B4-BE49-F238E27FC236}">
                <a16:creationId xmlns:a16="http://schemas.microsoft.com/office/drawing/2014/main" id="{72C13F67-F61E-47C3-A6D3-99FD3E040E6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63180" y="4462667"/>
            <a:ext cx="484551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26" name="Picture Placeholder 10">
            <a:extLst>
              <a:ext uri="{FF2B5EF4-FFF2-40B4-BE49-F238E27FC236}">
                <a16:creationId xmlns:a16="http://schemas.microsoft.com/office/drawing/2014/main" id="{EF5DE429-D884-40C9-B0F5-6FA66002752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83310" y="4462667"/>
            <a:ext cx="483535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53E28430-BF0E-4EB2-8CF6-514BFB60BE5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83310" y="3154934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4CC977C2-23FC-446F-AF25-B21729685F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83310" y="3541587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763291BD-1B23-4F4E-A28B-D5B20078DDF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63180" y="3154934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32E3775C-73B3-46F8-8D0B-C26A2FB24C5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63180" y="3541587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130B80C7-1AF7-412E-AEEA-2B26FC4163C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83310" y="5582743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45A66AAF-512E-407E-AE51-F6DF878A348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83310" y="5969396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B1AB9A89-FC73-4026-9488-2029870505C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63180" y="5582743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77ACB13C-2706-413C-927A-1CB63BB1550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63180" y="5969396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974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2512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5" name="Picture Placeholder 10">
            <a:extLst>
              <a:ext uri="{FF2B5EF4-FFF2-40B4-BE49-F238E27FC236}">
                <a16:creationId xmlns:a16="http://schemas.microsoft.com/office/drawing/2014/main" id="{ADDFEC20-88DE-440E-8C22-D2A2B237932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68224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6" name="Picture Placeholder 10">
            <a:extLst>
              <a:ext uri="{FF2B5EF4-FFF2-40B4-BE49-F238E27FC236}">
                <a16:creationId xmlns:a16="http://schemas.microsoft.com/office/drawing/2014/main" id="{3FA24DDE-A296-4264-94A3-D62AF5BDC09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03936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7" name="Picture Placeholder 10">
            <a:extLst>
              <a:ext uri="{FF2B5EF4-FFF2-40B4-BE49-F238E27FC236}">
                <a16:creationId xmlns:a16="http://schemas.microsoft.com/office/drawing/2014/main" id="{944FD892-B40E-4C8A-BEFD-A9870E1F95B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9648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8" name="Picture Placeholder 10">
            <a:extLst>
              <a:ext uri="{FF2B5EF4-FFF2-40B4-BE49-F238E27FC236}">
                <a16:creationId xmlns:a16="http://schemas.microsoft.com/office/drawing/2014/main" id="{AFF585DB-A83A-4238-915C-7030522C217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75360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9" name="Picture Placeholder 10">
            <a:extLst>
              <a:ext uri="{FF2B5EF4-FFF2-40B4-BE49-F238E27FC236}">
                <a16:creationId xmlns:a16="http://schemas.microsoft.com/office/drawing/2014/main" id="{B800CBA0-2590-40E4-B56A-5697FBD2E0C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2512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0" name="Picture Placeholder 10">
            <a:extLst>
              <a:ext uri="{FF2B5EF4-FFF2-40B4-BE49-F238E27FC236}">
                <a16:creationId xmlns:a16="http://schemas.microsoft.com/office/drawing/2014/main" id="{137815DD-834A-450B-81D9-F1D90A0CAED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68224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1" name="Picture Placeholder 10">
            <a:extLst>
              <a:ext uri="{FF2B5EF4-FFF2-40B4-BE49-F238E27FC236}">
                <a16:creationId xmlns:a16="http://schemas.microsoft.com/office/drawing/2014/main" id="{1D58274C-6E9E-4343-91B3-DACB9E20B2F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03936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2" name="Picture Placeholder 10">
            <a:extLst>
              <a:ext uri="{FF2B5EF4-FFF2-40B4-BE49-F238E27FC236}">
                <a16:creationId xmlns:a16="http://schemas.microsoft.com/office/drawing/2014/main" id="{7ADC8F93-D983-4E6E-8384-5D7D814EEFA6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39648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3" name="Picture Placeholder 10">
            <a:extLst>
              <a:ext uri="{FF2B5EF4-FFF2-40B4-BE49-F238E27FC236}">
                <a16:creationId xmlns:a16="http://schemas.microsoft.com/office/drawing/2014/main" id="{8B4B45E4-553B-409A-9111-A940DD06D269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75360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6C72E8-81C8-4FB4-85BA-C194C185D5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5119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1D08509A-CA5E-4810-BB02-ED01A7E3EDC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25120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758071FC-D284-419F-9B56-2BB8AC98B40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682238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8" name="Espace réservé du texte 2">
            <a:extLst>
              <a:ext uri="{FF2B5EF4-FFF2-40B4-BE49-F238E27FC236}">
                <a16:creationId xmlns:a16="http://schemas.microsoft.com/office/drawing/2014/main" id="{A7FB7B32-A6F1-441F-ABF7-ED5E7620E93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682239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3BB5C338-6573-4AD1-B7C1-7F31BC5582A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39355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id="{E62FFDFA-4672-49E8-BA29-A820D4E34A7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39356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A11689A5-79C4-4A87-B01A-4B9F8A428EC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96469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2" name="Espace réservé du texte 2">
            <a:extLst>
              <a:ext uri="{FF2B5EF4-FFF2-40B4-BE49-F238E27FC236}">
                <a16:creationId xmlns:a16="http://schemas.microsoft.com/office/drawing/2014/main" id="{184713B9-EF45-452D-AB5C-E790803F48E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396470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3" name="Espace réservé du texte 2">
            <a:extLst>
              <a:ext uri="{FF2B5EF4-FFF2-40B4-BE49-F238E27FC236}">
                <a16:creationId xmlns:a16="http://schemas.microsoft.com/office/drawing/2014/main" id="{70B08813-7DA6-42D4-9260-A3656B183C0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753586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4" name="Espace réservé du texte 2">
            <a:extLst>
              <a:ext uri="{FF2B5EF4-FFF2-40B4-BE49-F238E27FC236}">
                <a16:creationId xmlns:a16="http://schemas.microsoft.com/office/drawing/2014/main" id="{C11A3551-612E-49A8-9DFD-0DB2C3B6CF2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753587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5" name="Espace réservé du texte 2">
            <a:extLst>
              <a:ext uri="{FF2B5EF4-FFF2-40B4-BE49-F238E27FC236}">
                <a16:creationId xmlns:a16="http://schemas.microsoft.com/office/drawing/2014/main" id="{15D23A70-0BB2-4635-BFD7-77425C4431C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25119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6" name="Espace réservé du texte 2">
            <a:extLst>
              <a:ext uri="{FF2B5EF4-FFF2-40B4-BE49-F238E27FC236}">
                <a16:creationId xmlns:a16="http://schemas.microsoft.com/office/drawing/2014/main" id="{A8DE0069-A8B7-4E2A-A88D-ED057F4A156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25120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7" name="Espace réservé du texte 2">
            <a:extLst>
              <a:ext uri="{FF2B5EF4-FFF2-40B4-BE49-F238E27FC236}">
                <a16:creationId xmlns:a16="http://schemas.microsoft.com/office/drawing/2014/main" id="{DED62EA6-CA25-42AF-932E-E226621A7D9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682238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8" name="Espace réservé du texte 2">
            <a:extLst>
              <a:ext uri="{FF2B5EF4-FFF2-40B4-BE49-F238E27FC236}">
                <a16:creationId xmlns:a16="http://schemas.microsoft.com/office/drawing/2014/main" id="{69C73F44-1303-4699-9741-5071A868318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682239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9" name="Espace réservé du texte 2">
            <a:extLst>
              <a:ext uri="{FF2B5EF4-FFF2-40B4-BE49-F238E27FC236}">
                <a16:creationId xmlns:a16="http://schemas.microsoft.com/office/drawing/2014/main" id="{3FAB9CE8-C8F6-4097-9876-3D5BB131A6E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039355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30" name="Espace réservé du texte 2">
            <a:extLst>
              <a:ext uri="{FF2B5EF4-FFF2-40B4-BE49-F238E27FC236}">
                <a16:creationId xmlns:a16="http://schemas.microsoft.com/office/drawing/2014/main" id="{2FE7EAC6-53B9-40F7-BAC8-FFAFE182DB6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039356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31" name="Espace réservé du texte 2">
            <a:extLst>
              <a:ext uri="{FF2B5EF4-FFF2-40B4-BE49-F238E27FC236}">
                <a16:creationId xmlns:a16="http://schemas.microsoft.com/office/drawing/2014/main" id="{4AA8E213-976B-4F42-BF73-C960C4D9F66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396469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32" name="Espace réservé du texte 2">
            <a:extLst>
              <a:ext uri="{FF2B5EF4-FFF2-40B4-BE49-F238E27FC236}">
                <a16:creationId xmlns:a16="http://schemas.microsoft.com/office/drawing/2014/main" id="{2B1B6386-3DB5-4B9B-9D72-E30B0FE4104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396470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33" name="Espace réservé du texte 2">
            <a:extLst>
              <a:ext uri="{FF2B5EF4-FFF2-40B4-BE49-F238E27FC236}">
                <a16:creationId xmlns:a16="http://schemas.microsoft.com/office/drawing/2014/main" id="{E3598400-E700-44A3-8903-DB65AFF1248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753586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34" name="Espace réservé du texte 2">
            <a:extLst>
              <a:ext uri="{FF2B5EF4-FFF2-40B4-BE49-F238E27FC236}">
                <a16:creationId xmlns:a16="http://schemas.microsoft.com/office/drawing/2014/main" id="{64D6E52E-F777-4A62-937F-D377DFED58C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753587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602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7BF478B0-BD0C-4753-83DD-0647CA2A70F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903992" y="2612615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4E75A3EB-2585-4E8B-966D-EE16E52809A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443986" y="2621323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92B3B241-D439-47C0-9E90-9F4C8234BE0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983978" y="2612615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33B4748-1D15-492B-BFA6-8B1A7240F82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64002" y="2612615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245937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icture Placeholder 10">
            <a:extLst>
              <a:ext uri="{FF2B5EF4-FFF2-40B4-BE49-F238E27FC236}">
                <a16:creationId xmlns:a16="http://schemas.microsoft.com/office/drawing/2014/main" id="{28A52817-9434-4248-A9F0-5409D58D80A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67754" y="234695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8" name="Picture Placeholder 10">
            <a:extLst>
              <a:ext uri="{FF2B5EF4-FFF2-40B4-BE49-F238E27FC236}">
                <a16:creationId xmlns:a16="http://schemas.microsoft.com/office/drawing/2014/main" id="{48CC145B-9158-4C89-BDE8-D80C6BEAD34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776437" y="234695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9" name="Picture Placeholder 10">
            <a:extLst>
              <a:ext uri="{FF2B5EF4-FFF2-40B4-BE49-F238E27FC236}">
                <a16:creationId xmlns:a16="http://schemas.microsoft.com/office/drawing/2014/main" id="{18240BEE-6B48-4E46-8571-243D0874F8A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90198" y="234695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0" name="Picture Placeholder 10">
            <a:extLst>
              <a:ext uri="{FF2B5EF4-FFF2-40B4-BE49-F238E27FC236}">
                <a16:creationId xmlns:a16="http://schemas.microsoft.com/office/drawing/2014/main" id="{891A3D34-F938-43C2-B3E0-F6637FB470E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367754" y="364374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1" name="Picture Placeholder 10">
            <a:extLst>
              <a:ext uri="{FF2B5EF4-FFF2-40B4-BE49-F238E27FC236}">
                <a16:creationId xmlns:a16="http://schemas.microsoft.com/office/drawing/2014/main" id="{8AA6258D-C0D6-4D37-B7E6-AF882A75F99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776437" y="364374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2" name="Picture Placeholder 10">
            <a:extLst>
              <a:ext uri="{FF2B5EF4-FFF2-40B4-BE49-F238E27FC236}">
                <a16:creationId xmlns:a16="http://schemas.microsoft.com/office/drawing/2014/main" id="{C05DB888-4CC2-422E-A90D-0F5961F5247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90198" y="364374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3" name="Picture Placeholder 10">
            <a:extLst>
              <a:ext uri="{FF2B5EF4-FFF2-40B4-BE49-F238E27FC236}">
                <a16:creationId xmlns:a16="http://schemas.microsoft.com/office/drawing/2014/main" id="{91B0F4F4-8EDC-454F-99C3-EFA4EFF0668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367754" y="4995008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4" name="Picture Placeholder 10">
            <a:extLst>
              <a:ext uri="{FF2B5EF4-FFF2-40B4-BE49-F238E27FC236}">
                <a16:creationId xmlns:a16="http://schemas.microsoft.com/office/drawing/2014/main" id="{5F25E1E5-622D-44E9-9FD1-48BBA5FC389D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776437" y="4995008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5" name="Picture Placeholder 10">
            <a:extLst>
              <a:ext uri="{FF2B5EF4-FFF2-40B4-BE49-F238E27FC236}">
                <a16:creationId xmlns:a16="http://schemas.microsoft.com/office/drawing/2014/main" id="{FF0CB30F-6742-4E8E-9918-FF5A545074AE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190198" y="4995008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03101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10">
            <a:extLst>
              <a:ext uri="{FF2B5EF4-FFF2-40B4-BE49-F238E27FC236}">
                <a16:creationId xmlns:a16="http://schemas.microsoft.com/office/drawing/2014/main" id="{22EE241B-2BBC-4744-835C-8F40458A127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43505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27" name="Picture Placeholder 10">
            <a:extLst>
              <a:ext uri="{FF2B5EF4-FFF2-40B4-BE49-F238E27FC236}">
                <a16:creationId xmlns:a16="http://schemas.microsoft.com/office/drawing/2014/main" id="{6CAB5CF8-20D7-4B90-95C9-20E098992A4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783307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28" name="Picture Placeholder 10">
            <a:extLst>
              <a:ext uri="{FF2B5EF4-FFF2-40B4-BE49-F238E27FC236}">
                <a16:creationId xmlns:a16="http://schemas.microsoft.com/office/drawing/2014/main" id="{62CEBB88-3D8A-4909-B93A-1F994D6624F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23109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29" name="Picture Placeholder 10">
            <a:extLst>
              <a:ext uri="{FF2B5EF4-FFF2-40B4-BE49-F238E27FC236}">
                <a16:creationId xmlns:a16="http://schemas.microsoft.com/office/drawing/2014/main" id="{1EEB6057-CF61-47A1-8D3B-A9763726F61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662910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0" name="Picture Placeholder 10">
            <a:extLst>
              <a:ext uri="{FF2B5EF4-FFF2-40B4-BE49-F238E27FC236}">
                <a16:creationId xmlns:a16="http://schemas.microsoft.com/office/drawing/2014/main" id="{03BD2BA6-012F-4C7B-9935-0A0FF955DB3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343505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1" name="Picture Placeholder 10">
            <a:extLst>
              <a:ext uri="{FF2B5EF4-FFF2-40B4-BE49-F238E27FC236}">
                <a16:creationId xmlns:a16="http://schemas.microsoft.com/office/drawing/2014/main" id="{8212F895-139A-4202-8B95-2C7A110D676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783307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2" name="Picture Placeholder 10">
            <a:extLst>
              <a:ext uri="{FF2B5EF4-FFF2-40B4-BE49-F238E27FC236}">
                <a16:creationId xmlns:a16="http://schemas.microsoft.com/office/drawing/2014/main" id="{49B61935-611C-4306-A86C-ADAC9B00FAE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223109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3" name="Picture Placeholder 10">
            <a:extLst>
              <a:ext uri="{FF2B5EF4-FFF2-40B4-BE49-F238E27FC236}">
                <a16:creationId xmlns:a16="http://schemas.microsoft.com/office/drawing/2014/main" id="{CEBAAD78-3A0A-4669-9779-D4D727D7F89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662910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4" name="Picture Placeholder 10">
            <a:extLst>
              <a:ext uri="{FF2B5EF4-FFF2-40B4-BE49-F238E27FC236}">
                <a16:creationId xmlns:a16="http://schemas.microsoft.com/office/drawing/2014/main" id="{97EC4FAC-6170-4C75-A3FD-3A5D85AA365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343505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5" name="Picture Placeholder 10">
            <a:extLst>
              <a:ext uri="{FF2B5EF4-FFF2-40B4-BE49-F238E27FC236}">
                <a16:creationId xmlns:a16="http://schemas.microsoft.com/office/drawing/2014/main" id="{2ACB2DC4-26F7-4BC8-88B7-078896321308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3783307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6" name="Picture Placeholder 10">
            <a:extLst>
              <a:ext uri="{FF2B5EF4-FFF2-40B4-BE49-F238E27FC236}">
                <a16:creationId xmlns:a16="http://schemas.microsoft.com/office/drawing/2014/main" id="{5C281E6C-DED0-4B17-941E-21056153933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223109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7" name="Picture Placeholder 10">
            <a:extLst>
              <a:ext uri="{FF2B5EF4-FFF2-40B4-BE49-F238E27FC236}">
                <a16:creationId xmlns:a16="http://schemas.microsoft.com/office/drawing/2014/main" id="{8A43420A-D73B-4EB8-8CF4-AD69734CBCA1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662910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8" name="Picture Placeholder 10">
            <a:extLst>
              <a:ext uri="{FF2B5EF4-FFF2-40B4-BE49-F238E27FC236}">
                <a16:creationId xmlns:a16="http://schemas.microsoft.com/office/drawing/2014/main" id="{436394BF-0BE0-4580-9A4B-6C3F669CE74A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343505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9" name="Picture Placeholder 10">
            <a:extLst>
              <a:ext uri="{FF2B5EF4-FFF2-40B4-BE49-F238E27FC236}">
                <a16:creationId xmlns:a16="http://schemas.microsoft.com/office/drawing/2014/main" id="{6E2E6841-CA27-4420-B76E-77748104AF8C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3783307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0" name="Picture Placeholder 10">
            <a:extLst>
              <a:ext uri="{FF2B5EF4-FFF2-40B4-BE49-F238E27FC236}">
                <a16:creationId xmlns:a16="http://schemas.microsoft.com/office/drawing/2014/main" id="{B27D8595-9D80-4B4E-ABD1-DC192925DAC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6223109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1" name="Picture Placeholder 10">
            <a:extLst>
              <a:ext uri="{FF2B5EF4-FFF2-40B4-BE49-F238E27FC236}">
                <a16:creationId xmlns:a16="http://schemas.microsoft.com/office/drawing/2014/main" id="{008D5C9F-A7BE-434D-8A2D-382361D56102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8662910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2" name="Picture Placeholder 10">
            <a:extLst>
              <a:ext uri="{FF2B5EF4-FFF2-40B4-BE49-F238E27FC236}">
                <a16:creationId xmlns:a16="http://schemas.microsoft.com/office/drawing/2014/main" id="{352F1818-2397-4AFC-B47F-7932B5FE27DB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343505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3" name="Picture Placeholder 10">
            <a:extLst>
              <a:ext uri="{FF2B5EF4-FFF2-40B4-BE49-F238E27FC236}">
                <a16:creationId xmlns:a16="http://schemas.microsoft.com/office/drawing/2014/main" id="{B32CAC22-C1FC-4489-8212-D7CB7E687C3D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3783307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4" name="Picture Placeholder 10">
            <a:extLst>
              <a:ext uri="{FF2B5EF4-FFF2-40B4-BE49-F238E27FC236}">
                <a16:creationId xmlns:a16="http://schemas.microsoft.com/office/drawing/2014/main" id="{B56CC017-012F-4974-9E86-201FB003BE61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223109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5" name="Picture Placeholder 10">
            <a:extLst>
              <a:ext uri="{FF2B5EF4-FFF2-40B4-BE49-F238E27FC236}">
                <a16:creationId xmlns:a16="http://schemas.microsoft.com/office/drawing/2014/main" id="{9C7581D8-3435-4480-BB56-69621A99B889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8662910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235575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7B4F1CB-95E7-41BB-84CD-811F727BAF3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57314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2A54250B-4272-4700-9E95-FBE4CD93773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27255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63F891ED-CFDF-48EE-BC3D-74230214B07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29860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7427D460-C8D5-4849-98E7-5367CC0527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810626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6623520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re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D0AF8791-9D94-4BF7-908B-96C3B4C2929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57314" y="800100"/>
            <a:ext cx="3839072" cy="52578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1833520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8AC4AD57-0BE9-49C6-825B-E9FA1F1C631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57313" y="2333624"/>
            <a:ext cx="9491659" cy="3724276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3205981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716262" y="0"/>
            <a:ext cx="4475737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5643434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9189583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4685310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27128" y="552450"/>
            <a:ext cx="8680183" cy="57531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9438390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od mor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43025" y="800098"/>
            <a:ext cx="5329238" cy="525780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9672726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43025" y="800098"/>
            <a:ext cx="2987055" cy="364127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72855E4E-0C63-46F6-AF74-7985B3D2289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68184" y="800098"/>
            <a:ext cx="2987057" cy="364127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0555A4FC-4CCB-4761-BA47-6EF02177460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793346" y="800098"/>
            <a:ext cx="3055627" cy="364127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3222416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43025" y="1160463"/>
            <a:ext cx="4752975" cy="4645024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838677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96687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4320853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9629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3C87B226-FB09-4A65-8099-8300B588C92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398028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2DB8703F-F124-4DFE-A671-6E977F38432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06426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92671105-6192-46DB-B120-D59094B55A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214824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0043623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624046" y="0"/>
            <a:ext cx="3567954" cy="6858000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40215169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3899455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44517" y="141890"/>
            <a:ext cx="3861170" cy="362606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B1F59BBA-0F82-46E4-88A7-8B4BF1FC9DD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65413" y="141890"/>
            <a:ext cx="3861170" cy="362606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1D484B8B-E091-4030-BC2B-6BA4849566E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186310" y="141890"/>
            <a:ext cx="3861170" cy="362606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8491174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1"/>
            <a:ext cx="6095999" cy="419469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35796EA6-35FB-4A7E-809F-A9815E5FEF4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5998" y="1"/>
            <a:ext cx="6095999" cy="419469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861390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12192001" cy="6857999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2444794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1A62A3B4-90FB-4299-99EA-8A0033116D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59418" y="2781300"/>
            <a:ext cx="2073164" cy="129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1309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1908C951-434A-4DD1-AFA3-1AF87D70474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547147" y="896184"/>
            <a:ext cx="2366010" cy="5138856"/>
          </a:xfrm>
          <a:custGeom>
            <a:avLst/>
            <a:gdLst>
              <a:gd name="connsiteX0" fmla="*/ 0 w 2366010"/>
              <a:gd name="connsiteY0" fmla="*/ 244787 h 5124450"/>
              <a:gd name="connsiteX1" fmla="*/ 244787 w 2366010"/>
              <a:gd name="connsiteY1" fmla="*/ 0 h 5124450"/>
              <a:gd name="connsiteX2" fmla="*/ 2121223 w 2366010"/>
              <a:gd name="connsiteY2" fmla="*/ 0 h 5124450"/>
              <a:gd name="connsiteX3" fmla="*/ 2366010 w 2366010"/>
              <a:gd name="connsiteY3" fmla="*/ 244787 h 5124450"/>
              <a:gd name="connsiteX4" fmla="*/ 2366010 w 2366010"/>
              <a:gd name="connsiteY4" fmla="*/ 4879663 h 5124450"/>
              <a:gd name="connsiteX5" fmla="*/ 2121223 w 2366010"/>
              <a:gd name="connsiteY5" fmla="*/ 5124450 h 5124450"/>
              <a:gd name="connsiteX6" fmla="*/ 244787 w 2366010"/>
              <a:gd name="connsiteY6" fmla="*/ 5124450 h 5124450"/>
              <a:gd name="connsiteX7" fmla="*/ 0 w 2366010"/>
              <a:gd name="connsiteY7" fmla="*/ 4879663 h 5124450"/>
              <a:gd name="connsiteX8" fmla="*/ 0 w 2366010"/>
              <a:gd name="connsiteY8" fmla="*/ 244787 h 5124450"/>
              <a:gd name="connsiteX0" fmla="*/ 0 w 2366010"/>
              <a:gd name="connsiteY0" fmla="*/ 244793 h 5124456"/>
              <a:gd name="connsiteX1" fmla="*/ 244787 w 2366010"/>
              <a:gd name="connsiteY1" fmla="*/ 6 h 5124456"/>
              <a:gd name="connsiteX2" fmla="*/ 659130 w 2366010"/>
              <a:gd name="connsiteY2" fmla="*/ 186696 h 5124456"/>
              <a:gd name="connsiteX3" fmla="*/ 2121223 w 2366010"/>
              <a:gd name="connsiteY3" fmla="*/ 6 h 5124456"/>
              <a:gd name="connsiteX4" fmla="*/ 2366010 w 2366010"/>
              <a:gd name="connsiteY4" fmla="*/ 244793 h 5124456"/>
              <a:gd name="connsiteX5" fmla="*/ 2366010 w 2366010"/>
              <a:gd name="connsiteY5" fmla="*/ 4879669 h 5124456"/>
              <a:gd name="connsiteX6" fmla="*/ 2121223 w 2366010"/>
              <a:gd name="connsiteY6" fmla="*/ 5124456 h 5124456"/>
              <a:gd name="connsiteX7" fmla="*/ 244787 w 2366010"/>
              <a:gd name="connsiteY7" fmla="*/ 5124456 h 5124456"/>
              <a:gd name="connsiteX8" fmla="*/ 0 w 2366010"/>
              <a:gd name="connsiteY8" fmla="*/ 4879669 h 5124456"/>
              <a:gd name="connsiteX9" fmla="*/ 0 w 2366010"/>
              <a:gd name="connsiteY9" fmla="*/ 244793 h 5124456"/>
              <a:gd name="connsiteX0" fmla="*/ 0 w 2366010"/>
              <a:gd name="connsiteY0" fmla="*/ 244794 h 5124457"/>
              <a:gd name="connsiteX1" fmla="*/ 244787 w 2366010"/>
              <a:gd name="connsiteY1" fmla="*/ 7 h 5124457"/>
              <a:gd name="connsiteX2" fmla="*/ 659130 w 2366010"/>
              <a:gd name="connsiteY2" fmla="*/ 186697 h 5124457"/>
              <a:gd name="connsiteX3" fmla="*/ 2121223 w 2366010"/>
              <a:gd name="connsiteY3" fmla="*/ 7 h 5124457"/>
              <a:gd name="connsiteX4" fmla="*/ 2366010 w 2366010"/>
              <a:gd name="connsiteY4" fmla="*/ 244794 h 5124457"/>
              <a:gd name="connsiteX5" fmla="*/ 2366010 w 2366010"/>
              <a:gd name="connsiteY5" fmla="*/ 4879670 h 5124457"/>
              <a:gd name="connsiteX6" fmla="*/ 2121223 w 2366010"/>
              <a:gd name="connsiteY6" fmla="*/ 5124457 h 5124457"/>
              <a:gd name="connsiteX7" fmla="*/ 244787 w 2366010"/>
              <a:gd name="connsiteY7" fmla="*/ 5124457 h 5124457"/>
              <a:gd name="connsiteX8" fmla="*/ 0 w 2366010"/>
              <a:gd name="connsiteY8" fmla="*/ 4879670 h 5124457"/>
              <a:gd name="connsiteX9" fmla="*/ 0 w 2366010"/>
              <a:gd name="connsiteY9" fmla="*/ 244794 h 5124457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7353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9704 h 5139367"/>
              <a:gd name="connsiteX1" fmla="*/ 244787 w 2366010"/>
              <a:gd name="connsiteY1" fmla="*/ 14917 h 5139367"/>
              <a:gd name="connsiteX2" fmla="*/ 499110 w 2366010"/>
              <a:gd name="connsiteY2" fmla="*/ 30158 h 5139367"/>
              <a:gd name="connsiteX3" fmla="*/ 735330 w 2366010"/>
              <a:gd name="connsiteY3" fmla="*/ 201607 h 5139367"/>
              <a:gd name="connsiteX4" fmla="*/ 2121223 w 2366010"/>
              <a:gd name="connsiteY4" fmla="*/ 14917 h 5139367"/>
              <a:gd name="connsiteX5" fmla="*/ 2366010 w 2366010"/>
              <a:gd name="connsiteY5" fmla="*/ 259704 h 5139367"/>
              <a:gd name="connsiteX6" fmla="*/ 2366010 w 2366010"/>
              <a:gd name="connsiteY6" fmla="*/ 4894580 h 5139367"/>
              <a:gd name="connsiteX7" fmla="*/ 2121223 w 2366010"/>
              <a:gd name="connsiteY7" fmla="*/ 5139367 h 5139367"/>
              <a:gd name="connsiteX8" fmla="*/ 244787 w 2366010"/>
              <a:gd name="connsiteY8" fmla="*/ 5139367 h 5139367"/>
              <a:gd name="connsiteX9" fmla="*/ 0 w 2366010"/>
              <a:gd name="connsiteY9" fmla="*/ 4894580 h 5139367"/>
              <a:gd name="connsiteX10" fmla="*/ 0 w 2366010"/>
              <a:gd name="connsiteY10" fmla="*/ 259704 h 513936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5330 w 2366010"/>
              <a:gd name="connsiteY3" fmla="*/ 19723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1520 w 2366010"/>
              <a:gd name="connsiteY3" fmla="*/ 19342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3914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2771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5624 h 5135287"/>
              <a:gd name="connsiteX1" fmla="*/ 244787 w 2366010"/>
              <a:gd name="connsiteY1" fmla="*/ 10837 h 5135287"/>
              <a:gd name="connsiteX2" fmla="*/ 520700 w 2366010"/>
              <a:gd name="connsiteY2" fmla="*/ 7028 h 5135287"/>
              <a:gd name="connsiteX3" fmla="*/ 727710 w 2366010"/>
              <a:gd name="connsiteY3" fmla="*/ 193717 h 5135287"/>
              <a:gd name="connsiteX4" fmla="*/ 2121223 w 2366010"/>
              <a:gd name="connsiteY4" fmla="*/ 10837 h 5135287"/>
              <a:gd name="connsiteX5" fmla="*/ 2366010 w 2366010"/>
              <a:gd name="connsiteY5" fmla="*/ 255624 h 5135287"/>
              <a:gd name="connsiteX6" fmla="*/ 2366010 w 2366010"/>
              <a:gd name="connsiteY6" fmla="*/ 4890500 h 5135287"/>
              <a:gd name="connsiteX7" fmla="*/ 2121223 w 2366010"/>
              <a:gd name="connsiteY7" fmla="*/ 5135287 h 5135287"/>
              <a:gd name="connsiteX8" fmla="*/ 244787 w 2366010"/>
              <a:gd name="connsiteY8" fmla="*/ 5135287 h 5135287"/>
              <a:gd name="connsiteX9" fmla="*/ 0 w 2366010"/>
              <a:gd name="connsiteY9" fmla="*/ 4890500 h 5135287"/>
              <a:gd name="connsiteX10" fmla="*/ 0 w 2366010"/>
              <a:gd name="connsiteY10" fmla="*/ 255624 h 5135287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2381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58153 w 2366010"/>
              <a:gd name="connsiteY5" fmla="*/ 1375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5773 w 2366010"/>
              <a:gd name="connsiteY5" fmla="*/ 17823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73393 w 2366010"/>
              <a:gd name="connsiteY5" fmla="*/ 21125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63996 h 5143659"/>
              <a:gd name="connsiteX1" fmla="*/ 237167 w 2366010"/>
              <a:gd name="connsiteY1" fmla="*/ 16669 h 5143659"/>
              <a:gd name="connsiteX2" fmla="*/ 520700 w 2366010"/>
              <a:gd name="connsiteY2" fmla="*/ 15400 h 5143659"/>
              <a:gd name="connsiteX3" fmla="*/ 727710 w 2366010"/>
              <a:gd name="connsiteY3" fmla="*/ 202089 h 5143659"/>
              <a:gd name="connsiteX4" fmla="*/ 1364453 w 2366010"/>
              <a:gd name="connsiteY4" fmla="*/ 203362 h 5143659"/>
              <a:gd name="connsiteX5" fmla="*/ 1760693 w 2366010"/>
              <a:gd name="connsiteY5" fmla="*/ 195742 h 5143659"/>
              <a:gd name="connsiteX6" fmla="*/ 1864833 w 2366010"/>
              <a:gd name="connsiteY6" fmla="*/ 25562 h 5143659"/>
              <a:gd name="connsiteX7" fmla="*/ 2121223 w 2366010"/>
              <a:gd name="connsiteY7" fmla="*/ 19209 h 5143659"/>
              <a:gd name="connsiteX8" fmla="*/ 2366010 w 2366010"/>
              <a:gd name="connsiteY8" fmla="*/ 263996 h 5143659"/>
              <a:gd name="connsiteX9" fmla="*/ 2366010 w 2366010"/>
              <a:gd name="connsiteY9" fmla="*/ 4898872 h 5143659"/>
              <a:gd name="connsiteX10" fmla="*/ 2121223 w 2366010"/>
              <a:gd name="connsiteY10" fmla="*/ 5143659 h 5143659"/>
              <a:gd name="connsiteX11" fmla="*/ 244787 w 2366010"/>
              <a:gd name="connsiteY11" fmla="*/ 5143659 h 5143659"/>
              <a:gd name="connsiteX12" fmla="*/ 0 w 2366010"/>
              <a:gd name="connsiteY12" fmla="*/ 4898872 h 5143659"/>
              <a:gd name="connsiteX13" fmla="*/ 0 w 2366010"/>
              <a:gd name="connsiteY13" fmla="*/ 263996 h 5143659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364453 w 2366010"/>
              <a:gd name="connsiteY4" fmla="*/ 196014 h 5136311"/>
              <a:gd name="connsiteX5" fmla="*/ 1760693 w 2366010"/>
              <a:gd name="connsiteY5" fmla="*/ 188394 h 5136311"/>
              <a:gd name="connsiteX6" fmla="*/ 1864833 w 2366010"/>
              <a:gd name="connsiteY6" fmla="*/ 18214 h 5136311"/>
              <a:gd name="connsiteX7" fmla="*/ 2121223 w 2366010"/>
              <a:gd name="connsiteY7" fmla="*/ 11861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6069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60632 h 5140295"/>
              <a:gd name="connsiteX1" fmla="*/ 237167 w 2366010"/>
              <a:gd name="connsiteY1" fmla="*/ 13305 h 5140295"/>
              <a:gd name="connsiteX2" fmla="*/ 520700 w 2366010"/>
              <a:gd name="connsiteY2" fmla="*/ 12036 h 5140295"/>
              <a:gd name="connsiteX3" fmla="*/ 727710 w 2366010"/>
              <a:gd name="connsiteY3" fmla="*/ 198725 h 5140295"/>
              <a:gd name="connsiteX4" fmla="*/ 1364453 w 2366010"/>
              <a:gd name="connsiteY4" fmla="*/ 199998 h 5140295"/>
              <a:gd name="connsiteX5" fmla="*/ 1753073 w 2366010"/>
              <a:gd name="connsiteY5" fmla="*/ 192378 h 5140295"/>
              <a:gd name="connsiteX6" fmla="*/ 1857213 w 2366010"/>
              <a:gd name="connsiteY6" fmla="*/ 14578 h 5140295"/>
              <a:gd name="connsiteX7" fmla="*/ 2121223 w 2366010"/>
              <a:gd name="connsiteY7" fmla="*/ 15845 h 5140295"/>
              <a:gd name="connsiteX8" fmla="*/ 2366010 w 2366010"/>
              <a:gd name="connsiteY8" fmla="*/ 260632 h 5140295"/>
              <a:gd name="connsiteX9" fmla="*/ 2366010 w 2366010"/>
              <a:gd name="connsiteY9" fmla="*/ 4895508 h 5140295"/>
              <a:gd name="connsiteX10" fmla="*/ 2121223 w 2366010"/>
              <a:gd name="connsiteY10" fmla="*/ 5140295 h 5140295"/>
              <a:gd name="connsiteX11" fmla="*/ 244787 w 2366010"/>
              <a:gd name="connsiteY11" fmla="*/ 5140295 h 5140295"/>
              <a:gd name="connsiteX12" fmla="*/ 0 w 2366010"/>
              <a:gd name="connsiteY12" fmla="*/ 4895508 h 5140295"/>
              <a:gd name="connsiteX13" fmla="*/ 0 w 2366010"/>
              <a:gd name="connsiteY13" fmla="*/ 260632 h 5140295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364453 w 2366010"/>
              <a:gd name="connsiteY4" fmla="*/ 207009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32790 w 2366010"/>
              <a:gd name="connsiteY3" fmla="*/ 189664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66010" h="5136311">
                <a:moveTo>
                  <a:pt x="0" y="256648"/>
                </a:moveTo>
                <a:cubicBezTo>
                  <a:pt x="0" y="121456"/>
                  <a:pt x="101975" y="14401"/>
                  <a:pt x="237167" y="9321"/>
                </a:cubicBezTo>
                <a:cubicBezTo>
                  <a:pt x="333052" y="-1632"/>
                  <a:pt x="444023" y="-4013"/>
                  <a:pt x="520700" y="8052"/>
                </a:cubicBezTo>
                <a:cubicBezTo>
                  <a:pt x="570707" y="42977"/>
                  <a:pt x="486568" y="204269"/>
                  <a:pt x="732790" y="189664"/>
                </a:cubicBezTo>
                <a:cubicBezTo>
                  <a:pt x="889925" y="194321"/>
                  <a:pt x="1103918" y="196755"/>
                  <a:pt x="1274918" y="194110"/>
                </a:cubicBezTo>
                <a:cubicBezTo>
                  <a:pt x="1445918" y="191466"/>
                  <a:pt x="1661739" y="204383"/>
                  <a:pt x="1758788" y="173797"/>
                </a:cubicBezTo>
                <a:cubicBezTo>
                  <a:pt x="1855837" y="143211"/>
                  <a:pt x="1797125" y="37475"/>
                  <a:pt x="1857213" y="10594"/>
                </a:cubicBezTo>
                <a:cubicBezTo>
                  <a:pt x="1896981" y="-1049"/>
                  <a:pt x="2008907" y="688"/>
                  <a:pt x="2133923" y="4245"/>
                </a:cubicBezTo>
                <a:cubicBezTo>
                  <a:pt x="2258939" y="7802"/>
                  <a:pt x="2366010" y="121456"/>
                  <a:pt x="2366010" y="256648"/>
                </a:cubicBezTo>
                <a:lnTo>
                  <a:pt x="2366010" y="4891524"/>
                </a:lnTo>
                <a:cubicBezTo>
                  <a:pt x="2366010" y="5026716"/>
                  <a:pt x="2256415" y="5136311"/>
                  <a:pt x="2121223" y="5136311"/>
                </a:cubicBezTo>
                <a:lnTo>
                  <a:pt x="244787" y="5136311"/>
                </a:lnTo>
                <a:cubicBezTo>
                  <a:pt x="109595" y="5136311"/>
                  <a:pt x="0" y="5026716"/>
                  <a:pt x="0" y="4891524"/>
                </a:cubicBezTo>
                <a:lnTo>
                  <a:pt x="0" y="256648"/>
                </a:lnTo>
                <a:close/>
              </a:path>
            </a:pathLst>
          </a:custGeom>
          <a:solidFill>
            <a:schemeClr val="tx1"/>
          </a:solidFill>
        </p:spPr>
        <p:txBody>
          <a:bodyPr lIns="252000" tIns="612000" bIns="90000" anchor="t">
            <a:normAutofit/>
          </a:bodyPr>
          <a:lstStyle>
            <a:lvl1pPr marL="0" indent="0" algn="l">
              <a:buNone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5399270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X Zo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1908C951-434A-4DD1-AFA3-1AF87D70474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03086" y="1534810"/>
            <a:ext cx="3795555" cy="5334729"/>
          </a:xfrm>
          <a:custGeom>
            <a:avLst/>
            <a:gdLst>
              <a:gd name="connsiteX0" fmla="*/ 0 w 2366010"/>
              <a:gd name="connsiteY0" fmla="*/ 244787 h 5124450"/>
              <a:gd name="connsiteX1" fmla="*/ 244787 w 2366010"/>
              <a:gd name="connsiteY1" fmla="*/ 0 h 5124450"/>
              <a:gd name="connsiteX2" fmla="*/ 2121223 w 2366010"/>
              <a:gd name="connsiteY2" fmla="*/ 0 h 5124450"/>
              <a:gd name="connsiteX3" fmla="*/ 2366010 w 2366010"/>
              <a:gd name="connsiteY3" fmla="*/ 244787 h 5124450"/>
              <a:gd name="connsiteX4" fmla="*/ 2366010 w 2366010"/>
              <a:gd name="connsiteY4" fmla="*/ 4879663 h 5124450"/>
              <a:gd name="connsiteX5" fmla="*/ 2121223 w 2366010"/>
              <a:gd name="connsiteY5" fmla="*/ 5124450 h 5124450"/>
              <a:gd name="connsiteX6" fmla="*/ 244787 w 2366010"/>
              <a:gd name="connsiteY6" fmla="*/ 5124450 h 5124450"/>
              <a:gd name="connsiteX7" fmla="*/ 0 w 2366010"/>
              <a:gd name="connsiteY7" fmla="*/ 4879663 h 5124450"/>
              <a:gd name="connsiteX8" fmla="*/ 0 w 2366010"/>
              <a:gd name="connsiteY8" fmla="*/ 244787 h 5124450"/>
              <a:gd name="connsiteX0" fmla="*/ 0 w 2366010"/>
              <a:gd name="connsiteY0" fmla="*/ 244793 h 5124456"/>
              <a:gd name="connsiteX1" fmla="*/ 244787 w 2366010"/>
              <a:gd name="connsiteY1" fmla="*/ 6 h 5124456"/>
              <a:gd name="connsiteX2" fmla="*/ 659130 w 2366010"/>
              <a:gd name="connsiteY2" fmla="*/ 186696 h 5124456"/>
              <a:gd name="connsiteX3" fmla="*/ 2121223 w 2366010"/>
              <a:gd name="connsiteY3" fmla="*/ 6 h 5124456"/>
              <a:gd name="connsiteX4" fmla="*/ 2366010 w 2366010"/>
              <a:gd name="connsiteY4" fmla="*/ 244793 h 5124456"/>
              <a:gd name="connsiteX5" fmla="*/ 2366010 w 2366010"/>
              <a:gd name="connsiteY5" fmla="*/ 4879669 h 5124456"/>
              <a:gd name="connsiteX6" fmla="*/ 2121223 w 2366010"/>
              <a:gd name="connsiteY6" fmla="*/ 5124456 h 5124456"/>
              <a:gd name="connsiteX7" fmla="*/ 244787 w 2366010"/>
              <a:gd name="connsiteY7" fmla="*/ 5124456 h 5124456"/>
              <a:gd name="connsiteX8" fmla="*/ 0 w 2366010"/>
              <a:gd name="connsiteY8" fmla="*/ 4879669 h 5124456"/>
              <a:gd name="connsiteX9" fmla="*/ 0 w 2366010"/>
              <a:gd name="connsiteY9" fmla="*/ 244793 h 5124456"/>
              <a:gd name="connsiteX0" fmla="*/ 0 w 2366010"/>
              <a:gd name="connsiteY0" fmla="*/ 244794 h 5124457"/>
              <a:gd name="connsiteX1" fmla="*/ 244787 w 2366010"/>
              <a:gd name="connsiteY1" fmla="*/ 7 h 5124457"/>
              <a:gd name="connsiteX2" fmla="*/ 659130 w 2366010"/>
              <a:gd name="connsiteY2" fmla="*/ 186697 h 5124457"/>
              <a:gd name="connsiteX3" fmla="*/ 2121223 w 2366010"/>
              <a:gd name="connsiteY3" fmla="*/ 7 h 5124457"/>
              <a:gd name="connsiteX4" fmla="*/ 2366010 w 2366010"/>
              <a:gd name="connsiteY4" fmla="*/ 244794 h 5124457"/>
              <a:gd name="connsiteX5" fmla="*/ 2366010 w 2366010"/>
              <a:gd name="connsiteY5" fmla="*/ 4879670 h 5124457"/>
              <a:gd name="connsiteX6" fmla="*/ 2121223 w 2366010"/>
              <a:gd name="connsiteY6" fmla="*/ 5124457 h 5124457"/>
              <a:gd name="connsiteX7" fmla="*/ 244787 w 2366010"/>
              <a:gd name="connsiteY7" fmla="*/ 5124457 h 5124457"/>
              <a:gd name="connsiteX8" fmla="*/ 0 w 2366010"/>
              <a:gd name="connsiteY8" fmla="*/ 4879670 h 5124457"/>
              <a:gd name="connsiteX9" fmla="*/ 0 w 2366010"/>
              <a:gd name="connsiteY9" fmla="*/ 244794 h 5124457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7353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9704 h 5139367"/>
              <a:gd name="connsiteX1" fmla="*/ 244787 w 2366010"/>
              <a:gd name="connsiteY1" fmla="*/ 14917 h 5139367"/>
              <a:gd name="connsiteX2" fmla="*/ 499110 w 2366010"/>
              <a:gd name="connsiteY2" fmla="*/ 30158 h 5139367"/>
              <a:gd name="connsiteX3" fmla="*/ 735330 w 2366010"/>
              <a:gd name="connsiteY3" fmla="*/ 201607 h 5139367"/>
              <a:gd name="connsiteX4" fmla="*/ 2121223 w 2366010"/>
              <a:gd name="connsiteY4" fmla="*/ 14917 h 5139367"/>
              <a:gd name="connsiteX5" fmla="*/ 2366010 w 2366010"/>
              <a:gd name="connsiteY5" fmla="*/ 259704 h 5139367"/>
              <a:gd name="connsiteX6" fmla="*/ 2366010 w 2366010"/>
              <a:gd name="connsiteY6" fmla="*/ 4894580 h 5139367"/>
              <a:gd name="connsiteX7" fmla="*/ 2121223 w 2366010"/>
              <a:gd name="connsiteY7" fmla="*/ 5139367 h 5139367"/>
              <a:gd name="connsiteX8" fmla="*/ 244787 w 2366010"/>
              <a:gd name="connsiteY8" fmla="*/ 5139367 h 5139367"/>
              <a:gd name="connsiteX9" fmla="*/ 0 w 2366010"/>
              <a:gd name="connsiteY9" fmla="*/ 4894580 h 5139367"/>
              <a:gd name="connsiteX10" fmla="*/ 0 w 2366010"/>
              <a:gd name="connsiteY10" fmla="*/ 259704 h 513936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5330 w 2366010"/>
              <a:gd name="connsiteY3" fmla="*/ 19723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1520 w 2366010"/>
              <a:gd name="connsiteY3" fmla="*/ 19342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3914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2771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5624 h 5135287"/>
              <a:gd name="connsiteX1" fmla="*/ 244787 w 2366010"/>
              <a:gd name="connsiteY1" fmla="*/ 10837 h 5135287"/>
              <a:gd name="connsiteX2" fmla="*/ 520700 w 2366010"/>
              <a:gd name="connsiteY2" fmla="*/ 7028 h 5135287"/>
              <a:gd name="connsiteX3" fmla="*/ 727710 w 2366010"/>
              <a:gd name="connsiteY3" fmla="*/ 193717 h 5135287"/>
              <a:gd name="connsiteX4" fmla="*/ 2121223 w 2366010"/>
              <a:gd name="connsiteY4" fmla="*/ 10837 h 5135287"/>
              <a:gd name="connsiteX5" fmla="*/ 2366010 w 2366010"/>
              <a:gd name="connsiteY5" fmla="*/ 255624 h 5135287"/>
              <a:gd name="connsiteX6" fmla="*/ 2366010 w 2366010"/>
              <a:gd name="connsiteY6" fmla="*/ 4890500 h 5135287"/>
              <a:gd name="connsiteX7" fmla="*/ 2121223 w 2366010"/>
              <a:gd name="connsiteY7" fmla="*/ 5135287 h 5135287"/>
              <a:gd name="connsiteX8" fmla="*/ 244787 w 2366010"/>
              <a:gd name="connsiteY8" fmla="*/ 5135287 h 5135287"/>
              <a:gd name="connsiteX9" fmla="*/ 0 w 2366010"/>
              <a:gd name="connsiteY9" fmla="*/ 4890500 h 5135287"/>
              <a:gd name="connsiteX10" fmla="*/ 0 w 2366010"/>
              <a:gd name="connsiteY10" fmla="*/ 255624 h 5135287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2381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58153 w 2366010"/>
              <a:gd name="connsiteY5" fmla="*/ 1375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5773 w 2366010"/>
              <a:gd name="connsiteY5" fmla="*/ 17823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73393 w 2366010"/>
              <a:gd name="connsiteY5" fmla="*/ 21125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63996 h 5143659"/>
              <a:gd name="connsiteX1" fmla="*/ 237167 w 2366010"/>
              <a:gd name="connsiteY1" fmla="*/ 16669 h 5143659"/>
              <a:gd name="connsiteX2" fmla="*/ 520700 w 2366010"/>
              <a:gd name="connsiteY2" fmla="*/ 15400 h 5143659"/>
              <a:gd name="connsiteX3" fmla="*/ 727710 w 2366010"/>
              <a:gd name="connsiteY3" fmla="*/ 202089 h 5143659"/>
              <a:gd name="connsiteX4" fmla="*/ 1364453 w 2366010"/>
              <a:gd name="connsiteY4" fmla="*/ 203362 h 5143659"/>
              <a:gd name="connsiteX5" fmla="*/ 1760693 w 2366010"/>
              <a:gd name="connsiteY5" fmla="*/ 195742 h 5143659"/>
              <a:gd name="connsiteX6" fmla="*/ 1864833 w 2366010"/>
              <a:gd name="connsiteY6" fmla="*/ 25562 h 5143659"/>
              <a:gd name="connsiteX7" fmla="*/ 2121223 w 2366010"/>
              <a:gd name="connsiteY7" fmla="*/ 19209 h 5143659"/>
              <a:gd name="connsiteX8" fmla="*/ 2366010 w 2366010"/>
              <a:gd name="connsiteY8" fmla="*/ 263996 h 5143659"/>
              <a:gd name="connsiteX9" fmla="*/ 2366010 w 2366010"/>
              <a:gd name="connsiteY9" fmla="*/ 4898872 h 5143659"/>
              <a:gd name="connsiteX10" fmla="*/ 2121223 w 2366010"/>
              <a:gd name="connsiteY10" fmla="*/ 5143659 h 5143659"/>
              <a:gd name="connsiteX11" fmla="*/ 244787 w 2366010"/>
              <a:gd name="connsiteY11" fmla="*/ 5143659 h 5143659"/>
              <a:gd name="connsiteX12" fmla="*/ 0 w 2366010"/>
              <a:gd name="connsiteY12" fmla="*/ 4898872 h 5143659"/>
              <a:gd name="connsiteX13" fmla="*/ 0 w 2366010"/>
              <a:gd name="connsiteY13" fmla="*/ 263996 h 5143659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364453 w 2366010"/>
              <a:gd name="connsiteY4" fmla="*/ 196014 h 5136311"/>
              <a:gd name="connsiteX5" fmla="*/ 1760693 w 2366010"/>
              <a:gd name="connsiteY5" fmla="*/ 188394 h 5136311"/>
              <a:gd name="connsiteX6" fmla="*/ 1864833 w 2366010"/>
              <a:gd name="connsiteY6" fmla="*/ 18214 h 5136311"/>
              <a:gd name="connsiteX7" fmla="*/ 2121223 w 2366010"/>
              <a:gd name="connsiteY7" fmla="*/ 11861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6069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60632 h 5140295"/>
              <a:gd name="connsiteX1" fmla="*/ 237167 w 2366010"/>
              <a:gd name="connsiteY1" fmla="*/ 13305 h 5140295"/>
              <a:gd name="connsiteX2" fmla="*/ 520700 w 2366010"/>
              <a:gd name="connsiteY2" fmla="*/ 12036 h 5140295"/>
              <a:gd name="connsiteX3" fmla="*/ 727710 w 2366010"/>
              <a:gd name="connsiteY3" fmla="*/ 198725 h 5140295"/>
              <a:gd name="connsiteX4" fmla="*/ 1364453 w 2366010"/>
              <a:gd name="connsiteY4" fmla="*/ 199998 h 5140295"/>
              <a:gd name="connsiteX5" fmla="*/ 1753073 w 2366010"/>
              <a:gd name="connsiteY5" fmla="*/ 192378 h 5140295"/>
              <a:gd name="connsiteX6" fmla="*/ 1857213 w 2366010"/>
              <a:gd name="connsiteY6" fmla="*/ 14578 h 5140295"/>
              <a:gd name="connsiteX7" fmla="*/ 2121223 w 2366010"/>
              <a:gd name="connsiteY7" fmla="*/ 15845 h 5140295"/>
              <a:gd name="connsiteX8" fmla="*/ 2366010 w 2366010"/>
              <a:gd name="connsiteY8" fmla="*/ 260632 h 5140295"/>
              <a:gd name="connsiteX9" fmla="*/ 2366010 w 2366010"/>
              <a:gd name="connsiteY9" fmla="*/ 4895508 h 5140295"/>
              <a:gd name="connsiteX10" fmla="*/ 2121223 w 2366010"/>
              <a:gd name="connsiteY10" fmla="*/ 5140295 h 5140295"/>
              <a:gd name="connsiteX11" fmla="*/ 244787 w 2366010"/>
              <a:gd name="connsiteY11" fmla="*/ 5140295 h 5140295"/>
              <a:gd name="connsiteX12" fmla="*/ 0 w 2366010"/>
              <a:gd name="connsiteY12" fmla="*/ 4895508 h 5140295"/>
              <a:gd name="connsiteX13" fmla="*/ 0 w 2366010"/>
              <a:gd name="connsiteY13" fmla="*/ 260632 h 5140295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364453 w 2366010"/>
              <a:gd name="connsiteY4" fmla="*/ 207009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32790 w 2366010"/>
              <a:gd name="connsiteY3" fmla="*/ 189664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84244 w 2384244"/>
              <a:gd name="connsiteY9" fmla="*/ 4891524 h 5136311"/>
              <a:gd name="connsiteX10" fmla="*/ 2139457 w 2384244"/>
              <a:gd name="connsiteY10" fmla="*/ 5136311 h 5136311"/>
              <a:gd name="connsiteX11" fmla="*/ 263021 w 2384244"/>
              <a:gd name="connsiteY11" fmla="*/ 5136311 h 5136311"/>
              <a:gd name="connsiteX12" fmla="*/ 18234 w 2384244"/>
              <a:gd name="connsiteY12" fmla="*/ 4891524 h 5136311"/>
              <a:gd name="connsiteX13" fmla="*/ 0 w 2384244"/>
              <a:gd name="connsiteY13" fmla="*/ 3346754 h 5136311"/>
              <a:gd name="connsiteX14" fmla="*/ 18234 w 2384244"/>
              <a:gd name="connsiteY14" fmla="*/ 256648 h 5136311"/>
              <a:gd name="connsiteX0" fmla="*/ 18234 w 2384244"/>
              <a:gd name="connsiteY0" fmla="*/ 334285 h 5213948"/>
              <a:gd name="connsiteX1" fmla="*/ 255401 w 2384244"/>
              <a:gd name="connsiteY1" fmla="*/ 86958 h 5213948"/>
              <a:gd name="connsiteX2" fmla="*/ 538934 w 2384244"/>
              <a:gd name="connsiteY2" fmla="*/ 85689 h 5213948"/>
              <a:gd name="connsiteX3" fmla="*/ 751024 w 2384244"/>
              <a:gd name="connsiteY3" fmla="*/ 267301 h 5213948"/>
              <a:gd name="connsiteX4" fmla="*/ 1293152 w 2384244"/>
              <a:gd name="connsiteY4" fmla="*/ 271747 h 5213948"/>
              <a:gd name="connsiteX5" fmla="*/ 1777022 w 2384244"/>
              <a:gd name="connsiteY5" fmla="*/ 251434 h 5213948"/>
              <a:gd name="connsiteX6" fmla="*/ 1875447 w 2384244"/>
              <a:gd name="connsiteY6" fmla="*/ 88231 h 5213948"/>
              <a:gd name="connsiteX7" fmla="*/ 2152157 w 2384244"/>
              <a:gd name="connsiteY7" fmla="*/ 81882 h 5213948"/>
              <a:gd name="connsiteX8" fmla="*/ 2384244 w 2384244"/>
              <a:gd name="connsiteY8" fmla="*/ 334285 h 5213948"/>
              <a:gd name="connsiteX9" fmla="*/ 2379641 w 2384244"/>
              <a:gd name="connsiteY9" fmla="*/ 3424391 h 5213948"/>
              <a:gd name="connsiteX10" fmla="*/ 2384244 w 2384244"/>
              <a:gd name="connsiteY10" fmla="*/ 4969161 h 5213948"/>
              <a:gd name="connsiteX11" fmla="*/ 2139457 w 2384244"/>
              <a:gd name="connsiteY11" fmla="*/ 5213948 h 5213948"/>
              <a:gd name="connsiteX12" fmla="*/ 263021 w 2384244"/>
              <a:gd name="connsiteY12" fmla="*/ 5213948 h 5213948"/>
              <a:gd name="connsiteX13" fmla="*/ 18234 w 2384244"/>
              <a:gd name="connsiteY13" fmla="*/ 4969161 h 5213948"/>
              <a:gd name="connsiteX14" fmla="*/ 0 w 2384244"/>
              <a:gd name="connsiteY14" fmla="*/ 3424391 h 5213948"/>
              <a:gd name="connsiteX15" fmla="*/ 18234 w 2384244"/>
              <a:gd name="connsiteY15" fmla="*/ 334285 h 5213948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18234 w 2384244"/>
              <a:gd name="connsiteY13" fmla="*/ 4891524 h 5136311"/>
              <a:gd name="connsiteX14" fmla="*/ 0 w 2384244"/>
              <a:gd name="connsiteY14" fmla="*/ 3346754 h 5136311"/>
              <a:gd name="connsiteX15" fmla="*/ 18234 w 2384244"/>
              <a:gd name="connsiteY15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18234 w 2384244"/>
              <a:gd name="connsiteY13" fmla="*/ 4891524 h 5136311"/>
              <a:gd name="connsiteX14" fmla="*/ 0 w 2384244"/>
              <a:gd name="connsiteY14" fmla="*/ 3346754 h 5136311"/>
              <a:gd name="connsiteX15" fmla="*/ 18234 w 2384244"/>
              <a:gd name="connsiteY15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18234 w 2384244"/>
              <a:gd name="connsiteY13" fmla="*/ 4891524 h 5136311"/>
              <a:gd name="connsiteX14" fmla="*/ 0 w 2384244"/>
              <a:gd name="connsiteY14" fmla="*/ 3346754 h 5136311"/>
              <a:gd name="connsiteX15" fmla="*/ 18234 w 2384244"/>
              <a:gd name="connsiteY15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0 w 2384244"/>
              <a:gd name="connsiteY13" fmla="*/ 3346754 h 5136311"/>
              <a:gd name="connsiteX14" fmla="*/ 18234 w 2384244"/>
              <a:gd name="connsiteY14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0 w 2384244"/>
              <a:gd name="connsiteY12" fmla="*/ 3346754 h 5136311"/>
              <a:gd name="connsiteX13" fmla="*/ 18234 w 2384244"/>
              <a:gd name="connsiteY13" fmla="*/ 256648 h 5136311"/>
              <a:gd name="connsiteX0" fmla="*/ 18234 w 2384244"/>
              <a:gd name="connsiteY0" fmla="*/ 256648 h 4891524"/>
              <a:gd name="connsiteX1" fmla="*/ 255401 w 2384244"/>
              <a:gd name="connsiteY1" fmla="*/ 9321 h 4891524"/>
              <a:gd name="connsiteX2" fmla="*/ 538934 w 2384244"/>
              <a:gd name="connsiteY2" fmla="*/ 8052 h 4891524"/>
              <a:gd name="connsiteX3" fmla="*/ 751024 w 2384244"/>
              <a:gd name="connsiteY3" fmla="*/ 189664 h 4891524"/>
              <a:gd name="connsiteX4" fmla="*/ 1293152 w 2384244"/>
              <a:gd name="connsiteY4" fmla="*/ 194110 h 4891524"/>
              <a:gd name="connsiteX5" fmla="*/ 1777022 w 2384244"/>
              <a:gd name="connsiteY5" fmla="*/ 173797 h 4891524"/>
              <a:gd name="connsiteX6" fmla="*/ 1875447 w 2384244"/>
              <a:gd name="connsiteY6" fmla="*/ 10594 h 4891524"/>
              <a:gd name="connsiteX7" fmla="*/ 2152157 w 2384244"/>
              <a:gd name="connsiteY7" fmla="*/ 4245 h 4891524"/>
              <a:gd name="connsiteX8" fmla="*/ 2384244 w 2384244"/>
              <a:gd name="connsiteY8" fmla="*/ 256648 h 4891524"/>
              <a:gd name="connsiteX9" fmla="*/ 2379641 w 2384244"/>
              <a:gd name="connsiteY9" fmla="*/ 3346754 h 4891524"/>
              <a:gd name="connsiteX10" fmla="*/ 2384244 w 2384244"/>
              <a:gd name="connsiteY10" fmla="*/ 4891524 h 4891524"/>
              <a:gd name="connsiteX11" fmla="*/ 0 w 2384244"/>
              <a:gd name="connsiteY11" fmla="*/ 3346754 h 4891524"/>
              <a:gd name="connsiteX12" fmla="*/ 18234 w 2384244"/>
              <a:gd name="connsiteY12" fmla="*/ 256648 h 4891524"/>
              <a:gd name="connsiteX0" fmla="*/ 18234 w 2384244"/>
              <a:gd name="connsiteY0" fmla="*/ 256648 h 3733017"/>
              <a:gd name="connsiteX1" fmla="*/ 255401 w 2384244"/>
              <a:gd name="connsiteY1" fmla="*/ 9321 h 3733017"/>
              <a:gd name="connsiteX2" fmla="*/ 538934 w 2384244"/>
              <a:gd name="connsiteY2" fmla="*/ 8052 h 3733017"/>
              <a:gd name="connsiteX3" fmla="*/ 751024 w 2384244"/>
              <a:gd name="connsiteY3" fmla="*/ 189664 h 3733017"/>
              <a:gd name="connsiteX4" fmla="*/ 1293152 w 2384244"/>
              <a:gd name="connsiteY4" fmla="*/ 194110 h 3733017"/>
              <a:gd name="connsiteX5" fmla="*/ 1777022 w 2384244"/>
              <a:gd name="connsiteY5" fmla="*/ 173797 h 3733017"/>
              <a:gd name="connsiteX6" fmla="*/ 1875447 w 2384244"/>
              <a:gd name="connsiteY6" fmla="*/ 10594 h 3733017"/>
              <a:gd name="connsiteX7" fmla="*/ 2152157 w 2384244"/>
              <a:gd name="connsiteY7" fmla="*/ 4245 h 3733017"/>
              <a:gd name="connsiteX8" fmla="*/ 2384244 w 2384244"/>
              <a:gd name="connsiteY8" fmla="*/ 256648 h 3733017"/>
              <a:gd name="connsiteX9" fmla="*/ 2379641 w 2384244"/>
              <a:gd name="connsiteY9" fmla="*/ 3346754 h 3733017"/>
              <a:gd name="connsiteX10" fmla="*/ 0 w 2384244"/>
              <a:gd name="connsiteY10" fmla="*/ 3346754 h 3733017"/>
              <a:gd name="connsiteX11" fmla="*/ 18234 w 2384244"/>
              <a:gd name="connsiteY11" fmla="*/ 256648 h 3733017"/>
              <a:gd name="connsiteX0" fmla="*/ 18234 w 2384244"/>
              <a:gd name="connsiteY0" fmla="*/ 256648 h 3576698"/>
              <a:gd name="connsiteX1" fmla="*/ 255401 w 2384244"/>
              <a:gd name="connsiteY1" fmla="*/ 9321 h 3576698"/>
              <a:gd name="connsiteX2" fmla="*/ 538934 w 2384244"/>
              <a:gd name="connsiteY2" fmla="*/ 8052 h 3576698"/>
              <a:gd name="connsiteX3" fmla="*/ 751024 w 2384244"/>
              <a:gd name="connsiteY3" fmla="*/ 189664 h 3576698"/>
              <a:gd name="connsiteX4" fmla="*/ 1293152 w 2384244"/>
              <a:gd name="connsiteY4" fmla="*/ 194110 h 3576698"/>
              <a:gd name="connsiteX5" fmla="*/ 1777022 w 2384244"/>
              <a:gd name="connsiteY5" fmla="*/ 173797 h 3576698"/>
              <a:gd name="connsiteX6" fmla="*/ 1875447 w 2384244"/>
              <a:gd name="connsiteY6" fmla="*/ 10594 h 3576698"/>
              <a:gd name="connsiteX7" fmla="*/ 2152157 w 2384244"/>
              <a:gd name="connsiteY7" fmla="*/ 4245 h 3576698"/>
              <a:gd name="connsiteX8" fmla="*/ 2384244 w 2384244"/>
              <a:gd name="connsiteY8" fmla="*/ 256648 h 3576698"/>
              <a:gd name="connsiteX9" fmla="*/ 2379641 w 2384244"/>
              <a:gd name="connsiteY9" fmla="*/ 3346754 h 3576698"/>
              <a:gd name="connsiteX10" fmla="*/ 0 w 2384244"/>
              <a:gd name="connsiteY10" fmla="*/ 3346754 h 3576698"/>
              <a:gd name="connsiteX11" fmla="*/ 18234 w 2384244"/>
              <a:gd name="connsiteY11" fmla="*/ 256648 h 3576698"/>
              <a:gd name="connsiteX0" fmla="*/ 18234 w 2384244"/>
              <a:gd name="connsiteY0" fmla="*/ 256648 h 3366131"/>
              <a:gd name="connsiteX1" fmla="*/ 255401 w 2384244"/>
              <a:gd name="connsiteY1" fmla="*/ 9321 h 3366131"/>
              <a:gd name="connsiteX2" fmla="*/ 538934 w 2384244"/>
              <a:gd name="connsiteY2" fmla="*/ 8052 h 3366131"/>
              <a:gd name="connsiteX3" fmla="*/ 751024 w 2384244"/>
              <a:gd name="connsiteY3" fmla="*/ 189664 h 3366131"/>
              <a:gd name="connsiteX4" fmla="*/ 1293152 w 2384244"/>
              <a:gd name="connsiteY4" fmla="*/ 194110 h 3366131"/>
              <a:gd name="connsiteX5" fmla="*/ 1777022 w 2384244"/>
              <a:gd name="connsiteY5" fmla="*/ 173797 h 3366131"/>
              <a:gd name="connsiteX6" fmla="*/ 1875447 w 2384244"/>
              <a:gd name="connsiteY6" fmla="*/ 10594 h 3366131"/>
              <a:gd name="connsiteX7" fmla="*/ 2152157 w 2384244"/>
              <a:gd name="connsiteY7" fmla="*/ 4245 h 3366131"/>
              <a:gd name="connsiteX8" fmla="*/ 2384244 w 2384244"/>
              <a:gd name="connsiteY8" fmla="*/ 256648 h 3366131"/>
              <a:gd name="connsiteX9" fmla="*/ 2379641 w 2384244"/>
              <a:gd name="connsiteY9" fmla="*/ 3346754 h 3366131"/>
              <a:gd name="connsiteX10" fmla="*/ 0 w 2384244"/>
              <a:gd name="connsiteY10" fmla="*/ 3346754 h 3366131"/>
              <a:gd name="connsiteX11" fmla="*/ 18234 w 2384244"/>
              <a:gd name="connsiteY11" fmla="*/ 256648 h 3366131"/>
              <a:gd name="connsiteX0" fmla="*/ 18234 w 2384244"/>
              <a:gd name="connsiteY0" fmla="*/ 256648 h 3366131"/>
              <a:gd name="connsiteX1" fmla="*/ 255401 w 2384244"/>
              <a:gd name="connsiteY1" fmla="*/ 9321 h 3366131"/>
              <a:gd name="connsiteX2" fmla="*/ 538934 w 2384244"/>
              <a:gd name="connsiteY2" fmla="*/ 8052 h 3366131"/>
              <a:gd name="connsiteX3" fmla="*/ 751024 w 2384244"/>
              <a:gd name="connsiteY3" fmla="*/ 189664 h 3366131"/>
              <a:gd name="connsiteX4" fmla="*/ 1293152 w 2384244"/>
              <a:gd name="connsiteY4" fmla="*/ 194110 h 3366131"/>
              <a:gd name="connsiteX5" fmla="*/ 1777022 w 2384244"/>
              <a:gd name="connsiteY5" fmla="*/ 173797 h 3366131"/>
              <a:gd name="connsiteX6" fmla="*/ 1875447 w 2384244"/>
              <a:gd name="connsiteY6" fmla="*/ 10594 h 3366131"/>
              <a:gd name="connsiteX7" fmla="*/ 2152157 w 2384244"/>
              <a:gd name="connsiteY7" fmla="*/ 4245 h 3366131"/>
              <a:gd name="connsiteX8" fmla="*/ 2384244 w 2384244"/>
              <a:gd name="connsiteY8" fmla="*/ 256648 h 3366131"/>
              <a:gd name="connsiteX9" fmla="*/ 2379641 w 2384244"/>
              <a:gd name="connsiteY9" fmla="*/ 3346754 h 3366131"/>
              <a:gd name="connsiteX10" fmla="*/ 0 w 2384244"/>
              <a:gd name="connsiteY10" fmla="*/ 3346754 h 3366131"/>
              <a:gd name="connsiteX11" fmla="*/ 18234 w 2384244"/>
              <a:gd name="connsiteY11" fmla="*/ 256648 h 3366131"/>
              <a:gd name="connsiteX0" fmla="*/ 18234 w 2384244"/>
              <a:gd name="connsiteY0" fmla="*/ 256648 h 3349443"/>
              <a:gd name="connsiteX1" fmla="*/ 255401 w 2384244"/>
              <a:gd name="connsiteY1" fmla="*/ 9321 h 3349443"/>
              <a:gd name="connsiteX2" fmla="*/ 538934 w 2384244"/>
              <a:gd name="connsiteY2" fmla="*/ 8052 h 3349443"/>
              <a:gd name="connsiteX3" fmla="*/ 751024 w 2384244"/>
              <a:gd name="connsiteY3" fmla="*/ 189664 h 3349443"/>
              <a:gd name="connsiteX4" fmla="*/ 1293152 w 2384244"/>
              <a:gd name="connsiteY4" fmla="*/ 194110 h 3349443"/>
              <a:gd name="connsiteX5" fmla="*/ 1777022 w 2384244"/>
              <a:gd name="connsiteY5" fmla="*/ 173797 h 3349443"/>
              <a:gd name="connsiteX6" fmla="*/ 1875447 w 2384244"/>
              <a:gd name="connsiteY6" fmla="*/ 10594 h 3349443"/>
              <a:gd name="connsiteX7" fmla="*/ 2152157 w 2384244"/>
              <a:gd name="connsiteY7" fmla="*/ 4245 h 3349443"/>
              <a:gd name="connsiteX8" fmla="*/ 2384244 w 2384244"/>
              <a:gd name="connsiteY8" fmla="*/ 256648 h 3349443"/>
              <a:gd name="connsiteX9" fmla="*/ 2379641 w 2384244"/>
              <a:gd name="connsiteY9" fmla="*/ 3346754 h 3349443"/>
              <a:gd name="connsiteX10" fmla="*/ 0 w 2384244"/>
              <a:gd name="connsiteY10" fmla="*/ 3346754 h 3349443"/>
              <a:gd name="connsiteX11" fmla="*/ 18234 w 2384244"/>
              <a:gd name="connsiteY11" fmla="*/ 256648 h 3349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84244" h="3349443">
                <a:moveTo>
                  <a:pt x="18234" y="256648"/>
                </a:moveTo>
                <a:cubicBezTo>
                  <a:pt x="18234" y="121456"/>
                  <a:pt x="120209" y="14401"/>
                  <a:pt x="255401" y="9321"/>
                </a:cubicBezTo>
                <a:cubicBezTo>
                  <a:pt x="351286" y="-1632"/>
                  <a:pt x="462257" y="-4013"/>
                  <a:pt x="538934" y="8052"/>
                </a:cubicBezTo>
                <a:cubicBezTo>
                  <a:pt x="588941" y="42977"/>
                  <a:pt x="504802" y="204269"/>
                  <a:pt x="751024" y="189664"/>
                </a:cubicBezTo>
                <a:cubicBezTo>
                  <a:pt x="908159" y="194321"/>
                  <a:pt x="1122152" y="196755"/>
                  <a:pt x="1293152" y="194110"/>
                </a:cubicBezTo>
                <a:cubicBezTo>
                  <a:pt x="1464152" y="191466"/>
                  <a:pt x="1679973" y="204383"/>
                  <a:pt x="1777022" y="173797"/>
                </a:cubicBezTo>
                <a:cubicBezTo>
                  <a:pt x="1874071" y="143211"/>
                  <a:pt x="1815359" y="37475"/>
                  <a:pt x="1875447" y="10594"/>
                </a:cubicBezTo>
                <a:cubicBezTo>
                  <a:pt x="1915215" y="-1049"/>
                  <a:pt x="2027141" y="688"/>
                  <a:pt x="2152157" y="4245"/>
                </a:cubicBezTo>
                <a:cubicBezTo>
                  <a:pt x="2277173" y="7802"/>
                  <a:pt x="2373683" y="57529"/>
                  <a:pt x="2384244" y="256648"/>
                </a:cubicBezTo>
                <a:cubicBezTo>
                  <a:pt x="2382710" y="1286683"/>
                  <a:pt x="2381175" y="2316719"/>
                  <a:pt x="2379641" y="3346754"/>
                </a:cubicBezTo>
                <a:cubicBezTo>
                  <a:pt x="2383433" y="3351451"/>
                  <a:pt x="1520" y="3349029"/>
                  <a:pt x="0" y="3346754"/>
                </a:cubicBezTo>
                <a:lnTo>
                  <a:pt x="18234" y="256648"/>
                </a:lnTo>
                <a:close/>
              </a:path>
            </a:pathLst>
          </a:custGeom>
          <a:solidFill>
            <a:schemeClr val="tx1"/>
          </a:solidFill>
        </p:spPr>
        <p:txBody>
          <a:bodyPr lIns="252000" tIns="612000" bIns="90000" anchor="t">
            <a:normAutofit/>
          </a:bodyPr>
          <a:lstStyle>
            <a:lvl1pPr marL="0" indent="0" algn="l">
              <a:buNone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8354605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BDEBE99-BA7C-4A77-B9B3-C3E2B94B23B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620962" y="1463041"/>
            <a:ext cx="2220277" cy="3930014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39824183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bo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01FD7D-D544-4772-B580-7DC1E624342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88183" y="2235200"/>
            <a:ext cx="5503817" cy="4622800"/>
          </a:xfrm>
          <a:prstGeom prst="rect">
            <a:avLst/>
          </a:prstGeom>
          <a:solidFill>
            <a:schemeClr val="tx1"/>
          </a:solidFill>
        </p:spPr>
        <p:txBody>
          <a:bodyPr lIns="396000" tIns="1476000" rIns="72000" bIns="72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36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8500042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book Zo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01FD7D-D544-4772-B580-7DC1E624342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543040" y="1745672"/>
            <a:ext cx="5661660" cy="3567545"/>
          </a:xfrm>
          <a:prstGeom prst="rect">
            <a:avLst/>
          </a:prstGeom>
          <a:solidFill>
            <a:schemeClr val="tx1"/>
          </a:solidFill>
        </p:spPr>
        <p:txBody>
          <a:bodyPr lIns="396000" tIns="1476000" rIns="72000" bIns="72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36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31070322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l XPS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01FD7D-D544-4772-B580-7DC1E624342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51501" y="1380445"/>
            <a:ext cx="6540499" cy="3681412"/>
          </a:xfrm>
          <a:prstGeom prst="rect">
            <a:avLst/>
          </a:prstGeom>
          <a:solidFill>
            <a:schemeClr val="tx1"/>
          </a:solidFill>
        </p:spPr>
        <p:txBody>
          <a:bodyPr lIns="396000" tIns="1476000" rIns="72000" bIns="72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36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34541123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Wat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6F9079A-40FC-45CA-B075-1C157417CDD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57987" y="2600960"/>
            <a:ext cx="1327149" cy="1651804"/>
          </a:xfrm>
          <a:prstGeom prst="rect">
            <a:avLst/>
          </a:prstGeom>
          <a:solidFill>
            <a:schemeClr val="tx1"/>
          </a:solidFill>
        </p:spPr>
        <p:txBody>
          <a:bodyPr lIns="108000" tIns="108000" rIns="108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12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8622976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Watch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A3C18045-4E97-4F51-A09F-D85E0CDDEC5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506874" y="2217581"/>
            <a:ext cx="1938270" cy="2422838"/>
          </a:xfrm>
          <a:prstGeom prst="rect">
            <a:avLst/>
          </a:prstGeom>
          <a:solidFill>
            <a:schemeClr val="tx1"/>
          </a:solidFill>
        </p:spPr>
        <p:txBody>
          <a:bodyPr lIns="180000" tIns="1044000" rIns="72000" bIns="72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24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16868338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torola Moto 3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60C29C-669A-4435-98F7-08E7CA3CB23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097712" y="2143919"/>
            <a:ext cx="2568575" cy="2568575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lang="fr-FR" sz="20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to add a picture</a:t>
            </a:r>
          </a:p>
        </p:txBody>
      </p:sp>
    </p:spTree>
    <p:extLst>
      <p:ext uri="{BB962C8B-B14F-4D97-AF65-F5344CB8AC3E}">
        <p14:creationId xmlns:p14="http://schemas.microsoft.com/office/powerpoint/2010/main" val="8312166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sung Galaxy S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11B93FC0-473A-4AAF-9633-2ACB63BDC73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560320" y="1024891"/>
            <a:ext cx="2335530" cy="4802886"/>
          </a:xfrm>
          <a:prstGeom prst="roundRect">
            <a:avLst>
              <a:gd name="adj" fmla="val 9054"/>
            </a:avLst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40176449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sung Galaxy S8 Zo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11B93FC0-473A-4AAF-9633-2ACB63BDC73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68400" y="1558290"/>
            <a:ext cx="3867150" cy="5325110"/>
          </a:xfrm>
          <a:custGeom>
            <a:avLst/>
            <a:gdLst>
              <a:gd name="connsiteX0" fmla="*/ 0 w 3854450"/>
              <a:gd name="connsiteY0" fmla="*/ 348982 h 7926459"/>
              <a:gd name="connsiteX1" fmla="*/ 348982 w 3854450"/>
              <a:gd name="connsiteY1" fmla="*/ 0 h 7926459"/>
              <a:gd name="connsiteX2" fmla="*/ 3505468 w 3854450"/>
              <a:gd name="connsiteY2" fmla="*/ 0 h 7926459"/>
              <a:gd name="connsiteX3" fmla="*/ 3854450 w 3854450"/>
              <a:gd name="connsiteY3" fmla="*/ 348982 h 7926459"/>
              <a:gd name="connsiteX4" fmla="*/ 3854450 w 3854450"/>
              <a:gd name="connsiteY4" fmla="*/ 7577477 h 7926459"/>
              <a:gd name="connsiteX5" fmla="*/ 3505468 w 3854450"/>
              <a:gd name="connsiteY5" fmla="*/ 7926459 h 7926459"/>
              <a:gd name="connsiteX6" fmla="*/ 348982 w 3854450"/>
              <a:gd name="connsiteY6" fmla="*/ 7926459 h 7926459"/>
              <a:gd name="connsiteX7" fmla="*/ 0 w 3854450"/>
              <a:gd name="connsiteY7" fmla="*/ 7577477 h 7926459"/>
              <a:gd name="connsiteX8" fmla="*/ 0 w 3854450"/>
              <a:gd name="connsiteY8" fmla="*/ 348982 h 7926459"/>
              <a:gd name="connsiteX0" fmla="*/ 12700 w 3867150"/>
              <a:gd name="connsiteY0" fmla="*/ 348982 h 7926459"/>
              <a:gd name="connsiteX1" fmla="*/ 361682 w 3867150"/>
              <a:gd name="connsiteY1" fmla="*/ 0 h 7926459"/>
              <a:gd name="connsiteX2" fmla="*/ 3518168 w 3867150"/>
              <a:gd name="connsiteY2" fmla="*/ 0 h 7926459"/>
              <a:gd name="connsiteX3" fmla="*/ 3867150 w 3867150"/>
              <a:gd name="connsiteY3" fmla="*/ 348982 h 7926459"/>
              <a:gd name="connsiteX4" fmla="*/ 3867150 w 3867150"/>
              <a:gd name="connsiteY4" fmla="*/ 7577477 h 7926459"/>
              <a:gd name="connsiteX5" fmla="*/ 3518168 w 3867150"/>
              <a:gd name="connsiteY5" fmla="*/ 7926459 h 7926459"/>
              <a:gd name="connsiteX6" fmla="*/ 361682 w 3867150"/>
              <a:gd name="connsiteY6" fmla="*/ 7926459 h 7926459"/>
              <a:gd name="connsiteX7" fmla="*/ 12700 w 3867150"/>
              <a:gd name="connsiteY7" fmla="*/ 7577477 h 7926459"/>
              <a:gd name="connsiteX8" fmla="*/ 0 w 3867150"/>
              <a:gd name="connsiteY8" fmla="*/ 5299710 h 7926459"/>
              <a:gd name="connsiteX9" fmla="*/ 12700 w 3867150"/>
              <a:gd name="connsiteY9" fmla="*/ 348982 h 7926459"/>
              <a:gd name="connsiteX0" fmla="*/ 12700 w 3867150"/>
              <a:gd name="connsiteY0" fmla="*/ 348982 h 7926459"/>
              <a:gd name="connsiteX1" fmla="*/ 361682 w 3867150"/>
              <a:gd name="connsiteY1" fmla="*/ 0 h 7926459"/>
              <a:gd name="connsiteX2" fmla="*/ 3518168 w 3867150"/>
              <a:gd name="connsiteY2" fmla="*/ 0 h 7926459"/>
              <a:gd name="connsiteX3" fmla="*/ 3867150 w 3867150"/>
              <a:gd name="connsiteY3" fmla="*/ 348982 h 7926459"/>
              <a:gd name="connsiteX4" fmla="*/ 3860800 w 3867150"/>
              <a:gd name="connsiteY4" fmla="*/ 5325110 h 7926459"/>
              <a:gd name="connsiteX5" fmla="*/ 3867150 w 3867150"/>
              <a:gd name="connsiteY5" fmla="*/ 7577477 h 7926459"/>
              <a:gd name="connsiteX6" fmla="*/ 3518168 w 3867150"/>
              <a:gd name="connsiteY6" fmla="*/ 7926459 h 7926459"/>
              <a:gd name="connsiteX7" fmla="*/ 361682 w 3867150"/>
              <a:gd name="connsiteY7" fmla="*/ 7926459 h 7926459"/>
              <a:gd name="connsiteX8" fmla="*/ 12700 w 3867150"/>
              <a:gd name="connsiteY8" fmla="*/ 7577477 h 7926459"/>
              <a:gd name="connsiteX9" fmla="*/ 0 w 3867150"/>
              <a:gd name="connsiteY9" fmla="*/ 5299710 h 7926459"/>
              <a:gd name="connsiteX10" fmla="*/ 12700 w 3867150"/>
              <a:gd name="connsiteY10" fmla="*/ 348982 h 7926459"/>
              <a:gd name="connsiteX0" fmla="*/ 12700 w 3886723"/>
              <a:gd name="connsiteY0" fmla="*/ 348982 h 7926459"/>
              <a:gd name="connsiteX1" fmla="*/ 361682 w 3886723"/>
              <a:gd name="connsiteY1" fmla="*/ 0 h 7926459"/>
              <a:gd name="connsiteX2" fmla="*/ 3518168 w 3886723"/>
              <a:gd name="connsiteY2" fmla="*/ 0 h 7926459"/>
              <a:gd name="connsiteX3" fmla="*/ 3867150 w 3886723"/>
              <a:gd name="connsiteY3" fmla="*/ 348982 h 7926459"/>
              <a:gd name="connsiteX4" fmla="*/ 3860800 w 3886723"/>
              <a:gd name="connsiteY4" fmla="*/ 5325110 h 7926459"/>
              <a:gd name="connsiteX5" fmla="*/ 3518168 w 3886723"/>
              <a:gd name="connsiteY5" fmla="*/ 7926459 h 7926459"/>
              <a:gd name="connsiteX6" fmla="*/ 361682 w 3886723"/>
              <a:gd name="connsiteY6" fmla="*/ 7926459 h 7926459"/>
              <a:gd name="connsiteX7" fmla="*/ 12700 w 3886723"/>
              <a:gd name="connsiteY7" fmla="*/ 7577477 h 7926459"/>
              <a:gd name="connsiteX8" fmla="*/ 0 w 3886723"/>
              <a:gd name="connsiteY8" fmla="*/ 5299710 h 7926459"/>
              <a:gd name="connsiteX9" fmla="*/ 12700 w 3886723"/>
              <a:gd name="connsiteY9" fmla="*/ 348982 h 7926459"/>
              <a:gd name="connsiteX0" fmla="*/ 12700 w 3867150"/>
              <a:gd name="connsiteY0" fmla="*/ 348982 h 7926459"/>
              <a:gd name="connsiteX1" fmla="*/ 361682 w 3867150"/>
              <a:gd name="connsiteY1" fmla="*/ 0 h 7926459"/>
              <a:gd name="connsiteX2" fmla="*/ 3518168 w 3867150"/>
              <a:gd name="connsiteY2" fmla="*/ 0 h 7926459"/>
              <a:gd name="connsiteX3" fmla="*/ 3867150 w 3867150"/>
              <a:gd name="connsiteY3" fmla="*/ 348982 h 7926459"/>
              <a:gd name="connsiteX4" fmla="*/ 3860800 w 3867150"/>
              <a:gd name="connsiteY4" fmla="*/ 5325110 h 7926459"/>
              <a:gd name="connsiteX5" fmla="*/ 361682 w 3867150"/>
              <a:gd name="connsiteY5" fmla="*/ 7926459 h 7926459"/>
              <a:gd name="connsiteX6" fmla="*/ 12700 w 3867150"/>
              <a:gd name="connsiteY6" fmla="*/ 7577477 h 7926459"/>
              <a:gd name="connsiteX7" fmla="*/ 0 w 3867150"/>
              <a:gd name="connsiteY7" fmla="*/ 5299710 h 7926459"/>
              <a:gd name="connsiteX8" fmla="*/ 12700 w 3867150"/>
              <a:gd name="connsiteY8" fmla="*/ 348982 h 7926459"/>
              <a:gd name="connsiteX0" fmla="*/ 12700 w 3867150"/>
              <a:gd name="connsiteY0" fmla="*/ 348982 h 7577489"/>
              <a:gd name="connsiteX1" fmla="*/ 361682 w 3867150"/>
              <a:gd name="connsiteY1" fmla="*/ 0 h 7577489"/>
              <a:gd name="connsiteX2" fmla="*/ 3518168 w 3867150"/>
              <a:gd name="connsiteY2" fmla="*/ 0 h 7577489"/>
              <a:gd name="connsiteX3" fmla="*/ 3867150 w 3867150"/>
              <a:gd name="connsiteY3" fmla="*/ 348982 h 7577489"/>
              <a:gd name="connsiteX4" fmla="*/ 3860800 w 3867150"/>
              <a:gd name="connsiteY4" fmla="*/ 5325110 h 7577489"/>
              <a:gd name="connsiteX5" fmla="*/ 12700 w 3867150"/>
              <a:gd name="connsiteY5" fmla="*/ 7577477 h 7577489"/>
              <a:gd name="connsiteX6" fmla="*/ 0 w 3867150"/>
              <a:gd name="connsiteY6" fmla="*/ 5299710 h 7577489"/>
              <a:gd name="connsiteX7" fmla="*/ 12700 w 3867150"/>
              <a:gd name="connsiteY7" fmla="*/ 348982 h 7577489"/>
              <a:gd name="connsiteX0" fmla="*/ 12700 w 3867150"/>
              <a:gd name="connsiteY0" fmla="*/ 348982 h 5932961"/>
              <a:gd name="connsiteX1" fmla="*/ 361682 w 3867150"/>
              <a:gd name="connsiteY1" fmla="*/ 0 h 5932961"/>
              <a:gd name="connsiteX2" fmla="*/ 3518168 w 3867150"/>
              <a:gd name="connsiteY2" fmla="*/ 0 h 5932961"/>
              <a:gd name="connsiteX3" fmla="*/ 3867150 w 3867150"/>
              <a:gd name="connsiteY3" fmla="*/ 348982 h 5932961"/>
              <a:gd name="connsiteX4" fmla="*/ 3860800 w 3867150"/>
              <a:gd name="connsiteY4" fmla="*/ 5325110 h 5932961"/>
              <a:gd name="connsiteX5" fmla="*/ 0 w 3867150"/>
              <a:gd name="connsiteY5" fmla="*/ 5299710 h 5932961"/>
              <a:gd name="connsiteX6" fmla="*/ 12700 w 3867150"/>
              <a:gd name="connsiteY6" fmla="*/ 348982 h 5932961"/>
              <a:gd name="connsiteX0" fmla="*/ 12700 w 3867150"/>
              <a:gd name="connsiteY0" fmla="*/ 348982 h 5697434"/>
              <a:gd name="connsiteX1" fmla="*/ 361682 w 3867150"/>
              <a:gd name="connsiteY1" fmla="*/ 0 h 5697434"/>
              <a:gd name="connsiteX2" fmla="*/ 3518168 w 3867150"/>
              <a:gd name="connsiteY2" fmla="*/ 0 h 5697434"/>
              <a:gd name="connsiteX3" fmla="*/ 3867150 w 3867150"/>
              <a:gd name="connsiteY3" fmla="*/ 348982 h 5697434"/>
              <a:gd name="connsiteX4" fmla="*/ 3860800 w 3867150"/>
              <a:gd name="connsiteY4" fmla="*/ 5325110 h 5697434"/>
              <a:gd name="connsiteX5" fmla="*/ 0 w 3867150"/>
              <a:gd name="connsiteY5" fmla="*/ 5299710 h 5697434"/>
              <a:gd name="connsiteX6" fmla="*/ 12700 w 3867150"/>
              <a:gd name="connsiteY6" fmla="*/ 348982 h 5697434"/>
              <a:gd name="connsiteX0" fmla="*/ 12700 w 3867150"/>
              <a:gd name="connsiteY0" fmla="*/ 348982 h 5348214"/>
              <a:gd name="connsiteX1" fmla="*/ 361682 w 3867150"/>
              <a:gd name="connsiteY1" fmla="*/ 0 h 5348214"/>
              <a:gd name="connsiteX2" fmla="*/ 3518168 w 3867150"/>
              <a:gd name="connsiteY2" fmla="*/ 0 h 5348214"/>
              <a:gd name="connsiteX3" fmla="*/ 3867150 w 3867150"/>
              <a:gd name="connsiteY3" fmla="*/ 348982 h 5348214"/>
              <a:gd name="connsiteX4" fmla="*/ 3860800 w 3867150"/>
              <a:gd name="connsiteY4" fmla="*/ 5325110 h 5348214"/>
              <a:gd name="connsiteX5" fmla="*/ 0 w 3867150"/>
              <a:gd name="connsiteY5" fmla="*/ 5299710 h 5348214"/>
              <a:gd name="connsiteX6" fmla="*/ 12700 w 3867150"/>
              <a:gd name="connsiteY6" fmla="*/ 348982 h 5348214"/>
              <a:gd name="connsiteX0" fmla="*/ 12700 w 3867150"/>
              <a:gd name="connsiteY0" fmla="*/ 348982 h 5353474"/>
              <a:gd name="connsiteX1" fmla="*/ 361682 w 3867150"/>
              <a:gd name="connsiteY1" fmla="*/ 0 h 5353474"/>
              <a:gd name="connsiteX2" fmla="*/ 3518168 w 3867150"/>
              <a:gd name="connsiteY2" fmla="*/ 0 h 5353474"/>
              <a:gd name="connsiteX3" fmla="*/ 3867150 w 3867150"/>
              <a:gd name="connsiteY3" fmla="*/ 348982 h 5353474"/>
              <a:gd name="connsiteX4" fmla="*/ 3860800 w 3867150"/>
              <a:gd name="connsiteY4" fmla="*/ 5325110 h 5353474"/>
              <a:gd name="connsiteX5" fmla="*/ 0 w 3867150"/>
              <a:gd name="connsiteY5" fmla="*/ 5312410 h 5353474"/>
              <a:gd name="connsiteX6" fmla="*/ 12700 w 3867150"/>
              <a:gd name="connsiteY6" fmla="*/ 348982 h 5353474"/>
              <a:gd name="connsiteX0" fmla="*/ 12700 w 3867150"/>
              <a:gd name="connsiteY0" fmla="*/ 348982 h 5340388"/>
              <a:gd name="connsiteX1" fmla="*/ 361682 w 3867150"/>
              <a:gd name="connsiteY1" fmla="*/ 0 h 5340388"/>
              <a:gd name="connsiteX2" fmla="*/ 3518168 w 3867150"/>
              <a:gd name="connsiteY2" fmla="*/ 0 h 5340388"/>
              <a:gd name="connsiteX3" fmla="*/ 3867150 w 3867150"/>
              <a:gd name="connsiteY3" fmla="*/ 348982 h 5340388"/>
              <a:gd name="connsiteX4" fmla="*/ 3860800 w 3867150"/>
              <a:gd name="connsiteY4" fmla="*/ 5325110 h 5340388"/>
              <a:gd name="connsiteX5" fmla="*/ 0 w 3867150"/>
              <a:gd name="connsiteY5" fmla="*/ 5312410 h 5340388"/>
              <a:gd name="connsiteX6" fmla="*/ 12700 w 3867150"/>
              <a:gd name="connsiteY6" fmla="*/ 348982 h 5340388"/>
              <a:gd name="connsiteX0" fmla="*/ 12700 w 3867150"/>
              <a:gd name="connsiteY0" fmla="*/ 348982 h 5325110"/>
              <a:gd name="connsiteX1" fmla="*/ 361682 w 3867150"/>
              <a:gd name="connsiteY1" fmla="*/ 0 h 5325110"/>
              <a:gd name="connsiteX2" fmla="*/ 3518168 w 3867150"/>
              <a:gd name="connsiteY2" fmla="*/ 0 h 5325110"/>
              <a:gd name="connsiteX3" fmla="*/ 3867150 w 3867150"/>
              <a:gd name="connsiteY3" fmla="*/ 348982 h 5325110"/>
              <a:gd name="connsiteX4" fmla="*/ 3860800 w 3867150"/>
              <a:gd name="connsiteY4" fmla="*/ 5325110 h 5325110"/>
              <a:gd name="connsiteX5" fmla="*/ 0 w 3867150"/>
              <a:gd name="connsiteY5" fmla="*/ 5312410 h 5325110"/>
              <a:gd name="connsiteX6" fmla="*/ 12700 w 3867150"/>
              <a:gd name="connsiteY6" fmla="*/ 348982 h 5325110"/>
              <a:gd name="connsiteX0" fmla="*/ 12700 w 3867150"/>
              <a:gd name="connsiteY0" fmla="*/ 348982 h 5325110"/>
              <a:gd name="connsiteX1" fmla="*/ 361682 w 3867150"/>
              <a:gd name="connsiteY1" fmla="*/ 0 h 5325110"/>
              <a:gd name="connsiteX2" fmla="*/ 3518168 w 3867150"/>
              <a:gd name="connsiteY2" fmla="*/ 0 h 5325110"/>
              <a:gd name="connsiteX3" fmla="*/ 3867150 w 3867150"/>
              <a:gd name="connsiteY3" fmla="*/ 348982 h 5325110"/>
              <a:gd name="connsiteX4" fmla="*/ 3860800 w 3867150"/>
              <a:gd name="connsiteY4" fmla="*/ 5325110 h 5325110"/>
              <a:gd name="connsiteX5" fmla="*/ 0 w 3867150"/>
              <a:gd name="connsiteY5" fmla="*/ 5325110 h 5325110"/>
              <a:gd name="connsiteX6" fmla="*/ 12700 w 3867150"/>
              <a:gd name="connsiteY6" fmla="*/ 348982 h 532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67150" h="5325110">
                <a:moveTo>
                  <a:pt x="12700" y="348982"/>
                </a:moveTo>
                <a:cubicBezTo>
                  <a:pt x="12700" y="156245"/>
                  <a:pt x="168945" y="0"/>
                  <a:pt x="361682" y="0"/>
                </a:cubicBezTo>
                <a:lnTo>
                  <a:pt x="3518168" y="0"/>
                </a:lnTo>
                <a:cubicBezTo>
                  <a:pt x="3710905" y="0"/>
                  <a:pt x="3867150" y="156245"/>
                  <a:pt x="3867150" y="348982"/>
                </a:cubicBezTo>
                <a:cubicBezTo>
                  <a:pt x="3865033" y="2007691"/>
                  <a:pt x="3862917" y="3666401"/>
                  <a:pt x="3860800" y="5325110"/>
                </a:cubicBezTo>
                <a:cubicBezTo>
                  <a:pt x="3851275" y="5324731"/>
                  <a:pt x="6350" y="5303565"/>
                  <a:pt x="0" y="5325110"/>
                </a:cubicBezTo>
                <a:cubicBezTo>
                  <a:pt x="4233" y="3674867"/>
                  <a:pt x="8467" y="1999225"/>
                  <a:pt x="12700" y="348982"/>
                </a:cubicBezTo>
                <a:close/>
              </a:path>
            </a:pathLst>
          </a:cu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46590021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ad P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CA23F7C5-F348-47D4-9C59-49AD0BB7181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90681" y="1257485"/>
            <a:ext cx="3270364" cy="4346840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325368313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FD0C9DF6-807F-40E6-84C6-BA52193E13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05230" y="1558545"/>
            <a:ext cx="4685030" cy="2633471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28914031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 So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FD0C9DF6-807F-40E6-84C6-BA52193E13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52425" y="1114424"/>
            <a:ext cx="7591425" cy="4279107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150400028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osition Mocku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77071DD5-C8B5-4225-B8DE-07EA5BA539F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227570" y="1966364"/>
            <a:ext cx="5148656" cy="3851506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FFAE08D-92CA-4E3A-9155-D1B40C69A85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621155" y="4225803"/>
            <a:ext cx="853013" cy="1058154"/>
          </a:xfrm>
          <a:prstGeom prst="rect">
            <a:avLst/>
          </a:prstGeom>
          <a:solidFill>
            <a:schemeClr val="tx1"/>
          </a:solidFill>
        </p:spPr>
        <p:txBody>
          <a:bodyPr lIns="72000" tIns="324000" rIns="72000" bIns="72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10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150A7111-6589-40CE-A556-684125F6727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18269" y="2254257"/>
            <a:ext cx="1683544" cy="3658476"/>
          </a:xfrm>
          <a:custGeom>
            <a:avLst/>
            <a:gdLst>
              <a:gd name="connsiteX0" fmla="*/ 0 w 2366010"/>
              <a:gd name="connsiteY0" fmla="*/ 244787 h 5124450"/>
              <a:gd name="connsiteX1" fmla="*/ 244787 w 2366010"/>
              <a:gd name="connsiteY1" fmla="*/ 0 h 5124450"/>
              <a:gd name="connsiteX2" fmla="*/ 2121223 w 2366010"/>
              <a:gd name="connsiteY2" fmla="*/ 0 h 5124450"/>
              <a:gd name="connsiteX3" fmla="*/ 2366010 w 2366010"/>
              <a:gd name="connsiteY3" fmla="*/ 244787 h 5124450"/>
              <a:gd name="connsiteX4" fmla="*/ 2366010 w 2366010"/>
              <a:gd name="connsiteY4" fmla="*/ 4879663 h 5124450"/>
              <a:gd name="connsiteX5" fmla="*/ 2121223 w 2366010"/>
              <a:gd name="connsiteY5" fmla="*/ 5124450 h 5124450"/>
              <a:gd name="connsiteX6" fmla="*/ 244787 w 2366010"/>
              <a:gd name="connsiteY6" fmla="*/ 5124450 h 5124450"/>
              <a:gd name="connsiteX7" fmla="*/ 0 w 2366010"/>
              <a:gd name="connsiteY7" fmla="*/ 4879663 h 5124450"/>
              <a:gd name="connsiteX8" fmla="*/ 0 w 2366010"/>
              <a:gd name="connsiteY8" fmla="*/ 244787 h 5124450"/>
              <a:gd name="connsiteX0" fmla="*/ 0 w 2366010"/>
              <a:gd name="connsiteY0" fmla="*/ 244793 h 5124456"/>
              <a:gd name="connsiteX1" fmla="*/ 244787 w 2366010"/>
              <a:gd name="connsiteY1" fmla="*/ 6 h 5124456"/>
              <a:gd name="connsiteX2" fmla="*/ 659130 w 2366010"/>
              <a:gd name="connsiteY2" fmla="*/ 186696 h 5124456"/>
              <a:gd name="connsiteX3" fmla="*/ 2121223 w 2366010"/>
              <a:gd name="connsiteY3" fmla="*/ 6 h 5124456"/>
              <a:gd name="connsiteX4" fmla="*/ 2366010 w 2366010"/>
              <a:gd name="connsiteY4" fmla="*/ 244793 h 5124456"/>
              <a:gd name="connsiteX5" fmla="*/ 2366010 w 2366010"/>
              <a:gd name="connsiteY5" fmla="*/ 4879669 h 5124456"/>
              <a:gd name="connsiteX6" fmla="*/ 2121223 w 2366010"/>
              <a:gd name="connsiteY6" fmla="*/ 5124456 h 5124456"/>
              <a:gd name="connsiteX7" fmla="*/ 244787 w 2366010"/>
              <a:gd name="connsiteY7" fmla="*/ 5124456 h 5124456"/>
              <a:gd name="connsiteX8" fmla="*/ 0 w 2366010"/>
              <a:gd name="connsiteY8" fmla="*/ 4879669 h 5124456"/>
              <a:gd name="connsiteX9" fmla="*/ 0 w 2366010"/>
              <a:gd name="connsiteY9" fmla="*/ 244793 h 5124456"/>
              <a:gd name="connsiteX0" fmla="*/ 0 w 2366010"/>
              <a:gd name="connsiteY0" fmla="*/ 244794 h 5124457"/>
              <a:gd name="connsiteX1" fmla="*/ 244787 w 2366010"/>
              <a:gd name="connsiteY1" fmla="*/ 7 h 5124457"/>
              <a:gd name="connsiteX2" fmla="*/ 659130 w 2366010"/>
              <a:gd name="connsiteY2" fmla="*/ 186697 h 5124457"/>
              <a:gd name="connsiteX3" fmla="*/ 2121223 w 2366010"/>
              <a:gd name="connsiteY3" fmla="*/ 7 h 5124457"/>
              <a:gd name="connsiteX4" fmla="*/ 2366010 w 2366010"/>
              <a:gd name="connsiteY4" fmla="*/ 244794 h 5124457"/>
              <a:gd name="connsiteX5" fmla="*/ 2366010 w 2366010"/>
              <a:gd name="connsiteY5" fmla="*/ 4879670 h 5124457"/>
              <a:gd name="connsiteX6" fmla="*/ 2121223 w 2366010"/>
              <a:gd name="connsiteY6" fmla="*/ 5124457 h 5124457"/>
              <a:gd name="connsiteX7" fmla="*/ 244787 w 2366010"/>
              <a:gd name="connsiteY7" fmla="*/ 5124457 h 5124457"/>
              <a:gd name="connsiteX8" fmla="*/ 0 w 2366010"/>
              <a:gd name="connsiteY8" fmla="*/ 4879670 h 5124457"/>
              <a:gd name="connsiteX9" fmla="*/ 0 w 2366010"/>
              <a:gd name="connsiteY9" fmla="*/ 244794 h 5124457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7353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9704 h 5139367"/>
              <a:gd name="connsiteX1" fmla="*/ 244787 w 2366010"/>
              <a:gd name="connsiteY1" fmla="*/ 14917 h 5139367"/>
              <a:gd name="connsiteX2" fmla="*/ 499110 w 2366010"/>
              <a:gd name="connsiteY2" fmla="*/ 30158 h 5139367"/>
              <a:gd name="connsiteX3" fmla="*/ 735330 w 2366010"/>
              <a:gd name="connsiteY3" fmla="*/ 201607 h 5139367"/>
              <a:gd name="connsiteX4" fmla="*/ 2121223 w 2366010"/>
              <a:gd name="connsiteY4" fmla="*/ 14917 h 5139367"/>
              <a:gd name="connsiteX5" fmla="*/ 2366010 w 2366010"/>
              <a:gd name="connsiteY5" fmla="*/ 259704 h 5139367"/>
              <a:gd name="connsiteX6" fmla="*/ 2366010 w 2366010"/>
              <a:gd name="connsiteY6" fmla="*/ 4894580 h 5139367"/>
              <a:gd name="connsiteX7" fmla="*/ 2121223 w 2366010"/>
              <a:gd name="connsiteY7" fmla="*/ 5139367 h 5139367"/>
              <a:gd name="connsiteX8" fmla="*/ 244787 w 2366010"/>
              <a:gd name="connsiteY8" fmla="*/ 5139367 h 5139367"/>
              <a:gd name="connsiteX9" fmla="*/ 0 w 2366010"/>
              <a:gd name="connsiteY9" fmla="*/ 4894580 h 5139367"/>
              <a:gd name="connsiteX10" fmla="*/ 0 w 2366010"/>
              <a:gd name="connsiteY10" fmla="*/ 259704 h 513936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5330 w 2366010"/>
              <a:gd name="connsiteY3" fmla="*/ 19723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1520 w 2366010"/>
              <a:gd name="connsiteY3" fmla="*/ 19342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3914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2771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5624 h 5135287"/>
              <a:gd name="connsiteX1" fmla="*/ 244787 w 2366010"/>
              <a:gd name="connsiteY1" fmla="*/ 10837 h 5135287"/>
              <a:gd name="connsiteX2" fmla="*/ 520700 w 2366010"/>
              <a:gd name="connsiteY2" fmla="*/ 7028 h 5135287"/>
              <a:gd name="connsiteX3" fmla="*/ 727710 w 2366010"/>
              <a:gd name="connsiteY3" fmla="*/ 193717 h 5135287"/>
              <a:gd name="connsiteX4" fmla="*/ 2121223 w 2366010"/>
              <a:gd name="connsiteY4" fmla="*/ 10837 h 5135287"/>
              <a:gd name="connsiteX5" fmla="*/ 2366010 w 2366010"/>
              <a:gd name="connsiteY5" fmla="*/ 255624 h 5135287"/>
              <a:gd name="connsiteX6" fmla="*/ 2366010 w 2366010"/>
              <a:gd name="connsiteY6" fmla="*/ 4890500 h 5135287"/>
              <a:gd name="connsiteX7" fmla="*/ 2121223 w 2366010"/>
              <a:gd name="connsiteY7" fmla="*/ 5135287 h 5135287"/>
              <a:gd name="connsiteX8" fmla="*/ 244787 w 2366010"/>
              <a:gd name="connsiteY8" fmla="*/ 5135287 h 5135287"/>
              <a:gd name="connsiteX9" fmla="*/ 0 w 2366010"/>
              <a:gd name="connsiteY9" fmla="*/ 4890500 h 5135287"/>
              <a:gd name="connsiteX10" fmla="*/ 0 w 2366010"/>
              <a:gd name="connsiteY10" fmla="*/ 255624 h 5135287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2381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58153 w 2366010"/>
              <a:gd name="connsiteY5" fmla="*/ 1375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5773 w 2366010"/>
              <a:gd name="connsiteY5" fmla="*/ 17823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73393 w 2366010"/>
              <a:gd name="connsiteY5" fmla="*/ 21125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63996 h 5143659"/>
              <a:gd name="connsiteX1" fmla="*/ 237167 w 2366010"/>
              <a:gd name="connsiteY1" fmla="*/ 16669 h 5143659"/>
              <a:gd name="connsiteX2" fmla="*/ 520700 w 2366010"/>
              <a:gd name="connsiteY2" fmla="*/ 15400 h 5143659"/>
              <a:gd name="connsiteX3" fmla="*/ 727710 w 2366010"/>
              <a:gd name="connsiteY3" fmla="*/ 202089 h 5143659"/>
              <a:gd name="connsiteX4" fmla="*/ 1364453 w 2366010"/>
              <a:gd name="connsiteY4" fmla="*/ 203362 h 5143659"/>
              <a:gd name="connsiteX5" fmla="*/ 1760693 w 2366010"/>
              <a:gd name="connsiteY5" fmla="*/ 195742 h 5143659"/>
              <a:gd name="connsiteX6" fmla="*/ 1864833 w 2366010"/>
              <a:gd name="connsiteY6" fmla="*/ 25562 h 5143659"/>
              <a:gd name="connsiteX7" fmla="*/ 2121223 w 2366010"/>
              <a:gd name="connsiteY7" fmla="*/ 19209 h 5143659"/>
              <a:gd name="connsiteX8" fmla="*/ 2366010 w 2366010"/>
              <a:gd name="connsiteY8" fmla="*/ 263996 h 5143659"/>
              <a:gd name="connsiteX9" fmla="*/ 2366010 w 2366010"/>
              <a:gd name="connsiteY9" fmla="*/ 4898872 h 5143659"/>
              <a:gd name="connsiteX10" fmla="*/ 2121223 w 2366010"/>
              <a:gd name="connsiteY10" fmla="*/ 5143659 h 5143659"/>
              <a:gd name="connsiteX11" fmla="*/ 244787 w 2366010"/>
              <a:gd name="connsiteY11" fmla="*/ 5143659 h 5143659"/>
              <a:gd name="connsiteX12" fmla="*/ 0 w 2366010"/>
              <a:gd name="connsiteY12" fmla="*/ 4898872 h 5143659"/>
              <a:gd name="connsiteX13" fmla="*/ 0 w 2366010"/>
              <a:gd name="connsiteY13" fmla="*/ 263996 h 5143659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364453 w 2366010"/>
              <a:gd name="connsiteY4" fmla="*/ 196014 h 5136311"/>
              <a:gd name="connsiteX5" fmla="*/ 1760693 w 2366010"/>
              <a:gd name="connsiteY5" fmla="*/ 188394 h 5136311"/>
              <a:gd name="connsiteX6" fmla="*/ 1864833 w 2366010"/>
              <a:gd name="connsiteY6" fmla="*/ 18214 h 5136311"/>
              <a:gd name="connsiteX7" fmla="*/ 2121223 w 2366010"/>
              <a:gd name="connsiteY7" fmla="*/ 11861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6069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60632 h 5140295"/>
              <a:gd name="connsiteX1" fmla="*/ 237167 w 2366010"/>
              <a:gd name="connsiteY1" fmla="*/ 13305 h 5140295"/>
              <a:gd name="connsiteX2" fmla="*/ 520700 w 2366010"/>
              <a:gd name="connsiteY2" fmla="*/ 12036 h 5140295"/>
              <a:gd name="connsiteX3" fmla="*/ 727710 w 2366010"/>
              <a:gd name="connsiteY3" fmla="*/ 198725 h 5140295"/>
              <a:gd name="connsiteX4" fmla="*/ 1364453 w 2366010"/>
              <a:gd name="connsiteY4" fmla="*/ 199998 h 5140295"/>
              <a:gd name="connsiteX5" fmla="*/ 1753073 w 2366010"/>
              <a:gd name="connsiteY5" fmla="*/ 192378 h 5140295"/>
              <a:gd name="connsiteX6" fmla="*/ 1857213 w 2366010"/>
              <a:gd name="connsiteY6" fmla="*/ 14578 h 5140295"/>
              <a:gd name="connsiteX7" fmla="*/ 2121223 w 2366010"/>
              <a:gd name="connsiteY7" fmla="*/ 15845 h 5140295"/>
              <a:gd name="connsiteX8" fmla="*/ 2366010 w 2366010"/>
              <a:gd name="connsiteY8" fmla="*/ 260632 h 5140295"/>
              <a:gd name="connsiteX9" fmla="*/ 2366010 w 2366010"/>
              <a:gd name="connsiteY9" fmla="*/ 4895508 h 5140295"/>
              <a:gd name="connsiteX10" fmla="*/ 2121223 w 2366010"/>
              <a:gd name="connsiteY10" fmla="*/ 5140295 h 5140295"/>
              <a:gd name="connsiteX11" fmla="*/ 244787 w 2366010"/>
              <a:gd name="connsiteY11" fmla="*/ 5140295 h 5140295"/>
              <a:gd name="connsiteX12" fmla="*/ 0 w 2366010"/>
              <a:gd name="connsiteY12" fmla="*/ 4895508 h 5140295"/>
              <a:gd name="connsiteX13" fmla="*/ 0 w 2366010"/>
              <a:gd name="connsiteY13" fmla="*/ 260632 h 5140295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364453 w 2366010"/>
              <a:gd name="connsiteY4" fmla="*/ 207009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251 h 5137914"/>
              <a:gd name="connsiteX1" fmla="*/ 237167 w 2366010"/>
              <a:gd name="connsiteY1" fmla="*/ 10924 h 5137914"/>
              <a:gd name="connsiteX2" fmla="*/ 518022 w 2366010"/>
              <a:gd name="connsiteY2" fmla="*/ 6979 h 5137914"/>
              <a:gd name="connsiteX3" fmla="*/ 727710 w 2366010"/>
              <a:gd name="connsiteY3" fmla="*/ 196344 h 5137914"/>
              <a:gd name="connsiteX4" fmla="*/ 1274918 w 2366010"/>
              <a:gd name="connsiteY4" fmla="*/ 195713 h 5137914"/>
              <a:gd name="connsiteX5" fmla="*/ 1753708 w 2366010"/>
              <a:gd name="connsiteY5" fmla="*/ 180477 h 5137914"/>
              <a:gd name="connsiteX6" fmla="*/ 1857213 w 2366010"/>
              <a:gd name="connsiteY6" fmla="*/ 12197 h 5137914"/>
              <a:gd name="connsiteX7" fmla="*/ 2133923 w 2366010"/>
              <a:gd name="connsiteY7" fmla="*/ 5848 h 5137914"/>
              <a:gd name="connsiteX8" fmla="*/ 2366010 w 2366010"/>
              <a:gd name="connsiteY8" fmla="*/ 258251 h 5137914"/>
              <a:gd name="connsiteX9" fmla="*/ 2366010 w 2366010"/>
              <a:gd name="connsiteY9" fmla="*/ 4893127 h 5137914"/>
              <a:gd name="connsiteX10" fmla="*/ 2121223 w 2366010"/>
              <a:gd name="connsiteY10" fmla="*/ 5137914 h 5137914"/>
              <a:gd name="connsiteX11" fmla="*/ 244787 w 2366010"/>
              <a:gd name="connsiteY11" fmla="*/ 5137914 h 5137914"/>
              <a:gd name="connsiteX12" fmla="*/ 0 w 2366010"/>
              <a:gd name="connsiteY12" fmla="*/ 4893127 h 5137914"/>
              <a:gd name="connsiteX13" fmla="*/ 0 w 2366010"/>
              <a:gd name="connsiteY13" fmla="*/ 258251 h 5137914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53708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53708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53708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66010" h="5138986">
                <a:moveTo>
                  <a:pt x="0" y="259323"/>
                </a:moveTo>
                <a:cubicBezTo>
                  <a:pt x="0" y="124131"/>
                  <a:pt x="99298" y="14400"/>
                  <a:pt x="234490" y="9320"/>
                </a:cubicBezTo>
                <a:cubicBezTo>
                  <a:pt x="330375" y="-1633"/>
                  <a:pt x="441345" y="-4014"/>
                  <a:pt x="518022" y="8051"/>
                </a:cubicBezTo>
                <a:cubicBezTo>
                  <a:pt x="568029" y="42976"/>
                  <a:pt x="608553" y="191263"/>
                  <a:pt x="727710" y="197416"/>
                </a:cubicBezTo>
                <a:cubicBezTo>
                  <a:pt x="883276" y="205449"/>
                  <a:pt x="1056621" y="196753"/>
                  <a:pt x="1274918" y="196785"/>
                </a:cubicBezTo>
                <a:cubicBezTo>
                  <a:pt x="1493215" y="196817"/>
                  <a:pt x="1691464" y="206784"/>
                  <a:pt x="1748353" y="181549"/>
                </a:cubicBezTo>
                <a:cubicBezTo>
                  <a:pt x="1805242" y="156314"/>
                  <a:pt x="1797125" y="40150"/>
                  <a:pt x="1857213" y="13269"/>
                </a:cubicBezTo>
                <a:cubicBezTo>
                  <a:pt x="1896981" y="1626"/>
                  <a:pt x="2008907" y="3363"/>
                  <a:pt x="2133923" y="6920"/>
                </a:cubicBezTo>
                <a:cubicBezTo>
                  <a:pt x="2258939" y="10477"/>
                  <a:pt x="2366010" y="124131"/>
                  <a:pt x="2366010" y="259323"/>
                </a:cubicBezTo>
                <a:lnTo>
                  <a:pt x="2366010" y="4894199"/>
                </a:lnTo>
                <a:cubicBezTo>
                  <a:pt x="2366010" y="5029391"/>
                  <a:pt x="2256415" y="5138986"/>
                  <a:pt x="2121223" y="5138986"/>
                </a:cubicBezTo>
                <a:lnTo>
                  <a:pt x="244787" y="5138986"/>
                </a:lnTo>
                <a:cubicBezTo>
                  <a:pt x="109595" y="5138986"/>
                  <a:pt x="0" y="5029391"/>
                  <a:pt x="0" y="4894199"/>
                </a:cubicBezTo>
                <a:lnTo>
                  <a:pt x="0" y="259323"/>
                </a:lnTo>
                <a:close/>
              </a:path>
            </a:pathLst>
          </a:custGeom>
          <a:solidFill>
            <a:schemeClr val="tx1"/>
          </a:solidFill>
        </p:spPr>
        <p:txBody>
          <a:bodyPr lIns="252000" tIns="360000" bIns="90000" anchor="t">
            <a:normAutofit/>
          </a:bodyPr>
          <a:lstStyle>
            <a:lvl1pPr marL="0" indent="0" algn="l">
              <a:buNone/>
              <a:defRPr lang="fr-FR" sz="24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71324553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s - 6 Collage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4064000" y="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8128000" y="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8128000" y="342900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4064000" y="342900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342900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</p:spTree>
    <p:extLst>
      <p:ext uri="{BB962C8B-B14F-4D97-AF65-F5344CB8AC3E}">
        <p14:creationId xmlns:p14="http://schemas.microsoft.com/office/powerpoint/2010/main" val="19717511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77B15E9-FE43-4841-B877-CF972643F9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0" r="7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E8AD5E2-80B9-4596-9CB1-D5569DED9AC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0219" y="1588849"/>
            <a:ext cx="2931562" cy="183176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0C311A9-D5EE-4491-885B-DF9302BF251A}"/>
              </a:ext>
            </a:extLst>
          </p:cNvPr>
          <p:cNvSpPr/>
          <p:nvPr userDrawn="1"/>
        </p:nvSpPr>
        <p:spPr>
          <a:xfrm>
            <a:off x="3375660" y="3948127"/>
            <a:ext cx="5440680" cy="42869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fr-FR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 free PowerPoint Template made by Slidor.</a:t>
            </a:r>
          </a:p>
        </p:txBody>
      </p:sp>
      <p:grpSp>
        <p:nvGrpSpPr>
          <p:cNvPr id="9" name="Graphic 14">
            <a:extLst>
              <a:ext uri="{FF2B5EF4-FFF2-40B4-BE49-F238E27FC236}">
                <a16:creationId xmlns:a16="http://schemas.microsoft.com/office/drawing/2014/main" id="{D66DC7D3-23E7-4869-88B2-69EB16427068}"/>
              </a:ext>
            </a:extLst>
          </p:cNvPr>
          <p:cNvGrpSpPr/>
          <p:nvPr userDrawn="1"/>
        </p:nvGrpSpPr>
        <p:grpSpPr>
          <a:xfrm>
            <a:off x="6552060" y="3298862"/>
            <a:ext cx="848807" cy="172639"/>
            <a:chOff x="-4840605" y="4879650"/>
            <a:chExt cx="3371850" cy="68580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7923F90-C7F5-4957-8E42-1B5A2C22CF63}"/>
                </a:ext>
              </a:extLst>
            </p:cNvPr>
            <p:cNvSpPr/>
            <p:nvPr/>
          </p:nvSpPr>
          <p:spPr>
            <a:xfrm>
              <a:off x="-4847749" y="4872506"/>
              <a:ext cx="733425" cy="695325"/>
            </a:xfrm>
            <a:custGeom>
              <a:avLst/>
              <a:gdLst>
                <a:gd name="connsiteX0" fmla="*/ 727520 w 733425"/>
                <a:gd name="connsiteY0" fmla="*/ 349758 h 695325"/>
                <a:gd name="connsiteX1" fmla="*/ 728091 w 733425"/>
                <a:gd name="connsiteY1" fmla="*/ 349472 h 695325"/>
                <a:gd name="connsiteX2" fmla="*/ 650748 w 733425"/>
                <a:gd name="connsiteY2" fmla="*/ 303276 h 695325"/>
                <a:gd name="connsiteX3" fmla="*/ 161258 w 733425"/>
                <a:gd name="connsiteY3" fmla="*/ 7144 h 695325"/>
                <a:gd name="connsiteX4" fmla="*/ 11240 w 733425"/>
                <a:gd name="connsiteY4" fmla="*/ 51530 h 695325"/>
                <a:gd name="connsiteX5" fmla="*/ 505968 w 733425"/>
                <a:gd name="connsiteY5" fmla="*/ 349282 h 695325"/>
                <a:gd name="connsiteX6" fmla="*/ 7144 w 733425"/>
                <a:gd name="connsiteY6" fmla="*/ 645605 h 695325"/>
                <a:gd name="connsiteX7" fmla="*/ 161258 w 733425"/>
                <a:gd name="connsiteY7" fmla="*/ 692372 h 695325"/>
                <a:gd name="connsiteX8" fmla="*/ 270605 w 733425"/>
                <a:gd name="connsiteY8" fmla="*/ 626174 h 695325"/>
                <a:gd name="connsiteX9" fmla="*/ 650653 w 733425"/>
                <a:gd name="connsiteY9" fmla="*/ 396240 h 695325"/>
                <a:gd name="connsiteX10" fmla="*/ 728091 w 733425"/>
                <a:gd name="connsiteY10" fmla="*/ 350139 h 695325"/>
                <a:gd name="connsiteX11" fmla="*/ 727520 w 733425"/>
                <a:gd name="connsiteY11" fmla="*/ 349758 h 69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33425" h="695325">
                  <a:moveTo>
                    <a:pt x="727520" y="349758"/>
                  </a:moveTo>
                  <a:lnTo>
                    <a:pt x="728091" y="349472"/>
                  </a:lnTo>
                  <a:lnTo>
                    <a:pt x="650748" y="303276"/>
                  </a:lnTo>
                  <a:lnTo>
                    <a:pt x="161258" y="7144"/>
                  </a:lnTo>
                  <a:lnTo>
                    <a:pt x="11240" y="51530"/>
                  </a:lnTo>
                  <a:lnTo>
                    <a:pt x="505968" y="349282"/>
                  </a:lnTo>
                  <a:lnTo>
                    <a:pt x="7144" y="645605"/>
                  </a:lnTo>
                  <a:lnTo>
                    <a:pt x="161258" y="692372"/>
                  </a:lnTo>
                  <a:lnTo>
                    <a:pt x="270605" y="626174"/>
                  </a:lnTo>
                  <a:lnTo>
                    <a:pt x="650653" y="396240"/>
                  </a:lnTo>
                  <a:lnTo>
                    <a:pt x="728091" y="350139"/>
                  </a:lnTo>
                  <a:lnTo>
                    <a:pt x="727520" y="349758"/>
                  </a:lnTo>
                  <a:close/>
                </a:path>
              </a:pathLst>
            </a:custGeom>
            <a:solidFill>
              <a:srgbClr val="F04C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A91D39A-3051-4BF8-9AD2-6A54CECBDBDA}"/>
                </a:ext>
              </a:extLst>
            </p:cNvPr>
            <p:cNvSpPr/>
            <p:nvPr/>
          </p:nvSpPr>
          <p:spPr>
            <a:xfrm>
              <a:off x="-4462177" y="5214930"/>
              <a:ext cx="238125" cy="142875"/>
            </a:xfrm>
            <a:custGeom>
              <a:avLst/>
              <a:gdLst>
                <a:gd name="connsiteX0" fmla="*/ 120777 w 238125"/>
                <a:gd name="connsiteY0" fmla="*/ 7144 h 142875"/>
                <a:gd name="connsiteX1" fmla="*/ 231648 w 238125"/>
                <a:gd name="connsiteY1" fmla="*/ 73819 h 142875"/>
                <a:gd name="connsiteX2" fmla="*/ 120682 w 238125"/>
                <a:gd name="connsiteY2" fmla="*/ 141256 h 142875"/>
                <a:gd name="connsiteX3" fmla="*/ 7144 w 238125"/>
                <a:gd name="connsiteY3" fmla="*/ 74200 h 142875"/>
                <a:gd name="connsiteX4" fmla="*/ 120777 w 238125"/>
                <a:gd name="connsiteY4" fmla="*/ 7144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125" h="142875">
                  <a:moveTo>
                    <a:pt x="120777" y="7144"/>
                  </a:moveTo>
                  <a:lnTo>
                    <a:pt x="231648" y="73819"/>
                  </a:lnTo>
                  <a:lnTo>
                    <a:pt x="120682" y="141256"/>
                  </a:lnTo>
                  <a:lnTo>
                    <a:pt x="7144" y="74200"/>
                  </a:lnTo>
                  <a:lnTo>
                    <a:pt x="120777" y="7144"/>
                  </a:lnTo>
                  <a:close/>
                </a:path>
              </a:pathLst>
            </a:custGeom>
            <a:solidFill>
              <a:srgbClr val="010101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85F7B6D-1347-40FE-A80A-D5BD017DF9CD}"/>
                </a:ext>
              </a:extLst>
            </p:cNvPr>
            <p:cNvSpPr/>
            <p:nvPr/>
          </p:nvSpPr>
          <p:spPr>
            <a:xfrm>
              <a:off x="-3434715" y="5011381"/>
              <a:ext cx="295275" cy="419100"/>
            </a:xfrm>
            <a:custGeom>
              <a:avLst/>
              <a:gdLst>
                <a:gd name="connsiteX0" fmla="*/ 7144 w 295275"/>
                <a:gd name="connsiteY0" fmla="*/ 50483 h 419100"/>
                <a:gd name="connsiteX1" fmla="*/ 78772 w 295275"/>
                <a:gd name="connsiteY1" fmla="*/ 7144 h 419100"/>
                <a:gd name="connsiteX2" fmla="*/ 78772 w 295275"/>
                <a:gd name="connsiteY2" fmla="*/ 349472 h 419100"/>
                <a:gd name="connsiteX3" fmla="*/ 292989 w 295275"/>
                <a:gd name="connsiteY3" fmla="*/ 349472 h 419100"/>
                <a:gd name="connsiteX4" fmla="*/ 292989 w 295275"/>
                <a:gd name="connsiteY4" fmla="*/ 414623 h 419100"/>
                <a:gd name="connsiteX5" fmla="*/ 7239 w 295275"/>
                <a:gd name="connsiteY5" fmla="*/ 414623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5275" h="419100">
                  <a:moveTo>
                    <a:pt x="7144" y="50483"/>
                  </a:moveTo>
                  <a:lnTo>
                    <a:pt x="78772" y="7144"/>
                  </a:lnTo>
                  <a:lnTo>
                    <a:pt x="78772" y="349472"/>
                  </a:lnTo>
                  <a:lnTo>
                    <a:pt x="292989" y="349472"/>
                  </a:lnTo>
                  <a:lnTo>
                    <a:pt x="292989" y="414623"/>
                  </a:lnTo>
                  <a:lnTo>
                    <a:pt x="7239" y="414623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76C7694-BEEB-45BD-8514-3A1381390988}"/>
                </a:ext>
              </a:extLst>
            </p:cNvPr>
            <p:cNvSpPr/>
            <p:nvPr/>
          </p:nvSpPr>
          <p:spPr>
            <a:xfrm>
              <a:off x="-3041142" y="5011381"/>
              <a:ext cx="85725" cy="419100"/>
            </a:xfrm>
            <a:custGeom>
              <a:avLst/>
              <a:gdLst>
                <a:gd name="connsiteX0" fmla="*/ 7144 w 85725"/>
                <a:gd name="connsiteY0" fmla="*/ 51721 h 419100"/>
                <a:gd name="connsiteX1" fmla="*/ 78772 w 85725"/>
                <a:gd name="connsiteY1" fmla="*/ 7144 h 419100"/>
                <a:gd name="connsiteX2" fmla="*/ 78772 w 85725"/>
                <a:gd name="connsiteY2" fmla="*/ 414623 h 419100"/>
                <a:gd name="connsiteX3" fmla="*/ 7144 w 85725"/>
                <a:gd name="connsiteY3" fmla="*/ 414623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5" h="419100">
                  <a:moveTo>
                    <a:pt x="7144" y="51721"/>
                  </a:moveTo>
                  <a:lnTo>
                    <a:pt x="78772" y="7144"/>
                  </a:lnTo>
                  <a:lnTo>
                    <a:pt x="78772" y="414623"/>
                  </a:lnTo>
                  <a:lnTo>
                    <a:pt x="7144" y="414623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233C57D-BC6C-45E8-BD7C-CD3182F4BBD4}"/>
                </a:ext>
              </a:extLst>
            </p:cNvPr>
            <p:cNvSpPr/>
            <p:nvPr/>
          </p:nvSpPr>
          <p:spPr>
            <a:xfrm>
              <a:off x="-2831592" y="5011365"/>
              <a:ext cx="381000" cy="419100"/>
            </a:xfrm>
            <a:custGeom>
              <a:avLst/>
              <a:gdLst>
                <a:gd name="connsiteX0" fmla="*/ 7144 w 381000"/>
                <a:gd name="connsiteY0" fmla="*/ 7160 h 419100"/>
                <a:gd name="connsiteX1" fmla="*/ 159544 w 381000"/>
                <a:gd name="connsiteY1" fmla="*/ 7160 h 419100"/>
                <a:gd name="connsiteX2" fmla="*/ 247174 w 381000"/>
                <a:gd name="connsiteY2" fmla="*/ 22590 h 419100"/>
                <a:gd name="connsiteX3" fmla="*/ 315849 w 381000"/>
                <a:gd name="connsiteY3" fmla="*/ 65357 h 419100"/>
                <a:gd name="connsiteX4" fmla="*/ 360426 w 381000"/>
                <a:gd name="connsiteY4" fmla="*/ 129746 h 419100"/>
                <a:gd name="connsiteX5" fmla="*/ 376142 w 381000"/>
                <a:gd name="connsiteY5" fmla="*/ 209756 h 419100"/>
                <a:gd name="connsiteX6" fmla="*/ 376142 w 381000"/>
                <a:gd name="connsiteY6" fmla="*/ 210899 h 419100"/>
                <a:gd name="connsiteX7" fmla="*/ 360426 w 381000"/>
                <a:gd name="connsiteY7" fmla="*/ 291290 h 419100"/>
                <a:gd name="connsiteX8" fmla="*/ 315849 w 381000"/>
                <a:gd name="connsiteY8" fmla="*/ 355870 h 419100"/>
                <a:gd name="connsiteX9" fmla="*/ 247174 w 381000"/>
                <a:gd name="connsiteY9" fmla="*/ 398923 h 419100"/>
                <a:gd name="connsiteX10" fmla="*/ 159544 w 381000"/>
                <a:gd name="connsiteY10" fmla="*/ 414639 h 419100"/>
                <a:gd name="connsiteX11" fmla="*/ 7144 w 381000"/>
                <a:gd name="connsiteY11" fmla="*/ 414639 h 419100"/>
                <a:gd name="connsiteX12" fmla="*/ 78391 w 381000"/>
                <a:gd name="connsiteY12" fmla="*/ 72787 h 419100"/>
                <a:gd name="connsiteX13" fmla="*/ 78391 w 381000"/>
                <a:gd name="connsiteY13" fmla="*/ 349869 h 419100"/>
                <a:gd name="connsiteX14" fmla="*/ 158687 w 381000"/>
                <a:gd name="connsiteY14" fmla="*/ 349869 h 419100"/>
                <a:gd name="connsiteX15" fmla="*/ 216884 w 381000"/>
                <a:gd name="connsiteY15" fmla="*/ 339677 h 419100"/>
                <a:gd name="connsiteX16" fmla="*/ 261461 w 381000"/>
                <a:gd name="connsiteY16" fmla="*/ 311102 h 419100"/>
                <a:gd name="connsiteX17" fmla="*/ 290036 w 381000"/>
                <a:gd name="connsiteY17" fmla="*/ 267478 h 419100"/>
                <a:gd name="connsiteX18" fmla="*/ 300228 w 381000"/>
                <a:gd name="connsiteY18" fmla="*/ 212518 h 419100"/>
                <a:gd name="connsiteX19" fmla="*/ 300228 w 381000"/>
                <a:gd name="connsiteY19" fmla="*/ 211280 h 419100"/>
                <a:gd name="connsiteX20" fmla="*/ 290036 w 381000"/>
                <a:gd name="connsiteY20" fmla="*/ 156035 h 419100"/>
                <a:gd name="connsiteX21" fmla="*/ 261461 w 381000"/>
                <a:gd name="connsiteY21" fmla="*/ 112030 h 419100"/>
                <a:gd name="connsiteX22" fmla="*/ 216884 w 381000"/>
                <a:gd name="connsiteY22" fmla="*/ 83455 h 419100"/>
                <a:gd name="connsiteX23" fmla="*/ 158687 w 381000"/>
                <a:gd name="connsiteY23" fmla="*/ 72977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000" h="419100">
                  <a:moveTo>
                    <a:pt x="7144" y="7160"/>
                  </a:moveTo>
                  <a:lnTo>
                    <a:pt x="159544" y="7160"/>
                  </a:lnTo>
                  <a:cubicBezTo>
                    <a:pt x="189459" y="6817"/>
                    <a:pt x="219175" y="12050"/>
                    <a:pt x="247174" y="22590"/>
                  </a:cubicBezTo>
                  <a:cubicBezTo>
                    <a:pt x="272645" y="32212"/>
                    <a:pt x="295978" y="46743"/>
                    <a:pt x="315849" y="65357"/>
                  </a:cubicBezTo>
                  <a:cubicBezTo>
                    <a:pt x="335007" y="83502"/>
                    <a:pt x="350187" y="105428"/>
                    <a:pt x="360426" y="129746"/>
                  </a:cubicBezTo>
                  <a:cubicBezTo>
                    <a:pt x="371036" y="155075"/>
                    <a:pt x="376383" y="182297"/>
                    <a:pt x="376142" y="209756"/>
                  </a:cubicBezTo>
                  <a:lnTo>
                    <a:pt x="376142" y="210899"/>
                  </a:lnTo>
                  <a:cubicBezTo>
                    <a:pt x="376371" y="238481"/>
                    <a:pt x="371025" y="265825"/>
                    <a:pt x="360426" y="291290"/>
                  </a:cubicBezTo>
                  <a:cubicBezTo>
                    <a:pt x="350257" y="315703"/>
                    <a:pt x="335070" y="337705"/>
                    <a:pt x="315849" y="355870"/>
                  </a:cubicBezTo>
                  <a:cubicBezTo>
                    <a:pt x="295967" y="374540"/>
                    <a:pt x="272642" y="389163"/>
                    <a:pt x="247174" y="398923"/>
                  </a:cubicBezTo>
                  <a:cubicBezTo>
                    <a:pt x="219219" y="409651"/>
                    <a:pt x="189485" y="414983"/>
                    <a:pt x="159544" y="414639"/>
                  </a:cubicBezTo>
                  <a:lnTo>
                    <a:pt x="7144" y="414639"/>
                  </a:lnTo>
                  <a:close/>
                  <a:moveTo>
                    <a:pt x="78391" y="72787"/>
                  </a:moveTo>
                  <a:lnTo>
                    <a:pt x="78391" y="349869"/>
                  </a:lnTo>
                  <a:lnTo>
                    <a:pt x="158687" y="349869"/>
                  </a:lnTo>
                  <a:cubicBezTo>
                    <a:pt x="178551" y="350118"/>
                    <a:pt x="198287" y="346662"/>
                    <a:pt x="216884" y="339677"/>
                  </a:cubicBezTo>
                  <a:cubicBezTo>
                    <a:pt x="233595" y="333409"/>
                    <a:pt x="248788" y="323670"/>
                    <a:pt x="261461" y="311102"/>
                  </a:cubicBezTo>
                  <a:cubicBezTo>
                    <a:pt x="273861" y="298662"/>
                    <a:pt x="283586" y="283816"/>
                    <a:pt x="290036" y="267478"/>
                  </a:cubicBezTo>
                  <a:cubicBezTo>
                    <a:pt x="296973" y="249995"/>
                    <a:pt x="300435" y="231327"/>
                    <a:pt x="300228" y="212518"/>
                  </a:cubicBezTo>
                  <a:lnTo>
                    <a:pt x="300228" y="211280"/>
                  </a:lnTo>
                  <a:cubicBezTo>
                    <a:pt x="300417" y="192381"/>
                    <a:pt x="296957" y="173623"/>
                    <a:pt x="290036" y="156035"/>
                  </a:cubicBezTo>
                  <a:cubicBezTo>
                    <a:pt x="283637" y="139559"/>
                    <a:pt x="273910" y="124578"/>
                    <a:pt x="261461" y="112030"/>
                  </a:cubicBezTo>
                  <a:cubicBezTo>
                    <a:pt x="248705" y="99567"/>
                    <a:pt x="233535" y="89843"/>
                    <a:pt x="216884" y="83455"/>
                  </a:cubicBezTo>
                  <a:cubicBezTo>
                    <a:pt x="198344" y="76236"/>
                    <a:pt x="178581" y="72678"/>
                    <a:pt x="158687" y="72977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8A94DF9-BAFB-4BE4-9840-26E3AE412F1B}"/>
                </a:ext>
              </a:extLst>
            </p:cNvPr>
            <p:cNvSpPr/>
            <p:nvPr/>
          </p:nvSpPr>
          <p:spPr>
            <a:xfrm>
              <a:off x="-2364680" y="5004696"/>
              <a:ext cx="438150" cy="428625"/>
            </a:xfrm>
            <a:custGeom>
              <a:avLst/>
              <a:gdLst>
                <a:gd name="connsiteX0" fmla="*/ 218983 w 438150"/>
                <a:gd name="connsiteY0" fmla="*/ 428357 h 428625"/>
                <a:gd name="connsiteX1" fmla="*/ 133258 w 438150"/>
                <a:gd name="connsiteY1" fmla="*/ 411783 h 428625"/>
                <a:gd name="connsiteX2" fmla="*/ 66583 w 438150"/>
                <a:gd name="connsiteY2" fmla="*/ 366635 h 428625"/>
                <a:gd name="connsiteX3" fmla="*/ 22864 w 438150"/>
                <a:gd name="connsiteY3" fmla="*/ 299960 h 428625"/>
                <a:gd name="connsiteX4" fmla="*/ 7147 w 438150"/>
                <a:gd name="connsiteY4" fmla="*/ 218807 h 428625"/>
                <a:gd name="connsiteX5" fmla="*/ 7147 w 438150"/>
                <a:gd name="connsiteY5" fmla="*/ 217569 h 428625"/>
                <a:gd name="connsiteX6" fmla="*/ 22864 w 438150"/>
                <a:gd name="connsiteY6" fmla="*/ 136416 h 428625"/>
                <a:gd name="connsiteX7" fmla="*/ 67155 w 438150"/>
                <a:gd name="connsiteY7" fmla="*/ 69741 h 428625"/>
                <a:gd name="connsiteX8" fmla="*/ 134687 w 438150"/>
                <a:gd name="connsiteY8" fmla="*/ 24021 h 428625"/>
                <a:gd name="connsiteX9" fmla="*/ 220888 w 438150"/>
                <a:gd name="connsiteY9" fmla="*/ 7161 h 428625"/>
                <a:gd name="connsiteX10" fmla="*/ 306613 w 438150"/>
                <a:gd name="connsiteY10" fmla="*/ 23735 h 428625"/>
                <a:gd name="connsiteX11" fmla="*/ 373288 w 438150"/>
                <a:gd name="connsiteY11" fmla="*/ 68883 h 428625"/>
                <a:gd name="connsiteX12" fmla="*/ 416913 w 438150"/>
                <a:gd name="connsiteY12" fmla="*/ 135558 h 428625"/>
                <a:gd name="connsiteX13" fmla="*/ 432629 w 438150"/>
                <a:gd name="connsiteY13" fmla="*/ 216711 h 428625"/>
                <a:gd name="connsiteX14" fmla="*/ 432629 w 438150"/>
                <a:gd name="connsiteY14" fmla="*/ 217854 h 428625"/>
                <a:gd name="connsiteX15" fmla="*/ 416913 w 438150"/>
                <a:gd name="connsiteY15" fmla="*/ 299103 h 428625"/>
                <a:gd name="connsiteX16" fmla="*/ 372717 w 438150"/>
                <a:gd name="connsiteY16" fmla="*/ 365778 h 428625"/>
                <a:gd name="connsiteX17" fmla="*/ 218983 w 438150"/>
                <a:gd name="connsiteY17" fmla="*/ 428357 h 428625"/>
                <a:gd name="connsiteX18" fmla="*/ 220222 w 438150"/>
                <a:gd name="connsiteY18" fmla="*/ 361682 h 428625"/>
                <a:gd name="connsiteX19" fmla="*/ 319091 w 438150"/>
                <a:gd name="connsiteY19" fmla="*/ 319677 h 428625"/>
                <a:gd name="connsiteX20" fmla="*/ 347666 w 438150"/>
                <a:gd name="connsiteY20" fmla="*/ 274147 h 428625"/>
                <a:gd name="connsiteX21" fmla="*/ 357858 w 438150"/>
                <a:gd name="connsiteY21" fmla="*/ 218140 h 428625"/>
                <a:gd name="connsiteX22" fmla="*/ 357858 w 438150"/>
                <a:gd name="connsiteY22" fmla="*/ 216997 h 428625"/>
                <a:gd name="connsiteX23" fmla="*/ 347666 w 438150"/>
                <a:gd name="connsiteY23" fmla="*/ 160704 h 428625"/>
                <a:gd name="connsiteX24" fmla="*/ 275181 w 438150"/>
                <a:gd name="connsiteY24" fmla="*/ 83457 h 428625"/>
                <a:gd name="connsiteX25" fmla="*/ 163738 w 438150"/>
                <a:gd name="connsiteY25" fmla="*/ 83457 h 428625"/>
                <a:gd name="connsiteX26" fmla="*/ 120304 w 438150"/>
                <a:gd name="connsiteY26" fmla="*/ 114318 h 428625"/>
                <a:gd name="connsiteX27" fmla="*/ 91729 w 438150"/>
                <a:gd name="connsiteY27" fmla="*/ 160133 h 428625"/>
                <a:gd name="connsiteX28" fmla="*/ 81537 w 438150"/>
                <a:gd name="connsiteY28" fmla="*/ 216140 h 428625"/>
                <a:gd name="connsiteX29" fmla="*/ 81538 w 438150"/>
                <a:gd name="connsiteY29" fmla="*/ 217283 h 428625"/>
                <a:gd name="connsiteX30" fmla="*/ 91729 w 438150"/>
                <a:gd name="connsiteY30" fmla="*/ 273290 h 428625"/>
                <a:gd name="connsiteX31" fmla="*/ 120304 w 438150"/>
                <a:gd name="connsiteY31" fmla="*/ 319391 h 428625"/>
                <a:gd name="connsiteX32" fmla="*/ 164310 w 438150"/>
                <a:gd name="connsiteY32" fmla="*/ 350633 h 428625"/>
                <a:gd name="connsiteX33" fmla="*/ 220222 w 438150"/>
                <a:gd name="connsiteY33" fmla="*/ 361968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38150" h="428625">
                  <a:moveTo>
                    <a:pt x="218983" y="428357"/>
                  </a:moveTo>
                  <a:cubicBezTo>
                    <a:pt x="189583" y="428674"/>
                    <a:pt x="160422" y="423037"/>
                    <a:pt x="133258" y="411783"/>
                  </a:cubicBezTo>
                  <a:cubicBezTo>
                    <a:pt x="108249" y="401324"/>
                    <a:pt x="85580" y="385974"/>
                    <a:pt x="66583" y="366635"/>
                  </a:cubicBezTo>
                  <a:cubicBezTo>
                    <a:pt x="47851" y="347434"/>
                    <a:pt x="33006" y="324794"/>
                    <a:pt x="22864" y="299960"/>
                  </a:cubicBezTo>
                  <a:cubicBezTo>
                    <a:pt x="12325" y="274210"/>
                    <a:pt x="6984" y="246630"/>
                    <a:pt x="7147" y="218807"/>
                  </a:cubicBezTo>
                  <a:lnTo>
                    <a:pt x="7147" y="217569"/>
                  </a:lnTo>
                  <a:cubicBezTo>
                    <a:pt x="6984" y="189746"/>
                    <a:pt x="12325" y="162166"/>
                    <a:pt x="22864" y="136416"/>
                  </a:cubicBezTo>
                  <a:cubicBezTo>
                    <a:pt x="33146" y="111519"/>
                    <a:pt x="48191" y="88870"/>
                    <a:pt x="67155" y="69741"/>
                  </a:cubicBezTo>
                  <a:cubicBezTo>
                    <a:pt x="86504" y="50285"/>
                    <a:pt x="109437" y="34760"/>
                    <a:pt x="134687" y="24021"/>
                  </a:cubicBezTo>
                  <a:cubicBezTo>
                    <a:pt x="161953" y="12523"/>
                    <a:pt x="191300" y="6783"/>
                    <a:pt x="220888" y="7161"/>
                  </a:cubicBezTo>
                  <a:cubicBezTo>
                    <a:pt x="250288" y="6854"/>
                    <a:pt x="279446" y="12492"/>
                    <a:pt x="306613" y="23735"/>
                  </a:cubicBezTo>
                  <a:cubicBezTo>
                    <a:pt x="331611" y="34217"/>
                    <a:pt x="354275" y="49564"/>
                    <a:pt x="373288" y="68883"/>
                  </a:cubicBezTo>
                  <a:cubicBezTo>
                    <a:pt x="392011" y="88073"/>
                    <a:pt x="406827" y="110718"/>
                    <a:pt x="416913" y="135558"/>
                  </a:cubicBezTo>
                  <a:cubicBezTo>
                    <a:pt x="427461" y="161306"/>
                    <a:pt x="432803" y="188888"/>
                    <a:pt x="432629" y="216711"/>
                  </a:cubicBezTo>
                  <a:lnTo>
                    <a:pt x="432629" y="217854"/>
                  </a:lnTo>
                  <a:cubicBezTo>
                    <a:pt x="432803" y="245709"/>
                    <a:pt x="427461" y="273322"/>
                    <a:pt x="416913" y="299103"/>
                  </a:cubicBezTo>
                  <a:cubicBezTo>
                    <a:pt x="406665" y="323995"/>
                    <a:pt x="391652" y="346644"/>
                    <a:pt x="372717" y="365778"/>
                  </a:cubicBezTo>
                  <a:cubicBezTo>
                    <a:pt x="332099" y="406653"/>
                    <a:pt x="276600" y="429244"/>
                    <a:pt x="218983" y="428357"/>
                  </a:cubicBezTo>
                  <a:close/>
                  <a:moveTo>
                    <a:pt x="220222" y="361682"/>
                  </a:moveTo>
                  <a:cubicBezTo>
                    <a:pt x="257610" y="362161"/>
                    <a:pt x="293481" y="346921"/>
                    <a:pt x="319091" y="319677"/>
                  </a:cubicBezTo>
                  <a:cubicBezTo>
                    <a:pt x="331504" y="306517"/>
                    <a:pt x="341213" y="291048"/>
                    <a:pt x="347666" y="274147"/>
                  </a:cubicBezTo>
                  <a:cubicBezTo>
                    <a:pt x="354525" y="256277"/>
                    <a:pt x="357982" y="237281"/>
                    <a:pt x="357858" y="218140"/>
                  </a:cubicBezTo>
                  <a:lnTo>
                    <a:pt x="357858" y="216997"/>
                  </a:lnTo>
                  <a:cubicBezTo>
                    <a:pt x="357948" y="197766"/>
                    <a:pt x="354493" y="178683"/>
                    <a:pt x="347666" y="160704"/>
                  </a:cubicBezTo>
                  <a:cubicBezTo>
                    <a:pt x="334823" y="126287"/>
                    <a:pt x="308712" y="98460"/>
                    <a:pt x="275181" y="83457"/>
                  </a:cubicBezTo>
                  <a:cubicBezTo>
                    <a:pt x="239636" y="68025"/>
                    <a:pt x="199283" y="68025"/>
                    <a:pt x="163738" y="83457"/>
                  </a:cubicBezTo>
                  <a:cubicBezTo>
                    <a:pt x="147300" y="90661"/>
                    <a:pt x="132516" y="101165"/>
                    <a:pt x="120304" y="114318"/>
                  </a:cubicBezTo>
                  <a:cubicBezTo>
                    <a:pt x="107954" y="127634"/>
                    <a:pt x="98256" y="143184"/>
                    <a:pt x="91729" y="160133"/>
                  </a:cubicBezTo>
                  <a:cubicBezTo>
                    <a:pt x="84886" y="178008"/>
                    <a:pt x="81429" y="197000"/>
                    <a:pt x="81537" y="216140"/>
                  </a:cubicBezTo>
                  <a:lnTo>
                    <a:pt x="81538" y="217283"/>
                  </a:lnTo>
                  <a:cubicBezTo>
                    <a:pt x="81421" y="236423"/>
                    <a:pt x="84877" y="255418"/>
                    <a:pt x="91729" y="273290"/>
                  </a:cubicBezTo>
                  <a:cubicBezTo>
                    <a:pt x="98242" y="290331"/>
                    <a:pt x="107940" y="305977"/>
                    <a:pt x="120304" y="319391"/>
                  </a:cubicBezTo>
                  <a:cubicBezTo>
                    <a:pt x="132678" y="332710"/>
                    <a:pt x="147656" y="343344"/>
                    <a:pt x="164310" y="350633"/>
                  </a:cubicBezTo>
                  <a:cubicBezTo>
                    <a:pt x="181946" y="358291"/>
                    <a:pt x="200996" y="362153"/>
                    <a:pt x="220222" y="361968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F9A081A-E818-4296-AF04-3676C01030AA}"/>
                </a:ext>
              </a:extLst>
            </p:cNvPr>
            <p:cNvSpPr/>
            <p:nvPr/>
          </p:nvSpPr>
          <p:spPr>
            <a:xfrm>
              <a:off x="-1823371" y="5011354"/>
              <a:ext cx="352425" cy="419100"/>
            </a:xfrm>
            <a:custGeom>
              <a:avLst/>
              <a:gdLst>
                <a:gd name="connsiteX0" fmla="*/ 7144 w 352425"/>
                <a:gd name="connsiteY0" fmla="*/ 7171 h 419100"/>
                <a:gd name="connsiteX1" fmla="*/ 188786 w 352425"/>
                <a:gd name="connsiteY1" fmla="*/ 7171 h 419100"/>
                <a:gd name="connsiteX2" fmla="*/ 256889 w 352425"/>
                <a:gd name="connsiteY2" fmla="*/ 17934 h 419100"/>
                <a:gd name="connsiteX3" fmla="*/ 306419 w 352425"/>
                <a:gd name="connsiteY3" fmla="*/ 47938 h 419100"/>
                <a:gd name="connsiteX4" fmla="*/ 331470 w 352425"/>
                <a:gd name="connsiteY4" fmla="*/ 86895 h 419100"/>
                <a:gd name="connsiteX5" fmla="*/ 340138 w 352425"/>
                <a:gd name="connsiteY5" fmla="*/ 135854 h 419100"/>
                <a:gd name="connsiteX6" fmla="*/ 340138 w 352425"/>
                <a:gd name="connsiteY6" fmla="*/ 136997 h 419100"/>
                <a:gd name="connsiteX7" fmla="*/ 313087 w 352425"/>
                <a:gd name="connsiteY7" fmla="*/ 217673 h 419100"/>
                <a:gd name="connsiteX8" fmla="*/ 243554 w 352425"/>
                <a:gd name="connsiteY8" fmla="*/ 260441 h 419100"/>
                <a:gd name="connsiteX9" fmla="*/ 353568 w 352425"/>
                <a:gd name="connsiteY9" fmla="*/ 414650 h 419100"/>
                <a:gd name="connsiteX10" fmla="*/ 268605 w 352425"/>
                <a:gd name="connsiteY10" fmla="*/ 414650 h 419100"/>
                <a:gd name="connsiteX11" fmla="*/ 168402 w 352425"/>
                <a:gd name="connsiteY11" fmla="*/ 272823 h 419100"/>
                <a:gd name="connsiteX12" fmla="*/ 78772 w 352425"/>
                <a:gd name="connsiteY12" fmla="*/ 272823 h 419100"/>
                <a:gd name="connsiteX13" fmla="*/ 78772 w 352425"/>
                <a:gd name="connsiteY13" fmla="*/ 414841 h 419100"/>
                <a:gd name="connsiteX14" fmla="*/ 7144 w 352425"/>
                <a:gd name="connsiteY14" fmla="*/ 414841 h 419100"/>
                <a:gd name="connsiteX15" fmla="*/ 183547 w 352425"/>
                <a:gd name="connsiteY15" fmla="*/ 209196 h 419100"/>
                <a:gd name="connsiteX16" fmla="*/ 244698 w 352425"/>
                <a:gd name="connsiteY16" fmla="*/ 190813 h 419100"/>
                <a:gd name="connsiteX17" fmla="*/ 267367 w 352425"/>
                <a:gd name="connsiteY17" fmla="*/ 141093 h 419100"/>
                <a:gd name="connsiteX18" fmla="*/ 267367 w 352425"/>
                <a:gd name="connsiteY18" fmla="*/ 139949 h 419100"/>
                <a:gd name="connsiteX19" fmla="*/ 245269 w 352425"/>
                <a:gd name="connsiteY19" fmla="*/ 89562 h 419100"/>
                <a:gd name="connsiteX20" fmla="*/ 182975 w 352425"/>
                <a:gd name="connsiteY20" fmla="*/ 72417 h 419100"/>
                <a:gd name="connsiteX21" fmla="*/ 78772 w 352425"/>
                <a:gd name="connsiteY21" fmla="*/ 72417 h 419100"/>
                <a:gd name="connsiteX22" fmla="*/ 78772 w 352425"/>
                <a:gd name="connsiteY22" fmla="*/ 209196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52425" h="419100">
                  <a:moveTo>
                    <a:pt x="7144" y="7171"/>
                  </a:moveTo>
                  <a:lnTo>
                    <a:pt x="188786" y="7171"/>
                  </a:lnTo>
                  <a:cubicBezTo>
                    <a:pt x="211939" y="6790"/>
                    <a:pt x="234982" y="10431"/>
                    <a:pt x="256889" y="17934"/>
                  </a:cubicBezTo>
                  <a:cubicBezTo>
                    <a:pt x="275324" y="24344"/>
                    <a:pt x="292201" y="34567"/>
                    <a:pt x="306419" y="47938"/>
                  </a:cubicBezTo>
                  <a:cubicBezTo>
                    <a:pt x="317253" y="59148"/>
                    <a:pt x="325766" y="72387"/>
                    <a:pt x="331470" y="86895"/>
                  </a:cubicBezTo>
                  <a:cubicBezTo>
                    <a:pt x="337403" y="102527"/>
                    <a:pt x="340343" y="119135"/>
                    <a:pt x="340138" y="135854"/>
                  </a:cubicBezTo>
                  <a:lnTo>
                    <a:pt x="340138" y="136997"/>
                  </a:lnTo>
                  <a:cubicBezTo>
                    <a:pt x="341579" y="166333"/>
                    <a:pt x="331921" y="195136"/>
                    <a:pt x="313087" y="217673"/>
                  </a:cubicBezTo>
                  <a:cubicBezTo>
                    <a:pt x="294505" y="238320"/>
                    <a:pt x="270363" y="253169"/>
                    <a:pt x="243554" y="260441"/>
                  </a:cubicBezTo>
                  <a:lnTo>
                    <a:pt x="353568" y="414650"/>
                  </a:lnTo>
                  <a:lnTo>
                    <a:pt x="268605" y="414650"/>
                  </a:lnTo>
                  <a:lnTo>
                    <a:pt x="168402" y="272823"/>
                  </a:lnTo>
                  <a:lnTo>
                    <a:pt x="78772" y="272823"/>
                  </a:lnTo>
                  <a:lnTo>
                    <a:pt x="78772" y="414841"/>
                  </a:lnTo>
                  <a:lnTo>
                    <a:pt x="7144" y="414841"/>
                  </a:lnTo>
                  <a:close/>
                  <a:moveTo>
                    <a:pt x="183547" y="209196"/>
                  </a:moveTo>
                  <a:cubicBezTo>
                    <a:pt x="205449" y="210374"/>
                    <a:pt x="227076" y="203873"/>
                    <a:pt x="244698" y="190813"/>
                  </a:cubicBezTo>
                  <a:cubicBezTo>
                    <a:pt x="259749" y="178802"/>
                    <a:pt x="268170" y="160332"/>
                    <a:pt x="267367" y="141093"/>
                  </a:cubicBezTo>
                  <a:lnTo>
                    <a:pt x="267367" y="139949"/>
                  </a:lnTo>
                  <a:cubicBezTo>
                    <a:pt x="268637" y="120559"/>
                    <a:pt x="260394" y="101763"/>
                    <a:pt x="245269" y="89562"/>
                  </a:cubicBezTo>
                  <a:cubicBezTo>
                    <a:pt x="226982" y="77093"/>
                    <a:pt x="205067" y="71061"/>
                    <a:pt x="182975" y="72417"/>
                  </a:cubicBezTo>
                  <a:lnTo>
                    <a:pt x="78772" y="72417"/>
                  </a:lnTo>
                  <a:lnTo>
                    <a:pt x="78772" y="209196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F93CB37-9F90-4482-81C5-10C26B916690}"/>
                </a:ext>
              </a:extLst>
            </p:cNvPr>
            <p:cNvSpPr/>
            <p:nvPr/>
          </p:nvSpPr>
          <p:spPr>
            <a:xfrm>
              <a:off x="-3862578" y="5009827"/>
              <a:ext cx="323850" cy="428625"/>
            </a:xfrm>
            <a:custGeom>
              <a:avLst/>
              <a:gdLst>
                <a:gd name="connsiteX0" fmla="*/ 177165 w 323850"/>
                <a:gd name="connsiteY0" fmla="*/ 425606 h 428625"/>
                <a:gd name="connsiteX1" fmla="*/ 86963 w 323850"/>
                <a:gd name="connsiteY1" fmla="*/ 409605 h 428625"/>
                <a:gd name="connsiteX2" fmla="*/ 7144 w 323850"/>
                <a:gd name="connsiteY2" fmla="*/ 360455 h 428625"/>
                <a:gd name="connsiteX3" fmla="*/ 68199 w 323850"/>
                <a:gd name="connsiteY3" fmla="*/ 323784 h 428625"/>
                <a:gd name="connsiteX4" fmla="*/ 68866 w 323850"/>
                <a:gd name="connsiteY4" fmla="*/ 323784 h 428625"/>
                <a:gd name="connsiteX5" fmla="*/ 110490 w 323850"/>
                <a:gd name="connsiteY5" fmla="*/ 348263 h 428625"/>
                <a:gd name="connsiteX6" fmla="*/ 178879 w 323850"/>
                <a:gd name="connsiteY6" fmla="*/ 361980 h 428625"/>
                <a:gd name="connsiteX7" fmla="*/ 231648 w 323850"/>
                <a:gd name="connsiteY7" fmla="*/ 347692 h 428625"/>
                <a:gd name="connsiteX8" fmla="*/ 250698 w 323850"/>
                <a:gd name="connsiteY8" fmla="*/ 310735 h 428625"/>
                <a:gd name="connsiteX9" fmla="*/ 250698 w 323850"/>
                <a:gd name="connsiteY9" fmla="*/ 309592 h 428625"/>
                <a:gd name="connsiteX10" fmla="*/ 246983 w 323850"/>
                <a:gd name="connsiteY10" fmla="*/ 290066 h 428625"/>
                <a:gd name="connsiteX11" fmla="*/ 233077 w 323850"/>
                <a:gd name="connsiteY11" fmla="*/ 274349 h 428625"/>
                <a:gd name="connsiteX12" fmla="*/ 205073 w 323850"/>
                <a:gd name="connsiteY12" fmla="*/ 260348 h 428625"/>
                <a:gd name="connsiteX13" fmla="*/ 158877 w 323850"/>
                <a:gd name="connsiteY13" fmla="*/ 247584 h 428625"/>
                <a:gd name="connsiteX14" fmla="*/ 100965 w 323850"/>
                <a:gd name="connsiteY14" fmla="*/ 230439 h 428625"/>
                <a:gd name="connsiteX15" fmla="*/ 58388 w 323850"/>
                <a:gd name="connsiteY15" fmla="*/ 207103 h 428625"/>
                <a:gd name="connsiteX16" fmla="*/ 32194 w 323850"/>
                <a:gd name="connsiteY16" fmla="*/ 173670 h 428625"/>
                <a:gd name="connsiteX17" fmla="*/ 23241 w 323850"/>
                <a:gd name="connsiteY17" fmla="*/ 126045 h 428625"/>
                <a:gd name="connsiteX18" fmla="*/ 23241 w 323850"/>
                <a:gd name="connsiteY18" fmla="*/ 124902 h 428625"/>
                <a:gd name="connsiteX19" fmla="*/ 33719 w 323850"/>
                <a:gd name="connsiteY19" fmla="*/ 77277 h 428625"/>
                <a:gd name="connsiteX20" fmla="*/ 62294 w 323850"/>
                <a:gd name="connsiteY20" fmla="*/ 40034 h 428625"/>
                <a:gd name="connsiteX21" fmla="*/ 106299 w 323850"/>
                <a:gd name="connsiteY21" fmla="*/ 15841 h 428625"/>
                <a:gd name="connsiteX22" fmla="*/ 162116 w 323850"/>
                <a:gd name="connsiteY22" fmla="*/ 7173 h 428625"/>
                <a:gd name="connsiteX23" fmla="*/ 242792 w 323850"/>
                <a:gd name="connsiteY23" fmla="*/ 20222 h 428625"/>
                <a:gd name="connsiteX24" fmla="*/ 310039 w 323850"/>
                <a:gd name="connsiteY24" fmla="*/ 58322 h 428625"/>
                <a:gd name="connsiteX25" fmla="*/ 246983 w 323850"/>
                <a:gd name="connsiteY25" fmla="*/ 96422 h 428625"/>
                <a:gd name="connsiteX26" fmla="*/ 245459 w 323850"/>
                <a:gd name="connsiteY26" fmla="*/ 95660 h 428625"/>
                <a:gd name="connsiteX27" fmla="*/ 216313 w 323850"/>
                <a:gd name="connsiteY27" fmla="*/ 81563 h 428625"/>
                <a:gd name="connsiteX28" fmla="*/ 160973 w 323850"/>
                <a:gd name="connsiteY28" fmla="*/ 70800 h 428625"/>
                <a:gd name="connsiteX29" fmla="*/ 112109 w 323850"/>
                <a:gd name="connsiteY29" fmla="*/ 84707 h 428625"/>
                <a:gd name="connsiteX30" fmla="*/ 94583 w 323850"/>
                <a:gd name="connsiteY30" fmla="*/ 119092 h 428625"/>
                <a:gd name="connsiteX31" fmla="*/ 94583 w 323850"/>
                <a:gd name="connsiteY31" fmla="*/ 120235 h 428625"/>
                <a:gd name="connsiteX32" fmla="*/ 98679 w 323850"/>
                <a:gd name="connsiteY32" fmla="*/ 140904 h 428625"/>
                <a:gd name="connsiteX33" fmla="*/ 113824 w 323850"/>
                <a:gd name="connsiteY33" fmla="*/ 157192 h 428625"/>
                <a:gd name="connsiteX34" fmla="*/ 143542 w 323850"/>
                <a:gd name="connsiteY34" fmla="*/ 170908 h 428625"/>
                <a:gd name="connsiteX35" fmla="*/ 191834 w 323850"/>
                <a:gd name="connsiteY35" fmla="*/ 184338 h 428625"/>
                <a:gd name="connsiteX36" fmla="*/ 248317 w 323850"/>
                <a:gd name="connsiteY36" fmla="*/ 202340 h 428625"/>
                <a:gd name="connsiteX37" fmla="*/ 289369 w 323850"/>
                <a:gd name="connsiteY37" fmla="*/ 226534 h 428625"/>
                <a:gd name="connsiteX38" fmla="*/ 314039 w 323850"/>
                <a:gd name="connsiteY38" fmla="*/ 259681 h 428625"/>
                <a:gd name="connsiteX39" fmla="*/ 322231 w 323850"/>
                <a:gd name="connsiteY39" fmla="*/ 303591 h 428625"/>
                <a:gd name="connsiteX40" fmla="*/ 322231 w 323850"/>
                <a:gd name="connsiteY40" fmla="*/ 304829 h 428625"/>
                <a:gd name="connsiteX41" fmla="*/ 311467 w 323850"/>
                <a:gd name="connsiteY41" fmla="*/ 356074 h 428625"/>
                <a:gd name="connsiteX42" fmla="*/ 281464 w 323850"/>
                <a:gd name="connsiteY42" fmla="*/ 394174 h 428625"/>
                <a:gd name="connsiteX43" fmla="*/ 235934 w 323850"/>
                <a:gd name="connsiteY43" fmla="*/ 417224 h 428625"/>
                <a:gd name="connsiteX44" fmla="*/ 177165 w 323850"/>
                <a:gd name="connsiteY44" fmla="*/ 425606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323850" h="428625">
                  <a:moveTo>
                    <a:pt x="177165" y="425606"/>
                  </a:moveTo>
                  <a:cubicBezTo>
                    <a:pt x="146382" y="425714"/>
                    <a:pt x="115831" y="420294"/>
                    <a:pt x="86963" y="409605"/>
                  </a:cubicBezTo>
                  <a:cubicBezTo>
                    <a:pt x="57459" y="398476"/>
                    <a:pt x="30363" y="381791"/>
                    <a:pt x="7144" y="360455"/>
                  </a:cubicBezTo>
                  <a:lnTo>
                    <a:pt x="68199" y="323784"/>
                  </a:lnTo>
                  <a:cubicBezTo>
                    <a:pt x="68199" y="323784"/>
                    <a:pt x="68199" y="323784"/>
                    <a:pt x="68866" y="323784"/>
                  </a:cubicBezTo>
                  <a:cubicBezTo>
                    <a:pt x="81831" y="333400"/>
                    <a:pt x="95785" y="341606"/>
                    <a:pt x="110490" y="348263"/>
                  </a:cubicBezTo>
                  <a:cubicBezTo>
                    <a:pt x="132050" y="357652"/>
                    <a:pt x="155366" y="362328"/>
                    <a:pt x="178879" y="361980"/>
                  </a:cubicBezTo>
                  <a:cubicBezTo>
                    <a:pt x="197543" y="362973"/>
                    <a:pt x="216035" y="357966"/>
                    <a:pt x="231648" y="347692"/>
                  </a:cubicBezTo>
                  <a:cubicBezTo>
                    <a:pt x="243797" y="339350"/>
                    <a:pt x="250952" y="325470"/>
                    <a:pt x="250698" y="310735"/>
                  </a:cubicBezTo>
                  <a:lnTo>
                    <a:pt x="250698" y="309592"/>
                  </a:lnTo>
                  <a:cubicBezTo>
                    <a:pt x="250847" y="302894"/>
                    <a:pt x="249581" y="296241"/>
                    <a:pt x="246983" y="290066"/>
                  </a:cubicBezTo>
                  <a:cubicBezTo>
                    <a:pt x="243715" y="283760"/>
                    <a:pt x="238938" y="278361"/>
                    <a:pt x="233077" y="274349"/>
                  </a:cubicBezTo>
                  <a:cubicBezTo>
                    <a:pt x="224454" y="268378"/>
                    <a:pt x="215025" y="263663"/>
                    <a:pt x="205073" y="260348"/>
                  </a:cubicBezTo>
                  <a:cubicBezTo>
                    <a:pt x="189931" y="255214"/>
                    <a:pt x="174507" y="250952"/>
                    <a:pt x="158877" y="247584"/>
                  </a:cubicBezTo>
                  <a:cubicBezTo>
                    <a:pt x="139212" y="243167"/>
                    <a:pt x="119865" y="237439"/>
                    <a:pt x="100965" y="230439"/>
                  </a:cubicBezTo>
                  <a:cubicBezTo>
                    <a:pt x="85654" y="224903"/>
                    <a:pt x="71292" y="217031"/>
                    <a:pt x="58388" y="207103"/>
                  </a:cubicBezTo>
                  <a:cubicBezTo>
                    <a:pt x="47128" y="198195"/>
                    <a:pt x="38150" y="186735"/>
                    <a:pt x="32194" y="173670"/>
                  </a:cubicBezTo>
                  <a:cubicBezTo>
                    <a:pt x="25866" y="158610"/>
                    <a:pt x="22814" y="142376"/>
                    <a:pt x="23241" y="126045"/>
                  </a:cubicBezTo>
                  <a:lnTo>
                    <a:pt x="23241" y="124902"/>
                  </a:lnTo>
                  <a:cubicBezTo>
                    <a:pt x="23084" y="108439"/>
                    <a:pt x="26667" y="92155"/>
                    <a:pt x="33719" y="77277"/>
                  </a:cubicBezTo>
                  <a:cubicBezTo>
                    <a:pt x="40464" y="62958"/>
                    <a:pt x="50209" y="50257"/>
                    <a:pt x="62294" y="40034"/>
                  </a:cubicBezTo>
                  <a:cubicBezTo>
                    <a:pt x="75311" y="29275"/>
                    <a:pt x="90240" y="21067"/>
                    <a:pt x="106299" y="15841"/>
                  </a:cubicBezTo>
                  <a:cubicBezTo>
                    <a:pt x="124297" y="9886"/>
                    <a:pt x="143159" y="6957"/>
                    <a:pt x="162116" y="7173"/>
                  </a:cubicBezTo>
                  <a:cubicBezTo>
                    <a:pt x="189566" y="6737"/>
                    <a:pt x="216878" y="11155"/>
                    <a:pt x="242792" y="20222"/>
                  </a:cubicBezTo>
                  <a:cubicBezTo>
                    <a:pt x="267106" y="29234"/>
                    <a:pt x="289812" y="42098"/>
                    <a:pt x="310039" y="58322"/>
                  </a:cubicBezTo>
                  <a:lnTo>
                    <a:pt x="246983" y="96422"/>
                  </a:lnTo>
                  <a:lnTo>
                    <a:pt x="245459" y="95660"/>
                  </a:lnTo>
                  <a:cubicBezTo>
                    <a:pt x="236093" y="90271"/>
                    <a:pt x="226353" y="85560"/>
                    <a:pt x="216313" y="81563"/>
                  </a:cubicBezTo>
                  <a:cubicBezTo>
                    <a:pt x="198720" y="74484"/>
                    <a:pt x="179936" y="70831"/>
                    <a:pt x="160973" y="70800"/>
                  </a:cubicBezTo>
                  <a:cubicBezTo>
                    <a:pt x="143578" y="69748"/>
                    <a:pt x="126344" y="74653"/>
                    <a:pt x="112109" y="84707"/>
                  </a:cubicBezTo>
                  <a:cubicBezTo>
                    <a:pt x="101085" y="92690"/>
                    <a:pt x="94566" y="105481"/>
                    <a:pt x="94583" y="119092"/>
                  </a:cubicBezTo>
                  <a:lnTo>
                    <a:pt x="94583" y="120235"/>
                  </a:lnTo>
                  <a:cubicBezTo>
                    <a:pt x="94474" y="127337"/>
                    <a:pt x="95870" y="134381"/>
                    <a:pt x="98679" y="140904"/>
                  </a:cubicBezTo>
                  <a:cubicBezTo>
                    <a:pt x="102108" y="147641"/>
                    <a:pt x="107354" y="153283"/>
                    <a:pt x="113824" y="157192"/>
                  </a:cubicBezTo>
                  <a:cubicBezTo>
                    <a:pt x="123126" y="162973"/>
                    <a:pt x="133108" y="167580"/>
                    <a:pt x="143542" y="170908"/>
                  </a:cubicBezTo>
                  <a:cubicBezTo>
                    <a:pt x="155924" y="175162"/>
                    <a:pt x="172021" y="179639"/>
                    <a:pt x="191834" y="184338"/>
                  </a:cubicBezTo>
                  <a:cubicBezTo>
                    <a:pt x="211040" y="189079"/>
                    <a:pt x="229909" y="195093"/>
                    <a:pt x="248317" y="202340"/>
                  </a:cubicBezTo>
                  <a:cubicBezTo>
                    <a:pt x="263233" y="208104"/>
                    <a:pt x="277101" y="216277"/>
                    <a:pt x="289369" y="226534"/>
                  </a:cubicBezTo>
                  <a:cubicBezTo>
                    <a:pt x="300024" y="235547"/>
                    <a:pt x="308464" y="246887"/>
                    <a:pt x="314039" y="259681"/>
                  </a:cubicBezTo>
                  <a:cubicBezTo>
                    <a:pt x="319741" y="273604"/>
                    <a:pt x="322529" y="288548"/>
                    <a:pt x="322231" y="303591"/>
                  </a:cubicBezTo>
                  <a:lnTo>
                    <a:pt x="322231" y="304829"/>
                  </a:lnTo>
                  <a:cubicBezTo>
                    <a:pt x="322497" y="322498"/>
                    <a:pt x="318820" y="340005"/>
                    <a:pt x="311467" y="356074"/>
                  </a:cubicBezTo>
                  <a:cubicBezTo>
                    <a:pt x="304408" y="370837"/>
                    <a:pt x="294161" y="383850"/>
                    <a:pt x="281464" y="394174"/>
                  </a:cubicBezTo>
                  <a:cubicBezTo>
                    <a:pt x="267913" y="404717"/>
                    <a:pt x="252453" y="412544"/>
                    <a:pt x="235934" y="417224"/>
                  </a:cubicBezTo>
                  <a:cubicBezTo>
                    <a:pt x="216857" y="422865"/>
                    <a:pt x="197058" y="425688"/>
                    <a:pt x="177165" y="425606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79AB743-22E3-4CAA-BED0-6EAB007C6F88}"/>
              </a:ext>
            </a:extLst>
          </p:cNvPr>
          <p:cNvGrpSpPr/>
          <p:nvPr userDrawn="1"/>
        </p:nvGrpSpPr>
        <p:grpSpPr>
          <a:xfrm>
            <a:off x="5250180" y="4888006"/>
            <a:ext cx="1691640" cy="425104"/>
            <a:chOff x="7641302" y="5435575"/>
            <a:chExt cx="1691640" cy="425104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0FAAD364-CC01-4DB6-9EDD-DFE1AB2147CA}"/>
                </a:ext>
              </a:extLst>
            </p:cNvPr>
            <p:cNvSpPr/>
            <p:nvPr/>
          </p:nvSpPr>
          <p:spPr>
            <a:xfrm>
              <a:off x="7641302" y="5435575"/>
              <a:ext cx="1691640" cy="425104"/>
            </a:xfrm>
            <a:prstGeom prst="roundRect">
              <a:avLst>
                <a:gd name="adj" fmla="val 0"/>
              </a:avLst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0" tIns="0" rIns="252000" bIns="0" rtlCol="0" anchor="ctr"/>
            <a:lstStyle/>
            <a:p>
              <a:pPr algn="ctr"/>
              <a:r>
                <a:rPr lang="fr-FR" sz="1100" spc="100" baseline="0" dirty="0">
                  <a:solidFill>
                    <a:schemeClr val="bg1"/>
                  </a:solidFill>
                  <a:latin typeface="+mj-lt"/>
                </a:rPr>
                <a:t>VISIT US</a:t>
              </a:r>
            </a:p>
          </p:txBody>
        </p:sp>
        <p:sp>
          <p:nvSpPr>
            <p:cNvPr id="21" name="Graphic 30">
              <a:extLst>
                <a:ext uri="{FF2B5EF4-FFF2-40B4-BE49-F238E27FC236}">
                  <a16:creationId xmlns:a16="http://schemas.microsoft.com/office/drawing/2014/main" id="{DA2EB7B7-D6F7-4C8F-93B8-20234A9EE0BB}"/>
                </a:ext>
              </a:extLst>
            </p:cNvPr>
            <p:cNvSpPr/>
            <p:nvPr/>
          </p:nvSpPr>
          <p:spPr>
            <a:xfrm>
              <a:off x="8943182" y="5579170"/>
              <a:ext cx="79476" cy="137914"/>
            </a:xfrm>
            <a:custGeom>
              <a:avLst/>
              <a:gdLst>
                <a:gd name="connsiteX0" fmla="*/ 33604 w 323850"/>
                <a:gd name="connsiteY0" fmla="*/ 558660 h 561975"/>
                <a:gd name="connsiteX1" fmla="*/ 7144 w 323850"/>
                <a:gd name="connsiteY1" fmla="*/ 531257 h 561975"/>
                <a:gd name="connsiteX2" fmla="*/ 268910 w 323850"/>
                <a:gd name="connsiteY2" fmla="*/ 278511 h 561975"/>
                <a:gd name="connsiteX3" fmla="*/ 7391 w 323850"/>
                <a:gd name="connsiteY3" fmla="*/ 35033 h 561975"/>
                <a:gd name="connsiteX4" fmla="*/ 33357 w 323850"/>
                <a:gd name="connsiteY4" fmla="*/ 7144 h 561975"/>
                <a:gd name="connsiteX5" fmla="*/ 324288 w 323850"/>
                <a:gd name="connsiteY5" fmla="*/ 278016 h 561975"/>
                <a:gd name="connsiteX6" fmla="*/ 33604 w 323850"/>
                <a:gd name="connsiteY6" fmla="*/ 558660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3850" h="561975">
                  <a:moveTo>
                    <a:pt x="33604" y="558660"/>
                  </a:moveTo>
                  <a:lnTo>
                    <a:pt x="7144" y="531257"/>
                  </a:lnTo>
                  <a:lnTo>
                    <a:pt x="268910" y="278511"/>
                  </a:lnTo>
                  <a:lnTo>
                    <a:pt x="7391" y="35033"/>
                  </a:lnTo>
                  <a:lnTo>
                    <a:pt x="33357" y="7144"/>
                  </a:lnTo>
                  <a:lnTo>
                    <a:pt x="324288" y="278016"/>
                  </a:lnTo>
                  <a:lnTo>
                    <a:pt x="33604" y="558660"/>
                  </a:lnTo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sp>
        <p:nvSpPr>
          <p:cNvPr id="22" name="Rectangle 21">
            <a:hlinkClick r:id="rId5"/>
            <a:extLst>
              <a:ext uri="{FF2B5EF4-FFF2-40B4-BE49-F238E27FC236}">
                <a16:creationId xmlns:a16="http://schemas.microsoft.com/office/drawing/2014/main" id="{AB89052F-50A1-4BC9-8E02-36EC129B12F8}"/>
              </a:ext>
            </a:extLst>
          </p:cNvPr>
          <p:cNvSpPr/>
          <p:nvPr userDrawn="1"/>
        </p:nvSpPr>
        <p:spPr>
          <a:xfrm>
            <a:off x="5207000" y="4845050"/>
            <a:ext cx="1778000" cy="511018"/>
          </a:xfrm>
          <a:prstGeom prst="rect">
            <a:avLst/>
          </a:prstGeom>
          <a:solidFill>
            <a:schemeClr val="accent2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D9C42D9-6359-4049-8072-3AD80D3A28AC}"/>
              </a:ext>
            </a:extLst>
          </p:cNvPr>
          <p:cNvSpPr/>
          <p:nvPr userDrawn="1"/>
        </p:nvSpPr>
        <p:spPr>
          <a:xfrm>
            <a:off x="6345600" y="3264026"/>
            <a:ext cx="231315" cy="26488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>
              <a:lnSpc>
                <a:spcPct val="140000"/>
              </a:lnSpc>
              <a:spcAft>
                <a:spcPts val="600"/>
              </a:spcAft>
            </a:pPr>
            <a:r>
              <a:rPr lang="fr-FR" sz="9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by</a:t>
            </a:r>
          </a:p>
        </p:txBody>
      </p:sp>
    </p:spTree>
    <p:extLst>
      <p:ext uri="{BB962C8B-B14F-4D97-AF65-F5344CB8AC3E}">
        <p14:creationId xmlns:p14="http://schemas.microsoft.com/office/powerpoint/2010/main" val="3134397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FC0C2059-8C38-4CB4-80C3-6F18F2A8F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2809542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682" r:id="rId3"/>
    <p:sldLayoutId id="2147483683" r:id="rId4"/>
    <p:sldLayoutId id="2147483684" r:id="rId5"/>
    <p:sldLayoutId id="2147483685" r:id="rId6"/>
    <p:sldLayoutId id="2147483701" r:id="rId7"/>
    <p:sldLayoutId id="2147483724" r:id="rId8"/>
    <p:sldLayoutId id="2147483678" r:id="rId9"/>
    <p:sldLayoutId id="2147483656" r:id="rId10"/>
    <p:sldLayoutId id="2147483679" r:id="rId11"/>
    <p:sldLayoutId id="2147483680" r:id="rId12"/>
    <p:sldLayoutId id="2147483681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4" r:id="rId29"/>
    <p:sldLayoutId id="2147483705" r:id="rId30"/>
    <p:sldLayoutId id="2147483706" r:id="rId31"/>
    <p:sldLayoutId id="2147483707" r:id="rId32"/>
    <p:sldLayoutId id="2147483708" r:id="rId33"/>
    <p:sldLayoutId id="2147483709" r:id="rId34"/>
    <p:sldLayoutId id="2147483710" r:id="rId35"/>
    <p:sldLayoutId id="2147483711" r:id="rId36"/>
    <p:sldLayoutId id="2147483712" r:id="rId37"/>
    <p:sldLayoutId id="2147483713" r:id="rId38"/>
    <p:sldLayoutId id="2147483714" r:id="rId39"/>
    <p:sldLayoutId id="2147483715" r:id="rId40"/>
    <p:sldLayoutId id="2147483716" r:id="rId41"/>
    <p:sldLayoutId id="2147483717" r:id="rId42"/>
    <p:sldLayoutId id="2147483718" r:id="rId43"/>
    <p:sldLayoutId id="2147483719" r:id="rId44"/>
    <p:sldLayoutId id="2147483722" r:id="rId45"/>
    <p:sldLayoutId id="2147483721" r:id="rId4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" indent="-22860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kumimoji="0" lang="fr-FR" sz="3600" b="0" i="0" u="none" strike="noStrike" kern="1200" cap="none" spc="0" normalizeH="0" baseline="0" dirty="0" smtClean="0">
          <a:ln>
            <a:noFill/>
          </a:ln>
          <a:solidFill>
            <a:schemeClr val="accent1"/>
          </a:solidFill>
          <a:effectLst/>
          <a:uLnTx/>
          <a:uFillTx/>
          <a:latin typeface="Segoe UI Semibold" panose="020B0702040204020203" pitchFamily="34" charset="0"/>
          <a:ea typeface="+mn-ea"/>
          <a:cs typeface="Segoe UI Semibold" panose="020B0702040204020203" pitchFamily="34" charset="0"/>
        </a:defRPr>
      </a:lvl1pPr>
      <a:lvl2pPr marL="36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kumimoji="0" lang="fr-FR" sz="2000" b="0" i="0" u="none" strike="noStrike" kern="1200" cap="none" spc="0" normalizeH="0" baseline="0" dirty="0" smtClean="0">
          <a:ln>
            <a:noFill/>
          </a:ln>
          <a:solidFill>
            <a:schemeClr val="tx1"/>
          </a:solidFill>
          <a:effectLst/>
          <a:uLnTx/>
          <a:uFillTx/>
          <a:latin typeface="Segoe UI Semibold" panose="020B0702040204020203" pitchFamily="34" charset="0"/>
          <a:ea typeface="+mn-ea"/>
          <a:cs typeface="Segoe UI Semibold" panose="020B0702040204020203" pitchFamily="34" charset="0"/>
        </a:defRPr>
      </a:lvl2pPr>
      <a:lvl3pPr marL="36000" indent="-228600" algn="l" defTabSz="914400" rtl="0" eaLnBrk="1" latinLnBrk="0" hangingPunct="1">
        <a:lnSpc>
          <a:spcPct val="15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lang="fr-FR" sz="1200" kern="1200" dirty="0" smtClean="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8.pn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5.png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9.png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0.wmf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6.jpe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260808" y="1799977"/>
            <a:ext cx="5066402" cy="230216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VENTE A DISTANCE</a:t>
            </a:r>
          </a:p>
          <a:p>
            <a:pPr>
              <a:lnSpc>
                <a:spcPct val="110000"/>
              </a:lnSpc>
            </a:pPr>
            <a:endParaRPr lang="fr-FR" sz="2000" i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>
              <a:lnSpc>
                <a:spcPct val="110000"/>
              </a:lnSpc>
            </a:pPr>
            <a:r>
              <a:rPr lang="fr-FR" sz="2800" i="1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VENDRE UN AVENANT OU UNE MODIFICATION DE </a:t>
            </a:r>
            <a:r>
              <a:rPr lang="fr-FR" sz="2800" i="1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FORMULE FAMILLE</a:t>
            </a:r>
            <a:endParaRPr lang="fr-FR" sz="2800" i="1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7" name="Espace réservé pour une image  8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5892" y="6141575"/>
            <a:ext cx="2513687" cy="56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61722" y="4158175"/>
            <a:ext cx="4631781" cy="3631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fr-FR" sz="16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Mode </a:t>
            </a:r>
            <a:r>
              <a:rPr lang="fr-FR" sz="16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opératoire – Mise à jour </a:t>
            </a:r>
            <a:r>
              <a:rPr lang="fr-FR" sz="16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Septembre </a:t>
            </a:r>
            <a:r>
              <a:rPr lang="fr-FR" sz="16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2020 </a:t>
            </a:r>
            <a:endParaRPr lang="fr-FR" sz="16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88194" y="0"/>
            <a:ext cx="7103806" cy="6895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72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BD2685-4CCD-4C4D-8F13-6A1347C957F7}"/>
              </a:ext>
            </a:extLst>
          </p:cNvPr>
          <p:cNvSpPr txBox="1"/>
          <p:nvPr/>
        </p:nvSpPr>
        <p:spPr>
          <a:xfrm>
            <a:off x="6747120" y="1714726"/>
            <a:ext cx="4750042" cy="394415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ct val="110000"/>
              </a:lnSpc>
              <a:defRPr/>
            </a:pPr>
            <a:r>
              <a:rPr lang="fr-FR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Les produits concernés. </a:t>
            </a:r>
          </a:p>
          <a:p>
            <a:pPr lvl="0">
              <a:lnSpc>
                <a:spcPct val="110000"/>
              </a:lnSpc>
              <a:defRPr/>
            </a:pPr>
            <a:endParaRPr lang="fr-FR" sz="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0">
              <a:lnSpc>
                <a:spcPct val="110000"/>
              </a:lnSpc>
              <a:defRPr/>
            </a:pPr>
            <a:r>
              <a:rPr lang="fr-FR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Le processus de vente à distance.</a:t>
            </a:r>
          </a:p>
          <a:p>
            <a:pPr lvl="0">
              <a:lnSpc>
                <a:spcPct val="110000"/>
              </a:lnSpc>
              <a:defRPr/>
            </a:pPr>
            <a:endParaRPr lang="fr-FR" sz="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0">
              <a:lnSpc>
                <a:spcPct val="110000"/>
              </a:lnSpc>
              <a:defRPr/>
            </a:pPr>
            <a:r>
              <a:rPr lang="fr-FR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Les prérequis.</a:t>
            </a:r>
          </a:p>
          <a:p>
            <a:pPr lvl="1">
              <a:lnSpc>
                <a:spcPct val="110000"/>
              </a:lnSpc>
              <a:defRPr/>
            </a:pPr>
            <a:endParaRPr lang="fr-FR" sz="8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>
              <a:lnSpc>
                <a:spcPct val="110000"/>
              </a:lnSpc>
              <a:defRPr/>
            </a:pPr>
            <a:r>
              <a:rPr lang="fr-FR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détaillé.</a:t>
            </a:r>
          </a:p>
          <a:p>
            <a:pPr lvl="0">
              <a:lnSpc>
                <a:spcPct val="110000"/>
              </a:lnSpc>
              <a:defRPr/>
            </a:pPr>
            <a:endParaRPr lang="fr-FR" sz="1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0">
              <a:lnSpc>
                <a:spcPct val="110000"/>
              </a:lnSpc>
              <a:defRPr/>
            </a:pPr>
            <a:r>
              <a:rPr lang="fr-FR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Accompagner mon client pour finaliser son </a:t>
            </a:r>
            <a:r>
              <a:rPr lang="fr-FR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offre. </a:t>
            </a:r>
            <a:r>
              <a:rPr lang="fr-FR" dirty="0" smtClean="0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(S’agissant d’un processus transitoire il n’est pas éligible à la SED)</a:t>
            </a:r>
            <a:endParaRPr lang="fr-FR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0">
              <a:lnSpc>
                <a:spcPct val="110000"/>
              </a:lnSpc>
              <a:defRPr/>
            </a:pPr>
            <a:endParaRPr lang="fr-FR" dirty="0" smtClean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0">
              <a:lnSpc>
                <a:spcPct val="110000"/>
              </a:lnSpc>
              <a:defRPr/>
            </a:pPr>
            <a:endParaRPr lang="fr-FR" sz="1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1">
              <a:lnSpc>
                <a:spcPct val="110000"/>
              </a:lnSpc>
              <a:defRPr/>
            </a:pPr>
            <a:endParaRPr lang="fr-FR" sz="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1">
              <a:lnSpc>
                <a:spcPct val="110000"/>
              </a:lnSpc>
              <a:defRPr/>
            </a:pPr>
            <a:endParaRPr lang="fr-FR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1">
              <a:lnSpc>
                <a:spcPct val="110000"/>
              </a:lnSpc>
              <a:defRPr/>
            </a:pPr>
            <a:endParaRPr lang="fr-FR" sz="5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lvl="1">
              <a:lnSpc>
                <a:spcPct val="110000"/>
              </a:lnSpc>
              <a:defRPr/>
            </a:pPr>
            <a:endParaRPr lang="fr-FR" sz="500" dirty="0" smtClean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1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8" name="TextBox 17">
            <a:extLst>
              <a:ext uri="{FF2B5EF4-FFF2-40B4-BE49-F238E27FC236}">
                <a16:creationId xmlns:a16="http://schemas.microsoft.com/office/drawing/2014/main" id="{622FF2E9-AC2F-46B6-88B6-4691D0507903}"/>
              </a:ext>
            </a:extLst>
          </p:cNvPr>
          <p:cNvSpPr txBox="1"/>
          <p:nvPr/>
        </p:nvSpPr>
        <p:spPr>
          <a:xfrm>
            <a:off x="6804964" y="1026899"/>
            <a:ext cx="1809750" cy="268087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10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Segoe UI Semibold"/>
                <a:ea typeface="+mn-ea"/>
                <a:cs typeface="Segoe UI" panose="020B0502040204020203" pitchFamily="34" charset="0"/>
              </a:rPr>
              <a:t>SOMMAIRE </a:t>
            </a:r>
            <a:endParaRPr kumimoji="0" lang="en-US" sz="1600" b="0" i="0" u="none" strike="noStrike" kern="1200" cap="none" spc="10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Segoe UI Semibold"/>
              <a:ea typeface="+mn-ea"/>
              <a:cs typeface="Segoe UI" panose="020B0502040204020203" pitchFamily="34" charset="0"/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02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16731" y="1160942"/>
            <a:ext cx="4810198" cy="4636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083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03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390968" y="1807813"/>
            <a:ext cx="3711678" cy="108337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Les produits concernés. </a:t>
            </a:r>
          </a:p>
        </p:txBody>
      </p:sp>
    </p:spTree>
    <p:extLst>
      <p:ext uri="{BB962C8B-B14F-4D97-AF65-F5344CB8AC3E}">
        <p14:creationId xmlns:p14="http://schemas.microsoft.com/office/powerpoint/2010/main" val="3631198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 rot="16200000">
            <a:off x="6809606" y="4539134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42900"/>
            <a:ext cx="470076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Les produits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concernés</a:t>
            </a:r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: la Formule FAMILLE. </a:t>
            </a:r>
            <a:endParaRPr lang="fr-FR" sz="2000" dirty="0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04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35075" y="1230133"/>
            <a:ext cx="6840538" cy="47429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11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1482078" y="1490502"/>
            <a:ext cx="5449663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1600" b="1" dirty="0" smtClean="0"/>
              <a:t>Ce mode opératoire vous guide pour </a:t>
            </a:r>
            <a:r>
              <a:rPr lang="fr-FR" sz="1600" b="1" dirty="0" smtClean="0"/>
              <a:t>saisir à </a:t>
            </a:r>
            <a:r>
              <a:rPr lang="fr-FR" sz="1600" b="1" dirty="0" smtClean="0"/>
              <a:t>distance les contrats ci-dessous :</a:t>
            </a:r>
            <a:endParaRPr lang="fr-FR" sz="1600" b="1" dirty="0"/>
          </a:p>
        </p:txBody>
      </p:sp>
      <p:sp>
        <p:nvSpPr>
          <p:cNvPr id="13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2105444" y="2094461"/>
            <a:ext cx="5304190" cy="226215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171450" indent="-1714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fr-FR" sz="1400" b="1" dirty="0"/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b="1" dirty="0" smtClean="0"/>
              <a:t>Formule Famille :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fr-FR" sz="1400" b="1" dirty="0"/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Formule </a:t>
            </a:r>
            <a:r>
              <a:rPr lang="fr-FR" sz="1400" dirty="0" smtClean="0"/>
              <a:t>Famille </a:t>
            </a:r>
            <a:r>
              <a:rPr lang="fr-FR" sz="1400" b="1" dirty="0"/>
              <a:t>Initial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Formule </a:t>
            </a:r>
            <a:r>
              <a:rPr lang="fr-FR" sz="1400" dirty="0" smtClean="0"/>
              <a:t>Famille </a:t>
            </a:r>
            <a:r>
              <a:rPr lang="fr-FR" sz="1400" b="1" dirty="0"/>
              <a:t>Confort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Formule </a:t>
            </a:r>
            <a:r>
              <a:rPr lang="fr-FR" sz="1400" dirty="0" smtClean="0"/>
              <a:t>Famille </a:t>
            </a:r>
            <a:r>
              <a:rPr lang="fr-FR" sz="1400" b="1" dirty="0"/>
              <a:t>Optimal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fr-FR" sz="1400" dirty="0" smtClean="0"/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fr-FR" sz="1400" dirty="0"/>
          </a:p>
          <a:p>
            <a:pPr marL="285750" indent="-285750" fontAlgn="ctr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400" dirty="0" smtClean="0"/>
              <a:t>Quelque </a:t>
            </a:r>
            <a:r>
              <a:rPr lang="fr-FR" sz="1400" dirty="0"/>
              <a:t>soit </a:t>
            </a:r>
            <a:r>
              <a:rPr lang="fr-FR" sz="1400" dirty="0" smtClean="0"/>
              <a:t>le type </a:t>
            </a:r>
            <a:r>
              <a:rPr lang="fr-FR" sz="1400" dirty="0"/>
              <a:t>de gamme de </a:t>
            </a:r>
            <a:r>
              <a:rPr lang="fr-FR" sz="1400" dirty="0" smtClean="0"/>
              <a:t>carte choisie.</a:t>
            </a:r>
          </a:p>
        </p:txBody>
      </p:sp>
      <p:cxnSp>
        <p:nvCxnSpPr>
          <p:cNvPr id="15" name="Connecteur droit 14"/>
          <p:cNvCxnSpPr/>
          <p:nvPr/>
        </p:nvCxnSpPr>
        <p:spPr>
          <a:xfrm>
            <a:off x="1759660" y="2255361"/>
            <a:ext cx="14550" cy="2698776"/>
          </a:xfrm>
          <a:prstGeom prst="line">
            <a:avLst/>
          </a:prstGeom>
          <a:noFill/>
          <a:ln w="19050" cap="flat" cmpd="sng" algn="ctr">
            <a:solidFill>
              <a:srgbClr val="C00000"/>
            </a:solidFill>
            <a:prstDash val="solid"/>
          </a:ln>
          <a:effectLst/>
        </p:spPr>
      </p:cxnSp>
      <p:grpSp>
        <p:nvGrpSpPr>
          <p:cNvPr id="16" name="Grouper 2"/>
          <p:cNvGrpSpPr/>
          <p:nvPr/>
        </p:nvGrpSpPr>
        <p:grpSpPr>
          <a:xfrm>
            <a:off x="1516466" y="3484695"/>
            <a:ext cx="451098" cy="488656"/>
            <a:chOff x="9674810" y="2339077"/>
            <a:chExt cx="397832" cy="397832"/>
          </a:xfrm>
        </p:grpSpPr>
        <p:sp>
          <p:nvSpPr>
            <p:cNvPr id="17" name="Ellipse 16"/>
            <p:cNvSpPr/>
            <p:nvPr/>
          </p:nvSpPr>
          <p:spPr>
            <a:xfrm>
              <a:off x="9674810" y="2339077"/>
              <a:ext cx="397832" cy="397832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  <p:sp>
          <p:nvSpPr>
            <p:cNvPr id="20" name="Forme en L 19"/>
            <p:cNvSpPr/>
            <p:nvPr/>
          </p:nvSpPr>
          <p:spPr>
            <a:xfrm rot="13500000">
              <a:off x="9761226" y="2459818"/>
              <a:ext cx="161004" cy="161002"/>
            </a:xfrm>
            <a:prstGeom prst="corner">
              <a:avLst>
                <a:gd name="adj1" fmla="val 21216"/>
                <a:gd name="adj2" fmla="val 21355"/>
              </a:avLst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417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05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390967" y="1807813"/>
            <a:ext cx="5496233" cy="108337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Le processus de vente à distance. </a:t>
            </a:r>
            <a:endParaRPr lang="fr-FR" sz="3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301967" y="2937131"/>
            <a:ext cx="4656085" cy="3419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fr-FR" sz="1600" i="1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Formule FAMILLE</a:t>
            </a:r>
            <a:endParaRPr lang="fr-FR" sz="1600" i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070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42900"/>
            <a:ext cx="470076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PROCESSUS DE VENTE À DISTANCE FORMULE FAMILLE. </a:t>
            </a:r>
            <a:endParaRPr lang="fr-FR" sz="2000" dirty="0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06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cxnSp>
        <p:nvCxnSpPr>
          <p:cNvPr id="8" name="Connecteur droit 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06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697886" y="1444313"/>
            <a:ext cx="9586313" cy="34679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C3270FC-A0F2-4FC6-AB9A-76DEB9E039FF}"/>
              </a:ext>
            </a:extLst>
          </p:cNvPr>
          <p:cNvSpPr txBox="1"/>
          <p:nvPr/>
        </p:nvSpPr>
        <p:spPr>
          <a:xfrm>
            <a:off x="1787588" y="1820804"/>
            <a:ext cx="2768645" cy="504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 smtClean="0"/>
              <a:t>1. </a:t>
            </a:r>
            <a:r>
              <a:rPr lang="fr-FR" sz="1000" dirty="0" smtClean="0"/>
              <a:t>Je m’assure que le client répond </a:t>
            </a:r>
            <a:r>
              <a:rPr lang="fr-FR" sz="1000" b="1" dirty="0" smtClean="0"/>
              <a:t>aux exigences réglementaires pour la VAD d’une Formule Famille </a:t>
            </a:r>
            <a:endParaRPr lang="fr-FR" sz="1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7887667-8FA8-4A70-BAC6-9AA82F0F1762}"/>
              </a:ext>
            </a:extLst>
          </p:cNvPr>
          <p:cNvSpPr txBox="1"/>
          <p:nvPr/>
        </p:nvSpPr>
        <p:spPr>
          <a:xfrm>
            <a:off x="1787588" y="2523001"/>
            <a:ext cx="2768645" cy="504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 smtClean="0"/>
              <a:t>2. </a:t>
            </a:r>
            <a:r>
              <a:rPr lang="fr-FR" sz="1000" dirty="0"/>
              <a:t>Je </a:t>
            </a:r>
            <a:r>
              <a:rPr lang="fr-FR" sz="1000" dirty="0" smtClean="0"/>
              <a:t>saisie </a:t>
            </a:r>
            <a:r>
              <a:rPr lang="fr-FR" sz="1000" b="1" dirty="0" smtClean="0"/>
              <a:t>un dossier de vente à distance SMILES</a:t>
            </a:r>
            <a:r>
              <a:rPr lang="fr-FR" sz="1000" dirty="0" smtClean="0"/>
              <a:t> dans l’outil dédiée OVAD VMC</a:t>
            </a:r>
            <a:endParaRPr lang="fr-FR" sz="10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04FAC71-C8B5-4BCA-B3BA-EEE04D7197D1}"/>
              </a:ext>
            </a:extLst>
          </p:cNvPr>
          <p:cNvSpPr txBox="1"/>
          <p:nvPr/>
        </p:nvSpPr>
        <p:spPr>
          <a:xfrm>
            <a:off x="4880067" y="3225197"/>
            <a:ext cx="2768645" cy="504000"/>
          </a:xfrm>
          <a:prstGeom prst="rect">
            <a:avLst/>
          </a:prstGeom>
          <a:solidFill>
            <a:srgbClr val="9FE6FF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/>
              <a:t>5</a:t>
            </a:r>
            <a:r>
              <a:rPr lang="fr-FR" sz="1000" b="1" dirty="0" smtClean="0"/>
              <a:t>. Le </a:t>
            </a:r>
            <a:r>
              <a:rPr lang="fr-FR" sz="1000" b="1" dirty="0"/>
              <a:t>client </a:t>
            </a:r>
            <a:r>
              <a:rPr lang="fr-FR" sz="1000" b="1" dirty="0" smtClean="0"/>
              <a:t>réceptionne puis signe </a:t>
            </a:r>
            <a:r>
              <a:rPr lang="fr-FR" sz="1000" b="1" dirty="0"/>
              <a:t>les documents contractuels e</a:t>
            </a:r>
            <a:r>
              <a:rPr lang="fr-FR" sz="1000" dirty="0" smtClean="0"/>
              <a:t>t les renvoie </a:t>
            </a:r>
            <a:r>
              <a:rPr lang="fr-FR" sz="1000" i="1" dirty="0" smtClean="0"/>
              <a:t>via sa messagerie sécurisé (MSI)</a:t>
            </a:r>
            <a:endParaRPr lang="fr-FR" sz="1000" b="1" i="1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02196BE-4971-490F-A981-983DC02F3CF3}"/>
              </a:ext>
            </a:extLst>
          </p:cNvPr>
          <p:cNvSpPr/>
          <p:nvPr/>
        </p:nvSpPr>
        <p:spPr>
          <a:xfrm>
            <a:off x="5383382" y="1488637"/>
            <a:ext cx="1761771" cy="17189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 smtClean="0">
                <a:solidFill>
                  <a:srgbClr val="0070C0"/>
                </a:solidFill>
              </a:rPr>
              <a:t>Actions du Client</a:t>
            </a:r>
            <a:endParaRPr lang="fr-FR" sz="1000" b="1" dirty="0">
              <a:solidFill>
                <a:srgbClr val="0070C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96DB2BD-4A32-42AD-A6C6-2CBEB33FC6E5}"/>
              </a:ext>
            </a:extLst>
          </p:cNvPr>
          <p:cNvSpPr/>
          <p:nvPr/>
        </p:nvSpPr>
        <p:spPr>
          <a:xfrm>
            <a:off x="2146550" y="1499238"/>
            <a:ext cx="2050719" cy="16128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 smtClean="0">
                <a:solidFill>
                  <a:srgbClr val="C00000"/>
                </a:solidFill>
              </a:rPr>
              <a:t>Actions du Conseiller</a:t>
            </a:r>
            <a:endParaRPr lang="fr-FR" sz="1000" b="1" dirty="0">
              <a:solidFill>
                <a:srgbClr val="C00000"/>
              </a:solidFill>
            </a:endParaRPr>
          </a:p>
        </p:txBody>
      </p:sp>
      <p:cxnSp>
        <p:nvCxnSpPr>
          <p:cNvPr id="21" name="Connecteur droit avec flèche 20"/>
          <p:cNvCxnSpPr>
            <a:stCxn id="11" idx="2"/>
            <a:endCxn id="13" idx="0"/>
          </p:cNvCxnSpPr>
          <p:nvPr/>
        </p:nvCxnSpPr>
        <p:spPr>
          <a:xfrm>
            <a:off x="3171911" y="2324804"/>
            <a:ext cx="0" cy="198197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/>
        </p:nvCxnSpPr>
        <p:spPr>
          <a:xfrm>
            <a:off x="1787586" y="1701471"/>
            <a:ext cx="2768646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>
            <a:off x="4880067" y="1701471"/>
            <a:ext cx="2768400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B02196BE-4971-490F-A981-983DC02F3CF3}"/>
              </a:ext>
            </a:extLst>
          </p:cNvPr>
          <p:cNvSpPr/>
          <p:nvPr/>
        </p:nvSpPr>
        <p:spPr>
          <a:xfrm>
            <a:off x="8398899" y="1488637"/>
            <a:ext cx="1989914" cy="17189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 smtClean="0">
                <a:solidFill>
                  <a:schemeClr val="accent6">
                    <a:lumMod val="75000"/>
                  </a:schemeClr>
                </a:solidFill>
              </a:rPr>
              <a:t>Actions du Middle Office VAD</a:t>
            </a:r>
            <a:endParaRPr lang="fr-FR" sz="1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27" name="Connecteur droit 26"/>
          <p:cNvCxnSpPr/>
          <p:nvPr/>
        </p:nvCxnSpPr>
        <p:spPr>
          <a:xfrm>
            <a:off x="8009656" y="1701471"/>
            <a:ext cx="276840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5F917192-1263-4122-995D-9B0414543A94}"/>
              </a:ext>
            </a:extLst>
          </p:cNvPr>
          <p:cNvSpPr txBox="1"/>
          <p:nvPr/>
        </p:nvSpPr>
        <p:spPr>
          <a:xfrm>
            <a:off x="8009656" y="3957349"/>
            <a:ext cx="2768645" cy="504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/>
              <a:t>9</a:t>
            </a:r>
            <a:r>
              <a:rPr lang="fr-FR" sz="1000" dirty="0" smtClean="0"/>
              <a:t>. Le middle office VAD </a:t>
            </a:r>
            <a:r>
              <a:rPr lang="fr-FR" sz="1000" b="1" dirty="0" smtClean="0"/>
              <a:t>réceptionne l’offre signée et l’enregistre </a:t>
            </a:r>
            <a:r>
              <a:rPr lang="fr-FR" sz="1000" dirty="0" smtClean="0"/>
              <a:t>dans classeur client.</a:t>
            </a:r>
            <a:endParaRPr lang="fr-FR" sz="1000" i="1" dirty="0"/>
          </a:p>
        </p:txBody>
      </p:sp>
      <p:cxnSp>
        <p:nvCxnSpPr>
          <p:cNvPr id="30" name="Connecteur droit avec flèche 29"/>
          <p:cNvCxnSpPr/>
          <p:nvPr/>
        </p:nvCxnSpPr>
        <p:spPr>
          <a:xfrm>
            <a:off x="6264389" y="3745414"/>
            <a:ext cx="0" cy="19819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C04FAC71-C8B5-4BCA-B3BA-EEE04D7197D1}"/>
              </a:ext>
            </a:extLst>
          </p:cNvPr>
          <p:cNvSpPr txBox="1"/>
          <p:nvPr/>
        </p:nvSpPr>
        <p:spPr>
          <a:xfrm>
            <a:off x="4880067" y="3957349"/>
            <a:ext cx="2768645" cy="504000"/>
          </a:xfrm>
          <a:prstGeom prst="rect">
            <a:avLst/>
          </a:prstGeom>
          <a:solidFill>
            <a:srgbClr val="9FE6FF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/>
              <a:t>6</a:t>
            </a:r>
            <a:r>
              <a:rPr lang="fr-FR" sz="1000" b="1" dirty="0" smtClean="0"/>
              <a:t>. Le client </a:t>
            </a:r>
            <a:r>
              <a:rPr lang="fr-FR" sz="1000" dirty="0" smtClean="0"/>
              <a:t>renvoie les documents signés </a:t>
            </a:r>
            <a:r>
              <a:rPr lang="fr-FR" sz="1000" i="1" dirty="0" smtClean="0"/>
              <a:t>par courrier postal</a:t>
            </a:r>
            <a:endParaRPr lang="fr-FR" sz="1000" b="1" i="1" dirty="0"/>
          </a:p>
        </p:txBody>
      </p:sp>
      <p:cxnSp>
        <p:nvCxnSpPr>
          <p:cNvPr id="32" name="Connecteur droit avec flèche 31"/>
          <p:cNvCxnSpPr/>
          <p:nvPr/>
        </p:nvCxnSpPr>
        <p:spPr>
          <a:xfrm flipV="1">
            <a:off x="7678908" y="4208274"/>
            <a:ext cx="323834" cy="613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ZoneTexte 34">
            <a:extLst>
              <a:ext uri="{FF2B5EF4-FFF2-40B4-BE49-F238E27FC236}">
                <a16:creationId xmlns:a16="http://schemas.microsoft.com/office/drawing/2014/main" id="{5F917192-1263-4122-995D-9B0414543A94}"/>
              </a:ext>
            </a:extLst>
          </p:cNvPr>
          <p:cNvSpPr txBox="1"/>
          <p:nvPr/>
        </p:nvSpPr>
        <p:spPr>
          <a:xfrm>
            <a:off x="8013194" y="2514864"/>
            <a:ext cx="2768645" cy="504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 smtClean="0"/>
              <a:t>3</a:t>
            </a:r>
            <a:r>
              <a:rPr lang="fr-FR" sz="1000" dirty="0" smtClean="0"/>
              <a:t>. Le middle office VAD </a:t>
            </a:r>
            <a:r>
              <a:rPr lang="fr-FR" sz="1000" b="1" dirty="0" smtClean="0"/>
              <a:t>saisie </a:t>
            </a:r>
            <a:r>
              <a:rPr lang="fr-FR" sz="1000" b="1" dirty="0" smtClean="0"/>
              <a:t>l’avenant ou la modification de la </a:t>
            </a:r>
            <a:r>
              <a:rPr lang="fr-FR" sz="1000" b="1" dirty="0" smtClean="0"/>
              <a:t>Formule Famille</a:t>
            </a:r>
            <a:endParaRPr lang="fr-FR" sz="1000" i="1" dirty="0"/>
          </a:p>
        </p:txBody>
      </p:sp>
      <p:cxnSp>
        <p:nvCxnSpPr>
          <p:cNvPr id="36" name="Connecteur droit avec flèche 35"/>
          <p:cNvCxnSpPr/>
          <p:nvPr/>
        </p:nvCxnSpPr>
        <p:spPr>
          <a:xfrm>
            <a:off x="9397516" y="3027001"/>
            <a:ext cx="0" cy="19819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/>
          <p:nvPr/>
        </p:nvCxnSpPr>
        <p:spPr>
          <a:xfrm>
            <a:off x="4559771" y="2763934"/>
            <a:ext cx="3456000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ZoneTexte 36">
            <a:extLst>
              <a:ext uri="{FF2B5EF4-FFF2-40B4-BE49-F238E27FC236}">
                <a16:creationId xmlns:a16="http://schemas.microsoft.com/office/drawing/2014/main" id="{5F917192-1263-4122-995D-9B0414543A94}"/>
              </a:ext>
            </a:extLst>
          </p:cNvPr>
          <p:cNvSpPr txBox="1"/>
          <p:nvPr/>
        </p:nvSpPr>
        <p:spPr>
          <a:xfrm>
            <a:off x="8013194" y="3225197"/>
            <a:ext cx="2768645" cy="504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/>
              <a:t>4</a:t>
            </a:r>
            <a:r>
              <a:rPr lang="fr-FR" sz="1000" dirty="0" smtClean="0"/>
              <a:t>. Le middle office VAD envoie </a:t>
            </a:r>
            <a:r>
              <a:rPr lang="fr-FR" sz="1000" b="1" dirty="0" smtClean="0"/>
              <a:t>l’offre au client dans sa MSI format PDF </a:t>
            </a:r>
            <a:endParaRPr lang="fr-FR" sz="1000" i="1" dirty="0"/>
          </a:p>
        </p:txBody>
      </p:sp>
      <p:cxnSp>
        <p:nvCxnSpPr>
          <p:cNvPr id="38" name="Connecteur droit avec flèche 37"/>
          <p:cNvCxnSpPr/>
          <p:nvPr/>
        </p:nvCxnSpPr>
        <p:spPr>
          <a:xfrm flipH="1" flipV="1">
            <a:off x="7655444" y="3477197"/>
            <a:ext cx="321531" cy="614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B7887667-8FA8-4A70-BAC6-9AA82F0F1762}"/>
              </a:ext>
            </a:extLst>
          </p:cNvPr>
          <p:cNvSpPr txBox="1"/>
          <p:nvPr/>
        </p:nvSpPr>
        <p:spPr>
          <a:xfrm>
            <a:off x="1822269" y="3717621"/>
            <a:ext cx="2768645" cy="504000"/>
          </a:xfrm>
          <a:prstGeom prst="rect">
            <a:avLst/>
          </a:prstGeom>
          <a:solidFill>
            <a:srgbClr val="F44336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0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S’agissant d’un processus transitoire il n’est pas éligible à la SED</a:t>
            </a:r>
            <a:endParaRPr lang="fr-FR" sz="1000" b="1" dirty="0"/>
          </a:p>
        </p:txBody>
      </p:sp>
    </p:spTree>
    <p:extLst>
      <p:ext uri="{BB962C8B-B14F-4D97-AF65-F5344CB8AC3E}">
        <p14:creationId xmlns:p14="http://schemas.microsoft.com/office/powerpoint/2010/main" val="37254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07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390967" y="1807813"/>
            <a:ext cx="5496233" cy="104086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Les prérequis </a:t>
            </a:r>
          </a:p>
          <a:p>
            <a:pPr>
              <a:lnSpc>
                <a:spcPct val="110000"/>
              </a:lnSpc>
            </a:pPr>
            <a:r>
              <a:rPr lang="fr-FR" sz="32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vendre à distance. </a:t>
            </a:r>
            <a:endParaRPr lang="fr-FR" sz="3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575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6566204" y="1254287"/>
            <a:ext cx="5441130" cy="49795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30" name="Rectangle 29"/>
          <p:cNvSpPr/>
          <p:nvPr/>
        </p:nvSpPr>
        <p:spPr>
          <a:xfrm>
            <a:off x="895868" y="1243781"/>
            <a:ext cx="5441130" cy="49795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09716"/>
            <a:ext cx="290146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Les prérequis </a:t>
            </a:r>
            <a:endParaRPr lang="fr-FR" sz="2000" dirty="0" smtClean="0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pour </a:t>
            </a:r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vendre à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distance.</a:t>
            </a:r>
            <a:endParaRPr lang="fr-FR" sz="2000" dirty="0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6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2261988" y="1490503"/>
            <a:ext cx="3834012" cy="73866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1600" b="1" dirty="0" smtClean="0"/>
              <a:t>Les indispensables avant de proposer une Formule FAMILLE</a:t>
            </a:r>
            <a:r>
              <a:rPr lang="fr-FR" sz="1600" b="1" dirty="0"/>
              <a:t> </a:t>
            </a:r>
            <a:r>
              <a:rPr lang="fr-FR" sz="1600" b="1" dirty="0" smtClean="0"/>
              <a:t>en vente à distance :</a:t>
            </a:r>
            <a:endParaRPr lang="fr-FR" sz="1600" b="1" dirty="0"/>
          </a:p>
        </p:txBody>
      </p:sp>
      <p:sp>
        <p:nvSpPr>
          <p:cNvPr id="33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1235075" y="2088952"/>
            <a:ext cx="4860925" cy="355481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171450" indent="-17145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fr-FR" sz="400" b="1" dirty="0"/>
          </a:p>
          <a:p>
            <a:pPr marL="285750" indent="-28575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400" dirty="0"/>
              <a:t>Client majeur </a:t>
            </a:r>
            <a:r>
              <a:rPr lang="fr-FR" sz="1400" dirty="0" smtClean="0"/>
              <a:t>capable,</a:t>
            </a:r>
            <a:endParaRPr lang="fr-FR" sz="1400" dirty="0"/>
          </a:p>
          <a:p>
            <a:pPr marL="285750" indent="-28575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400" dirty="0"/>
              <a:t>Client non interdit </a:t>
            </a:r>
            <a:r>
              <a:rPr lang="fr-FR" sz="1400" dirty="0" smtClean="0"/>
              <a:t>bancaire (FICP et FCC),</a:t>
            </a:r>
            <a:endParaRPr lang="fr-FR" sz="1400" dirty="0"/>
          </a:p>
          <a:p>
            <a:pPr marL="285750" indent="-28575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400" dirty="0" smtClean="0"/>
              <a:t>DRC </a:t>
            </a:r>
            <a:r>
              <a:rPr lang="fr-FR" sz="1400" dirty="0"/>
              <a:t>à </a:t>
            </a:r>
            <a:r>
              <a:rPr lang="fr-FR" sz="1400" dirty="0" smtClean="0"/>
              <a:t>jour, </a:t>
            </a:r>
            <a:endParaRPr lang="fr-FR" sz="1400" dirty="0"/>
          </a:p>
          <a:p>
            <a:pPr marL="285750" indent="-28575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400" dirty="0" smtClean="0"/>
              <a:t>EAI (auto-certification) signée, </a:t>
            </a:r>
            <a:endParaRPr lang="fr-FR" sz="1400" dirty="0"/>
          </a:p>
          <a:p>
            <a:pPr marL="285750" indent="-28575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400" dirty="0" smtClean="0"/>
              <a:t>Point budget à jour (moins de 18 mois),</a:t>
            </a:r>
            <a:endParaRPr lang="fr-FR" sz="1400" dirty="0"/>
          </a:p>
          <a:p>
            <a:pPr marL="285750" indent="-28575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400" dirty="0"/>
              <a:t>Note Bale II de 0 à 7 (si supérieur à 7, respecter le schéma délégataire de la Caisse).</a:t>
            </a:r>
          </a:p>
          <a:p>
            <a:pPr marL="285750" indent="-28575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400" dirty="0"/>
              <a:t>Tous liens inter-personne (père, mère, frère etc.) enregistrés dans MySys et fiables.</a:t>
            </a:r>
          </a:p>
          <a:p>
            <a:pPr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lang="fr-FR" sz="1400" dirty="0"/>
          </a:p>
          <a:p>
            <a:pPr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1400" dirty="0" smtClean="0"/>
              <a:t> </a:t>
            </a:r>
            <a:r>
              <a:rPr lang="fr-FR" sz="1400" b="1" dirty="0"/>
              <a:t>Si ces conditions ne sont pas </a:t>
            </a:r>
            <a:r>
              <a:rPr lang="fr-FR" sz="1400" b="1" dirty="0" smtClean="0"/>
              <a:t>remplies, il convient de </a:t>
            </a:r>
            <a:r>
              <a:rPr lang="fr-FR" sz="1400" b="1" dirty="0"/>
              <a:t>proposer un entretien en face à face au client avant création de la </a:t>
            </a:r>
            <a:r>
              <a:rPr lang="fr-FR" sz="1400" b="1" dirty="0" smtClean="0"/>
              <a:t>vente. </a:t>
            </a:r>
            <a:endParaRPr lang="fr-FR" sz="1400" b="1" dirty="0"/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8598" y="1234818"/>
            <a:ext cx="1095170" cy="96632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7887667-8FA8-4A70-BAC6-9AA82F0F1762}"/>
              </a:ext>
            </a:extLst>
          </p:cNvPr>
          <p:cNvSpPr txBox="1"/>
          <p:nvPr/>
        </p:nvSpPr>
        <p:spPr>
          <a:xfrm>
            <a:off x="7014530" y="2461963"/>
            <a:ext cx="4144917" cy="845309"/>
          </a:xfrm>
          <a:prstGeom prst="rect">
            <a:avLst/>
          </a:prstGeom>
          <a:solidFill>
            <a:srgbClr val="F44336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6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S’agissant d’un </a:t>
            </a:r>
            <a:r>
              <a:rPr lang="fr-FR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processus</a:t>
            </a:r>
            <a:r>
              <a:rPr lang="fr-FR" sz="16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transitoire il n’est pas éligible à la SED</a:t>
            </a:r>
            <a:endParaRPr lang="fr-FR" sz="1600" b="1" dirty="0"/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 rotWithShape="1"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64354" y="1288552"/>
            <a:ext cx="1095170" cy="966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886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09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390968" y="1807813"/>
            <a:ext cx="4891548" cy="162506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opératoire </a:t>
            </a:r>
          </a:p>
          <a:p>
            <a:pPr>
              <a:lnSpc>
                <a:spcPct val="110000"/>
              </a:lnSpc>
            </a:pPr>
            <a:r>
              <a:rPr lang="fr-FR" sz="32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de vente à distance </a:t>
            </a:r>
          </a:p>
          <a:p>
            <a:pPr>
              <a:lnSpc>
                <a:spcPct val="110000"/>
              </a:lnSpc>
            </a:pPr>
            <a:r>
              <a:rPr lang="fr-FR" sz="32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pas à pas.</a:t>
            </a:r>
          </a:p>
        </p:txBody>
      </p:sp>
    </p:spTree>
    <p:extLst>
      <p:ext uri="{BB962C8B-B14F-4D97-AF65-F5344CB8AC3E}">
        <p14:creationId xmlns:p14="http://schemas.microsoft.com/office/powerpoint/2010/main" val="2387472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9007293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opératoire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de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pas à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pas – 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Créer un dossier de vente à 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distance – code transaction « 0950 ». </a:t>
            </a:r>
            <a:endParaRPr lang="fr-FR" sz="20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10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131836" y="1199683"/>
            <a:ext cx="1044564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/>
              <a:t>Dans le moteur </a:t>
            </a:r>
            <a:r>
              <a:rPr lang="fr-FR" sz="1600" b="1" dirty="0"/>
              <a:t>de recherche </a:t>
            </a:r>
            <a:r>
              <a:rPr lang="fr-FR" sz="1600" b="1" dirty="0" smtClean="0"/>
              <a:t>du totem </a:t>
            </a:r>
            <a:r>
              <a:rPr lang="fr-FR" sz="1600" b="1" dirty="0"/>
              <a:t>/</a:t>
            </a:r>
            <a:r>
              <a:rPr lang="fr-FR" sz="1600" b="1" dirty="0" smtClean="0"/>
              <a:t>PCM, je recherche « </a:t>
            </a:r>
            <a:r>
              <a:rPr lang="fr-FR" sz="1600" b="1" dirty="0"/>
              <a:t>OVMC (OVAD) » : Outils de Vente à distance ou code transaction </a:t>
            </a:r>
            <a:r>
              <a:rPr lang="fr-FR" sz="1600" b="1" dirty="0" smtClean="0"/>
              <a:t>« 0950 ».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/>
              <a:t>Je sélectionne </a:t>
            </a:r>
            <a:r>
              <a:rPr lang="fr-FR" sz="1600" b="1" dirty="0"/>
              <a:t>le client en cliquant sur la loupe devant le Nom Prénom du client </a:t>
            </a:r>
            <a:r>
              <a:rPr lang="fr-FR" sz="1600" dirty="0"/>
              <a:t>(</a:t>
            </a:r>
            <a:r>
              <a:rPr lang="fr-FR" sz="1600" dirty="0" smtClean="0"/>
              <a:t>2</a:t>
            </a:r>
            <a:r>
              <a:rPr lang="fr-FR" sz="1600" baseline="30000" dirty="0" smtClean="0"/>
              <a:t>ième</a:t>
            </a:r>
            <a:r>
              <a:rPr lang="fr-FR" sz="1600" dirty="0" smtClean="0"/>
              <a:t>  </a:t>
            </a:r>
            <a:r>
              <a:rPr lang="fr-FR" sz="1600" dirty="0"/>
              <a:t>partie de l’écran)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</p:txBody>
      </p:sp>
      <p:pic>
        <p:nvPicPr>
          <p:cNvPr id="11" name="Image 10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6604" y="2437304"/>
            <a:ext cx="6137910" cy="241109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Image 12"/>
          <p:cNvPicPr/>
          <p:nvPr/>
        </p:nvPicPr>
        <p:blipFill>
          <a:blip r:embed="rId6"/>
          <a:stretch>
            <a:fillRect/>
          </a:stretch>
        </p:blipFill>
        <p:spPr>
          <a:xfrm>
            <a:off x="1388990" y="5317087"/>
            <a:ext cx="6200038" cy="125793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" name="object 10"/>
          <p:cNvSpPr>
            <a:spLocks/>
          </p:cNvSpPr>
          <p:nvPr/>
        </p:nvSpPr>
        <p:spPr bwMode="auto">
          <a:xfrm>
            <a:off x="2348323" y="3125645"/>
            <a:ext cx="2258347" cy="463915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23" name="Connecteur droit avec flèche 22"/>
          <p:cNvCxnSpPr/>
          <p:nvPr/>
        </p:nvCxnSpPr>
        <p:spPr>
          <a:xfrm>
            <a:off x="1657269" y="2232992"/>
            <a:ext cx="627678" cy="884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122003" y="4921190"/>
            <a:ext cx="957549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/>
              <a:t>Je clique </a:t>
            </a:r>
            <a:r>
              <a:rPr lang="fr-FR" sz="1600" b="1" dirty="0"/>
              <a:t>sur </a:t>
            </a:r>
            <a:r>
              <a:rPr lang="fr-FR" sz="1600" b="1" dirty="0" smtClean="0"/>
              <a:t>« Création vente » </a:t>
            </a:r>
            <a:r>
              <a:rPr lang="fr-FR" sz="1600" b="1" dirty="0"/>
              <a:t>dans le menu à gauche</a:t>
            </a:r>
          </a:p>
        </p:txBody>
      </p:sp>
      <p:sp>
        <p:nvSpPr>
          <p:cNvPr id="17" name="object 10"/>
          <p:cNvSpPr>
            <a:spLocks/>
          </p:cNvSpPr>
          <p:nvPr/>
        </p:nvSpPr>
        <p:spPr bwMode="auto">
          <a:xfrm>
            <a:off x="1235075" y="5704113"/>
            <a:ext cx="1049872" cy="246743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22" name="Connecteur droit avec flèche 21"/>
          <p:cNvCxnSpPr/>
          <p:nvPr/>
        </p:nvCxnSpPr>
        <p:spPr>
          <a:xfrm flipH="1">
            <a:off x="2318930" y="5206177"/>
            <a:ext cx="557005" cy="6095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942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11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235075" y="1229180"/>
            <a:ext cx="969348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Dans les menus </a:t>
            </a:r>
            <a:r>
              <a:rPr lang="fr-FR" sz="1600" b="1" dirty="0" smtClean="0"/>
              <a:t>déroulants, je choisis </a:t>
            </a:r>
            <a:r>
              <a:rPr lang="fr-FR" sz="1600" b="1" dirty="0"/>
              <a:t>BANCARISATION dans le menu « Catégorie » puis </a:t>
            </a:r>
            <a:r>
              <a:rPr lang="fr-FR" sz="1600" b="1" dirty="0">
                <a:solidFill>
                  <a:srgbClr val="F44336"/>
                </a:solidFill>
              </a:rPr>
              <a:t>Smiles</a:t>
            </a:r>
            <a:r>
              <a:rPr lang="fr-FR" sz="1600" b="1" dirty="0"/>
              <a:t> dans le menu « Produit </a:t>
            </a:r>
            <a:r>
              <a:rPr lang="fr-FR" sz="1600" b="1" dirty="0" smtClean="0"/>
              <a:t>». Puis, je clique sur Créer.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/>
              <a:t>Un </a:t>
            </a:r>
            <a:r>
              <a:rPr lang="fr-FR" sz="1600" b="1" dirty="0"/>
              <a:t>pop up rappelle les critères d’éligibilité à la Formule Famille, </a:t>
            </a:r>
            <a:r>
              <a:rPr lang="fr-FR" sz="1600" b="1" dirty="0" smtClean="0"/>
              <a:t>je clique </a:t>
            </a:r>
            <a:r>
              <a:rPr lang="fr-FR" sz="1600" b="1" dirty="0"/>
              <a:t>sur </a:t>
            </a:r>
            <a:r>
              <a:rPr lang="fr-FR" sz="1600" b="1" dirty="0" smtClean="0"/>
              <a:t>OK.</a:t>
            </a:r>
            <a:endParaRPr lang="fr-F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</p:txBody>
      </p:sp>
      <p:sp>
        <p:nvSpPr>
          <p:cNvPr id="14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9007293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opératoire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de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pas à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pas – 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Créer un dossier de vente à 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distance – code transaction « 0950 ». </a:t>
            </a:r>
            <a:endParaRPr lang="fr-FR" sz="20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5" name="Image 14"/>
          <p:cNvPicPr/>
          <p:nvPr/>
        </p:nvPicPr>
        <p:blipFill>
          <a:blip r:embed="rId5"/>
          <a:stretch>
            <a:fillRect/>
          </a:stretch>
        </p:blipFill>
        <p:spPr>
          <a:xfrm>
            <a:off x="1578877" y="1916829"/>
            <a:ext cx="6861810" cy="1566863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Image 15"/>
          <p:cNvPicPr/>
          <p:nvPr/>
        </p:nvPicPr>
        <p:blipFill rotWithShape="1">
          <a:blip r:embed="rId6"/>
          <a:srcRect b="29364"/>
          <a:stretch/>
        </p:blipFill>
        <p:spPr>
          <a:xfrm>
            <a:off x="1568491" y="4112833"/>
            <a:ext cx="5598734" cy="238950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object 10"/>
          <p:cNvSpPr>
            <a:spLocks/>
          </p:cNvSpPr>
          <p:nvPr/>
        </p:nvSpPr>
        <p:spPr bwMode="auto">
          <a:xfrm>
            <a:off x="7237668" y="2674371"/>
            <a:ext cx="962435" cy="353962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sp>
        <p:nvSpPr>
          <p:cNvPr id="21" name="object 10"/>
          <p:cNvSpPr>
            <a:spLocks/>
          </p:cNvSpPr>
          <p:nvPr/>
        </p:nvSpPr>
        <p:spPr bwMode="auto">
          <a:xfrm>
            <a:off x="4877927" y="6066500"/>
            <a:ext cx="962435" cy="353962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22" name="Connecteur droit avec flèche 21"/>
          <p:cNvCxnSpPr/>
          <p:nvPr/>
        </p:nvCxnSpPr>
        <p:spPr>
          <a:xfrm>
            <a:off x="6527800" y="1725562"/>
            <a:ext cx="627678" cy="884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/>
          <p:nvPr/>
        </p:nvCxnSpPr>
        <p:spPr>
          <a:xfrm>
            <a:off x="3421626" y="4026310"/>
            <a:ext cx="1732988" cy="18779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e 23"/>
          <p:cNvGrpSpPr/>
          <p:nvPr/>
        </p:nvGrpSpPr>
        <p:grpSpPr>
          <a:xfrm>
            <a:off x="7291488" y="4250694"/>
            <a:ext cx="4666993" cy="1687989"/>
            <a:chOff x="11452914" y="3821837"/>
            <a:chExt cx="3012758" cy="286786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D74D3CF-2BB2-4EF5-8FB2-433C1A10B5A3}"/>
                </a:ext>
              </a:extLst>
            </p:cNvPr>
            <p:cNvSpPr/>
            <p:nvPr/>
          </p:nvSpPr>
          <p:spPr>
            <a:xfrm>
              <a:off x="11452914" y="3821837"/>
              <a:ext cx="3012758" cy="28678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26" name="TextBox 51">
              <a:extLst>
                <a:ext uri="{FF2B5EF4-FFF2-40B4-BE49-F238E27FC236}">
                  <a16:creationId xmlns:a16="http://schemas.microsoft.com/office/drawing/2014/main" id="{F708EF1C-09AF-4842-83E7-962720BC5CE5}"/>
                </a:ext>
              </a:extLst>
            </p:cNvPr>
            <p:cNvSpPr txBox="1"/>
            <p:nvPr/>
          </p:nvSpPr>
          <p:spPr>
            <a:xfrm>
              <a:off x="11592134" y="3958384"/>
              <a:ext cx="2650450" cy="256224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>
              <a:defPPr>
                <a:defRPr lang="fr-FR"/>
              </a:defPPr>
              <a:lvl1pPr>
                <a:lnSpc>
                  <a:spcPct val="125000"/>
                </a:lnSpc>
                <a:defRPr sz="1200"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pPr algn="just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</a:pPr>
              <a:r>
                <a:rPr lang="fr-FR" sz="14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mise en gestion d’une Formule Famille et de sa tarification nécessite à minima l’existence de 2 offres individuelles de même niveau (Confort/Confort, Initial/Initial ou Optimal/Optimal…) sinon un message d’erreur apparait pour préciser la nécessité de 2 comptes minimum.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476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12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235074" y="1229180"/>
            <a:ext cx="10283415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/>
              <a:t>Dans la 1</a:t>
            </a:r>
            <a:r>
              <a:rPr lang="fr-FR" sz="1600" b="1" baseline="30000" dirty="0" smtClean="0"/>
              <a:t>ère</a:t>
            </a:r>
            <a:r>
              <a:rPr lang="fr-FR" sz="1600" b="1" dirty="0" smtClean="0"/>
              <a:t> partie du formulaire de saisie, les coordonnées du client sont automatiquement reprises.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/>
              <a:t>Je sélectionne </a:t>
            </a:r>
            <a:r>
              <a:rPr lang="fr-FR" sz="1600" b="1" dirty="0"/>
              <a:t>le compte de prélèvement (simple ou joint) dans le menu déroulant « Client bancaire </a:t>
            </a:r>
            <a:r>
              <a:rPr lang="fr-FR" sz="1600" b="1" dirty="0" smtClean="0"/>
              <a:t>».</a:t>
            </a:r>
            <a:endParaRPr lang="fr-F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9007293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opératoire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de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pas à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pas – 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Créer un dossier de vente à 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distance – code transaction « 0950 ». </a:t>
            </a:r>
            <a:endParaRPr lang="fr-FR" sz="20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2" name="Image 11"/>
          <p:cNvPicPr/>
          <p:nvPr/>
        </p:nvPicPr>
        <p:blipFill>
          <a:blip r:embed="rId5"/>
          <a:stretch>
            <a:fillRect/>
          </a:stretch>
        </p:blipFill>
        <p:spPr>
          <a:xfrm>
            <a:off x="1774825" y="1677014"/>
            <a:ext cx="5204460" cy="18669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Image 12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862"/>
          <a:stretch/>
        </p:blipFill>
        <p:spPr bwMode="auto">
          <a:xfrm>
            <a:off x="1774825" y="4088437"/>
            <a:ext cx="5204460" cy="247459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object 10"/>
          <p:cNvSpPr>
            <a:spLocks/>
          </p:cNvSpPr>
          <p:nvPr/>
        </p:nvSpPr>
        <p:spPr bwMode="auto">
          <a:xfrm>
            <a:off x="4509216" y="2054938"/>
            <a:ext cx="2018584" cy="467035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sp>
        <p:nvSpPr>
          <p:cNvPr id="15" name="object 10"/>
          <p:cNvSpPr>
            <a:spLocks/>
          </p:cNvSpPr>
          <p:nvPr/>
        </p:nvSpPr>
        <p:spPr bwMode="auto">
          <a:xfrm>
            <a:off x="3034378" y="5181597"/>
            <a:ext cx="1552370" cy="353962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16" name="Connecteur droit avec flèche 15"/>
          <p:cNvCxnSpPr/>
          <p:nvPr/>
        </p:nvCxnSpPr>
        <p:spPr>
          <a:xfrm flipH="1">
            <a:off x="6668781" y="1607574"/>
            <a:ext cx="616922" cy="7374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/>
          <p:nvPr/>
        </p:nvCxnSpPr>
        <p:spPr>
          <a:xfrm flipH="1">
            <a:off x="4712162" y="4026310"/>
            <a:ext cx="1054457" cy="13322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9910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13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0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9007293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opératoire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de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pas à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pas – 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Créer un dossier de vente à 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distance – code transaction « 0950 ». </a:t>
            </a:r>
            <a:endParaRPr lang="fr-FR" sz="20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901245" y="1317668"/>
            <a:ext cx="1072048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/>
              <a:t>Une </a:t>
            </a:r>
            <a:r>
              <a:rPr lang="fr-FR" sz="1600" b="1" dirty="0"/>
              <a:t>zone commentaire (en bas de l’écran de saisie) permet de décrire </a:t>
            </a:r>
            <a:r>
              <a:rPr lang="fr-FR" sz="1600" b="1" dirty="0" smtClean="0"/>
              <a:t>l’avenant ou la modification </a:t>
            </a:r>
            <a:r>
              <a:rPr lang="fr-FR" sz="1600" b="1" dirty="0"/>
              <a:t>envoyée au client </a:t>
            </a:r>
            <a:r>
              <a:rPr lang="fr-FR" sz="1600" b="1" dirty="0" smtClean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b="1" dirty="0" smtClean="0"/>
              <a:t> Type </a:t>
            </a:r>
            <a:r>
              <a:rPr lang="fr-FR" sz="1600" b="1" dirty="0"/>
              <a:t>de formule 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fr-FR" sz="1600" dirty="0"/>
              <a:t>Formule famille Initial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fr-FR" sz="1600" dirty="0"/>
              <a:t>Formule famille Confort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fr-FR" sz="1600" dirty="0"/>
              <a:t>Formule famille </a:t>
            </a:r>
            <a:r>
              <a:rPr lang="fr-FR" sz="1600" dirty="0" smtClean="0"/>
              <a:t>Optimal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fr-FR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b="1" dirty="0"/>
              <a:t>Type de carte bancaire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Les clients concernés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/>
              <a:t>Nom + prénom + date de naissance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/>
              <a:t>Numéro de client ou </a:t>
            </a:r>
            <a:r>
              <a:rPr lang="fr-FR" sz="1600" dirty="0" smtClean="0"/>
              <a:t>personne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Le type d’envoi 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/>
              <a:t>Postal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MSI</a:t>
            </a:r>
          </a:p>
          <a:p>
            <a:pPr lvl="1"/>
            <a:endParaRPr lang="fr-F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Puis cliquer sur Création Vente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 smtClean="0"/>
          </a:p>
        </p:txBody>
      </p:sp>
      <p:pic>
        <p:nvPicPr>
          <p:cNvPr id="22" name="Image 21"/>
          <p:cNvPicPr/>
          <p:nvPr/>
        </p:nvPicPr>
        <p:blipFill>
          <a:blip r:embed="rId5"/>
          <a:stretch>
            <a:fillRect/>
          </a:stretch>
        </p:blipFill>
        <p:spPr>
          <a:xfrm>
            <a:off x="5411851" y="1946786"/>
            <a:ext cx="6209877" cy="2691064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4" name="object 10"/>
          <p:cNvSpPr>
            <a:spLocks/>
          </p:cNvSpPr>
          <p:nvPr/>
        </p:nvSpPr>
        <p:spPr bwMode="auto">
          <a:xfrm>
            <a:off x="6247509" y="3406876"/>
            <a:ext cx="3433519" cy="752168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25" name="Connecteur droit avec flèche 24"/>
          <p:cNvCxnSpPr/>
          <p:nvPr/>
        </p:nvCxnSpPr>
        <p:spPr>
          <a:xfrm>
            <a:off x="5119048" y="3320995"/>
            <a:ext cx="923904" cy="3819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bject 10"/>
          <p:cNvSpPr>
            <a:spLocks/>
          </p:cNvSpPr>
          <p:nvPr/>
        </p:nvSpPr>
        <p:spPr bwMode="auto">
          <a:xfrm>
            <a:off x="6908333" y="4250682"/>
            <a:ext cx="929382" cy="387168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39" name="Connecteur droit avec flèche 38"/>
          <p:cNvCxnSpPr/>
          <p:nvPr/>
        </p:nvCxnSpPr>
        <p:spPr>
          <a:xfrm flipV="1">
            <a:off x="4281714" y="4518259"/>
            <a:ext cx="2626619" cy="8380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arenthèse fermante 9"/>
          <p:cNvSpPr/>
          <p:nvPr/>
        </p:nvSpPr>
        <p:spPr>
          <a:xfrm>
            <a:off x="4689987" y="1654630"/>
            <a:ext cx="404527" cy="3342436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927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14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7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9007293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opératoire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de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pas à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pas – 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Créer un dossier de vente à 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distance – code transaction « 0950 ». </a:t>
            </a:r>
            <a:endParaRPr lang="fr-FR" sz="20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235074" y="1229180"/>
            <a:ext cx="10283415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/>
              <a:t>Je clique sur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/>
              <a:t>Je confirme </a:t>
            </a:r>
            <a:r>
              <a:rPr lang="fr-FR" sz="1600" b="1" dirty="0"/>
              <a:t>la création du dossier en cliquant sur « vente confirmée »  et en confirmant dans le pop up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</p:txBody>
      </p:sp>
      <p:pic>
        <p:nvPicPr>
          <p:cNvPr id="23" name="Image 22"/>
          <p:cNvPicPr/>
          <p:nvPr/>
        </p:nvPicPr>
        <p:blipFill rotWithShape="1">
          <a:blip r:embed="rId5"/>
          <a:srcRect l="25414" t="93290" r="64365" b="2683"/>
          <a:stretch/>
        </p:blipFill>
        <p:spPr bwMode="auto">
          <a:xfrm>
            <a:off x="2894709" y="1150374"/>
            <a:ext cx="1544556" cy="41228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6" name="Image 25"/>
          <p:cNvPicPr/>
          <p:nvPr/>
        </p:nvPicPr>
        <p:blipFill>
          <a:blip r:embed="rId5"/>
          <a:stretch>
            <a:fillRect/>
          </a:stretch>
        </p:blipFill>
        <p:spPr>
          <a:xfrm>
            <a:off x="1573653" y="1754915"/>
            <a:ext cx="5387586" cy="194693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Image 26"/>
          <p:cNvPicPr/>
          <p:nvPr/>
        </p:nvPicPr>
        <p:blipFill>
          <a:blip r:embed="rId6"/>
          <a:stretch>
            <a:fillRect/>
          </a:stretch>
        </p:blipFill>
        <p:spPr>
          <a:xfrm>
            <a:off x="1655691" y="4321277"/>
            <a:ext cx="5438283" cy="2257783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 27"/>
          <p:cNvPicPr/>
          <p:nvPr/>
        </p:nvPicPr>
        <p:blipFill rotWithShape="1">
          <a:blip r:embed="rId7"/>
          <a:srcRect l="25795" t="49360" r="26340" b="19144"/>
          <a:stretch/>
        </p:blipFill>
        <p:spPr bwMode="auto">
          <a:xfrm>
            <a:off x="6527800" y="4935664"/>
            <a:ext cx="2752725" cy="893763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9" name="object 10"/>
          <p:cNvSpPr>
            <a:spLocks/>
          </p:cNvSpPr>
          <p:nvPr/>
        </p:nvSpPr>
        <p:spPr bwMode="auto">
          <a:xfrm>
            <a:off x="2713703" y="3465871"/>
            <a:ext cx="1032388" cy="294968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30" name="Connecteur droit avec flèche 29"/>
          <p:cNvCxnSpPr/>
          <p:nvPr/>
        </p:nvCxnSpPr>
        <p:spPr>
          <a:xfrm>
            <a:off x="2566219" y="1637071"/>
            <a:ext cx="619433" cy="171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bject 10"/>
          <p:cNvSpPr>
            <a:spLocks/>
          </p:cNvSpPr>
          <p:nvPr/>
        </p:nvSpPr>
        <p:spPr bwMode="auto">
          <a:xfrm>
            <a:off x="2261419" y="6169742"/>
            <a:ext cx="743038" cy="270239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sp>
        <p:nvSpPr>
          <p:cNvPr id="32" name="object 10"/>
          <p:cNvSpPr>
            <a:spLocks/>
          </p:cNvSpPr>
          <p:nvPr/>
        </p:nvSpPr>
        <p:spPr bwMode="auto">
          <a:xfrm>
            <a:off x="8447313" y="5152104"/>
            <a:ext cx="660687" cy="276239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33" name="Connecteur droit avec flèche 32"/>
          <p:cNvCxnSpPr/>
          <p:nvPr/>
        </p:nvCxnSpPr>
        <p:spPr>
          <a:xfrm>
            <a:off x="2305664" y="4252451"/>
            <a:ext cx="511278" cy="18091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/>
          <p:nvPr/>
        </p:nvCxnSpPr>
        <p:spPr>
          <a:xfrm>
            <a:off x="2330245" y="4291781"/>
            <a:ext cx="4197555" cy="8701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110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15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7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9007293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mode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opératoire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de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vente à distance </a:t>
            </a:r>
          </a:p>
          <a:p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pas à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pas – 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Créer un dossier de vente à 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distance – code transaction « 0950 ». </a:t>
            </a:r>
            <a:endParaRPr lang="fr-FR" sz="20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235074" y="1229180"/>
            <a:ext cx="10283415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La vente est en statut « saisie à réaliser », le dossier de vente à distance est créé</a:t>
            </a:r>
            <a:r>
              <a:rPr lang="fr-FR" sz="1600" b="1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La création de ce dossier permet </a:t>
            </a:r>
            <a:r>
              <a:rPr lang="fr-FR" sz="1600" b="1" dirty="0" smtClean="0"/>
              <a:t>au </a:t>
            </a:r>
            <a:r>
              <a:rPr lang="fr-FR" sz="1600" b="1" dirty="0" smtClean="0">
                <a:solidFill>
                  <a:srgbClr val="FF0000"/>
                </a:solidFill>
              </a:rPr>
              <a:t>middle office vente à distance </a:t>
            </a:r>
            <a:r>
              <a:rPr lang="fr-FR" sz="1600" b="1" dirty="0" smtClean="0"/>
              <a:t>de saisir, suivre </a:t>
            </a:r>
            <a:r>
              <a:rPr lang="fr-FR" sz="1600" b="1" dirty="0"/>
              <a:t>et relancer et l’offre le cas échéant.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</p:txBody>
      </p:sp>
      <p:pic>
        <p:nvPicPr>
          <p:cNvPr id="22" name="Image 21"/>
          <p:cNvPicPr/>
          <p:nvPr/>
        </p:nvPicPr>
        <p:blipFill>
          <a:blip r:embed="rId5"/>
          <a:stretch>
            <a:fillRect/>
          </a:stretch>
        </p:blipFill>
        <p:spPr>
          <a:xfrm>
            <a:off x="1623427" y="1692725"/>
            <a:ext cx="6119475" cy="246632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9" name="object 10"/>
          <p:cNvSpPr>
            <a:spLocks/>
          </p:cNvSpPr>
          <p:nvPr/>
        </p:nvSpPr>
        <p:spPr bwMode="auto">
          <a:xfrm>
            <a:off x="5737122" y="2846438"/>
            <a:ext cx="1327355" cy="471949"/>
          </a:xfrm>
          <a:custGeom>
            <a:avLst/>
            <a:gdLst>
              <a:gd name="T0" fmla="*/ 0 w 356235"/>
              <a:gd name="T1" fmla="*/ 885465 h 152400"/>
              <a:gd name="T2" fmla="*/ 2147483646 w 356235"/>
              <a:gd name="T3" fmla="*/ 885465 h 152400"/>
              <a:gd name="T4" fmla="*/ 2147483646 w 356235"/>
              <a:gd name="T5" fmla="*/ 0 h 152400"/>
              <a:gd name="T6" fmla="*/ 0 w 356235"/>
              <a:gd name="T7" fmla="*/ 0 h 152400"/>
              <a:gd name="T8" fmla="*/ 0 w 356235"/>
              <a:gd name="T9" fmla="*/ 885465 h 15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235" h="152400">
                <a:moveTo>
                  <a:pt x="0" y="152400"/>
                </a:moveTo>
                <a:lnTo>
                  <a:pt x="356158" y="152400"/>
                </a:lnTo>
                <a:lnTo>
                  <a:pt x="356158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dirty="0"/>
          </a:p>
        </p:txBody>
      </p:sp>
      <p:cxnSp>
        <p:nvCxnSpPr>
          <p:cNvPr id="30" name="Connecteur droit avec flèche 29"/>
          <p:cNvCxnSpPr/>
          <p:nvPr/>
        </p:nvCxnSpPr>
        <p:spPr>
          <a:xfrm>
            <a:off x="2566219" y="1637071"/>
            <a:ext cx="3082413" cy="13568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e 31"/>
          <p:cNvGrpSpPr/>
          <p:nvPr/>
        </p:nvGrpSpPr>
        <p:grpSpPr>
          <a:xfrm>
            <a:off x="1743922" y="5050154"/>
            <a:ext cx="8106595" cy="974916"/>
            <a:chOff x="11452914" y="3821837"/>
            <a:chExt cx="3029292" cy="1313406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7D74D3CF-2BB2-4EF5-8FB2-433C1A10B5A3}"/>
                </a:ext>
              </a:extLst>
            </p:cNvPr>
            <p:cNvSpPr/>
            <p:nvPr/>
          </p:nvSpPr>
          <p:spPr>
            <a:xfrm>
              <a:off x="11452914" y="3821837"/>
              <a:ext cx="3012758" cy="11812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37" name="TextBox 51">
              <a:extLst>
                <a:ext uri="{FF2B5EF4-FFF2-40B4-BE49-F238E27FC236}">
                  <a16:creationId xmlns:a16="http://schemas.microsoft.com/office/drawing/2014/main" id="{F708EF1C-09AF-4842-83E7-962720BC5CE5}"/>
                </a:ext>
              </a:extLst>
            </p:cNvPr>
            <p:cNvSpPr txBox="1"/>
            <p:nvPr/>
          </p:nvSpPr>
          <p:spPr>
            <a:xfrm>
              <a:off x="11500640" y="3883213"/>
              <a:ext cx="2981566" cy="125203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>
              <a:defPPr>
                <a:defRPr lang="fr-FR"/>
              </a:defPPr>
              <a:lvl1pPr>
                <a:lnSpc>
                  <a:spcPct val="125000"/>
                </a:lnSpc>
                <a:defRPr sz="1200"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pPr algn="ctr">
                <a:lnSpc>
                  <a:spcPct val="150000"/>
                </a:lnSpc>
              </a:pP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LE MIDDLE OFFICE VENTE A DISTANCE RÉALISE ENSUITE L’INSTRUCTION DE </a:t>
              </a: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L’AVENANT </a:t>
              </a:r>
            </a:p>
            <a:p>
              <a:pPr algn="ctr">
                <a:lnSpc>
                  <a:spcPct val="150000"/>
                </a:lnSpc>
              </a:pP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OU DE LA MODIFICATION ET </a:t>
              </a: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FINALISATION DE LA VENTE. </a:t>
              </a:r>
            </a:p>
            <a:p>
              <a:pPr algn="ctr">
                <a:lnSpc>
                  <a:spcPct val="150000"/>
                </a:lnSpc>
              </a:pPr>
              <a:endParaRPr lang="fr-FR" sz="14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5124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CE093F-0B28-4024-8522-A3046ADC1BC4}"/>
              </a:ext>
            </a:extLst>
          </p:cNvPr>
          <p:cNvSpPr/>
          <p:nvPr/>
        </p:nvSpPr>
        <p:spPr>
          <a:xfrm>
            <a:off x="5785191" y="3037490"/>
            <a:ext cx="483476" cy="2532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91AF3-88BA-42CA-A642-D68490970260}"/>
              </a:ext>
            </a:extLst>
          </p:cNvPr>
          <p:cNvSpPr/>
          <p:nvPr/>
        </p:nvSpPr>
        <p:spPr>
          <a:xfrm>
            <a:off x="908390" y="643759"/>
            <a:ext cx="4212020" cy="4212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0" name="Espace réservé pour une image  8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16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35075" y="1050878"/>
            <a:ext cx="4810198" cy="4636820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6390968" y="1807813"/>
            <a:ext cx="4891548" cy="108337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Accompagner mon client </a:t>
            </a:r>
            <a:r>
              <a:rPr lang="fr-FR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finaliser son </a:t>
            </a:r>
            <a:r>
              <a:rPr lang="fr-FR" sz="32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offre. </a:t>
            </a:r>
            <a:endParaRPr lang="fr-FR" sz="3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749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54842"/>
            <a:ext cx="467611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Accompagner mon client 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pour finaliser son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offre. </a:t>
            </a:r>
            <a:endParaRPr lang="fr-FR" sz="20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17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96861" y="1206986"/>
            <a:ext cx="9669462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600" b="1" dirty="0" smtClean="0"/>
              <a:t>Votre client ainsi que le co-titulaire en cas de compte-joint, reçoivent </a:t>
            </a:r>
            <a:r>
              <a:rPr lang="fr-FR" sz="1600" b="1" dirty="0"/>
              <a:t>un e-mail sur </a:t>
            </a:r>
            <a:r>
              <a:rPr lang="fr-FR" sz="1600" b="1" dirty="0" smtClean="0"/>
              <a:t>sa MSI, envoyé par le middle office VAD. Le message contient l’offre en format PDF en pièce.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FR" sz="1600" b="1" dirty="0" smtClean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600" b="1" dirty="0" smtClean="0"/>
              <a:t>Pour finaliser </a:t>
            </a:r>
            <a:r>
              <a:rPr lang="fr-FR" sz="1600" b="1" dirty="0" smtClean="0"/>
              <a:t>l’avenant ou la modification, </a:t>
            </a:r>
            <a:r>
              <a:rPr lang="fr-FR" sz="1600" b="1" dirty="0" smtClean="0"/>
              <a:t>votre client </a:t>
            </a:r>
            <a:r>
              <a:rPr lang="fr-FR" sz="1600" b="1" dirty="0"/>
              <a:t>doit retourner un exemplaire </a:t>
            </a:r>
            <a:r>
              <a:rPr lang="fr-FR" sz="1600" b="1" dirty="0" smtClean="0"/>
              <a:t>dûment </a:t>
            </a:r>
            <a:r>
              <a:rPr lang="fr-FR" sz="1600" b="1" dirty="0"/>
              <a:t>daté et </a:t>
            </a:r>
            <a:r>
              <a:rPr lang="fr-FR" sz="1600" b="1" dirty="0" smtClean="0"/>
              <a:t>signé, des </a:t>
            </a:r>
            <a:r>
              <a:rPr lang="fr-FR" sz="1600" b="1" dirty="0"/>
              <a:t>conditions particulières de l’offre </a:t>
            </a:r>
            <a:r>
              <a:rPr lang="fr-FR" sz="1600" b="1" dirty="0" smtClean="0"/>
              <a:t>dans </a:t>
            </a:r>
            <a:r>
              <a:rPr lang="fr-FR" sz="1600" b="1" dirty="0"/>
              <a:t>un délai de 30 jours </a:t>
            </a:r>
            <a:r>
              <a:rPr lang="fr-FR" sz="1600" b="1" dirty="0" smtClean="0"/>
              <a:t>par </a:t>
            </a:r>
            <a:r>
              <a:rPr lang="fr-FR" sz="1600" b="1" dirty="0"/>
              <a:t>courrier </a:t>
            </a:r>
            <a:r>
              <a:rPr lang="fr-FR" sz="1600" dirty="0"/>
              <a:t>à l’adresse libre réponse ci-dessous (</a:t>
            </a:r>
            <a:r>
              <a:rPr lang="fr-FR" sz="1600" i="1" dirty="0"/>
              <a:t>inutile d’affranchir le pli</a:t>
            </a:r>
            <a:r>
              <a:rPr lang="fr-FR" sz="1600" dirty="0"/>
              <a:t>) </a:t>
            </a:r>
            <a:r>
              <a:rPr lang="fr-FR" sz="1600" dirty="0" smtClean="0"/>
              <a:t>:</a:t>
            </a:r>
          </a:p>
          <a:p>
            <a:pPr>
              <a:spcAft>
                <a:spcPts val="600"/>
              </a:spcAft>
            </a:pPr>
            <a:endParaRPr lang="fr-FR" sz="1600" dirty="0"/>
          </a:p>
          <a:p>
            <a:pPr lvl="1" indent="-192088">
              <a:spcAft>
                <a:spcPts val="600"/>
              </a:spcAft>
            </a:pPr>
            <a:r>
              <a:rPr lang="fr-FR" sz="1600" b="1" dirty="0" smtClean="0"/>
              <a:t>CEGEE-VAD</a:t>
            </a:r>
            <a:endParaRPr lang="fr-FR" sz="1600" b="1" dirty="0"/>
          </a:p>
          <a:p>
            <a:pPr lvl="1" indent="-192088">
              <a:spcAft>
                <a:spcPts val="600"/>
              </a:spcAft>
            </a:pPr>
            <a:r>
              <a:rPr lang="fr-FR" sz="1600" b="1" dirty="0"/>
              <a:t>LIBRE REPONSE 33482</a:t>
            </a:r>
          </a:p>
          <a:p>
            <a:pPr lvl="1" indent="-192088">
              <a:spcAft>
                <a:spcPts val="600"/>
              </a:spcAft>
            </a:pPr>
            <a:r>
              <a:rPr lang="fr-FR" sz="1600" b="1" dirty="0"/>
              <a:t>54049 NANCY CEDEX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FR" sz="1600" b="1" dirty="0" smtClean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600" b="1" dirty="0" smtClean="0"/>
              <a:t>A défaut, le middle office VAD clôturera l’offre sans frais.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FR" sz="1600" b="1" dirty="0" smtClean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600" b="1" dirty="0" smtClean="0">
                <a:solidFill>
                  <a:srgbClr val="F44336"/>
                </a:solidFill>
              </a:rPr>
              <a:t>Retrouvez le contenu détaillé de cet email en cliquant sur le document ci-après : </a:t>
            </a:r>
            <a:endParaRPr lang="fr-FR" sz="1600" b="1" dirty="0">
              <a:solidFill>
                <a:srgbClr val="F44336"/>
              </a:solidFill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FR" sz="1600" dirty="0"/>
          </a:p>
          <a:p>
            <a:pPr lvl="1"/>
            <a:endParaRPr lang="fr-F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/>
          </a:p>
        </p:txBody>
      </p:sp>
      <p:grpSp>
        <p:nvGrpSpPr>
          <p:cNvPr id="15" name="Groupe 14"/>
          <p:cNvGrpSpPr/>
          <p:nvPr/>
        </p:nvGrpSpPr>
        <p:grpSpPr>
          <a:xfrm>
            <a:off x="7109712" y="2953543"/>
            <a:ext cx="4126464" cy="1797335"/>
            <a:chOff x="11452914" y="3821837"/>
            <a:chExt cx="3012758" cy="3031199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D74D3CF-2BB2-4EF5-8FB2-433C1A10B5A3}"/>
                </a:ext>
              </a:extLst>
            </p:cNvPr>
            <p:cNvSpPr/>
            <p:nvPr/>
          </p:nvSpPr>
          <p:spPr>
            <a:xfrm>
              <a:off x="11452914" y="3821837"/>
              <a:ext cx="3012758" cy="28678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21" name="TextBox 51">
              <a:extLst>
                <a:ext uri="{FF2B5EF4-FFF2-40B4-BE49-F238E27FC236}">
                  <a16:creationId xmlns:a16="http://schemas.microsoft.com/office/drawing/2014/main" id="{F708EF1C-09AF-4842-83E7-962720BC5CE5}"/>
                </a:ext>
              </a:extLst>
            </p:cNvPr>
            <p:cNvSpPr txBox="1"/>
            <p:nvPr/>
          </p:nvSpPr>
          <p:spPr>
            <a:xfrm>
              <a:off x="11601654" y="4083981"/>
              <a:ext cx="2650450" cy="2769055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>
              <a:defPPr>
                <a:defRPr lang="fr-FR"/>
              </a:defPPr>
              <a:lvl1pPr>
                <a:lnSpc>
                  <a:spcPct val="125000"/>
                </a:lnSpc>
                <a:defRPr sz="1200"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pPr algn="just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</a:pP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Le middle office vente à distance se charge également :</a:t>
              </a:r>
            </a:p>
            <a:p>
              <a:pPr marL="285750" indent="-285750" algn="just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Font typeface="Arial" panose="020B0604020202020204" pitchFamily="34" charset="0"/>
                <a:buChar char="•"/>
              </a:pPr>
              <a:r>
                <a:rPr lang="fr-FR" sz="14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</a:t>
              </a: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 la relance de votre client en cas de non retour</a:t>
              </a:r>
            </a:p>
            <a:p>
              <a:pPr marL="285750" indent="-285750" algn="just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Font typeface="Arial" panose="020B0604020202020204" pitchFamily="34" charset="0"/>
                <a:buChar char="•"/>
              </a:pP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De la gestion des rétractations.</a:t>
              </a:r>
              <a:endParaRPr lang="fr-FR" sz="14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3092219" y="5619949"/>
            <a:ext cx="4843763" cy="1321707"/>
            <a:chOff x="11452914" y="3821837"/>
            <a:chExt cx="3998103" cy="1321707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D74D3CF-2BB2-4EF5-8FB2-433C1A10B5A3}"/>
                </a:ext>
              </a:extLst>
            </p:cNvPr>
            <p:cNvSpPr/>
            <p:nvPr/>
          </p:nvSpPr>
          <p:spPr>
            <a:xfrm>
              <a:off x="11452914" y="3821837"/>
              <a:ext cx="3425896" cy="1181263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22" name="TextBox 51">
              <a:extLst>
                <a:ext uri="{FF2B5EF4-FFF2-40B4-BE49-F238E27FC236}">
                  <a16:creationId xmlns:a16="http://schemas.microsoft.com/office/drawing/2014/main" id="{F708EF1C-09AF-4842-83E7-962720BC5CE5}"/>
                </a:ext>
              </a:extLst>
            </p:cNvPr>
            <p:cNvSpPr txBox="1"/>
            <p:nvPr/>
          </p:nvSpPr>
          <p:spPr>
            <a:xfrm>
              <a:off x="11562686" y="3850882"/>
              <a:ext cx="3888331" cy="129266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>
              <a:defPPr>
                <a:defRPr lang="fr-FR"/>
              </a:defPPr>
              <a:lvl1pPr>
                <a:lnSpc>
                  <a:spcPct val="125000"/>
                </a:lnSpc>
                <a:defRPr sz="1200"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SAV VAD Client :</a:t>
              </a:r>
            </a:p>
            <a:p>
              <a:pPr>
                <a:lnSpc>
                  <a:spcPct val="150000"/>
                </a:lnSpc>
              </a:pP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Par téléphone : 0388313656</a:t>
              </a:r>
            </a:p>
            <a:p>
              <a:pPr>
                <a:lnSpc>
                  <a:spcPct val="150000"/>
                </a:lnSpc>
              </a:pPr>
              <a:r>
                <a:rPr lang="fr-FR" sz="1400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Par mail : support-vad@cegee.caisse-epargne.fr</a:t>
              </a:r>
              <a:endParaRPr lang="fr-FR" sz="14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  <a:p>
              <a:pPr>
                <a:lnSpc>
                  <a:spcPct val="150000"/>
                </a:lnSpc>
              </a:pPr>
              <a:endParaRPr lang="fr-FR" sz="14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graphicFrame>
        <p:nvGraphicFramePr>
          <p:cNvPr id="3" name="Obje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999493"/>
              </p:ext>
            </p:extLst>
          </p:nvPr>
        </p:nvGraphicFramePr>
        <p:xfrm>
          <a:off x="9205211" y="4828478"/>
          <a:ext cx="1452257" cy="12253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Document" showAsIcon="1" r:id="rId6" imgW="914400" imgH="771480" progId="Word.Document.12">
                  <p:embed/>
                </p:oleObj>
              </mc:Choice>
              <mc:Fallback>
                <p:oleObj name="Document" showAsIcon="1" r:id="rId6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205211" y="4828478"/>
                        <a:ext cx="1452257" cy="12253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98820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Personnalisé 30">
      <a:dk1>
        <a:srgbClr val="1D1D1D"/>
      </a:dk1>
      <a:lt1>
        <a:sysClr val="window" lastClr="FFFFFF"/>
      </a:lt1>
      <a:dk2>
        <a:srgbClr val="111111"/>
      </a:dk2>
      <a:lt2>
        <a:srgbClr val="F8F8F8"/>
      </a:lt2>
      <a:accent1>
        <a:srgbClr val="F44336"/>
      </a:accent1>
      <a:accent2>
        <a:srgbClr val="9C27B0"/>
      </a:accent2>
      <a:accent3>
        <a:srgbClr val="3F51B5"/>
      </a:accent3>
      <a:accent4>
        <a:srgbClr val="03A9F4"/>
      </a:accent4>
      <a:accent5>
        <a:srgbClr val="009688"/>
      </a:accent5>
      <a:accent6>
        <a:srgbClr val="8BC34A"/>
      </a:accent6>
      <a:hlink>
        <a:srgbClr val="F44336"/>
      </a:hlink>
      <a:folHlink>
        <a:srgbClr val="3F51B5"/>
      </a:folHlink>
    </a:clrScheme>
    <a:fontScheme name="Slidor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bIns="0" rtlCol="0" anchor="t">
        <a:spAutoFit/>
      </a:bodyPr>
      <a:lstStyle>
        <a:defPPr algn="l">
          <a:lnSpc>
            <a:spcPct val="150000"/>
          </a:lnSpc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BC222503CE594E96A8A70B1703BBD9" ma:contentTypeVersion="10" ma:contentTypeDescription="Create a new document." ma:contentTypeScope="" ma:versionID="03c4ccee553eb1451b06100a6525a0ce">
  <xsd:schema xmlns:xsd="http://www.w3.org/2001/XMLSchema" xmlns:xs="http://www.w3.org/2001/XMLSchema" xmlns:p="http://schemas.microsoft.com/office/2006/metadata/properties" xmlns:ns3="3edcd01c-fa64-4670-bc4f-9984a77729ad" targetNamespace="http://schemas.microsoft.com/office/2006/metadata/properties" ma:root="true" ma:fieldsID="7a300ed33c241031652a832fae683c65" ns3:_="">
    <xsd:import namespace="3edcd01c-fa64-4670-bc4f-9984a77729a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dcd01c-fa64-4670-bc4f-9984a77729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DCDE614-1B8B-41DF-A7BF-40C3E7B9F5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dcd01c-fa64-4670-bc4f-9984a77729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CC04AE7-04A0-4A82-ADA8-C3FBEB282CF9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57EBB59F-BFF8-4DDB-84C6-99A958858996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732C61B9-A7AB-44A9-BA6A-358DAC7E0A57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3edcd01c-fa64-4670-bc4f-9984a77729ad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8682</TotalTime>
  <Words>906</Words>
  <Application>Microsoft Office PowerPoint</Application>
  <PresentationFormat>Grand écran</PresentationFormat>
  <Paragraphs>194</Paragraphs>
  <Slides>17</Slides>
  <Notes>11</Notes>
  <HiddenSlides>0</HiddenSlides>
  <MMClips>0</MMClips>
  <ScaleCrop>false</ScaleCrop>
  <HeadingPairs>
    <vt:vector size="8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5" baseType="lpstr">
      <vt:lpstr>ＭＳ Ｐゴシック</vt:lpstr>
      <vt:lpstr>Arial</vt:lpstr>
      <vt:lpstr>Arial Narrow</vt:lpstr>
      <vt:lpstr>Segoe UI</vt:lpstr>
      <vt:lpstr>Segoe UI Light</vt:lpstr>
      <vt:lpstr>Segoe UI Semibold</vt:lpstr>
      <vt:lpstr>2_Office Theme</vt:lpstr>
      <vt:lpstr>Document Microsoft Word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Glide - by Slidor</dc:title>
  <dc:creator>Jerome BESTEL;Slidor</dc:creator>
  <cp:keywords>PowerPoint, Glide, Slidor</cp:keywords>
  <cp:lastModifiedBy>BULET Carine [CEGEE]</cp:lastModifiedBy>
  <cp:revision>771</cp:revision>
  <dcterms:created xsi:type="dcterms:W3CDTF">2018-11-08T16:43:29Z</dcterms:created>
  <dcterms:modified xsi:type="dcterms:W3CDTF">2020-09-04T09:32:57Z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didier.raik@cegee.caisse-epargne.fr</vt:lpwstr>
  </property>
  <property fmtid="{D5CDD505-2E9C-101B-9397-08002B2CF9AE}" pid="5" name="MSIP_Label_48a19f0c-bea1-442e-a475-ed109d9ec508_SetDate">
    <vt:lpwstr>2020-04-01T12:41:55.1307967Z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0x010100D5BC222503CE594E96A8A70B1703BBD9</vt:lpwstr>
  </property>
</Properties>
</file>