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5" r:id="rId5"/>
  </p:sldMasterIdLst>
  <p:notesMasterIdLst>
    <p:notesMasterId r:id="rId29"/>
  </p:notesMasterIdLst>
  <p:sldIdLst>
    <p:sldId id="259" r:id="rId6"/>
    <p:sldId id="372" r:id="rId7"/>
    <p:sldId id="374" r:id="rId8"/>
    <p:sldId id="403" r:id="rId9"/>
    <p:sldId id="413" r:id="rId10"/>
    <p:sldId id="373" r:id="rId11"/>
    <p:sldId id="378" r:id="rId12"/>
    <p:sldId id="375" r:id="rId13"/>
    <p:sldId id="379" r:id="rId14"/>
    <p:sldId id="376" r:id="rId15"/>
    <p:sldId id="406" r:id="rId16"/>
    <p:sldId id="414" r:id="rId17"/>
    <p:sldId id="381" r:id="rId18"/>
    <p:sldId id="382" r:id="rId19"/>
    <p:sldId id="386" r:id="rId20"/>
    <p:sldId id="407" r:id="rId21"/>
    <p:sldId id="393" r:id="rId22"/>
    <p:sldId id="411" r:id="rId23"/>
    <p:sldId id="395" r:id="rId24"/>
    <p:sldId id="396" r:id="rId25"/>
    <p:sldId id="397" r:id="rId26"/>
    <p:sldId id="398" r:id="rId27"/>
    <p:sldId id="399"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ssurances Vie CNP" id="{2F01A0B2-22CA-4D24-8508-A36A36957CC6}">
          <p14:sldIdLst>
            <p14:sldId id="259"/>
            <p14:sldId id="372"/>
          </p14:sldIdLst>
        </p14:section>
        <p14:section name="Les produits concernés" id="{787DD1E5-1D7A-4C45-97C7-E397A6A9549F}">
          <p14:sldIdLst>
            <p14:sldId id="374"/>
            <p14:sldId id="403"/>
            <p14:sldId id="413"/>
          </p14:sldIdLst>
        </p14:section>
        <p14:section name="Le processus de vente à distance" id="{D44DD309-3BB9-40B5-9E5D-5F8D7F4C7651}">
          <p14:sldIdLst>
            <p14:sldId id="373"/>
            <p14:sldId id="378"/>
          </p14:sldIdLst>
        </p14:section>
        <p14:section name="Les prérequis" id="{6C22DE70-8265-41A6-B9D4-2D14CE86F826}">
          <p14:sldIdLst>
            <p14:sldId id="375"/>
            <p14:sldId id="379"/>
          </p14:sldIdLst>
        </p14:section>
        <p14:section name="Le mode opératoire détaillé" id="{C737F124-D51F-47C8-89BC-D4D144F14B06}">
          <p14:sldIdLst>
            <p14:sldId id="376"/>
            <p14:sldId id="406"/>
            <p14:sldId id="414"/>
            <p14:sldId id="381"/>
            <p14:sldId id="382"/>
            <p14:sldId id="386"/>
            <p14:sldId id="407"/>
          </p14:sldIdLst>
        </p14:section>
        <p14:section name="Accompagner mon client en SED" id="{8BBCB7F5-A631-41B8-BDA8-0BD227CCF2B6}">
          <p14:sldIdLst>
            <p14:sldId id="393"/>
            <p14:sldId id="411"/>
            <p14:sldId id="395"/>
            <p14:sldId id="396"/>
            <p14:sldId id="397"/>
            <p14:sldId id="398"/>
            <p14:sldId id="399"/>
          </p14:sldIdLst>
        </p14:section>
      </p14:sectionLst>
    </p:ext>
    <p:ext uri="{EFAFB233-063F-42B5-8137-9DF3F51BA10A}">
      <p15:sldGuideLst xmlns:p15="http://schemas.microsoft.com/office/powerpoint/2012/main">
        <p15:guide id="2" pos="778" userDrawn="1">
          <p15:clr>
            <a:srgbClr val="A4A3A4"/>
          </p15:clr>
        </p15:guide>
        <p15:guide id="3" pos="4112" userDrawn="1">
          <p15:clr>
            <a:srgbClr val="A4A3A4"/>
          </p15:clr>
        </p15:guide>
        <p15:guide id="4" orient="horz" pos="4224" userDrawn="1">
          <p15:clr>
            <a:srgbClr val="A4A3A4"/>
          </p15:clr>
        </p15:guide>
        <p15:guide id="5" orient="horz" pos="73" userDrawn="1">
          <p15:clr>
            <a:srgbClr val="A4A3A4"/>
          </p15:clr>
        </p15:guide>
        <p15:guide id="7" pos="5087" userDrawn="1">
          <p15:clr>
            <a:srgbClr val="A4A3A4"/>
          </p15:clr>
        </p15:guide>
        <p15:guide id="9" pos="1118" userDrawn="1">
          <p15:clr>
            <a:srgbClr val="A4A3A4"/>
          </p15:clr>
        </p15:guide>
        <p15:guide id="10" pos="6516" userDrawn="1">
          <p15:clr>
            <a:srgbClr val="A4A3A4"/>
          </p15:clr>
        </p15:guide>
        <p15:guide id="11"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4336"/>
    <a:srgbClr val="000E2A"/>
    <a:srgbClr val="FFFFFF"/>
    <a:srgbClr val="111111"/>
    <a:srgbClr val="EDEDED"/>
    <a:srgbClr val="F8F8F8"/>
    <a:srgbClr val="12002A"/>
    <a:srgbClr val="1D0022"/>
    <a:srgbClr val="0013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98" autoAdjust="0"/>
    <p:restoredTop sz="93124" autoAdjust="0"/>
  </p:normalViewPr>
  <p:slideViewPr>
    <p:cSldViewPr snapToGrid="0">
      <p:cViewPr varScale="1">
        <p:scale>
          <a:sx n="60" d="100"/>
          <a:sy n="60" d="100"/>
        </p:scale>
        <p:origin x="1170" y="60"/>
      </p:cViewPr>
      <p:guideLst>
        <p:guide pos="778"/>
        <p:guide pos="4112"/>
        <p:guide orient="horz" pos="4224"/>
        <p:guide orient="horz" pos="73"/>
        <p:guide pos="5087"/>
        <p:guide pos="1118"/>
        <p:guide pos="6516"/>
        <p:guide pos="3840"/>
      </p:guideLst>
    </p:cSldViewPr>
  </p:slideViewPr>
  <p:notesTextViewPr>
    <p:cViewPr>
      <p:scale>
        <a:sx n="3" d="2"/>
        <a:sy n="3" d="2"/>
      </p:scale>
      <p:origin x="0" y="0"/>
    </p:cViewPr>
  </p:notesTextViewPr>
  <p:sorterViewPr>
    <p:cViewPr varScale="1">
      <p:scale>
        <a:sx n="1" d="1"/>
        <a:sy n="1" d="1"/>
      </p:scale>
      <p:origin x="0" y="-13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Light" panose="020B0502040204020203" pitchFamily="34" charset="0"/>
              </a:defRPr>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Light" panose="020B0502040204020203" pitchFamily="34" charset="0"/>
              </a:defRPr>
            </a:lvl1pPr>
          </a:lstStyle>
          <a:p>
            <a:fld id="{5D971959-953B-463E-BAAE-BE8CB048C413}" type="datetimeFigureOut">
              <a:rPr lang="fr-FR" smtClean="0"/>
              <a:pPr/>
              <a:t>06/12/2021</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Light" panose="020B0502040204020203" pitchFamily="34" charset="0"/>
              </a:defRPr>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Light" panose="020B0502040204020203" pitchFamily="34" charset="0"/>
              </a:defRPr>
            </a:lvl1pPr>
          </a:lstStyle>
          <a:p>
            <a:fld id="{01BB0138-77EE-466A-BAEB-47D907700EE9}" type="slidenum">
              <a:rPr lang="fr-FR" smtClean="0"/>
              <a:pPr/>
              <a:t>‹N°›</a:t>
            </a:fld>
            <a:endParaRPr lang="fr-FR" dirty="0"/>
          </a:p>
        </p:txBody>
      </p:sp>
    </p:spTree>
    <p:extLst>
      <p:ext uri="{BB962C8B-B14F-4D97-AF65-F5344CB8AC3E}">
        <p14:creationId xmlns:p14="http://schemas.microsoft.com/office/powerpoint/2010/main" val="13065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Light" panose="020B0502040204020203" pitchFamily="34" charset="0"/>
        <a:ea typeface="+mn-ea"/>
        <a:cs typeface="+mn-cs"/>
      </a:defRPr>
    </a:lvl1pPr>
    <a:lvl2pPr marL="457200" algn="l" defTabSz="914400" rtl="0" eaLnBrk="1" latinLnBrk="0" hangingPunct="1">
      <a:defRPr sz="1200" kern="1200">
        <a:solidFill>
          <a:schemeClr val="tx1"/>
        </a:solidFill>
        <a:latin typeface="Segoe UI Light" panose="020B0502040204020203" pitchFamily="34" charset="0"/>
        <a:ea typeface="+mn-ea"/>
        <a:cs typeface="+mn-cs"/>
      </a:defRPr>
    </a:lvl2pPr>
    <a:lvl3pPr marL="914400" algn="l" defTabSz="914400" rtl="0" eaLnBrk="1" latinLnBrk="0" hangingPunct="1">
      <a:defRPr sz="1200" kern="1200">
        <a:solidFill>
          <a:schemeClr val="tx1"/>
        </a:solidFill>
        <a:latin typeface="Segoe UI Light" panose="020B0502040204020203" pitchFamily="34" charset="0"/>
        <a:ea typeface="+mn-ea"/>
        <a:cs typeface="+mn-cs"/>
      </a:defRPr>
    </a:lvl3pPr>
    <a:lvl4pPr marL="1371600" algn="l" defTabSz="914400" rtl="0" eaLnBrk="1" latinLnBrk="0" hangingPunct="1">
      <a:defRPr sz="1200" kern="1200">
        <a:solidFill>
          <a:schemeClr val="tx1"/>
        </a:solidFill>
        <a:latin typeface="Segoe UI Light" panose="020B0502040204020203" pitchFamily="34" charset="0"/>
        <a:ea typeface="+mn-ea"/>
        <a:cs typeface="+mn-cs"/>
      </a:defRPr>
    </a:lvl4pPr>
    <a:lvl5pPr marL="1828800" algn="l" defTabSz="914400" rtl="0" eaLnBrk="1" latinLnBrk="0" hangingPunct="1">
      <a:defRPr sz="1200" kern="1200">
        <a:solidFill>
          <a:schemeClr val="tx1"/>
        </a:solidFill>
        <a:latin typeface="Segoe UI Light"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a:t>
            </a:fld>
            <a:endParaRPr lang="fr-FR" dirty="0"/>
          </a:p>
        </p:txBody>
      </p:sp>
    </p:spTree>
    <p:extLst>
      <p:ext uri="{BB962C8B-B14F-4D97-AF65-F5344CB8AC3E}">
        <p14:creationId xmlns:p14="http://schemas.microsoft.com/office/powerpoint/2010/main" val="76907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a:t>
            </a:fld>
            <a:endParaRPr lang="fr-FR" dirty="0"/>
          </a:p>
        </p:txBody>
      </p:sp>
    </p:spTree>
    <p:extLst>
      <p:ext uri="{BB962C8B-B14F-4D97-AF65-F5344CB8AC3E}">
        <p14:creationId xmlns:p14="http://schemas.microsoft.com/office/powerpoint/2010/main" val="3050679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5</a:t>
            </a:fld>
            <a:endParaRPr lang="fr-FR" dirty="0"/>
          </a:p>
        </p:txBody>
      </p:sp>
    </p:spTree>
    <p:extLst>
      <p:ext uri="{BB962C8B-B14F-4D97-AF65-F5344CB8AC3E}">
        <p14:creationId xmlns:p14="http://schemas.microsoft.com/office/powerpoint/2010/main" val="3989309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7</a:t>
            </a:fld>
            <a:endParaRPr lang="fr-FR" dirty="0"/>
          </a:p>
        </p:txBody>
      </p:sp>
    </p:spTree>
    <p:extLst>
      <p:ext uri="{BB962C8B-B14F-4D97-AF65-F5344CB8AC3E}">
        <p14:creationId xmlns:p14="http://schemas.microsoft.com/office/powerpoint/2010/main" val="2099911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9</a:t>
            </a:fld>
            <a:endParaRPr lang="fr-FR" dirty="0"/>
          </a:p>
        </p:txBody>
      </p:sp>
    </p:spTree>
    <p:extLst>
      <p:ext uri="{BB962C8B-B14F-4D97-AF65-F5344CB8AC3E}">
        <p14:creationId xmlns:p14="http://schemas.microsoft.com/office/powerpoint/2010/main" val="1198724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11</a:t>
            </a:fld>
            <a:endParaRPr lang="fr-FR" dirty="0"/>
          </a:p>
        </p:txBody>
      </p:sp>
    </p:spTree>
    <p:extLst>
      <p:ext uri="{BB962C8B-B14F-4D97-AF65-F5344CB8AC3E}">
        <p14:creationId xmlns:p14="http://schemas.microsoft.com/office/powerpoint/2010/main" val="2292599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12</a:t>
            </a:fld>
            <a:endParaRPr lang="fr-FR" dirty="0"/>
          </a:p>
        </p:txBody>
      </p:sp>
    </p:spTree>
    <p:extLst>
      <p:ext uri="{BB962C8B-B14F-4D97-AF65-F5344CB8AC3E}">
        <p14:creationId xmlns:p14="http://schemas.microsoft.com/office/powerpoint/2010/main" val="1599575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13</a:t>
            </a:fld>
            <a:endParaRPr lang="fr-FR" dirty="0"/>
          </a:p>
        </p:txBody>
      </p:sp>
    </p:spTree>
    <p:extLst>
      <p:ext uri="{BB962C8B-B14F-4D97-AF65-F5344CB8AC3E}">
        <p14:creationId xmlns:p14="http://schemas.microsoft.com/office/powerpoint/2010/main" val="2601022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14</a:t>
            </a:fld>
            <a:endParaRPr lang="fr-FR" dirty="0"/>
          </a:p>
        </p:txBody>
      </p:sp>
    </p:spTree>
    <p:extLst>
      <p:ext uri="{BB962C8B-B14F-4D97-AF65-F5344CB8AC3E}">
        <p14:creationId xmlns:p14="http://schemas.microsoft.com/office/powerpoint/2010/main" val="1820793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15</a:t>
            </a:fld>
            <a:endParaRPr lang="fr-FR" dirty="0"/>
          </a:p>
        </p:txBody>
      </p:sp>
    </p:spTree>
    <p:extLst>
      <p:ext uri="{BB962C8B-B14F-4D97-AF65-F5344CB8AC3E}">
        <p14:creationId xmlns:p14="http://schemas.microsoft.com/office/powerpoint/2010/main" val="1926449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16</a:t>
            </a:fld>
            <a:endParaRPr lang="fr-FR" dirty="0"/>
          </a:p>
        </p:txBody>
      </p:sp>
    </p:spTree>
    <p:extLst>
      <p:ext uri="{BB962C8B-B14F-4D97-AF65-F5344CB8AC3E}">
        <p14:creationId xmlns:p14="http://schemas.microsoft.com/office/powerpoint/2010/main" val="2447848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18</a:t>
            </a:fld>
            <a:endParaRPr lang="fr-FR" dirty="0"/>
          </a:p>
        </p:txBody>
      </p:sp>
    </p:spTree>
    <p:extLst>
      <p:ext uri="{BB962C8B-B14F-4D97-AF65-F5344CB8AC3E}">
        <p14:creationId xmlns:p14="http://schemas.microsoft.com/office/powerpoint/2010/main" val="3341696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19</a:t>
            </a:fld>
            <a:endParaRPr lang="fr-FR" dirty="0"/>
          </a:p>
        </p:txBody>
      </p:sp>
    </p:spTree>
    <p:extLst>
      <p:ext uri="{BB962C8B-B14F-4D97-AF65-F5344CB8AC3E}">
        <p14:creationId xmlns:p14="http://schemas.microsoft.com/office/powerpoint/2010/main" val="1556924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20</a:t>
            </a:fld>
            <a:endParaRPr lang="fr-FR" dirty="0"/>
          </a:p>
        </p:txBody>
      </p:sp>
    </p:spTree>
    <p:extLst>
      <p:ext uri="{BB962C8B-B14F-4D97-AF65-F5344CB8AC3E}">
        <p14:creationId xmlns:p14="http://schemas.microsoft.com/office/powerpoint/2010/main" val="1878786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21</a:t>
            </a:fld>
            <a:endParaRPr lang="fr-FR" dirty="0"/>
          </a:p>
        </p:txBody>
      </p:sp>
    </p:spTree>
    <p:extLst>
      <p:ext uri="{BB962C8B-B14F-4D97-AF65-F5344CB8AC3E}">
        <p14:creationId xmlns:p14="http://schemas.microsoft.com/office/powerpoint/2010/main" val="2827549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22</a:t>
            </a:fld>
            <a:endParaRPr lang="fr-FR" dirty="0"/>
          </a:p>
        </p:txBody>
      </p:sp>
    </p:spTree>
    <p:extLst>
      <p:ext uri="{BB962C8B-B14F-4D97-AF65-F5344CB8AC3E}">
        <p14:creationId xmlns:p14="http://schemas.microsoft.com/office/powerpoint/2010/main" val="3567783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23</a:t>
            </a:fld>
            <a:endParaRPr lang="fr-FR" dirty="0"/>
          </a:p>
        </p:txBody>
      </p:sp>
    </p:spTree>
    <p:extLst>
      <p:ext uri="{BB962C8B-B14F-4D97-AF65-F5344CB8AC3E}">
        <p14:creationId xmlns:p14="http://schemas.microsoft.com/office/powerpoint/2010/main" val="4247228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s://www.slidor.fr/" TargetMode="Externa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579910" y="2595169"/>
            <a:ext cx="1042520" cy="1008570"/>
          </a:xfrm>
          <a:prstGeom prst="rect">
            <a:avLst/>
          </a:prstGeom>
        </p:spPr>
        <p:txBody>
          <a:bodyPr anchor="t"/>
          <a:lstStyle>
            <a:lvl1pPr marL="0" indent="0" algn="ctr">
              <a:buNone/>
              <a:defRPr sz="1000"/>
            </a:lvl1pPr>
          </a:lstStyle>
          <a:p>
            <a:pPr lvl="0"/>
            <a:r>
              <a:rPr lang="fr-FR" dirty="0"/>
              <a:t>Drag &amp; Drop</a:t>
            </a:r>
            <a:endParaRPr lang="en-US" dirty="0"/>
          </a:p>
        </p:txBody>
      </p:sp>
      <p:sp>
        <p:nvSpPr>
          <p:cNvPr id="14" name="Espace réservé du contenu 12">
            <a:extLst>
              <a:ext uri="{FF2B5EF4-FFF2-40B4-BE49-F238E27FC236}">
                <a16:creationId xmlns:a16="http://schemas.microsoft.com/office/drawing/2014/main" id="{24B192B9-1979-47FD-B40B-D105E04FD493}"/>
              </a:ext>
            </a:extLst>
          </p:cNvPr>
          <p:cNvSpPr>
            <a:spLocks noGrp="1"/>
          </p:cNvSpPr>
          <p:nvPr>
            <p:ph sz="quarter" idx="11" hasCustomPrompt="1"/>
          </p:nvPr>
        </p:nvSpPr>
        <p:spPr>
          <a:xfrm>
            <a:off x="357732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7" name="Espace réservé du contenu 12">
            <a:extLst>
              <a:ext uri="{FF2B5EF4-FFF2-40B4-BE49-F238E27FC236}">
                <a16:creationId xmlns:a16="http://schemas.microsoft.com/office/drawing/2014/main" id="{201296E0-114D-4FAE-9474-548B5DC841EA}"/>
              </a:ext>
            </a:extLst>
          </p:cNvPr>
          <p:cNvSpPr>
            <a:spLocks noGrp="1"/>
          </p:cNvSpPr>
          <p:nvPr>
            <p:ph sz="quarter" idx="12" hasCustomPrompt="1"/>
          </p:nvPr>
        </p:nvSpPr>
        <p:spPr>
          <a:xfrm>
            <a:off x="557474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8" name="Espace réservé du contenu 12">
            <a:extLst>
              <a:ext uri="{FF2B5EF4-FFF2-40B4-BE49-F238E27FC236}">
                <a16:creationId xmlns:a16="http://schemas.microsoft.com/office/drawing/2014/main" id="{154D76DD-DF79-45CC-89FC-1544939578E9}"/>
              </a:ext>
            </a:extLst>
          </p:cNvPr>
          <p:cNvSpPr>
            <a:spLocks noGrp="1"/>
          </p:cNvSpPr>
          <p:nvPr>
            <p:ph sz="quarter" idx="13" hasCustomPrompt="1"/>
          </p:nvPr>
        </p:nvSpPr>
        <p:spPr>
          <a:xfrm>
            <a:off x="757215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1" name="Espace réservé du contenu 12">
            <a:extLst>
              <a:ext uri="{FF2B5EF4-FFF2-40B4-BE49-F238E27FC236}">
                <a16:creationId xmlns:a16="http://schemas.microsoft.com/office/drawing/2014/main" id="{E3E44833-1827-41DC-AEC3-0C01F1BAD462}"/>
              </a:ext>
            </a:extLst>
          </p:cNvPr>
          <p:cNvSpPr>
            <a:spLocks noGrp="1"/>
          </p:cNvSpPr>
          <p:nvPr>
            <p:ph sz="quarter" idx="14" hasCustomPrompt="1"/>
          </p:nvPr>
        </p:nvSpPr>
        <p:spPr>
          <a:xfrm>
            <a:off x="956957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2" name="Espace réservé du contenu 12">
            <a:extLst>
              <a:ext uri="{FF2B5EF4-FFF2-40B4-BE49-F238E27FC236}">
                <a16:creationId xmlns:a16="http://schemas.microsoft.com/office/drawing/2014/main" id="{36394FDD-DDC6-46CD-87AF-F343169F6B6C}"/>
              </a:ext>
            </a:extLst>
          </p:cNvPr>
          <p:cNvSpPr>
            <a:spLocks noGrp="1"/>
          </p:cNvSpPr>
          <p:nvPr>
            <p:ph sz="quarter" idx="15" hasCustomPrompt="1"/>
          </p:nvPr>
        </p:nvSpPr>
        <p:spPr>
          <a:xfrm>
            <a:off x="157991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3" name="Espace réservé du contenu 12">
            <a:extLst>
              <a:ext uri="{FF2B5EF4-FFF2-40B4-BE49-F238E27FC236}">
                <a16:creationId xmlns:a16="http://schemas.microsoft.com/office/drawing/2014/main" id="{F4892D69-01ED-4ACE-9A93-97CAA2FCC8E8}"/>
              </a:ext>
            </a:extLst>
          </p:cNvPr>
          <p:cNvSpPr>
            <a:spLocks noGrp="1"/>
          </p:cNvSpPr>
          <p:nvPr>
            <p:ph sz="quarter" idx="16" hasCustomPrompt="1"/>
          </p:nvPr>
        </p:nvSpPr>
        <p:spPr>
          <a:xfrm>
            <a:off x="357732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4" name="Espace réservé du contenu 12">
            <a:extLst>
              <a:ext uri="{FF2B5EF4-FFF2-40B4-BE49-F238E27FC236}">
                <a16:creationId xmlns:a16="http://schemas.microsoft.com/office/drawing/2014/main" id="{B911AC6F-ED1A-472B-82C9-F9B03EBADF44}"/>
              </a:ext>
            </a:extLst>
          </p:cNvPr>
          <p:cNvSpPr>
            <a:spLocks noGrp="1"/>
          </p:cNvSpPr>
          <p:nvPr>
            <p:ph sz="quarter" idx="17" hasCustomPrompt="1"/>
          </p:nvPr>
        </p:nvSpPr>
        <p:spPr>
          <a:xfrm>
            <a:off x="557474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5" name="Espace réservé du contenu 12">
            <a:extLst>
              <a:ext uri="{FF2B5EF4-FFF2-40B4-BE49-F238E27FC236}">
                <a16:creationId xmlns:a16="http://schemas.microsoft.com/office/drawing/2014/main" id="{2A92BF88-4F19-41E1-9684-DFAC07366387}"/>
              </a:ext>
            </a:extLst>
          </p:cNvPr>
          <p:cNvSpPr>
            <a:spLocks noGrp="1"/>
          </p:cNvSpPr>
          <p:nvPr>
            <p:ph sz="quarter" idx="18" hasCustomPrompt="1"/>
          </p:nvPr>
        </p:nvSpPr>
        <p:spPr>
          <a:xfrm>
            <a:off x="757215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6" name="Espace réservé du contenu 12">
            <a:extLst>
              <a:ext uri="{FF2B5EF4-FFF2-40B4-BE49-F238E27FC236}">
                <a16:creationId xmlns:a16="http://schemas.microsoft.com/office/drawing/2014/main" id="{6C4A12E5-2DFE-40D7-BD07-4F8CB3981E76}"/>
              </a:ext>
            </a:extLst>
          </p:cNvPr>
          <p:cNvSpPr>
            <a:spLocks noGrp="1"/>
          </p:cNvSpPr>
          <p:nvPr>
            <p:ph sz="quarter" idx="19" hasCustomPrompt="1"/>
          </p:nvPr>
        </p:nvSpPr>
        <p:spPr>
          <a:xfrm>
            <a:off x="9569570" y="4544738"/>
            <a:ext cx="1042520" cy="1008570"/>
          </a:xfrm>
          <a:prstGeom prst="rect">
            <a:avLst/>
          </a:prstGeom>
        </p:spPr>
        <p:txBody>
          <a:bodyPr anchor="t"/>
          <a:lstStyle>
            <a:lvl1pPr marL="0" indent="0" algn="ctr">
              <a:buNone/>
              <a:defRPr sz="1000"/>
            </a:lvl1pPr>
          </a:lstStyle>
          <a:p>
            <a:pPr lvl="0"/>
            <a:r>
              <a:rPr lang="fr-FR" dirty="0"/>
              <a:t>Drag &amp; Drop</a:t>
            </a:r>
          </a:p>
        </p:txBody>
      </p:sp>
    </p:spTree>
    <p:extLst>
      <p:ext uri="{BB962C8B-B14F-4D97-AF65-F5344CB8AC3E}">
        <p14:creationId xmlns:p14="http://schemas.microsoft.com/office/powerpoint/2010/main" val="1503403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492839"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0" name="Espace réservé du contenu 12">
            <a:extLst>
              <a:ext uri="{FF2B5EF4-FFF2-40B4-BE49-F238E27FC236}">
                <a16:creationId xmlns:a16="http://schemas.microsoft.com/office/drawing/2014/main" id="{B070F49F-DF60-4723-A91C-5C1E12D58613}"/>
              </a:ext>
            </a:extLst>
          </p:cNvPr>
          <p:cNvSpPr>
            <a:spLocks noGrp="1"/>
          </p:cNvSpPr>
          <p:nvPr>
            <p:ph sz="quarter" idx="11" hasCustomPrompt="1"/>
          </p:nvPr>
        </p:nvSpPr>
        <p:spPr>
          <a:xfrm>
            <a:off x="3178922"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1" name="Espace réservé du contenu 12">
            <a:extLst>
              <a:ext uri="{FF2B5EF4-FFF2-40B4-BE49-F238E27FC236}">
                <a16:creationId xmlns:a16="http://schemas.microsoft.com/office/drawing/2014/main" id="{1A46C95E-26CD-45AD-BB72-B430933BACC5}"/>
              </a:ext>
            </a:extLst>
          </p:cNvPr>
          <p:cNvSpPr>
            <a:spLocks noGrp="1"/>
          </p:cNvSpPr>
          <p:nvPr>
            <p:ph sz="quarter" idx="12" hasCustomPrompt="1"/>
          </p:nvPr>
        </p:nvSpPr>
        <p:spPr>
          <a:xfrm>
            <a:off x="4865005"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2" name="Espace réservé du contenu 12">
            <a:extLst>
              <a:ext uri="{FF2B5EF4-FFF2-40B4-BE49-F238E27FC236}">
                <a16:creationId xmlns:a16="http://schemas.microsoft.com/office/drawing/2014/main" id="{7C59A534-42C3-4A87-94C8-B2FBBAFC4BF6}"/>
              </a:ext>
            </a:extLst>
          </p:cNvPr>
          <p:cNvSpPr>
            <a:spLocks noGrp="1"/>
          </p:cNvSpPr>
          <p:nvPr>
            <p:ph sz="quarter" idx="13" hasCustomPrompt="1"/>
          </p:nvPr>
        </p:nvSpPr>
        <p:spPr>
          <a:xfrm>
            <a:off x="6551088"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3" name="Espace réservé du contenu 12">
            <a:extLst>
              <a:ext uri="{FF2B5EF4-FFF2-40B4-BE49-F238E27FC236}">
                <a16:creationId xmlns:a16="http://schemas.microsoft.com/office/drawing/2014/main" id="{4BB3DF69-45D4-47B3-BA99-BA35B5100C33}"/>
              </a:ext>
            </a:extLst>
          </p:cNvPr>
          <p:cNvSpPr>
            <a:spLocks noGrp="1"/>
          </p:cNvSpPr>
          <p:nvPr>
            <p:ph sz="quarter" idx="14" hasCustomPrompt="1"/>
          </p:nvPr>
        </p:nvSpPr>
        <p:spPr>
          <a:xfrm>
            <a:off x="8237171"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4" name="Espace réservé du contenu 12">
            <a:extLst>
              <a:ext uri="{FF2B5EF4-FFF2-40B4-BE49-F238E27FC236}">
                <a16:creationId xmlns:a16="http://schemas.microsoft.com/office/drawing/2014/main" id="{F2BAFCF9-6ACE-4E11-8AC5-705BA7DCE73A}"/>
              </a:ext>
            </a:extLst>
          </p:cNvPr>
          <p:cNvSpPr>
            <a:spLocks noGrp="1"/>
          </p:cNvSpPr>
          <p:nvPr>
            <p:ph sz="quarter" idx="15" hasCustomPrompt="1"/>
          </p:nvPr>
        </p:nvSpPr>
        <p:spPr>
          <a:xfrm>
            <a:off x="9923253"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5" name="Espace réservé du contenu 12">
            <a:extLst>
              <a:ext uri="{FF2B5EF4-FFF2-40B4-BE49-F238E27FC236}">
                <a16:creationId xmlns:a16="http://schemas.microsoft.com/office/drawing/2014/main" id="{9F748970-5446-41ED-9626-54FA09FD9DA4}"/>
              </a:ext>
            </a:extLst>
          </p:cNvPr>
          <p:cNvSpPr>
            <a:spLocks noGrp="1"/>
          </p:cNvSpPr>
          <p:nvPr>
            <p:ph sz="quarter" idx="16" hasCustomPrompt="1"/>
          </p:nvPr>
        </p:nvSpPr>
        <p:spPr>
          <a:xfrm>
            <a:off x="1492839"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6" name="Espace réservé du contenu 12">
            <a:extLst>
              <a:ext uri="{FF2B5EF4-FFF2-40B4-BE49-F238E27FC236}">
                <a16:creationId xmlns:a16="http://schemas.microsoft.com/office/drawing/2014/main" id="{658FDE67-743F-4741-AD12-5E89EB8B5203}"/>
              </a:ext>
            </a:extLst>
          </p:cNvPr>
          <p:cNvSpPr>
            <a:spLocks noGrp="1"/>
          </p:cNvSpPr>
          <p:nvPr>
            <p:ph sz="quarter" idx="17" hasCustomPrompt="1"/>
          </p:nvPr>
        </p:nvSpPr>
        <p:spPr>
          <a:xfrm>
            <a:off x="3178922"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7" name="Espace réservé du contenu 12">
            <a:extLst>
              <a:ext uri="{FF2B5EF4-FFF2-40B4-BE49-F238E27FC236}">
                <a16:creationId xmlns:a16="http://schemas.microsoft.com/office/drawing/2014/main" id="{3B72979C-C29D-4B32-BD44-7102EF391ECA}"/>
              </a:ext>
            </a:extLst>
          </p:cNvPr>
          <p:cNvSpPr>
            <a:spLocks noGrp="1"/>
          </p:cNvSpPr>
          <p:nvPr>
            <p:ph sz="quarter" idx="18" hasCustomPrompt="1"/>
          </p:nvPr>
        </p:nvSpPr>
        <p:spPr>
          <a:xfrm>
            <a:off x="4865005"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8" name="Espace réservé du contenu 12">
            <a:extLst>
              <a:ext uri="{FF2B5EF4-FFF2-40B4-BE49-F238E27FC236}">
                <a16:creationId xmlns:a16="http://schemas.microsoft.com/office/drawing/2014/main" id="{E26C070C-BBAD-4319-94CD-E920FBB48BBC}"/>
              </a:ext>
            </a:extLst>
          </p:cNvPr>
          <p:cNvSpPr>
            <a:spLocks noGrp="1"/>
          </p:cNvSpPr>
          <p:nvPr>
            <p:ph sz="quarter" idx="19" hasCustomPrompt="1"/>
          </p:nvPr>
        </p:nvSpPr>
        <p:spPr>
          <a:xfrm>
            <a:off x="6551088"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9" name="Espace réservé du contenu 12">
            <a:extLst>
              <a:ext uri="{FF2B5EF4-FFF2-40B4-BE49-F238E27FC236}">
                <a16:creationId xmlns:a16="http://schemas.microsoft.com/office/drawing/2014/main" id="{72D6E8D4-073F-4B82-807C-3DDAA7A1891C}"/>
              </a:ext>
            </a:extLst>
          </p:cNvPr>
          <p:cNvSpPr>
            <a:spLocks noGrp="1"/>
          </p:cNvSpPr>
          <p:nvPr>
            <p:ph sz="quarter" idx="20" hasCustomPrompt="1"/>
          </p:nvPr>
        </p:nvSpPr>
        <p:spPr>
          <a:xfrm>
            <a:off x="8237171"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0" name="Espace réservé du contenu 12">
            <a:extLst>
              <a:ext uri="{FF2B5EF4-FFF2-40B4-BE49-F238E27FC236}">
                <a16:creationId xmlns:a16="http://schemas.microsoft.com/office/drawing/2014/main" id="{D7188408-3746-4E2D-AC24-5C968B45D951}"/>
              </a:ext>
            </a:extLst>
          </p:cNvPr>
          <p:cNvSpPr>
            <a:spLocks noGrp="1"/>
          </p:cNvSpPr>
          <p:nvPr>
            <p:ph sz="quarter" idx="21" hasCustomPrompt="1"/>
          </p:nvPr>
        </p:nvSpPr>
        <p:spPr>
          <a:xfrm>
            <a:off x="9923253"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1" name="Espace réservé du contenu 12">
            <a:extLst>
              <a:ext uri="{FF2B5EF4-FFF2-40B4-BE49-F238E27FC236}">
                <a16:creationId xmlns:a16="http://schemas.microsoft.com/office/drawing/2014/main" id="{5B127143-F73B-447F-8E18-A821163DB15F}"/>
              </a:ext>
            </a:extLst>
          </p:cNvPr>
          <p:cNvSpPr>
            <a:spLocks noGrp="1"/>
          </p:cNvSpPr>
          <p:nvPr>
            <p:ph sz="quarter" idx="22" hasCustomPrompt="1"/>
          </p:nvPr>
        </p:nvSpPr>
        <p:spPr>
          <a:xfrm>
            <a:off x="1492839"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2" name="Espace réservé du contenu 12">
            <a:extLst>
              <a:ext uri="{FF2B5EF4-FFF2-40B4-BE49-F238E27FC236}">
                <a16:creationId xmlns:a16="http://schemas.microsoft.com/office/drawing/2014/main" id="{48201BCB-09BC-40A6-88E5-745ABA04D146}"/>
              </a:ext>
            </a:extLst>
          </p:cNvPr>
          <p:cNvSpPr>
            <a:spLocks noGrp="1"/>
          </p:cNvSpPr>
          <p:nvPr>
            <p:ph sz="quarter" idx="23" hasCustomPrompt="1"/>
          </p:nvPr>
        </p:nvSpPr>
        <p:spPr>
          <a:xfrm>
            <a:off x="3178922"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3" name="Espace réservé du contenu 12">
            <a:extLst>
              <a:ext uri="{FF2B5EF4-FFF2-40B4-BE49-F238E27FC236}">
                <a16:creationId xmlns:a16="http://schemas.microsoft.com/office/drawing/2014/main" id="{6CDF4116-C12D-409A-BD45-FCE9C3710FED}"/>
              </a:ext>
            </a:extLst>
          </p:cNvPr>
          <p:cNvSpPr>
            <a:spLocks noGrp="1"/>
          </p:cNvSpPr>
          <p:nvPr>
            <p:ph sz="quarter" idx="24" hasCustomPrompt="1"/>
          </p:nvPr>
        </p:nvSpPr>
        <p:spPr>
          <a:xfrm>
            <a:off x="4865005"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4" name="Espace réservé du contenu 12">
            <a:extLst>
              <a:ext uri="{FF2B5EF4-FFF2-40B4-BE49-F238E27FC236}">
                <a16:creationId xmlns:a16="http://schemas.microsoft.com/office/drawing/2014/main" id="{877E41ED-FA1D-4BD6-804A-2AE2A0E32216}"/>
              </a:ext>
            </a:extLst>
          </p:cNvPr>
          <p:cNvSpPr>
            <a:spLocks noGrp="1"/>
          </p:cNvSpPr>
          <p:nvPr>
            <p:ph sz="quarter" idx="25" hasCustomPrompt="1"/>
          </p:nvPr>
        </p:nvSpPr>
        <p:spPr>
          <a:xfrm>
            <a:off x="6551088"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5" name="Espace réservé du contenu 12">
            <a:extLst>
              <a:ext uri="{FF2B5EF4-FFF2-40B4-BE49-F238E27FC236}">
                <a16:creationId xmlns:a16="http://schemas.microsoft.com/office/drawing/2014/main" id="{A9609212-EAF9-4B4F-A5BF-6F7698F74590}"/>
              </a:ext>
            </a:extLst>
          </p:cNvPr>
          <p:cNvSpPr>
            <a:spLocks noGrp="1"/>
          </p:cNvSpPr>
          <p:nvPr>
            <p:ph sz="quarter" idx="26" hasCustomPrompt="1"/>
          </p:nvPr>
        </p:nvSpPr>
        <p:spPr>
          <a:xfrm>
            <a:off x="8237171"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6" name="Espace réservé du contenu 12">
            <a:extLst>
              <a:ext uri="{FF2B5EF4-FFF2-40B4-BE49-F238E27FC236}">
                <a16:creationId xmlns:a16="http://schemas.microsoft.com/office/drawing/2014/main" id="{3AC5948D-29D8-4F6E-B17F-0441995C2C3F}"/>
              </a:ext>
            </a:extLst>
          </p:cNvPr>
          <p:cNvSpPr>
            <a:spLocks noGrp="1"/>
          </p:cNvSpPr>
          <p:nvPr>
            <p:ph sz="quarter" idx="27" hasCustomPrompt="1"/>
          </p:nvPr>
        </p:nvSpPr>
        <p:spPr>
          <a:xfrm>
            <a:off x="9923253"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Tree>
    <p:extLst>
      <p:ext uri="{BB962C8B-B14F-4D97-AF65-F5344CB8AC3E}">
        <p14:creationId xmlns:p14="http://schemas.microsoft.com/office/powerpoint/2010/main" val="165389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BA04EA87-5121-4DFC-BCCF-E229FBB46187}"/>
              </a:ext>
            </a:extLst>
          </p:cNvPr>
          <p:cNvSpPr>
            <a:spLocks noGrp="1"/>
          </p:cNvSpPr>
          <p:nvPr>
            <p:ph type="pic" sz="quarter" idx="10" hasCustomPrompt="1"/>
          </p:nvPr>
        </p:nvSpPr>
        <p:spPr>
          <a:xfrm>
            <a:off x="7535119" y="1105236"/>
            <a:ext cx="3903672" cy="464753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66857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1.1">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167E6FD1-1BAF-4D06-862F-B9B72EC0F7BC}"/>
              </a:ext>
            </a:extLst>
          </p:cNvPr>
          <p:cNvSpPr>
            <a:spLocks noGrp="1"/>
          </p:cNvSpPr>
          <p:nvPr>
            <p:ph type="pic" sz="quarter" idx="10" hasCustomPrompt="1"/>
          </p:nvPr>
        </p:nvSpPr>
        <p:spPr>
          <a:xfrm>
            <a:off x="6672263" y="800099"/>
            <a:ext cx="4752975"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92691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nu">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5316538" y="805814"/>
            <a:ext cx="6875462" cy="5246372"/>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618343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nu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048000" y="3428999"/>
            <a:ext cx="9144000" cy="3428999"/>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25259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rfolio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1083310" y="2034858"/>
            <a:ext cx="4835350" cy="2086864"/>
          </a:xfrm>
          <a:prstGeom prst="rect">
            <a:avLst/>
          </a:prstGeom>
          <a:solidFill>
            <a:schemeClr val="tx1"/>
          </a:solidFill>
        </p:spPr>
        <p:txBody>
          <a:bodyPr tIns="288000" bIns="2484000">
            <a:noAutofit/>
          </a:bodyPr>
          <a:lstStyle>
            <a:lvl1pPr marL="0" indent="0" algn="ctr">
              <a:buNone/>
              <a:defRPr sz="1800" b="1">
                <a:solidFill>
                  <a:schemeClr val="accent1"/>
                </a:solidFill>
              </a:defRPr>
            </a:lvl1pPr>
          </a:lstStyle>
          <a:p>
            <a:r>
              <a:rPr lang="fr-FR" dirty="0"/>
              <a:t>	</a:t>
            </a:r>
          </a:p>
          <a:p>
            <a:r>
              <a:rPr lang="fr-FR" dirty="0"/>
              <a:t>Picture</a:t>
            </a:r>
          </a:p>
        </p:txBody>
      </p:sp>
      <p:sp>
        <p:nvSpPr>
          <p:cNvPr id="24" name="Picture Placeholder 10">
            <a:extLst>
              <a:ext uri="{FF2B5EF4-FFF2-40B4-BE49-F238E27FC236}">
                <a16:creationId xmlns:a16="http://schemas.microsoft.com/office/drawing/2014/main" id="{1DE33140-D326-4494-8DB4-ACF90E3C8600}"/>
              </a:ext>
            </a:extLst>
          </p:cNvPr>
          <p:cNvSpPr>
            <a:spLocks noGrp="1"/>
          </p:cNvSpPr>
          <p:nvPr>
            <p:ph type="pic" sz="quarter" idx="11" hasCustomPrompt="1"/>
          </p:nvPr>
        </p:nvSpPr>
        <p:spPr>
          <a:xfrm>
            <a:off x="6263180" y="2034858"/>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5" name="Picture Placeholder 10">
            <a:extLst>
              <a:ext uri="{FF2B5EF4-FFF2-40B4-BE49-F238E27FC236}">
                <a16:creationId xmlns:a16="http://schemas.microsoft.com/office/drawing/2014/main" id="{72C13F67-F61E-47C3-A6D3-99FD3E040E6B}"/>
              </a:ext>
            </a:extLst>
          </p:cNvPr>
          <p:cNvSpPr>
            <a:spLocks noGrp="1"/>
          </p:cNvSpPr>
          <p:nvPr>
            <p:ph type="pic" sz="quarter" idx="12" hasCustomPrompt="1"/>
          </p:nvPr>
        </p:nvSpPr>
        <p:spPr>
          <a:xfrm>
            <a:off x="6263180" y="4462667"/>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6" name="Picture Placeholder 10">
            <a:extLst>
              <a:ext uri="{FF2B5EF4-FFF2-40B4-BE49-F238E27FC236}">
                <a16:creationId xmlns:a16="http://schemas.microsoft.com/office/drawing/2014/main" id="{EF5DE429-D884-40C9-B0F5-6FA66002752C}"/>
              </a:ext>
            </a:extLst>
          </p:cNvPr>
          <p:cNvSpPr>
            <a:spLocks noGrp="1"/>
          </p:cNvSpPr>
          <p:nvPr>
            <p:ph type="pic" sz="quarter" idx="13" hasCustomPrompt="1"/>
          </p:nvPr>
        </p:nvSpPr>
        <p:spPr>
          <a:xfrm>
            <a:off x="1083310" y="4462667"/>
            <a:ext cx="483535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9" name="Espace réservé du texte 2">
            <a:extLst>
              <a:ext uri="{FF2B5EF4-FFF2-40B4-BE49-F238E27FC236}">
                <a16:creationId xmlns:a16="http://schemas.microsoft.com/office/drawing/2014/main" id="{53E28430-BF0E-4EB2-8CF6-514BFB60BE52}"/>
              </a:ext>
            </a:extLst>
          </p:cNvPr>
          <p:cNvSpPr>
            <a:spLocks noGrp="1"/>
          </p:cNvSpPr>
          <p:nvPr>
            <p:ph type="body" sz="quarter" idx="20" hasCustomPrompt="1"/>
          </p:nvPr>
        </p:nvSpPr>
        <p:spPr>
          <a:xfrm>
            <a:off x="108331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0" name="Espace réservé du texte 2">
            <a:extLst>
              <a:ext uri="{FF2B5EF4-FFF2-40B4-BE49-F238E27FC236}">
                <a16:creationId xmlns:a16="http://schemas.microsoft.com/office/drawing/2014/main" id="{4CC977C2-23FC-446F-AF25-B21729685F1E}"/>
              </a:ext>
            </a:extLst>
          </p:cNvPr>
          <p:cNvSpPr>
            <a:spLocks noGrp="1"/>
          </p:cNvSpPr>
          <p:nvPr>
            <p:ph type="body" sz="quarter" idx="21" hasCustomPrompt="1"/>
          </p:nvPr>
        </p:nvSpPr>
        <p:spPr>
          <a:xfrm>
            <a:off x="108331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1" name="Espace réservé du texte 2">
            <a:extLst>
              <a:ext uri="{FF2B5EF4-FFF2-40B4-BE49-F238E27FC236}">
                <a16:creationId xmlns:a16="http://schemas.microsoft.com/office/drawing/2014/main" id="{763291BD-1B23-4F4E-A28B-D5B20078DDFD}"/>
              </a:ext>
            </a:extLst>
          </p:cNvPr>
          <p:cNvSpPr>
            <a:spLocks noGrp="1"/>
          </p:cNvSpPr>
          <p:nvPr>
            <p:ph type="body" sz="quarter" idx="22" hasCustomPrompt="1"/>
          </p:nvPr>
        </p:nvSpPr>
        <p:spPr>
          <a:xfrm>
            <a:off x="626318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2" name="Espace réservé du texte 2">
            <a:extLst>
              <a:ext uri="{FF2B5EF4-FFF2-40B4-BE49-F238E27FC236}">
                <a16:creationId xmlns:a16="http://schemas.microsoft.com/office/drawing/2014/main" id="{32E3775C-73B3-46F8-8D0B-C26A2FB24C58}"/>
              </a:ext>
            </a:extLst>
          </p:cNvPr>
          <p:cNvSpPr>
            <a:spLocks noGrp="1"/>
          </p:cNvSpPr>
          <p:nvPr>
            <p:ph type="body" sz="quarter" idx="23" hasCustomPrompt="1"/>
          </p:nvPr>
        </p:nvSpPr>
        <p:spPr>
          <a:xfrm>
            <a:off x="626318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3" name="Espace réservé du texte 2">
            <a:extLst>
              <a:ext uri="{FF2B5EF4-FFF2-40B4-BE49-F238E27FC236}">
                <a16:creationId xmlns:a16="http://schemas.microsoft.com/office/drawing/2014/main" id="{130B80C7-1AF7-412E-AEEA-2B26FC4163CF}"/>
              </a:ext>
            </a:extLst>
          </p:cNvPr>
          <p:cNvSpPr>
            <a:spLocks noGrp="1"/>
          </p:cNvSpPr>
          <p:nvPr>
            <p:ph type="body" sz="quarter" idx="24" hasCustomPrompt="1"/>
          </p:nvPr>
        </p:nvSpPr>
        <p:spPr>
          <a:xfrm>
            <a:off x="108331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4" name="Espace réservé du texte 2">
            <a:extLst>
              <a:ext uri="{FF2B5EF4-FFF2-40B4-BE49-F238E27FC236}">
                <a16:creationId xmlns:a16="http://schemas.microsoft.com/office/drawing/2014/main" id="{45A66AAF-512E-407E-AE51-F6DF878A3489}"/>
              </a:ext>
            </a:extLst>
          </p:cNvPr>
          <p:cNvSpPr>
            <a:spLocks noGrp="1"/>
          </p:cNvSpPr>
          <p:nvPr>
            <p:ph type="body" sz="quarter" idx="25" hasCustomPrompt="1"/>
          </p:nvPr>
        </p:nvSpPr>
        <p:spPr>
          <a:xfrm>
            <a:off x="108331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5" name="Espace réservé du texte 2">
            <a:extLst>
              <a:ext uri="{FF2B5EF4-FFF2-40B4-BE49-F238E27FC236}">
                <a16:creationId xmlns:a16="http://schemas.microsoft.com/office/drawing/2014/main" id="{B1AB9A89-FC73-4026-9488-2029870505CB}"/>
              </a:ext>
            </a:extLst>
          </p:cNvPr>
          <p:cNvSpPr>
            <a:spLocks noGrp="1"/>
          </p:cNvSpPr>
          <p:nvPr>
            <p:ph type="body" sz="quarter" idx="26" hasCustomPrompt="1"/>
          </p:nvPr>
        </p:nvSpPr>
        <p:spPr>
          <a:xfrm>
            <a:off x="626318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77ACB13C-2706-413C-927A-1CB63BB15501}"/>
              </a:ext>
            </a:extLst>
          </p:cNvPr>
          <p:cNvSpPr>
            <a:spLocks noGrp="1"/>
          </p:cNvSpPr>
          <p:nvPr>
            <p:ph type="body" sz="quarter" idx="27" hasCustomPrompt="1"/>
          </p:nvPr>
        </p:nvSpPr>
        <p:spPr>
          <a:xfrm>
            <a:off x="626318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4201974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2512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5" name="Picture Placeholder 10">
            <a:extLst>
              <a:ext uri="{FF2B5EF4-FFF2-40B4-BE49-F238E27FC236}">
                <a16:creationId xmlns:a16="http://schemas.microsoft.com/office/drawing/2014/main" id="{ADDFEC20-88DE-440E-8C22-D2A2B237932C}"/>
              </a:ext>
            </a:extLst>
          </p:cNvPr>
          <p:cNvSpPr>
            <a:spLocks noGrp="1"/>
          </p:cNvSpPr>
          <p:nvPr>
            <p:ph type="pic" sz="quarter" idx="11" hasCustomPrompt="1"/>
          </p:nvPr>
        </p:nvSpPr>
        <p:spPr>
          <a:xfrm>
            <a:off x="268224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6" name="Picture Placeholder 10">
            <a:extLst>
              <a:ext uri="{FF2B5EF4-FFF2-40B4-BE49-F238E27FC236}">
                <a16:creationId xmlns:a16="http://schemas.microsoft.com/office/drawing/2014/main" id="{3FA24DDE-A296-4264-94A3-D62AF5BDC096}"/>
              </a:ext>
            </a:extLst>
          </p:cNvPr>
          <p:cNvSpPr>
            <a:spLocks noGrp="1"/>
          </p:cNvSpPr>
          <p:nvPr>
            <p:ph type="pic" sz="quarter" idx="12" hasCustomPrompt="1"/>
          </p:nvPr>
        </p:nvSpPr>
        <p:spPr>
          <a:xfrm>
            <a:off x="503936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7" name="Picture Placeholder 10">
            <a:extLst>
              <a:ext uri="{FF2B5EF4-FFF2-40B4-BE49-F238E27FC236}">
                <a16:creationId xmlns:a16="http://schemas.microsoft.com/office/drawing/2014/main" id="{944FD892-B40E-4C8A-BEFD-A9870E1F95BB}"/>
              </a:ext>
            </a:extLst>
          </p:cNvPr>
          <p:cNvSpPr>
            <a:spLocks noGrp="1"/>
          </p:cNvSpPr>
          <p:nvPr>
            <p:ph type="pic" sz="quarter" idx="13" hasCustomPrompt="1"/>
          </p:nvPr>
        </p:nvSpPr>
        <p:spPr>
          <a:xfrm>
            <a:off x="739648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8" name="Picture Placeholder 10">
            <a:extLst>
              <a:ext uri="{FF2B5EF4-FFF2-40B4-BE49-F238E27FC236}">
                <a16:creationId xmlns:a16="http://schemas.microsoft.com/office/drawing/2014/main" id="{AFF585DB-A83A-4238-915C-7030522C217F}"/>
              </a:ext>
            </a:extLst>
          </p:cNvPr>
          <p:cNvSpPr>
            <a:spLocks noGrp="1"/>
          </p:cNvSpPr>
          <p:nvPr>
            <p:ph type="pic" sz="quarter" idx="14" hasCustomPrompt="1"/>
          </p:nvPr>
        </p:nvSpPr>
        <p:spPr>
          <a:xfrm>
            <a:off x="975360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9" name="Picture Placeholder 10">
            <a:extLst>
              <a:ext uri="{FF2B5EF4-FFF2-40B4-BE49-F238E27FC236}">
                <a16:creationId xmlns:a16="http://schemas.microsoft.com/office/drawing/2014/main" id="{B800CBA0-2590-40E4-B56A-5697FBD2E0C8}"/>
              </a:ext>
            </a:extLst>
          </p:cNvPr>
          <p:cNvSpPr>
            <a:spLocks noGrp="1"/>
          </p:cNvSpPr>
          <p:nvPr>
            <p:ph type="pic" sz="quarter" idx="15" hasCustomPrompt="1"/>
          </p:nvPr>
        </p:nvSpPr>
        <p:spPr>
          <a:xfrm>
            <a:off x="32512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0" name="Picture Placeholder 10">
            <a:extLst>
              <a:ext uri="{FF2B5EF4-FFF2-40B4-BE49-F238E27FC236}">
                <a16:creationId xmlns:a16="http://schemas.microsoft.com/office/drawing/2014/main" id="{137815DD-834A-450B-81D9-F1D90A0CAEDD}"/>
              </a:ext>
            </a:extLst>
          </p:cNvPr>
          <p:cNvSpPr>
            <a:spLocks noGrp="1"/>
          </p:cNvSpPr>
          <p:nvPr>
            <p:ph type="pic" sz="quarter" idx="16" hasCustomPrompt="1"/>
          </p:nvPr>
        </p:nvSpPr>
        <p:spPr>
          <a:xfrm>
            <a:off x="268224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1" name="Picture Placeholder 10">
            <a:extLst>
              <a:ext uri="{FF2B5EF4-FFF2-40B4-BE49-F238E27FC236}">
                <a16:creationId xmlns:a16="http://schemas.microsoft.com/office/drawing/2014/main" id="{1D58274C-6E9E-4343-91B3-DACB9E20B2F0}"/>
              </a:ext>
            </a:extLst>
          </p:cNvPr>
          <p:cNvSpPr>
            <a:spLocks noGrp="1"/>
          </p:cNvSpPr>
          <p:nvPr>
            <p:ph type="pic" sz="quarter" idx="17" hasCustomPrompt="1"/>
          </p:nvPr>
        </p:nvSpPr>
        <p:spPr>
          <a:xfrm>
            <a:off x="503936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2" name="Picture Placeholder 10">
            <a:extLst>
              <a:ext uri="{FF2B5EF4-FFF2-40B4-BE49-F238E27FC236}">
                <a16:creationId xmlns:a16="http://schemas.microsoft.com/office/drawing/2014/main" id="{7ADC8F93-D983-4E6E-8384-5D7D814EEFA6}"/>
              </a:ext>
            </a:extLst>
          </p:cNvPr>
          <p:cNvSpPr>
            <a:spLocks noGrp="1"/>
          </p:cNvSpPr>
          <p:nvPr>
            <p:ph type="pic" sz="quarter" idx="18" hasCustomPrompt="1"/>
          </p:nvPr>
        </p:nvSpPr>
        <p:spPr>
          <a:xfrm>
            <a:off x="739648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3" name="Picture Placeholder 10">
            <a:extLst>
              <a:ext uri="{FF2B5EF4-FFF2-40B4-BE49-F238E27FC236}">
                <a16:creationId xmlns:a16="http://schemas.microsoft.com/office/drawing/2014/main" id="{8B4B45E4-553B-409A-9111-A940DD06D269}"/>
              </a:ext>
            </a:extLst>
          </p:cNvPr>
          <p:cNvSpPr>
            <a:spLocks noGrp="1"/>
          </p:cNvSpPr>
          <p:nvPr>
            <p:ph type="pic" sz="quarter" idx="19" hasCustomPrompt="1"/>
          </p:nvPr>
        </p:nvSpPr>
        <p:spPr>
          <a:xfrm>
            <a:off x="975360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 name="Espace réservé du texte 2">
            <a:extLst>
              <a:ext uri="{FF2B5EF4-FFF2-40B4-BE49-F238E27FC236}">
                <a16:creationId xmlns:a16="http://schemas.microsoft.com/office/drawing/2014/main" id="{316C72E8-81C8-4FB4-85BA-C194C185D587}"/>
              </a:ext>
            </a:extLst>
          </p:cNvPr>
          <p:cNvSpPr>
            <a:spLocks noGrp="1"/>
          </p:cNvSpPr>
          <p:nvPr>
            <p:ph type="body" sz="quarter" idx="20" hasCustomPrompt="1"/>
          </p:nvPr>
        </p:nvSpPr>
        <p:spPr>
          <a:xfrm>
            <a:off x="32511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1D08509A-CA5E-4810-BB02-ED01A7E3EDC4}"/>
              </a:ext>
            </a:extLst>
          </p:cNvPr>
          <p:cNvSpPr>
            <a:spLocks noGrp="1"/>
          </p:cNvSpPr>
          <p:nvPr>
            <p:ph type="body" sz="quarter" idx="21" hasCustomPrompt="1"/>
          </p:nvPr>
        </p:nvSpPr>
        <p:spPr>
          <a:xfrm>
            <a:off x="32512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7" name="Espace réservé du texte 2">
            <a:extLst>
              <a:ext uri="{FF2B5EF4-FFF2-40B4-BE49-F238E27FC236}">
                <a16:creationId xmlns:a16="http://schemas.microsoft.com/office/drawing/2014/main" id="{758071FC-D284-419F-9B56-2BB8AC98B408}"/>
              </a:ext>
            </a:extLst>
          </p:cNvPr>
          <p:cNvSpPr>
            <a:spLocks noGrp="1"/>
          </p:cNvSpPr>
          <p:nvPr>
            <p:ph type="body" sz="quarter" idx="22" hasCustomPrompt="1"/>
          </p:nvPr>
        </p:nvSpPr>
        <p:spPr>
          <a:xfrm>
            <a:off x="2682238"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8" name="Espace réservé du texte 2">
            <a:extLst>
              <a:ext uri="{FF2B5EF4-FFF2-40B4-BE49-F238E27FC236}">
                <a16:creationId xmlns:a16="http://schemas.microsoft.com/office/drawing/2014/main" id="{A7FB7B32-A6F1-441F-ABF7-ED5E7620E93A}"/>
              </a:ext>
            </a:extLst>
          </p:cNvPr>
          <p:cNvSpPr>
            <a:spLocks noGrp="1"/>
          </p:cNvSpPr>
          <p:nvPr>
            <p:ph type="body" sz="quarter" idx="23" hasCustomPrompt="1"/>
          </p:nvPr>
        </p:nvSpPr>
        <p:spPr>
          <a:xfrm>
            <a:off x="2682239"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9" name="Espace réservé du texte 2">
            <a:extLst>
              <a:ext uri="{FF2B5EF4-FFF2-40B4-BE49-F238E27FC236}">
                <a16:creationId xmlns:a16="http://schemas.microsoft.com/office/drawing/2014/main" id="{3BB5C338-6573-4AD1-B7C1-7F31BC5582AF}"/>
              </a:ext>
            </a:extLst>
          </p:cNvPr>
          <p:cNvSpPr>
            <a:spLocks noGrp="1"/>
          </p:cNvSpPr>
          <p:nvPr>
            <p:ph type="body" sz="quarter" idx="24" hasCustomPrompt="1"/>
          </p:nvPr>
        </p:nvSpPr>
        <p:spPr>
          <a:xfrm>
            <a:off x="5039355"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0" name="Espace réservé du texte 2">
            <a:extLst>
              <a:ext uri="{FF2B5EF4-FFF2-40B4-BE49-F238E27FC236}">
                <a16:creationId xmlns:a16="http://schemas.microsoft.com/office/drawing/2014/main" id="{E62FFDFA-4672-49E8-BA29-A820D4E34A7F}"/>
              </a:ext>
            </a:extLst>
          </p:cNvPr>
          <p:cNvSpPr>
            <a:spLocks noGrp="1"/>
          </p:cNvSpPr>
          <p:nvPr>
            <p:ph type="body" sz="quarter" idx="25" hasCustomPrompt="1"/>
          </p:nvPr>
        </p:nvSpPr>
        <p:spPr>
          <a:xfrm>
            <a:off x="5039356"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1" name="Espace réservé du texte 2">
            <a:extLst>
              <a:ext uri="{FF2B5EF4-FFF2-40B4-BE49-F238E27FC236}">
                <a16:creationId xmlns:a16="http://schemas.microsoft.com/office/drawing/2014/main" id="{A11689A5-79C4-4A87-B01A-4B9F8A428EC3}"/>
              </a:ext>
            </a:extLst>
          </p:cNvPr>
          <p:cNvSpPr>
            <a:spLocks noGrp="1"/>
          </p:cNvSpPr>
          <p:nvPr>
            <p:ph type="body" sz="quarter" idx="26" hasCustomPrompt="1"/>
          </p:nvPr>
        </p:nvSpPr>
        <p:spPr>
          <a:xfrm>
            <a:off x="739646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2" name="Espace réservé du texte 2">
            <a:extLst>
              <a:ext uri="{FF2B5EF4-FFF2-40B4-BE49-F238E27FC236}">
                <a16:creationId xmlns:a16="http://schemas.microsoft.com/office/drawing/2014/main" id="{184713B9-EF45-452D-AB5C-E790803F48EA}"/>
              </a:ext>
            </a:extLst>
          </p:cNvPr>
          <p:cNvSpPr>
            <a:spLocks noGrp="1"/>
          </p:cNvSpPr>
          <p:nvPr>
            <p:ph type="body" sz="quarter" idx="27" hasCustomPrompt="1"/>
          </p:nvPr>
        </p:nvSpPr>
        <p:spPr>
          <a:xfrm>
            <a:off x="739647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3" name="Espace réservé du texte 2">
            <a:extLst>
              <a:ext uri="{FF2B5EF4-FFF2-40B4-BE49-F238E27FC236}">
                <a16:creationId xmlns:a16="http://schemas.microsoft.com/office/drawing/2014/main" id="{70B08813-7DA6-42D4-9260-A3656B183C0F}"/>
              </a:ext>
            </a:extLst>
          </p:cNvPr>
          <p:cNvSpPr>
            <a:spLocks noGrp="1"/>
          </p:cNvSpPr>
          <p:nvPr>
            <p:ph type="body" sz="quarter" idx="28" hasCustomPrompt="1"/>
          </p:nvPr>
        </p:nvSpPr>
        <p:spPr>
          <a:xfrm>
            <a:off x="9753586"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4" name="Espace réservé du texte 2">
            <a:extLst>
              <a:ext uri="{FF2B5EF4-FFF2-40B4-BE49-F238E27FC236}">
                <a16:creationId xmlns:a16="http://schemas.microsoft.com/office/drawing/2014/main" id="{C11A3551-612E-49A8-9DFD-0DB2C3B6CF27}"/>
              </a:ext>
            </a:extLst>
          </p:cNvPr>
          <p:cNvSpPr>
            <a:spLocks noGrp="1"/>
          </p:cNvSpPr>
          <p:nvPr>
            <p:ph type="body" sz="quarter" idx="29" hasCustomPrompt="1"/>
          </p:nvPr>
        </p:nvSpPr>
        <p:spPr>
          <a:xfrm>
            <a:off x="9753587"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5" name="Espace réservé du texte 2">
            <a:extLst>
              <a:ext uri="{FF2B5EF4-FFF2-40B4-BE49-F238E27FC236}">
                <a16:creationId xmlns:a16="http://schemas.microsoft.com/office/drawing/2014/main" id="{15D23A70-0BB2-4635-BFD7-77425C4431CF}"/>
              </a:ext>
            </a:extLst>
          </p:cNvPr>
          <p:cNvSpPr>
            <a:spLocks noGrp="1"/>
          </p:cNvSpPr>
          <p:nvPr>
            <p:ph type="body" sz="quarter" idx="30" hasCustomPrompt="1"/>
          </p:nvPr>
        </p:nvSpPr>
        <p:spPr>
          <a:xfrm>
            <a:off x="32511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6" name="Espace réservé du texte 2">
            <a:extLst>
              <a:ext uri="{FF2B5EF4-FFF2-40B4-BE49-F238E27FC236}">
                <a16:creationId xmlns:a16="http://schemas.microsoft.com/office/drawing/2014/main" id="{A8DE0069-A8B7-4E2A-A88D-ED057F4A156D}"/>
              </a:ext>
            </a:extLst>
          </p:cNvPr>
          <p:cNvSpPr>
            <a:spLocks noGrp="1"/>
          </p:cNvSpPr>
          <p:nvPr>
            <p:ph type="body" sz="quarter" idx="31" hasCustomPrompt="1"/>
          </p:nvPr>
        </p:nvSpPr>
        <p:spPr>
          <a:xfrm>
            <a:off x="32512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7" name="Espace réservé du texte 2">
            <a:extLst>
              <a:ext uri="{FF2B5EF4-FFF2-40B4-BE49-F238E27FC236}">
                <a16:creationId xmlns:a16="http://schemas.microsoft.com/office/drawing/2014/main" id="{DED62EA6-CA25-42AF-932E-E226621A7D9A}"/>
              </a:ext>
            </a:extLst>
          </p:cNvPr>
          <p:cNvSpPr>
            <a:spLocks noGrp="1"/>
          </p:cNvSpPr>
          <p:nvPr>
            <p:ph type="body" sz="quarter" idx="32" hasCustomPrompt="1"/>
          </p:nvPr>
        </p:nvSpPr>
        <p:spPr>
          <a:xfrm>
            <a:off x="2682238"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8" name="Espace réservé du texte 2">
            <a:extLst>
              <a:ext uri="{FF2B5EF4-FFF2-40B4-BE49-F238E27FC236}">
                <a16:creationId xmlns:a16="http://schemas.microsoft.com/office/drawing/2014/main" id="{69C73F44-1303-4699-9741-5071A8683183}"/>
              </a:ext>
            </a:extLst>
          </p:cNvPr>
          <p:cNvSpPr>
            <a:spLocks noGrp="1"/>
          </p:cNvSpPr>
          <p:nvPr>
            <p:ph type="body" sz="quarter" idx="33" hasCustomPrompt="1"/>
          </p:nvPr>
        </p:nvSpPr>
        <p:spPr>
          <a:xfrm>
            <a:off x="2682239"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9" name="Espace réservé du texte 2">
            <a:extLst>
              <a:ext uri="{FF2B5EF4-FFF2-40B4-BE49-F238E27FC236}">
                <a16:creationId xmlns:a16="http://schemas.microsoft.com/office/drawing/2014/main" id="{3FAB9CE8-C8F6-4097-9876-3D5BB131A6EE}"/>
              </a:ext>
            </a:extLst>
          </p:cNvPr>
          <p:cNvSpPr>
            <a:spLocks noGrp="1"/>
          </p:cNvSpPr>
          <p:nvPr>
            <p:ph type="body" sz="quarter" idx="34" hasCustomPrompt="1"/>
          </p:nvPr>
        </p:nvSpPr>
        <p:spPr>
          <a:xfrm>
            <a:off x="5039355"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0" name="Espace réservé du texte 2">
            <a:extLst>
              <a:ext uri="{FF2B5EF4-FFF2-40B4-BE49-F238E27FC236}">
                <a16:creationId xmlns:a16="http://schemas.microsoft.com/office/drawing/2014/main" id="{2FE7EAC6-53B9-40F7-BAC8-FFAFE182DB60}"/>
              </a:ext>
            </a:extLst>
          </p:cNvPr>
          <p:cNvSpPr>
            <a:spLocks noGrp="1"/>
          </p:cNvSpPr>
          <p:nvPr>
            <p:ph type="body" sz="quarter" idx="35" hasCustomPrompt="1"/>
          </p:nvPr>
        </p:nvSpPr>
        <p:spPr>
          <a:xfrm>
            <a:off x="5039356"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1" name="Espace réservé du texte 2">
            <a:extLst>
              <a:ext uri="{FF2B5EF4-FFF2-40B4-BE49-F238E27FC236}">
                <a16:creationId xmlns:a16="http://schemas.microsoft.com/office/drawing/2014/main" id="{4AA8E213-976B-4F42-BF73-C960C4D9F66D}"/>
              </a:ext>
            </a:extLst>
          </p:cNvPr>
          <p:cNvSpPr>
            <a:spLocks noGrp="1"/>
          </p:cNvSpPr>
          <p:nvPr>
            <p:ph type="body" sz="quarter" idx="36" hasCustomPrompt="1"/>
          </p:nvPr>
        </p:nvSpPr>
        <p:spPr>
          <a:xfrm>
            <a:off x="739646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2" name="Espace réservé du texte 2">
            <a:extLst>
              <a:ext uri="{FF2B5EF4-FFF2-40B4-BE49-F238E27FC236}">
                <a16:creationId xmlns:a16="http://schemas.microsoft.com/office/drawing/2014/main" id="{2B1B6386-3DB5-4B9B-9D72-E30B0FE4104F}"/>
              </a:ext>
            </a:extLst>
          </p:cNvPr>
          <p:cNvSpPr>
            <a:spLocks noGrp="1"/>
          </p:cNvSpPr>
          <p:nvPr>
            <p:ph type="body" sz="quarter" idx="37" hasCustomPrompt="1"/>
          </p:nvPr>
        </p:nvSpPr>
        <p:spPr>
          <a:xfrm>
            <a:off x="739647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3" name="Espace réservé du texte 2">
            <a:extLst>
              <a:ext uri="{FF2B5EF4-FFF2-40B4-BE49-F238E27FC236}">
                <a16:creationId xmlns:a16="http://schemas.microsoft.com/office/drawing/2014/main" id="{E3598400-E700-44A3-8903-DB65AFF1248F}"/>
              </a:ext>
            </a:extLst>
          </p:cNvPr>
          <p:cNvSpPr>
            <a:spLocks noGrp="1"/>
          </p:cNvSpPr>
          <p:nvPr>
            <p:ph type="body" sz="quarter" idx="38" hasCustomPrompt="1"/>
          </p:nvPr>
        </p:nvSpPr>
        <p:spPr>
          <a:xfrm>
            <a:off x="9753586"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4" name="Espace réservé du texte 2">
            <a:extLst>
              <a:ext uri="{FF2B5EF4-FFF2-40B4-BE49-F238E27FC236}">
                <a16:creationId xmlns:a16="http://schemas.microsoft.com/office/drawing/2014/main" id="{64D6E52E-F777-4A62-937F-D377DFED58CE}"/>
              </a:ext>
            </a:extLst>
          </p:cNvPr>
          <p:cNvSpPr>
            <a:spLocks noGrp="1"/>
          </p:cNvSpPr>
          <p:nvPr>
            <p:ph type="body" sz="quarter" idx="39" hasCustomPrompt="1"/>
          </p:nvPr>
        </p:nvSpPr>
        <p:spPr>
          <a:xfrm>
            <a:off x="9753587"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641602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7BF478B0-BD0C-4753-83DD-0647CA2A70FC}"/>
              </a:ext>
            </a:extLst>
          </p:cNvPr>
          <p:cNvSpPr>
            <a:spLocks noGrp="1"/>
          </p:cNvSpPr>
          <p:nvPr>
            <p:ph type="pic" sz="quarter" idx="14" hasCustomPrompt="1"/>
          </p:nvPr>
        </p:nvSpPr>
        <p:spPr>
          <a:xfrm>
            <a:off x="390399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3" name="Picture Placeholder 10">
            <a:extLst>
              <a:ext uri="{FF2B5EF4-FFF2-40B4-BE49-F238E27FC236}">
                <a16:creationId xmlns:a16="http://schemas.microsoft.com/office/drawing/2014/main" id="{4E75A3EB-2585-4E8B-966D-EE16E52809A4}"/>
              </a:ext>
            </a:extLst>
          </p:cNvPr>
          <p:cNvSpPr>
            <a:spLocks noGrp="1"/>
          </p:cNvSpPr>
          <p:nvPr>
            <p:ph type="pic" sz="quarter" idx="15" hasCustomPrompt="1"/>
          </p:nvPr>
        </p:nvSpPr>
        <p:spPr>
          <a:xfrm>
            <a:off x="6443986" y="2621323"/>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4" name="Picture Placeholder 10">
            <a:extLst>
              <a:ext uri="{FF2B5EF4-FFF2-40B4-BE49-F238E27FC236}">
                <a16:creationId xmlns:a16="http://schemas.microsoft.com/office/drawing/2014/main" id="{92B3B241-D439-47C0-9E90-9F4C8234BE09}"/>
              </a:ext>
            </a:extLst>
          </p:cNvPr>
          <p:cNvSpPr>
            <a:spLocks noGrp="1"/>
          </p:cNvSpPr>
          <p:nvPr>
            <p:ph type="pic" sz="quarter" idx="16" hasCustomPrompt="1"/>
          </p:nvPr>
        </p:nvSpPr>
        <p:spPr>
          <a:xfrm>
            <a:off x="8983978" y="2612615"/>
            <a:ext cx="1864997" cy="1866477"/>
          </a:xfrm>
          <a:prstGeom prst="ellipse">
            <a:avLst/>
          </a:prstGeom>
          <a:solidFill>
            <a:schemeClr val="tx1"/>
          </a:solidFill>
        </p:spPr>
        <p:txBody>
          <a:bodyPr>
            <a:normAutofit/>
          </a:bodyPr>
          <a:lstStyle>
            <a:lvl1pPr marL="0" indent="0" algn="ctr" rtl="0">
              <a:buNone/>
              <a:defRPr sz="1050"/>
            </a:lvl1pPr>
          </a:lstStyle>
          <a:p>
            <a:r>
              <a:rPr lang="fr-FR" dirty="0"/>
              <a:t>Picture</a:t>
            </a:r>
          </a:p>
        </p:txBody>
      </p:sp>
      <p:sp>
        <p:nvSpPr>
          <p:cNvPr id="11" name="Picture Placeholder 10">
            <a:extLst>
              <a:ext uri="{FF2B5EF4-FFF2-40B4-BE49-F238E27FC236}">
                <a16:creationId xmlns:a16="http://schemas.microsoft.com/office/drawing/2014/main" id="{833B4748-1D15-492B-BFA6-8B1A7240F821}"/>
              </a:ext>
            </a:extLst>
          </p:cNvPr>
          <p:cNvSpPr>
            <a:spLocks noGrp="1"/>
          </p:cNvSpPr>
          <p:nvPr>
            <p:ph type="pic" sz="quarter" idx="13" hasCustomPrompt="1"/>
          </p:nvPr>
        </p:nvSpPr>
        <p:spPr>
          <a:xfrm>
            <a:off x="136400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Tree>
    <p:extLst>
      <p:ext uri="{BB962C8B-B14F-4D97-AF65-F5344CB8AC3E}">
        <p14:creationId xmlns:p14="http://schemas.microsoft.com/office/powerpoint/2010/main" val="124593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35" name="Picture Placeholder 10">
            <a:extLst>
              <a:ext uri="{FF2B5EF4-FFF2-40B4-BE49-F238E27FC236}">
                <a16:creationId xmlns:a16="http://schemas.microsoft.com/office/drawing/2014/main" id="{28A52817-9434-4248-A9F0-5409D58D80AB}"/>
              </a:ext>
            </a:extLst>
          </p:cNvPr>
          <p:cNvSpPr>
            <a:spLocks noGrp="1"/>
          </p:cNvSpPr>
          <p:nvPr>
            <p:ph type="pic" sz="quarter" idx="13" hasCustomPrompt="1"/>
          </p:nvPr>
        </p:nvSpPr>
        <p:spPr>
          <a:xfrm>
            <a:off x="1367754"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8CC145B-9158-4C89-BDE8-D80C6BEAD342}"/>
              </a:ext>
            </a:extLst>
          </p:cNvPr>
          <p:cNvSpPr>
            <a:spLocks noGrp="1"/>
          </p:cNvSpPr>
          <p:nvPr>
            <p:ph type="pic" sz="quarter" idx="14" hasCustomPrompt="1"/>
          </p:nvPr>
        </p:nvSpPr>
        <p:spPr>
          <a:xfrm>
            <a:off x="4776437"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18240BEE-6B48-4E46-8571-243D0874F8AD}"/>
              </a:ext>
            </a:extLst>
          </p:cNvPr>
          <p:cNvSpPr>
            <a:spLocks noGrp="1"/>
          </p:cNvSpPr>
          <p:nvPr>
            <p:ph type="pic" sz="quarter" idx="15" hasCustomPrompt="1"/>
          </p:nvPr>
        </p:nvSpPr>
        <p:spPr>
          <a:xfrm>
            <a:off x="8190198"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891A3D34-F938-43C2-B3E0-F6637FB470EA}"/>
              </a:ext>
            </a:extLst>
          </p:cNvPr>
          <p:cNvSpPr>
            <a:spLocks noGrp="1"/>
          </p:cNvSpPr>
          <p:nvPr>
            <p:ph type="pic" sz="quarter" idx="16" hasCustomPrompt="1"/>
          </p:nvPr>
        </p:nvSpPr>
        <p:spPr>
          <a:xfrm>
            <a:off x="1367754"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8AA6258D-C0D6-4D37-B7E6-AF882A75F99E}"/>
              </a:ext>
            </a:extLst>
          </p:cNvPr>
          <p:cNvSpPr>
            <a:spLocks noGrp="1"/>
          </p:cNvSpPr>
          <p:nvPr>
            <p:ph type="pic" sz="quarter" idx="17" hasCustomPrompt="1"/>
          </p:nvPr>
        </p:nvSpPr>
        <p:spPr>
          <a:xfrm>
            <a:off x="4776437"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C05DB888-4CC2-422E-A90D-0F5961F52473}"/>
              </a:ext>
            </a:extLst>
          </p:cNvPr>
          <p:cNvSpPr>
            <a:spLocks noGrp="1"/>
          </p:cNvSpPr>
          <p:nvPr>
            <p:ph type="pic" sz="quarter" idx="18" hasCustomPrompt="1"/>
          </p:nvPr>
        </p:nvSpPr>
        <p:spPr>
          <a:xfrm>
            <a:off x="8190198"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91B0F4F4-8EDC-454F-99C3-EFA4EFF06681}"/>
              </a:ext>
            </a:extLst>
          </p:cNvPr>
          <p:cNvSpPr>
            <a:spLocks noGrp="1"/>
          </p:cNvSpPr>
          <p:nvPr>
            <p:ph type="pic" sz="quarter" idx="19" hasCustomPrompt="1"/>
          </p:nvPr>
        </p:nvSpPr>
        <p:spPr>
          <a:xfrm>
            <a:off x="1367754"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5F25E1E5-622D-44E9-9FD1-48BBA5FC389D}"/>
              </a:ext>
            </a:extLst>
          </p:cNvPr>
          <p:cNvSpPr>
            <a:spLocks noGrp="1"/>
          </p:cNvSpPr>
          <p:nvPr>
            <p:ph type="pic" sz="quarter" idx="20" hasCustomPrompt="1"/>
          </p:nvPr>
        </p:nvSpPr>
        <p:spPr>
          <a:xfrm>
            <a:off x="4776437"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FF0CB30F-6742-4E8E-9918-FF5A545074AE}"/>
              </a:ext>
            </a:extLst>
          </p:cNvPr>
          <p:cNvSpPr>
            <a:spLocks noGrp="1"/>
          </p:cNvSpPr>
          <p:nvPr>
            <p:ph type="pic" sz="quarter" idx="21" hasCustomPrompt="1"/>
          </p:nvPr>
        </p:nvSpPr>
        <p:spPr>
          <a:xfrm>
            <a:off x="8190198"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Tree>
    <p:extLst>
      <p:ext uri="{BB962C8B-B14F-4D97-AF65-F5344CB8AC3E}">
        <p14:creationId xmlns:p14="http://schemas.microsoft.com/office/powerpoint/2010/main" val="3403101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26" name="Picture Placeholder 10">
            <a:extLst>
              <a:ext uri="{FF2B5EF4-FFF2-40B4-BE49-F238E27FC236}">
                <a16:creationId xmlns:a16="http://schemas.microsoft.com/office/drawing/2014/main" id="{22EE241B-2BBC-4744-835C-8F40458A127C}"/>
              </a:ext>
            </a:extLst>
          </p:cNvPr>
          <p:cNvSpPr>
            <a:spLocks noGrp="1"/>
          </p:cNvSpPr>
          <p:nvPr>
            <p:ph type="pic" sz="quarter" idx="13" hasCustomPrompt="1"/>
          </p:nvPr>
        </p:nvSpPr>
        <p:spPr>
          <a:xfrm>
            <a:off x="1343505"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7" name="Picture Placeholder 10">
            <a:extLst>
              <a:ext uri="{FF2B5EF4-FFF2-40B4-BE49-F238E27FC236}">
                <a16:creationId xmlns:a16="http://schemas.microsoft.com/office/drawing/2014/main" id="{6CAB5CF8-20D7-4B90-95C9-20E098992A49}"/>
              </a:ext>
            </a:extLst>
          </p:cNvPr>
          <p:cNvSpPr>
            <a:spLocks noGrp="1"/>
          </p:cNvSpPr>
          <p:nvPr>
            <p:ph type="pic" sz="quarter" idx="14" hasCustomPrompt="1"/>
          </p:nvPr>
        </p:nvSpPr>
        <p:spPr>
          <a:xfrm>
            <a:off x="3783307"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8" name="Picture Placeholder 10">
            <a:extLst>
              <a:ext uri="{FF2B5EF4-FFF2-40B4-BE49-F238E27FC236}">
                <a16:creationId xmlns:a16="http://schemas.microsoft.com/office/drawing/2014/main" id="{62CEBB88-3D8A-4909-B93A-1F994D6624FA}"/>
              </a:ext>
            </a:extLst>
          </p:cNvPr>
          <p:cNvSpPr>
            <a:spLocks noGrp="1"/>
          </p:cNvSpPr>
          <p:nvPr>
            <p:ph type="pic" sz="quarter" idx="15" hasCustomPrompt="1"/>
          </p:nvPr>
        </p:nvSpPr>
        <p:spPr>
          <a:xfrm>
            <a:off x="6223109"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9" name="Picture Placeholder 10">
            <a:extLst>
              <a:ext uri="{FF2B5EF4-FFF2-40B4-BE49-F238E27FC236}">
                <a16:creationId xmlns:a16="http://schemas.microsoft.com/office/drawing/2014/main" id="{1EEB6057-CF61-47A1-8D3B-A9763726F611}"/>
              </a:ext>
            </a:extLst>
          </p:cNvPr>
          <p:cNvSpPr>
            <a:spLocks noGrp="1"/>
          </p:cNvSpPr>
          <p:nvPr>
            <p:ph type="pic" sz="quarter" idx="16" hasCustomPrompt="1"/>
          </p:nvPr>
        </p:nvSpPr>
        <p:spPr>
          <a:xfrm>
            <a:off x="8662910" y="112540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0" name="Picture Placeholder 10">
            <a:extLst>
              <a:ext uri="{FF2B5EF4-FFF2-40B4-BE49-F238E27FC236}">
                <a16:creationId xmlns:a16="http://schemas.microsoft.com/office/drawing/2014/main" id="{03BD2BA6-012F-4C7B-9935-0A0FF955DB30}"/>
              </a:ext>
            </a:extLst>
          </p:cNvPr>
          <p:cNvSpPr>
            <a:spLocks noGrp="1"/>
          </p:cNvSpPr>
          <p:nvPr>
            <p:ph type="pic" sz="quarter" idx="17" hasCustomPrompt="1"/>
          </p:nvPr>
        </p:nvSpPr>
        <p:spPr>
          <a:xfrm>
            <a:off x="1343505"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1" name="Picture Placeholder 10">
            <a:extLst>
              <a:ext uri="{FF2B5EF4-FFF2-40B4-BE49-F238E27FC236}">
                <a16:creationId xmlns:a16="http://schemas.microsoft.com/office/drawing/2014/main" id="{8212F895-139A-4202-8B95-2C7A110D6760}"/>
              </a:ext>
            </a:extLst>
          </p:cNvPr>
          <p:cNvSpPr>
            <a:spLocks noGrp="1"/>
          </p:cNvSpPr>
          <p:nvPr>
            <p:ph type="pic" sz="quarter" idx="18" hasCustomPrompt="1"/>
          </p:nvPr>
        </p:nvSpPr>
        <p:spPr>
          <a:xfrm>
            <a:off x="3783307"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2" name="Picture Placeholder 10">
            <a:extLst>
              <a:ext uri="{FF2B5EF4-FFF2-40B4-BE49-F238E27FC236}">
                <a16:creationId xmlns:a16="http://schemas.microsoft.com/office/drawing/2014/main" id="{49B61935-611C-4306-A86C-ADAC9B00FAE3}"/>
              </a:ext>
            </a:extLst>
          </p:cNvPr>
          <p:cNvSpPr>
            <a:spLocks noGrp="1"/>
          </p:cNvSpPr>
          <p:nvPr>
            <p:ph type="pic" sz="quarter" idx="19" hasCustomPrompt="1"/>
          </p:nvPr>
        </p:nvSpPr>
        <p:spPr>
          <a:xfrm>
            <a:off x="6223109"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3" name="Picture Placeholder 10">
            <a:extLst>
              <a:ext uri="{FF2B5EF4-FFF2-40B4-BE49-F238E27FC236}">
                <a16:creationId xmlns:a16="http://schemas.microsoft.com/office/drawing/2014/main" id="{CEBAAD78-3A0A-4669-9779-D4D727D7F89A}"/>
              </a:ext>
            </a:extLst>
          </p:cNvPr>
          <p:cNvSpPr>
            <a:spLocks noGrp="1"/>
          </p:cNvSpPr>
          <p:nvPr>
            <p:ph type="pic" sz="quarter" idx="20" hasCustomPrompt="1"/>
          </p:nvPr>
        </p:nvSpPr>
        <p:spPr>
          <a:xfrm>
            <a:off x="8662910" y="215631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4" name="Picture Placeholder 10">
            <a:extLst>
              <a:ext uri="{FF2B5EF4-FFF2-40B4-BE49-F238E27FC236}">
                <a16:creationId xmlns:a16="http://schemas.microsoft.com/office/drawing/2014/main" id="{97EC4FAC-6170-4C75-A3FD-3A5D85AA3657}"/>
              </a:ext>
            </a:extLst>
          </p:cNvPr>
          <p:cNvSpPr>
            <a:spLocks noGrp="1"/>
          </p:cNvSpPr>
          <p:nvPr>
            <p:ph type="pic" sz="quarter" idx="21" hasCustomPrompt="1"/>
          </p:nvPr>
        </p:nvSpPr>
        <p:spPr>
          <a:xfrm>
            <a:off x="1343505"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5" name="Picture Placeholder 10">
            <a:extLst>
              <a:ext uri="{FF2B5EF4-FFF2-40B4-BE49-F238E27FC236}">
                <a16:creationId xmlns:a16="http://schemas.microsoft.com/office/drawing/2014/main" id="{2ACB2DC4-26F7-4BC8-88B7-078896321308}"/>
              </a:ext>
            </a:extLst>
          </p:cNvPr>
          <p:cNvSpPr>
            <a:spLocks noGrp="1"/>
          </p:cNvSpPr>
          <p:nvPr>
            <p:ph type="pic" sz="quarter" idx="22" hasCustomPrompt="1"/>
          </p:nvPr>
        </p:nvSpPr>
        <p:spPr>
          <a:xfrm>
            <a:off x="3783307"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6" name="Picture Placeholder 10">
            <a:extLst>
              <a:ext uri="{FF2B5EF4-FFF2-40B4-BE49-F238E27FC236}">
                <a16:creationId xmlns:a16="http://schemas.microsoft.com/office/drawing/2014/main" id="{5C281E6C-DED0-4B17-941E-210561539334}"/>
              </a:ext>
            </a:extLst>
          </p:cNvPr>
          <p:cNvSpPr>
            <a:spLocks noGrp="1"/>
          </p:cNvSpPr>
          <p:nvPr>
            <p:ph type="pic" sz="quarter" idx="23" hasCustomPrompt="1"/>
          </p:nvPr>
        </p:nvSpPr>
        <p:spPr>
          <a:xfrm>
            <a:off x="6223109"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7" name="Picture Placeholder 10">
            <a:extLst>
              <a:ext uri="{FF2B5EF4-FFF2-40B4-BE49-F238E27FC236}">
                <a16:creationId xmlns:a16="http://schemas.microsoft.com/office/drawing/2014/main" id="{8A43420A-D73B-4EB8-8CF4-AD69734CBCA1}"/>
              </a:ext>
            </a:extLst>
          </p:cNvPr>
          <p:cNvSpPr>
            <a:spLocks noGrp="1"/>
          </p:cNvSpPr>
          <p:nvPr>
            <p:ph type="pic" sz="quarter" idx="24" hasCustomPrompt="1"/>
          </p:nvPr>
        </p:nvSpPr>
        <p:spPr>
          <a:xfrm>
            <a:off x="8662910" y="320148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36394BF-0BE0-4580-9A4B-6C3F669CE74A}"/>
              </a:ext>
            </a:extLst>
          </p:cNvPr>
          <p:cNvSpPr>
            <a:spLocks noGrp="1"/>
          </p:cNvSpPr>
          <p:nvPr>
            <p:ph type="pic" sz="quarter" idx="25" hasCustomPrompt="1"/>
          </p:nvPr>
        </p:nvSpPr>
        <p:spPr>
          <a:xfrm>
            <a:off x="1343505"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6E2E6841-CA27-4420-B76E-77748104AF8C}"/>
              </a:ext>
            </a:extLst>
          </p:cNvPr>
          <p:cNvSpPr>
            <a:spLocks noGrp="1"/>
          </p:cNvSpPr>
          <p:nvPr>
            <p:ph type="pic" sz="quarter" idx="26" hasCustomPrompt="1"/>
          </p:nvPr>
        </p:nvSpPr>
        <p:spPr>
          <a:xfrm>
            <a:off x="3783307"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B27D8595-9D80-4B4E-ABD1-DC192925DAC7}"/>
              </a:ext>
            </a:extLst>
          </p:cNvPr>
          <p:cNvSpPr>
            <a:spLocks noGrp="1"/>
          </p:cNvSpPr>
          <p:nvPr>
            <p:ph type="pic" sz="quarter" idx="27" hasCustomPrompt="1"/>
          </p:nvPr>
        </p:nvSpPr>
        <p:spPr>
          <a:xfrm>
            <a:off x="6223109"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008D5C9F-A7BE-434D-8A2D-382361D56102}"/>
              </a:ext>
            </a:extLst>
          </p:cNvPr>
          <p:cNvSpPr>
            <a:spLocks noGrp="1"/>
          </p:cNvSpPr>
          <p:nvPr>
            <p:ph type="pic" sz="quarter" idx="28" hasCustomPrompt="1"/>
          </p:nvPr>
        </p:nvSpPr>
        <p:spPr>
          <a:xfrm>
            <a:off x="8662910" y="4246658"/>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352F1818-2397-4AFC-B47F-7932B5FE27DB}"/>
              </a:ext>
            </a:extLst>
          </p:cNvPr>
          <p:cNvSpPr>
            <a:spLocks noGrp="1"/>
          </p:cNvSpPr>
          <p:nvPr>
            <p:ph type="pic" sz="quarter" idx="29" hasCustomPrompt="1"/>
          </p:nvPr>
        </p:nvSpPr>
        <p:spPr>
          <a:xfrm>
            <a:off x="1343505"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B32CAC22-C1FC-4489-8212-D7CB7E687C3D}"/>
              </a:ext>
            </a:extLst>
          </p:cNvPr>
          <p:cNvSpPr>
            <a:spLocks noGrp="1"/>
          </p:cNvSpPr>
          <p:nvPr>
            <p:ph type="pic" sz="quarter" idx="30" hasCustomPrompt="1"/>
          </p:nvPr>
        </p:nvSpPr>
        <p:spPr>
          <a:xfrm>
            <a:off x="3783307"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B56CC017-012F-4974-9E86-201FB003BE61}"/>
              </a:ext>
            </a:extLst>
          </p:cNvPr>
          <p:cNvSpPr>
            <a:spLocks noGrp="1"/>
          </p:cNvSpPr>
          <p:nvPr>
            <p:ph type="pic" sz="quarter" idx="31" hasCustomPrompt="1"/>
          </p:nvPr>
        </p:nvSpPr>
        <p:spPr>
          <a:xfrm>
            <a:off x="6223109"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9C7581D8-3435-4480-BB56-69621A99B889}"/>
              </a:ext>
            </a:extLst>
          </p:cNvPr>
          <p:cNvSpPr>
            <a:spLocks noGrp="1"/>
          </p:cNvSpPr>
          <p:nvPr>
            <p:ph type="pic" sz="quarter" idx="32" hasCustomPrompt="1"/>
          </p:nvPr>
        </p:nvSpPr>
        <p:spPr>
          <a:xfrm>
            <a:off x="8662910"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Tree>
    <p:extLst>
      <p:ext uri="{BB962C8B-B14F-4D97-AF65-F5344CB8AC3E}">
        <p14:creationId xmlns:p14="http://schemas.microsoft.com/office/powerpoint/2010/main" val="2523557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7B4F1CB-95E7-41BB-84CD-811F727BAF3E}"/>
              </a:ext>
            </a:extLst>
          </p:cNvPr>
          <p:cNvSpPr>
            <a:spLocks noGrp="1"/>
          </p:cNvSpPr>
          <p:nvPr>
            <p:ph type="pic" sz="quarter" idx="10" hasCustomPrompt="1"/>
          </p:nvPr>
        </p:nvSpPr>
        <p:spPr>
          <a:xfrm>
            <a:off x="1357314" y="2142548"/>
            <a:ext cx="2036618" cy="2597727"/>
          </a:xfrm>
          <a:prstGeom prst="rect">
            <a:avLst/>
          </a:prstGeom>
          <a:solidFill>
            <a:schemeClr val="tx1"/>
          </a:solidFill>
        </p:spPr>
        <p:txBody>
          <a:bodyPr/>
          <a:lstStyle>
            <a:lvl1pPr marL="0" indent="0" algn="ctr">
              <a:buNone/>
              <a:defRPr sz="1600"/>
            </a:lvl1pPr>
          </a:lstStyle>
          <a:p>
            <a:r>
              <a:rPr lang="fr-FR" dirty="0"/>
              <a:t>	</a:t>
            </a:r>
          </a:p>
          <a:p>
            <a:endParaRPr lang="fr-FR" dirty="0"/>
          </a:p>
          <a:p>
            <a:endParaRPr lang="fr-FR" dirty="0"/>
          </a:p>
          <a:p>
            <a:r>
              <a:rPr lang="fr-FR" dirty="0"/>
              <a:t>PICTURE</a:t>
            </a:r>
          </a:p>
        </p:txBody>
      </p:sp>
      <p:sp>
        <p:nvSpPr>
          <p:cNvPr id="12" name="Picture Placeholder 10">
            <a:extLst>
              <a:ext uri="{FF2B5EF4-FFF2-40B4-BE49-F238E27FC236}">
                <a16:creationId xmlns:a16="http://schemas.microsoft.com/office/drawing/2014/main" id="{2A54250B-4272-4700-9E95-FBE4CD93773E}"/>
              </a:ext>
            </a:extLst>
          </p:cNvPr>
          <p:cNvSpPr>
            <a:spLocks noGrp="1"/>
          </p:cNvSpPr>
          <p:nvPr>
            <p:ph type="pic" sz="quarter" idx="11" hasCustomPrompt="1"/>
          </p:nvPr>
        </p:nvSpPr>
        <p:spPr>
          <a:xfrm>
            <a:off x="3827255"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3" name="Picture Placeholder 10">
            <a:extLst>
              <a:ext uri="{FF2B5EF4-FFF2-40B4-BE49-F238E27FC236}">
                <a16:creationId xmlns:a16="http://schemas.microsoft.com/office/drawing/2014/main" id="{63F891ED-CFDF-48EE-BC3D-74230214B071}"/>
              </a:ext>
            </a:extLst>
          </p:cNvPr>
          <p:cNvSpPr>
            <a:spLocks noGrp="1"/>
          </p:cNvSpPr>
          <p:nvPr>
            <p:ph type="pic" sz="quarter" idx="12" hasCustomPrompt="1"/>
          </p:nvPr>
        </p:nvSpPr>
        <p:spPr>
          <a:xfrm>
            <a:off x="6329860"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4" name="Picture Placeholder 10">
            <a:extLst>
              <a:ext uri="{FF2B5EF4-FFF2-40B4-BE49-F238E27FC236}">
                <a16:creationId xmlns:a16="http://schemas.microsoft.com/office/drawing/2014/main" id="{7427D460-C8D5-4849-98E7-5367CC0527B3}"/>
              </a:ext>
            </a:extLst>
          </p:cNvPr>
          <p:cNvSpPr>
            <a:spLocks noGrp="1"/>
          </p:cNvSpPr>
          <p:nvPr>
            <p:ph type="pic" sz="quarter" idx="13" hasCustomPrompt="1"/>
          </p:nvPr>
        </p:nvSpPr>
        <p:spPr>
          <a:xfrm>
            <a:off x="8810626"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Tree>
    <p:extLst>
      <p:ext uri="{BB962C8B-B14F-4D97-AF65-F5344CB8AC3E}">
        <p14:creationId xmlns:p14="http://schemas.microsoft.com/office/powerpoint/2010/main" val="3662352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presentation">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D0AF8791-9D94-4BF7-908B-96C3B4C29294}"/>
              </a:ext>
            </a:extLst>
          </p:cNvPr>
          <p:cNvSpPr>
            <a:spLocks noGrp="1"/>
          </p:cNvSpPr>
          <p:nvPr>
            <p:ph type="pic" sz="quarter" idx="10" hasCustomPrompt="1"/>
          </p:nvPr>
        </p:nvSpPr>
        <p:spPr>
          <a:xfrm>
            <a:off x="1357314" y="800100"/>
            <a:ext cx="3839072" cy="52578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183352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in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AC4AD57-0BE9-49C6-825B-E9FA1F1C631B}"/>
              </a:ext>
            </a:extLst>
          </p:cNvPr>
          <p:cNvSpPr>
            <a:spLocks noGrp="1"/>
          </p:cNvSpPr>
          <p:nvPr>
            <p:ph type="pic" sz="quarter" idx="10" hasCustomPrompt="1"/>
          </p:nvPr>
        </p:nvSpPr>
        <p:spPr>
          <a:xfrm>
            <a:off x="1357313" y="2333624"/>
            <a:ext cx="9491659" cy="3724276"/>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3205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iner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7716262" y="0"/>
            <a:ext cx="4475737"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564343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iner 3">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918958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iner 4">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609600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468531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iner 5">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27128" y="552450"/>
            <a:ext cx="8680183" cy="57531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94383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ood mornin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5329238"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967272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key">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2987055" cy="3641271"/>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
        <p:nvSpPr>
          <p:cNvPr id="6" name="Picture Placeholder 10">
            <a:extLst>
              <a:ext uri="{FF2B5EF4-FFF2-40B4-BE49-F238E27FC236}">
                <a16:creationId xmlns:a16="http://schemas.microsoft.com/office/drawing/2014/main" id="{72855E4E-0C63-46F6-AF74-7985B3D2289C}"/>
              </a:ext>
            </a:extLst>
          </p:cNvPr>
          <p:cNvSpPr>
            <a:spLocks noGrp="1"/>
          </p:cNvSpPr>
          <p:nvPr>
            <p:ph type="pic" sz="quarter" idx="11" hasCustomPrompt="1"/>
          </p:nvPr>
        </p:nvSpPr>
        <p:spPr>
          <a:xfrm>
            <a:off x="4568184" y="800098"/>
            <a:ext cx="298705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0555A4FC-4CCB-4761-BA47-6EF02177460A}"/>
              </a:ext>
            </a:extLst>
          </p:cNvPr>
          <p:cNvSpPr>
            <a:spLocks noGrp="1"/>
          </p:cNvSpPr>
          <p:nvPr>
            <p:ph type="pic" sz="quarter" idx="12" hasCustomPrompt="1"/>
          </p:nvPr>
        </p:nvSpPr>
        <p:spPr>
          <a:xfrm>
            <a:off x="7793346" y="800098"/>
            <a:ext cx="305562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322241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iner 6">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1160463"/>
            <a:ext cx="4752975" cy="4645024"/>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838677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iner 7">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96687" cy="6858000"/>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320853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iner 8">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89629"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3C87B226-FB09-4A65-8099-8300B588C926}"/>
              </a:ext>
            </a:extLst>
          </p:cNvPr>
          <p:cNvSpPr>
            <a:spLocks noGrp="1"/>
          </p:cNvSpPr>
          <p:nvPr>
            <p:ph type="pic" sz="quarter" idx="11" hasCustomPrompt="1"/>
          </p:nvPr>
        </p:nvSpPr>
        <p:spPr>
          <a:xfrm>
            <a:off x="3398028"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2DB8703F-F124-4DFE-A671-6E977F384329}"/>
              </a:ext>
            </a:extLst>
          </p:cNvPr>
          <p:cNvSpPr>
            <a:spLocks noGrp="1"/>
          </p:cNvSpPr>
          <p:nvPr>
            <p:ph type="pic" sz="quarter" idx="12" hasCustomPrompt="1"/>
          </p:nvPr>
        </p:nvSpPr>
        <p:spPr>
          <a:xfrm>
            <a:off x="6306426"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10" name="Picture Placeholder 10">
            <a:extLst>
              <a:ext uri="{FF2B5EF4-FFF2-40B4-BE49-F238E27FC236}">
                <a16:creationId xmlns:a16="http://schemas.microsoft.com/office/drawing/2014/main" id="{92671105-6192-46DB-B120-D59094B55A07}"/>
              </a:ext>
            </a:extLst>
          </p:cNvPr>
          <p:cNvSpPr>
            <a:spLocks noGrp="1"/>
          </p:cNvSpPr>
          <p:nvPr>
            <p:ph type="pic" sz="quarter" idx="13" hasCustomPrompt="1"/>
          </p:nvPr>
        </p:nvSpPr>
        <p:spPr>
          <a:xfrm>
            <a:off x="9214824"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004362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iner 9">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8624046" y="0"/>
            <a:ext cx="3567954"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021516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iner 10">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6096000" y="0"/>
            <a:ext cx="6096000"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389945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iner 11">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44517"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B1F59BBA-0F82-46E4-88A7-8B4BF1FC9DD1}"/>
              </a:ext>
            </a:extLst>
          </p:cNvPr>
          <p:cNvSpPr>
            <a:spLocks noGrp="1"/>
          </p:cNvSpPr>
          <p:nvPr>
            <p:ph type="pic" sz="quarter" idx="11" hasCustomPrompt="1"/>
          </p:nvPr>
        </p:nvSpPr>
        <p:spPr>
          <a:xfrm>
            <a:off x="4165413"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1D484B8B-E091-4030-BC2B-6BA4849566E7}"/>
              </a:ext>
            </a:extLst>
          </p:cNvPr>
          <p:cNvSpPr>
            <a:spLocks noGrp="1"/>
          </p:cNvSpPr>
          <p:nvPr>
            <p:ph type="pic" sz="quarter" idx="12" hasCustomPrompt="1"/>
          </p:nvPr>
        </p:nvSpPr>
        <p:spPr>
          <a:xfrm>
            <a:off x="8186310" y="141890"/>
            <a:ext cx="3861170" cy="3626069"/>
          </a:xfrm>
          <a:prstGeom prst="rect">
            <a:avLst/>
          </a:prstGeom>
          <a:solidFill>
            <a:schemeClr val="tx1"/>
          </a:solidFill>
        </p:spPr>
        <p:txBody>
          <a:bodyPr/>
          <a:lstStyle>
            <a:lvl1pPr marL="0" indent="0" algn="ctr" rtl="0">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49117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iner 12">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
        <p:nvSpPr>
          <p:cNvPr id="12" name="Picture Placeholder 10">
            <a:extLst>
              <a:ext uri="{FF2B5EF4-FFF2-40B4-BE49-F238E27FC236}">
                <a16:creationId xmlns:a16="http://schemas.microsoft.com/office/drawing/2014/main" id="{35796EA6-35FB-4A7E-809F-A9815E5FEF4A}"/>
              </a:ext>
            </a:extLst>
          </p:cNvPr>
          <p:cNvSpPr>
            <a:spLocks noGrp="1"/>
          </p:cNvSpPr>
          <p:nvPr>
            <p:ph type="pic" sz="quarter" idx="11" hasCustomPrompt="1"/>
          </p:nvPr>
        </p:nvSpPr>
        <p:spPr>
          <a:xfrm>
            <a:off x="6095998"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61390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iner 13">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0"/>
            <a:ext cx="12192001" cy="6857999"/>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244479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A62A3B4-90FB-4299-99EA-8A003311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59418" y="2781300"/>
            <a:ext cx="2073164" cy="1295399"/>
          </a:xfrm>
          <a:prstGeom prst="rect">
            <a:avLst/>
          </a:prstGeom>
        </p:spPr>
      </p:pic>
    </p:spTree>
    <p:extLst>
      <p:ext uri="{BB962C8B-B14F-4D97-AF65-F5344CB8AC3E}">
        <p14:creationId xmlns:p14="http://schemas.microsoft.com/office/powerpoint/2010/main" val="3354130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Phone X">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2547147" y="896184"/>
            <a:ext cx="2366010" cy="513885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6311">
                <a:moveTo>
                  <a:pt x="0" y="256648"/>
                </a:moveTo>
                <a:cubicBezTo>
                  <a:pt x="0" y="121456"/>
                  <a:pt x="101975" y="14401"/>
                  <a:pt x="237167" y="9321"/>
                </a:cubicBezTo>
                <a:cubicBezTo>
                  <a:pt x="333052" y="-1632"/>
                  <a:pt x="444023" y="-4013"/>
                  <a:pt x="520700" y="8052"/>
                </a:cubicBezTo>
                <a:cubicBezTo>
                  <a:pt x="570707" y="42977"/>
                  <a:pt x="486568" y="204269"/>
                  <a:pt x="732790" y="189664"/>
                </a:cubicBezTo>
                <a:cubicBezTo>
                  <a:pt x="889925" y="194321"/>
                  <a:pt x="1103918" y="196755"/>
                  <a:pt x="1274918" y="194110"/>
                </a:cubicBezTo>
                <a:cubicBezTo>
                  <a:pt x="1445918" y="191466"/>
                  <a:pt x="1661739" y="204383"/>
                  <a:pt x="1758788" y="173797"/>
                </a:cubicBezTo>
                <a:cubicBezTo>
                  <a:pt x="1855837" y="143211"/>
                  <a:pt x="1797125" y="37475"/>
                  <a:pt x="1857213" y="10594"/>
                </a:cubicBezTo>
                <a:cubicBezTo>
                  <a:pt x="1896981" y="-1049"/>
                  <a:pt x="2008907" y="688"/>
                  <a:pt x="2133923" y="4245"/>
                </a:cubicBezTo>
                <a:cubicBezTo>
                  <a:pt x="2258939" y="7802"/>
                  <a:pt x="2366010" y="121456"/>
                  <a:pt x="2366010" y="256648"/>
                </a:cubicBezTo>
                <a:lnTo>
                  <a:pt x="2366010" y="4891524"/>
                </a:lnTo>
                <a:cubicBezTo>
                  <a:pt x="2366010" y="5026716"/>
                  <a:pt x="2256415" y="5136311"/>
                  <a:pt x="2121223" y="5136311"/>
                </a:cubicBezTo>
                <a:lnTo>
                  <a:pt x="244787" y="5136311"/>
                </a:lnTo>
                <a:cubicBezTo>
                  <a:pt x="109595" y="5136311"/>
                  <a:pt x="0" y="5026716"/>
                  <a:pt x="0" y="4891524"/>
                </a:cubicBezTo>
                <a:lnTo>
                  <a:pt x="0"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5399270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Phone X Zoom">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1103086" y="1534810"/>
            <a:ext cx="3795555" cy="5334729"/>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84244 w 2384244"/>
              <a:gd name="connsiteY9" fmla="*/ 4891524 h 5136311"/>
              <a:gd name="connsiteX10" fmla="*/ 2139457 w 2384244"/>
              <a:gd name="connsiteY10" fmla="*/ 5136311 h 5136311"/>
              <a:gd name="connsiteX11" fmla="*/ 263021 w 2384244"/>
              <a:gd name="connsiteY11" fmla="*/ 5136311 h 5136311"/>
              <a:gd name="connsiteX12" fmla="*/ 18234 w 2384244"/>
              <a:gd name="connsiteY12" fmla="*/ 4891524 h 5136311"/>
              <a:gd name="connsiteX13" fmla="*/ 0 w 2384244"/>
              <a:gd name="connsiteY13" fmla="*/ 3346754 h 5136311"/>
              <a:gd name="connsiteX14" fmla="*/ 18234 w 2384244"/>
              <a:gd name="connsiteY14" fmla="*/ 256648 h 5136311"/>
              <a:gd name="connsiteX0" fmla="*/ 18234 w 2384244"/>
              <a:gd name="connsiteY0" fmla="*/ 334285 h 5213948"/>
              <a:gd name="connsiteX1" fmla="*/ 255401 w 2384244"/>
              <a:gd name="connsiteY1" fmla="*/ 86958 h 5213948"/>
              <a:gd name="connsiteX2" fmla="*/ 538934 w 2384244"/>
              <a:gd name="connsiteY2" fmla="*/ 85689 h 5213948"/>
              <a:gd name="connsiteX3" fmla="*/ 751024 w 2384244"/>
              <a:gd name="connsiteY3" fmla="*/ 267301 h 5213948"/>
              <a:gd name="connsiteX4" fmla="*/ 1293152 w 2384244"/>
              <a:gd name="connsiteY4" fmla="*/ 271747 h 5213948"/>
              <a:gd name="connsiteX5" fmla="*/ 1777022 w 2384244"/>
              <a:gd name="connsiteY5" fmla="*/ 251434 h 5213948"/>
              <a:gd name="connsiteX6" fmla="*/ 1875447 w 2384244"/>
              <a:gd name="connsiteY6" fmla="*/ 88231 h 5213948"/>
              <a:gd name="connsiteX7" fmla="*/ 2152157 w 2384244"/>
              <a:gd name="connsiteY7" fmla="*/ 81882 h 5213948"/>
              <a:gd name="connsiteX8" fmla="*/ 2384244 w 2384244"/>
              <a:gd name="connsiteY8" fmla="*/ 334285 h 5213948"/>
              <a:gd name="connsiteX9" fmla="*/ 2379641 w 2384244"/>
              <a:gd name="connsiteY9" fmla="*/ 3424391 h 5213948"/>
              <a:gd name="connsiteX10" fmla="*/ 2384244 w 2384244"/>
              <a:gd name="connsiteY10" fmla="*/ 4969161 h 5213948"/>
              <a:gd name="connsiteX11" fmla="*/ 2139457 w 2384244"/>
              <a:gd name="connsiteY11" fmla="*/ 5213948 h 5213948"/>
              <a:gd name="connsiteX12" fmla="*/ 263021 w 2384244"/>
              <a:gd name="connsiteY12" fmla="*/ 5213948 h 5213948"/>
              <a:gd name="connsiteX13" fmla="*/ 18234 w 2384244"/>
              <a:gd name="connsiteY13" fmla="*/ 4969161 h 5213948"/>
              <a:gd name="connsiteX14" fmla="*/ 0 w 2384244"/>
              <a:gd name="connsiteY14" fmla="*/ 3424391 h 5213948"/>
              <a:gd name="connsiteX15" fmla="*/ 18234 w 2384244"/>
              <a:gd name="connsiteY15" fmla="*/ 334285 h 5213948"/>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0 w 2384244"/>
              <a:gd name="connsiteY13" fmla="*/ 3346754 h 5136311"/>
              <a:gd name="connsiteX14" fmla="*/ 18234 w 2384244"/>
              <a:gd name="connsiteY14"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0 w 2384244"/>
              <a:gd name="connsiteY12" fmla="*/ 3346754 h 5136311"/>
              <a:gd name="connsiteX13" fmla="*/ 18234 w 2384244"/>
              <a:gd name="connsiteY13" fmla="*/ 256648 h 5136311"/>
              <a:gd name="connsiteX0" fmla="*/ 18234 w 2384244"/>
              <a:gd name="connsiteY0" fmla="*/ 256648 h 4891524"/>
              <a:gd name="connsiteX1" fmla="*/ 255401 w 2384244"/>
              <a:gd name="connsiteY1" fmla="*/ 9321 h 4891524"/>
              <a:gd name="connsiteX2" fmla="*/ 538934 w 2384244"/>
              <a:gd name="connsiteY2" fmla="*/ 8052 h 4891524"/>
              <a:gd name="connsiteX3" fmla="*/ 751024 w 2384244"/>
              <a:gd name="connsiteY3" fmla="*/ 189664 h 4891524"/>
              <a:gd name="connsiteX4" fmla="*/ 1293152 w 2384244"/>
              <a:gd name="connsiteY4" fmla="*/ 194110 h 4891524"/>
              <a:gd name="connsiteX5" fmla="*/ 1777022 w 2384244"/>
              <a:gd name="connsiteY5" fmla="*/ 173797 h 4891524"/>
              <a:gd name="connsiteX6" fmla="*/ 1875447 w 2384244"/>
              <a:gd name="connsiteY6" fmla="*/ 10594 h 4891524"/>
              <a:gd name="connsiteX7" fmla="*/ 2152157 w 2384244"/>
              <a:gd name="connsiteY7" fmla="*/ 4245 h 4891524"/>
              <a:gd name="connsiteX8" fmla="*/ 2384244 w 2384244"/>
              <a:gd name="connsiteY8" fmla="*/ 256648 h 4891524"/>
              <a:gd name="connsiteX9" fmla="*/ 2379641 w 2384244"/>
              <a:gd name="connsiteY9" fmla="*/ 3346754 h 4891524"/>
              <a:gd name="connsiteX10" fmla="*/ 2384244 w 2384244"/>
              <a:gd name="connsiteY10" fmla="*/ 4891524 h 4891524"/>
              <a:gd name="connsiteX11" fmla="*/ 0 w 2384244"/>
              <a:gd name="connsiteY11" fmla="*/ 3346754 h 4891524"/>
              <a:gd name="connsiteX12" fmla="*/ 18234 w 2384244"/>
              <a:gd name="connsiteY12" fmla="*/ 256648 h 4891524"/>
              <a:gd name="connsiteX0" fmla="*/ 18234 w 2384244"/>
              <a:gd name="connsiteY0" fmla="*/ 256648 h 3733017"/>
              <a:gd name="connsiteX1" fmla="*/ 255401 w 2384244"/>
              <a:gd name="connsiteY1" fmla="*/ 9321 h 3733017"/>
              <a:gd name="connsiteX2" fmla="*/ 538934 w 2384244"/>
              <a:gd name="connsiteY2" fmla="*/ 8052 h 3733017"/>
              <a:gd name="connsiteX3" fmla="*/ 751024 w 2384244"/>
              <a:gd name="connsiteY3" fmla="*/ 189664 h 3733017"/>
              <a:gd name="connsiteX4" fmla="*/ 1293152 w 2384244"/>
              <a:gd name="connsiteY4" fmla="*/ 194110 h 3733017"/>
              <a:gd name="connsiteX5" fmla="*/ 1777022 w 2384244"/>
              <a:gd name="connsiteY5" fmla="*/ 173797 h 3733017"/>
              <a:gd name="connsiteX6" fmla="*/ 1875447 w 2384244"/>
              <a:gd name="connsiteY6" fmla="*/ 10594 h 3733017"/>
              <a:gd name="connsiteX7" fmla="*/ 2152157 w 2384244"/>
              <a:gd name="connsiteY7" fmla="*/ 4245 h 3733017"/>
              <a:gd name="connsiteX8" fmla="*/ 2384244 w 2384244"/>
              <a:gd name="connsiteY8" fmla="*/ 256648 h 3733017"/>
              <a:gd name="connsiteX9" fmla="*/ 2379641 w 2384244"/>
              <a:gd name="connsiteY9" fmla="*/ 3346754 h 3733017"/>
              <a:gd name="connsiteX10" fmla="*/ 0 w 2384244"/>
              <a:gd name="connsiteY10" fmla="*/ 3346754 h 3733017"/>
              <a:gd name="connsiteX11" fmla="*/ 18234 w 2384244"/>
              <a:gd name="connsiteY11" fmla="*/ 256648 h 3733017"/>
              <a:gd name="connsiteX0" fmla="*/ 18234 w 2384244"/>
              <a:gd name="connsiteY0" fmla="*/ 256648 h 3576698"/>
              <a:gd name="connsiteX1" fmla="*/ 255401 w 2384244"/>
              <a:gd name="connsiteY1" fmla="*/ 9321 h 3576698"/>
              <a:gd name="connsiteX2" fmla="*/ 538934 w 2384244"/>
              <a:gd name="connsiteY2" fmla="*/ 8052 h 3576698"/>
              <a:gd name="connsiteX3" fmla="*/ 751024 w 2384244"/>
              <a:gd name="connsiteY3" fmla="*/ 189664 h 3576698"/>
              <a:gd name="connsiteX4" fmla="*/ 1293152 w 2384244"/>
              <a:gd name="connsiteY4" fmla="*/ 194110 h 3576698"/>
              <a:gd name="connsiteX5" fmla="*/ 1777022 w 2384244"/>
              <a:gd name="connsiteY5" fmla="*/ 173797 h 3576698"/>
              <a:gd name="connsiteX6" fmla="*/ 1875447 w 2384244"/>
              <a:gd name="connsiteY6" fmla="*/ 10594 h 3576698"/>
              <a:gd name="connsiteX7" fmla="*/ 2152157 w 2384244"/>
              <a:gd name="connsiteY7" fmla="*/ 4245 h 3576698"/>
              <a:gd name="connsiteX8" fmla="*/ 2384244 w 2384244"/>
              <a:gd name="connsiteY8" fmla="*/ 256648 h 3576698"/>
              <a:gd name="connsiteX9" fmla="*/ 2379641 w 2384244"/>
              <a:gd name="connsiteY9" fmla="*/ 3346754 h 3576698"/>
              <a:gd name="connsiteX10" fmla="*/ 0 w 2384244"/>
              <a:gd name="connsiteY10" fmla="*/ 3346754 h 3576698"/>
              <a:gd name="connsiteX11" fmla="*/ 18234 w 2384244"/>
              <a:gd name="connsiteY11" fmla="*/ 256648 h 3576698"/>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49443"/>
              <a:gd name="connsiteX1" fmla="*/ 255401 w 2384244"/>
              <a:gd name="connsiteY1" fmla="*/ 9321 h 3349443"/>
              <a:gd name="connsiteX2" fmla="*/ 538934 w 2384244"/>
              <a:gd name="connsiteY2" fmla="*/ 8052 h 3349443"/>
              <a:gd name="connsiteX3" fmla="*/ 751024 w 2384244"/>
              <a:gd name="connsiteY3" fmla="*/ 189664 h 3349443"/>
              <a:gd name="connsiteX4" fmla="*/ 1293152 w 2384244"/>
              <a:gd name="connsiteY4" fmla="*/ 194110 h 3349443"/>
              <a:gd name="connsiteX5" fmla="*/ 1777022 w 2384244"/>
              <a:gd name="connsiteY5" fmla="*/ 173797 h 3349443"/>
              <a:gd name="connsiteX6" fmla="*/ 1875447 w 2384244"/>
              <a:gd name="connsiteY6" fmla="*/ 10594 h 3349443"/>
              <a:gd name="connsiteX7" fmla="*/ 2152157 w 2384244"/>
              <a:gd name="connsiteY7" fmla="*/ 4245 h 3349443"/>
              <a:gd name="connsiteX8" fmla="*/ 2384244 w 2384244"/>
              <a:gd name="connsiteY8" fmla="*/ 256648 h 3349443"/>
              <a:gd name="connsiteX9" fmla="*/ 2379641 w 2384244"/>
              <a:gd name="connsiteY9" fmla="*/ 3346754 h 3349443"/>
              <a:gd name="connsiteX10" fmla="*/ 0 w 2384244"/>
              <a:gd name="connsiteY10" fmla="*/ 3346754 h 3349443"/>
              <a:gd name="connsiteX11" fmla="*/ 18234 w 2384244"/>
              <a:gd name="connsiteY11" fmla="*/ 256648 h 334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4244" h="3349443">
                <a:moveTo>
                  <a:pt x="18234" y="256648"/>
                </a:moveTo>
                <a:cubicBezTo>
                  <a:pt x="18234" y="121456"/>
                  <a:pt x="120209" y="14401"/>
                  <a:pt x="255401" y="9321"/>
                </a:cubicBezTo>
                <a:cubicBezTo>
                  <a:pt x="351286" y="-1632"/>
                  <a:pt x="462257" y="-4013"/>
                  <a:pt x="538934" y="8052"/>
                </a:cubicBezTo>
                <a:cubicBezTo>
                  <a:pt x="588941" y="42977"/>
                  <a:pt x="504802" y="204269"/>
                  <a:pt x="751024" y="189664"/>
                </a:cubicBezTo>
                <a:cubicBezTo>
                  <a:pt x="908159" y="194321"/>
                  <a:pt x="1122152" y="196755"/>
                  <a:pt x="1293152" y="194110"/>
                </a:cubicBezTo>
                <a:cubicBezTo>
                  <a:pt x="1464152" y="191466"/>
                  <a:pt x="1679973" y="204383"/>
                  <a:pt x="1777022" y="173797"/>
                </a:cubicBezTo>
                <a:cubicBezTo>
                  <a:pt x="1874071" y="143211"/>
                  <a:pt x="1815359" y="37475"/>
                  <a:pt x="1875447" y="10594"/>
                </a:cubicBezTo>
                <a:cubicBezTo>
                  <a:pt x="1915215" y="-1049"/>
                  <a:pt x="2027141" y="688"/>
                  <a:pt x="2152157" y="4245"/>
                </a:cubicBezTo>
                <a:cubicBezTo>
                  <a:pt x="2277173" y="7802"/>
                  <a:pt x="2373683" y="57529"/>
                  <a:pt x="2384244" y="256648"/>
                </a:cubicBezTo>
                <a:cubicBezTo>
                  <a:pt x="2382710" y="1286683"/>
                  <a:pt x="2381175" y="2316719"/>
                  <a:pt x="2379641" y="3346754"/>
                </a:cubicBezTo>
                <a:cubicBezTo>
                  <a:pt x="2383433" y="3351451"/>
                  <a:pt x="1520" y="3349029"/>
                  <a:pt x="0" y="3346754"/>
                </a:cubicBezTo>
                <a:lnTo>
                  <a:pt x="18234"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35460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Phone 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BDEBE99-BA7C-4A77-B9B3-C3E2B94B23B6}"/>
              </a:ext>
            </a:extLst>
          </p:cNvPr>
          <p:cNvSpPr>
            <a:spLocks noGrp="1"/>
          </p:cNvSpPr>
          <p:nvPr>
            <p:ph type="pic" sz="quarter" idx="10" hasCustomPrompt="1"/>
          </p:nvPr>
        </p:nvSpPr>
        <p:spPr>
          <a:xfrm>
            <a:off x="2620962" y="1463041"/>
            <a:ext cx="2220277" cy="3930014"/>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982418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cboo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688183" y="2235200"/>
            <a:ext cx="5503817" cy="4622800"/>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50004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cbook Zoom">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543040" y="1745672"/>
            <a:ext cx="5661660" cy="3567545"/>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107032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ll XPS 1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5651501" y="1380445"/>
            <a:ext cx="6540499" cy="3681412"/>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45411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rtWatch">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6F9079A-40FC-45CA-B075-1C157417CDD3}"/>
              </a:ext>
            </a:extLst>
          </p:cNvPr>
          <p:cNvSpPr>
            <a:spLocks noGrp="1"/>
          </p:cNvSpPr>
          <p:nvPr>
            <p:ph type="pic" sz="quarter" idx="10" hasCustomPrompt="1"/>
          </p:nvPr>
        </p:nvSpPr>
        <p:spPr>
          <a:xfrm>
            <a:off x="1657987" y="2600960"/>
            <a:ext cx="1327149" cy="1651804"/>
          </a:xfrm>
          <a:prstGeom prst="rect">
            <a:avLst/>
          </a:prstGeom>
          <a:solidFill>
            <a:schemeClr val="tx1"/>
          </a:solidFill>
        </p:spPr>
        <p:txBody>
          <a:bodyPr lIns="108000" tIns="108000" rIns="108000">
            <a:noAutofit/>
          </a:bodyPr>
          <a:lstStyle>
            <a:lvl1pPr marL="0" marR="0" indent="0" algn="l" defTabSz="914400" rtl="0" eaLnBrk="1" fontAlgn="auto" latinLnBrk="0" hangingPunct="1">
              <a:lnSpc>
                <a:spcPct val="100000"/>
              </a:lnSpc>
              <a:spcBef>
                <a:spcPts val="1000"/>
              </a:spcBef>
              <a:spcAft>
                <a:spcPts val="0"/>
              </a:spcAft>
              <a:buClrTx/>
              <a:buSzTx/>
              <a:buFontTx/>
              <a:buNone/>
              <a:tabLst/>
              <a:defRPr lang="fr-FR" sz="12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622976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martWatch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A3C18045-4E97-4F51-A09F-D85E0CDDEC54}"/>
              </a:ext>
            </a:extLst>
          </p:cNvPr>
          <p:cNvSpPr>
            <a:spLocks noGrp="1"/>
          </p:cNvSpPr>
          <p:nvPr>
            <p:ph type="pic" sz="quarter" idx="10" hasCustomPrompt="1"/>
          </p:nvPr>
        </p:nvSpPr>
        <p:spPr>
          <a:xfrm>
            <a:off x="7506874" y="2217581"/>
            <a:ext cx="1938270" cy="2422838"/>
          </a:xfrm>
          <a:prstGeom prst="rect">
            <a:avLst/>
          </a:prstGeom>
          <a:solidFill>
            <a:schemeClr val="tx1"/>
          </a:solidFill>
        </p:spPr>
        <p:txBody>
          <a:bodyPr lIns="180000" tIns="1044000" rIns="72000" bIns="72000">
            <a:no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686833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otorola Moto 360">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060C29C-669A-4435-98F7-08E7CA3CB23F}"/>
              </a:ext>
            </a:extLst>
          </p:cNvPr>
          <p:cNvSpPr>
            <a:spLocks noGrp="1"/>
          </p:cNvSpPr>
          <p:nvPr>
            <p:ph type="pic" sz="quarter" idx="10" hasCustomPrompt="1"/>
          </p:nvPr>
        </p:nvSpPr>
        <p:spPr>
          <a:xfrm>
            <a:off x="7097712" y="2143919"/>
            <a:ext cx="2568575" cy="2568575"/>
          </a:xfrm>
          <a:prstGeom prst="ellipse">
            <a:avLst/>
          </a:prstGeom>
          <a:solidFill>
            <a:schemeClr val="tx1"/>
          </a:solidFill>
        </p:spPr>
        <p:txBody>
          <a:bodyPr>
            <a:normAutofit/>
          </a:bodyPr>
          <a:lstStyle>
            <a:lvl1pPr marL="0" indent="0" algn="ctr">
              <a:spcBef>
                <a:spcPts val="0"/>
              </a:spcBef>
              <a:buNone/>
              <a:defRPr lang="fr-FR" sz="20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to add a picture</a:t>
            </a:r>
          </a:p>
        </p:txBody>
      </p:sp>
    </p:spTree>
    <p:extLst>
      <p:ext uri="{BB962C8B-B14F-4D97-AF65-F5344CB8AC3E}">
        <p14:creationId xmlns:p14="http://schemas.microsoft.com/office/powerpoint/2010/main" val="831216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amsung Galaxy S8">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2560320" y="1024891"/>
            <a:ext cx="2335530" cy="4802886"/>
          </a:xfrm>
          <a:prstGeom prst="roundRect">
            <a:avLst>
              <a:gd name="adj" fmla="val 9054"/>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017644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msung Galaxy S8 Zoom">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1168400" y="1558290"/>
            <a:ext cx="3867150" cy="5325110"/>
          </a:xfrm>
          <a:custGeom>
            <a:avLst/>
            <a:gdLst>
              <a:gd name="connsiteX0" fmla="*/ 0 w 3854450"/>
              <a:gd name="connsiteY0" fmla="*/ 348982 h 7926459"/>
              <a:gd name="connsiteX1" fmla="*/ 348982 w 3854450"/>
              <a:gd name="connsiteY1" fmla="*/ 0 h 7926459"/>
              <a:gd name="connsiteX2" fmla="*/ 3505468 w 3854450"/>
              <a:gd name="connsiteY2" fmla="*/ 0 h 7926459"/>
              <a:gd name="connsiteX3" fmla="*/ 3854450 w 3854450"/>
              <a:gd name="connsiteY3" fmla="*/ 348982 h 7926459"/>
              <a:gd name="connsiteX4" fmla="*/ 3854450 w 3854450"/>
              <a:gd name="connsiteY4" fmla="*/ 7577477 h 7926459"/>
              <a:gd name="connsiteX5" fmla="*/ 3505468 w 3854450"/>
              <a:gd name="connsiteY5" fmla="*/ 7926459 h 7926459"/>
              <a:gd name="connsiteX6" fmla="*/ 348982 w 3854450"/>
              <a:gd name="connsiteY6" fmla="*/ 7926459 h 7926459"/>
              <a:gd name="connsiteX7" fmla="*/ 0 w 3854450"/>
              <a:gd name="connsiteY7" fmla="*/ 7577477 h 7926459"/>
              <a:gd name="connsiteX8" fmla="*/ 0 w 3854450"/>
              <a:gd name="connsiteY8"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7150 w 3867150"/>
              <a:gd name="connsiteY4" fmla="*/ 7577477 h 7926459"/>
              <a:gd name="connsiteX5" fmla="*/ 3518168 w 3867150"/>
              <a:gd name="connsiteY5" fmla="*/ 7926459 h 7926459"/>
              <a:gd name="connsiteX6" fmla="*/ 361682 w 3867150"/>
              <a:gd name="connsiteY6" fmla="*/ 7926459 h 7926459"/>
              <a:gd name="connsiteX7" fmla="*/ 12700 w 3867150"/>
              <a:gd name="connsiteY7" fmla="*/ 7577477 h 7926459"/>
              <a:gd name="connsiteX8" fmla="*/ 0 w 3867150"/>
              <a:gd name="connsiteY8" fmla="*/ 5299710 h 7926459"/>
              <a:gd name="connsiteX9" fmla="*/ 12700 w 3867150"/>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867150 w 3867150"/>
              <a:gd name="connsiteY5" fmla="*/ 7577477 h 7926459"/>
              <a:gd name="connsiteX6" fmla="*/ 3518168 w 3867150"/>
              <a:gd name="connsiteY6" fmla="*/ 7926459 h 7926459"/>
              <a:gd name="connsiteX7" fmla="*/ 361682 w 3867150"/>
              <a:gd name="connsiteY7" fmla="*/ 7926459 h 7926459"/>
              <a:gd name="connsiteX8" fmla="*/ 12700 w 3867150"/>
              <a:gd name="connsiteY8" fmla="*/ 7577477 h 7926459"/>
              <a:gd name="connsiteX9" fmla="*/ 0 w 3867150"/>
              <a:gd name="connsiteY9" fmla="*/ 5299710 h 7926459"/>
              <a:gd name="connsiteX10" fmla="*/ 12700 w 3867150"/>
              <a:gd name="connsiteY10" fmla="*/ 348982 h 7926459"/>
              <a:gd name="connsiteX0" fmla="*/ 12700 w 3886723"/>
              <a:gd name="connsiteY0" fmla="*/ 348982 h 7926459"/>
              <a:gd name="connsiteX1" fmla="*/ 361682 w 3886723"/>
              <a:gd name="connsiteY1" fmla="*/ 0 h 7926459"/>
              <a:gd name="connsiteX2" fmla="*/ 3518168 w 3886723"/>
              <a:gd name="connsiteY2" fmla="*/ 0 h 7926459"/>
              <a:gd name="connsiteX3" fmla="*/ 3867150 w 3886723"/>
              <a:gd name="connsiteY3" fmla="*/ 348982 h 7926459"/>
              <a:gd name="connsiteX4" fmla="*/ 3860800 w 3886723"/>
              <a:gd name="connsiteY4" fmla="*/ 5325110 h 7926459"/>
              <a:gd name="connsiteX5" fmla="*/ 3518168 w 3886723"/>
              <a:gd name="connsiteY5" fmla="*/ 7926459 h 7926459"/>
              <a:gd name="connsiteX6" fmla="*/ 361682 w 3886723"/>
              <a:gd name="connsiteY6" fmla="*/ 7926459 h 7926459"/>
              <a:gd name="connsiteX7" fmla="*/ 12700 w 3886723"/>
              <a:gd name="connsiteY7" fmla="*/ 7577477 h 7926459"/>
              <a:gd name="connsiteX8" fmla="*/ 0 w 3886723"/>
              <a:gd name="connsiteY8" fmla="*/ 5299710 h 7926459"/>
              <a:gd name="connsiteX9" fmla="*/ 12700 w 3886723"/>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61682 w 3867150"/>
              <a:gd name="connsiteY5" fmla="*/ 7926459 h 7926459"/>
              <a:gd name="connsiteX6" fmla="*/ 12700 w 3867150"/>
              <a:gd name="connsiteY6" fmla="*/ 7577477 h 7926459"/>
              <a:gd name="connsiteX7" fmla="*/ 0 w 3867150"/>
              <a:gd name="connsiteY7" fmla="*/ 5299710 h 7926459"/>
              <a:gd name="connsiteX8" fmla="*/ 12700 w 3867150"/>
              <a:gd name="connsiteY8" fmla="*/ 348982 h 7926459"/>
              <a:gd name="connsiteX0" fmla="*/ 12700 w 3867150"/>
              <a:gd name="connsiteY0" fmla="*/ 348982 h 7577489"/>
              <a:gd name="connsiteX1" fmla="*/ 361682 w 3867150"/>
              <a:gd name="connsiteY1" fmla="*/ 0 h 7577489"/>
              <a:gd name="connsiteX2" fmla="*/ 3518168 w 3867150"/>
              <a:gd name="connsiteY2" fmla="*/ 0 h 7577489"/>
              <a:gd name="connsiteX3" fmla="*/ 3867150 w 3867150"/>
              <a:gd name="connsiteY3" fmla="*/ 348982 h 7577489"/>
              <a:gd name="connsiteX4" fmla="*/ 3860800 w 3867150"/>
              <a:gd name="connsiteY4" fmla="*/ 5325110 h 7577489"/>
              <a:gd name="connsiteX5" fmla="*/ 12700 w 3867150"/>
              <a:gd name="connsiteY5" fmla="*/ 7577477 h 7577489"/>
              <a:gd name="connsiteX6" fmla="*/ 0 w 3867150"/>
              <a:gd name="connsiteY6" fmla="*/ 5299710 h 7577489"/>
              <a:gd name="connsiteX7" fmla="*/ 12700 w 3867150"/>
              <a:gd name="connsiteY7" fmla="*/ 348982 h 7577489"/>
              <a:gd name="connsiteX0" fmla="*/ 12700 w 3867150"/>
              <a:gd name="connsiteY0" fmla="*/ 348982 h 5932961"/>
              <a:gd name="connsiteX1" fmla="*/ 361682 w 3867150"/>
              <a:gd name="connsiteY1" fmla="*/ 0 h 5932961"/>
              <a:gd name="connsiteX2" fmla="*/ 3518168 w 3867150"/>
              <a:gd name="connsiteY2" fmla="*/ 0 h 5932961"/>
              <a:gd name="connsiteX3" fmla="*/ 3867150 w 3867150"/>
              <a:gd name="connsiteY3" fmla="*/ 348982 h 5932961"/>
              <a:gd name="connsiteX4" fmla="*/ 3860800 w 3867150"/>
              <a:gd name="connsiteY4" fmla="*/ 5325110 h 5932961"/>
              <a:gd name="connsiteX5" fmla="*/ 0 w 3867150"/>
              <a:gd name="connsiteY5" fmla="*/ 5299710 h 5932961"/>
              <a:gd name="connsiteX6" fmla="*/ 12700 w 3867150"/>
              <a:gd name="connsiteY6" fmla="*/ 348982 h 5932961"/>
              <a:gd name="connsiteX0" fmla="*/ 12700 w 3867150"/>
              <a:gd name="connsiteY0" fmla="*/ 348982 h 5697434"/>
              <a:gd name="connsiteX1" fmla="*/ 361682 w 3867150"/>
              <a:gd name="connsiteY1" fmla="*/ 0 h 5697434"/>
              <a:gd name="connsiteX2" fmla="*/ 3518168 w 3867150"/>
              <a:gd name="connsiteY2" fmla="*/ 0 h 5697434"/>
              <a:gd name="connsiteX3" fmla="*/ 3867150 w 3867150"/>
              <a:gd name="connsiteY3" fmla="*/ 348982 h 5697434"/>
              <a:gd name="connsiteX4" fmla="*/ 3860800 w 3867150"/>
              <a:gd name="connsiteY4" fmla="*/ 5325110 h 5697434"/>
              <a:gd name="connsiteX5" fmla="*/ 0 w 3867150"/>
              <a:gd name="connsiteY5" fmla="*/ 5299710 h 5697434"/>
              <a:gd name="connsiteX6" fmla="*/ 12700 w 3867150"/>
              <a:gd name="connsiteY6" fmla="*/ 348982 h 5697434"/>
              <a:gd name="connsiteX0" fmla="*/ 12700 w 3867150"/>
              <a:gd name="connsiteY0" fmla="*/ 348982 h 5348214"/>
              <a:gd name="connsiteX1" fmla="*/ 361682 w 3867150"/>
              <a:gd name="connsiteY1" fmla="*/ 0 h 5348214"/>
              <a:gd name="connsiteX2" fmla="*/ 3518168 w 3867150"/>
              <a:gd name="connsiteY2" fmla="*/ 0 h 5348214"/>
              <a:gd name="connsiteX3" fmla="*/ 3867150 w 3867150"/>
              <a:gd name="connsiteY3" fmla="*/ 348982 h 5348214"/>
              <a:gd name="connsiteX4" fmla="*/ 3860800 w 3867150"/>
              <a:gd name="connsiteY4" fmla="*/ 5325110 h 5348214"/>
              <a:gd name="connsiteX5" fmla="*/ 0 w 3867150"/>
              <a:gd name="connsiteY5" fmla="*/ 5299710 h 5348214"/>
              <a:gd name="connsiteX6" fmla="*/ 12700 w 3867150"/>
              <a:gd name="connsiteY6" fmla="*/ 348982 h 5348214"/>
              <a:gd name="connsiteX0" fmla="*/ 12700 w 3867150"/>
              <a:gd name="connsiteY0" fmla="*/ 348982 h 5353474"/>
              <a:gd name="connsiteX1" fmla="*/ 361682 w 3867150"/>
              <a:gd name="connsiteY1" fmla="*/ 0 h 5353474"/>
              <a:gd name="connsiteX2" fmla="*/ 3518168 w 3867150"/>
              <a:gd name="connsiteY2" fmla="*/ 0 h 5353474"/>
              <a:gd name="connsiteX3" fmla="*/ 3867150 w 3867150"/>
              <a:gd name="connsiteY3" fmla="*/ 348982 h 5353474"/>
              <a:gd name="connsiteX4" fmla="*/ 3860800 w 3867150"/>
              <a:gd name="connsiteY4" fmla="*/ 5325110 h 5353474"/>
              <a:gd name="connsiteX5" fmla="*/ 0 w 3867150"/>
              <a:gd name="connsiteY5" fmla="*/ 5312410 h 5353474"/>
              <a:gd name="connsiteX6" fmla="*/ 12700 w 3867150"/>
              <a:gd name="connsiteY6" fmla="*/ 348982 h 5353474"/>
              <a:gd name="connsiteX0" fmla="*/ 12700 w 3867150"/>
              <a:gd name="connsiteY0" fmla="*/ 348982 h 5340388"/>
              <a:gd name="connsiteX1" fmla="*/ 361682 w 3867150"/>
              <a:gd name="connsiteY1" fmla="*/ 0 h 5340388"/>
              <a:gd name="connsiteX2" fmla="*/ 3518168 w 3867150"/>
              <a:gd name="connsiteY2" fmla="*/ 0 h 5340388"/>
              <a:gd name="connsiteX3" fmla="*/ 3867150 w 3867150"/>
              <a:gd name="connsiteY3" fmla="*/ 348982 h 5340388"/>
              <a:gd name="connsiteX4" fmla="*/ 3860800 w 3867150"/>
              <a:gd name="connsiteY4" fmla="*/ 5325110 h 5340388"/>
              <a:gd name="connsiteX5" fmla="*/ 0 w 3867150"/>
              <a:gd name="connsiteY5" fmla="*/ 5312410 h 5340388"/>
              <a:gd name="connsiteX6" fmla="*/ 12700 w 3867150"/>
              <a:gd name="connsiteY6" fmla="*/ 348982 h 5340388"/>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12410 h 5325110"/>
              <a:gd name="connsiteX6" fmla="*/ 12700 w 3867150"/>
              <a:gd name="connsiteY6" fmla="*/ 348982 h 5325110"/>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25110 h 5325110"/>
              <a:gd name="connsiteX6" fmla="*/ 12700 w 3867150"/>
              <a:gd name="connsiteY6" fmla="*/ 348982 h 532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7150" h="5325110">
                <a:moveTo>
                  <a:pt x="12700" y="348982"/>
                </a:moveTo>
                <a:cubicBezTo>
                  <a:pt x="12700" y="156245"/>
                  <a:pt x="168945" y="0"/>
                  <a:pt x="361682" y="0"/>
                </a:cubicBezTo>
                <a:lnTo>
                  <a:pt x="3518168" y="0"/>
                </a:lnTo>
                <a:cubicBezTo>
                  <a:pt x="3710905" y="0"/>
                  <a:pt x="3867150" y="156245"/>
                  <a:pt x="3867150" y="348982"/>
                </a:cubicBezTo>
                <a:cubicBezTo>
                  <a:pt x="3865033" y="2007691"/>
                  <a:pt x="3862917" y="3666401"/>
                  <a:pt x="3860800" y="5325110"/>
                </a:cubicBezTo>
                <a:cubicBezTo>
                  <a:pt x="3851275" y="5324731"/>
                  <a:pt x="6350" y="5303565"/>
                  <a:pt x="0" y="5325110"/>
                </a:cubicBezTo>
                <a:cubicBezTo>
                  <a:pt x="4233" y="3674867"/>
                  <a:pt x="8467" y="1999225"/>
                  <a:pt x="12700" y="348982"/>
                </a:cubicBezTo>
                <a:close/>
              </a:path>
            </a:pathLst>
          </a:cu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65900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Pad Pr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CA23F7C5-F348-47D4-9C59-49AD0BB71814}"/>
              </a:ext>
            </a:extLst>
          </p:cNvPr>
          <p:cNvSpPr>
            <a:spLocks noGrp="1"/>
          </p:cNvSpPr>
          <p:nvPr>
            <p:ph type="pic" sz="quarter" idx="10" hasCustomPrompt="1"/>
          </p:nvPr>
        </p:nvSpPr>
        <p:spPr>
          <a:xfrm>
            <a:off x="2090681" y="1257485"/>
            <a:ext cx="3270364" cy="4346840"/>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2536831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c">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1205230" y="1558545"/>
            <a:ext cx="4685030" cy="2633471"/>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2891403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V Sony">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352425" y="1114424"/>
            <a:ext cx="7591425" cy="4279107"/>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5040002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osition Mockups">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77071DD5-C8B5-4225-B8DE-07EA5BA539F6}"/>
              </a:ext>
            </a:extLst>
          </p:cNvPr>
          <p:cNvSpPr>
            <a:spLocks noGrp="1"/>
          </p:cNvSpPr>
          <p:nvPr>
            <p:ph type="pic" sz="quarter" idx="10" hasCustomPrompt="1"/>
          </p:nvPr>
        </p:nvSpPr>
        <p:spPr>
          <a:xfrm>
            <a:off x="7227570" y="1966364"/>
            <a:ext cx="5148656" cy="3851506"/>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2" name="Picture Placeholder 2">
            <a:extLst>
              <a:ext uri="{FF2B5EF4-FFF2-40B4-BE49-F238E27FC236}">
                <a16:creationId xmlns:a16="http://schemas.microsoft.com/office/drawing/2014/main" id="{2FFAE08D-92CA-4E3A-9155-D1B40C69A854}"/>
              </a:ext>
            </a:extLst>
          </p:cNvPr>
          <p:cNvSpPr>
            <a:spLocks noGrp="1"/>
          </p:cNvSpPr>
          <p:nvPr>
            <p:ph type="pic" sz="quarter" idx="11" hasCustomPrompt="1"/>
          </p:nvPr>
        </p:nvSpPr>
        <p:spPr>
          <a:xfrm>
            <a:off x="1621155" y="4225803"/>
            <a:ext cx="853013" cy="1058154"/>
          </a:xfrm>
          <a:prstGeom prst="rect">
            <a:avLst/>
          </a:prstGeom>
          <a:solidFill>
            <a:schemeClr val="tx1"/>
          </a:solidFill>
        </p:spPr>
        <p:txBody>
          <a:bodyPr lIns="72000" tIns="324000" rIns="72000" bIns="72000">
            <a:noAutofit/>
          </a:bodyPr>
          <a:lstStyle>
            <a:lvl1pPr marL="0" marR="0" indent="0" algn="l" defTabSz="914400" rtl="0" eaLnBrk="1" fontAlgn="auto" latinLnBrk="0" hangingPunct="1">
              <a:lnSpc>
                <a:spcPct val="70000"/>
              </a:lnSpc>
              <a:spcBef>
                <a:spcPts val="1000"/>
              </a:spcBef>
              <a:spcAft>
                <a:spcPts val="0"/>
              </a:spcAft>
              <a:buClrTx/>
              <a:buSzTx/>
              <a:buFontTx/>
              <a:buNone/>
              <a:tabLst/>
              <a:defRPr lang="fr-FR" sz="10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4" name="Picture Placeholder 2">
            <a:extLst>
              <a:ext uri="{FF2B5EF4-FFF2-40B4-BE49-F238E27FC236}">
                <a16:creationId xmlns:a16="http://schemas.microsoft.com/office/drawing/2014/main" id="{150A7111-6589-40CE-A556-684125F67275}"/>
              </a:ext>
            </a:extLst>
          </p:cNvPr>
          <p:cNvSpPr>
            <a:spLocks noGrp="1"/>
          </p:cNvSpPr>
          <p:nvPr>
            <p:ph type="pic" sz="quarter" idx="12" hasCustomPrompt="1"/>
          </p:nvPr>
        </p:nvSpPr>
        <p:spPr>
          <a:xfrm>
            <a:off x="3818269" y="2254257"/>
            <a:ext cx="1683544" cy="365847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251 h 5137914"/>
              <a:gd name="connsiteX1" fmla="*/ 237167 w 2366010"/>
              <a:gd name="connsiteY1" fmla="*/ 10924 h 5137914"/>
              <a:gd name="connsiteX2" fmla="*/ 518022 w 2366010"/>
              <a:gd name="connsiteY2" fmla="*/ 6979 h 5137914"/>
              <a:gd name="connsiteX3" fmla="*/ 727710 w 2366010"/>
              <a:gd name="connsiteY3" fmla="*/ 196344 h 5137914"/>
              <a:gd name="connsiteX4" fmla="*/ 1274918 w 2366010"/>
              <a:gd name="connsiteY4" fmla="*/ 195713 h 5137914"/>
              <a:gd name="connsiteX5" fmla="*/ 1753708 w 2366010"/>
              <a:gd name="connsiteY5" fmla="*/ 180477 h 5137914"/>
              <a:gd name="connsiteX6" fmla="*/ 1857213 w 2366010"/>
              <a:gd name="connsiteY6" fmla="*/ 12197 h 5137914"/>
              <a:gd name="connsiteX7" fmla="*/ 2133923 w 2366010"/>
              <a:gd name="connsiteY7" fmla="*/ 5848 h 5137914"/>
              <a:gd name="connsiteX8" fmla="*/ 2366010 w 2366010"/>
              <a:gd name="connsiteY8" fmla="*/ 258251 h 5137914"/>
              <a:gd name="connsiteX9" fmla="*/ 2366010 w 2366010"/>
              <a:gd name="connsiteY9" fmla="*/ 4893127 h 5137914"/>
              <a:gd name="connsiteX10" fmla="*/ 2121223 w 2366010"/>
              <a:gd name="connsiteY10" fmla="*/ 5137914 h 5137914"/>
              <a:gd name="connsiteX11" fmla="*/ 244787 w 2366010"/>
              <a:gd name="connsiteY11" fmla="*/ 5137914 h 5137914"/>
              <a:gd name="connsiteX12" fmla="*/ 0 w 2366010"/>
              <a:gd name="connsiteY12" fmla="*/ 4893127 h 5137914"/>
              <a:gd name="connsiteX13" fmla="*/ 0 w 2366010"/>
              <a:gd name="connsiteY13" fmla="*/ 258251 h 5137914"/>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8986">
                <a:moveTo>
                  <a:pt x="0" y="259323"/>
                </a:moveTo>
                <a:cubicBezTo>
                  <a:pt x="0" y="124131"/>
                  <a:pt x="99298" y="14400"/>
                  <a:pt x="234490" y="9320"/>
                </a:cubicBezTo>
                <a:cubicBezTo>
                  <a:pt x="330375" y="-1633"/>
                  <a:pt x="441345" y="-4014"/>
                  <a:pt x="518022" y="8051"/>
                </a:cubicBezTo>
                <a:cubicBezTo>
                  <a:pt x="568029" y="42976"/>
                  <a:pt x="608553" y="191263"/>
                  <a:pt x="727710" y="197416"/>
                </a:cubicBezTo>
                <a:cubicBezTo>
                  <a:pt x="883276" y="205449"/>
                  <a:pt x="1056621" y="196753"/>
                  <a:pt x="1274918" y="196785"/>
                </a:cubicBezTo>
                <a:cubicBezTo>
                  <a:pt x="1493215" y="196817"/>
                  <a:pt x="1691464" y="206784"/>
                  <a:pt x="1748353" y="181549"/>
                </a:cubicBezTo>
                <a:cubicBezTo>
                  <a:pt x="1805242" y="156314"/>
                  <a:pt x="1797125" y="40150"/>
                  <a:pt x="1857213" y="13269"/>
                </a:cubicBezTo>
                <a:cubicBezTo>
                  <a:pt x="1896981" y="1626"/>
                  <a:pt x="2008907" y="3363"/>
                  <a:pt x="2133923" y="6920"/>
                </a:cubicBezTo>
                <a:cubicBezTo>
                  <a:pt x="2258939" y="10477"/>
                  <a:pt x="2366010" y="124131"/>
                  <a:pt x="2366010" y="259323"/>
                </a:cubicBezTo>
                <a:lnTo>
                  <a:pt x="2366010" y="4894199"/>
                </a:lnTo>
                <a:cubicBezTo>
                  <a:pt x="2366010" y="5029391"/>
                  <a:pt x="2256415" y="5138986"/>
                  <a:pt x="2121223" y="5138986"/>
                </a:cubicBezTo>
                <a:lnTo>
                  <a:pt x="244787" y="5138986"/>
                </a:lnTo>
                <a:cubicBezTo>
                  <a:pt x="109595" y="5138986"/>
                  <a:pt x="0" y="5029391"/>
                  <a:pt x="0" y="4894199"/>
                </a:cubicBezTo>
                <a:lnTo>
                  <a:pt x="0" y="259323"/>
                </a:lnTo>
                <a:close/>
              </a:path>
            </a:pathLst>
          </a:custGeom>
          <a:solidFill>
            <a:schemeClr val="tx1"/>
          </a:solidFill>
        </p:spPr>
        <p:txBody>
          <a:bodyPr lIns="252000" tIns="360000" bIns="90000" anchor="t">
            <a:normAutofit/>
          </a:bodyPr>
          <a:lstStyle>
            <a:lvl1pPr marL="0" indent="0" algn="l">
              <a:buNone/>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713245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s - 6 Collage">
    <p:bg>
      <p:bgPr>
        <a:solidFill>
          <a:srgbClr val="F7F7F7"/>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6" name="Picture Placeholder 3"/>
          <p:cNvSpPr>
            <a:spLocks noGrp="1"/>
          </p:cNvSpPr>
          <p:nvPr>
            <p:ph type="pic" sz="quarter" idx="11" hasCustomPrompt="1"/>
          </p:nvPr>
        </p:nvSpPr>
        <p:spPr>
          <a:xfrm>
            <a:off x="4064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7" name="Picture Placeholder 3"/>
          <p:cNvSpPr>
            <a:spLocks noGrp="1"/>
          </p:cNvSpPr>
          <p:nvPr>
            <p:ph type="pic" sz="quarter" idx="12" hasCustomPrompt="1"/>
          </p:nvPr>
        </p:nvSpPr>
        <p:spPr>
          <a:xfrm>
            <a:off x="8128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8" name="Picture Placeholder 3"/>
          <p:cNvSpPr>
            <a:spLocks noGrp="1"/>
          </p:cNvSpPr>
          <p:nvPr>
            <p:ph type="pic" sz="quarter" idx="13" hasCustomPrompt="1"/>
          </p:nvPr>
        </p:nvSpPr>
        <p:spPr>
          <a:xfrm>
            <a:off x="8128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9" name="Picture Placeholder 3"/>
          <p:cNvSpPr>
            <a:spLocks noGrp="1"/>
          </p:cNvSpPr>
          <p:nvPr>
            <p:ph type="pic" sz="quarter" idx="14" hasCustomPrompt="1"/>
          </p:nvPr>
        </p:nvSpPr>
        <p:spPr>
          <a:xfrm>
            <a:off x="4064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20" name="Picture Placeholder 3"/>
          <p:cNvSpPr>
            <a:spLocks noGrp="1"/>
          </p:cNvSpPr>
          <p:nvPr>
            <p:ph type="pic" sz="quarter" idx="15" hasCustomPrompt="1"/>
          </p:nvPr>
        </p:nvSpPr>
        <p:spPr>
          <a:xfrm>
            <a:off x="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Tree>
    <p:extLst>
      <p:ext uri="{BB962C8B-B14F-4D97-AF65-F5344CB8AC3E}">
        <p14:creationId xmlns:p14="http://schemas.microsoft.com/office/powerpoint/2010/main" val="1971751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7B15E9-FE43-4841-B877-CF972643F917}"/>
              </a:ext>
            </a:extLst>
          </p:cNvPr>
          <p:cNvPicPr>
            <a:picLocks noChangeAspect="1"/>
          </p:cNvPicPr>
          <p:nvPr userDrawn="1"/>
        </p:nvPicPr>
        <p:blipFill rotWithShape="1">
          <a:blip r:embed="rId2"/>
          <a:srcRect l="70" r="70"/>
          <a:stretch/>
        </p:blipFill>
        <p:spPr>
          <a:xfrm>
            <a:off x="0" y="0"/>
            <a:ext cx="12192000" cy="6858000"/>
          </a:xfrm>
          <a:prstGeom prst="rect">
            <a:avLst/>
          </a:prstGeom>
        </p:spPr>
      </p:pic>
      <p:pic>
        <p:nvPicPr>
          <p:cNvPr id="7" name="Graphic 6">
            <a:extLst>
              <a:ext uri="{FF2B5EF4-FFF2-40B4-BE49-F238E27FC236}">
                <a16:creationId xmlns:a16="http://schemas.microsoft.com/office/drawing/2014/main" id="{6E8AD5E2-80B9-4596-9CB1-D5569DED9AC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630219" y="1588849"/>
            <a:ext cx="2931562" cy="1831762"/>
          </a:xfrm>
          <a:prstGeom prst="rect">
            <a:avLst/>
          </a:prstGeom>
        </p:spPr>
      </p:pic>
      <p:sp>
        <p:nvSpPr>
          <p:cNvPr id="8" name="Rectangle 7">
            <a:extLst>
              <a:ext uri="{FF2B5EF4-FFF2-40B4-BE49-F238E27FC236}">
                <a16:creationId xmlns:a16="http://schemas.microsoft.com/office/drawing/2014/main" id="{60C311A9-D5EE-4491-885B-DF9302BF251A}"/>
              </a:ext>
            </a:extLst>
          </p:cNvPr>
          <p:cNvSpPr/>
          <p:nvPr userDrawn="1"/>
        </p:nvSpPr>
        <p:spPr>
          <a:xfrm>
            <a:off x="3375660" y="3948127"/>
            <a:ext cx="5440680" cy="428698"/>
          </a:xfrm>
          <a:prstGeom prst="rect">
            <a:avLst/>
          </a:prstGeom>
          <a:noFill/>
        </p:spPr>
        <p:txBody>
          <a:bodyPr wrap="square" lIns="0" tIns="0" rIns="0" bIns="0" rtlCol="0" anchor="ctr">
            <a:noAutofit/>
          </a:bodyPr>
          <a:lstStyle/>
          <a:p>
            <a:pPr algn="ctr">
              <a:lnSpc>
                <a:spcPct val="130000"/>
              </a:lnSpc>
              <a:spcAft>
                <a:spcPts val="600"/>
              </a:spcAft>
            </a:pPr>
            <a:r>
              <a:rPr lang="fr-FR" dirty="0">
                <a:solidFill>
                  <a:schemeClr val="bg1"/>
                </a:solidFill>
                <a:latin typeface="Segoe UI Light" panose="020B0502040204020203" pitchFamily="34" charset="0"/>
                <a:cs typeface="Segoe UI Light" panose="020B0502040204020203" pitchFamily="34" charset="0"/>
              </a:rPr>
              <a:t>A free PowerPoint Template made by Slidor.</a:t>
            </a:r>
          </a:p>
        </p:txBody>
      </p:sp>
      <p:grpSp>
        <p:nvGrpSpPr>
          <p:cNvPr id="9" name="Graphic 14">
            <a:extLst>
              <a:ext uri="{FF2B5EF4-FFF2-40B4-BE49-F238E27FC236}">
                <a16:creationId xmlns:a16="http://schemas.microsoft.com/office/drawing/2014/main" id="{D66DC7D3-23E7-4869-88B2-69EB16427068}"/>
              </a:ext>
            </a:extLst>
          </p:cNvPr>
          <p:cNvGrpSpPr/>
          <p:nvPr userDrawn="1"/>
        </p:nvGrpSpPr>
        <p:grpSpPr>
          <a:xfrm>
            <a:off x="6552060" y="3298862"/>
            <a:ext cx="848807" cy="172639"/>
            <a:chOff x="-4840605" y="4879650"/>
            <a:chExt cx="3371850" cy="685800"/>
          </a:xfrm>
        </p:grpSpPr>
        <p:sp>
          <p:nvSpPr>
            <p:cNvPr id="10" name="Freeform: Shape 9">
              <a:extLst>
                <a:ext uri="{FF2B5EF4-FFF2-40B4-BE49-F238E27FC236}">
                  <a16:creationId xmlns:a16="http://schemas.microsoft.com/office/drawing/2014/main" id="{E7923F90-C7F5-4957-8E42-1B5A2C22CF63}"/>
                </a:ext>
              </a:extLst>
            </p:cNvPr>
            <p:cNvSpPr/>
            <p:nvPr/>
          </p:nvSpPr>
          <p:spPr>
            <a:xfrm>
              <a:off x="-4847749" y="4872506"/>
              <a:ext cx="733425" cy="695325"/>
            </a:xfrm>
            <a:custGeom>
              <a:avLst/>
              <a:gdLst>
                <a:gd name="connsiteX0" fmla="*/ 727520 w 733425"/>
                <a:gd name="connsiteY0" fmla="*/ 349758 h 695325"/>
                <a:gd name="connsiteX1" fmla="*/ 728091 w 733425"/>
                <a:gd name="connsiteY1" fmla="*/ 349472 h 695325"/>
                <a:gd name="connsiteX2" fmla="*/ 650748 w 733425"/>
                <a:gd name="connsiteY2" fmla="*/ 303276 h 695325"/>
                <a:gd name="connsiteX3" fmla="*/ 161258 w 733425"/>
                <a:gd name="connsiteY3" fmla="*/ 7144 h 695325"/>
                <a:gd name="connsiteX4" fmla="*/ 11240 w 733425"/>
                <a:gd name="connsiteY4" fmla="*/ 51530 h 695325"/>
                <a:gd name="connsiteX5" fmla="*/ 505968 w 733425"/>
                <a:gd name="connsiteY5" fmla="*/ 349282 h 695325"/>
                <a:gd name="connsiteX6" fmla="*/ 7144 w 733425"/>
                <a:gd name="connsiteY6" fmla="*/ 645605 h 695325"/>
                <a:gd name="connsiteX7" fmla="*/ 161258 w 733425"/>
                <a:gd name="connsiteY7" fmla="*/ 692372 h 695325"/>
                <a:gd name="connsiteX8" fmla="*/ 270605 w 733425"/>
                <a:gd name="connsiteY8" fmla="*/ 626174 h 695325"/>
                <a:gd name="connsiteX9" fmla="*/ 650653 w 733425"/>
                <a:gd name="connsiteY9" fmla="*/ 396240 h 695325"/>
                <a:gd name="connsiteX10" fmla="*/ 728091 w 733425"/>
                <a:gd name="connsiteY10" fmla="*/ 350139 h 695325"/>
                <a:gd name="connsiteX11" fmla="*/ 727520 w 733425"/>
                <a:gd name="connsiteY11" fmla="*/ 349758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3425" h="695325">
                  <a:moveTo>
                    <a:pt x="727520" y="349758"/>
                  </a:moveTo>
                  <a:lnTo>
                    <a:pt x="728091" y="349472"/>
                  </a:lnTo>
                  <a:lnTo>
                    <a:pt x="650748" y="303276"/>
                  </a:lnTo>
                  <a:lnTo>
                    <a:pt x="161258" y="7144"/>
                  </a:lnTo>
                  <a:lnTo>
                    <a:pt x="11240" y="51530"/>
                  </a:lnTo>
                  <a:lnTo>
                    <a:pt x="505968" y="349282"/>
                  </a:lnTo>
                  <a:lnTo>
                    <a:pt x="7144" y="645605"/>
                  </a:lnTo>
                  <a:lnTo>
                    <a:pt x="161258" y="692372"/>
                  </a:lnTo>
                  <a:lnTo>
                    <a:pt x="270605" y="626174"/>
                  </a:lnTo>
                  <a:lnTo>
                    <a:pt x="650653" y="396240"/>
                  </a:lnTo>
                  <a:lnTo>
                    <a:pt x="728091" y="350139"/>
                  </a:lnTo>
                  <a:lnTo>
                    <a:pt x="727520" y="349758"/>
                  </a:lnTo>
                  <a:close/>
                </a:path>
              </a:pathLst>
            </a:custGeom>
            <a:solidFill>
              <a:srgbClr val="F04C3B"/>
            </a:solidFill>
            <a:ln w="9525" cap="flat">
              <a:noFill/>
              <a:prstDash val="solid"/>
              <a:miter/>
            </a:ln>
          </p:spPr>
          <p:txBody>
            <a:bodyPr rtlCol="0" anchor="ctr"/>
            <a:lstStyle/>
            <a:p>
              <a:endParaRPr lang="fr-FR" dirty="0"/>
            </a:p>
          </p:txBody>
        </p:sp>
        <p:sp>
          <p:nvSpPr>
            <p:cNvPr id="11" name="Freeform: Shape 10">
              <a:extLst>
                <a:ext uri="{FF2B5EF4-FFF2-40B4-BE49-F238E27FC236}">
                  <a16:creationId xmlns:a16="http://schemas.microsoft.com/office/drawing/2014/main" id="{1A91D39A-3051-4BF8-9AD2-6A54CECBDBDA}"/>
                </a:ext>
              </a:extLst>
            </p:cNvPr>
            <p:cNvSpPr/>
            <p:nvPr/>
          </p:nvSpPr>
          <p:spPr>
            <a:xfrm>
              <a:off x="-4462177" y="5214930"/>
              <a:ext cx="238125" cy="142875"/>
            </a:xfrm>
            <a:custGeom>
              <a:avLst/>
              <a:gdLst>
                <a:gd name="connsiteX0" fmla="*/ 120777 w 238125"/>
                <a:gd name="connsiteY0" fmla="*/ 7144 h 142875"/>
                <a:gd name="connsiteX1" fmla="*/ 231648 w 238125"/>
                <a:gd name="connsiteY1" fmla="*/ 73819 h 142875"/>
                <a:gd name="connsiteX2" fmla="*/ 120682 w 238125"/>
                <a:gd name="connsiteY2" fmla="*/ 141256 h 142875"/>
                <a:gd name="connsiteX3" fmla="*/ 7144 w 238125"/>
                <a:gd name="connsiteY3" fmla="*/ 74200 h 142875"/>
                <a:gd name="connsiteX4" fmla="*/ 120777 w 23812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142875">
                  <a:moveTo>
                    <a:pt x="120777" y="7144"/>
                  </a:moveTo>
                  <a:lnTo>
                    <a:pt x="231648" y="73819"/>
                  </a:lnTo>
                  <a:lnTo>
                    <a:pt x="120682" y="141256"/>
                  </a:lnTo>
                  <a:lnTo>
                    <a:pt x="7144" y="74200"/>
                  </a:lnTo>
                  <a:lnTo>
                    <a:pt x="120777" y="7144"/>
                  </a:lnTo>
                  <a:close/>
                </a:path>
              </a:pathLst>
            </a:custGeom>
            <a:solidFill>
              <a:srgbClr val="010101">
                <a:alpha val="30000"/>
              </a:srgbClr>
            </a:solidFill>
            <a:ln w="9525" cap="flat">
              <a:noFill/>
              <a:prstDash val="solid"/>
              <a:miter/>
            </a:ln>
          </p:spPr>
          <p:txBody>
            <a:bodyPr rtlCol="0" anchor="ctr"/>
            <a:lstStyle/>
            <a:p>
              <a:endParaRPr lang="fr-FR" dirty="0"/>
            </a:p>
          </p:txBody>
        </p:sp>
        <p:sp>
          <p:nvSpPr>
            <p:cNvPr id="12" name="Freeform: Shape 11">
              <a:extLst>
                <a:ext uri="{FF2B5EF4-FFF2-40B4-BE49-F238E27FC236}">
                  <a16:creationId xmlns:a16="http://schemas.microsoft.com/office/drawing/2014/main" id="{F85F7B6D-1347-40FE-A80A-D5BD017DF9CD}"/>
                </a:ext>
              </a:extLst>
            </p:cNvPr>
            <p:cNvSpPr/>
            <p:nvPr/>
          </p:nvSpPr>
          <p:spPr>
            <a:xfrm>
              <a:off x="-3434715" y="5011381"/>
              <a:ext cx="295275" cy="419100"/>
            </a:xfrm>
            <a:custGeom>
              <a:avLst/>
              <a:gdLst>
                <a:gd name="connsiteX0" fmla="*/ 7144 w 295275"/>
                <a:gd name="connsiteY0" fmla="*/ 50483 h 419100"/>
                <a:gd name="connsiteX1" fmla="*/ 78772 w 295275"/>
                <a:gd name="connsiteY1" fmla="*/ 7144 h 419100"/>
                <a:gd name="connsiteX2" fmla="*/ 78772 w 295275"/>
                <a:gd name="connsiteY2" fmla="*/ 349472 h 419100"/>
                <a:gd name="connsiteX3" fmla="*/ 292989 w 295275"/>
                <a:gd name="connsiteY3" fmla="*/ 349472 h 419100"/>
                <a:gd name="connsiteX4" fmla="*/ 292989 w 295275"/>
                <a:gd name="connsiteY4" fmla="*/ 414623 h 419100"/>
                <a:gd name="connsiteX5" fmla="*/ 7239 w 295275"/>
                <a:gd name="connsiteY5" fmla="*/ 414623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419100">
                  <a:moveTo>
                    <a:pt x="7144" y="50483"/>
                  </a:moveTo>
                  <a:lnTo>
                    <a:pt x="78772" y="7144"/>
                  </a:lnTo>
                  <a:lnTo>
                    <a:pt x="78772" y="349472"/>
                  </a:lnTo>
                  <a:lnTo>
                    <a:pt x="292989" y="349472"/>
                  </a:lnTo>
                  <a:lnTo>
                    <a:pt x="292989" y="414623"/>
                  </a:lnTo>
                  <a:lnTo>
                    <a:pt x="7239" y="414623"/>
                  </a:lnTo>
                  <a:close/>
                </a:path>
              </a:pathLst>
            </a:custGeom>
            <a:solidFill>
              <a:schemeClr val="bg1"/>
            </a:solidFill>
            <a:ln w="9525" cap="flat">
              <a:noFill/>
              <a:prstDash val="solid"/>
              <a:miter/>
            </a:ln>
          </p:spPr>
          <p:txBody>
            <a:bodyPr rtlCol="0" anchor="ctr"/>
            <a:lstStyle/>
            <a:p>
              <a:endParaRPr lang="fr-FR" dirty="0"/>
            </a:p>
          </p:txBody>
        </p:sp>
        <p:sp>
          <p:nvSpPr>
            <p:cNvPr id="13" name="Freeform: Shape 12">
              <a:extLst>
                <a:ext uri="{FF2B5EF4-FFF2-40B4-BE49-F238E27FC236}">
                  <a16:creationId xmlns:a16="http://schemas.microsoft.com/office/drawing/2014/main" id="{876C7694-BEEB-45BD-8514-3A1381390988}"/>
                </a:ext>
              </a:extLst>
            </p:cNvPr>
            <p:cNvSpPr/>
            <p:nvPr/>
          </p:nvSpPr>
          <p:spPr>
            <a:xfrm>
              <a:off x="-3041142" y="5011381"/>
              <a:ext cx="85725" cy="419100"/>
            </a:xfrm>
            <a:custGeom>
              <a:avLst/>
              <a:gdLst>
                <a:gd name="connsiteX0" fmla="*/ 7144 w 85725"/>
                <a:gd name="connsiteY0" fmla="*/ 51721 h 419100"/>
                <a:gd name="connsiteX1" fmla="*/ 78772 w 85725"/>
                <a:gd name="connsiteY1" fmla="*/ 7144 h 419100"/>
                <a:gd name="connsiteX2" fmla="*/ 78772 w 85725"/>
                <a:gd name="connsiteY2" fmla="*/ 414623 h 419100"/>
                <a:gd name="connsiteX3" fmla="*/ 7144 w 85725"/>
                <a:gd name="connsiteY3" fmla="*/ 414623 h 419100"/>
              </a:gdLst>
              <a:ahLst/>
              <a:cxnLst>
                <a:cxn ang="0">
                  <a:pos x="connsiteX0" y="connsiteY0"/>
                </a:cxn>
                <a:cxn ang="0">
                  <a:pos x="connsiteX1" y="connsiteY1"/>
                </a:cxn>
                <a:cxn ang="0">
                  <a:pos x="connsiteX2" y="connsiteY2"/>
                </a:cxn>
                <a:cxn ang="0">
                  <a:pos x="connsiteX3" y="connsiteY3"/>
                </a:cxn>
              </a:cxnLst>
              <a:rect l="l" t="t" r="r" b="b"/>
              <a:pathLst>
                <a:path w="85725" h="419100">
                  <a:moveTo>
                    <a:pt x="7144" y="51721"/>
                  </a:moveTo>
                  <a:lnTo>
                    <a:pt x="78772" y="7144"/>
                  </a:lnTo>
                  <a:lnTo>
                    <a:pt x="78772" y="414623"/>
                  </a:lnTo>
                  <a:lnTo>
                    <a:pt x="7144" y="414623"/>
                  </a:lnTo>
                  <a:close/>
                </a:path>
              </a:pathLst>
            </a:custGeom>
            <a:solidFill>
              <a:schemeClr val="bg1"/>
            </a:solidFill>
            <a:ln w="9525" cap="flat">
              <a:noFill/>
              <a:prstDash val="solid"/>
              <a:miter/>
            </a:ln>
          </p:spPr>
          <p:txBody>
            <a:bodyPr rtlCol="0" anchor="ctr"/>
            <a:lstStyle/>
            <a:p>
              <a:endParaRPr lang="fr-FR" dirty="0"/>
            </a:p>
          </p:txBody>
        </p:sp>
        <p:sp>
          <p:nvSpPr>
            <p:cNvPr id="14" name="Freeform: Shape 13">
              <a:extLst>
                <a:ext uri="{FF2B5EF4-FFF2-40B4-BE49-F238E27FC236}">
                  <a16:creationId xmlns:a16="http://schemas.microsoft.com/office/drawing/2014/main" id="{1233C57D-BC6C-45E8-BD7C-CD3182F4BBD4}"/>
                </a:ext>
              </a:extLst>
            </p:cNvPr>
            <p:cNvSpPr/>
            <p:nvPr/>
          </p:nvSpPr>
          <p:spPr>
            <a:xfrm>
              <a:off x="-2831592" y="5011365"/>
              <a:ext cx="381000" cy="419100"/>
            </a:xfrm>
            <a:custGeom>
              <a:avLst/>
              <a:gdLst>
                <a:gd name="connsiteX0" fmla="*/ 7144 w 381000"/>
                <a:gd name="connsiteY0" fmla="*/ 7160 h 419100"/>
                <a:gd name="connsiteX1" fmla="*/ 159544 w 381000"/>
                <a:gd name="connsiteY1" fmla="*/ 7160 h 419100"/>
                <a:gd name="connsiteX2" fmla="*/ 247174 w 381000"/>
                <a:gd name="connsiteY2" fmla="*/ 22590 h 419100"/>
                <a:gd name="connsiteX3" fmla="*/ 315849 w 381000"/>
                <a:gd name="connsiteY3" fmla="*/ 65357 h 419100"/>
                <a:gd name="connsiteX4" fmla="*/ 360426 w 381000"/>
                <a:gd name="connsiteY4" fmla="*/ 129746 h 419100"/>
                <a:gd name="connsiteX5" fmla="*/ 376142 w 381000"/>
                <a:gd name="connsiteY5" fmla="*/ 209756 h 419100"/>
                <a:gd name="connsiteX6" fmla="*/ 376142 w 381000"/>
                <a:gd name="connsiteY6" fmla="*/ 210899 h 419100"/>
                <a:gd name="connsiteX7" fmla="*/ 360426 w 381000"/>
                <a:gd name="connsiteY7" fmla="*/ 291290 h 419100"/>
                <a:gd name="connsiteX8" fmla="*/ 315849 w 381000"/>
                <a:gd name="connsiteY8" fmla="*/ 355870 h 419100"/>
                <a:gd name="connsiteX9" fmla="*/ 247174 w 381000"/>
                <a:gd name="connsiteY9" fmla="*/ 398923 h 419100"/>
                <a:gd name="connsiteX10" fmla="*/ 159544 w 381000"/>
                <a:gd name="connsiteY10" fmla="*/ 414639 h 419100"/>
                <a:gd name="connsiteX11" fmla="*/ 7144 w 381000"/>
                <a:gd name="connsiteY11" fmla="*/ 414639 h 419100"/>
                <a:gd name="connsiteX12" fmla="*/ 78391 w 381000"/>
                <a:gd name="connsiteY12" fmla="*/ 72787 h 419100"/>
                <a:gd name="connsiteX13" fmla="*/ 78391 w 381000"/>
                <a:gd name="connsiteY13" fmla="*/ 349869 h 419100"/>
                <a:gd name="connsiteX14" fmla="*/ 158687 w 381000"/>
                <a:gd name="connsiteY14" fmla="*/ 349869 h 419100"/>
                <a:gd name="connsiteX15" fmla="*/ 216884 w 381000"/>
                <a:gd name="connsiteY15" fmla="*/ 339677 h 419100"/>
                <a:gd name="connsiteX16" fmla="*/ 261461 w 381000"/>
                <a:gd name="connsiteY16" fmla="*/ 311102 h 419100"/>
                <a:gd name="connsiteX17" fmla="*/ 290036 w 381000"/>
                <a:gd name="connsiteY17" fmla="*/ 267478 h 419100"/>
                <a:gd name="connsiteX18" fmla="*/ 300228 w 381000"/>
                <a:gd name="connsiteY18" fmla="*/ 212518 h 419100"/>
                <a:gd name="connsiteX19" fmla="*/ 300228 w 381000"/>
                <a:gd name="connsiteY19" fmla="*/ 211280 h 419100"/>
                <a:gd name="connsiteX20" fmla="*/ 290036 w 381000"/>
                <a:gd name="connsiteY20" fmla="*/ 156035 h 419100"/>
                <a:gd name="connsiteX21" fmla="*/ 261461 w 381000"/>
                <a:gd name="connsiteY21" fmla="*/ 112030 h 419100"/>
                <a:gd name="connsiteX22" fmla="*/ 216884 w 381000"/>
                <a:gd name="connsiteY22" fmla="*/ 83455 h 419100"/>
                <a:gd name="connsiteX23" fmla="*/ 158687 w 381000"/>
                <a:gd name="connsiteY23" fmla="*/ 72977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419100">
                  <a:moveTo>
                    <a:pt x="7144" y="7160"/>
                  </a:moveTo>
                  <a:lnTo>
                    <a:pt x="159544" y="7160"/>
                  </a:lnTo>
                  <a:cubicBezTo>
                    <a:pt x="189459" y="6817"/>
                    <a:pt x="219175" y="12050"/>
                    <a:pt x="247174" y="22590"/>
                  </a:cubicBezTo>
                  <a:cubicBezTo>
                    <a:pt x="272645" y="32212"/>
                    <a:pt x="295978" y="46743"/>
                    <a:pt x="315849" y="65357"/>
                  </a:cubicBezTo>
                  <a:cubicBezTo>
                    <a:pt x="335007" y="83502"/>
                    <a:pt x="350187" y="105428"/>
                    <a:pt x="360426" y="129746"/>
                  </a:cubicBezTo>
                  <a:cubicBezTo>
                    <a:pt x="371036" y="155075"/>
                    <a:pt x="376383" y="182297"/>
                    <a:pt x="376142" y="209756"/>
                  </a:cubicBezTo>
                  <a:lnTo>
                    <a:pt x="376142" y="210899"/>
                  </a:lnTo>
                  <a:cubicBezTo>
                    <a:pt x="376371" y="238481"/>
                    <a:pt x="371025" y="265825"/>
                    <a:pt x="360426" y="291290"/>
                  </a:cubicBezTo>
                  <a:cubicBezTo>
                    <a:pt x="350257" y="315703"/>
                    <a:pt x="335070" y="337705"/>
                    <a:pt x="315849" y="355870"/>
                  </a:cubicBezTo>
                  <a:cubicBezTo>
                    <a:pt x="295967" y="374540"/>
                    <a:pt x="272642" y="389163"/>
                    <a:pt x="247174" y="398923"/>
                  </a:cubicBezTo>
                  <a:cubicBezTo>
                    <a:pt x="219219" y="409651"/>
                    <a:pt x="189485" y="414983"/>
                    <a:pt x="159544" y="414639"/>
                  </a:cubicBezTo>
                  <a:lnTo>
                    <a:pt x="7144" y="414639"/>
                  </a:lnTo>
                  <a:close/>
                  <a:moveTo>
                    <a:pt x="78391" y="72787"/>
                  </a:moveTo>
                  <a:lnTo>
                    <a:pt x="78391" y="349869"/>
                  </a:lnTo>
                  <a:lnTo>
                    <a:pt x="158687" y="349869"/>
                  </a:lnTo>
                  <a:cubicBezTo>
                    <a:pt x="178551" y="350118"/>
                    <a:pt x="198287" y="346662"/>
                    <a:pt x="216884" y="339677"/>
                  </a:cubicBezTo>
                  <a:cubicBezTo>
                    <a:pt x="233595" y="333409"/>
                    <a:pt x="248788" y="323670"/>
                    <a:pt x="261461" y="311102"/>
                  </a:cubicBezTo>
                  <a:cubicBezTo>
                    <a:pt x="273861" y="298662"/>
                    <a:pt x="283586" y="283816"/>
                    <a:pt x="290036" y="267478"/>
                  </a:cubicBezTo>
                  <a:cubicBezTo>
                    <a:pt x="296973" y="249995"/>
                    <a:pt x="300435" y="231327"/>
                    <a:pt x="300228" y="212518"/>
                  </a:cubicBezTo>
                  <a:lnTo>
                    <a:pt x="300228" y="211280"/>
                  </a:lnTo>
                  <a:cubicBezTo>
                    <a:pt x="300417" y="192381"/>
                    <a:pt x="296957" y="173623"/>
                    <a:pt x="290036" y="156035"/>
                  </a:cubicBezTo>
                  <a:cubicBezTo>
                    <a:pt x="283637" y="139559"/>
                    <a:pt x="273910" y="124578"/>
                    <a:pt x="261461" y="112030"/>
                  </a:cubicBezTo>
                  <a:cubicBezTo>
                    <a:pt x="248705" y="99567"/>
                    <a:pt x="233535" y="89843"/>
                    <a:pt x="216884" y="83455"/>
                  </a:cubicBezTo>
                  <a:cubicBezTo>
                    <a:pt x="198344" y="76236"/>
                    <a:pt x="178581" y="72678"/>
                    <a:pt x="158687" y="72977"/>
                  </a:cubicBezTo>
                  <a:close/>
                </a:path>
              </a:pathLst>
            </a:custGeom>
            <a:solidFill>
              <a:schemeClr val="bg1"/>
            </a:solidFill>
            <a:ln w="9525" cap="flat">
              <a:noFill/>
              <a:prstDash val="solid"/>
              <a:miter/>
            </a:ln>
          </p:spPr>
          <p:txBody>
            <a:bodyPr rtlCol="0" anchor="ctr"/>
            <a:lstStyle/>
            <a:p>
              <a:endParaRPr lang="fr-FR" dirty="0"/>
            </a:p>
          </p:txBody>
        </p:sp>
        <p:sp>
          <p:nvSpPr>
            <p:cNvPr id="15" name="Freeform: Shape 14">
              <a:extLst>
                <a:ext uri="{FF2B5EF4-FFF2-40B4-BE49-F238E27FC236}">
                  <a16:creationId xmlns:a16="http://schemas.microsoft.com/office/drawing/2014/main" id="{E8A94DF9-BAFB-4BE4-9840-26E3AE412F1B}"/>
                </a:ext>
              </a:extLst>
            </p:cNvPr>
            <p:cNvSpPr/>
            <p:nvPr/>
          </p:nvSpPr>
          <p:spPr>
            <a:xfrm>
              <a:off x="-2364680" y="5004696"/>
              <a:ext cx="438150" cy="428625"/>
            </a:xfrm>
            <a:custGeom>
              <a:avLst/>
              <a:gdLst>
                <a:gd name="connsiteX0" fmla="*/ 218983 w 438150"/>
                <a:gd name="connsiteY0" fmla="*/ 428357 h 428625"/>
                <a:gd name="connsiteX1" fmla="*/ 133258 w 438150"/>
                <a:gd name="connsiteY1" fmla="*/ 411783 h 428625"/>
                <a:gd name="connsiteX2" fmla="*/ 66583 w 438150"/>
                <a:gd name="connsiteY2" fmla="*/ 366635 h 428625"/>
                <a:gd name="connsiteX3" fmla="*/ 22864 w 438150"/>
                <a:gd name="connsiteY3" fmla="*/ 299960 h 428625"/>
                <a:gd name="connsiteX4" fmla="*/ 7147 w 438150"/>
                <a:gd name="connsiteY4" fmla="*/ 218807 h 428625"/>
                <a:gd name="connsiteX5" fmla="*/ 7147 w 438150"/>
                <a:gd name="connsiteY5" fmla="*/ 217569 h 428625"/>
                <a:gd name="connsiteX6" fmla="*/ 22864 w 438150"/>
                <a:gd name="connsiteY6" fmla="*/ 136416 h 428625"/>
                <a:gd name="connsiteX7" fmla="*/ 67155 w 438150"/>
                <a:gd name="connsiteY7" fmla="*/ 69741 h 428625"/>
                <a:gd name="connsiteX8" fmla="*/ 134687 w 438150"/>
                <a:gd name="connsiteY8" fmla="*/ 24021 h 428625"/>
                <a:gd name="connsiteX9" fmla="*/ 220888 w 438150"/>
                <a:gd name="connsiteY9" fmla="*/ 7161 h 428625"/>
                <a:gd name="connsiteX10" fmla="*/ 306613 w 438150"/>
                <a:gd name="connsiteY10" fmla="*/ 23735 h 428625"/>
                <a:gd name="connsiteX11" fmla="*/ 373288 w 438150"/>
                <a:gd name="connsiteY11" fmla="*/ 68883 h 428625"/>
                <a:gd name="connsiteX12" fmla="*/ 416913 w 438150"/>
                <a:gd name="connsiteY12" fmla="*/ 135558 h 428625"/>
                <a:gd name="connsiteX13" fmla="*/ 432629 w 438150"/>
                <a:gd name="connsiteY13" fmla="*/ 216711 h 428625"/>
                <a:gd name="connsiteX14" fmla="*/ 432629 w 438150"/>
                <a:gd name="connsiteY14" fmla="*/ 217854 h 428625"/>
                <a:gd name="connsiteX15" fmla="*/ 416913 w 438150"/>
                <a:gd name="connsiteY15" fmla="*/ 299103 h 428625"/>
                <a:gd name="connsiteX16" fmla="*/ 372717 w 438150"/>
                <a:gd name="connsiteY16" fmla="*/ 365778 h 428625"/>
                <a:gd name="connsiteX17" fmla="*/ 218983 w 438150"/>
                <a:gd name="connsiteY17" fmla="*/ 428357 h 428625"/>
                <a:gd name="connsiteX18" fmla="*/ 220222 w 438150"/>
                <a:gd name="connsiteY18" fmla="*/ 361682 h 428625"/>
                <a:gd name="connsiteX19" fmla="*/ 319091 w 438150"/>
                <a:gd name="connsiteY19" fmla="*/ 319677 h 428625"/>
                <a:gd name="connsiteX20" fmla="*/ 347666 w 438150"/>
                <a:gd name="connsiteY20" fmla="*/ 274147 h 428625"/>
                <a:gd name="connsiteX21" fmla="*/ 357858 w 438150"/>
                <a:gd name="connsiteY21" fmla="*/ 218140 h 428625"/>
                <a:gd name="connsiteX22" fmla="*/ 357858 w 438150"/>
                <a:gd name="connsiteY22" fmla="*/ 216997 h 428625"/>
                <a:gd name="connsiteX23" fmla="*/ 347666 w 438150"/>
                <a:gd name="connsiteY23" fmla="*/ 160704 h 428625"/>
                <a:gd name="connsiteX24" fmla="*/ 275181 w 438150"/>
                <a:gd name="connsiteY24" fmla="*/ 83457 h 428625"/>
                <a:gd name="connsiteX25" fmla="*/ 163738 w 438150"/>
                <a:gd name="connsiteY25" fmla="*/ 83457 h 428625"/>
                <a:gd name="connsiteX26" fmla="*/ 120304 w 438150"/>
                <a:gd name="connsiteY26" fmla="*/ 114318 h 428625"/>
                <a:gd name="connsiteX27" fmla="*/ 91729 w 438150"/>
                <a:gd name="connsiteY27" fmla="*/ 160133 h 428625"/>
                <a:gd name="connsiteX28" fmla="*/ 81537 w 438150"/>
                <a:gd name="connsiteY28" fmla="*/ 216140 h 428625"/>
                <a:gd name="connsiteX29" fmla="*/ 81538 w 438150"/>
                <a:gd name="connsiteY29" fmla="*/ 217283 h 428625"/>
                <a:gd name="connsiteX30" fmla="*/ 91729 w 438150"/>
                <a:gd name="connsiteY30" fmla="*/ 273290 h 428625"/>
                <a:gd name="connsiteX31" fmla="*/ 120304 w 438150"/>
                <a:gd name="connsiteY31" fmla="*/ 319391 h 428625"/>
                <a:gd name="connsiteX32" fmla="*/ 164310 w 438150"/>
                <a:gd name="connsiteY32" fmla="*/ 350633 h 428625"/>
                <a:gd name="connsiteX33" fmla="*/ 220222 w 438150"/>
                <a:gd name="connsiteY33" fmla="*/ 36196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8150" h="428625">
                  <a:moveTo>
                    <a:pt x="218983" y="428357"/>
                  </a:moveTo>
                  <a:cubicBezTo>
                    <a:pt x="189583" y="428674"/>
                    <a:pt x="160422" y="423037"/>
                    <a:pt x="133258" y="411783"/>
                  </a:cubicBezTo>
                  <a:cubicBezTo>
                    <a:pt x="108249" y="401324"/>
                    <a:pt x="85580" y="385974"/>
                    <a:pt x="66583" y="366635"/>
                  </a:cubicBezTo>
                  <a:cubicBezTo>
                    <a:pt x="47851" y="347434"/>
                    <a:pt x="33006" y="324794"/>
                    <a:pt x="22864" y="299960"/>
                  </a:cubicBezTo>
                  <a:cubicBezTo>
                    <a:pt x="12325" y="274210"/>
                    <a:pt x="6984" y="246630"/>
                    <a:pt x="7147" y="218807"/>
                  </a:cubicBezTo>
                  <a:lnTo>
                    <a:pt x="7147" y="217569"/>
                  </a:lnTo>
                  <a:cubicBezTo>
                    <a:pt x="6984" y="189746"/>
                    <a:pt x="12325" y="162166"/>
                    <a:pt x="22864" y="136416"/>
                  </a:cubicBezTo>
                  <a:cubicBezTo>
                    <a:pt x="33146" y="111519"/>
                    <a:pt x="48191" y="88870"/>
                    <a:pt x="67155" y="69741"/>
                  </a:cubicBezTo>
                  <a:cubicBezTo>
                    <a:pt x="86504" y="50285"/>
                    <a:pt x="109437" y="34760"/>
                    <a:pt x="134687" y="24021"/>
                  </a:cubicBezTo>
                  <a:cubicBezTo>
                    <a:pt x="161953" y="12523"/>
                    <a:pt x="191300" y="6783"/>
                    <a:pt x="220888" y="7161"/>
                  </a:cubicBezTo>
                  <a:cubicBezTo>
                    <a:pt x="250288" y="6854"/>
                    <a:pt x="279446" y="12492"/>
                    <a:pt x="306613" y="23735"/>
                  </a:cubicBezTo>
                  <a:cubicBezTo>
                    <a:pt x="331611" y="34217"/>
                    <a:pt x="354275" y="49564"/>
                    <a:pt x="373288" y="68883"/>
                  </a:cubicBezTo>
                  <a:cubicBezTo>
                    <a:pt x="392011" y="88073"/>
                    <a:pt x="406827" y="110718"/>
                    <a:pt x="416913" y="135558"/>
                  </a:cubicBezTo>
                  <a:cubicBezTo>
                    <a:pt x="427461" y="161306"/>
                    <a:pt x="432803" y="188888"/>
                    <a:pt x="432629" y="216711"/>
                  </a:cubicBezTo>
                  <a:lnTo>
                    <a:pt x="432629" y="217854"/>
                  </a:lnTo>
                  <a:cubicBezTo>
                    <a:pt x="432803" y="245709"/>
                    <a:pt x="427461" y="273322"/>
                    <a:pt x="416913" y="299103"/>
                  </a:cubicBezTo>
                  <a:cubicBezTo>
                    <a:pt x="406665" y="323995"/>
                    <a:pt x="391652" y="346644"/>
                    <a:pt x="372717" y="365778"/>
                  </a:cubicBezTo>
                  <a:cubicBezTo>
                    <a:pt x="332099" y="406653"/>
                    <a:pt x="276600" y="429244"/>
                    <a:pt x="218983" y="428357"/>
                  </a:cubicBezTo>
                  <a:close/>
                  <a:moveTo>
                    <a:pt x="220222" y="361682"/>
                  </a:moveTo>
                  <a:cubicBezTo>
                    <a:pt x="257610" y="362161"/>
                    <a:pt x="293481" y="346921"/>
                    <a:pt x="319091" y="319677"/>
                  </a:cubicBezTo>
                  <a:cubicBezTo>
                    <a:pt x="331504" y="306517"/>
                    <a:pt x="341213" y="291048"/>
                    <a:pt x="347666" y="274147"/>
                  </a:cubicBezTo>
                  <a:cubicBezTo>
                    <a:pt x="354525" y="256277"/>
                    <a:pt x="357982" y="237281"/>
                    <a:pt x="357858" y="218140"/>
                  </a:cubicBezTo>
                  <a:lnTo>
                    <a:pt x="357858" y="216997"/>
                  </a:lnTo>
                  <a:cubicBezTo>
                    <a:pt x="357948" y="197766"/>
                    <a:pt x="354493" y="178683"/>
                    <a:pt x="347666" y="160704"/>
                  </a:cubicBezTo>
                  <a:cubicBezTo>
                    <a:pt x="334823" y="126287"/>
                    <a:pt x="308712" y="98460"/>
                    <a:pt x="275181" y="83457"/>
                  </a:cubicBezTo>
                  <a:cubicBezTo>
                    <a:pt x="239636" y="68025"/>
                    <a:pt x="199283" y="68025"/>
                    <a:pt x="163738" y="83457"/>
                  </a:cubicBezTo>
                  <a:cubicBezTo>
                    <a:pt x="147300" y="90661"/>
                    <a:pt x="132516" y="101165"/>
                    <a:pt x="120304" y="114318"/>
                  </a:cubicBezTo>
                  <a:cubicBezTo>
                    <a:pt x="107954" y="127634"/>
                    <a:pt x="98256" y="143184"/>
                    <a:pt x="91729" y="160133"/>
                  </a:cubicBezTo>
                  <a:cubicBezTo>
                    <a:pt x="84886" y="178008"/>
                    <a:pt x="81429" y="197000"/>
                    <a:pt x="81537" y="216140"/>
                  </a:cubicBezTo>
                  <a:lnTo>
                    <a:pt x="81538" y="217283"/>
                  </a:lnTo>
                  <a:cubicBezTo>
                    <a:pt x="81421" y="236423"/>
                    <a:pt x="84877" y="255418"/>
                    <a:pt x="91729" y="273290"/>
                  </a:cubicBezTo>
                  <a:cubicBezTo>
                    <a:pt x="98242" y="290331"/>
                    <a:pt x="107940" y="305977"/>
                    <a:pt x="120304" y="319391"/>
                  </a:cubicBezTo>
                  <a:cubicBezTo>
                    <a:pt x="132678" y="332710"/>
                    <a:pt x="147656" y="343344"/>
                    <a:pt x="164310" y="350633"/>
                  </a:cubicBezTo>
                  <a:cubicBezTo>
                    <a:pt x="181946" y="358291"/>
                    <a:pt x="200996" y="362153"/>
                    <a:pt x="220222" y="361968"/>
                  </a:cubicBezTo>
                  <a:close/>
                </a:path>
              </a:pathLst>
            </a:custGeom>
            <a:solidFill>
              <a:schemeClr val="bg1"/>
            </a:solidFill>
            <a:ln w="9525" cap="flat">
              <a:noFill/>
              <a:prstDash val="solid"/>
              <a:miter/>
            </a:ln>
          </p:spPr>
          <p:txBody>
            <a:bodyPr rtlCol="0" anchor="ctr"/>
            <a:lstStyle/>
            <a:p>
              <a:endParaRPr lang="fr-FR" dirty="0"/>
            </a:p>
          </p:txBody>
        </p:sp>
        <p:sp>
          <p:nvSpPr>
            <p:cNvPr id="16" name="Freeform: Shape 15">
              <a:extLst>
                <a:ext uri="{FF2B5EF4-FFF2-40B4-BE49-F238E27FC236}">
                  <a16:creationId xmlns:a16="http://schemas.microsoft.com/office/drawing/2014/main" id="{5F9A081A-E818-4296-AF04-3676C01030AA}"/>
                </a:ext>
              </a:extLst>
            </p:cNvPr>
            <p:cNvSpPr/>
            <p:nvPr/>
          </p:nvSpPr>
          <p:spPr>
            <a:xfrm>
              <a:off x="-1823371" y="5011354"/>
              <a:ext cx="352425" cy="419100"/>
            </a:xfrm>
            <a:custGeom>
              <a:avLst/>
              <a:gdLst>
                <a:gd name="connsiteX0" fmla="*/ 7144 w 352425"/>
                <a:gd name="connsiteY0" fmla="*/ 7171 h 419100"/>
                <a:gd name="connsiteX1" fmla="*/ 188786 w 352425"/>
                <a:gd name="connsiteY1" fmla="*/ 7171 h 419100"/>
                <a:gd name="connsiteX2" fmla="*/ 256889 w 352425"/>
                <a:gd name="connsiteY2" fmla="*/ 17934 h 419100"/>
                <a:gd name="connsiteX3" fmla="*/ 306419 w 352425"/>
                <a:gd name="connsiteY3" fmla="*/ 47938 h 419100"/>
                <a:gd name="connsiteX4" fmla="*/ 331470 w 352425"/>
                <a:gd name="connsiteY4" fmla="*/ 86895 h 419100"/>
                <a:gd name="connsiteX5" fmla="*/ 340138 w 352425"/>
                <a:gd name="connsiteY5" fmla="*/ 135854 h 419100"/>
                <a:gd name="connsiteX6" fmla="*/ 340138 w 352425"/>
                <a:gd name="connsiteY6" fmla="*/ 136997 h 419100"/>
                <a:gd name="connsiteX7" fmla="*/ 313087 w 352425"/>
                <a:gd name="connsiteY7" fmla="*/ 217673 h 419100"/>
                <a:gd name="connsiteX8" fmla="*/ 243554 w 352425"/>
                <a:gd name="connsiteY8" fmla="*/ 260441 h 419100"/>
                <a:gd name="connsiteX9" fmla="*/ 353568 w 352425"/>
                <a:gd name="connsiteY9" fmla="*/ 414650 h 419100"/>
                <a:gd name="connsiteX10" fmla="*/ 268605 w 352425"/>
                <a:gd name="connsiteY10" fmla="*/ 414650 h 419100"/>
                <a:gd name="connsiteX11" fmla="*/ 168402 w 352425"/>
                <a:gd name="connsiteY11" fmla="*/ 272823 h 419100"/>
                <a:gd name="connsiteX12" fmla="*/ 78772 w 352425"/>
                <a:gd name="connsiteY12" fmla="*/ 272823 h 419100"/>
                <a:gd name="connsiteX13" fmla="*/ 78772 w 352425"/>
                <a:gd name="connsiteY13" fmla="*/ 414841 h 419100"/>
                <a:gd name="connsiteX14" fmla="*/ 7144 w 352425"/>
                <a:gd name="connsiteY14" fmla="*/ 414841 h 419100"/>
                <a:gd name="connsiteX15" fmla="*/ 183547 w 352425"/>
                <a:gd name="connsiteY15" fmla="*/ 209196 h 419100"/>
                <a:gd name="connsiteX16" fmla="*/ 244698 w 352425"/>
                <a:gd name="connsiteY16" fmla="*/ 190813 h 419100"/>
                <a:gd name="connsiteX17" fmla="*/ 267367 w 352425"/>
                <a:gd name="connsiteY17" fmla="*/ 141093 h 419100"/>
                <a:gd name="connsiteX18" fmla="*/ 267367 w 352425"/>
                <a:gd name="connsiteY18" fmla="*/ 139949 h 419100"/>
                <a:gd name="connsiteX19" fmla="*/ 245269 w 352425"/>
                <a:gd name="connsiteY19" fmla="*/ 89562 h 419100"/>
                <a:gd name="connsiteX20" fmla="*/ 182975 w 352425"/>
                <a:gd name="connsiteY20" fmla="*/ 72417 h 419100"/>
                <a:gd name="connsiteX21" fmla="*/ 78772 w 352425"/>
                <a:gd name="connsiteY21" fmla="*/ 72417 h 419100"/>
                <a:gd name="connsiteX22" fmla="*/ 78772 w 352425"/>
                <a:gd name="connsiteY22" fmla="*/ 209196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2425" h="419100">
                  <a:moveTo>
                    <a:pt x="7144" y="7171"/>
                  </a:moveTo>
                  <a:lnTo>
                    <a:pt x="188786" y="7171"/>
                  </a:lnTo>
                  <a:cubicBezTo>
                    <a:pt x="211939" y="6790"/>
                    <a:pt x="234982" y="10431"/>
                    <a:pt x="256889" y="17934"/>
                  </a:cubicBezTo>
                  <a:cubicBezTo>
                    <a:pt x="275324" y="24344"/>
                    <a:pt x="292201" y="34567"/>
                    <a:pt x="306419" y="47938"/>
                  </a:cubicBezTo>
                  <a:cubicBezTo>
                    <a:pt x="317253" y="59148"/>
                    <a:pt x="325766" y="72387"/>
                    <a:pt x="331470" y="86895"/>
                  </a:cubicBezTo>
                  <a:cubicBezTo>
                    <a:pt x="337403" y="102527"/>
                    <a:pt x="340343" y="119135"/>
                    <a:pt x="340138" y="135854"/>
                  </a:cubicBezTo>
                  <a:lnTo>
                    <a:pt x="340138" y="136997"/>
                  </a:lnTo>
                  <a:cubicBezTo>
                    <a:pt x="341579" y="166333"/>
                    <a:pt x="331921" y="195136"/>
                    <a:pt x="313087" y="217673"/>
                  </a:cubicBezTo>
                  <a:cubicBezTo>
                    <a:pt x="294505" y="238320"/>
                    <a:pt x="270363" y="253169"/>
                    <a:pt x="243554" y="260441"/>
                  </a:cubicBezTo>
                  <a:lnTo>
                    <a:pt x="353568" y="414650"/>
                  </a:lnTo>
                  <a:lnTo>
                    <a:pt x="268605" y="414650"/>
                  </a:lnTo>
                  <a:lnTo>
                    <a:pt x="168402" y="272823"/>
                  </a:lnTo>
                  <a:lnTo>
                    <a:pt x="78772" y="272823"/>
                  </a:lnTo>
                  <a:lnTo>
                    <a:pt x="78772" y="414841"/>
                  </a:lnTo>
                  <a:lnTo>
                    <a:pt x="7144" y="414841"/>
                  </a:lnTo>
                  <a:close/>
                  <a:moveTo>
                    <a:pt x="183547" y="209196"/>
                  </a:moveTo>
                  <a:cubicBezTo>
                    <a:pt x="205449" y="210374"/>
                    <a:pt x="227076" y="203873"/>
                    <a:pt x="244698" y="190813"/>
                  </a:cubicBezTo>
                  <a:cubicBezTo>
                    <a:pt x="259749" y="178802"/>
                    <a:pt x="268170" y="160332"/>
                    <a:pt x="267367" y="141093"/>
                  </a:cubicBezTo>
                  <a:lnTo>
                    <a:pt x="267367" y="139949"/>
                  </a:lnTo>
                  <a:cubicBezTo>
                    <a:pt x="268637" y="120559"/>
                    <a:pt x="260394" y="101763"/>
                    <a:pt x="245269" y="89562"/>
                  </a:cubicBezTo>
                  <a:cubicBezTo>
                    <a:pt x="226982" y="77093"/>
                    <a:pt x="205067" y="71061"/>
                    <a:pt x="182975" y="72417"/>
                  </a:cubicBezTo>
                  <a:lnTo>
                    <a:pt x="78772" y="72417"/>
                  </a:lnTo>
                  <a:lnTo>
                    <a:pt x="78772" y="209196"/>
                  </a:lnTo>
                  <a:close/>
                </a:path>
              </a:pathLst>
            </a:custGeom>
            <a:solidFill>
              <a:schemeClr val="bg1"/>
            </a:solidFill>
            <a:ln w="9525" cap="flat">
              <a:noFill/>
              <a:prstDash val="solid"/>
              <a:miter/>
            </a:ln>
          </p:spPr>
          <p:txBody>
            <a:bodyPr rtlCol="0" anchor="ctr"/>
            <a:lstStyle/>
            <a:p>
              <a:endParaRPr lang="fr-FR" dirty="0"/>
            </a:p>
          </p:txBody>
        </p:sp>
        <p:sp>
          <p:nvSpPr>
            <p:cNvPr id="17" name="Freeform: Shape 16">
              <a:extLst>
                <a:ext uri="{FF2B5EF4-FFF2-40B4-BE49-F238E27FC236}">
                  <a16:creationId xmlns:a16="http://schemas.microsoft.com/office/drawing/2014/main" id="{2F93CB37-9F90-4482-81C5-10C26B916690}"/>
                </a:ext>
              </a:extLst>
            </p:cNvPr>
            <p:cNvSpPr/>
            <p:nvPr/>
          </p:nvSpPr>
          <p:spPr>
            <a:xfrm>
              <a:off x="-3862578" y="5009827"/>
              <a:ext cx="323850" cy="428625"/>
            </a:xfrm>
            <a:custGeom>
              <a:avLst/>
              <a:gdLst>
                <a:gd name="connsiteX0" fmla="*/ 177165 w 323850"/>
                <a:gd name="connsiteY0" fmla="*/ 425606 h 428625"/>
                <a:gd name="connsiteX1" fmla="*/ 86963 w 323850"/>
                <a:gd name="connsiteY1" fmla="*/ 409605 h 428625"/>
                <a:gd name="connsiteX2" fmla="*/ 7144 w 323850"/>
                <a:gd name="connsiteY2" fmla="*/ 360455 h 428625"/>
                <a:gd name="connsiteX3" fmla="*/ 68199 w 323850"/>
                <a:gd name="connsiteY3" fmla="*/ 323784 h 428625"/>
                <a:gd name="connsiteX4" fmla="*/ 68866 w 323850"/>
                <a:gd name="connsiteY4" fmla="*/ 323784 h 428625"/>
                <a:gd name="connsiteX5" fmla="*/ 110490 w 323850"/>
                <a:gd name="connsiteY5" fmla="*/ 348263 h 428625"/>
                <a:gd name="connsiteX6" fmla="*/ 178879 w 323850"/>
                <a:gd name="connsiteY6" fmla="*/ 361980 h 428625"/>
                <a:gd name="connsiteX7" fmla="*/ 231648 w 323850"/>
                <a:gd name="connsiteY7" fmla="*/ 347692 h 428625"/>
                <a:gd name="connsiteX8" fmla="*/ 250698 w 323850"/>
                <a:gd name="connsiteY8" fmla="*/ 310735 h 428625"/>
                <a:gd name="connsiteX9" fmla="*/ 250698 w 323850"/>
                <a:gd name="connsiteY9" fmla="*/ 309592 h 428625"/>
                <a:gd name="connsiteX10" fmla="*/ 246983 w 323850"/>
                <a:gd name="connsiteY10" fmla="*/ 290066 h 428625"/>
                <a:gd name="connsiteX11" fmla="*/ 233077 w 323850"/>
                <a:gd name="connsiteY11" fmla="*/ 274349 h 428625"/>
                <a:gd name="connsiteX12" fmla="*/ 205073 w 323850"/>
                <a:gd name="connsiteY12" fmla="*/ 260348 h 428625"/>
                <a:gd name="connsiteX13" fmla="*/ 158877 w 323850"/>
                <a:gd name="connsiteY13" fmla="*/ 247584 h 428625"/>
                <a:gd name="connsiteX14" fmla="*/ 100965 w 323850"/>
                <a:gd name="connsiteY14" fmla="*/ 230439 h 428625"/>
                <a:gd name="connsiteX15" fmla="*/ 58388 w 323850"/>
                <a:gd name="connsiteY15" fmla="*/ 207103 h 428625"/>
                <a:gd name="connsiteX16" fmla="*/ 32194 w 323850"/>
                <a:gd name="connsiteY16" fmla="*/ 173670 h 428625"/>
                <a:gd name="connsiteX17" fmla="*/ 23241 w 323850"/>
                <a:gd name="connsiteY17" fmla="*/ 126045 h 428625"/>
                <a:gd name="connsiteX18" fmla="*/ 23241 w 323850"/>
                <a:gd name="connsiteY18" fmla="*/ 124902 h 428625"/>
                <a:gd name="connsiteX19" fmla="*/ 33719 w 323850"/>
                <a:gd name="connsiteY19" fmla="*/ 77277 h 428625"/>
                <a:gd name="connsiteX20" fmla="*/ 62294 w 323850"/>
                <a:gd name="connsiteY20" fmla="*/ 40034 h 428625"/>
                <a:gd name="connsiteX21" fmla="*/ 106299 w 323850"/>
                <a:gd name="connsiteY21" fmla="*/ 15841 h 428625"/>
                <a:gd name="connsiteX22" fmla="*/ 162116 w 323850"/>
                <a:gd name="connsiteY22" fmla="*/ 7173 h 428625"/>
                <a:gd name="connsiteX23" fmla="*/ 242792 w 323850"/>
                <a:gd name="connsiteY23" fmla="*/ 20222 h 428625"/>
                <a:gd name="connsiteX24" fmla="*/ 310039 w 323850"/>
                <a:gd name="connsiteY24" fmla="*/ 58322 h 428625"/>
                <a:gd name="connsiteX25" fmla="*/ 246983 w 323850"/>
                <a:gd name="connsiteY25" fmla="*/ 96422 h 428625"/>
                <a:gd name="connsiteX26" fmla="*/ 245459 w 323850"/>
                <a:gd name="connsiteY26" fmla="*/ 95660 h 428625"/>
                <a:gd name="connsiteX27" fmla="*/ 216313 w 323850"/>
                <a:gd name="connsiteY27" fmla="*/ 81563 h 428625"/>
                <a:gd name="connsiteX28" fmla="*/ 160973 w 323850"/>
                <a:gd name="connsiteY28" fmla="*/ 70800 h 428625"/>
                <a:gd name="connsiteX29" fmla="*/ 112109 w 323850"/>
                <a:gd name="connsiteY29" fmla="*/ 84707 h 428625"/>
                <a:gd name="connsiteX30" fmla="*/ 94583 w 323850"/>
                <a:gd name="connsiteY30" fmla="*/ 119092 h 428625"/>
                <a:gd name="connsiteX31" fmla="*/ 94583 w 323850"/>
                <a:gd name="connsiteY31" fmla="*/ 120235 h 428625"/>
                <a:gd name="connsiteX32" fmla="*/ 98679 w 323850"/>
                <a:gd name="connsiteY32" fmla="*/ 140904 h 428625"/>
                <a:gd name="connsiteX33" fmla="*/ 113824 w 323850"/>
                <a:gd name="connsiteY33" fmla="*/ 157192 h 428625"/>
                <a:gd name="connsiteX34" fmla="*/ 143542 w 323850"/>
                <a:gd name="connsiteY34" fmla="*/ 170908 h 428625"/>
                <a:gd name="connsiteX35" fmla="*/ 191834 w 323850"/>
                <a:gd name="connsiteY35" fmla="*/ 184338 h 428625"/>
                <a:gd name="connsiteX36" fmla="*/ 248317 w 323850"/>
                <a:gd name="connsiteY36" fmla="*/ 202340 h 428625"/>
                <a:gd name="connsiteX37" fmla="*/ 289369 w 323850"/>
                <a:gd name="connsiteY37" fmla="*/ 226534 h 428625"/>
                <a:gd name="connsiteX38" fmla="*/ 314039 w 323850"/>
                <a:gd name="connsiteY38" fmla="*/ 259681 h 428625"/>
                <a:gd name="connsiteX39" fmla="*/ 322231 w 323850"/>
                <a:gd name="connsiteY39" fmla="*/ 303591 h 428625"/>
                <a:gd name="connsiteX40" fmla="*/ 322231 w 323850"/>
                <a:gd name="connsiteY40" fmla="*/ 304829 h 428625"/>
                <a:gd name="connsiteX41" fmla="*/ 311467 w 323850"/>
                <a:gd name="connsiteY41" fmla="*/ 356074 h 428625"/>
                <a:gd name="connsiteX42" fmla="*/ 281464 w 323850"/>
                <a:gd name="connsiteY42" fmla="*/ 394174 h 428625"/>
                <a:gd name="connsiteX43" fmla="*/ 235934 w 323850"/>
                <a:gd name="connsiteY43" fmla="*/ 417224 h 428625"/>
                <a:gd name="connsiteX44" fmla="*/ 177165 w 323850"/>
                <a:gd name="connsiteY44" fmla="*/ 42560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3850" h="428625">
                  <a:moveTo>
                    <a:pt x="177165" y="425606"/>
                  </a:moveTo>
                  <a:cubicBezTo>
                    <a:pt x="146382" y="425714"/>
                    <a:pt x="115831" y="420294"/>
                    <a:pt x="86963" y="409605"/>
                  </a:cubicBezTo>
                  <a:cubicBezTo>
                    <a:pt x="57459" y="398476"/>
                    <a:pt x="30363" y="381791"/>
                    <a:pt x="7144" y="360455"/>
                  </a:cubicBezTo>
                  <a:lnTo>
                    <a:pt x="68199" y="323784"/>
                  </a:lnTo>
                  <a:cubicBezTo>
                    <a:pt x="68199" y="323784"/>
                    <a:pt x="68199" y="323784"/>
                    <a:pt x="68866" y="323784"/>
                  </a:cubicBezTo>
                  <a:cubicBezTo>
                    <a:pt x="81831" y="333400"/>
                    <a:pt x="95785" y="341606"/>
                    <a:pt x="110490" y="348263"/>
                  </a:cubicBezTo>
                  <a:cubicBezTo>
                    <a:pt x="132050" y="357652"/>
                    <a:pt x="155366" y="362328"/>
                    <a:pt x="178879" y="361980"/>
                  </a:cubicBezTo>
                  <a:cubicBezTo>
                    <a:pt x="197543" y="362973"/>
                    <a:pt x="216035" y="357966"/>
                    <a:pt x="231648" y="347692"/>
                  </a:cubicBezTo>
                  <a:cubicBezTo>
                    <a:pt x="243797" y="339350"/>
                    <a:pt x="250952" y="325470"/>
                    <a:pt x="250698" y="310735"/>
                  </a:cubicBezTo>
                  <a:lnTo>
                    <a:pt x="250698" y="309592"/>
                  </a:lnTo>
                  <a:cubicBezTo>
                    <a:pt x="250847" y="302894"/>
                    <a:pt x="249581" y="296241"/>
                    <a:pt x="246983" y="290066"/>
                  </a:cubicBezTo>
                  <a:cubicBezTo>
                    <a:pt x="243715" y="283760"/>
                    <a:pt x="238938" y="278361"/>
                    <a:pt x="233077" y="274349"/>
                  </a:cubicBezTo>
                  <a:cubicBezTo>
                    <a:pt x="224454" y="268378"/>
                    <a:pt x="215025" y="263663"/>
                    <a:pt x="205073" y="260348"/>
                  </a:cubicBezTo>
                  <a:cubicBezTo>
                    <a:pt x="189931" y="255214"/>
                    <a:pt x="174507" y="250952"/>
                    <a:pt x="158877" y="247584"/>
                  </a:cubicBezTo>
                  <a:cubicBezTo>
                    <a:pt x="139212" y="243167"/>
                    <a:pt x="119865" y="237439"/>
                    <a:pt x="100965" y="230439"/>
                  </a:cubicBezTo>
                  <a:cubicBezTo>
                    <a:pt x="85654" y="224903"/>
                    <a:pt x="71292" y="217031"/>
                    <a:pt x="58388" y="207103"/>
                  </a:cubicBezTo>
                  <a:cubicBezTo>
                    <a:pt x="47128" y="198195"/>
                    <a:pt x="38150" y="186735"/>
                    <a:pt x="32194" y="173670"/>
                  </a:cubicBezTo>
                  <a:cubicBezTo>
                    <a:pt x="25866" y="158610"/>
                    <a:pt x="22814" y="142376"/>
                    <a:pt x="23241" y="126045"/>
                  </a:cubicBezTo>
                  <a:lnTo>
                    <a:pt x="23241" y="124902"/>
                  </a:lnTo>
                  <a:cubicBezTo>
                    <a:pt x="23084" y="108439"/>
                    <a:pt x="26667" y="92155"/>
                    <a:pt x="33719" y="77277"/>
                  </a:cubicBezTo>
                  <a:cubicBezTo>
                    <a:pt x="40464" y="62958"/>
                    <a:pt x="50209" y="50257"/>
                    <a:pt x="62294" y="40034"/>
                  </a:cubicBezTo>
                  <a:cubicBezTo>
                    <a:pt x="75311" y="29275"/>
                    <a:pt x="90240" y="21067"/>
                    <a:pt x="106299" y="15841"/>
                  </a:cubicBezTo>
                  <a:cubicBezTo>
                    <a:pt x="124297" y="9886"/>
                    <a:pt x="143159" y="6957"/>
                    <a:pt x="162116" y="7173"/>
                  </a:cubicBezTo>
                  <a:cubicBezTo>
                    <a:pt x="189566" y="6737"/>
                    <a:pt x="216878" y="11155"/>
                    <a:pt x="242792" y="20222"/>
                  </a:cubicBezTo>
                  <a:cubicBezTo>
                    <a:pt x="267106" y="29234"/>
                    <a:pt x="289812" y="42098"/>
                    <a:pt x="310039" y="58322"/>
                  </a:cubicBezTo>
                  <a:lnTo>
                    <a:pt x="246983" y="96422"/>
                  </a:lnTo>
                  <a:lnTo>
                    <a:pt x="245459" y="95660"/>
                  </a:lnTo>
                  <a:cubicBezTo>
                    <a:pt x="236093" y="90271"/>
                    <a:pt x="226353" y="85560"/>
                    <a:pt x="216313" y="81563"/>
                  </a:cubicBezTo>
                  <a:cubicBezTo>
                    <a:pt x="198720" y="74484"/>
                    <a:pt x="179936" y="70831"/>
                    <a:pt x="160973" y="70800"/>
                  </a:cubicBezTo>
                  <a:cubicBezTo>
                    <a:pt x="143578" y="69748"/>
                    <a:pt x="126344" y="74653"/>
                    <a:pt x="112109" y="84707"/>
                  </a:cubicBezTo>
                  <a:cubicBezTo>
                    <a:pt x="101085" y="92690"/>
                    <a:pt x="94566" y="105481"/>
                    <a:pt x="94583" y="119092"/>
                  </a:cubicBezTo>
                  <a:lnTo>
                    <a:pt x="94583" y="120235"/>
                  </a:lnTo>
                  <a:cubicBezTo>
                    <a:pt x="94474" y="127337"/>
                    <a:pt x="95870" y="134381"/>
                    <a:pt x="98679" y="140904"/>
                  </a:cubicBezTo>
                  <a:cubicBezTo>
                    <a:pt x="102108" y="147641"/>
                    <a:pt x="107354" y="153283"/>
                    <a:pt x="113824" y="157192"/>
                  </a:cubicBezTo>
                  <a:cubicBezTo>
                    <a:pt x="123126" y="162973"/>
                    <a:pt x="133108" y="167580"/>
                    <a:pt x="143542" y="170908"/>
                  </a:cubicBezTo>
                  <a:cubicBezTo>
                    <a:pt x="155924" y="175162"/>
                    <a:pt x="172021" y="179639"/>
                    <a:pt x="191834" y="184338"/>
                  </a:cubicBezTo>
                  <a:cubicBezTo>
                    <a:pt x="211040" y="189079"/>
                    <a:pt x="229909" y="195093"/>
                    <a:pt x="248317" y="202340"/>
                  </a:cubicBezTo>
                  <a:cubicBezTo>
                    <a:pt x="263233" y="208104"/>
                    <a:pt x="277101" y="216277"/>
                    <a:pt x="289369" y="226534"/>
                  </a:cubicBezTo>
                  <a:cubicBezTo>
                    <a:pt x="300024" y="235547"/>
                    <a:pt x="308464" y="246887"/>
                    <a:pt x="314039" y="259681"/>
                  </a:cubicBezTo>
                  <a:cubicBezTo>
                    <a:pt x="319741" y="273604"/>
                    <a:pt x="322529" y="288548"/>
                    <a:pt x="322231" y="303591"/>
                  </a:cubicBezTo>
                  <a:lnTo>
                    <a:pt x="322231" y="304829"/>
                  </a:lnTo>
                  <a:cubicBezTo>
                    <a:pt x="322497" y="322498"/>
                    <a:pt x="318820" y="340005"/>
                    <a:pt x="311467" y="356074"/>
                  </a:cubicBezTo>
                  <a:cubicBezTo>
                    <a:pt x="304408" y="370837"/>
                    <a:pt x="294161" y="383850"/>
                    <a:pt x="281464" y="394174"/>
                  </a:cubicBezTo>
                  <a:cubicBezTo>
                    <a:pt x="267913" y="404717"/>
                    <a:pt x="252453" y="412544"/>
                    <a:pt x="235934" y="417224"/>
                  </a:cubicBezTo>
                  <a:cubicBezTo>
                    <a:pt x="216857" y="422865"/>
                    <a:pt x="197058" y="425688"/>
                    <a:pt x="177165" y="425606"/>
                  </a:cubicBezTo>
                  <a:close/>
                </a:path>
              </a:pathLst>
            </a:custGeom>
            <a:solidFill>
              <a:schemeClr val="bg1"/>
            </a:solidFill>
            <a:ln w="9525" cap="flat">
              <a:noFill/>
              <a:prstDash val="solid"/>
              <a:miter/>
            </a:ln>
          </p:spPr>
          <p:txBody>
            <a:bodyPr rtlCol="0" anchor="ctr"/>
            <a:lstStyle/>
            <a:p>
              <a:endParaRPr lang="fr-FR" dirty="0"/>
            </a:p>
          </p:txBody>
        </p:sp>
      </p:grpSp>
      <p:grpSp>
        <p:nvGrpSpPr>
          <p:cNvPr id="2" name="Group 1">
            <a:extLst>
              <a:ext uri="{FF2B5EF4-FFF2-40B4-BE49-F238E27FC236}">
                <a16:creationId xmlns:a16="http://schemas.microsoft.com/office/drawing/2014/main" id="{D79AB743-22E3-4CAA-BED0-6EAB007C6F88}"/>
              </a:ext>
            </a:extLst>
          </p:cNvPr>
          <p:cNvGrpSpPr/>
          <p:nvPr userDrawn="1"/>
        </p:nvGrpSpPr>
        <p:grpSpPr>
          <a:xfrm>
            <a:off x="5250180" y="4888006"/>
            <a:ext cx="1691640" cy="425104"/>
            <a:chOff x="7641302" y="5435575"/>
            <a:chExt cx="1691640" cy="425104"/>
          </a:xfrm>
        </p:grpSpPr>
        <p:sp>
          <p:nvSpPr>
            <p:cNvPr id="19" name="Rectangle: Rounded Corners 18">
              <a:extLst>
                <a:ext uri="{FF2B5EF4-FFF2-40B4-BE49-F238E27FC236}">
                  <a16:creationId xmlns:a16="http://schemas.microsoft.com/office/drawing/2014/main" id="{0FAAD364-CC01-4DB6-9EDD-DFE1AB2147CA}"/>
                </a:ext>
              </a:extLst>
            </p:cNvPr>
            <p:cNvSpPr/>
            <p:nvPr/>
          </p:nvSpPr>
          <p:spPr>
            <a:xfrm>
              <a:off x="7641302" y="5435575"/>
              <a:ext cx="1691640" cy="425104"/>
            </a:xfrm>
            <a:prstGeom prst="roundRect">
              <a:avLst>
                <a:gd name="adj" fmla="val 0"/>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lIns="0" tIns="0" rIns="252000" bIns="0" rtlCol="0" anchor="ctr"/>
            <a:lstStyle/>
            <a:p>
              <a:pPr algn="ctr"/>
              <a:r>
                <a:rPr lang="fr-FR" sz="1100" spc="100" baseline="0" dirty="0">
                  <a:solidFill>
                    <a:schemeClr val="bg1"/>
                  </a:solidFill>
                  <a:latin typeface="+mj-lt"/>
                </a:rPr>
                <a:t>VISIT US</a:t>
              </a:r>
            </a:p>
          </p:txBody>
        </p:sp>
        <p:sp>
          <p:nvSpPr>
            <p:cNvPr id="21" name="Graphic 30">
              <a:extLst>
                <a:ext uri="{FF2B5EF4-FFF2-40B4-BE49-F238E27FC236}">
                  <a16:creationId xmlns:a16="http://schemas.microsoft.com/office/drawing/2014/main" id="{DA2EB7B7-D6F7-4C8F-93B8-20234A9EE0BB}"/>
                </a:ext>
              </a:extLst>
            </p:cNvPr>
            <p:cNvSpPr/>
            <p:nvPr/>
          </p:nvSpPr>
          <p:spPr>
            <a:xfrm>
              <a:off x="8943182" y="5579170"/>
              <a:ext cx="79476" cy="137914"/>
            </a:xfrm>
            <a:custGeom>
              <a:avLst/>
              <a:gdLst>
                <a:gd name="connsiteX0" fmla="*/ 33604 w 323850"/>
                <a:gd name="connsiteY0" fmla="*/ 558660 h 561975"/>
                <a:gd name="connsiteX1" fmla="*/ 7144 w 323850"/>
                <a:gd name="connsiteY1" fmla="*/ 531257 h 561975"/>
                <a:gd name="connsiteX2" fmla="*/ 268910 w 323850"/>
                <a:gd name="connsiteY2" fmla="*/ 278511 h 561975"/>
                <a:gd name="connsiteX3" fmla="*/ 7391 w 323850"/>
                <a:gd name="connsiteY3" fmla="*/ 35033 h 561975"/>
                <a:gd name="connsiteX4" fmla="*/ 33357 w 323850"/>
                <a:gd name="connsiteY4" fmla="*/ 7144 h 561975"/>
                <a:gd name="connsiteX5" fmla="*/ 324288 w 323850"/>
                <a:gd name="connsiteY5" fmla="*/ 278016 h 561975"/>
                <a:gd name="connsiteX6" fmla="*/ 33604 w 323850"/>
                <a:gd name="connsiteY6" fmla="*/ 55866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850" h="561975">
                  <a:moveTo>
                    <a:pt x="33604" y="558660"/>
                  </a:moveTo>
                  <a:lnTo>
                    <a:pt x="7144" y="531257"/>
                  </a:lnTo>
                  <a:lnTo>
                    <a:pt x="268910" y="278511"/>
                  </a:lnTo>
                  <a:lnTo>
                    <a:pt x="7391" y="35033"/>
                  </a:lnTo>
                  <a:lnTo>
                    <a:pt x="33357" y="7144"/>
                  </a:lnTo>
                  <a:lnTo>
                    <a:pt x="324288" y="278016"/>
                  </a:lnTo>
                  <a:lnTo>
                    <a:pt x="33604" y="558660"/>
                  </a:lnTo>
                </a:path>
              </a:pathLst>
            </a:custGeom>
            <a:solidFill>
              <a:schemeClr val="bg1"/>
            </a:solidFill>
            <a:ln w="9525" cap="flat">
              <a:noFill/>
              <a:prstDash val="solid"/>
              <a:miter/>
            </a:ln>
          </p:spPr>
          <p:txBody>
            <a:bodyPr rtlCol="0" anchor="ctr"/>
            <a:lstStyle/>
            <a:p>
              <a:endParaRPr lang="fr-FR" dirty="0"/>
            </a:p>
          </p:txBody>
        </p:sp>
      </p:grpSp>
      <p:sp>
        <p:nvSpPr>
          <p:cNvPr id="22" name="Rectangle 21">
            <a:hlinkClick r:id="rId5"/>
            <a:extLst>
              <a:ext uri="{FF2B5EF4-FFF2-40B4-BE49-F238E27FC236}">
                <a16:creationId xmlns:a16="http://schemas.microsoft.com/office/drawing/2014/main" id="{AB89052F-50A1-4BC9-8E02-36EC129B12F8}"/>
              </a:ext>
            </a:extLst>
          </p:cNvPr>
          <p:cNvSpPr/>
          <p:nvPr userDrawn="1"/>
        </p:nvSpPr>
        <p:spPr>
          <a:xfrm>
            <a:off x="5207000" y="4845050"/>
            <a:ext cx="1778000" cy="511018"/>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2D9C42D9-6359-4049-8072-3AD80D3A28AC}"/>
              </a:ext>
            </a:extLst>
          </p:cNvPr>
          <p:cNvSpPr/>
          <p:nvPr userDrawn="1"/>
        </p:nvSpPr>
        <p:spPr>
          <a:xfrm>
            <a:off x="6345600" y="3264026"/>
            <a:ext cx="231315" cy="264881"/>
          </a:xfrm>
          <a:prstGeom prst="rect">
            <a:avLst/>
          </a:prstGeom>
          <a:noFill/>
        </p:spPr>
        <p:txBody>
          <a:bodyPr wrap="square" lIns="0" rIns="0" rtlCol="0" anchor="ctr">
            <a:spAutoFit/>
          </a:bodyPr>
          <a:lstStyle/>
          <a:p>
            <a:pPr algn="just">
              <a:lnSpc>
                <a:spcPct val="140000"/>
              </a:lnSpc>
              <a:spcAft>
                <a:spcPts val="600"/>
              </a:spcAft>
            </a:pPr>
            <a:r>
              <a:rPr lang="fr-FR" sz="900" dirty="0">
                <a:solidFill>
                  <a:schemeClr val="bg1"/>
                </a:solidFill>
                <a:latin typeface="Segoe UI Light" panose="020B0502040204020203" pitchFamily="34" charset="0"/>
                <a:cs typeface="Segoe UI Light" panose="020B0502040204020203" pitchFamily="34" charset="0"/>
              </a:rPr>
              <a:t>by</a:t>
            </a:r>
          </a:p>
        </p:txBody>
      </p:sp>
    </p:spTree>
    <p:extLst>
      <p:ext uri="{BB962C8B-B14F-4D97-AF65-F5344CB8AC3E}">
        <p14:creationId xmlns:p14="http://schemas.microsoft.com/office/powerpoint/2010/main" val="313439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C0C2059-8C38-4CB4-80C3-6F18F2A8F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80954212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682" r:id="rId3"/>
    <p:sldLayoutId id="2147483683" r:id="rId4"/>
    <p:sldLayoutId id="2147483684" r:id="rId5"/>
    <p:sldLayoutId id="2147483685" r:id="rId6"/>
    <p:sldLayoutId id="2147483701" r:id="rId7"/>
    <p:sldLayoutId id="2147483724" r:id="rId8"/>
    <p:sldLayoutId id="2147483678" r:id="rId9"/>
    <p:sldLayoutId id="2147483656" r:id="rId10"/>
    <p:sldLayoutId id="2147483679" r:id="rId11"/>
    <p:sldLayoutId id="2147483680" r:id="rId12"/>
    <p:sldLayoutId id="2147483681"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2" r:id="rId45"/>
    <p:sldLayoutId id="2147483721" r:id="rId4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6000" indent="-228600" algn="l" defTabSz="914400" rtl="0" eaLnBrk="1" latinLnBrk="0" hangingPunct="1">
        <a:lnSpc>
          <a:spcPct val="110000"/>
        </a:lnSpc>
        <a:spcBef>
          <a:spcPts val="0"/>
        </a:spcBef>
        <a:spcAft>
          <a:spcPts val="600"/>
        </a:spcAft>
        <a:buFont typeface="Arial" panose="020B0604020202020204" pitchFamily="34" charset="0"/>
        <a:buChar char="•"/>
        <a:defRPr kumimoji="0" lang="fr-FR" sz="3600" b="0" i="0" u="none" strike="noStrike" kern="1200" cap="none" spc="0" normalizeH="0" baseline="0" dirty="0" smtClean="0">
          <a:ln>
            <a:noFill/>
          </a:ln>
          <a:solidFill>
            <a:schemeClr val="accent1"/>
          </a:solidFill>
          <a:effectLst/>
          <a:uLnTx/>
          <a:uFillTx/>
          <a:latin typeface="Segoe UI Semibold" panose="020B0702040204020203" pitchFamily="34" charset="0"/>
          <a:ea typeface="+mn-ea"/>
          <a:cs typeface="Segoe UI Semibold" panose="020B0702040204020203" pitchFamily="34" charset="0"/>
        </a:defRPr>
      </a:lvl1pPr>
      <a:lvl2pPr marL="360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kumimoji="0" lang="fr-FR" sz="2000" b="0" i="0" u="none" strike="noStrike" kern="1200" cap="none" spc="0" normalizeH="0" baseline="0" dirty="0" smtClean="0">
          <a:ln>
            <a:noFill/>
          </a:ln>
          <a:solidFill>
            <a:schemeClr val="tx1"/>
          </a:solidFill>
          <a:effectLst/>
          <a:uLnTx/>
          <a:uFillTx/>
          <a:latin typeface="Segoe UI Semibold" panose="020B0702040204020203" pitchFamily="34" charset="0"/>
          <a:ea typeface="+mn-ea"/>
          <a:cs typeface="Segoe UI Semibold" panose="020B0702040204020203" pitchFamily="34" charset="0"/>
        </a:defRPr>
      </a:lvl2pPr>
      <a:lvl3pPr marL="36000" indent="-228600" algn="l" defTabSz="914400" rtl="0" eaLnBrk="1" latinLnBrk="0" hangingPunct="1">
        <a:lnSpc>
          <a:spcPct val="150000"/>
        </a:lnSpc>
        <a:spcBef>
          <a:spcPts val="0"/>
        </a:spcBef>
        <a:spcAft>
          <a:spcPts val="600"/>
        </a:spcAft>
        <a:buFont typeface="Arial" panose="020B0604020202020204" pitchFamily="34" charset="0"/>
        <a:buChar char="•"/>
        <a:defRPr lang="fr-FR" sz="1200" kern="1200" dirty="0" smtClean="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8.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image" Target="../media/image9.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image" Target="../media/image26.png"/><Relationship Id="rId5" Type="http://schemas.openxmlformats.org/officeDocument/2006/relationships/image" Target="../media/image4.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4.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4.jpe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4.jpeg"/><Relationship Id="rId5" Type="http://schemas.openxmlformats.org/officeDocument/2006/relationships/image" Target="../media/image6.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63556-7B95-466F-929C-3811BDDCF54A}"/>
              </a:ext>
            </a:extLst>
          </p:cNvPr>
          <p:cNvSpPr txBox="1"/>
          <p:nvPr/>
        </p:nvSpPr>
        <p:spPr>
          <a:xfrm>
            <a:off x="110680" y="1799977"/>
            <a:ext cx="5066402" cy="2264979"/>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VENTE A DISTANCE</a:t>
            </a:r>
          </a:p>
          <a:p>
            <a:pPr>
              <a:lnSpc>
                <a:spcPct val="110000"/>
              </a:lnSpc>
            </a:pPr>
            <a:endParaRPr lang="fr-FR" sz="2000" i="1" dirty="0">
              <a:latin typeface="Segoe UI Semibold" panose="020B0702040204020203" pitchFamily="34" charset="0"/>
              <a:cs typeface="Segoe UI Semibold" panose="020B0702040204020203" pitchFamily="34" charset="0"/>
            </a:endParaRPr>
          </a:p>
          <a:p>
            <a:pPr>
              <a:lnSpc>
                <a:spcPct val="110000"/>
              </a:lnSpc>
            </a:pPr>
            <a:r>
              <a:rPr lang="fr-FR" sz="2800" i="1" dirty="0">
                <a:solidFill>
                  <a:srgbClr val="F44336"/>
                </a:solidFill>
                <a:latin typeface="Segoe UI Semibold" panose="020B0702040204020203" pitchFamily="34" charset="0"/>
                <a:cs typeface="Segoe UI Semibold" panose="020B0702040204020203" pitchFamily="34" charset="0"/>
              </a:rPr>
              <a:t>VENDRE ET GERER UN CONTRAT CNP ASSURANCE VIE</a:t>
            </a:r>
          </a:p>
        </p:txBody>
      </p:sp>
      <p:pic>
        <p:nvPicPr>
          <p:cNvPr id="17" name="Espace réservé pour une image  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0640" y="6141575"/>
            <a:ext cx="2513687" cy="5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08319" y="4075312"/>
            <a:ext cx="3395481" cy="341953"/>
          </a:xfrm>
          <a:prstGeom prst="rect">
            <a:avLst/>
          </a:prstGeom>
        </p:spPr>
        <p:txBody>
          <a:bodyPr wrap="none">
            <a:spAutoFit/>
          </a:bodyPr>
          <a:lstStyle/>
          <a:p>
            <a:pPr>
              <a:lnSpc>
                <a:spcPct val="110000"/>
              </a:lnSpc>
            </a:pPr>
            <a:r>
              <a:rPr lang="fr-FR" sz="1600" dirty="0">
                <a:latin typeface="Segoe UI Semibold" panose="020B0702040204020203" pitchFamily="34" charset="0"/>
                <a:cs typeface="Segoe UI Semibold" panose="020B0702040204020203" pitchFamily="34" charset="0"/>
              </a:rPr>
              <a:t>Mode opératoire – Décembre 2021</a:t>
            </a:r>
          </a:p>
        </p:txBody>
      </p:sp>
      <p:pic>
        <p:nvPicPr>
          <p:cNvPr id="8" name="Image 7"/>
          <p:cNvPicPr>
            <a:picLocks noChangeAspect="1"/>
          </p:cNvPicPr>
          <p:nvPr/>
        </p:nvPicPr>
        <p:blipFill rotWithShape="1">
          <a:blip r:embed="rId4"/>
          <a:srcRect l="30681"/>
          <a:stretch/>
        </p:blipFill>
        <p:spPr>
          <a:xfrm>
            <a:off x="5088194" y="0"/>
            <a:ext cx="7103806" cy="6847758"/>
          </a:xfrm>
          <a:prstGeom prst="rect">
            <a:avLst/>
          </a:prstGeom>
        </p:spPr>
      </p:pic>
    </p:spTree>
    <p:extLst>
      <p:ext uri="{BB962C8B-B14F-4D97-AF65-F5344CB8AC3E}">
        <p14:creationId xmlns:p14="http://schemas.microsoft.com/office/powerpoint/2010/main" val="254372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2BBD2685-4CCD-4C4D-8F13-6A1347C957F7}"/>
              </a:ext>
            </a:extLst>
          </p:cNvPr>
          <p:cNvSpPr txBox="1"/>
          <p:nvPr/>
        </p:nvSpPr>
        <p:spPr>
          <a:xfrm>
            <a:off x="6747120" y="1714726"/>
            <a:ext cx="4750042" cy="265765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800" b="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rPr>
              <a:t>Les produits concernés</a:t>
            </a:r>
            <a:r>
              <a:rPr kumimoji="0" lang="fr-FR" sz="1800" b="0" i="0" u="none" strike="noStrike" kern="1200" cap="none" spc="0" normalizeH="0" noProof="0" dirty="0">
                <a:ln>
                  <a:noFill/>
                </a:ln>
                <a:effectLst/>
                <a:uLnTx/>
                <a:uFillTx/>
                <a:latin typeface="Segoe UI Semibold" panose="020B0702040204020203" pitchFamily="34" charset="0"/>
                <a:cs typeface="Segoe UI Semibold" panose="020B0702040204020203"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fr-FR" sz="800" b="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800" b="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rPr>
              <a:t>Le processus de vente à distance.</a:t>
            </a: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800" dirty="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lang="fr-FR" dirty="0">
                <a:latin typeface="Segoe UI Semibold" panose="020B0702040204020203" pitchFamily="34" charset="0"/>
                <a:cs typeface="Segoe UI Semibold" panose="020B0702040204020203" pitchFamily="34" charset="0"/>
              </a:rPr>
              <a:t>Les prérequis.</a:t>
            </a:r>
          </a:p>
          <a:p>
            <a:pPr lvl="1">
              <a:lnSpc>
                <a:spcPct val="110000"/>
              </a:lnSpc>
              <a:defRPr/>
            </a:pPr>
            <a:endParaRPr lang="fr-FR" sz="800" dirty="0">
              <a:latin typeface="Segoe UI" panose="020B0502040204020203" pitchFamily="34" charset="0"/>
              <a:cs typeface="Segoe UI" panose="020B05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rPr>
              <a:t>Le mode opératoire détaillé.</a:t>
            </a:r>
          </a:p>
          <a:p>
            <a:pPr lvl="0">
              <a:lnSpc>
                <a:spcPct val="110000"/>
              </a:lnSpc>
              <a:defRPr/>
            </a:pPr>
            <a:endParaRPr lang="fr-FR" sz="1200" dirty="0">
              <a:latin typeface="Segoe UI Semibold" panose="020B0702040204020203" pitchFamily="34" charset="0"/>
              <a:cs typeface="Segoe UI Semibold" panose="020B07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rPr>
              <a:t>Accompagner mon client pour finaliser son offre en SED. </a:t>
            </a:r>
          </a:p>
          <a:p>
            <a:pPr lvl="1">
              <a:lnSpc>
                <a:spcPct val="110000"/>
              </a:lnSpc>
              <a:defRPr/>
            </a:pPr>
            <a:endParaRPr lang="fr-FR" sz="200" dirty="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1100" dirty="0">
              <a:latin typeface="Segoe UI Semibold" panose="020B0702040204020203" pitchFamily="34" charset="0"/>
              <a:cs typeface="Segoe UI Semibold" panose="020B0702040204020203" pitchFamily="34" charset="0"/>
            </a:endParaRPr>
          </a:p>
        </p:txBody>
      </p:sp>
      <p:sp>
        <p:nvSpPr>
          <p:cNvPr id="8" name="TextBox 17">
            <a:extLst>
              <a:ext uri="{FF2B5EF4-FFF2-40B4-BE49-F238E27FC236}">
                <a16:creationId xmlns:a16="http://schemas.microsoft.com/office/drawing/2014/main" id="{622FF2E9-AC2F-46B6-88B6-4691D0507903}"/>
              </a:ext>
            </a:extLst>
          </p:cNvPr>
          <p:cNvSpPr txBox="1"/>
          <p:nvPr/>
        </p:nvSpPr>
        <p:spPr>
          <a:xfrm>
            <a:off x="6804964" y="1026899"/>
            <a:ext cx="1809750" cy="268087"/>
          </a:xfrm>
          <a:prstGeom prst="rect">
            <a:avLst/>
          </a:prstGeom>
          <a:noFill/>
        </p:spPr>
        <p:txBody>
          <a:bodyPr wrap="square" lIns="0" tIns="0" rIns="0" bIns="0" rtlCol="0" anchor="b">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100" normalizeH="0" baseline="0" noProof="0" dirty="0">
                <a:ln>
                  <a:noFill/>
                </a:ln>
                <a:solidFill>
                  <a:schemeClr val="accent1"/>
                </a:solidFill>
                <a:effectLst/>
                <a:uLnTx/>
                <a:uFillTx/>
                <a:latin typeface="Segoe UI Semibold"/>
                <a:ea typeface="+mn-ea"/>
                <a:cs typeface="Segoe UI" panose="020B0502040204020203" pitchFamily="34" charset="0"/>
              </a:rPr>
              <a:t>SOMMAIRE </a:t>
            </a: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02</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Tree>
    <p:extLst>
      <p:ext uri="{BB962C8B-B14F-4D97-AF65-F5344CB8AC3E}">
        <p14:creationId xmlns:p14="http://schemas.microsoft.com/office/powerpoint/2010/main" val="612083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03</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1040862"/>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Les produits concernés.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Assurances Vie CNP</a:t>
            </a:r>
          </a:p>
        </p:txBody>
      </p:sp>
    </p:spTree>
    <p:extLst>
      <p:ext uri="{BB962C8B-B14F-4D97-AF65-F5344CB8AC3E}">
        <p14:creationId xmlns:p14="http://schemas.microsoft.com/office/powerpoint/2010/main" val="363119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ECE093F-0B28-4024-8522-A3046ADC1BC4}"/>
              </a:ext>
            </a:extLst>
          </p:cNvPr>
          <p:cNvSpPr/>
          <p:nvPr/>
        </p:nvSpPr>
        <p:spPr>
          <a:xfrm rot="16200000">
            <a:off x="6809606" y="4539134"/>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3735132"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produits et actes concernés : </a:t>
            </a:r>
          </a:p>
          <a:p>
            <a:r>
              <a:rPr lang="fr-FR" sz="2000" dirty="0">
                <a:solidFill>
                  <a:schemeClr val="accent1"/>
                </a:solidFill>
                <a:latin typeface="Segoe UI Semibold" panose="020B0702040204020203" pitchFamily="34" charset="0"/>
                <a:cs typeface="Segoe UI Semibold" panose="020B0702040204020203" pitchFamily="34" charset="0"/>
              </a:rPr>
              <a:t>Assurances Vie CNP 1/2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04</a:t>
            </a:r>
          </a:p>
        </p:txBody>
      </p:sp>
      <p:sp>
        <p:nvSpPr>
          <p:cNvPr id="10" name="Rectangle 9"/>
          <p:cNvSpPr/>
          <p:nvPr/>
        </p:nvSpPr>
        <p:spPr>
          <a:xfrm>
            <a:off x="1235075" y="1230134"/>
            <a:ext cx="6840538" cy="46408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11" name="TextBox 43">
            <a:extLst>
              <a:ext uri="{FF2B5EF4-FFF2-40B4-BE49-F238E27FC236}">
                <a16:creationId xmlns:a16="http://schemas.microsoft.com/office/drawing/2014/main" id="{CFA9367C-BCC7-4CA8-B564-C5BA6EFDFCF6}"/>
              </a:ext>
            </a:extLst>
          </p:cNvPr>
          <p:cNvSpPr txBox="1"/>
          <p:nvPr/>
        </p:nvSpPr>
        <p:spPr>
          <a:xfrm>
            <a:off x="1482079" y="1490502"/>
            <a:ext cx="3593122" cy="4924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Ce mode opératoire vous guide pour vendre ou gérer à distance :</a:t>
            </a:r>
          </a:p>
        </p:txBody>
      </p:sp>
      <p:cxnSp>
        <p:nvCxnSpPr>
          <p:cNvPr id="15" name="Connecteur droit 14"/>
          <p:cNvCxnSpPr/>
          <p:nvPr/>
        </p:nvCxnSpPr>
        <p:spPr>
          <a:xfrm>
            <a:off x="1759660" y="2255361"/>
            <a:ext cx="15165" cy="3664176"/>
          </a:xfrm>
          <a:prstGeom prst="line">
            <a:avLst/>
          </a:prstGeom>
          <a:noFill/>
          <a:ln w="19050" cap="flat" cmpd="sng" algn="ctr">
            <a:solidFill>
              <a:srgbClr val="C00000"/>
            </a:solidFill>
            <a:prstDash val="solid"/>
          </a:ln>
          <a:effectLst/>
        </p:spPr>
      </p:cxnSp>
      <p:grpSp>
        <p:nvGrpSpPr>
          <p:cNvPr id="16" name="Grouper 2"/>
          <p:cNvGrpSpPr/>
          <p:nvPr/>
        </p:nvGrpSpPr>
        <p:grpSpPr>
          <a:xfrm>
            <a:off x="1516466" y="3484695"/>
            <a:ext cx="451098" cy="488656"/>
            <a:chOff x="9674810" y="2339077"/>
            <a:chExt cx="397832" cy="397832"/>
          </a:xfrm>
        </p:grpSpPr>
        <p:sp>
          <p:nvSpPr>
            <p:cNvPr id="17" name="Ellipse 16"/>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20" name="Forme en L 1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21" name="TextBox 43">
            <a:extLst>
              <a:ext uri="{FF2B5EF4-FFF2-40B4-BE49-F238E27FC236}">
                <a16:creationId xmlns:a16="http://schemas.microsoft.com/office/drawing/2014/main" id="{CFA9367C-BCC7-4CA8-B564-C5BA6EFDFCF6}"/>
              </a:ext>
            </a:extLst>
          </p:cNvPr>
          <p:cNvSpPr txBox="1"/>
          <p:nvPr/>
        </p:nvSpPr>
        <p:spPr>
          <a:xfrm>
            <a:off x="2195999" y="2160000"/>
            <a:ext cx="5809011" cy="360868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lvl="0" indent="-285750">
              <a:buFont typeface="Arial" panose="020B0604020202020204" pitchFamily="34" charset="0"/>
              <a:buChar char="•"/>
              <a:tabLst>
                <a:tab pos="457200" algn="l"/>
              </a:tabLst>
            </a:pPr>
            <a:r>
              <a:rPr lang="fr-FR" sz="1400" dirty="0">
                <a:solidFill>
                  <a:srgbClr val="333333"/>
                </a:solidFill>
                <a:latin typeface="Calibri Light" panose="020F0302020204030204" pitchFamily="34" charset="0"/>
                <a:ea typeface="Calibri" panose="020F0502020204030204" pitchFamily="34" charset="0"/>
              </a:rPr>
              <a:t>Adhésion PER CE (par transfert de PERP ou rachat*)  et versement libre sur PER CE</a:t>
            </a:r>
          </a:p>
          <a:p>
            <a:pPr marL="285750" lvl="0" indent="-285750">
              <a:buFont typeface="Arial" panose="020B0604020202020204" pitchFamily="34" charset="0"/>
              <a:buChar char="•"/>
              <a:tabLst>
                <a:tab pos="457200" algn="l"/>
              </a:tabLst>
            </a:pPr>
            <a:r>
              <a:rPr lang="fr-FR" sz="1400" dirty="0">
                <a:solidFill>
                  <a:srgbClr val="333333"/>
                </a:solidFill>
                <a:latin typeface="Calibri Light" panose="020F0302020204030204" pitchFamily="34" charset="0"/>
              </a:rPr>
              <a:t>Et si saisissables dans PUMA :</a:t>
            </a:r>
          </a:p>
          <a:p>
            <a:pPr lvl="1">
              <a:tabLst>
                <a:tab pos="457200" algn="l"/>
              </a:tabLst>
            </a:pPr>
            <a:r>
              <a:rPr lang="fr-FR" sz="1400" dirty="0">
                <a:solidFill>
                  <a:srgbClr val="333333"/>
                </a:solidFill>
                <a:latin typeface="Calibri Light" panose="020F0302020204030204" pitchFamily="34" charset="0"/>
                <a:ea typeface="Calibri" panose="020F0502020204030204" pitchFamily="34" charset="0"/>
              </a:rPr>
              <a:t>Les opérations suivantes :</a:t>
            </a:r>
            <a:endParaRPr lang="fr-FR" sz="1400" dirty="0">
              <a:latin typeface="Calibri" panose="020F0502020204030204" pitchFamily="34" charset="0"/>
              <a:ea typeface="Calibri" panose="020F0502020204030204" pitchFamily="34" charset="0"/>
            </a:endParaRP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ea typeface="Calibri" panose="020F0502020204030204" pitchFamily="34" charset="0"/>
              </a:rPr>
              <a:t>Actes de gestion, </a:t>
            </a:r>
            <a:endParaRPr lang="fr-FR" sz="1400" i="1" dirty="0">
              <a:solidFill>
                <a:srgbClr val="333333"/>
              </a:solidFill>
              <a:latin typeface="Calibri" panose="020F0502020204030204" pitchFamily="34" charset="0"/>
              <a:ea typeface="Calibri" panose="020F0502020204030204" pitchFamily="34" charset="0"/>
            </a:endParaRP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Versement Libre, </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Arbitrage (dont recyclage), </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Rachat partiel*,</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Rachat total* </a:t>
            </a:r>
          </a:p>
          <a:p>
            <a:pPr lvl="1">
              <a:tabLst>
                <a:tab pos="457200" algn="l"/>
              </a:tabLst>
            </a:pPr>
            <a:r>
              <a:rPr lang="fr-FR" sz="1400" dirty="0">
                <a:solidFill>
                  <a:srgbClr val="333333"/>
                </a:solidFill>
                <a:latin typeface="Calibri Light" panose="020F0302020204030204" pitchFamily="34" charset="0"/>
              </a:rPr>
              <a:t>Sur les contrats ci-dessous :</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sur contrats Nuances 3D, </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Nuances plus, </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Ecureuil Projet </a:t>
            </a:r>
          </a:p>
          <a:p>
            <a:pPr marL="1257300" lvl="2" indent="-342900">
              <a:buFont typeface="Wingdings" panose="05000000000000000000" pitchFamily="2" charset="2"/>
              <a:buChar char=""/>
              <a:tabLst>
                <a:tab pos="457200" algn="l"/>
              </a:tabLst>
            </a:pPr>
            <a:r>
              <a:rPr lang="fr-FR" sz="1400" dirty="0">
                <a:solidFill>
                  <a:srgbClr val="333333"/>
                </a:solidFill>
                <a:latin typeface="Calibri Light" panose="020F0302020204030204" pitchFamily="34" charset="0"/>
              </a:rPr>
              <a:t>et Nuances Privilège</a:t>
            </a:r>
          </a:p>
          <a:p>
            <a:pPr lvl="1">
              <a:tabLst>
                <a:tab pos="457200" algn="l"/>
              </a:tabLst>
            </a:pPr>
            <a:r>
              <a:rPr lang="fr-FR" sz="1400" dirty="0">
                <a:solidFill>
                  <a:srgbClr val="333333"/>
                </a:solidFill>
                <a:latin typeface="Calibri Light" panose="020F0302020204030204" pitchFamily="34" charset="0"/>
              </a:rPr>
              <a:t>* l’exonération fiscale pour motif exceptionnel  n’est pas compatible avec la VAD</a:t>
            </a:r>
          </a:p>
        </p:txBody>
      </p:sp>
    </p:spTree>
    <p:extLst>
      <p:ext uri="{BB962C8B-B14F-4D97-AF65-F5344CB8AC3E}">
        <p14:creationId xmlns:p14="http://schemas.microsoft.com/office/powerpoint/2010/main" val="330417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ECE093F-0B28-4024-8522-A3046ADC1BC4}"/>
              </a:ext>
            </a:extLst>
          </p:cNvPr>
          <p:cNvSpPr/>
          <p:nvPr/>
        </p:nvSpPr>
        <p:spPr>
          <a:xfrm rot="16200000">
            <a:off x="6809606" y="4539134"/>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3735132"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produits et actes concernés : </a:t>
            </a:r>
          </a:p>
          <a:p>
            <a:r>
              <a:rPr lang="fr-FR" sz="2000" dirty="0">
                <a:solidFill>
                  <a:schemeClr val="accent1"/>
                </a:solidFill>
                <a:latin typeface="Segoe UI Semibold" panose="020B0702040204020203" pitchFamily="34" charset="0"/>
                <a:cs typeface="Segoe UI Semibold" panose="020B0702040204020203" pitchFamily="34" charset="0"/>
              </a:rPr>
              <a:t>Assurances Vie CNP 2/2.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05</a:t>
            </a:r>
          </a:p>
        </p:txBody>
      </p:sp>
      <p:sp>
        <p:nvSpPr>
          <p:cNvPr id="11" name="TextBox 43">
            <a:extLst>
              <a:ext uri="{FF2B5EF4-FFF2-40B4-BE49-F238E27FC236}">
                <a16:creationId xmlns:a16="http://schemas.microsoft.com/office/drawing/2014/main" id="{CFA9367C-BCC7-4CA8-B564-C5BA6EFDFCF6}"/>
              </a:ext>
            </a:extLst>
          </p:cNvPr>
          <p:cNvSpPr txBox="1"/>
          <p:nvPr/>
        </p:nvSpPr>
        <p:spPr>
          <a:xfrm>
            <a:off x="1434783" y="1317081"/>
            <a:ext cx="6463742"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Ce mode opératoire vous guide pour vendre ou gérer à distance :</a:t>
            </a:r>
          </a:p>
        </p:txBody>
      </p:sp>
      <p:cxnSp>
        <p:nvCxnSpPr>
          <p:cNvPr id="15" name="Connecteur droit 14"/>
          <p:cNvCxnSpPr/>
          <p:nvPr/>
        </p:nvCxnSpPr>
        <p:spPr>
          <a:xfrm>
            <a:off x="1759660" y="2255361"/>
            <a:ext cx="15165" cy="3664176"/>
          </a:xfrm>
          <a:prstGeom prst="line">
            <a:avLst/>
          </a:prstGeom>
          <a:noFill/>
          <a:ln w="19050" cap="flat" cmpd="sng" algn="ctr">
            <a:solidFill>
              <a:srgbClr val="C00000"/>
            </a:solidFill>
            <a:prstDash val="solid"/>
          </a:ln>
          <a:effectLst/>
        </p:spPr>
      </p:cxnSp>
      <p:grpSp>
        <p:nvGrpSpPr>
          <p:cNvPr id="16" name="Grouper 2"/>
          <p:cNvGrpSpPr/>
          <p:nvPr/>
        </p:nvGrpSpPr>
        <p:grpSpPr>
          <a:xfrm>
            <a:off x="1516466" y="3484695"/>
            <a:ext cx="451098" cy="488656"/>
            <a:chOff x="9674810" y="2339077"/>
            <a:chExt cx="397832" cy="397832"/>
          </a:xfrm>
        </p:grpSpPr>
        <p:sp>
          <p:nvSpPr>
            <p:cNvPr id="17" name="Ellipse 16"/>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20" name="Forme en L 1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pic>
        <p:nvPicPr>
          <p:cNvPr id="2" name="Image 1">
            <a:extLst>
              <a:ext uri="{FF2B5EF4-FFF2-40B4-BE49-F238E27FC236}">
                <a16:creationId xmlns:a16="http://schemas.microsoft.com/office/drawing/2014/main" id="{415969F3-7DCF-499B-A0A5-44C659B77064}"/>
              </a:ext>
            </a:extLst>
          </p:cNvPr>
          <p:cNvPicPr>
            <a:picLocks noChangeAspect="1"/>
          </p:cNvPicPr>
          <p:nvPr/>
        </p:nvPicPr>
        <p:blipFill>
          <a:blip r:embed="rId5"/>
          <a:stretch>
            <a:fillRect/>
          </a:stretch>
        </p:blipFill>
        <p:spPr>
          <a:xfrm>
            <a:off x="2385754" y="2254384"/>
            <a:ext cx="7242283" cy="3478759"/>
          </a:xfrm>
          <a:prstGeom prst="rect">
            <a:avLst/>
          </a:prstGeom>
        </p:spPr>
      </p:pic>
    </p:spTree>
    <p:extLst>
      <p:ext uri="{BB962C8B-B14F-4D97-AF65-F5344CB8AC3E}">
        <p14:creationId xmlns:p14="http://schemas.microsoft.com/office/powerpoint/2010/main" val="121567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06</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2665923"/>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Le processus de vente et gestion à distance des </a:t>
            </a:r>
            <a:r>
              <a:rPr lang="fr-FR" sz="3200" dirty="0">
                <a:solidFill>
                  <a:srgbClr val="F44336"/>
                </a:solidFill>
                <a:latin typeface="Segoe UI Semibold" panose="020B0702040204020203" pitchFamily="34" charset="0"/>
                <a:cs typeface="Segoe UI Semibold" panose="020B0702040204020203" pitchFamily="34" charset="0"/>
              </a:rPr>
              <a:t>contrats d’assurances Vie CNP</a:t>
            </a:r>
          </a:p>
          <a:p>
            <a:pPr>
              <a:lnSpc>
                <a:spcPct val="110000"/>
              </a:lnSpc>
            </a:pPr>
            <a:r>
              <a:rPr lang="fr-FR" sz="3200" dirty="0">
                <a:latin typeface="Segoe UI Semibold" panose="020B0702040204020203" pitchFamily="34" charset="0"/>
                <a:cs typeface="Segoe UI Semibold" panose="020B0702040204020203" pitchFamily="34" charset="0"/>
              </a:rPr>
              <a:t>. </a:t>
            </a:r>
          </a:p>
        </p:txBody>
      </p:sp>
    </p:spTree>
    <p:extLst>
      <p:ext uri="{BB962C8B-B14F-4D97-AF65-F5344CB8AC3E}">
        <p14:creationId xmlns:p14="http://schemas.microsoft.com/office/powerpoint/2010/main" val="3294070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1575017" y="869486"/>
            <a:ext cx="9586313" cy="52515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264073"/>
            <a:ext cx="470076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PROCESSUS DE VENTE OU GESTION ASSURANCES VIE CNP.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07</a:t>
            </a:r>
          </a:p>
        </p:txBody>
      </p:sp>
      <p:sp>
        <p:nvSpPr>
          <p:cNvPr id="14" name="ZoneTexte 13">
            <a:extLst>
              <a:ext uri="{FF2B5EF4-FFF2-40B4-BE49-F238E27FC236}">
                <a16:creationId xmlns:a16="http://schemas.microsoft.com/office/drawing/2014/main" id="{8C3270FC-A0F2-4FC6-AB9A-76DEB9E039FF}"/>
              </a:ext>
            </a:extLst>
          </p:cNvPr>
          <p:cNvSpPr txBox="1"/>
          <p:nvPr/>
        </p:nvSpPr>
        <p:spPr>
          <a:xfrm>
            <a:off x="1850652" y="1373561"/>
            <a:ext cx="2768645" cy="504000"/>
          </a:xfrm>
          <a:prstGeom prst="rect">
            <a:avLst/>
          </a:prstGeom>
          <a:solidFill>
            <a:schemeClr val="accent2">
              <a:lumMod val="20000"/>
              <a:lumOff val="80000"/>
            </a:schemeClr>
          </a:solidFill>
          <a:ln>
            <a:solidFill>
              <a:schemeClr val="bg1">
                <a:lumMod val="65000"/>
              </a:schemeClr>
            </a:solidFill>
          </a:ln>
          <a:effectLst/>
        </p:spPr>
        <p:txBody>
          <a:bodyPr wrap="square" rtlCol="0" anchor="ctr" anchorCtr="0">
            <a:noAutofit/>
          </a:bodyPr>
          <a:lstStyle/>
          <a:p>
            <a:pPr algn="ctr"/>
            <a:r>
              <a:rPr lang="fr-FR" sz="1000" b="1" dirty="0"/>
              <a:t>1. </a:t>
            </a:r>
            <a:r>
              <a:rPr lang="fr-FR" sz="1000" dirty="0"/>
              <a:t>Je m’assure que le client répond </a:t>
            </a:r>
            <a:r>
              <a:rPr lang="fr-FR" sz="1000" b="1" dirty="0"/>
              <a:t>aux exigences réglementaires liées aux contrats d’assurances vie CNP.</a:t>
            </a:r>
            <a:endParaRPr lang="fr-FR" sz="1000" dirty="0"/>
          </a:p>
        </p:txBody>
      </p:sp>
      <p:sp>
        <p:nvSpPr>
          <p:cNvPr id="15" name="ZoneTexte 14">
            <a:extLst>
              <a:ext uri="{FF2B5EF4-FFF2-40B4-BE49-F238E27FC236}">
                <a16:creationId xmlns:a16="http://schemas.microsoft.com/office/drawing/2014/main" id="{B7887667-8FA8-4A70-BAC6-9AA82F0F1762}"/>
              </a:ext>
            </a:extLst>
          </p:cNvPr>
          <p:cNvSpPr txBox="1"/>
          <p:nvPr/>
        </p:nvSpPr>
        <p:spPr>
          <a:xfrm>
            <a:off x="1850652" y="2075758"/>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2. </a:t>
            </a:r>
            <a:r>
              <a:rPr lang="fr-FR" sz="1000" dirty="0"/>
              <a:t>Je vérifie si le </a:t>
            </a:r>
            <a:r>
              <a:rPr lang="fr-FR" sz="1000" b="1" dirty="0"/>
              <a:t>client est éligible à la SED </a:t>
            </a:r>
            <a:endParaRPr lang="fr-FR" sz="1000" dirty="0"/>
          </a:p>
        </p:txBody>
      </p:sp>
      <p:sp>
        <p:nvSpPr>
          <p:cNvPr id="16" name="ZoneTexte 15">
            <a:extLst>
              <a:ext uri="{FF2B5EF4-FFF2-40B4-BE49-F238E27FC236}">
                <a16:creationId xmlns:a16="http://schemas.microsoft.com/office/drawing/2014/main" id="{FF92F1BA-64CC-49A8-8C72-45B4AE028D2F}"/>
              </a:ext>
            </a:extLst>
          </p:cNvPr>
          <p:cNvSpPr txBox="1"/>
          <p:nvPr/>
        </p:nvSpPr>
        <p:spPr>
          <a:xfrm>
            <a:off x="1850652" y="3566236"/>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4. </a:t>
            </a:r>
            <a:r>
              <a:rPr lang="fr-FR" sz="1000" dirty="0"/>
              <a:t>J’instruis la souscription </a:t>
            </a:r>
            <a:r>
              <a:rPr lang="fr-FR" sz="1000" b="1" dirty="0"/>
              <a:t>dans PUMA</a:t>
            </a:r>
            <a:endParaRPr lang="fr-FR" sz="1000" dirty="0"/>
          </a:p>
        </p:txBody>
      </p:sp>
      <p:sp>
        <p:nvSpPr>
          <p:cNvPr id="21" name="ZoneTexte 20">
            <a:extLst>
              <a:ext uri="{FF2B5EF4-FFF2-40B4-BE49-F238E27FC236}">
                <a16:creationId xmlns:a16="http://schemas.microsoft.com/office/drawing/2014/main" id="{B0198561-E0E1-4200-88DF-2E1F05461367}"/>
              </a:ext>
            </a:extLst>
          </p:cNvPr>
          <p:cNvSpPr txBox="1"/>
          <p:nvPr/>
        </p:nvSpPr>
        <p:spPr>
          <a:xfrm>
            <a:off x="1850652" y="4284828"/>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5. </a:t>
            </a:r>
            <a:r>
              <a:rPr lang="fr-FR" sz="1000" dirty="0"/>
              <a:t>Je termine la saisie en choisissant </a:t>
            </a:r>
            <a:r>
              <a:rPr lang="fr-FR" sz="1000" b="1" dirty="0"/>
              <a:t>le mode de contractualisation (SED ou Papier)</a:t>
            </a:r>
            <a:endParaRPr lang="fr-FR" sz="1000" dirty="0"/>
          </a:p>
        </p:txBody>
      </p:sp>
      <p:sp>
        <p:nvSpPr>
          <p:cNvPr id="23" name="ZoneTexte 22">
            <a:extLst>
              <a:ext uri="{FF2B5EF4-FFF2-40B4-BE49-F238E27FC236}">
                <a16:creationId xmlns:a16="http://schemas.microsoft.com/office/drawing/2014/main" id="{C04FAC71-C8B5-4BCA-B3BA-EEE04D7197D1}"/>
              </a:ext>
            </a:extLst>
          </p:cNvPr>
          <p:cNvSpPr txBox="1"/>
          <p:nvPr/>
        </p:nvSpPr>
        <p:spPr>
          <a:xfrm>
            <a:off x="4943131" y="4284215"/>
            <a:ext cx="2768645" cy="504000"/>
          </a:xfrm>
          <a:prstGeom prst="rect">
            <a:avLst/>
          </a:prstGeom>
          <a:solidFill>
            <a:srgbClr val="9FE6FF"/>
          </a:solidFill>
          <a:ln>
            <a:solidFill>
              <a:schemeClr val="bg1">
                <a:lumMod val="65000"/>
              </a:schemeClr>
            </a:solidFill>
          </a:ln>
        </p:spPr>
        <p:txBody>
          <a:bodyPr wrap="square" rtlCol="0" anchor="ctr" anchorCtr="0">
            <a:noAutofit/>
          </a:bodyPr>
          <a:lstStyle/>
          <a:p>
            <a:pPr algn="ctr"/>
            <a:r>
              <a:rPr lang="fr-FR" sz="1000" b="1" dirty="0"/>
              <a:t>6. Le client réceptionne puis signe les documents contractuels e</a:t>
            </a:r>
            <a:r>
              <a:rPr lang="fr-FR" sz="1000" dirty="0"/>
              <a:t>t les renvoie </a:t>
            </a:r>
            <a:r>
              <a:rPr lang="fr-FR" sz="1000" i="1" dirty="0"/>
              <a:t>(si contractualisation papier)</a:t>
            </a:r>
            <a:endParaRPr lang="fr-FR" sz="1000" b="1" i="1" dirty="0"/>
          </a:p>
        </p:txBody>
      </p:sp>
      <p:sp>
        <p:nvSpPr>
          <p:cNvPr id="26" name="Rectangle 25">
            <a:extLst>
              <a:ext uri="{FF2B5EF4-FFF2-40B4-BE49-F238E27FC236}">
                <a16:creationId xmlns:a16="http://schemas.microsoft.com/office/drawing/2014/main" id="{B02196BE-4971-490F-A981-983DC02F3CF3}"/>
              </a:ext>
            </a:extLst>
          </p:cNvPr>
          <p:cNvSpPr/>
          <p:nvPr/>
        </p:nvSpPr>
        <p:spPr>
          <a:xfrm>
            <a:off x="5446446" y="1041394"/>
            <a:ext cx="1761771" cy="171890"/>
          </a:xfrm>
          <a:prstGeom prst="rect">
            <a:avLst/>
          </a:prstGeom>
          <a:noFill/>
          <a:ln>
            <a:noFill/>
          </a:ln>
        </p:spPr>
        <p:txBody>
          <a:bodyPr wrap="square" rtlCol="0" anchor="ctr" anchorCtr="0">
            <a:noAutofit/>
          </a:bodyPr>
          <a:lstStyle/>
          <a:p>
            <a:pPr algn="ctr"/>
            <a:r>
              <a:rPr lang="fr-FR" sz="1000" b="1" dirty="0">
                <a:solidFill>
                  <a:srgbClr val="0070C0"/>
                </a:solidFill>
              </a:rPr>
              <a:t>Actions du Client</a:t>
            </a:r>
          </a:p>
        </p:txBody>
      </p:sp>
      <p:sp>
        <p:nvSpPr>
          <p:cNvPr id="27" name="Rectangle 26">
            <a:extLst>
              <a:ext uri="{FF2B5EF4-FFF2-40B4-BE49-F238E27FC236}">
                <a16:creationId xmlns:a16="http://schemas.microsoft.com/office/drawing/2014/main" id="{296DB2BD-4A32-42AD-A6C6-2CBEB33FC6E5}"/>
              </a:ext>
            </a:extLst>
          </p:cNvPr>
          <p:cNvSpPr/>
          <p:nvPr/>
        </p:nvSpPr>
        <p:spPr>
          <a:xfrm>
            <a:off x="2209614" y="1051995"/>
            <a:ext cx="2050719" cy="161289"/>
          </a:xfrm>
          <a:prstGeom prst="rect">
            <a:avLst/>
          </a:prstGeom>
          <a:noFill/>
          <a:ln>
            <a:noFill/>
          </a:ln>
        </p:spPr>
        <p:txBody>
          <a:bodyPr wrap="square" rtlCol="0" anchor="ctr" anchorCtr="0">
            <a:noAutofit/>
          </a:bodyPr>
          <a:lstStyle/>
          <a:p>
            <a:pPr algn="ctr"/>
            <a:r>
              <a:rPr lang="fr-FR" sz="1000" b="1" dirty="0">
                <a:solidFill>
                  <a:srgbClr val="C00000"/>
                </a:solidFill>
              </a:rPr>
              <a:t>Actions du Conseiller</a:t>
            </a:r>
          </a:p>
        </p:txBody>
      </p:sp>
      <p:cxnSp>
        <p:nvCxnSpPr>
          <p:cNvPr id="28" name="Connecteur droit avec flèche 27"/>
          <p:cNvCxnSpPr>
            <a:stCxn id="14" idx="2"/>
            <a:endCxn id="15" idx="0"/>
          </p:cNvCxnSpPr>
          <p:nvPr/>
        </p:nvCxnSpPr>
        <p:spPr>
          <a:xfrm>
            <a:off x="3234975" y="1877561"/>
            <a:ext cx="0" cy="198197"/>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5" idx="2"/>
            <a:endCxn id="25" idx="0"/>
          </p:cNvCxnSpPr>
          <p:nvPr/>
        </p:nvCxnSpPr>
        <p:spPr>
          <a:xfrm>
            <a:off x="3234975" y="2579758"/>
            <a:ext cx="0" cy="24024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a:stCxn id="21" idx="3"/>
            <a:endCxn id="23" idx="1"/>
          </p:cNvCxnSpPr>
          <p:nvPr/>
        </p:nvCxnSpPr>
        <p:spPr>
          <a:xfrm flipV="1">
            <a:off x="4619297" y="4536215"/>
            <a:ext cx="323834" cy="61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1850650" y="1254228"/>
            <a:ext cx="276864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4943131" y="1254228"/>
            <a:ext cx="2768400"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B02196BE-4971-490F-A981-983DC02F3CF3}"/>
              </a:ext>
            </a:extLst>
          </p:cNvPr>
          <p:cNvSpPr/>
          <p:nvPr/>
        </p:nvSpPr>
        <p:spPr>
          <a:xfrm>
            <a:off x="8473995" y="1041394"/>
            <a:ext cx="1989914" cy="171890"/>
          </a:xfrm>
          <a:prstGeom prst="rect">
            <a:avLst/>
          </a:prstGeom>
          <a:noFill/>
          <a:ln>
            <a:noFill/>
          </a:ln>
        </p:spPr>
        <p:txBody>
          <a:bodyPr wrap="square" rtlCol="0" anchor="ctr" anchorCtr="0">
            <a:noAutofit/>
          </a:bodyPr>
          <a:lstStyle/>
          <a:p>
            <a:pPr algn="ctr"/>
            <a:r>
              <a:rPr lang="fr-FR" sz="1000" b="1" dirty="0">
                <a:solidFill>
                  <a:schemeClr val="accent6">
                    <a:lumMod val="75000"/>
                  </a:schemeClr>
                </a:solidFill>
              </a:rPr>
              <a:t>Actions du Middle Office VAD</a:t>
            </a:r>
          </a:p>
        </p:txBody>
      </p:sp>
      <p:cxnSp>
        <p:nvCxnSpPr>
          <p:cNvPr id="69" name="Connecteur droit 68"/>
          <p:cNvCxnSpPr/>
          <p:nvPr/>
        </p:nvCxnSpPr>
        <p:spPr>
          <a:xfrm>
            <a:off x="8084752" y="1254228"/>
            <a:ext cx="27684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0" name="ZoneTexte 69">
            <a:extLst>
              <a:ext uri="{FF2B5EF4-FFF2-40B4-BE49-F238E27FC236}">
                <a16:creationId xmlns:a16="http://schemas.microsoft.com/office/drawing/2014/main" id="{5F917192-1263-4122-995D-9B0414543A94}"/>
              </a:ext>
            </a:extLst>
          </p:cNvPr>
          <p:cNvSpPr txBox="1"/>
          <p:nvPr/>
        </p:nvSpPr>
        <p:spPr>
          <a:xfrm>
            <a:off x="8084752" y="4305608"/>
            <a:ext cx="2768645" cy="504000"/>
          </a:xfrm>
          <a:prstGeom prst="rect">
            <a:avLst/>
          </a:prstGeom>
          <a:solidFill>
            <a:schemeClr val="accent6">
              <a:lumMod val="40000"/>
              <a:lumOff val="60000"/>
            </a:schemeClr>
          </a:solidFill>
          <a:ln>
            <a:solidFill>
              <a:schemeClr val="bg1">
                <a:lumMod val="65000"/>
              </a:schemeClr>
            </a:solidFill>
          </a:ln>
        </p:spPr>
        <p:txBody>
          <a:bodyPr wrap="square" rtlCol="0" anchor="ctr" anchorCtr="0">
            <a:noAutofit/>
          </a:bodyPr>
          <a:lstStyle/>
          <a:p>
            <a:pPr algn="ctr"/>
            <a:r>
              <a:rPr lang="fr-FR" sz="1000" b="1" dirty="0"/>
              <a:t>7</a:t>
            </a:r>
            <a:r>
              <a:rPr lang="fr-FR" sz="1000" dirty="0"/>
              <a:t>. Le middle office VAD </a:t>
            </a:r>
            <a:r>
              <a:rPr lang="fr-FR" sz="1000" b="1" dirty="0"/>
              <a:t>s’assure de la contractualisation </a:t>
            </a:r>
            <a:r>
              <a:rPr lang="fr-FR" sz="1000" dirty="0"/>
              <a:t>et enregistre les documents dans classeur client le cas échéant </a:t>
            </a:r>
            <a:endParaRPr lang="fr-FR" sz="1000" i="1" dirty="0"/>
          </a:p>
        </p:txBody>
      </p:sp>
      <p:cxnSp>
        <p:nvCxnSpPr>
          <p:cNvPr id="39" name="Connecteur droit avec flèche 38"/>
          <p:cNvCxnSpPr/>
          <p:nvPr/>
        </p:nvCxnSpPr>
        <p:spPr>
          <a:xfrm flipV="1">
            <a:off x="7741972" y="4559651"/>
            <a:ext cx="323834" cy="61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3229715" y="4088000"/>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FF92F1BA-64CC-49A8-8C72-45B4AE028D2F}"/>
              </a:ext>
            </a:extLst>
          </p:cNvPr>
          <p:cNvSpPr txBox="1"/>
          <p:nvPr/>
        </p:nvSpPr>
        <p:spPr>
          <a:xfrm>
            <a:off x="1850652" y="2820001"/>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3. </a:t>
            </a:r>
            <a:r>
              <a:rPr lang="fr-FR" sz="1000" dirty="0"/>
              <a:t>Je réaliser la </a:t>
            </a:r>
            <a:r>
              <a:rPr lang="fr-FR" sz="1000" b="1" dirty="0"/>
              <a:t>phase précontractuelle / conseil à l'adhésion</a:t>
            </a:r>
            <a:endParaRPr lang="fr-FR" sz="1000" dirty="0"/>
          </a:p>
        </p:txBody>
      </p:sp>
      <p:cxnSp>
        <p:nvCxnSpPr>
          <p:cNvPr id="30" name="Connecteur droit avec flèche 29"/>
          <p:cNvCxnSpPr>
            <a:stCxn id="25" idx="2"/>
            <a:endCxn id="16" idx="0"/>
          </p:cNvCxnSpPr>
          <p:nvPr/>
        </p:nvCxnSpPr>
        <p:spPr>
          <a:xfrm>
            <a:off x="3234975" y="3324001"/>
            <a:ext cx="0" cy="242235"/>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4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08</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1040862"/>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Les prérequis </a:t>
            </a:r>
          </a:p>
          <a:p>
            <a:pPr>
              <a:lnSpc>
                <a:spcPct val="110000"/>
              </a:lnSpc>
            </a:pPr>
            <a:r>
              <a:rPr lang="fr-FR" sz="3200" dirty="0">
                <a:latin typeface="Segoe UI Semibold" panose="020B0702040204020203" pitchFamily="34" charset="0"/>
                <a:cs typeface="Segoe UI Semibold" panose="020B0702040204020203" pitchFamily="34" charset="0"/>
              </a:rPr>
              <a:t>pour vendre à distance. </a:t>
            </a:r>
          </a:p>
        </p:txBody>
      </p:sp>
    </p:spTree>
    <p:extLst>
      <p:ext uri="{BB962C8B-B14F-4D97-AF65-F5344CB8AC3E}">
        <p14:creationId xmlns:p14="http://schemas.microsoft.com/office/powerpoint/2010/main" val="528575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895868" y="1038817"/>
            <a:ext cx="5441130" cy="5503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2" name="Rectangle 31"/>
          <p:cNvSpPr/>
          <p:nvPr/>
        </p:nvSpPr>
        <p:spPr>
          <a:xfrm>
            <a:off x="6511925" y="1029853"/>
            <a:ext cx="5441130" cy="55128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470076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prérequis pour vendre ou gérer un contrat d’assurances vie CNP</a:t>
            </a:r>
          </a:p>
        </p:txBody>
      </p:sp>
      <p:cxnSp>
        <p:nvCxnSpPr>
          <p:cNvPr id="18" name="Connecteur droit 17"/>
          <p:cNvCxnSpPr/>
          <p:nvPr/>
        </p:nvCxnSpPr>
        <p:spPr>
          <a:xfrm>
            <a:off x="11499011" y="3660766"/>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357411"/>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09</a:t>
            </a:r>
          </a:p>
        </p:txBody>
      </p:sp>
      <p:sp>
        <p:nvSpPr>
          <p:cNvPr id="26" name="TextBox 43">
            <a:extLst>
              <a:ext uri="{FF2B5EF4-FFF2-40B4-BE49-F238E27FC236}">
                <a16:creationId xmlns:a16="http://schemas.microsoft.com/office/drawing/2014/main" id="{CFA9367C-BCC7-4CA8-B564-C5BA6EFDFCF6}"/>
              </a:ext>
            </a:extLst>
          </p:cNvPr>
          <p:cNvSpPr txBox="1"/>
          <p:nvPr/>
        </p:nvSpPr>
        <p:spPr>
          <a:xfrm>
            <a:off x="2261988" y="1285539"/>
            <a:ext cx="3834012" cy="73866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Les indispensables avant de proposer un contrat d’assurance vie CNP en vente à distance :</a:t>
            </a:r>
          </a:p>
        </p:txBody>
      </p:sp>
      <p:sp>
        <p:nvSpPr>
          <p:cNvPr id="27" name="TextBox 43">
            <a:extLst>
              <a:ext uri="{FF2B5EF4-FFF2-40B4-BE49-F238E27FC236}">
                <a16:creationId xmlns:a16="http://schemas.microsoft.com/office/drawing/2014/main" id="{CFA9367C-BCC7-4CA8-B564-C5BA6EFDFCF6}"/>
              </a:ext>
            </a:extLst>
          </p:cNvPr>
          <p:cNvSpPr txBox="1"/>
          <p:nvPr/>
        </p:nvSpPr>
        <p:spPr>
          <a:xfrm>
            <a:off x="7921489" y="4494103"/>
            <a:ext cx="2195905" cy="492443"/>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Conditions d’éligibilité à la SED :</a:t>
            </a:r>
          </a:p>
        </p:txBody>
      </p:sp>
      <p:sp>
        <p:nvSpPr>
          <p:cNvPr id="33" name="TextBox 43">
            <a:extLst>
              <a:ext uri="{FF2B5EF4-FFF2-40B4-BE49-F238E27FC236}">
                <a16:creationId xmlns:a16="http://schemas.microsoft.com/office/drawing/2014/main" id="{CFA9367C-BCC7-4CA8-B564-C5BA6EFDFCF6}"/>
              </a:ext>
            </a:extLst>
          </p:cNvPr>
          <p:cNvSpPr txBox="1"/>
          <p:nvPr/>
        </p:nvSpPr>
        <p:spPr>
          <a:xfrm>
            <a:off x="1235074" y="2018587"/>
            <a:ext cx="4860925" cy="411670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171450" indent="-171450" algn="just">
              <a:lnSpc>
                <a:spcPct val="150000"/>
              </a:lnSpc>
              <a:buFont typeface="Arial" panose="020B0604020202020204" pitchFamily="34" charset="0"/>
              <a:buChar char="•"/>
            </a:pPr>
            <a:endParaRPr lang="fr-FR" sz="400" b="1" dirty="0"/>
          </a:p>
          <a:p>
            <a:pPr marL="285750" indent="-285750" algn="just">
              <a:lnSpc>
                <a:spcPct val="100000"/>
              </a:lnSpc>
              <a:buFont typeface="Arial" panose="020B0604020202020204" pitchFamily="34" charset="0"/>
              <a:buChar char="•"/>
            </a:pPr>
            <a:r>
              <a:rPr lang="fr-FR" sz="1400" dirty="0"/>
              <a:t>Client physique majeur capable</a:t>
            </a:r>
          </a:p>
          <a:p>
            <a:pPr marL="285750" indent="-285750" algn="just">
              <a:lnSpc>
                <a:spcPct val="100000"/>
              </a:lnSpc>
              <a:buFont typeface="Arial" panose="020B0604020202020204" pitchFamily="34" charset="0"/>
              <a:buChar char="•"/>
            </a:pPr>
            <a:r>
              <a:rPr lang="fr-FR" sz="1400" dirty="0"/>
              <a:t>Client de moins de 80 ans</a:t>
            </a:r>
          </a:p>
          <a:p>
            <a:pPr marL="285750" indent="-285750" algn="just">
              <a:lnSpc>
                <a:spcPct val="100000"/>
              </a:lnSpc>
              <a:buFont typeface="Arial" panose="020B0604020202020204" pitchFamily="34" charset="0"/>
              <a:buChar char="•"/>
            </a:pPr>
            <a:r>
              <a:rPr lang="fr-FR" sz="1400" dirty="0"/>
              <a:t>Client résidents français </a:t>
            </a:r>
          </a:p>
          <a:p>
            <a:pPr marL="285750" indent="-285750" algn="just">
              <a:lnSpc>
                <a:spcPct val="100000"/>
              </a:lnSpc>
              <a:buFont typeface="Arial" panose="020B0604020202020204" pitchFamily="34" charset="0"/>
              <a:buChar char="•"/>
            </a:pPr>
            <a:r>
              <a:rPr lang="fr-FR" sz="1400" dirty="0"/>
              <a:t>Synthèse Epargne signée par le client et archivé dans le plan de classement (responsabilité agence).</a:t>
            </a:r>
          </a:p>
          <a:p>
            <a:pPr marL="285750" indent="-285750" algn="just">
              <a:lnSpc>
                <a:spcPct val="100000"/>
              </a:lnSpc>
              <a:buFont typeface="Arial" panose="020B0604020202020204" pitchFamily="34" charset="0"/>
              <a:buChar char="•"/>
            </a:pPr>
            <a:endParaRPr lang="fr-FR" sz="1400" dirty="0"/>
          </a:p>
          <a:p>
            <a:pPr algn="just">
              <a:lnSpc>
                <a:spcPct val="100000"/>
              </a:lnSpc>
            </a:pPr>
            <a:endParaRPr lang="fr-FR" sz="1400" dirty="0"/>
          </a:p>
          <a:p>
            <a:r>
              <a:rPr lang="fr-FR" dirty="0"/>
              <a:t>Plus précisément : </a:t>
            </a:r>
          </a:p>
          <a:p>
            <a:pPr lvl="0"/>
            <a:r>
              <a:rPr lang="fr-FR" i="1" u="sng" dirty="0"/>
              <a:t>Pour les clients de plus de 80 ans</a:t>
            </a:r>
            <a:r>
              <a:rPr lang="fr-FR" dirty="0"/>
              <a:t> : Une opération concernant un client de plus de 80 ans est réalisable techniquement sur la partie contractuellement uniquement et sous réserves de respecter la procédure dédiée en face à face lors de la réalisation du parcours conseil.</a:t>
            </a:r>
          </a:p>
          <a:p>
            <a:pPr lvl="0"/>
            <a:r>
              <a:rPr lang="fr-FR" i="1" u="sng" dirty="0"/>
              <a:t>Pour les opérations complexes</a:t>
            </a:r>
            <a:r>
              <a:rPr lang="fr-FR" dirty="0"/>
              <a:t> : au même titre que sur le périmètre BPCE Vie, c’est la partie précontractuelle qui n’est pas réalisable en VAD, et donc une VAD de bout en bout n’est pas possible. Toutefois, si la partie précontractuelle a été préalablement réalisée en FAF rien n’empêche de traiter la partie contractuelle en VAD.</a:t>
            </a:r>
          </a:p>
        </p:txBody>
      </p:sp>
      <p:sp>
        <p:nvSpPr>
          <p:cNvPr id="29" name="TextBox 43">
            <a:extLst>
              <a:ext uri="{FF2B5EF4-FFF2-40B4-BE49-F238E27FC236}">
                <a16:creationId xmlns:a16="http://schemas.microsoft.com/office/drawing/2014/main" id="{CFA9367C-BCC7-4CA8-B564-C5BA6EFDFCF6}"/>
              </a:ext>
            </a:extLst>
          </p:cNvPr>
          <p:cNvSpPr txBox="1"/>
          <p:nvPr/>
        </p:nvSpPr>
        <p:spPr>
          <a:xfrm>
            <a:off x="6740013" y="5257564"/>
            <a:ext cx="4984955" cy="16680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171450" indent="-171450" algn="just">
              <a:lnSpc>
                <a:spcPct val="150000"/>
              </a:lnSpc>
              <a:buFont typeface="Arial" panose="020B0604020202020204" pitchFamily="34" charset="0"/>
              <a:buChar char="•"/>
            </a:pPr>
            <a:endParaRPr lang="fr-FR" sz="400" b="1" dirty="0"/>
          </a:p>
          <a:p>
            <a:pPr marL="285750" indent="-285750" algn="just">
              <a:lnSpc>
                <a:spcPct val="100000"/>
              </a:lnSpc>
              <a:buFont typeface="Arial" panose="020B0604020202020204" pitchFamily="34" charset="0"/>
              <a:buChar char="•"/>
            </a:pPr>
            <a:r>
              <a:rPr lang="fr-FR" sz="1400" dirty="0"/>
              <a:t>Dossier Réglementaire Client (DRC) complet et à jour</a:t>
            </a:r>
          </a:p>
          <a:p>
            <a:pPr marL="285750" indent="-285750" algn="just">
              <a:lnSpc>
                <a:spcPct val="100000"/>
              </a:lnSpc>
              <a:buFont typeface="Arial" panose="020B0604020202020204" pitchFamily="34" charset="0"/>
              <a:buChar char="•"/>
            </a:pPr>
            <a:r>
              <a:rPr lang="fr-FR" sz="1400" dirty="0"/>
              <a:t>Un numéro de mobile à jour enregistré dans le SI.</a:t>
            </a:r>
          </a:p>
          <a:p>
            <a:pPr marL="285750" indent="-285750" algn="just">
              <a:lnSpc>
                <a:spcPct val="100000"/>
              </a:lnSpc>
              <a:buFont typeface="Arial" panose="020B0604020202020204" pitchFamily="34" charset="0"/>
              <a:buChar char="•"/>
            </a:pPr>
            <a:r>
              <a:rPr lang="fr-FR" sz="1400" dirty="0"/>
              <a:t>Une adresse mail valide.</a:t>
            </a:r>
          </a:p>
          <a:p>
            <a:pPr marL="285750" indent="-285750" algn="just">
              <a:lnSpc>
                <a:spcPct val="100000"/>
              </a:lnSpc>
              <a:buFont typeface="Arial" panose="020B0604020202020204" pitchFamily="34" charset="0"/>
              <a:buChar char="•"/>
            </a:pPr>
            <a:r>
              <a:rPr lang="fr-FR" sz="1400" dirty="0"/>
              <a:t>Le client doit disposer d’un accès à accès à sa MSI (donc à DEI). </a:t>
            </a:r>
          </a:p>
          <a:p>
            <a:pPr marL="285750" indent="-285750" algn="just">
              <a:lnSpc>
                <a:spcPct val="100000"/>
              </a:lnSpc>
              <a:buFont typeface="Arial" panose="020B0604020202020204" pitchFamily="34" charset="0"/>
              <a:buChar char="•"/>
            </a:pPr>
            <a:endParaRPr lang="fr-FR" sz="1400" dirty="0"/>
          </a:p>
          <a:p>
            <a:pPr algn="just">
              <a:lnSpc>
                <a:spcPct val="150000"/>
              </a:lnSpc>
            </a:pPr>
            <a:endParaRPr lang="fr-FR" sz="1400" b="1" dirty="0"/>
          </a:p>
        </p:txBody>
      </p:sp>
      <p:pic>
        <p:nvPicPr>
          <p:cNvPr id="20" name="Image 19"/>
          <p:cNvPicPr>
            <a:picLocks noChangeAspect="1"/>
          </p:cNvPicPr>
          <p:nvPr/>
        </p:nvPicPr>
        <p:blipFill rotWithShape="1">
          <a:blip r:embed="rId5">
            <a:clrChange>
              <a:clrFrom>
                <a:srgbClr val="FFFFFF"/>
              </a:clrFrom>
              <a:clrTo>
                <a:srgbClr val="FFFFFF">
                  <a:alpha val="0"/>
                </a:srgbClr>
              </a:clrTo>
            </a:clrChange>
          </a:blip>
          <a:srcRect l="3473" t="38188" r="84226" b="45076"/>
          <a:stretch/>
        </p:blipFill>
        <p:spPr>
          <a:xfrm>
            <a:off x="1028598" y="1029854"/>
            <a:ext cx="1095170" cy="966326"/>
          </a:xfrm>
          <a:prstGeom prst="rect">
            <a:avLst/>
          </a:prstGeom>
        </p:spPr>
      </p:pic>
      <p:pic>
        <p:nvPicPr>
          <p:cNvPr id="24" name="Image 23"/>
          <p:cNvPicPr>
            <a:picLocks noChangeAspect="1"/>
          </p:cNvPicPr>
          <p:nvPr/>
        </p:nvPicPr>
        <p:blipFill rotWithShape="1">
          <a:blip r:embed="rId5">
            <a:clrChange>
              <a:clrFrom>
                <a:srgbClr val="FFFFFF"/>
              </a:clrFrom>
              <a:clrTo>
                <a:srgbClr val="FFFFFF">
                  <a:alpha val="0"/>
                </a:srgbClr>
              </a:clrTo>
            </a:clrChange>
          </a:blip>
          <a:srcRect l="3473" t="38188" r="84226" b="45076"/>
          <a:stretch/>
        </p:blipFill>
        <p:spPr>
          <a:xfrm>
            <a:off x="6652650" y="4268831"/>
            <a:ext cx="1095170" cy="966326"/>
          </a:xfrm>
          <a:prstGeom prst="rect">
            <a:avLst/>
          </a:prstGeom>
        </p:spPr>
      </p:pic>
      <p:sp>
        <p:nvSpPr>
          <p:cNvPr id="15" name="TextBox 43">
            <a:extLst>
              <a:ext uri="{FF2B5EF4-FFF2-40B4-BE49-F238E27FC236}">
                <a16:creationId xmlns:a16="http://schemas.microsoft.com/office/drawing/2014/main" id="{408BC3E6-4E61-4141-86B2-57B42FCE1BAF}"/>
              </a:ext>
            </a:extLst>
          </p:cNvPr>
          <p:cNvSpPr txBox="1"/>
          <p:nvPr/>
        </p:nvSpPr>
        <p:spPr>
          <a:xfrm>
            <a:off x="6740013" y="1078599"/>
            <a:ext cx="4984955" cy="3145348"/>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lvl="0"/>
            <a:r>
              <a:rPr lang="fr-FR" i="1" u="sng" dirty="0"/>
              <a:t>Pour la GEDEL</a:t>
            </a:r>
            <a:r>
              <a:rPr lang="fr-FR" i="1" dirty="0"/>
              <a:t> :</a:t>
            </a:r>
            <a:r>
              <a:rPr lang="fr-FR" dirty="0"/>
              <a:t> </a:t>
            </a:r>
          </a:p>
          <a:p>
            <a:pPr lvl="1"/>
            <a:r>
              <a:rPr lang="fr-FR" sz="1200" dirty="0">
                <a:latin typeface="Segoe UI" panose="020B0502040204020203" pitchFamily="34" charset="0"/>
                <a:cs typeface="Segoe UI" panose="020B0502040204020203" pitchFamily="34" charset="0"/>
              </a:rPr>
              <a:t>Aujourd’hui seules les opérations d’adhésion et d’avenant sont possibles dans PUMA pour la GEDEL. Or, ce périmètre est exclu de la SED.</a:t>
            </a:r>
          </a:p>
          <a:p>
            <a:pPr lvl="1"/>
            <a:r>
              <a:rPr lang="fr-FR" sz="1200" dirty="0">
                <a:latin typeface="Segoe UI" panose="020B0502040204020203" pitchFamily="34" charset="0"/>
                <a:cs typeface="Segoe UI" panose="020B0502040204020203" pitchFamily="34" charset="0"/>
              </a:rPr>
              <a:t>Aujourd’hui, les opérations de VL, Rachats, Arbitrage sur des contrats en GEDEL ne sont pas réalisables dans PUMA, et donc non réalisables en SED.</a:t>
            </a:r>
          </a:p>
          <a:p>
            <a:pPr lvl="1"/>
            <a:r>
              <a:rPr lang="fr-FR" sz="1200" dirty="0">
                <a:latin typeface="Segoe UI" panose="020B0502040204020203" pitchFamily="34" charset="0"/>
                <a:cs typeface="Segoe UI" panose="020B0502040204020203" pitchFamily="34" charset="0"/>
              </a:rPr>
              <a:t>Ultérieurement,  lorsque les opérations de VL, Rachats, Arbitrage sur des contrats en GEDEL seront possibles, alors il sera possible de les réaliser en SED.</a:t>
            </a:r>
          </a:p>
          <a:p>
            <a:pPr algn="just">
              <a:lnSpc>
                <a:spcPct val="150000"/>
              </a:lnSpc>
            </a:pPr>
            <a:r>
              <a:rPr lang="fr-FR" sz="1400" dirty="0"/>
              <a:t> </a:t>
            </a:r>
            <a:r>
              <a:rPr lang="fr-FR" sz="1400" b="1" dirty="0"/>
              <a:t>Si ces conditions ne sont pas remplies, il convient de proposer un entretien en face à face au client avant création de la vente. </a:t>
            </a:r>
          </a:p>
          <a:p>
            <a:pPr algn="just">
              <a:lnSpc>
                <a:spcPct val="150000"/>
              </a:lnSpc>
            </a:pPr>
            <a:endParaRPr lang="fr-FR" sz="1400" b="1" dirty="0"/>
          </a:p>
        </p:txBody>
      </p:sp>
    </p:spTree>
    <p:extLst>
      <p:ext uri="{BB962C8B-B14F-4D97-AF65-F5344CB8AC3E}">
        <p14:creationId xmlns:p14="http://schemas.microsoft.com/office/powerpoint/2010/main" val="106388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10</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8" y="1807813"/>
            <a:ext cx="4891548" cy="1625060"/>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 mode opératoire </a:t>
            </a:r>
          </a:p>
          <a:p>
            <a:pPr>
              <a:lnSpc>
                <a:spcPct val="110000"/>
              </a:lnSpc>
            </a:pPr>
            <a:r>
              <a:rPr lang="fr-FR" sz="3200" dirty="0">
                <a:latin typeface="Segoe UI Semibold" panose="020B0702040204020203" pitchFamily="34" charset="0"/>
                <a:cs typeface="Segoe UI Semibold" panose="020B0702040204020203" pitchFamily="34" charset="0"/>
              </a:rPr>
              <a:t>de vente à distance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pas à pas.</a:t>
            </a:r>
          </a:p>
        </p:txBody>
      </p:sp>
    </p:spTree>
    <p:extLst>
      <p:ext uri="{BB962C8B-B14F-4D97-AF65-F5344CB8AC3E}">
        <p14:creationId xmlns:p14="http://schemas.microsoft.com/office/powerpoint/2010/main" val="2387472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vente à distance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Accéder à PUMA</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11</a:t>
            </a:r>
          </a:p>
        </p:txBody>
      </p:sp>
      <p:grpSp>
        <p:nvGrpSpPr>
          <p:cNvPr id="2" name="Groupe 1"/>
          <p:cNvGrpSpPr/>
          <p:nvPr/>
        </p:nvGrpSpPr>
        <p:grpSpPr>
          <a:xfrm>
            <a:off x="1036679" y="1150883"/>
            <a:ext cx="13761888" cy="5707117"/>
            <a:chOff x="1036679" y="1150883"/>
            <a:chExt cx="13761888" cy="5707117"/>
          </a:xfrm>
        </p:grpSpPr>
        <p:pic>
          <p:nvPicPr>
            <p:cNvPr id="9" name="Image 9">
              <a:extLst>
                <a:ext uri="{FF2B5EF4-FFF2-40B4-BE49-F238E27FC236}">
                  <a16:creationId xmlns:a16="http://schemas.microsoft.com/office/drawing/2014/main" id="{30137C04-6215-4CE6-B55E-C8B31853E415}"/>
                </a:ext>
              </a:extLst>
            </p:cNvPr>
            <p:cNvPicPr>
              <a:picLocks noChangeAspect="1"/>
            </p:cNvPicPr>
            <p:nvPr/>
          </p:nvPicPr>
          <p:blipFill rotWithShape="1">
            <a:blip r:embed="rId5"/>
            <a:srcRect t="158" b="728"/>
            <a:stretch/>
          </p:blipFill>
          <p:spPr>
            <a:xfrm>
              <a:off x="1036679" y="1150883"/>
              <a:ext cx="7225949" cy="5707117"/>
            </a:xfrm>
            <a:prstGeom prst="rect">
              <a:avLst/>
            </a:prstGeom>
          </p:spPr>
        </p:pic>
        <p:sp>
          <p:nvSpPr>
            <p:cNvPr id="39" name="Rectangle 38"/>
            <p:cNvSpPr/>
            <p:nvPr/>
          </p:nvSpPr>
          <p:spPr>
            <a:xfrm>
              <a:off x="4304097" y="1181883"/>
              <a:ext cx="10494470" cy="338554"/>
            </a:xfrm>
            <a:prstGeom prst="rect">
              <a:avLst/>
            </a:prstGeom>
          </p:spPr>
          <p:txBody>
            <a:bodyPr wrap="square">
              <a:spAutoFit/>
            </a:bodyPr>
            <a:lstStyle/>
            <a:p>
              <a:r>
                <a:rPr lang="fr-FR" sz="1600" b="1" dirty="0"/>
                <a:t>Je réaliser la phase précontractuelle / conseil à l'adhésion</a:t>
              </a:r>
            </a:p>
          </p:txBody>
        </p:sp>
        <p:sp>
          <p:nvSpPr>
            <p:cNvPr id="13" name="Rectangle 12"/>
            <p:cNvSpPr/>
            <p:nvPr/>
          </p:nvSpPr>
          <p:spPr>
            <a:xfrm>
              <a:off x="4304097" y="1586534"/>
              <a:ext cx="6810593" cy="2308324"/>
            </a:xfrm>
            <a:prstGeom prst="rect">
              <a:avLst/>
            </a:prstGeom>
            <a:solidFill>
              <a:schemeClr val="bg1"/>
            </a:solidFill>
          </p:spPr>
          <p:txBody>
            <a:bodyPr wrap="square">
              <a:spAutoFit/>
            </a:bodyPr>
            <a:lstStyle/>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Je renseigne l'épargne de mon client (situation et projets)</a:t>
              </a:r>
            </a:p>
            <a:p>
              <a:pPr marL="285750" indent="-285750">
                <a:buFont typeface="Arial" panose="020B0604020202020204" pitchFamily="34" charset="0"/>
                <a:buChar char="•"/>
              </a:pPr>
              <a:r>
                <a:rPr lang="fr-FR" sz="1600" b="1" dirty="0"/>
                <a:t>Je lui présente la proposition d'allocation</a:t>
              </a:r>
            </a:p>
            <a:p>
              <a:pPr marL="285750" indent="-285750">
                <a:buFont typeface="Arial" panose="020B0604020202020204" pitchFamily="34" charset="0"/>
                <a:buChar char="•"/>
              </a:pPr>
              <a:r>
                <a:rPr lang="fr-FR" sz="1600" b="1" dirty="0"/>
                <a:t>Je valide le projet</a:t>
              </a:r>
            </a:p>
            <a:p>
              <a:pPr marL="285750" indent="-285750">
                <a:buFont typeface="Arial" panose="020B0604020202020204" pitchFamily="34" charset="0"/>
                <a:buChar char="•"/>
              </a:pPr>
              <a:r>
                <a:rPr lang="fr-FR" sz="1600" b="1" dirty="0"/>
                <a:t>Je finalise la Synthèse Epargne</a:t>
              </a:r>
            </a:p>
            <a:p>
              <a:pPr marL="285750" indent="-285750">
                <a:buFont typeface="Arial" panose="020B0604020202020204" pitchFamily="34" charset="0"/>
                <a:buChar char="•"/>
              </a:pPr>
              <a:r>
                <a:rPr lang="fr-FR" sz="1600" b="1" dirty="0"/>
                <a:t>Je vérifie l'adresse mail de mon client, son N° de portable, et ses accès DEI (Pour sa MSI)</a:t>
              </a:r>
            </a:p>
            <a:p>
              <a:pPr marL="285750" indent="-285750">
                <a:buFont typeface="Arial" panose="020B0604020202020204" pitchFamily="34" charset="0"/>
                <a:buChar char="•"/>
              </a:pPr>
              <a:endParaRPr lang="fr-FR" sz="1600" b="1" dirty="0"/>
            </a:p>
            <a:p>
              <a:endParaRPr lang="fr-FR" sz="1600" b="1" dirty="0"/>
            </a:p>
          </p:txBody>
        </p:sp>
      </p:grpSp>
    </p:spTree>
    <p:extLst>
      <p:ext uri="{BB962C8B-B14F-4D97-AF65-F5344CB8AC3E}">
        <p14:creationId xmlns:p14="http://schemas.microsoft.com/office/powerpoint/2010/main" val="63681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vente à distance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Accéder à PUMA</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12</a:t>
            </a:r>
          </a:p>
        </p:txBody>
      </p:sp>
      <p:sp>
        <p:nvSpPr>
          <p:cNvPr id="39" name="Rectangle 38"/>
          <p:cNvSpPr/>
          <p:nvPr/>
        </p:nvSpPr>
        <p:spPr>
          <a:xfrm>
            <a:off x="1235075" y="1229180"/>
            <a:ext cx="8529023" cy="2554545"/>
          </a:xfrm>
          <a:prstGeom prst="rect">
            <a:avLst/>
          </a:prstGeom>
        </p:spPr>
        <p:txBody>
          <a:bodyPr wrap="square">
            <a:spAutoFit/>
          </a:bodyPr>
          <a:lstStyle/>
          <a:p>
            <a:pPr marL="285750" indent="-285750">
              <a:buFont typeface="Arial" panose="020B0604020202020204" pitchFamily="34" charset="0"/>
              <a:buChar char="•"/>
            </a:pPr>
            <a:r>
              <a:rPr lang="fr-FR" sz="1600" b="1" dirty="0"/>
              <a:t>Je saisis le code de transaction « 0452» pour me rendre sur PUMA.</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Sur la vue </a:t>
            </a:r>
            <a:r>
              <a:rPr lang="fr-FR" sz="1600" b="1" dirty="0" err="1"/>
              <a:t>MyWay</a:t>
            </a:r>
            <a:r>
              <a:rPr lang="fr-FR" sz="1600" b="1" dirty="0"/>
              <a:t> je clique sur le produit à gérer ou sur  le bouton accéder PUMA en bas à droit . </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Je choisie l’opération et je clique</a:t>
            </a:r>
          </a:p>
          <a:p>
            <a:pPr marL="266700"/>
            <a:r>
              <a:rPr lang="fr-FR" sz="1600" b="1" dirty="0"/>
              <a:t>sur continuer.</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endParaRPr lang="fr-FR" sz="1600" b="1" dirty="0"/>
          </a:p>
        </p:txBody>
      </p:sp>
      <p:pic>
        <p:nvPicPr>
          <p:cNvPr id="2" name="Image 1">
            <a:extLst>
              <a:ext uri="{FF2B5EF4-FFF2-40B4-BE49-F238E27FC236}">
                <a16:creationId xmlns:a16="http://schemas.microsoft.com/office/drawing/2014/main" id="{CE6F50BC-3788-4612-B451-CB4A089871AE}"/>
              </a:ext>
            </a:extLst>
          </p:cNvPr>
          <p:cNvPicPr>
            <a:picLocks noChangeAspect="1"/>
          </p:cNvPicPr>
          <p:nvPr/>
        </p:nvPicPr>
        <p:blipFill>
          <a:blip r:embed="rId5"/>
          <a:stretch>
            <a:fillRect/>
          </a:stretch>
        </p:blipFill>
        <p:spPr>
          <a:xfrm>
            <a:off x="5368516" y="2476500"/>
            <a:ext cx="6046278" cy="3419141"/>
          </a:xfrm>
          <a:prstGeom prst="rect">
            <a:avLst/>
          </a:prstGeom>
        </p:spPr>
      </p:pic>
      <p:pic>
        <p:nvPicPr>
          <p:cNvPr id="3" name="Image 2">
            <a:extLst>
              <a:ext uri="{FF2B5EF4-FFF2-40B4-BE49-F238E27FC236}">
                <a16:creationId xmlns:a16="http://schemas.microsoft.com/office/drawing/2014/main" id="{8F0C293A-0EC2-45F1-B2B8-DB8D5B4937C3}"/>
              </a:ext>
            </a:extLst>
          </p:cNvPr>
          <p:cNvPicPr>
            <a:picLocks noChangeAspect="1"/>
          </p:cNvPicPr>
          <p:nvPr/>
        </p:nvPicPr>
        <p:blipFill rotWithShape="1">
          <a:blip r:embed="rId6"/>
          <a:srcRect t="19369" r="5555" b="22973"/>
          <a:stretch/>
        </p:blipFill>
        <p:spPr>
          <a:xfrm>
            <a:off x="9807575" y="1638299"/>
            <a:ext cx="1241425" cy="406401"/>
          </a:xfrm>
          <a:prstGeom prst="rect">
            <a:avLst/>
          </a:prstGeom>
        </p:spPr>
      </p:pic>
    </p:spTree>
    <p:extLst>
      <p:ext uri="{BB962C8B-B14F-4D97-AF65-F5344CB8AC3E}">
        <p14:creationId xmlns:p14="http://schemas.microsoft.com/office/powerpoint/2010/main" val="385728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vente à distance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Sélectionner le canal de vente et le mode de gestion</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13</a:t>
            </a:r>
          </a:p>
        </p:txBody>
      </p:sp>
      <p:sp>
        <p:nvSpPr>
          <p:cNvPr id="39" name="Rectangle 38"/>
          <p:cNvSpPr/>
          <p:nvPr/>
        </p:nvSpPr>
        <p:spPr>
          <a:xfrm>
            <a:off x="1174116" y="1818460"/>
            <a:ext cx="3502660" cy="1077218"/>
          </a:xfrm>
          <a:prstGeom prst="rect">
            <a:avLst/>
          </a:prstGeom>
        </p:spPr>
        <p:txBody>
          <a:bodyPr wrap="square">
            <a:spAutoFit/>
          </a:bodyPr>
          <a:lstStyle/>
          <a:p>
            <a:pPr marL="285750" indent="-285750">
              <a:buFont typeface="Arial" panose="020B0604020202020204" pitchFamily="34" charset="0"/>
              <a:buChar char="•"/>
            </a:pPr>
            <a:r>
              <a:rPr lang="fr-FR" sz="1600" b="1" dirty="0"/>
              <a:t>Je choisis le canal de vente de la souscription Puma. (Un contrôle d’éligibilité est automatiquement réalisé)</a:t>
            </a:r>
          </a:p>
        </p:txBody>
      </p:sp>
      <p:sp>
        <p:nvSpPr>
          <p:cNvPr id="24" name="Rectangle 23"/>
          <p:cNvSpPr/>
          <p:nvPr/>
        </p:nvSpPr>
        <p:spPr>
          <a:xfrm>
            <a:off x="1163956" y="4059546"/>
            <a:ext cx="3474720" cy="1815882"/>
          </a:xfrm>
          <a:prstGeom prst="rect">
            <a:avLst/>
          </a:prstGeom>
        </p:spPr>
        <p:txBody>
          <a:bodyPr wrap="square">
            <a:spAutoFit/>
          </a:bodyPr>
          <a:lstStyle/>
          <a:p>
            <a:pPr marL="285750" indent="-285750">
              <a:buFont typeface="Arial" panose="020B0604020202020204" pitchFamily="34" charset="0"/>
              <a:buChar char="•"/>
            </a:pPr>
            <a:r>
              <a:rPr lang="fr-FR" sz="1600" b="1" dirty="0"/>
              <a:t>Je choisis le mode de gestion</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Je peux prendre connaissance des informations commerciales avant de cliquer sur Etape suivante </a:t>
            </a:r>
          </a:p>
          <a:p>
            <a:pPr marL="285750" indent="-285750">
              <a:buFont typeface="Arial" panose="020B0604020202020204" pitchFamily="34" charset="0"/>
              <a:buChar char="•"/>
            </a:pPr>
            <a:endParaRPr lang="fr-FR" sz="1600" b="1" dirty="0"/>
          </a:p>
        </p:txBody>
      </p:sp>
      <p:pic>
        <p:nvPicPr>
          <p:cNvPr id="3" name="Image 2">
            <a:extLst>
              <a:ext uri="{FF2B5EF4-FFF2-40B4-BE49-F238E27FC236}">
                <a16:creationId xmlns:a16="http://schemas.microsoft.com/office/drawing/2014/main" id="{E74A908A-3B35-4FB6-AEAF-9EB8365589BF}"/>
              </a:ext>
            </a:extLst>
          </p:cNvPr>
          <p:cNvPicPr>
            <a:picLocks noChangeAspect="1"/>
          </p:cNvPicPr>
          <p:nvPr/>
        </p:nvPicPr>
        <p:blipFill>
          <a:blip r:embed="rId5"/>
          <a:stretch>
            <a:fillRect/>
          </a:stretch>
        </p:blipFill>
        <p:spPr>
          <a:xfrm>
            <a:off x="4767620" y="994610"/>
            <a:ext cx="4273966" cy="2599489"/>
          </a:xfrm>
          <a:prstGeom prst="rect">
            <a:avLst/>
          </a:prstGeom>
        </p:spPr>
      </p:pic>
      <p:pic>
        <p:nvPicPr>
          <p:cNvPr id="4" name="Image 3">
            <a:extLst>
              <a:ext uri="{FF2B5EF4-FFF2-40B4-BE49-F238E27FC236}">
                <a16:creationId xmlns:a16="http://schemas.microsoft.com/office/drawing/2014/main" id="{3F44C2BB-9E01-47D7-AFE3-0CBE77046916}"/>
              </a:ext>
            </a:extLst>
          </p:cNvPr>
          <p:cNvPicPr>
            <a:picLocks noChangeAspect="1"/>
          </p:cNvPicPr>
          <p:nvPr/>
        </p:nvPicPr>
        <p:blipFill rotWithShape="1">
          <a:blip r:embed="rId6"/>
          <a:srcRect l="-355" t="14654"/>
          <a:stretch/>
        </p:blipFill>
        <p:spPr>
          <a:xfrm>
            <a:off x="4676775" y="3696201"/>
            <a:ext cx="5854783" cy="2360863"/>
          </a:xfrm>
          <a:prstGeom prst="rect">
            <a:avLst/>
          </a:prstGeom>
        </p:spPr>
      </p:pic>
      <p:pic>
        <p:nvPicPr>
          <p:cNvPr id="7" name="Image 6">
            <a:extLst>
              <a:ext uri="{FF2B5EF4-FFF2-40B4-BE49-F238E27FC236}">
                <a16:creationId xmlns:a16="http://schemas.microsoft.com/office/drawing/2014/main" id="{8353CC3B-1B56-4E96-A7A4-06894C1C04BF}"/>
              </a:ext>
            </a:extLst>
          </p:cNvPr>
          <p:cNvPicPr>
            <a:picLocks noChangeAspect="1"/>
          </p:cNvPicPr>
          <p:nvPr/>
        </p:nvPicPr>
        <p:blipFill rotWithShape="1">
          <a:blip r:embed="rId7"/>
          <a:srcRect t="10367"/>
          <a:stretch/>
        </p:blipFill>
        <p:spPr>
          <a:xfrm>
            <a:off x="6978316" y="4331368"/>
            <a:ext cx="4897520" cy="2290094"/>
          </a:xfrm>
          <a:prstGeom prst="rect">
            <a:avLst/>
          </a:prstGeom>
        </p:spPr>
      </p:pic>
    </p:spTree>
    <p:extLst>
      <p:ext uri="{BB962C8B-B14F-4D97-AF65-F5344CB8AC3E}">
        <p14:creationId xmlns:p14="http://schemas.microsoft.com/office/powerpoint/2010/main" val="238942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vente à distance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Saisir l’adhésion ou l’acte de gestion dans Puma 1/2.</a:t>
            </a:r>
          </a:p>
        </p:txBody>
      </p:sp>
      <p:sp>
        <p:nvSpPr>
          <p:cNvPr id="39" name="Rectangle 38"/>
          <p:cNvSpPr/>
          <p:nvPr/>
        </p:nvSpPr>
        <p:spPr>
          <a:xfrm>
            <a:off x="862965" y="1478100"/>
            <a:ext cx="3099435" cy="2308324"/>
          </a:xfrm>
          <a:prstGeom prst="rect">
            <a:avLst/>
          </a:prstGeom>
        </p:spPr>
        <p:txBody>
          <a:bodyPr wrap="square">
            <a:spAutoFit/>
          </a:bodyPr>
          <a:lstStyle/>
          <a:p>
            <a:pPr marL="742950" lvl="1" indent="-285750">
              <a:buFont typeface="Arial" panose="020B0604020202020204" pitchFamily="34" charset="0"/>
              <a:buChar char="•"/>
            </a:pPr>
            <a:r>
              <a:rPr lang="fr-FR" sz="1600" b="1" dirty="0"/>
              <a:t>Je débute la saisie de l’adhésion ou de l’acte de gestion sur Puma. </a:t>
            </a:r>
          </a:p>
          <a:p>
            <a:pPr marL="742950" lvl="1" indent="-285750">
              <a:buFont typeface="Arial" panose="020B0604020202020204" pitchFamily="34" charset="0"/>
              <a:buChar char="•"/>
            </a:pPr>
            <a:endParaRPr lang="fr-FR" sz="1600" b="1" dirty="0"/>
          </a:p>
          <a:p>
            <a:pPr marL="742950" lvl="1" indent="-285750">
              <a:buFont typeface="Arial" panose="020B0604020202020204" pitchFamily="34" charset="0"/>
              <a:buChar char="•"/>
            </a:pPr>
            <a:r>
              <a:rPr lang="fr-FR" sz="1600" b="1" dirty="0"/>
              <a:t>Après chaque étape, pour avancer dans la saisie, je clique sur étape suivante.</a:t>
            </a:r>
          </a:p>
          <a:p>
            <a:pPr marL="742950" lvl="1" indent="-285750">
              <a:buFont typeface="Arial" panose="020B0604020202020204" pitchFamily="34" charset="0"/>
              <a:buChar char="•"/>
            </a:pPr>
            <a:endParaRPr lang="fr-FR" sz="1600" b="1" dirty="0"/>
          </a:p>
        </p:txBody>
      </p:sp>
      <p:cxnSp>
        <p:nvCxnSpPr>
          <p:cNvPr id="57" name="Connecteur droit 56"/>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14</a:t>
            </a:r>
          </a:p>
        </p:txBody>
      </p:sp>
      <p:pic>
        <p:nvPicPr>
          <p:cNvPr id="2" name="Image 1">
            <a:extLst>
              <a:ext uri="{FF2B5EF4-FFF2-40B4-BE49-F238E27FC236}">
                <a16:creationId xmlns:a16="http://schemas.microsoft.com/office/drawing/2014/main" id="{45A4661F-B895-482A-9D72-C69B512A61CD}"/>
              </a:ext>
            </a:extLst>
          </p:cNvPr>
          <p:cNvPicPr>
            <a:picLocks noChangeAspect="1"/>
          </p:cNvPicPr>
          <p:nvPr/>
        </p:nvPicPr>
        <p:blipFill rotWithShape="1">
          <a:blip r:embed="rId4"/>
          <a:srcRect l="191" t="18071" r="-1" b="37651"/>
          <a:stretch/>
        </p:blipFill>
        <p:spPr>
          <a:xfrm>
            <a:off x="4111625" y="939800"/>
            <a:ext cx="4962524" cy="1400175"/>
          </a:xfrm>
          <a:prstGeom prst="rect">
            <a:avLst/>
          </a:prstGeom>
        </p:spPr>
      </p:pic>
      <p:pic>
        <p:nvPicPr>
          <p:cNvPr id="3" name="Image 2">
            <a:extLst>
              <a:ext uri="{FF2B5EF4-FFF2-40B4-BE49-F238E27FC236}">
                <a16:creationId xmlns:a16="http://schemas.microsoft.com/office/drawing/2014/main" id="{0CFCC4E4-CB2B-4F6F-855A-14098E100EA0}"/>
              </a:ext>
            </a:extLst>
          </p:cNvPr>
          <p:cNvPicPr>
            <a:picLocks noChangeAspect="1"/>
          </p:cNvPicPr>
          <p:nvPr/>
        </p:nvPicPr>
        <p:blipFill rotWithShape="1">
          <a:blip r:embed="rId5"/>
          <a:srcRect l="264" t="20270" r="788" b="37988"/>
          <a:stretch/>
        </p:blipFill>
        <p:spPr>
          <a:xfrm>
            <a:off x="4993550" y="2324916"/>
            <a:ext cx="5381625" cy="1323975"/>
          </a:xfrm>
          <a:prstGeom prst="rect">
            <a:avLst/>
          </a:prstGeom>
        </p:spPr>
      </p:pic>
      <p:pic>
        <p:nvPicPr>
          <p:cNvPr id="6" name="Image 5">
            <a:extLst>
              <a:ext uri="{FF2B5EF4-FFF2-40B4-BE49-F238E27FC236}">
                <a16:creationId xmlns:a16="http://schemas.microsoft.com/office/drawing/2014/main" id="{5CCDF640-60A3-44C8-AFF8-BEC2EFB30A83}"/>
              </a:ext>
            </a:extLst>
          </p:cNvPr>
          <p:cNvPicPr>
            <a:picLocks noChangeAspect="1"/>
          </p:cNvPicPr>
          <p:nvPr/>
        </p:nvPicPr>
        <p:blipFill>
          <a:blip r:embed="rId6"/>
          <a:stretch>
            <a:fillRect/>
          </a:stretch>
        </p:blipFill>
        <p:spPr>
          <a:xfrm>
            <a:off x="6712661" y="5064722"/>
            <a:ext cx="5112000" cy="1632857"/>
          </a:xfrm>
          <a:prstGeom prst="rect">
            <a:avLst/>
          </a:prstGeom>
        </p:spPr>
      </p:pic>
      <p:pic>
        <p:nvPicPr>
          <p:cNvPr id="4" name="Image 3">
            <a:extLst>
              <a:ext uri="{FF2B5EF4-FFF2-40B4-BE49-F238E27FC236}">
                <a16:creationId xmlns:a16="http://schemas.microsoft.com/office/drawing/2014/main" id="{60C2F08C-DEDB-47CF-868C-EAE9F0ED89FF}"/>
              </a:ext>
            </a:extLst>
          </p:cNvPr>
          <p:cNvPicPr>
            <a:picLocks noChangeAspect="1"/>
          </p:cNvPicPr>
          <p:nvPr/>
        </p:nvPicPr>
        <p:blipFill>
          <a:blip r:embed="rId7"/>
          <a:stretch>
            <a:fillRect/>
          </a:stretch>
        </p:blipFill>
        <p:spPr>
          <a:xfrm>
            <a:off x="5782080" y="3525157"/>
            <a:ext cx="5364000" cy="1723641"/>
          </a:xfrm>
          <a:prstGeom prst="rect">
            <a:avLst/>
          </a:prstGeom>
        </p:spPr>
      </p:pic>
      <p:sp>
        <p:nvSpPr>
          <p:cNvPr id="7" name="Rectangle 6">
            <a:extLst>
              <a:ext uri="{FF2B5EF4-FFF2-40B4-BE49-F238E27FC236}">
                <a16:creationId xmlns:a16="http://schemas.microsoft.com/office/drawing/2014/main" id="{271D5665-8A6B-4071-87D8-7BDA4DD35758}"/>
              </a:ext>
            </a:extLst>
          </p:cNvPr>
          <p:cNvSpPr/>
          <p:nvPr/>
        </p:nvSpPr>
        <p:spPr>
          <a:xfrm>
            <a:off x="1657350" y="4838700"/>
            <a:ext cx="3752850" cy="1754326"/>
          </a:xfrm>
          <a:prstGeom prst="rect">
            <a:avLst/>
          </a:prstGeom>
        </p:spPr>
        <p:txBody>
          <a:bodyPr wrap="square">
            <a:spAutoFit/>
          </a:bodyPr>
          <a:lstStyle/>
          <a:p>
            <a:r>
              <a:rPr lang="fr-FR" b="1" i="1" dirty="0"/>
              <a:t>Le mode « Exonération » </a:t>
            </a:r>
            <a:r>
              <a:rPr lang="fr-FR" i="1" dirty="0"/>
              <a:t>nécessitant un justificatif est exclu du périmètre • le bouton « étape suivante » est grisé, je dois modifier le choix d’imposition ou abandonner la saisie à distance.</a:t>
            </a:r>
          </a:p>
        </p:txBody>
      </p:sp>
      <p:pic>
        <p:nvPicPr>
          <p:cNvPr id="19" name="Image 18">
            <a:extLst>
              <a:ext uri="{FF2B5EF4-FFF2-40B4-BE49-F238E27FC236}">
                <a16:creationId xmlns:a16="http://schemas.microsoft.com/office/drawing/2014/main" id="{D954AEE6-B790-41E1-8518-881188D01FFE}"/>
              </a:ext>
            </a:extLst>
          </p:cNvPr>
          <p:cNvPicPr>
            <a:picLocks noChangeAspect="1"/>
          </p:cNvPicPr>
          <p:nvPr/>
        </p:nvPicPr>
        <p:blipFill rotWithShape="1">
          <a:blip r:embed="rId8">
            <a:clrChange>
              <a:clrFrom>
                <a:srgbClr val="FFFFFF"/>
              </a:clrFrom>
              <a:clrTo>
                <a:srgbClr val="FFFFFF">
                  <a:alpha val="0"/>
                </a:srgbClr>
              </a:clrTo>
            </a:clrChange>
          </a:blip>
          <a:srcRect l="3473" t="38188" r="84226" b="45076"/>
          <a:stretch/>
        </p:blipFill>
        <p:spPr>
          <a:xfrm>
            <a:off x="690000" y="5221331"/>
            <a:ext cx="1095170" cy="966326"/>
          </a:xfrm>
          <a:prstGeom prst="rect">
            <a:avLst/>
          </a:prstGeom>
        </p:spPr>
      </p:pic>
    </p:spTree>
    <p:extLst>
      <p:ext uri="{BB962C8B-B14F-4D97-AF65-F5344CB8AC3E}">
        <p14:creationId xmlns:p14="http://schemas.microsoft.com/office/powerpoint/2010/main" val="260476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15</a:t>
            </a:r>
          </a:p>
        </p:txBody>
      </p:sp>
      <p:sp>
        <p:nvSpPr>
          <p:cNvPr id="39" name="Rectangle 38"/>
          <p:cNvSpPr/>
          <p:nvPr/>
        </p:nvSpPr>
        <p:spPr>
          <a:xfrm>
            <a:off x="699571" y="1409795"/>
            <a:ext cx="2843729" cy="830997"/>
          </a:xfrm>
          <a:prstGeom prst="rect">
            <a:avLst/>
          </a:prstGeom>
        </p:spPr>
        <p:txBody>
          <a:bodyPr wrap="square">
            <a:spAutoFit/>
          </a:bodyPr>
          <a:lstStyle/>
          <a:p>
            <a:pPr marL="285750" indent="-285750" algn="just">
              <a:buFont typeface="Arial" panose="020B0604020202020204" pitchFamily="34" charset="0"/>
              <a:buChar char="•"/>
            </a:pPr>
            <a:r>
              <a:rPr lang="fr-FR" sz="1600" b="1" dirty="0"/>
              <a:t>Je poursuis la saisie jusqu’à la validation de l’opération. </a:t>
            </a:r>
          </a:p>
        </p:txBody>
      </p:sp>
      <p:sp>
        <p:nvSpPr>
          <p:cNvPr id="61"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vente à distance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Saisir l’adhésion ou l’acte de gestion dans Puma 2/2.</a:t>
            </a:r>
          </a:p>
        </p:txBody>
      </p:sp>
      <p:pic>
        <p:nvPicPr>
          <p:cNvPr id="3" name="Image 2">
            <a:extLst>
              <a:ext uri="{FF2B5EF4-FFF2-40B4-BE49-F238E27FC236}">
                <a16:creationId xmlns:a16="http://schemas.microsoft.com/office/drawing/2014/main" id="{78CFE455-FCFA-4733-8854-07F6D4BDF2BC}"/>
              </a:ext>
            </a:extLst>
          </p:cNvPr>
          <p:cNvPicPr>
            <a:picLocks noChangeAspect="1"/>
          </p:cNvPicPr>
          <p:nvPr/>
        </p:nvPicPr>
        <p:blipFill>
          <a:blip r:embed="rId5"/>
          <a:stretch>
            <a:fillRect/>
          </a:stretch>
        </p:blipFill>
        <p:spPr>
          <a:xfrm>
            <a:off x="7127630" y="1276350"/>
            <a:ext cx="4550019" cy="3067050"/>
          </a:xfrm>
          <a:prstGeom prst="rect">
            <a:avLst/>
          </a:prstGeom>
        </p:spPr>
      </p:pic>
      <p:pic>
        <p:nvPicPr>
          <p:cNvPr id="2" name="Image 1">
            <a:extLst>
              <a:ext uri="{FF2B5EF4-FFF2-40B4-BE49-F238E27FC236}">
                <a16:creationId xmlns:a16="http://schemas.microsoft.com/office/drawing/2014/main" id="{F58E6A48-A905-454D-84E7-DAC772B5A891}"/>
              </a:ext>
            </a:extLst>
          </p:cNvPr>
          <p:cNvPicPr>
            <a:picLocks noChangeAspect="1"/>
          </p:cNvPicPr>
          <p:nvPr/>
        </p:nvPicPr>
        <p:blipFill>
          <a:blip r:embed="rId6"/>
          <a:stretch>
            <a:fillRect/>
          </a:stretch>
        </p:blipFill>
        <p:spPr>
          <a:xfrm>
            <a:off x="3462337" y="1033462"/>
            <a:ext cx="5153025" cy="2505075"/>
          </a:xfrm>
          <a:prstGeom prst="rect">
            <a:avLst/>
          </a:prstGeom>
        </p:spPr>
      </p:pic>
    </p:spTree>
    <p:extLst>
      <p:ext uri="{BB962C8B-B14F-4D97-AF65-F5344CB8AC3E}">
        <p14:creationId xmlns:p14="http://schemas.microsoft.com/office/powerpoint/2010/main" val="397991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409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16</a:t>
            </a:r>
          </a:p>
        </p:txBody>
      </p:sp>
      <p:sp>
        <p:nvSpPr>
          <p:cNvPr id="34"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vente à distance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Saisie terminée</a:t>
            </a:r>
          </a:p>
        </p:txBody>
      </p:sp>
      <p:grpSp>
        <p:nvGrpSpPr>
          <p:cNvPr id="14" name="Groupe 13"/>
          <p:cNvGrpSpPr/>
          <p:nvPr/>
        </p:nvGrpSpPr>
        <p:grpSpPr>
          <a:xfrm>
            <a:off x="6557388" y="5331369"/>
            <a:ext cx="4871731" cy="1431223"/>
            <a:chOff x="11452913" y="3821837"/>
            <a:chExt cx="4021188" cy="1431223"/>
          </a:xfrm>
        </p:grpSpPr>
        <p:sp>
          <p:nvSpPr>
            <p:cNvPr id="17" name="Rectangle 16">
              <a:extLst>
                <a:ext uri="{FF2B5EF4-FFF2-40B4-BE49-F238E27FC236}">
                  <a16:creationId xmlns:a16="http://schemas.microsoft.com/office/drawing/2014/main" id="{7D74D3CF-2BB2-4EF5-8FB2-433C1A10B5A3}"/>
                </a:ext>
              </a:extLst>
            </p:cNvPr>
            <p:cNvSpPr/>
            <p:nvPr/>
          </p:nvSpPr>
          <p:spPr>
            <a:xfrm>
              <a:off x="11452913" y="3821837"/>
              <a:ext cx="3425896" cy="1181263"/>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0" name="TextBox 51">
              <a:extLst>
                <a:ext uri="{FF2B5EF4-FFF2-40B4-BE49-F238E27FC236}">
                  <a16:creationId xmlns:a16="http://schemas.microsoft.com/office/drawing/2014/main" id="{F708EF1C-09AF-4842-83E7-962720BC5CE5}"/>
                </a:ext>
              </a:extLst>
            </p:cNvPr>
            <p:cNvSpPr txBox="1"/>
            <p:nvPr/>
          </p:nvSpPr>
          <p:spPr>
            <a:xfrm>
              <a:off x="11585770" y="3960398"/>
              <a:ext cx="3888331"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dirty="0">
                  <a:solidFill>
                    <a:schemeClr val="bg1"/>
                  </a:solidFill>
                  <a:latin typeface="Segoe UI Semibold" panose="020B0702040204020203" pitchFamily="34" charset="0"/>
                  <a:cs typeface="Segoe UI Semibold" panose="020B0702040204020203" pitchFamily="34" charset="0"/>
                </a:rPr>
                <a:t>SAV VAD Client :</a:t>
              </a:r>
            </a:p>
            <a:p>
              <a:pPr>
                <a:lnSpc>
                  <a:spcPct val="150000"/>
                </a:lnSpc>
              </a:pPr>
              <a:r>
                <a:rPr lang="fr-FR" sz="1400" dirty="0">
                  <a:solidFill>
                    <a:schemeClr val="bg1"/>
                  </a:solidFill>
                  <a:latin typeface="Segoe UI Semibold" panose="020B0702040204020203" pitchFamily="34" charset="0"/>
                  <a:cs typeface="Segoe UI Semibold" panose="020B0702040204020203" pitchFamily="34" charset="0"/>
                </a:rPr>
                <a:t>Par téléphone : 0388313656</a:t>
              </a:r>
            </a:p>
            <a:p>
              <a:pPr>
                <a:lnSpc>
                  <a:spcPct val="150000"/>
                </a:lnSpc>
              </a:pPr>
              <a:r>
                <a:rPr lang="fr-FR" sz="1400" dirty="0">
                  <a:solidFill>
                    <a:schemeClr val="bg1"/>
                  </a:solidFill>
                  <a:latin typeface="Segoe UI Semibold" panose="020B0702040204020203" pitchFamily="34" charset="0"/>
                  <a:cs typeface="Segoe UI Semibold" panose="020B0702040204020203" pitchFamily="34" charset="0"/>
                </a:rPr>
                <a:t>Par mail : support-vad@cegee.caisse-epargne.fr</a:t>
              </a:r>
            </a:p>
            <a:p>
              <a:pPr>
                <a:lnSpc>
                  <a:spcPct val="150000"/>
                </a:lnSpc>
              </a:pPr>
              <a:endParaRPr lang="fr-FR" sz="1400" dirty="0">
                <a:solidFill>
                  <a:schemeClr val="bg1"/>
                </a:solidFill>
                <a:latin typeface="Segoe UI Semibold" panose="020B0702040204020203" pitchFamily="34" charset="0"/>
                <a:cs typeface="Segoe UI Semibold" panose="020B0702040204020203" pitchFamily="34" charset="0"/>
              </a:endParaRPr>
            </a:p>
          </p:txBody>
        </p:sp>
      </p:grpSp>
      <p:grpSp>
        <p:nvGrpSpPr>
          <p:cNvPr id="11" name="Groupe 10"/>
          <p:cNvGrpSpPr/>
          <p:nvPr/>
        </p:nvGrpSpPr>
        <p:grpSpPr>
          <a:xfrm>
            <a:off x="1824436" y="5143288"/>
            <a:ext cx="4450064" cy="1359807"/>
            <a:chOff x="11463396" y="3783737"/>
            <a:chExt cx="3673139" cy="1359807"/>
          </a:xfrm>
        </p:grpSpPr>
        <p:sp>
          <p:nvSpPr>
            <p:cNvPr id="12" name="Rectangle 11">
              <a:extLst>
                <a:ext uri="{FF2B5EF4-FFF2-40B4-BE49-F238E27FC236}">
                  <a16:creationId xmlns:a16="http://schemas.microsoft.com/office/drawing/2014/main" id="{7D74D3CF-2BB2-4EF5-8FB2-433C1A10B5A3}"/>
                </a:ext>
              </a:extLst>
            </p:cNvPr>
            <p:cNvSpPr/>
            <p:nvPr/>
          </p:nvSpPr>
          <p:spPr>
            <a:xfrm>
              <a:off x="11463396" y="3783737"/>
              <a:ext cx="36515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13" name="TextBox 51">
              <a:extLst>
                <a:ext uri="{FF2B5EF4-FFF2-40B4-BE49-F238E27FC236}">
                  <a16:creationId xmlns:a16="http://schemas.microsoft.com/office/drawing/2014/main" id="{F708EF1C-09AF-4842-83E7-962720BC5CE5}"/>
                </a:ext>
              </a:extLst>
            </p:cNvPr>
            <p:cNvSpPr txBox="1"/>
            <p:nvPr/>
          </p:nvSpPr>
          <p:spPr>
            <a:xfrm>
              <a:off x="11562686" y="3850882"/>
              <a:ext cx="3573849"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CloE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 Assistance : 0326868585,  choix 2 puis choisir l’univers concerné.</a:t>
              </a:r>
            </a:p>
          </p:txBody>
        </p:sp>
      </p:grpSp>
      <p:sp>
        <p:nvSpPr>
          <p:cNvPr id="21" name="Rectangle 20"/>
          <p:cNvSpPr/>
          <p:nvPr/>
        </p:nvSpPr>
        <p:spPr>
          <a:xfrm>
            <a:off x="6664987" y="3987800"/>
            <a:ext cx="4081983" cy="990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22" name="Image 21"/>
          <p:cNvPicPr>
            <a:picLocks noChangeAspect="1"/>
          </p:cNvPicPr>
          <p:nvPr/>
        </p:nvPicPr>
        <p:blipFill rotWithShape="1">
          <a:blip r:embed="rId5">
            <a:clrChange>
              <a:clrFrom>
                <a:srgbClr val="FFFFFF"/>
              </a:clrFrom>
              <a:clrTo>
                <a:srgbClr val="FFFFFF">
                  <a:alpha val="0"/>
                </a:srgbClr>
              </a:clrTo>
            </a:clrChange>
          </a:blip>
          <a:srcRect l="3473" t="38188" r="84226" b="45076"/>
          <a:stretch/>
        </p:blipFill>
        <p:spPr>
          <a:xfrm>
            <a:off x="6237152" y="3967246"/>
            <a:ext cx="908324" cy="966326"/>
          </a:xfrm>
          <a:prstGeom prst="rect">
            <a:avLst/>
          </a:prstGeom>
        </p:spPr>
      </p:pic>
      <p:sp>
        <p:nvSpPr>
          <p:cNvPr id="23" name="Rectangle 22"/>
          <p:cNvSpPr/>
          <p:nvPr/>
        </p:nvSpPr>
        <p:spPr>
          <a:xfrm>
            <a:off x="7077536" y="4130449"/>
            <a:ext cx="3509646" cy="738664"/>
          </a:xfrm>
          <a:prstGeom prst="rect">
            <a:avLst/>
          </a:prstGeom>
        </p:spPr>
        <p:txBody>
          <a:bodyPr wrap="square">
            <a:spAutoFit/>
          </a:bodyPr>
          <a:lstStyle/>
          <a:p>
            <a:pPr algn="just"/>
            <a:r>
              <a:rPr lang="fr-FR" sz="1400" b="1" dirty="0"/>
              <a:t>La finalisation du dossier et l’archivage sont automatiques après la signature client en SED</a:t>
            </a:r>
          </a:p>
        </p:txBody>
      </p:sp>
      <p:sp>
        <p:nvSpPr>
          <p:cNvPr id="24" name="Rectangle 23">
            <a:extLst>
              <a:ext uri="{FF2B5EF4-FFF2-40B4-BE49-F238E27FC236}">
                <a16:creationId xmlns:a16="http://schemas.microsoft.com/office/drawing/2014/main" id="{4F699BEC-9D87-462F-A90E-4AD57FD15952}"/>
              </a:ext>
            </a:extLst>
          </p:cNvPr>
          <p:cNvSpPr/>
          <p:nvPr/>
        </p:nvSpPr>
        <p:spPr>
          <a:xfrm>
            <a:off x="5786489" y="3068766"/>
            <a:ext cx="4644000" cy="523220"/>
          </a:xfrm>
          <a:prstGeom prst="rect">
            <a:avLst/>
          </a:prstGeom>
        </p:spPr>
        <p:txBody>
          <a:bodyPr wrap="square">
            <a:spAutoFit/>
          </a:bodyPr>
          <a:lstStyle/>
          <a:p>
            <a:pPr marL="285750" indent="-285750" algn="just">
              <a:buFont typeface="Arial" panose="020B0604020202020204" pitchFamily="34" charset="0"/>
              <a:buChar char="•"/>
            </a:pPr>
            <a:r>
              <a:rPr lang="fr-FR" sz="1400" dirty="0"/>
              <a:t>Quand, l’opération est dénouée et le contrat produit, le statut de l’opération passe à « Clos » dans PUMA</a:t>
            </a:r>
          </a:p>
        </p:txBody>
      </p:sp>
      <p:pic>
        <p:nvPicPr>
          <p:cNvPr id="25" name="Image 24">
            <a:extLst>
              <a:ext uri="{FF2B5EF4-FFF2-40B4-BE49-F238E27FC236}">
                <a16:creationId xmlns:a16="http://schemas.microsoft.com/office/drawing/2014/main" id="{EFF8E493-F7CB-44B8-AAB0-75E1002CDFAE}"/>
              </a:ext>
            </a:extLst>
          </p:cNvPr>
          <p:cNvPicPr>
            <a:picLocks noChangeAspect="1"/>
          </p:cNvPicPr>
          <p:nvPr/>
        </p:nvPicPr>
        <p:blipFill>
          <a:blip r:embed="rId6"/>
          <a:stretch>
            <a:fillRect/>
          </a:stretch>
        </p:blipFill>
        <p:spPr>
          <a:xfrm>
            <a:off x="6376987" y="514350"/>
            <a:ext cx="4391025" cy="2247900"/>
          </a:xfrm>
          <a:prstGeom prst="rect">
            <a:avLst/>
          </a:prstGeom>
        </p:spPr>
      </p:pic>
      <p:pic>
        <p:nvPicPr>
          <p:cNvPr id="2" name="Image 1">
            <a:extLst>
              <a:ext uri="{FF2B5EF4-FFF2-40B4-BE49-F238E27FC236}">
                <a16:creationId xmlns:a16="http://schemas.microsoft.com/office/drawing/2014/main" id="{1F4905A3-36B8-4CF8-84D9-49176A99B5CE}"/>
              </a:ext>
            </a:extLst>
          </p:cNvPr>
          <p:cNvPicPr>
            <a:picLocks noChangeAspect="1"/>
          </p:cNvPicPr>
          <p:nvPr/>
        </p:nvPicPr>
        <p:blipFill>
          <a:blip r:embed="rId7"/>
          <a:stretch>
            <a:fillRect/>
          </a:stretch>
        </p:blipFill>
        <p:spPr>
          <a:xfrm>
            <a:off x="1873973" y="2273299"/>
            <a:ext cx="3688627" cy="2732840"/>
          </a:xfrm>
          <a:prstGeom prst="rect">
            <a:avLst/>
          </a:prstGeom>
        </p:spPr>
      </p:pic>
      <p:sp>
        <p:nvSpPr>
          <p:cNvPr id="26" name="Rectangle 25">
            <a:extLst>
              <a:ext uri="{FF2B5EF4-FFF2-40B4-BE49-F238E27FC236}">
                <a16:creationId xmlns:a16="http://schemas.microsoft.com/office/drawing/2014/main" id="{9A898795-B213-4B48-9585-C62017550C2F}"/>
              </a:ext>
            </a:extLst>
          </p:cNvPr>
          <p:cNvSpPr/>
          <p:nvPr/>
        </p:nvSpPr>
        <p:spPr>
          <a:xfrm>
            <a:off x="1176389" y="1036766"/>
            <a:ext cx="4644000" cy="1169551"/>
          </a:xfrm>
          <a:prstGeom prst="rect">
            <a:avLst/>
          </a:prstGeom>
        </p:spPr>
        <p:txBody>
          <a:bodyPr wrap="square">
            <a:spAutoFit/>
          </a:bodyPr>
          <a:lstStyle/>
          <a:p>
            <a:pPr marL="285750" indent="-285750" algn="just">
              <a:buFont typeface="Arial" panose="020B0604020202020204" pitchFamily="34" charset="0"/>
              <a:buChar char="•"/>
            </a:pPr>
            <a:r>
              <a:rPr lang="fr-FR" sz="1400" dirty="0"/>
              <a:t>Mon opération est alors mise en attente.</a:t>
            </a:r>
          </a:p>
          <a:p>
            <a:pPr marL="285750" indent="-285750" algn="just">
              <a:buFont typeface="Arial" panose="020B0604020202020204" pitchFamily="34" charset="0"/>
              <a:buChar char="•"/>
            </a:pPr>
            <a:r>
              <a:rPr lang="fr-FR" sz="1400" dirty="0"/>
              <a:t>Le parcours client à distance s’initialise, un mail est transmis au client sur son adresse mail personnelle pour l’informer des modalités d’accès à son opération</a:t>
            </a:r>
          </a:p>
        </p:txBody>
      </p:sp>
      <p:cxnSp>
        <p:nvCxnSpPr>
          <p:cNvPr id="27" name="Connecteur droit avec flèche 26">
            <a:extLst>
              <a:ext uri="{FF2B5EF4-FFF2-40B4-BE49-F238E27FC236}">
                <a16:creationId xmlns:a16="http://schemas.microsoft.com/office/drawing/2014/main" id="{1731FAB4-4CEF-4C82-876D-3360A5B4C271}"/>
              </a:ext>
            </a:extLst>
          </p:cNvPr>
          <p:cNvCxnSpPr>
            <a:cxnSpLocks/>
          </p:cNvCxnSpPr>
          <p:nvPr/>
        </p:nvCxnSpPr>
        <p:spPr>
          <a:xfrm flipH="1">
            <a:off x="5613400" y="3492500"/>
            <a:ext cx="317500"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4D9ACE4F-6D7E-492A-9541-96D6E9FB79C5}"/>
              </a:ext>
            </a:extLst>
          </p:cNvPr>
          <p:cNvCxnSpPr>
            <a:cxnSpLocks/>
          </p:cNvCxnSpPr>
          <p:nvPr/>
        </p:nvCxnSpPr>
        <p:spPr>
          <a:xfrm>
            <a:off x="5778500" y="1524000"/>
            <a:ext cx="520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object 10">
            <a:extLst>
              <a:ext uri="{FF2B5EF4-FFF2-40B4-BE49-F238E27FC236}">
                <a16:creationId xmlns:a16="http://schemas.microsoft.com/office/drawing/2014/main" id="{E43DE312-4B9C-4B73-9517-2DBF845935FF}"/>
              </a:ext>
            </a:extLst>
          </p:cNvPr>
          <p:cNvSpPr>
            <a:spLocks/>
          </p:cNvSpPr>
          <p:nvPr/>
        </p:nvSpPr>
        <p:spPr bwMode="auto">
          <a:xfrm>
            <a:off x="5118100" y="4165600"/>
            <a:ext cx="406400" cy="444500"/>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spTree>
    <p:extLst>
      <p:ext uri="{BB962C8B-B14F-4D97-AF65-F5344CB8AC3E}">
        <p14:creationId xmlns:p14="http://schemas.microsoft.com/office/powerpoint/2010/main" val="272927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17</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8" y="1807813"/>
            <a:ext cx="4891548" cy="1625060"/>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Accompagner mon client </a:t>
            </a:r>
            <a:r>
              <a:rPr lang="fr-FR" sz="3200" dirty="0">
                <a:latin typeface="Segoe UI Semibold" panose="020B0702040204020203" pitchFamily="34" charset="0"/>
                <a:cs typeface="Segoe UI Semibold" panose="020B0702040204020203" pitchFamily="34" charset="0"/>
              </a:rPr>
              <a:t>pour finaliser son offre en SED. </a:t>
            </a:r>
          </a:p>
        </p:txBody>
      </p:sp>
    </p:spTree>
    <p:extLst>
      <p:ext uri="{BB962C8B-B14F-4D97-AF65-F5344CB8AC3E}">
        <p14:creationId xmlns:p14="http://schemas.microsoft.com/office/powerpoint/2010/main" val="2108749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18</a:t>
            </a:r>
          </a:p>
        </p:txBody>
      </p:sp>
      <p:sp>
        <p:nvSpPr>
          <p:cNvPr id="34" name="TextBox 3">
            <a:extLst>
              <a:ext uri="{FF2B5EF4-FFF2-40B4-BE49-F238E27FC236}">
                <a16:creationId xmlns:a16="http://schemas.microsoft.com/office/drawing/2014/main" id="{EF8A0F5C-5C6B-47C2-96B1-DCDB923954D3}"/>
              </a:ext>
            </a:extLst>
          </p:cNvPr>
          <p:cNvSpPr txBox="1"/>
          <p:nvPr/>
        </p:nvSpPr>
        <p:spPr>
          <a:xfrm>
            <a:off x="933120" y="342900"/>
            <a:ext cx="4665575"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sp>
        <p:nvSpPr>
          <p:cNvPr id="23" name="Rectangle 22"/>
          <p:cNvSpPr/>
          <p:nvPr/>
        </p:nvSpPr>
        <p:spPr>
          <a:xfrm>
            <a:off x="1163924" y="1129378"/>
            <a:ext cx="4385976" cy="1600438"/>
          </a:xfrm>
          <a:prstGeom prst="rect">
            <a:avLst/>
          </a:prstGeom>
        </p:spPr>
        <p:txBody>
          <a:bodyPr wrap="square">
            <a:spAutoFit/>
          </a:bodyPr>
          <a:lstStyle/>
          <a:p>
            <a:pPr marL="285750" indent="-285750" algn="just">
              <a:buFont typeface="Arial" panose="020B0604020202020204" pitchFamily="34" charset="0"/>
              <a:buChar char="•"/>
            </a:pPr>
            <a:r>
              <a:rPr lang="fr-FR" sz="1400" dirty="0"/>
              <a:t>Mon client consulte le mail reçu dans sa messagerie personnelle et se connecte sur son espace Canal Internet Assurance (CIA) par le biais du service Direct Ecureuil Caisse d’Epargne. </a:t>
            </a:r>
          </a:p>
          <a:p>
            <a:pPr marL="285750" indent="-285750" algn="just">
              <a:buFont typeface="Arial" panose="020B0604020202020204" pitchFamily="34" charset="0"/>
              <a:buChar char="•"/>
            </a:pPr>
            <a:endParaRPr lang="fr-FR" sz="1400" dirty="0"/>
          </a:p>
          <a:p>
            <a:pPr algn="just"/>
            <a:r>
              <a:rPr lang="fr-FR" sz="1400" i="1" dirty="0"/>
              <a:t>Ce message lui sera à nouveau adressé à J+1 et J+5 si les documents ne sont pas encore signés</a:t>
            </a:r>
          </a:p>
        </p:txBody>
      </p:sp>
      <p:sp>
        <p:nvSpPr>
          <p:cNvPr id="25" name="Rectangle 24"/>
          <p:cNvSpPr/>
          <p:nvPr/>
        </p:nvSpPr>
        <p:spPr>
          <a:xfrm>
            <a:off x="1163924" y="3064241"/>
            <a:ext cx="4371404" cy="2246769"/>
          </a:xfrm>
          <a:prstGeom prst="rect">
            <a:avLst/>
          </a:prstGeom>
        </p:spPr>
        <p:txBody>
          <a:bodyPr wrap="square">
            <a:spAutoFit/>
          </a:bodyPr>
          <a:lstStyle/>
          <a:p>
            <a:pPr marL="285750" indent="-285750" algn="just">
              <a:buFont typeface="Arial" panose="020B0604020202020204" pitchFamily="34" charset="0"/>
              <a:buChar char="•"/>
            </a:pPr>
            <a:r>
              <a:rPr lang="fr-FR" sz="1400" dirty="0"/>
              <a:t>Dans DEI, mon client sélectionne l’onglet « MON EPARGNE » </a:t>
            </a:r>
          </a:p>
          <a:p>
            <a:pPr marL="285750" indent="-285750" algn="just">
              <a:buFont typeface="Arial" panose="020B0604020202020204" pitchFamily="34" charset="0"/>
              <a:buChar char="•"/>
            </a:pPr>
            <a:endParaRPr lang="fr-FR" sz="1400" dirty="0"/>
          </a:p>
          <a:p>
            <a:pPr marL="285750" indent="-285750" algn="just">
              <a:buFont typeface="Arial" panose="020B0604020202020204" pitchFamily="34" charset="0"/>
              <a:buChar char="•"/>
            </a:pPr>
            <a:r>
              <a:rPr lang="fr-FR" sz="1400" dirty="0"/>
              <a:t>Puis Il sélectionne le contrat concerné par l’opération à finaliser. </a:t>
            </a:r>
          </a:p>
          <a:p>
            <a:pPr marL="285750" indent="-285750" algn="just">
              <a:buFont typeface="Arial" panose="020B0604020202020204" pitchFamily="34" charset="0"/>
              <a:buChar char="•"/>
            </a:pPr>
            <a:endParaRPr lang="fr-FR" sz="1400" dirty="0"/>
          </a:p>
          <a:p>
            <a:pPr marL="285750" indent="-285750" algn="just">
              <a:buFont typeface="Arial" panose="020B0604020202020204" pitchFamily="34" charset="0"/>
              <a:buChar char="•"/>
            </a:pPr>
            <a:r>
              <a:rPr lang="fr-FR" sz="1400" dirty="0"/>
              <a:t>Dans le cadre de l’adhésion PERCE, le contrat n’étant pas encore produit, l’accès se fait par le contrat source (à racheter ou à transférer) dans l’exemple, le NUANCES 3D</a:t>
            </a:r>
          </a:p>
        </p:txBody>
      </p:sp>
      <p:pic>
        <p:nvPicPr>
          <p:cNvPr id="4" name="Image 3">
            <a:extLst>
              <a:ext uri="{FF2B5EF4-FFF2-40B4-BE49-F238E27FC236}">
                <a16:creationId xmlns:a16="http://schemas.microsoft.com/office/drawing/2014/main" id="{BC80BB82-F01A-4903-AF2C-60A77AF6FC20}"/>
              </a:ext>
            </a:extLst>
          </p:cNvPr>
          <p:cNvPicPr>
            <a:picLocks noChangeAspect="1"/>
          </p:cNvPicPr>
          <p:nvPr/>
        </p:nvPicPr>
        <p:blipFill>
          <a:blip r:embed="rId5"/>
          <a:stretch>
            <a:fillRect/>
          </a:stretch>
        </p:blipFill>
        <p:spPr>
          <a:xfrm>
            <a:off x="5924884" y="2997799"/>
            <a:ext cx="5689600" cy="3860201"/>
          </a:xfrm>
          <a:prstGeom prst="rect">
            <a:avLst/>
          </a:prstGeom>
        </p:spPr>
      </p:pic>
      <p:cxnSp>
        <p:nvCxnSpPr>
          <p:cNvPr id="35" name="Connecteur droit avec flèche 34"/>
          <p:cNvCxnSpPr>
            <a:cxnSpLocks/>
          </p:cNvCxnSpPr>
          <p:nvPr/>
        </p:nvCxnSpPr>
        <p:spPr>
          <a:xfrm flipV="1">
            <a:off x="5765253" y="3656932"/>
            <a:ext cx="1883489" cy="335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65CD8A66-36DA-4ECC-8CF4-D97F16D3982F}"/>
              </a:ext>
            </a:extLst>
          </p:cNvPr>
          <p:cNvCxnSpPr>
            <a:cxnSpLocks/>
          </p:cNvCxnSpPr>
          <p:nvPr/>
        </p:nvCxnSpPr>
        <p:spPr>
          <a:xfrm flipV="1">
            <a:off x="5920995" y="5149516"/>
            <a:ext cx="3094668" cy="150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979DABA7-7E54-494A-831B-D5CF18169368}"/>
              </a:ext>
            </a:extLst>
          </p:cNvPr>
          <p:cNvPicPr>
            <a:picLocks noChangeAspect="1"/>
          </p:cNvPicPr>
          <p:nvPr/>
        </p:nvPicPr>
        <p:blipFill rotWithShape="1">
          <a:blip r:embed="rId6"/>
          <a:srcRect t="968"/>
          <a:stretch/>
        </p:blipFill>
        <p:spPr>
          <a:xfrm>
            <a:off x="5867400" y="152399"/>
            <a:ext cx="5220524" cy="2739659"/>
          </a:xfrm>
          <a:prstGeom prst="rect">
            <a:avLst/>
          </a:prstGeom>
          <a:ln>
            <a:solidFill>
              <a:schemeClr val="tx1">
                <a:lumMod val="50000"/>
                <a:lumOff val="50000"/>
              </a:schemeClr>
            </a:solidFill>
          </a:ln>
        </p:spPr>
      </p:pic>
      <p:cxnSp>
        <p:nvCxnSpPr>
          <p:cNvPr id="31" name="Connecteur droit avec flèche 30">
            <a:extLst>
              <a:ext uri="{FF2B5EF4-FFF2-40B4-BE49-F238E27FC236}">
                <a16:creationId xmlns:a16="http://schemas.microsoft.com/office/drawing/2014/main" id="{3AA2A14E-8A00-473F-B607-508FA0967888}"/>
              </a:ext>
            </a:extLst>
          </p:cNvPr>
          <p:cNvCxnSpPr>
            <a:cxnSpLocks/>
          </p:cNvCxnSpPr>
          <p:nvPr/>
        </p:nvCxnSpPr>
        <p:spPr>
          <a:xfrm flipV="1">
            <a:off x="5372100" y="1892300"/>
            <a:ext cx="457200" cy="11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884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2A307EB9-E6A2-4BDC-A5E2-28B981047D24}"/>
              </a:ext>
            </a:extLst>
          </p:cNvPr>
          <p:cNvPicPr>
            <a:picLocks noChangeAspect="1"/>
          </p:cNvPicPr>
          <p:nvPr/>
        </p:nvPicPr>
        <p:blipFill>
          <a:blip r:embed="rId3"/>
          <a:stretch>
            <a:fillRect/>
          </a:stretch>
        </p:blipFill>
        <p:spPr>
          <a:xfrm>
            <a:off x="4997116" y="2618123"/>
            <a:ext cx="7162800" cy="3514725"/>
          </a:xfrm>
          <a:prstGeom prst="rect">
            <a:avLst/>
          </a:prstGeom>
        </p:spPr>
      </p:pic>
      <p:pic>
        <p:nvPicPr>
          <p:cNvPr id="5" name="Espace réservé pour une image  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70918"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3413790"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3701338"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19</a:t>
            </a:r>
          </a:p>
        </p:txBody>
      </p:sp>
      <p:sp>
        <p:nvSpPr>
          <p:cNvPr id="15" name="Rectangle 1"/>
          <p:cNvSpPr>
            <a:spLocks noChangeArrowheads="1"/>
          </p:cNvSpPr>
          <p:nvPr/>
        </p:nvSpPr>
        <p:spPr bwMode="auto">
          <a:xfrm>
            <a:off x="1881187" y="1648456"/>
            <a:ext cx="514350" cy="152473"/>
          </a:xfrm>
          <a:prstGeom prst="rect">
            <a:avLst/>
          </a:prstGeom>
          <a:solidFill>
            <a:schemeClr val="bg1"/>
          </a:solidFill>
          <a:ln w="9525" algn="ctr">
            <a:solidFill>
              <a:schemeClr val="bg1"/>
            </a:solidFill>
            <a:round/>
            <a:headEnd/>
            <a:tailEnd/>
          </a:ln>
        </p:spPr>
        <p:txBody>
          <a:bodyPr wrap="none"/>
          <a:lstStyle>
            <a:lvl1pPr>
              <a:spcBef>
                <a:spcPct val="20000"/>
              </a:spcBef>
              <a:buClr>
                <a:srgbClr val="E9030A"/>
              </a:buClr>
              <a:buFont typeface="Wingdings" panose="05000000000000000000" pitchFamily="2" charset="2"/>
              <a:buChar char="§"/>
              <a:defRPr sz="2000">
                <a:solidFill>
                  <a:schemeClr val="tx2"/>
                </a:solidFill>
                <a:latin typeface="Arial Narrow" panose="020B0606020202030204" pitchFamily="34" charset="0"/>
              </a:defRPr>
            </a:lvl1pPr>
            <a:lvl2pPr marL="742950" indent="-285750">
              <a:spcBef>
                <a:spcPct val="20000"/>
              </a:spcBef>
              <a:buClr>
                <a:srgbClr val="E9030A"/>
              </a:buClr>
              <a:buSzPct val="80000"/>
              <a:buFont typeface="Arial Black" panose="020B0A04020102020204" pitchFamily="34" charset="0"/>
              <a:buChar char="&gt;"/>
              <a:defRPr sz="1600">
                <a:solidFill>
                  <a:schemeClr val="tx2"/>
                </a:solidFill>
                <a:latin typeface="Arial Narrow" panose="020B0606020202030204" pitchFamily="34" charset="0"/>
              </a:defRPr>
            </a:lvl2pPr>
            <a:lvl3pPr marL="1143000" indent="-228600">
              <a:spcBef>
                <a:spcPct val="20000"/>
              </a:spcBef>
              <a:buClr>
                <a:srgbClr val="E9030A"/>
              </a:buClr>
              <a:buSzPct val="70000"/>
              <a:buChar char="•"/>
              <a:defRPr sz="1400">
                <a:solidFill>
                  <a:schemeClr val="tx2"/>
                </a:solidFill>
                <a:latin typeface="Arial Narrow" panose="020B0606020202030204" pitchFamily="34" charset="0"/>
              </a:defRPr>
            </a:lvl3pPr>
            <a:lvl4pPr marL="1600200" indent="-228600">
              <a:spcBef>
                <a:spcPct val="20000"/>
              </a:spcBef>
              <a:buClr>
                <a:srgbClr val="E9030A"/>
              </a:buClr>
              <a:buFont typeface="Arial Narrow" panose="020B0606020202030204" pitchFamily="34" charset="0"/>
              <a:buChar char="―"/>
              <a:defRPr sz="1200">
                <a:solidFill>
                  <a:schemeClr val="tx2"/>
                </a:solidFill>
                <a:latin typeface="Arial Narrow" panose="020B0606020202030204" pitchFamily="34" charset="0"/>
              </a:defRPr>
            </a:lvl4pPr>
            <a:lvl5pPr marL="2057400" indent="-228600">
              <a:spcBef>
                <a:spcPct val="20000"/>
              </a:spcBef>
              <a:buClr>
                <a:srgbClr val="990033"/>
              </a:buClr>
              <a:buSzPct val="70000"/>
              <a:buChar char="o"/>
              <a:defRPr sz="1100">
                <a:solidFill>
                  <a:schemeClr val="tx2"/>
                </a:solidFill>
                <a:latin typeface="Arial Narrow" panose="020B0606020202030204" pitchFamily="34" charset="0"/>
              </a:defRPr>
            </a:lvl5pPr>
            <a:lvl6pPr marL="25146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6pPr>
            <a:lvl7pPr marL="29718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7pPr>
            <a:lvl8pPr marL="34290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8pPr>
            <a:lvl9pPr marL="38862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9pPr>
          </a:lstStyle>
          <a:p>
            <a:pPr eaLnBrk="1" hangingPunct="1">
              <a:spcBef>
                <a:spcPct val="55000"/>
              </a:spcBef>
              <a:buClrTx/>
              <a:buFontTx/>
              <a:buNone/>
            </a:pPr>
            <a:endParaRPr lang="fr-FR" altLang="fr-FR" sz="3200" dirty="0">
              <a:solidFill>
                <a:schemeClr val="tx1"/>
              </a:solidFill>
            </a:endParaRPr>
          </a:p>
        </p:txBody>
      </p:sp>
      <p:sp>
        <p:nvSpPr>
          <p:cNvPr id="30" name="Rectangle 29"/>
          <p:cNvSpPr/>
          <p:nvPr/>
        </p:nvSpPr>
        <p:spPr>
          <a:xfrm>
            <a:off x="7265819" y="755101"/>
            <a:ext cx="3884401" cy="1815882"/>
          </a:xfrm>
          <a:prstGeom prst="rect">
            <a:avLst/>
          </a:prstGeom>
        </p:spPr>
        <p:txBody>
          <a:bodyPr wrap="square">
            <a:spAutoFit/>
          </a:bodyPr>
          <a:lstStyle/>
          <a:p>
            <a:pPr marL="285750" indent="-285750" algn="just">
              <a:buFont typeface="Arial" panose="020B0604020202020204" pitchFamily="34" charset="0"/>
              <a:buChar char="•"/>
            </a:pPr>
            <a:r>
              <a:rPr lang="fr-FR" sz="1400" dirty="0"/>
              <a:t>A l’ouverture de l’espace assurance un message rappel à mon client qu’une opération doit être finalisée ainsi qu’un « panneau information » au niveau du point d’entrée permettant d’accéder à l’opération.</a:t>
            </a:r>
          </a:p>
          <a:p>
            <a:pPr marL="273050" algn="just"/>
            <a:endParaRPr lang="fr-FR" sz="1400" dirty="0"/>
          </a:p>
          <a:p>
            <a:pPr marL="273050" algn="just"/>
            <a:endParaRPr lang="fr-FR" sz="1400" dirty="0"/>
          </a:p>
        </p:txBody>
      </p:sp>
      <p:sp>
        <p:nvSpPr>
          <p:cNvPr id="31" name="object 10"/>
          <p:cNvSpPr>
            <a:spLocks/>
          </p:cNvSpPr>
          <p:nvPr/>
        </p:nvSpPr>
        <p:spPr bwMode="auto">
          <a:xfrm>
            <a:off x="3698543" y="1501254"/>
            <a:ext cx="477672" cy="300253"/>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2" name="Connecteur droit avec flèche 31"/>
          <p:cNvCxnSpPr>
            <a:cxnSpLocks/>
          </p:cNvCxnSpPr>
          <p:nvPr/>
        </p:nvCxnSpPr>
        <p:spPr>
          <a:xfrm flipV="1">
            <a:off x="7507705" y="3769895"/>
            <a:ext cx="657727" cy="6737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a:cxnSpLocks/>
          </p:cNvCxnSpPr>
          <p:nvPr/>
        </p:nvCxnSpPr>
        <p:spPr>
          <a:xfrm>
            <a:off x="7587916" y="5374105"/>
            <a:ext cx="24544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BF5B98F5-DFC7-4DC5-A134-746662DCF353}"/>
              </a:ext>
            </a:extLst>
          </p:cNvPr>
          <p:cNvPicPr>
            <a:picLocks noChangeAspect="1"/>
          </p:cNvPicPr>
          <p:nvPr/>
        </p:nvPicPr>
        <p:blipFill>
          <a:blip r:embed="rId6"/>
          <a:stretch>
            <a:fillRect/>
          </a:stretch>
        </p:blipFill>
        <p:spPr>
          <a:xfrm>
            <a:off x="1256104" y="1138989"/>
            <a:ext cx="3765575" cy="2932948"/>
          </a:xfrm>
          <a:prstGeom prst="rect">
            <a:avLst/>
          </a:prstGeom>
        </p:spPr>
      </p:pic>
      <p:cxnSp>
        <p:nvCxnSpPr>
          <p:cNvPr id="26" name="Connecteur droit avec flèche 25">
            <a:extLst>
              <a:ext uri="{FF2B5EF4-FFF2-40B4-BE49-F238E27FC236}">
                <a16:creationId xmlns:a16="http://schemas.microsoft.com/office/drawing/2014/main" id="{611D1B1B-63A8-4DE6-9C2F-DC24AB136D57}"/>
              </a:ext>
            </a:extLst>
          </p:cNvPr>
          <p:cNvCxnSpPr>
            <a:cxnSpLocks/>
          </p:cNvCxnSpPr>
          <p:nvPr/>
        </p:nvCxnSpPr>
        <p:spPr>
          <a:xfrm flipH="1">
            <a:off x="4491789" y="1915355"/>
            <a:ext cx="2979643" cy="7315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a:cxnSpLocks/>
          </p:cNvCxnSpPr>
          <p:nvPr/>
        </p:nvCxnSpPr>
        <p:spPr>
          <a:xfrm flipH="1">
            <a:off x="4058653" y="1217523"/>
            <a:ext cx="3340590" cy="980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176883" y="4346499"/>
            <a:ext cx="6282696" cy="2031325"/>
          </a:xfrm>
          <a:prstGeom prst="rect">
            <a:avLst/>
          </a:prstGeom>
        </p:spPr>
        <p:txBody>
          <a:bodyPr wrap="square">
            <a:spAutoFit/>
          </a:bodyPr>
          <a:lstStyle/>
          <a:p>
            <a:pPr marL="285750" indent="-285750" algn="just">
              <a:buFont typeface="Arial" panose="020B0604020202020204" pitchFamily="34" charset="0"/>
              <a:buChar char="•"/>
            </a:pPr>
            <a:r>
              <a:rPr lang="fr-FR" sz="1400" dirty="0"/>
              <a:t>Mon client se rend dans le suivi des opérations et sélectionne l’opération à finaliser.</a:t>
            </a:r>
          </a:p>
          <a:p>
            <a:pPr algn="just"/>
            <a:endParaRPr lang="fr-FR" sz="1400" dirty="0"/>
          </a:p>
          <a:p>
            <a:pPr marL="285750" indent="-285750" algn="just">
              <a:buFont typeface="Arial" panose="020B0604020202020204" pitchFamily="34" charset="0"/>
              <a:buChar char="•"/>
            </a:pPr>
            <a:r>
              <a:rPr lang="fr-FR" sz="1400" dirty="0"/>
              <a:t>Il doit vérifier le détail de l’opération qui lui est proposé et confirmer l’exactitude des éléments affichés par rapport aux informations échangées par téléphone.</a:t>
            </a:r>
          </a:p>
          <a:p>
            <a:pPr marL="285750" indent="-285750" algn="just">
              <a:buFont typeface="Arial" panose="020B0604020202020204" pitchFamily="34" charset="0"/>
              <a:buChar char="•"/>
            </a:pPr>
            <a:endParaRPr lang="fr-FR" sz="1400" dirty="0"/>
          </a:p>
          <a:p>
            <a:pPr marL="285750" indent="-285750" algn="just">
              <a:buFont typeface="Arial" panose="020B0604020202020204" pitchFamily="34" charset="0"/>
              <a:buChar char="•"/>
            </a:pPr>
            <a:r>
              <a:rPr lang="fr-FR" sz="1400" dirty="0"/>
              <a:t> Cette étape est obligatoire pour pouvoir passer à l’étape suivante. </a:t>
            </a:r>
          </a:p>
          <a:p>
            <a:pPr marL="285750" indent="-285750" algn="just">
              <a:buFont typeface="Arial" panose="020B0604020202020204" pitchFamily="34" charset="0"/>
              <a:buChar char="•"/>
            </a:pPr>
            <a:endParaRPr lang="fr-FR" sz="1400" dirty="0"/>
          </a:p>
        </p:txBody>
      </p:sp>
      <p:cxnSp>
        <p:nvCxnSpPr>
          <p:cNvPr id="39" name="Connecteur droit avec flèche 38">
            <a:extLst>
              <a:ext uri="{FF2B5EF4-FFF2-40B4-BE49-F238E27FC236}">
                <a16:creationId xmlns:a16="http://schemas.microsoft.com/office/drawing/2014/main" id="{73583059-ABDF-4F14-B91E-58912859325F}"/>
              </a:ext>
            </a:extLst>
          </p:cNvPr>
          <p:cNvCxnSpPr>
            <a:cxnSpLocks/>
          </p:cNvCxnSpPr>
          <p:nvPr/>
        </p:nvCxnSpPr>
        <p:spPr>
          <a:xfrm>
            <a:off x="7098632" y="6023810"/>
            <a:ext cx="32966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EBFB2283-2A18-4E40-8131-65A5D99EA692}"/>
              </a:ext>
            </a:extLst>
          </p:cNvPr>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E1AFA29E-467B-4656-8408-C8AEAE998538}"/>
              </a:ext>
            </a:extLst>
          </p:cNvPr>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19</a:t>
            </a:r>
          </a:p>
        </p:txBody>
      </p:sp>
    </p:spTree>
    <p:extLst>
      <p:ext uri="{BB962C8B-B14F-4D97-AF65-F5344CB8AC3E}">
        <p14:creationId xmlns:p14="http://schemas.microsoft.com/office/powerpoint/2010/main" val="169230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86ED2E9-5A37-4D7E-B7A3-474C436412FE}"/>
              </a:ext>
            </a:extLst>
          </p:cNvPr>
          <p:cNvPicPr>
            <a:picLocks noChangeAspect="1"/>
          </p:cNvPicPr>
          <p:nvPr/>
        </p:nvPicPr>
        <p:blipFill>
          <a:blip r:embed="rId3"/>
          <a:stretch>
            <a:fillRect/>
          </a:stretch>
        </p:blipFill>
        <p:spPr>
          <a:xfrm>
            <a:off x="656723" y="1961649"/>
            <a:ext cx="7124700" cy="2838450"/>
          </a:xfrm>
          <a:prstGeom prst="rect">
            <a:avLst/>
          </a:prstGeom>
        </p:spPr>
      </p:pic>
      <p:pic>
        <p:nvPicPr>
          <p:cNvPr id="5" name="Espace réservé pour une image  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808372" y="3125645"/>
            <a:ext cx="383628"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20</a:t>
            </a:r>
          </a:p>
        </p:txBody>
      </p:sp>
      <p:sp>
        <p:nvSpPr>
          <p:cNvPr id="39" name="Rectangle 38"/>
          <p:cNvSpPr/>
          <p:nvPr/>
        </p:nvSpPr>
        <p:spPr>
          <a:xfrm>
            <a:off x="7912769" y="1748482"/>
            <a:ext cx="3914274" cy="4185761"/>
          </a:xfrm>
          <a:prstGeom prst="rect">
            <a:avLst/>
          </a:prstGeom>
        </p:spPr>
        <p:txBody>
          <a:bodyPr wrap="square">
            <a:spAutoFit/>
          </a:bodyPr>
          <a:lstStyle/>
          <a:p>
            <a:pPr marL="285750" indent="-285750" algn="just">
              <a:buFont typeface="Arial" panose="020B0604020202020204" pitchFamily="34" charset="0"/>
              <a:buChar char="•"/>
            </a:pPr>
            <a:r>
              <a:rPr lang="fr-FR" sz="1400" dirty="0"/>
              <a:t>Mon client télécharge et prend connaissance des documents d’information présentés puis coche l’engagement de lecture et de téléchargement. </a:t>
            </a:r>
          </a:p>
          <a:p>
            <a:pPr algn="just"/>
            <a:endParaRPr lang="fr-FR" sz="1400" dirty="0"/>
          </a:p>
          <a:p>
            <a:pPr marL="285750" indent="-285750" algn="just">
              <a:buFont typeface="Arial" panose="020B0604020202020204" pitchFamily="34" charset="0"/>
              <a:buChar char="•"/>
            </a:pPr>
            <a:r>
              <a:rPr lang="fr-FR" sz="1400" dirty="0"/>
              <a:t>Ces 2 étapes sont obligatoires pour passer à la suivante. </a:t>
            </a:r>
          </a:p>
          <a:p>
            <a:pPr marL="285750" indent="-285750" algn="just">
              <a:buFont typeface="Arial" panose="020B0604020202020204" pitchFamily="34" charset="0"/>
              <a:buChar char="•"/>
            </a:pPr>
            <a:endParaRPr lang="fr-FR" sz="1400" dirty="0"/>
          </a:p>
          <a:p>
            <a:pPr algn="just"/>
            <a:r>
              <a:rPr lang="fr-FR" sz="1400" i="1" dirty="0"/>
              <a:t>Les documents présentés sont en fonction de l’opération par exemple, Pour l’adhésion PERCE, il y aura : La notice produit, La fiche comparative avec les produits de retraite dans le cas d’une adhésion PERCE par transfert de PERP, Les DICI et dispositions particulières des supports choisis le cas échéant.</a:t>
            </a:r>
          </a:p>
          <a:p>
            <a:pPr algn="just"/>
            <a:endParaRPr lang="fr-FR" sz="1400" i="1" dirty="0"/>
          </a:p>
          <a:p>
            <a:pPr marL="285750" indent="-285750" algn="just">
              <a:buFont typeface="Arial" panose="020B0604020202020204" pitchFamily="34" charset="0"/>
              <a:buChar char="•"/>
            </a:pPr>
            <a:r>
              <a:rPr lang="fr-FR" sz="1400" dirty="0"/>
              <a:t>Le client doit ensuite cocher l’engagement de lecture et de téléchargement pour passer à l’étape suivante. </a:t>
            </a:r>
          </a:p>
        </p:txBody>
      </p:sp>
      <p:cxnSp>
        <p:nvCxnSpPr>
          <p:cNvPr id="49" name="Connecteur droit avec flèche 48"/>
          <p:cNvCxnSpPr>
            <a:cxnSpLocks/>
          </p:cNvCxnSpPr>
          <p:nvPr/>
        </p:nvCxnSpPr>
        <p:spPr>
          <a:xfrm flipH="1">
            <a:off x="3898233" y="2326105"/>
            <a:ext cx="4058651" cy="946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BB78F230-D165-4BFF-B778-A48A5ED3118B}"/>
              </a:ext>
            </a:extLst>
          </p:cNvPr>
          <p:cNvCxnSpPr>
            <a:cxnSpLocks/>
          </p:cNvCxnSpPr>
          <p:nvPr/>
        </p:nvCxnSpPr>
        <p:spPr>
          <a:xfrm flipH="1" flipV="1">
            <a:off x="2486526" y="4186990"/>
            <a:ext cx="5336674" cy="1286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41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D2DADA2-97FD-456A-AB4F-99D6B5730E99}"/>
              </a:ext>
            </a:extLst>
          </p:cNvPr>
          <p:cNvPicPr>
            <a:picLocks noChangeAspect="1"/>
          </p:cNvPicPr>
          <p:nvPr/>
        </p:nvPicPr>
        <p:blipFill>
          <a:blip r:embed="rId3"/>
          <a:stretch>
            <a:fillRect/>
          </a:stretch>
        </p:blipFill>
        <p:spPr>
          <a:xfrm>
            <a:off x="1271838" y="1610476"/>
            <a:ext cx="6343650" cy="3476625"/>
          </a:xfrm>
          <a:prstGeom prst="rect">
            <a:avLst/>
          </a:prstGeom>
        </p:spPr>
      </p:pic>
      <p:pic>
        <p:nvPicPr>
          <p:cNvPr id="5" name="Espace réservé pour une image  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21</a:t>
            </a:r>
          </a:p>
        </p:txBody>
      </p:sp>
      <p:sp>
        <p:nvSpPr>
          <p:cNvPr id="28" name="Rectangle 27"/>
          <p:cNvSpPr/>
          <p:nvPr/>
        </p:nvSpPr>
        <p:spPr>
          <a:xfrm>
            <a:off x="1042737" y="1186799"/>
            <a:ext cx="8903368" cy="523220"/>
          </a:xfrm>
          <a:prstGeom prst="rect">
            <a:avLst/>
          </a:prstGeom>
        </p:spPr>
        <p:txBody>
          <a:bodyPr wrap="square">
            <a:spAutoFit/>
          </a:bodyPr>
          <a:lstStyle/>
          <a:p>
            <a:pPr marL="285750" indent="-285750" algn="just">
              <a:buFont typeface="Arial" panose="020B0604020202020204" pitchFamily="34" charset="0"/>
              <a:buChar char="•"/>
            </a:pPr>
            <a:r>
              <a:rPr lang="fr-FR" sz="1400" dirty="0"/>
              <a:t>Le client demande un code d’authentification pour valider l’opération.</a:t>
            </a:r>
          </a:p>
          <a:p>
            <a:pPr marL="285750" indent="-285750" algn="just">
              <a:buFont typeface="Arial" panose="020B0604020202020204" pitchFamily="34" charset="0"/>
              <a:buChar char="•"/>
            </a:pPr>
            <a:r>
              <a:rPr lang="fr-FR" sz="1400" dirty="0"/>
              <a:t>Le code est envoyé sur le téléphone portable du client.</a:t>
            </a:r>
          </a:p>
        </p:txBody>
      </p:sp>
      <p:sp>
        <p:nvSpPr>
          <p:cNvPr id="30" name="Rectangle 29"/>
          <p:cNvSpPr/>
          <p:nvPr/>
        </p:nvSpPr>
        <p:spPr>
          <a:xfrm>
            <a:off x="1607784" y="5301595"/>
            <a:ext cx="7663216" cy="738664"/>
          </a:xfrm>
          <a:prstGeom prst="rect">
            <a:avLst/>
          </a:prstGeom>
        </p:spPr>
        <p:txBody>
          <a:bodyPr wrap="square">
            <a:spAutoFit/>
          </a:bodyPr>
          <a:lstStyle/>
          <a:p>
            <a:pPr marL="285750" indent="-285750" algn="just">
              <a:buFont typeface="Arial" panose="020B0604020202020204" pitchFamily="34" charset="0"/>
              <a:buChar char="•"/>
            </a:pPr>
            <a:r>
              <a:rPr lang="fr-FR" sz="1400" dirty="0"/>
              <a:t>Le client prend connaissance de l’ensemble des documents relatifs à l’opération présentés dans l’espace de signature : Convention de preuve, Proposition d’assurance Et le cas échéant, mandat SEPA</a:t>
            </a:r>
          </a:p>
        </p:txBody>
      </p:sp>
      <p:sp>
        <p:nvSpPr>
          <p:cNvPr id="31" name="object 10"/>
          <p:cNvSpPr>
            <a:spLocks/>
          </p:cNvSpPr>
          <p:nvPr/>
        </p:nvSpPr>
        <p:spPr bwMode="auto">
          <a:xfrm>
            <a:off x="4145280" y="4005580"/>
            <a:ext cx="2077426" cy="306404"/>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cxnSp>
        <p:nvCxnSpPr>
          <p:cNvPr id="34" name="Connecteur droit avec flèche 33"/>
          <p:cNvCxnSpPr>
            <a:cxnSpLocks/>
          </p:cNvCxnSpPr>
          <p:nvPr/>
        </p:nvCxnSpPr>
        <p:spPr>
          <a:xfrm>
            <a:off x="4572000" y="1676400"/>
            <a:ext cx="990600" cy="1981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1238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22</a:t>
            </a:r>
          </a:p>
        </p:txBody>
      </p:sp>
      <p:sp>
        <p:nvSpPr>
          <p:cNvPr id="23" name="Rectangle 22"/>
          <p:cNvSpPr/>
          <p:nvPr/>
        </p:nvSpPr>
        <p:spPr>
          <a:xfrm>
            <a:off x="7613494" y="997104"/>
            <a:ext cx="3687337" cy="738664"/>
          </a:xfrm>
          <a:prstGeom prst="rect">
            <a:avLst/>
          </a:prstGeom>
        </p:spPr>
        <p:txBody>
          <a:bodyPr wrap="square">
            <a:spAutoFit/>
          </a:bodyPr>
          <a:lstStyle/>
          <a:p>
            <a:pPr marL="285750" indent="-285750" algn="just">
              <a:buFont typeface="Arial" panose="020B0604020202020204" pitchFamily="34" charset="0"/>
              <a:buChar char="•"/>
            </a:pPr>
            <a:r>
              <a:rPr lang="fr-FR" sz="1400" dirty="0"/>
              <a:t>Après avoir lu l’ensemble des documents, le client coche le consentement. </a:t>
            </a:r>
            <a:endParaRPr lang="fr-FR" sz="1400" b="1" dirty="0"/>
          </a:p>
        </p:txBody>
      </p:sp>
      <p:pic>
        <p:nvPicPr>
          <p:cNvPr id="2" name="Image 1">
            <a:extLst>
              <a:ext uri="{FF2B5EF4-FFF2-40B4-BE49-F238E27FC236}">
                <a16:creationId xmlns:a16="http://schemas.microsoft.com/office/drawing/2014/main" id="{F8B35F21-2146-45D2-B801-CDD96CE6E7F9}"/>
              </a:ext>
            </a:extLst>
          </p:cNvPr>
          <p:cNvPicPr>
            <a:picLocks noChangeAspect="1"/>
          </p:cNvPicPr>
          <p:nvPr/>
        </p:nvPicPr>
        <p:blipFill>
          <a:blip r:embed="rId5"/>
          <a:stretch>
            <a:fillRect/>
          </a:stretch>
        </p:blipFill>
        <p:spPr>
          <a:xfrm>
            <a:off x="952500" y="957262"/>
            <a:ext cx="5562600" cy="2886075"/>
          </a:xfrm>
          <a:prstGeom prst="rect">
            <a:avLst/>
          </a:prstGeom>
        </p:spPr>
      </p:pic>
      <p:cxnSp>
        <p:nvCxnSpPr>
          <p:cNvPr id="29" name="Connecteur droit avec flèche 28"/>
          <p:cNvCxnSpPr>
            <a:cxnSpLocks/>
          </p:cNvCxnSpPr>
          <p:nvPr/>
        </p:nvCxnSpPr>
        <p:spPr>
          <a:xfrm flipH="1">
            <a:off x="2476500" y="1443463"/>
            <a:ext cx="5245411" cy="8933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object 10"/>
          <p:cNvSpPr>
            <a:spLocks/>
          </p:cNvSpPr>
          <p:nvPr/>
        </p:nvSpPr>
        <p:spPr bwMode="auto">
          <a:xfrm>
            <a:off x="1895209" y="2411354"/>
            <a:ext cx="4683391" cy="395346"/>
          </a:xfrm>
          <a:custGeom>
            <a:avLst/>
            <a:gdLst>
              <a:gd name="T0" fmla="*/ 0 w 356235"/>
              <a:gd name="T1" fmla="*/ 885313 h 152400"/>
              <a:gd name="T2" fmla="*/ 2147483646 w 356235"/>
              <a:gd name="T3" fmla="*/ 885313 h 152400"/>
              <a:gd name="T4" fmla="*/ 2147483646 w 356235"/>
              <a:gd name="T5" fmla="*/ 0 h 152400"/>
              <a:gd name="T6" fmla="*/ 0 w 356235"/>
              <a:gd name="T7" fmla="*/ 0 h 152400"/>
              <a:gd name="T8" fmla="*/ 0 w 356235"/>
              <a:gd name="T9" fmla="*/ 885313 h 152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235" h="152400">
                <a:moveTo>
                  <a:pt x="0" y="152400"/>
                </a:moveTo>
                <a:lnTo>
                  <a:pt x="356158" y="152400"/>
                </a:lnTo>
                <a:lnTo>
                  <a:pt x="356158" y="0"/>
                </a:lnTo>
                <a:lnTo>
                  <a:pt x="0" y="0"/>
                </a:lnTo>
                <a:lnTo>
                  <a:pt x="0" y="152400"/>
                </a:lnTo>
                <a:close/>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fr-FR" dirty="0"/>
          </a:p>
        </p:txBody>
      </p:sp>
      <p:pic>
        <p:nvPicPr>
          <p:cNvPr id="4" name="Image 3">
            <a:extLst>
              <a:ext uri="{FF2B5EF4-FFF2-40B4-BE49-F238E27FC236}">
                <a16:creationId xmlns:a16="http://schemas.microsoft.com/office/drawing/2014/main" id="{CAAE54E7-24B6-45B8-9F5A-DE13EC92D429}"/>
              </a:ext>
            </a:extLst>
          </p:cNvPr>
          <p:cNvPicPr>
            <a:picLocks noChangeAspect="1"/>
          </p:cNvPicPr>
          <p:nvPr/>
        </p:nvPicPr>
        <p:blipFill>
          <a:blip r:embed="rId6"/>
          <a:stretch>
            <a:fillRect/>
          </a:stretch>
        </p:blipFill>
        <p:spPr>
          <a:xfrm>
            <a:off x="5995987" y="3217862"/>
            <a:ext cx="5534025" cy="2886075"/>
          </a:xfrm>
          <a:prstGeom prst="rect">
            <a:avLst/>
          </a:prstGeom>
        </p:spPr>
      </p:pic>
      <p:sp>
        <p:nvSpPr>
          <p:cNvPr id="14" name="Rectangle 13">
            <a:extLst>
              <a:ext uri="{FF2B5EF4-FFF2-40B4-BE49-F238E27FC236}">
                <a16:creationId xmlns:a16="http://schemas.microsoft.com/office/drawing/2014/main" id="{509009A1-F52C-42A4-B4F9-56ABFFBBAB53}"/>
              </a:ext>
            </a:extLst>
          </p:cNvPr>
          <p:cNvSpPr/>
          <p:nvPr/>
        </p:nvSpPr>
        <p:spPr>
          <a:xfrm>
            <a:off x="1873094" y="4603904"/>
            <a:ext cx="3687337" cy="1815882"/>
          </a:xfrm>
          <a:prstGeom prst="rect">
            <a:avLst/>
          </a:prstGeom>
        </p:spPr>
        <p:txBody>
          <a:bodyPr wrap="square">
            <a:spAutoFit/>
          </a:bodyPr>
          <a:lstStyle/>
          <a:p>
            <a:pPr marL="285750" indent="-285750" algn="just">
              <a:buFont typeface="Arial" panose="020B0604020202020204" pitchFamily="34" charset="0"/>
              <a:buChar char="•"/>
            </a:pPr>
            <a:r>
              <a:rPr lang="fr-FR" sz="1400" dirty="0"/>
              <a:t>Mon client saisit le code d’authentification reçu puis clique sur « Signer» pour signer électroniquement ses documents et finaliser sa demande d’opération. </a:t>
            </a:r>
          </a:p>
          <a:p>
            <a:pPr algn="just"/>
            <a:endParaRPr lang="fr-FR" sz="1400" i="1" dirty="0"/>
          </a:p>
          <a:p>
            <a:pPr algn="just"/>
            <a:r>
              <a:rPr lang="fr-FR" sz="1400" i="1" dirty="0"/>
              <a:t>Il peut demander un nouveau code d’authentification (2 renvois possibles)</a:t>
            </a:r>
            <a:endParaRPr lang="fr-FR" sz="1400" b="1" i="1" dirty="0"/>
          </a:p>
        </p:txBody>
      </p:sp>
      <p:cxnSp>
        <p:nvCxnSpPr>
          <p:cNvPr id="15" name="Connecteur droit avec flèche 14">
            <a:extLst>
              <a:ext uri="{FF2B5EF4-FFF2-40B4-BE49-F238E27FC236}">
                <a16:creationId xmlns:a16="http://schemas.microsoft.com/office/drawing/2014/main" id="{2A401916-3B9A-4CAC-A5C4-7F50135BD979}"/>
              </a:ext>
            </a:extLst>
          </p:cNvPr>
          <p:cNvCxnSpPr>
            <a:cxnSpLocks/>
            <a:stCxn id="14" idx="3"/>
          </p:cNvCxnSpPr>
          <p:nvPr/>
        </p:nvCxnSpPr>
        <p:spPr>
          <a:xfrm flipV="1">
            <a:off x="5560431" y="5257801"/>
            <a:ext cx="2554869" cy="254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0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2422675-DB5C-4E04-8704-CFCE031F4E5F}"/>
              </a:ext>
            </a:extLst>
          </p:cNvPr>
          <p:cNvPicPr>
            <a:picLocks noChangeAspect="1"/>
          </p:cNvPicPr>
          <p:nvPr/>
        </p:nvPicPr>
        <p:blipFill>
          <a:blip r:embed="rId3"/>
          <a:stretch>
            <a:fillRect/>
          </a:stretch>
        </p:blipFill>
        <p:spPr>
          <a:xfrm>
            <a:off x="5505450" y="1928563"/>
            <a:ext cx="6457950" cy="2771775"/>
          </a:xfrm>
          <a:prstGeom prst="rect">
            <a:avLst/>
          </a:prstGeom>
        </p:spPr>
      </p:pic>
      <p:pic>
        <p:nvPicPr>
          <p:cNvPr id="2" name="Image 1">
            <a:extLst>
              <a:ext uri="{FF2B5EF4-FFF2-40B4-BE49-F238E27FC236}">
                <a16:creationId xmlns:a16="http://schemas.microsoft.com/office/drawing/2014/main" id="{AA681A07-21EC-489E-9F53-1B3F6079E690}"/>
              </a:ext>
            </a:extLst>
          </p:cNvPr>
          <p:cNvPicPr>
            <a:picLocks noChangeAspect="1"/>
          </p:cNvPicPr>
          <p:nvPr/>
        </p:nvPicPr>
        <p:blipFill rotWithShape="1">
          <a:blip r:embed="rId4"/>
          <a:srcRect l="11734" r="15919"/>
          <a:stretch/>
        </p:blipFill>
        <p:spPr>
          <a:xfrm>
            <a:off x="1116742" y="834858"/>
            <a:ext cx="2887767" cy="3284537"/>
          </a:xfrm>
          <a:prstGeom prst="rect">
            <a:avLst/>
          </a:prstGeom>
        </p:spPr>
      </p:pic>
      <p:pic>
        <p:nvPicPr>
          <p:cNvPr id="5" name="Espace réservé pour une image  4"/>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4676110"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finaliser son offre en SED.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23</a:t>
            </a:r>
          </a:p>
        </p:txBody>
      </p:sp>
      <p:sp>
        <p:nvSpPr>
          <p:cNvPr id="31" name="Rectangle 30"/>
          <p:cNvSpPr/>
          <p:nvPr/>
        </p:nvSpPr>
        <p:spPr>
          <a:xfrm>
            <a:off x="4426092" y="1014348"/>
            <a:ext cx="5517130" cy="307777"/>
          </a:xfrm>
          <a:prstGeom prst="rect">
            <a:avLst/>
          </a:prstGeom>
        </p:spPr>
        <p:txBody>
          <a:bodyPr wrap="square">
            <a:spAutoFit/>
          </a:bodyPr>
          <a:lstStyle/>
          <a:p>
            <a:pPr marL="285750" indent="-285750" algn="just">
              <a:buFont typeface="Arial" panose="020B0604020202020204" pitchFamily="34" charset="0"/>
              <a:buChar char="•"/>
            </a:pPr>
            <a:r>
              <a:rPr lang="fr-FR" sz="1400" dirty="0"/>
              <a:t>La saisie est terminée pour mon client.</a:t>
            </a:r>
            <a:endParaRPr lang="fr-FR" sz="1400" b="1" dirty="0"/>
          </a:p>
        </p:txBody>
      </p:sp>
      <p:cxnSp>
        <p:nvCxnSpPr>
          <p:cNvPr id="36" name="Connecteur droit avec flèche 35"/>
          <p:cNvCxnSpPr>
            <a:cxnSpLocks/>
          </p:cNvCxnSpPr>
          <p:nvPr/>
        </p:nvCxnSpPr>
        <p:spPr>
          <a:xfrm flipH="1">
            <a:off x="3826043" y="1427747"/>
            <a:ext cx="906378" cy="4745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6" name="Groupe 25">
            <a:extLst>
              <a:ext uri="{FF2B5EF4-FFF2-40B4-BE49-F238E27FC236}">
                <a16:creationId xmlns:a16="http://schemas.microsoft.com/office/drawing/2014/main" id="{DA848246-DFFB-4248-B8A1-705C02190DE8}"/>
              </a:ext>
            </a:extLst>
          </p:cNvPr>
          <p:cNvGrpSpPr/>
          <p:nvPr/>
        </p:nvGrpSpPr>
        <p:grpSpPr>
          <a:xfrm>
            <a:off x="1133850" y="5289664"/>
            <a:ext cx="4150525" cy="1663922"/>
            <a:chOff x="11452913" y="3821837"/>
            <a:chExt cx="3425896" cy="1663922"/>
          </a:xfrm>
        </p:grpSpPr>
        <p:sp>
          <p:nvSpPr>
            <p:cNvPr id="27" name="Rectangle 26">
              <a:extLst>
                <a:ext uri="{FF2B5EF4-FFF2-40B4-BE49-F238E27FC236}">
                  <a16:creationId xmlns:a16="http://schemas.microsoft.com/office/drawing/2014/main" id="{9739B4FA-88D8-4371-9B21-9F5FA2CE46B6}"/>
                </a:ext>
              </a:extLst>
            </p:cNvPr>
            <p:cNvSpPr/>
            <p:nvPr/>
          </p:nvSpPr>
          <p:spPr>
            <a:xfrm>
              <a:off x="11452913" y="3821837"/>
              <a:ext cx="3425896" cy="131752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8" name="TextBox 51">
              <a:extLst>
                <a:ext uri="{FF2B5EF4-FFF2-40B4-BE49-F238E27FC236}">
                  <a16:creationId xmlns:a16="http://schemas.microsoft.com/office/drawing/2014/main" id="{01FE3378-0E27-449A-A8D3-EFF84DB145BD}"/>
                </a:ext>
              </a:extLst>
            </p:cNvPr>
            <p:cNvSpPr txBox="1"/>
            <p:nvPr/>
          </p:nvSpPr>
          <p:spPr>
            <a:xfrm>
              <a:off x="11546962" y="3869932"/>
              <a:ext cx="3331847" cy="1615827"/>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SAV VAD POUR NOS CLIENTS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 0388313656</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mail : support-vad@cegee.caisse-epargne.fr</a:t>
              </a:r>
            </a:p>
            <a:p>
              <a:pPr>
                <a:lnSpc>
                  <a:spcPct val="150000"/>
                </a:lnSpc>
              </a:pPr>
              <a:endParaRPr lang="fr-FR" sz="1400" dirty="0">
                <a:solidFill>
                  <a:schemeClr val="bg1"/>
                </a:solidFill>
                <a:latin typeface="Segoe UI Semibold" panose="020B0702040204020203" pitchFamily="34" charset="0"/>
                <a:cs typeface="Segoe UI Semibold" panose="020B0702040204020203" pitchFamily="34" charset="0"/>
              </a:endParaRPr>
            </a:p>
          </p:txBody>
        </p:sp>
      </p:grpSp>
      <p:grpSp>
        <p:nvGrpSpPr>
          <p:cNvPr id="30" name="Groupe 29">
            <a:extLst>
              <a:ext uri="{FF2B5EF4-FFF2-40B4-BE49-F238E27FC236}">
                <a16:creationId xmlns:a16="http://schemas.microsoft.com/office/drawing/2014/main" id="{A52C5810-3C3A-4E34-9EF7-AE26CF9D6571}"/>
              </a:ext>
            </a:extLst>
          </p:cNvPr>
          <p:cNvGrpSpPr/>
          <p:nvPr/>
        </p:nvGrpSpPr>
        <p:grpSpPr>
          <a:xfrm>
            <a:off x="5420099" y="5285485"/>
            <a:ext cx="4462764" cy="1344936"/>
            <a:chOff x="11452913" y="3821837"/>
            <a:chExt cx="3683622" cy="1344936"/>
          </a:xfrm>
        </p:grpSpPr>
        <p:sp>
          <p:nvSpPr>
            <p:cNvPr id="35" name="Rectangle 34">
              <a:extLst>
                <a:ext uri="{FF2B5EF4-FFF2-40B4-BE49-F238E27FC236}">
                  <a16:creationId xmlns:a16="http://schemas.microsoft.com/office/drawing/2014/main" id="{20AFE144-A2AA-4444-8669-E096CD7EBD5B}"/>
                </a:ext>
              </a:extLst>
            </p:cNvPr>
            <p:cNvSpPr/>
            <p:nvPr/>
          </p:nvSpPr>
          <p:spPr>
            <a:xfrm>
              <a:off x="11452913" y="3821837"/>
              <a:ext cx="34258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0" name="TextBox 51">
              <a:extLst>
                <a:ext uri="{FF2B5EF4-FFF2-40B4-BE49-F238E27FC236}">
                  <a16:creationId xmlns:a16="http://schemas.microsoft.com/office/drawing/2014/main" id="{4D1D3B98-13CF-4E38-AD09-E6D02726051C}"/>
                </a:ext>
              </a:extLst>
            </p:cNvPr>
            <p:cNvSpPr txBox="1"/>
            <p:nvPr/>
          </p:nvSpPr>
          <p:spPr>
            <a:xfrm>
              <a:off x="11562686" y="3850882"/>
              <a:ext cx="3573849"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CloE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 MyAssistance : 0326868585,  choix 2 puis choisir l’univers concerné.</a:t>
              </a:r>
            </a:p>
          </p:txBody>
        </p:sp>
      </p:grpSp>
      <p:cxnSp>
        <p:nvCxnSpPr>
          <p:cNvPr id="42" name="Connecteur droit avec flèche 41">
            <a:extLst>
              <a:ext uri="{FF2B5EF4-FFF2-40B4-BE49-F238E27FC236}">
                <a16:creationId xmlns:a16="http://schemas.microsoft.com/office/drawing/2014/main" id="{E1B431EF-A38D-4D03-B294-CDF80388D5B9}"/>
              </a:ext>
            </a:extLst>
          </p:cNvPr>
          <p:cNvCxnSpPr>
            <a:cxnSpLocks/>
          </p:cNvCxnSpPr>
          <p:nvPr/>
        </p:nvCxnSpPr>
        <p:spPr>
          <a:xfrm flipV="1">
            <a:off x="6197600" y="2578100"/>
            <a:ext cx="825500" cy="406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3" name="Image 42">
            <a:extLst>
              <a:ext uri="{FF2B5EF4-FFF2-40B4-BE49-F238E27FC236}">
                <a16:creationId xmlns:a16="http://schemas.microsoft.com/office/drawing/2014/main" id="{7B996B06-2FCE-4C54-91A6-8E503366CFE0}"/>
              </a:ext>
            </a:extLst>
          </p:cNvPr>
          <p:cNvPicPr>
            <a:picLocks noChangeAspect="1"/>
          </p:cNvPicPr>
          <p:nvPr/>
        </p:nvPicPr>
        <p:blipFill>
          <a:blip r:embed="rId3"/>
          <a:stretch>
            <a:fillRect/>
          </a:stretch>
        </p:blipFill>
        <p:spPr>
          <a:xfrm>
            <a:off x="5518150" y="1344363"/>
            <a:ext cx="6457950" cy="2771775"/>
          </a:xfrm>
          <a:prstGeom prst="rect">
            <a:avLst/>
          </a:prstGeom>
        </p:spPr>
      </p:pic>
      <p:sp>
        <p:nvSpPr>
          <p:cNvPr id="44" name="Rectangle 43">
            <a:extLst>
              <a:ext uri="{FF2B5EF4-FFF2-40B4-BE49-F238E27FC236}">
                <a16:creationId xmlns:a16="http://schemas.microsoft.com/office/drawing/2014/main" id="{0AD7D373-AD29-419C-8982-50F20A9B0AE2}"/>
              </a:ext>
            </a:extLst>
          </p:cNvPr>
          <p:cNvSpPr/>
          <p:nvPr/>
        </p:nvSpPr>
        <p:spPr>
          <a:xfrm>
            <a:off x="4135521" y="2452412"/>
            <a:ext cx="5951621" cy="2246769"/>
          </a:xfrm>
          <a:prstGeom prst="rect">
            <a:avLst/>
          </a:prstGeom>
        </p:spPr>
        <p:txBody>
          <a:bodyPr wrap="square">
            <a:spAutoFit/>
          </a:bodyPr>
          <a:lstStyle/>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r>
              <a:rPr lang="fr-FR" sz="1400" dirty="0"/>
              <a:t>Les documents signés électroniquement sont disponibles dans le suivi des opérations.</a:t>
            </a:r>
          </a:p>
          <a:p>
            <a:pPr algn="just"/>
            <a:endParaRPr lang="fr-FR" sz="1400" dirty="0"/>
          </a:p>
          <a:p>
            <a:pPr marL="285750" indent="-285750" algn="just">
              <a:buFont typeface="Arial" panose="020B0604020202020204" pitchFamily="34" charset="0"/>
              <a:buChar char="•"/>
            </a:pPr>
            <a:r>
              <a:rPr lang="fr-FR" sz="1400" dirty="0"/>
              <a:t> Dans le cadre de l’adhésion PERCE, ils sont disponibles au niveau du contrat source puis au niveau du PERCE dès lors que le contrat est produit.</a:t>
            </a:r>
          </a:p>
          <a:p>
            <a:pPr marL="285750" indent="-285750" algn="just">
              <a:buFont typeface="Arial" panose="020B0604020202020204" pitchFamily="34" charset="0"/>
              <a:buChar char="•"/>
            </a:pPr>
            <a:endParaRPr lang="fr-FR" sz="1400" dirty="0"/>
          </a:p>
          <a:p>
            <a:pPr marL="285750" indent="-285750" algn="just">
              <a:buFont typeface="Arial" panose="020B0604020202020204" pitchFamily="34" charset="0"/>
              <a:buChar char="•"/>
            </a:pPr>
            <a:r>
              <a:rPr lang="fr-FR" sz="1400" dirty="0"/>
              <a:t>Le statut de l’opération passe de « En cours » à « Terminée » dès que le contrat est produit</a:t>
            </a:r>
            <a:endParaRPr lang="fr-FR" sz="1400" b="1" dirty="0"/>
          </a:p>
        </p:txBody>
      </p:sp>
      <p:cxnSp>
        <p:nvCxnSpPr>
          <p:cNvPr id="45" name="Connecteur droit avec flèche 44">
            <a:extLst>
              <a:ext uri="{FF2B5EF4-FFF2-40B4-BE49-F238E27FC236}">
                <a16:creationId xmlns:a16="http://schemas.microsoft.com/office/drawing/2014/main" id="{46F56F1F-3912-4719-BD51-020033B07EE8}"/>
              </a:ext>
            </a:extLst>
          </p:cNvPr>
          <p:cNvCxnSpPr>
            <a:cxnSpLocks/>
          </p:cNvCxnSpPr>
          <p:nvPr/>
        </p:nvCxnSpPr>
        <p:spPr>
          <a:xfrm flipV="1">
            <a:off x="6083300" y="2286000"/>
            <a:ext cx="825500" cy="406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591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Personnalisé 30">
      <a:dk1>
        <a:srgbClr val="1D1D1D"/>
      </a:dk1>
      <a:lt1>
        <a:sysClr val="window" lastClr="FFFFFF"/>
      </a:lt1>
      <a:dk2>
        <a:srgbClr val="111111"/>
      </a:dk2>
      <a:lt2>
        <a:srgbClr val="F8F8F8"/>
      </a:lt2>
      <a:accent1>
        <a:srgbClr val="F44336"/>
      </a:accent1>
      <a:accent2>
        <a:srgbClr val="9C27B0"/>
      </a:accent2>
      <a:accent3>
        <a:srgbClr val="3F51B5"/>
      </a:accent3>
      <a:accent4>
        <a:srgbClr val="03A9F4"/>
      </a:accent4>
      <a:accent5>
        <a:srgbClr val="009688"/>
      </a:accent5>
      <a:accent6>
        <a:srgbClr val="8BC34A"/>
      </a:accent6>
      <a:hlink>
        <a:srgbClr val="F44336"/>
      </a:hlink>
      <a:folHlink>
        <a:srgbClr val="3F51B5"/>
      </a:folHlink>
    </a:clrScheme>
    <a:fontScheme name="Slidor">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bIns="0" rtlCol="0" anchor="t">
        <a:spAutoFit/>
      </a:bodyPr>
      <a:lstStyle>
        <a:defPPr algn="l">
          <a:lnSpc>
            <a:spcPct val="150000"/>
          </a:lnSpc>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5BC222503CE594E96A8A70B1703BBD9" ma:contentTypeVersion="10" ma:contentTypeDescription="Create a new document." ma:contentTypeScope="" ma:versionID="03c4ccee553eb1451b06100a6525a0ce">
  <xsd:schema xmlns:xsd="http://www.w3.org/2001/XMLSchema" xmlns:xs="http://www.w3.org/2001/XMLSchema" xmlns:p="http://schemas.microsoft.com/office/2006/metadata/properties" xmlns:ns3="3edcd01c-fa64-4670-bc4f-9984a77729ad" targetNamespace="http://schemas.microsoft.com/office/2006/metadata/properties" ma:root="true" ma:fieldsID="7a300ed33c241031652a832fae683c65" ns3:_="">
    <xsd:import namespace="3edcd01c-fa64-4670-bc4f-9984a77729a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dcd01c-fa64-4670-bc4f-9984a77729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C04AE7-04A0-4A82-ADA8-C3FBEB282CF9}">
  <ds:schemaRefs>
    <ds:schemaRef ds:uri="Microsoft.SharePoint.Taxonomy.ContentTypeSync"/>
  </ds:schemaRefs>
</ds:datastoreItem>
</file>

<file path=customXml/itemProps2.xml><?xml version="1.0" encoding="utf-8"?>
<ds:datastoreItem xmlns:ds="http://schemas.openxmlformats.org/officeDocument/2006/customXml" ds:itemID="{57EBB59F-BFF8-4DDB-84C6-99A958858996}">
  <ds:schemaRefs>
    <ds:schemaRef ds:uri="http://schemas.microsoft.com/sharepoint/v3/contenttype/forms"/>
  </ds:schemaRefs>
</ds:datastoreItem>
</file>

<file path=customXml/itemProps3.xml><?xml version="1.0" encoding="utf-8"?>
<ds:datastoreItem xmlns:ds="http://schemas.openxmlformats.org/officeDocument/2006/customXml" ds:itemID="{732C61B9-A7AB-44A9-BA6A-358DAC7E0A57}">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3edcd01c-fa64-4670-bc4f-9984a77729ad"/>
    <ds:schemaRef ds:uri="http://www.w3.org/XML/1998/namespace"/>
    <ds:schemaRef ds:uri="http://purl.org/dc/elements/1.1/"/>
  </ds:schemaRefs>
</ds:datastoreItem>
</file>

<file path=customXml/itemProps4.xml><?xml version="1.0" encoding="utf-8"?>
<ds:datastoreItem xmlns:ds="http://schemas.openxmlformats.org/officeDocument/2006/customXml" ds:itemID="{DDCDE614-1B8B-41DF-A7BF-40C3E7B9F5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dcd01c-fa64-4670-bc4f-9984a77729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9536</TotalTime>
  <Words>1710</Words>
  <Application>Microsoft Office PowerPoint</Application>
  <PresentationFormat>Grand écran</PresentationFormat>
  <Paragraphs>210</Paragraphs>
  <Slides>23</Slides>
  <Notes>17</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23</vt:i4>
      </vt:variant>
    </vt:vector>
  </HeadingPairs>
  <TitlesOfParts>
    <vt:vector size="32" baseType="lpstr">
      <vt:lpstr>Arial</vt:lpstr>
      <vt:lpstr>Arial Narrow</vt:lpstr>
      <vt:lpstr>Calibri</vt:lpstr>
      <vt:lpstr>Calibri Light</vt:lpstr>
      <vt:lpstr>Segoe UI</vt:lpstr>
      <vt:lpstr>Segoe UI Light</vt:lpstr>
      <vt:lpstr>Segoe UI Semibold</vt:lpstr>
      <vt:lpstr>Wingdings</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Glide - by Slidor</dc:title>
  <dc:creator>carine.bulet@cegee.caisse-epargne.fr</dc:creator>
  <cp:keywords>PowerPoint, Glide, Slidor</cp:keywords>
  <cp:lastModifiedBy>BULET Carine [CEGEE]</cp:lastModifiedBy>
  <cp:revision>795</cp:revision>
  <dcterms:created xsi:type="dcterms:W3CDTF">2018-11-08T16:43:29Z</dcterms:created>
  <dcterms:modified xsi:type="dcterms:W3CDTF">2021-12-06T16:56:02Z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didier.raik@cegee.caisse-epargne.fr</vt:lpwstr>
  </property>
  <property fmtid="{D5CDD505-2E9C-101B-9397-08002B2CF9AE}" pid="5" name="MSIP_Label_48a19f0c-bea1-442e-a475-ed109d9ec508_SetDate">
    <vt:lpwstr>2020-04-01T12:41:55.1307967Z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0x010100D5BC222503CE594E96A8A70B1703BBD9</vt:lpwstr>
  </property>
</Properties>
</file>