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handoutMasterIdLst>
    <p:handoutMasterId r:id="rId11"/>
  </p:handoutMasterIdLst>
  <p:sldIdLst>
    <p:sldId id="300" r:id="rId2"/>
    <p:sldId id="498" r:id="rId3"/>
    <p:sldId id="499" r:id="rId4"/>
    <p:sldId id="504" r:id="rId5"/>
    <p:sldId id="500" r:id="rId6"/>
    <p:sldId id="496" r:id="rId7"/>
    <p:sldId id="503" r:id="rId8"/>
    <p:sldId id="501" r:id="rId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608">
          <p15:clr>
            <a:srgbClr val="A4A3A4"/>
          </p15:clr>
        </p15:guide>
        <p15:guide id="4" pos="5583">
          <p15:clr>
            <a:srgbClr val="A4A3A4"/>
          </p15:clr>
        </p15:guide>
        <p15:guide id="5" pos="687">
          <p15:clr>
            <a:srgbClr val="A4A3A4"/>
          </p15:clr>
        </p15:guide>
        <p15:guide id="6" pos="317" userDrawn="1">
          <p15:clr>
            <a:srgbClr val="A4A3A4"/>
          </p15:clr>
        </p15:guide>
        <p15:guide id="7" orient="horz" pos="179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1697"/>
    <a:srgbClr val="C6C0DE"/>
    <a:srgbClr val="ADA5D0"/>
    <a:srgbClr val="595959"/>
    <a:srgbClr val="425C81"/>
    <a:srgbClr val="F5F4FA"/>
    <a:srgbClr val="B75D7E"/>
    <a:srgbClr val="5C2577"/>
    <a:srgbClr val="5C2674"/>
    <a:srgbClr val="2745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Style moyen 3 - Accentuation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55" autoAdjust="0"/>
    <p:restoredTop sz="94552" autoAdjust="0"/>
  </p:normalViewPr>
  <p:slideViewPr>
    <p:cSldViewPr snapToGrid="0" snapToObjects="1">
      <p:cViewPr varScale="1">
        <p:scale>
          <a:sx n="112" d="100"/>
          <a:sy n="112" d="100"/>
        </p:scale>
        <p:origin x="246" y="114"/>
      </p:cViewPr>
      <p:guideLst>
        <p:guide orient="horz" pos="2160"/>
        <p:guide pos="2880"/>
        <p:guide pos="608"/>
        <p:guide pos="5583"/>
        <p:guide pos="687"/>
        <p:guide pos="317"/>
        <p:guide orient="horz" pos="1797"/>
      </p:guideLst>
    </p:cSldViewPr>
  </p:slideViewPr>
  <p:outlineViewPr>
    <p:cViewPr>
      <p:scale>
        <a:sx n="33" d="100"/>
        <a:sy n="33" d="100"/>
      </p:scale>
      <p:origin x="0" y="4200"/>
    </p:cViewPr>
  </p:outlineViewPr>
  <p:notesTextViewPr>
    <p:cViewPr>
      <p:scale>
        <a:sx n="1" d="1"/>
        <a:sy n="1" d="1"/>
      </p:scale>
      <p:origin x="0" y="0"/>
    </p:cViewPr>
  </p:notesTextViewPr>
  <p:sorterViewPr>
    <p:cViewPr>
      <p:scale>
        <a:sx n="133" d="100"/>
        <a:sy n="133" d="100"/>
      </p:scale>
      <p:origin x="0" y="2092"/>
    </p:cViewPr>
  </p:sorterViewPr>
  <p:notesViewPr>
    <p:cSldViewPr snapToGrid="0" snapToObjects="1">
      <p:cViewPr varScale="1">
        <p:scale>
          <a:sx n="81" d="100"/>
          <a:sy n="81" d="100"/>
        </p:scale>
        <p:origin x="3384"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9C7D1C-C206-4842-9777-D984E4C7E42A}" type="datetimeFigureOut">
              <a:rPr lang="fr-FR" smtClean="0"/>
              <a:t>04/08/2020</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0A3A188-DB67-7441-B24B-E97FCBF50E75}" type="slidenum">
              <a:rPr lang="fr-FR" smtClean="0"/>
              <a:t>‹N°›</a:t>
            </a:fld>
            <a:endParaRPr lang="fr-FR"/>
          </a:p>
        </p:txBody>
      </p:sp>
    </p:spTree>
    <p:extLst>
      <p:ext uri="{BB962C8B-B14F-4D97-AF65-F5344CB8AC3E}">
        <p14:creationId xmlns:p14="http://schemas.microsoft.com/office/powerpoint/2010/main" val="94671238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665241-D127-440F-855F-01208AB78F04}" type="datetimeFigureOut">
              <a:rPr lang="fr-FR" smtClean="0"/>
              <a:t>04/08/2020</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ECCC2-9926-4B95-A141-5AC8E3D59A5C}" type="slidenum">
              <a:rPr lang="fr-FR" smtClean="0"/>
              <a:t>‹N°›</a:t>
            </a:fld>
            <a:endParaRPr lang="fr-FR"/>
          </a:p>
        </p:txBody>
      </p:sp>
    </p:spTree>
    <p:extLst>
      <p:ext uri="{BB962C8B-B14F-4D97-AF65-F5344CB8AC3E}">
        <p14:creationId xmlns:p14="http://schemas.microsoft.com/office/powerpoint/2010/main" val="364037375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38EECCC2-9926-4B95-A141-5AC8E3D59A5C}" type="slidenum">
              <a:rPr lang="fr-FR" smtClean="0"/>
              <a:t>1</a:t>
            </a:fld>
            <a:endParaRPr lang="fr-FR"/>
          </a:p>
        </p:txBody>
      </p:sp>
    </p:spTree>
    <p:extLst>
      <p:ext uri="{BB962C8B-B14F-4D97-AF65-F5344CB8AC3E}">
        <p14:creationId xmlns:p14="http://schemas.microsoft.com/office/powerpoint/2010/main" val="32038725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20.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059200"/>
            <a:ext cx="9144000" cy="1278000"/>
          </a:xfrm>
        </p:spPr>
        <p:txBody>
          <a:bodyPr anchor="t" anchorCtr="0"/>
          <a:lstStyle>
            <a:lvl1pPr algn="ctr">
              <a:lnSpc>
                <a:spcPct val="100000"/>
              </a:lnSpc>
              <a:defRPr sz="2800" b="0"/>
            </a:lvl1pPr>
          </a:lstStyle>
          <a:p>
            <a:r>
              <a:rPr lang="fr-FR"/>
              <a:t>MODIFIEZ LE STYLE DU TITRE</a:t>
            </a:r>
          </a:p>
        </p:txBody>
      </p:sp>
      <p:sp>
        <p:nvSpPr>
          <p:cNvPr id="3" name="Sous-titre 2"/>
          <p:cNvSpPr>
            <a:spLocks noGrp="1"/>
          </p:cNvSpPr>
          <p:nvPr>
            <p:ph type="subTitle" idx="1"/>
          </p:nvPr>
        </p:nvSpPr>
        <p:spPr>
          <a:xfrm>
            <a:off x="3030071" y="3602038"/>
            <a:ext cx="3083858" cy="184666"/>
          </a:xfrm>
        </p:spPr>
        <p:txBody>
          <a:bodyPr>
            <a:spAutoFit/>
          </a:bodyPr>
          <a:lstStyle>
            <a:lvl1pPr marL="0" indent="0" algn="ctr">
              <a:spcBef>
                <a:spcPts val="0"/>
              </a:spcBef>
              <a:buNone/>
              <a:defRPr sz="1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fr-FR" dirty="0"/>
          </a:p>
        </p:txBody>
      </p:sp>
      <p:sp>
        <p:nvSpPr>
          <p:cNvPr id="8" name="object 24"/>
          <p:cNvSpPr/>
          <p:nvPr userDrawn="1"/>
        </p:nvSpPr>
        <p:spPr>
          <a:xfrm>
            <a:off x="3551364" y="4174795"/>
            <a:ext cx="2224874" cy="883208"/>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pic>
        <p:nvPicPr>
          <p:cNvPr id="9" name="Imag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973651" y="6302948"/>
            <a:ext cx="1207949" cy="173418"/>
          </a:xfrm>
          <a:prstGeom prst="rect">
            <a:avLst/>
          </a:prstGeom>
        </p:spPr>
      </p:pic>
      <p:sp>
        <p:nvSpPr>
          <p:cNvPr id="5" name="Espace réservé du texte 4"/>
          <p:cNvSpPr>
            <a:spLocks noGrp="1"/>
          </p:cNvSpPr>
          <p:nvPr>
            <p:ph type="body" sz="quarter" idx="10" hasCustomPrompt="1"/>
          </p:nvPr>
        </p:nvSpPr>
        <p:spPr>
          <a:xfrm>
            <a:off x="7110413" y="6316753"/>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sp>
        <p:nvSpPr>
          <p:cNvPr id="15" name="Sous-titre 2"/>
          <p:cNvSpPr txBox="1">
            <a:spLocks/>
          </p:cNvSpPr>
          <p:nvPr userDrawn="1"/>
        </p:nvSpPr>
        <p:spPr>
          <a:xfrm>
            <a:off x="3030071" y="3800061"/>
            <a:ext cx="3083858" cy="184666"/>
          </a:xfrm>
          <a:prstGeom prst="rect">
            <a:avLst/>
          </a:prstGeom>
        </p:spPr>
        <p:txBody>
          <a:bodyPr vert="horz" lIns="0" tIns="0" rIns="0" bIns="0" rtlCol="0">
            <a:spAutoFit/>
          </a:bodyPr>
          <a:lstStyle>
            <a:lvl1pPr marL="0" indent="0" algn="ctr" defTabSz="685800" rtl="0" eaLnBrk="1" latinLnBrk="0" hangingPunct="1">
              <a:lnSpc>
                <a:spcPct val="100000"/>
              </a:lnSpc>
              <a:spcBef>
                <a:spcPts val="0"/>
              </a:spcBef>
              <a:buFont typeface="Arial" panose="020B0604020202020204" pitchFamily="34" charset="0"/>
              <a:buNone/>
              <a:defRPr sz="1200" kern="1200">
                <a:solidFill>
                  <a:schemeClr val="tx1">
                    <a:lumMod val="65000"/>
                    <a:lumOff val="35000"/>
                  </a:schemeClr>
                </a:solidFill>
                <a:latin typeface="+mn-lt"/>
                <a:ea typeface="+mn-ea"/>
                <a:cs typeface="+mn-cs"/>
              </a:defRPr>
            </a:lvl1pPr>
            <a:lvl2pPr marL="342900" indent="0" algn="ctr" defTabSz="685800" rtl="0" eaLnBrk="1" latinLnBrk="0" hangingPunct="1">
              <a:lnSpc>
                <a:spcPct val="100000"/>
              </a:lnSpc>
              <a:spcBef>
                <a:spcPts val="1200"/>
              </a:spcBef>
              <a:buFont typeface="Arial" panose="020B0604020202020204" pitchFamily="34" charset="0"/>
              <a:buNone/>
              <a:defRPr sz="1500" b="1" kern="1200">
                <a:solidFill>
                  <a:schemeClr val="accent1"/>
                </a:solidFill>
                <a:latin typeface="+mn-lt"/>
                <a:ea typeface="+mn-ea"/>
                <a:cs typeface="+mn-cs"/>
              </a:defRPr>
            </a:lvl2pPr>
            <a:lvl3pPr marL="685800" indent="0" algn="ctr" defTabSz="685800" rtl="0" eaLnBrk="1" latinLnBrk="0" hangingPunct="1">
              <a:lnSpc>
                <a:spcPct val="100000"/>
              </a:lnSpc>
              <a:spcBef>
                <a:spcPts val="1600"/>
              </a:spcBef>
              <a:buFont typeface="Arial" panose="020B0604020202020204" pitchFamily="34" charset="0"/>
              <a:buNone/>
              <a:defRPr sz="1350" b="1" kern="1200" cap="all" baseline="0">
                <a:solidFill>
                  <a:schemeClr val="tx1"/>
                </a:solidFill>
                <a:latin typeface="+mn-lt"/>
                <a:ea typeface="+mn-ea"/>
                <a:cs typeface="+mn-cs"/>
              </a:defRPr>
            </a:lvl3pPr>
            <a:lvl4pPr marL="1028700" indent="0" algn="ctr" defTabSz="685800" rtl="0" eaLnBrk="1" latinLnBrk="0" hangingPunct="1">
              <a:lnSpc>
                <a:spcPct val="100000"/>
              </a:lnSpc>
              <a:spcBef>
                <a:spcPts val="900"/>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100000"/>
              </a:lnSpc>
              <a:spcBef>
                <a:spcPts val="600"/>
              </a:spcBef>
              <a:buClr>
                <a:schemeClr val="accent1"/>
              </a:buClr>
              <a:buSzPct val="80000"/>
              <a:buFont typeface="Wingdings 3" panose="05040102010807070707" pitchFamily="18" charset="2"/>
              <a:buNone/>
              <a:defRPr sz="1200" kern="1200">
                <a:solidFill>
                  <a:schemeClr val="tx1"/>
                </a:solidFill>
                <a:latin typeface="+mn-lt"/>
                <a:ea typeface="+mn-ea"/>
                <a:cs typeface="+mn-cs"/>
              </a:defRPr>
            </a:lvl5pPr>
            <a:lvl6pPr marL="1714500" indent="0" algn="ctr" defTabSz="685800" rtl="0" eaLnBrk="1" latinLnBrk="0" hangingPunct="1">
              <a:lnSpc>
                <a:spcPct val="100000"/>
              </a:lnSpc>
              <a:spcBef>
                <a:spcPts val="600"/>
              </a:spcBef>
              <a:buClr>
                <a:schemeClr val="accent1"/>
              </a:buClr>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fld id="{5A1A2446-DB42-3C43-B2DB-99DD3C5E0E47}" type="datetime4">
              <a:rPr lang="fr-FR" smtClean="0">
                <a:solidFill>
                  <a:schemeClr val="bg1">
                    <a:lumMod val="50000"/>
                  </a:schemeClr>
                </a:solidFill>
              </a:rPr>
              <a:t>4 août 2020</a:t>
            </a:fld>
            <a:endParaRPr lang="fr-FR" dirty="0">
              <a:solidFill>
                <a:schemeClr val="bg1">
                  <a:lumMod val="50000"/>
                </a:schemeClr>
              </a:solidFill>
            </a:endParaRPr>
          </a:p>
        </p:txBody>
      </p:sp>
      <p:pic>
        <p:nvPicPr>
          <p:cNvPr id="10" name="Image 9"/>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122670" y="243498"/>
            <a:ext cx="2525777" cy="918676"/>
          </a:xfrm>
          <a:prstGeom prst="rect">
            <a:avLst/>
          </a:prstGeom>
        </p:spPr>
      </p:pic>
    </p:spTree>
    <p:extLst>
      <p:ext uri="{BB962C8B-B14F-4D97-AF65-F5344CB8AC3E}">
        <p14:creationId xmlns:p14="http://schemas.microsoft.com/office/powerpoint/2010/main" val="194688173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970000" y="2167200"/>
            <a:ext cx="3772545" cy="861774"/>
          </a:xfrm>
        </p:spPr>
        <p:txBody>
          <a:bodyPr anchor="t" anchorCtr="0">
            <a:spAutoFit/>
          </a:bodyPr>
          <a:lstStyle>
            <a:lvl1pPr algn="l">
              <a:lnSpc>
                <a:spcPct val="100000"/>
              </a:lnSpc>
              <a:defRPr sz="2800" b="0"/>
            </a:lvl1pPr>
          </a:lstStyle>
          <a:p>
            <a:r>
              <a:rPr lang="fr-FR"/>
              <a:t>MODIFIEZ LE STYLE DU TITRE</a:t>
            </a:r>
          </a:p>
        </p:txBody>
      </p:sp>
      <p:sp>
        <p:nvSpPr>
          <p:cNvPr id="3" name="Sous-titre 2"/>
          <p:cNvSpPr>
            <a:spLocks noGrp="1"/>
          </p:cNvSpPr>
          <p:nvPr>
            <p:ph type="subTitle" idx="1"/>
          </p:nvPr>
        </p:nvSpPr>
        <p:spPr>
          <a:xfrm>
            <a:off x="3030071" y="4302000"/>
            <a:ext cx="3083858" cy="184666"/>
          </a:xfrm>
        </p:spPr>
        <p:txBody>
          <a:bodyPr>
            <a:spAutoFit/>
          </a:bodyPr>
          <a:lstStyle>
            <a:lvl1pPr marL="0" indent="0" algn="l">
              <a:spcBef>
                <a:spcPts val="0"/>
              </a:spcBef>
              <a:buNone/>
              <a:defRPr sz="1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fr-FR" dirty="0"/>
          </a:p>
        </p:txBody>
      </p:sp>
      <p:pic>
        <p:nvPicPr>
          <p:cNvPr id="10" name="Imag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970678" y="6302948"/>
            <a:ext cx="1207949" cy="173418"/>
          </a:xfrm>
          <a:prstGeom prst="rect">
            <a:avLst/>
          </a:prstGeom>
        </p:spPr>
      </p:pic>
      <p:pic>
        <p:nvPicPr>
          <p:cNvPr id="14" name="Image 1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20294936">
            <a:off x="-453097" y="2112231"/>
            <a:ext cx="3835157" cy="2005922"/>
          </a:xfrm>
          <a:prstGeom prst="rect">
            <a:avLst/>
          </a:prstGeom>
        </p:spPr>
      </p:pic>
      <p:sp>
        <p:nvSpPr>
          <p:cNvPr id="13" name="Espace réservé du texte 4"/>
          <p:cNvSpPr>
            <a:spLocks noGrp="1"/>
          </p:cNvSpPr>
          <p:nvPr>
            <p:ph type="body" sz="quarter" idx="11" hasCustomPrompt="1"/>
          </p:nvPr>
        </p:nvSpPr>
        <p:spPr>
          <a:xfrm>
            <a:off x="7110413" y="6316753"/>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pic>
        <p:nvPicPr>
          <p:cNvPr id="12" name="Image 11"/>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309111" y="240897"/>
            <a:ext cx="2525777" cy="918676"/>
          </a:xfrm>
          <a:prstGeom prst="rect">
            <a:avLst/>
          </a:prstGeom>
        </p:spPr>
      </p:pic>
    </p:spTree>
    <p:extLst>
      <p:ext uri="{BB962C8B-B14F-4D97-AF65-F5344CB8AC3E}">
        <p14:creationId xmlns:p14="http://schemas.microsoft.com/office/powerpoint/2010/main" val="1969047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uverture 3">
    <p:spTree>
      <p:nvGrpSpPr>
        <p:cNvPr id="1" name=""/>
        <p:cNvGrpSpPr/>
        <p:nvPr/>
      </p:nvGrpSpPr>
      <p:grpSpPr>
        <a:xfrm>
          <a:off x="0" y="0"/>
          <a:ext cx="0" cy="0"/>
          <a:chOff x="0" y="0"/>
          <a:chExt cx="0" cy="0"/>
        </a:xfrm>
      </p:grpSpPr>
      <p:pic>
        <p:nvPicPr>
          <p:cNvPr id="17" name="Image 16"/>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rot="8169872">
            <a:off x="-409943" y="-2474676"/>
            <a:ext cx="8509073" cy="6298988"/>
          </a:xfrm>
          <a:custGeom>
            <a:avLst/>
            <a:gdLst>
              <a:gd name="connsiteX0" fmla="*/ 6560391 w 8509073"/>
              <a:gd name="connsiteY0" fmla="*/ 6298988 h 6298988"/>
              <a:gd name="connsiteX1" fmla="*/ 0 w 8509073"/>
              <a:gd name="connsiteY1" fmla="*/ 0 h 6298988"/>
              <a:gd name="connsiteX2" fmla="*/ 8509073 w 8509073"/>
              <a:gd name="connsiteY2" fmla="*/ 0 h 6298988"/>
              <a:gd name="connsiteX3" fmla="*/ 8509073 w 8509073"/>
              <a:gd name="connsiteY3" fmla="*/ 4269438 h 6298988"/>
            </a:gdLst>
            <a:ahLst/>
            <a:cxnLst>
              <a:cxn ang="0">
                <a:pos x="connsiteX0" y="connsiteY0"/>
              </a:cxn>
              <a:cxn ang="0">
                <a:pos x="connsiteX1" y="connsiteY1"/>
              </a:cxn>
              <a:cxn ang="0">
                <a:pos x="connsiteX2" y="connsiteY2"/>
              </a:cxn>
              <a:cxn ang="0">
                <a:pos x="connsiteX3" y="connsiteY3"/>
              </a:cxn>
            </a:cxnLst>
            <a:rect l="l" t="t" r="r" b="b"/>
            <a:pathLst>
              <a:path w="8509073" h="6298988">
                <a:moveTo>
                  <a:pt x="6560391" y="6298988"/>
                </a:moveTo>
                <a:lnTo>
                  <a:pt x="0" y="0"/>
                </a:lnTo>
                <a:lnTo>
                  <a:pt x="8509073" y="0"/>
                </a:lnTo>
                <a:lnTo>
                  <a:pt x="8509073" y="4269438"/>
                </a:lnTo>
                <a:close/>
              </a:path>
            </a:pathLst>
          </a:custGeom>
        </p:spPr>
      </p:pic>
      <p:pic>
        <p:nvPicPr>
          <p:cNvPr id="23" name="Image 22"/>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a:xfrm rot="6768274">
            <a:off x="1507503" y="156922"/>
            <a:ext cx="9506621" cy="7574403"/>
          </a:xfrm>
          <a:custGeom>
            <a:avLst/>
            <a:gdLst>
              <a:gd name="connsiteX0" fmla="*/ 0 w 9506621"/>
              <a:gd name="connsiteY0" fmla="*/ 2658086 h 7574403"/>
              <a:gd name="connsiteX1" fmla="*/ 6321925 w 9506621"/>
              <a:gd name="connsiteY1" fmla="*/ 0 h 7574403"/>
              <a:gd name="connsiteX2" fmla="*/ 9506621 w 9506621"/>
              <a:gd name="connsiteY2" fmla="*/ 7574403 h 7574403"/>
              <a:gd name="connsiteX3" fmla="*/ 2067090 w 9506621"/>
              <a:gd name="connsiteY3" fmla="*/ 7574402 h 7574403"/>
            </a:gdLst>
            <a:ahLst/>
            <a:cxnLst>
              <a:cxn ang="0">
                <a:pos x="connsiteX0" y="connsiteY0"/>
              </a:cxn>
              <a:cxn ang="0">
                <a:pos x="connsiteX1" y="connsiteY1"/>
              </a:cxn>
              <a:cxn ang="0">
                <a:pos x="connsiteX2" y="connsiteY2"/>
              </a:cxn>
              <a:cxn ang="0">
                <a:pos x="connsiteX3" y="connsiteY3"/>
              </a:cxn>
            </a:cxnLst>
            <a:rect l="l" t="t" r="r" b="b"/>
            <a:pathLst>
              <a:path w="9506621" h="7574403">
                <a:moveTo>
                  <a:pt x="0" y="2658086"/>
                </a:moveTo>
                <a:lnTo>
                  <a:pt x="6321925" y="0"/>
                </a:lnTo>
                <a:lnTo>
                  <a:pt x="9506621" y="7574403"/>
                </a:lnTo>
                <a:lnTo>
                  <a:pt x="2067090" y="7574402"/>
                </a:lnTo>
                <a:close/>
              </a:path>
            </a:pathLst>
          </a:custGeom>
        </p:spPr>
      </p:pic>
      <p:sp>
        <p:nvSpPr>
          <p:cNvPr id="24" name="Rectangle 23"/>
          <p:cNvSpPr/>
          <p:nvPr userDrawn="1"/>
        </p:nvSpPr>
        <p:spPr bwMode="auto">
          <a:xfrm>
            <a:off x="576263" y="783771"/>
            <a:ext cx="7711978" cy="5227751"/>
          </a:xfrm>
          <a:prstGeom prst="rect">
            <a:avLst/>
          </a:prstGeom>
          <a:solidFill>
            <a:schemeClr val="bg1">
              <a:alpha val="88000"/>
            </a:schemeClr>
          </a:solidFill>
          <a:ln w="2540" cap="flat" cmpd="sng" algn="ctr">
            <a:solidFill>
              <a:schemeClr val="bg1">
                <a:lumMod val="9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hangingPunct="0"/>
            <a:endParaRPr lang="fr-FR" sz="1200" b="1" dirty="0">
              <a:solidFill>
                <a:schemeClr val="bg1"/>
              </a:solidFill>
            </a:endParaRPr>
          </a:p>
        </p:txBody>
      </p:sp>
      <p:sp>
        <p:nvSpPr>
          <p:cNvPr id="2" name="Titre 1"/>
          <p:cNvSpPr>
            <a:spLocks noGrp="1"/>
          </p:cNvSpPr>
          <p:nvPr>
            <p:ph type="ctrTitle" hasCustomPrompt="1"/>
          </p:nvPr>
        </p:nvSpPr>
        <p:spPr>
          <a:xfrm>
            <a:off x="1080000" y="2498400"/>
            <a:ext cx="3772545" cy="861774"/>
          </a:xfrm>
        </p:spPr>
        <p:txBody>
          <a:bodyPr anchor="t" anchorCtr="0">
            <a:spAutoFit/>
          </a:bodyPr>
          <a:lstStyle>
            <a:lvl1pPr algn="l">
              <a:lnSpc>
                <a:spcPct val="100000"/>
              </a:lnSpc>
              <a:defRPr sz="2800" b="0"/>
            </a:lvl1pPr>
          </a:lstStyle>
          <a:p>
            <a:r>
              <a:rPr lang="fr-FR"/>
              <a:t>MODIFIEZ LE STYLE DU TITRE</a:t>
            </a:r>
          </a:p>
        </p:txBody>
      </p:sp>
      <p:sp>
        <p:nvSpPr>
          <p:cNvPr id="3" name="Sous-titre 2"/>
          <p:cNvSpPr>
            <a:spLocks noGrp="1"/>
          </p:cNvSpPr>
          <p:nvPr>
            <p:ph type="subTitle" idx="1"/>
          </p:nvPr>
        </p:nvSpPr>
        <p:spPr>
          <a:xfrm>
            <a:off x="1080000" y="4453200"/>
            <a:ext cx="3083858" cy="184666"/>
          </a:xfrm>
        </p:spPr>
        <p:txBody>
          <a:bodyPr>
            <a:spAutoFit/>
          </a:bodyPr>
          <a:lstStyle>
            <a:lvl1pPr marL="0" indent="0" algn="l">
              <a:spcBef>
                <a:spcPts val="0"/>
              </a:spcBef>
              <a:buNone/>
              <a:defRPr sz="1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fr-FR" dirty="0"/>
          </a:p>
        </p:txBody>
      </p:sp>
      <p:pic>
        <p:nvPicPr>
          <p:cNvPr id="25" name="Image 24"/>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52224" y="6302948"/>
            <a:ext cx="1207949" cy="173418"/>
          </a:xfrm>
          <a:prstGeom prst="rect">
            <a:avLst/>
          </a:prstGeom>
        </p:spPr>
      </p:pic>
      <p:sp>
        <p:nvSpPr>
          <p:cNvPr id="11" name="Espace réservé du texte 4"/>
          <p:cNvSpPr>
            <a:spLocks noGrp="1"/>
          </p:cNvSpPr>
          <p:nvPr>
            <p:ph type="body" sz="quarter" idx="10" hasCustomPrompt="1"/>
          </p:nvPr>
        </p:nvSpPr>
        <p:spPr>
          <a:xfrm>
            <a:off x="7110413" y="6316753"/>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sp>
        <p:nvSpPr>
          <p:cNvPr id="10" name="Sous-titre 2"/>
          <p:cNvSpPr txBox="1">
            <a:spLocks/>
          </p:cNvSpPr>
          <p:nvPr userDrawn="1"/>
        </p:nvSpPr>
        <p:spPr>
          <a:xfrm>
            <a:off x="1080000" y="4656521"/>
            <a:ext cx="3083858" cy="184666"/>
          </a:xfrm>
          <a:prstGeom prst="rect">
            <a:avLst/>
          </a:prstGeom>
        </p:spPr>
        <p:txBody>
          <a:bodyPr vert="horz" lIns="0" tIns="0" rIns="0" bIns="0" rtlCol="0">
            <a:spAutoFit/>
          </a:bodyPr>
          <a:lstStyle>
            <a:lvl1pPr marL="0" indent="0" algn="l" defTabSz="685800" rtl="0" eaLnBrk="1" latinLnBrk="0" hangingPunct="1">
              <a:lnSpc>
                <a:spcPct val="100000"/>
              </a:lnSpc>
              <a:spcBef>
                <a:spcPts val="0"/>
              </a:spcBef>
              <a:buFont typeface="Arial" panose="020B0604020202020204" pitchFamily="34" charset="0"/>
              <a:buNone/>
              <a:defRPr sz="1200" kern="1200">
                <a:solidFill>
                  <a:schemeClr val="tx1">
                    <a:lumMod val="65000"/>
                    <a:lumOff val="35000"/>
                  </a:schemeClr>
                </a:solidFill>
                <a:latin typeface="+mn-lt"/>
                <a:ea typeface="+mn-ea"/>
                <a:cs typeface="+mn-cs"/>
              </a:defRPr>
            </a:lvl1pPr>
            <a:lvl2pPr marL="342900" indent="0" algn="ctr" defTabSz="685800" rtl="0" eaLnBrk="1" latinLnBrk="0" hangingPunct="1">
              <a:lnSpc>
                <a:spcPct val="100000"/>
              </a:lnSpc>
              <a:spcBef>
                <a:spcPts val="1200"/>
              </a:spcBef>
              <a:buFont typeface="Arial" panose="020B0604020202020204" pitchFamily="34" charset="0"/>
              <a:buNone/>
              <a:defRPr sz="1500" b="1" kern="1200">
                <a:solidFill>
                  <a:schemeClr val="accent1"/>
                </a:solidFill>
                <a:latin typeface="+mn-lt"/>
                <a:ea typeface="+mn-ea"/>
                <a:cs typeface="+mn-cs"/>
              </a:defRPr>
            </a:lvl2pPr>
            <a:lvl3pPr marL="685800" indent="0" algn="ctr" defTabSz="685800" rtl="0" eaLnBrk="1" latinLnBrk="0" hangingPunct="1">
              <a:lnSpc>
                <a:spcPct val="100000"/>
              </a:lnSpc>
              <a:spcBef>
                <a:spcPts val="1600"/>
              </a:spcBef>
              <a:buFont typeface="Arial" panose="020B0604020202020204" pitchFamily="34" charset="0"/>
              <a:buNone/>
              <a:defRPr sz="1350" b="1" kern="1200" cap="all" baseline="0">
                <a:solidFill>
                  <a:schemeClr val="tx1"/>
                </a:solidFill>
                <a:latin typeface="+mn-lt"/>
                <a:ea typeface="+mn-ea"/>
                <a:cs typeface="+mn-cs"/>
              </a:defRPr>
            </a:lvl3pPr>
            <a:lvl4pPr marL="1028700" indent="0" algn="ctr" defTabSz="685800" rtl="0" eaLnBrk="1" latinLnBrk="0" hangingPunct="1">
              <a:lnSpc>
                <a:spcPct val="100000"/>
              </a:lnSpc>
              <a:spcBef>
                <a:spcPts val="900"/>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100000"/>
              </a:lnSpc>
              <a:spcBef>
                <a:spcPts val="600"/>
              </a:spcBef>
              <a:buClr>
                <a:schemeClr val="accent1"/>
              </a:buClr>
              <a:buSzPct val="80000"/>
              <a:buFont typeface="Wingdings 3" panose="05040102010807070707" pitchFamily="18" charset="2"/>
              <a:buNone/>
              <a:defRPr sz="1200" kern="1200">
                <a:solidFill>
                  <a:schemeClr val="tx1"/>
                </a:solidFill>
                <a:latin typeface="+mn-lt"/>
                <a:ea typeface="+mn-ea"/>
                <a:cs typeface="+mn-cs"/>
              </a:defRPr>
            </a:lvl5pPr>
            <a:lvl6pPr marL="1714500" indent="0" algn="ctr" defTabSz="685800" rtl="0" eaLnBrk="1" latinLnBrk="0" hangingPunct="1">
              <a:lnSpc>
                <a:spcPct val="100000"/>
              </a:lnSpc>
              <a:spcBef>
                <a:spcPts val="600"/>
              </a:spcBef>
              <a:buClr>
                <a:schemeClr val="accent1"/>
              </a:buClr>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fld id="{E73C5F8A-F817-EC4F-913A-7E02F55EA156}" type="datetime4">
              <a:rPr lang="fr-FR" smtClean="0">
                <a:solidFill>
                  <a:schemeClr val="bg1">
                    <a:lumMod val="50000"/>
                  </a:schemeClr>
                </a:solidFill>
              </a:rPr>
              <a:t>4 août 2020</a:t>
            </a:fld>
            <a:endParaRPr lang="fr-FR" dirty="0">
              <a:solidFill>
                <a:schemeClr val="bg1">
                  <a:lumMod val="50000"/>
                </a:schemeClr>
              </a:solidFill>
            </a:endParaRPr>
          </a:p>
        </p:txBody>
      </p:sp>
      <p:pic>
        <p:nvPicPr>
          <p:cNvPr id="12" name="Image 11"/>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988300" y="949954"/>
            <a:ext cx="2139974" cy="778352"/>
          </a:xfrm>
          <a:prstGeom prst="rect">
            <a:avLst/>
          </a:prstGeom>
        </p:spPr>
      </p:pic>
    </p:spTree>
    <p:extLst>
      <p:ext uri="{BB962C8B-B14F-4D97-AF65-F5344CB8AC3E}">
        <p14:creationId xmlns:p14="http://schemas.microsoft.com/office/powerpoint/2010/main" val="52570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uverture image 1">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52238" y="2183334"/>
            <a:ext cx="4328533" cy="2927772"/>
          </a:xfrm>
          <a:prstGeom prst="rect">
            <a:avLst/>
          </a:prstGeom>
        </p:spPr>
      </p:pic>
      <p:sp>
        <p:nvSpPr>
          <p:cNvPr id="2" name="Titre 1"/>
          <p:cNvSpPr>
            <a:spLocks noGrp="1"/>
          </p:cNvSpPr>
          <p:nvPr>
            <p:ph type="ctrTitle" hasCustomPrompt="1"/>
          </p:nvPr>
        </p:nvSpPr>
        <p:spPr>
          <a:xfrm>
            <a:off x="1080000" y="1922400"/>
            <a:ext cx="3772545" cy="861774"/>
          </a:xfrm>
        </p:spPr>
        <p:txBody>
          <a:bodyPr anchor="t" anchorCtr="0">
            <a:spAutoFit/>
          </a:bodyPr>
          <a:lstStyle>
            <a:lvl1pPr algn="l">
              <a:lnSpc>
                <a:spcPct val="100000"/>
              </a:lnSpc>
              <a:defRPr sz="2800" b="0"/>
            </a:lvl1pPr>
          </a:lstStyle>
          <a:p>
            <a:r>
              <a:rPr lang="fr-FR"/>
              <a:t>MODIFIEZ LE STYLE DU TITRE</a:t>
            </a:r>
          </a:p>
        </p:txBody>
      </p:sp>
      <p:pic>
        <p:nvPicPr>
          <p:cNvPr id="12" name="Imag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68657" y="6302948"/>
            <a:ext cx="1207949" cy="173418"/>
          </a:xfrm>
          <a:prstGeom prst="rect">
            <a:avLst/>
          </a:prstGeom>
        </p:spPr>
      </p:pic>
      <p:sp>
        <p:nvSpPr>
          <p:cNvPr id="8" name="Espace réservé du texte 4"/>
          <p:cNvSpPr>
            <a:spLocks noGrp="1"/>
          </p:cNvSpPr>
          <p:nvPr>
            <p:ph type="body" sz="quarter" idx="11" hasCustomPrompt="1"/>
          </p:nvPr>
        </p:nvSpPr>
        <p:spPr>
          <a:xfrm>
            <a:off x="7110413" y="6316753"/>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sp>
        <p:nvSpPr>
          <p:cNvPr id="10" name="Sous-titre 2"/>
          <p:cNvSpPr>
            <a:spLocks noGrp="1"/>
          </p:cNvSpPr>
          <p:nvPr>
            <p:ph type="subTitle" idx="1"/>
          </p:nvPr>
        </p:nvSpPr>
        <p:spPr>
          <a:xfrm>
            <a:off x="1080000" y="3927600"/>
            <a:ext cx="3083858" cy="184666"/>
          </a:xfrm>
        </p:spPr>
        <p:txBody>
          <a:bodyPr>
            <a:spAutoFit/>
          </a:bodyPr>
          <a:lstStyle>
            <a:lvl1pPr marL="0" indent="0" algn="l">
              <a:spcBef>
                <a:spcPts val="0"/>
              </a:spcBef>
              <a:buNone/>
              <a:defRPr sz="1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fr-FR" dirty="0"/>
          </a:p>
        </p:txBody>
      </p:sp>
      <p:pic>
        <p:nvPicPr>
          <p:cNvPr id="9" name="Image 8"/>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568657" y="437883"/>
            <a:ext cx="2201164" cy="800608"/>
          </a:xfrm>
          <a:prstGeom prst="rect">
            <a:avLst/>
          </a:prstGeom>
        </p:spPr>
      </p:pic>
    </p:spTree>
    <p:extLst>
      <p:ext uri="{BB962C8B-B14F-4D97-AF65-F5344CB8AC3E}">
        <p14:creationId xmlns:p14="http://schemas.microsoft.com/office/powerpoint/2010/main" val="3297956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Couverture image 1">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28101" y="837798"/>
            <a:ext cx="4415899" cy="4891670"/>
          </a:xfrm>
          <a:prstGeom prst="rect">
            <a:avLst/>
          </a:prstGeom>
        </p:spPr>
      </p:pic>
      <p:sp>
        <p:nvSpPr>
          <p:cNvPr id="2" name="Titre 1"/>
          <p:cNvSpPr>
            <a:spLocks noGrp="1"/>
          </p:cNvSpPr>
          <p:nvPr>
            <p:ph type="ctrTitle" hasCustomPrompt="1"/>
          </p:nvPr>
        </p:nvSpPr>
        <p:spPr>
          <a:xfrm>
            <a:off x="1080000" y="1922400"/>
            <a:ext cx="3772545" cy="861774"/>
          </a:xfrm>
        </p:spPr>
        <p:txBody>
          <a:bodyPr anchor="t" anchorCtr="0">
            <a:spAutoFit/>
          </a:bodyPr>
          <a:lstStyle>
            <a:lvl1pPr algn="l">
              <a:lnSpc>
                <a:spcPct val="100000"/>
              </a:lnSpc>
              <a:defRPr sz="2800" b="0"/>
            </a:lvl1pPr>
          </a:lstStyle>
          <a:p>
            <a:r>
              <a:rPr lang="fr-FR"/>
              <a:t>MODIFIEZ LE STYLE DU TITRE</a:t>
            </a:r>
          </a:p>
        </p:txBody>
      </p:sp>
      <p:pic>
        <p:nvPicPr>
          <p:cNvPr id="12" name="Imag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68657" y="6302948"/>
            <a:ext cx="1207949" cy="173418"/>
          </a:xfrm>
          <a:prstGeom prst="rect">
            <a:avLst/>
          </a:prstGeom>
        </p:spPr>
      </p:pic>
      <p:sp>
        <p:nvSpPr>
          <p:cNvPr id="8" name="Espace réservé du texte 4"/>
          <p:cNvSpPr>
            <a:spLocks noGrp="1"/>
          </p:cNvSpPr>
          <p:nvPr>
            <p:ph type="body" sz="quarter" idx="11" hasCustomPrompt="1"/>
          </p:nvPr>
        </p:nvSpPr>
        <p:spPr>
          <a:xfrm>
            <a:off x="7110413" y="6316753"/>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sp>
        <p:nvSpPr>
          <p:cNvPr id="10" name="Sous-titre 2"/>
          <p:cNvSpPr>
            <a:spLocks noGrp="1"/>
          </p:cNvSpPr>
          <p:nvPr>
            <p:ph type="subTitle" idx="1"/>
          </p:nvPr>
        </p:nvSpPr>
        <p:spPr>
          <a:xfrm>
            <a:off x="1080000" y="3927600"/>
            <a:ext cx="3083858" cy="184666"/>
          </a:xfrm>
        </p:spPr>
        <p:txBody>
          <a:bodyPr>
            <a:spAutoFit/>
          </a:bodyPr>
          <a:lstStyle>
            <a:lvl1pPr marL="0" indent="0" algn="l">
              <a:spcBef>
                <a:spcPts val="0"/>
              </a:spcBef>
              <a:buNone/>
              <a:defRPr sz="1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fr-FR" dirty="0"/>
          </a:p>
        </p:txBody>
      </p:sp>
      <p:sp>
        <p:nvSpPr>
          <p:cNvPr id="14" name="Sous-titre 2"/>
          <p:cNvSpPr txBox="1">
            <a:spLocks/>
          </p:cNvSpPr>
          <p:nvPr userDrawn="1"/>
        </p:nvSpPr>
        <p:spPr>
          <a:xfrm>
            <a:off x="1080000" y="4174230"/>
            <a:ext cx="3083858" cy="246221"/>
          </a:xfrm>
          <a:prstGeom prst="rect">
            <a:avLst/>
          </a:prstGeom>
        </p:spPr>
        <p:txBody>
          <a:bodyPr vert="horz" lIns="0" tIns="0" rIns="0" bIns="0" rtlCol="0">
            <a:spAutoFit/>
          </a:bodyPr>
          <a:lstStyle>
            <a:lvl1pPr marL="0" indent="0" algn="l" defTabSz="685800" rtl="0" eaLnBrk="1" latinLnBrk="0" hangingPunct="1">
              <a:lnSpc>
                <a:spcPct val="100000"/>
              </a:lnSpc>
              <a:spcBef>
                <a:spcPts val="0"/>
              </a:spcBef>
              <a:buFont typeface="Arial" panose="020B0604020202020204" pitchFamily="34" charset="0"/>
              <a:buNone/>
              <a:defRPr sz="1200" kern="1200">
                <a:solidFill>
                  <a:schemeClr val="tx1">
                    <a:lumMod val="65000"/>
                    <a:lumOff val="35000"/>
                  </a:schemeClr>
                </a:solidFill>
                <a:latin typeface="+mn-lt"/>
                <a:ea typeface="+mn-ea"/>
                <a:cs typeface="+mn-cs"/>
              </a:defRPr>
            </a:lvl1pPr>
            <a:lvl2pPr marL="342900" indent="0" algn="ctr" defTabSz="685800" rtl="0" eaLnBrk="1" latinLnBrk="0" hangingPunct="1">
              <a:lnSpc>
                <a:spcPct val="100000"/>
              </a:lnSpc>
              <a:spcBef>
                <a:spcPts val="1200"/>
              </a:spcBef>
              <a:buFont typeface="Arial" panose="020B0604020202020204" pitchFamily="34" charset="0"/>
              <a:buNone/>
              <a:defRPr sz="1500" b="1" kern="1200">
                <a:solidFill>
                  <a:schemeClr val="accent1"/>
                </a:solidFill>
                <a:latin typeface="+mn-lt"/>
                <a:ea typeface="+mn-ea"/>
                <a:cs typeface="+mn-cs"/>
              </a:defRPr>
            </a:lvl2pPr>
            <a:lvl3pPr marL="685800" indent="0" algn="ctr" defTabSz="685800" rtl="0" eaLnBrk="1" latinLnBrk="0" hangingPunct="1">
              <a:lnSpc>
                <a:spcPct val="100000"/>
              </a:lnSpc>
              <a:spcBef>
                <a:spcPts val="1600"/>
              </a:spcBef>
              <a:buFont typeface="Arial" panose="020B0604020202020204" pitchFamily="34" charset="0"/>
              <a:buNone/>
              <a:defRPr sz="1350" b="1" kern="1200" cap="all" baseline="0">
                <a:solidFill>
                  <a:schemeClr val="tx1"/>
                </a:solidFill>
                <a:latin typeface="+mn-lt"/>
                <a:ea typeface="+mn-ea"/>
                <a:cs typeface="+mn-cs"/>
              </a:defRPr>
            </a:lvl3pPr>
            <a:lvl4pPr marL="1028700" indent="0" algn="ctr" defTabSz="685800" rtl="0" eaLnBrk="1" latinLnBrk="0" hangingPunct="1">
              <a:lnSpc>
                <a:spcPct val="100000"/>
              </a:lnSpc>
              <a:spcBef>
                <a:spcPts val="900"/>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100000"/>
              </a:lnSpc>
              <a:spcBef>
                <a:spcPts val="600"/>
              </a:spcBef>
              <a:buClr>
                <a:schemeClr val="accent1"/>
              </a:buClr>
              <a:buSzPct val="80000"/>
              <a:buFont typeface="Wingdings 3" panose="05040102010807070707" pitchFamily="18" charset="2"/>
              <a:buNone/>
              <a:defRPr sz="1200" kern="1200">
                <a:solidFill>
                  <a:schemeClr val="tx1"/>
                </a:solidFill>
                <a:latin typeface="+mn-lt"/>
                <a:ea typeface="+mn-ea"/>
                <a:cs typeface="+mn-cs"/>
              </a:defRPr>
            </a:lvl5pPr>
            <a:lvl6pPr marL="1714500" indent="0" algn="ctr" defTabSz="685800" rtl="0" eaLnBrk="1" latinLnBrk="0" hangingPunct="1">
              <a:lnSpc>
                <a:spcPct val="100000"/>
              </a:lnSpc>
              <a:spcBef>
                <a:spcPts val="600"/>
              </a:spcBef>
              <a:buClr>
                <a:schemeClr val="accent1"/>
              </a:buClr>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fld id="{E73C5F8A-F817-EC4F-913A-7E02F55EA156}" type="datetime4">
              <a:rPr lang="fr-FR" sz="1600" smtClean="0">
                <a:solidFill>
                  <a:schemeClr val="bg1">
                    <a:lumMod val="50000"/>
                  </a:schemeClr>
                </a:solidFill>
              </a:rPr>
              <a:t>4 août 2020</a:t>
            </a:fld>
            <a:endParaRPr lang="fr-FR" dirty="0">
              <a:solidFill>
                <a:schemeClr val="bg1">
                  <a:lumMod val="50000"/>
                </a:schemeClr>
              </a:solidFill>
            </a:endParaRPr>
          </a:p>
        </p:txBody>
      </p:sp>
      <p:pic>
        <p:nvPicPr>
          <p:cNvPr id="9" name="Image 8"/>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568657" y="437883"/>
            <a:ext cx="2201164" cy="800608"/>
          </a:xfrm>
          <a:prstGeom prst="rect">
            <a:avLst/>
          </a:prstGeom>
        </p:spPr>
      </p:pic>
    </p:spTree>
    <p:extLst>
      <p:ext uri="{BB962C8B-B14F-4D97-AF65-F5344CB8AC3E}">
        <p14:creationId xmlns:p14="http://schemas.microsoft.com/office/powerpoint/2010/main" val="140305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Couverture image 1">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080000" y="1922400"/>
            <a:ext cx="3772545" cy="861774"/>
          </a:xfrm>
        </p:spPr>
        <p:txBody>
          <a:bodyPr anchor="t" anchorCtr="0">
            <a:spAutoFit/>
          </a:bodyPr>
          <a:lstStyle>
            <a:lvl1pPr algn="l">
              <a:lnSpc>
                <a:spcPct val="100000"/>
              </a:lnSpc>
              <a:defRPr sz="2800" b="0"/>
            </a:lvl1pPr>
          </a:lstStyle>
          <a:p>
            <a:r>
              <a:rPr lang="fr-FR"/>
              <a:t>MODIFIEZ LE STYLE DU TITRE</a:t>
            </a:r>
          </a:p>
        </p:txBody>
      </p:sp>
      <p:pic>
        <p:nvPicPr>
          <p:cNvPr id="12" name="Imag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8657" y="6302948"/>
            <a:ext cx="1207949" cy="173418"/>
          </a:xfrm>
          <a:prstGeom prst="rect">
            <a:avLst/>
          </a:prstGeom>
        </p:spPr>
      </p:pic>
      <p:sp>
        <p:nvSpPr>
          <p:cNvPr id="8" name="Espace réservé du texte 4"/>
          <p:cNvSpPr>
            <a:spLocks noGrp="1"/>
          </p:cNvSpPr>
          <p:nvPr>
            <p:ph type="body" sz="quarter" idx="11" hasCustomPrompt="1"/>
          </p:nvPr>
        </p:nvSpPr>
        <p:spPr>
          <a:xfrm>
            <a:off x="7110413" y="6316753"/>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pic>
        <p:nvPicPr>
          <p:cNvPr id="5" name="Imag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52237" y="1735959"/>
            <a:ext cx="4328535" cy="3822523"/>
          </a:xfrm>
          <a:prstGeom prst="rect">
            <a:avLst/>
          </a:prstGeom>
        </p:spPr>
      </p:pic>
      <p:sp>
        <p:nvSpPr>
          <p:cNvPr id="10" name="Sous-titre 2"/>
          <p:cNvSpPr>
            <a:spLocks noGrp="1"/>
          </p:cNvSpPr>
          <p:nvPr>
            <p:ph type="subTitle" idx="1"/>
          </p:nvPr>
        </p:nvSpPr>
        <p:spPr>
          <a:xfrm>
            <a:off x="1080000" y="3927600"/>
            <a:ext cx="3083858" cy="184666"/>
          </a:xfrm>
        </p:spPr>
        <p:txBody>
          <a:bodyPr>
            <a:spAutoFit/>
          </a:bodyPr>
          <a:lstStyle>
            <a:lvl1pPr marL="0" indent="0" algn="l">
              <a:spcBef>
                <a:spcPts val="0"/>
              </a:spcBef>
              <a:buNone/>
              <a:defRPr sz="1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fr-FR" dirty="0"/>
          </a:p>
        </p:txBody>
      </p:sp>
      <p:pic>
        <p:nvPicPr>
          <p:cNvPr id="9" name="Image 8"/>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568657" y="437883"/>
            <a:ext cx="2201164" cy="800608"/>
          </a:xfrm>
          <a:prstGeom prst="rect">
            <a:avLst/>
          </a:prstGeom>
        </p:spPr>
      </p:pic>
    </p:spTree>
    <p:extLst>
      <p:ext uri="{BB962C8B-B14F-4D97-AF65-F5344CB8AC3E}">
        <p14:creationId xmlns:p14="http://schemas.microsoft.com/office/powerpoint/2010/main" val="745907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uverture image 3">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080000" y="1922400"/>
            <a:ext cx="3772545" cy="861774"/>
          </a:xfrm>
        </p:spPr>
        <p:txBody>
          <a:bodyPr anchor="t" anchorCtr="0">
            <a:spAutoFit/>
          </a:bodyPr>
          <a:lstStyle>
            <a:lvl1pPr algn="l">
              <a:lnSpc>
                <a:spcPct val="100000"/>
              </a:lnSpc>
              <a:defRPr sz="2800" b="0"/>
            </a:lvl1pPr>
          </a:lstStyle>
          <a:p>
            <a:r>
              <a:rPr lang="fr-FR"/>
              <a:t>MODIFIEZ LE STYLE DU TITRE</a:t>
            </a:r>
          </a:p>
        </p:txBody>
      </p:sp>
      <p:pic>
        <p:nvPicPr>
          <p:cNvPr id="12" name="Imag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8657" y="6302948"/>
            <a:ext cx="1207949" cy="173418"/>
          </a:xfrm>
          <a:prstGeom prst="rect">
            <a:avLst/>
          </a:prstGeom>
        </p:spPr>
      </p:pic>
      <p:sp>
        <p:nvSpPr>
          <p:cNvPr id="8" name="Espace réservé du texte 4"/>
          <p:cNvSpPr>
            <a:spLocks noGrp="1"/>
          </p:cNvSpPr>
          <p:nvPr>
            <p:ph type="body" sz="quarter" idx="11" hasCustomPrompt="1"/>
          </p:nvPr>
        </p:nvSpPr>
        <p:spPr>
          <a:xfrm>
            <a:off x="7110413" y="6316753"/>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pic>
        <p:nvPicPr>
          <p:cNvPr id="5" name="Imag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52237" y="1735959"/>
            <a:ext cx="4328535" cy="3822523"/>
          </a:xfrm>
          <a:prstGeom prst="rect">
            <a:avLst/>
          </a:prstGeom>
        </p:spPr>
      </p:pic>
      <p:sp>
        <p:nvSpPr>
          <p:cNvPr id="10" name="Sous-titre 2"/>
          <p:cNvSpPr>
            <a:spLocks noGrp="1"/>
          </p:cNvSpPr>
          <p:nvPr>
            <p:ph type="subTitle" idx="1"/>
          </p:nvPr>
        </p:nvSpPr>
        <p:spPr>
          <a:xfrm>
            <a:off x="1080000" y="3927600"/>
            <a:ext cx="3083858" cy="184666"/>
          </a:xfrm>
        </p:spPr>
        <p:txBody>
          <a:bodyPr>
            <a:spAutoFit/>
          </a:bodyPr>
          <a:lstStyle>
            <a:lvl1pPr marL="0" indent="0" algn="l">
              <a:spcBef>
                <a:spcPts val="0"/>
              </a:spcBef>
              <a:buNone/>
              <a:defRPr sz="1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fr-FR" dirty="0"/>
          </a:p>
        </p:txBody>
      </p:sp>
      <p:pic>
        <p:nvPicPr>
          <p:cNvPr id="9" name="Image 8"/>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568657" y="437883"/>
            <a:ext cx="2201164" cy="800608"/>
          </a:xfrm>
          <a:prstGeom prst="rect">
            <a:avLst/>
          </a:prstGeom>
        </p:spPr>
      </p:pic>
    </p:spTree>
    <p:extLst>
      <p:ext uri="{BB962C8B-B14F-4D97-AF65-F5344CB8AC3E}">
        <p14:creationId xmlns:p14="http://schemas.microsoft.com/office/powerpoint/2010/main" val="1373680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tro 1">
    <p:spTree>
      <p:nvGrpSpPr>
        <p:cNvPr id="1" name=""/>
        <p:cNvGrpSpPr/>
        <p:nvPr/>
      </p:nvGrpSpPr>
      <p:grpSpPr>
        <a:xfrm>
          <a:off x="0" y="0"/>
          <a:ext cx="0" cy="0"/>
          <a:chOff x="0" y="0"/>
          <a:chExt cx="0" cy="0"/>
        </a:xfrm>
      </p:grpSpPr>
      <p:sp>
        <p:nvSpPr>
          <p:cNvPr id="9" name="bk object 16"/>
          <p:cNvSpPr/>
          <p:nvPr userDrawn="1"/>
        </p:nvSpPr>
        <p:spPr>
          <a:xfrm>
            <a:off x="287339" y="452438"/>
            <a:ext cx="8570210" cy="594201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a:p>
        </p:txBody>
      </p:sp>
      <p:sp>
        <p:nvSpPr>
          <p:cNvPr id="10" name="object 11"/>
          <p:cNvSpPr/>
          <p:nvPr userDrawn="1"/>
        </p:nvSpPr>
        <p:spPr>
          <a:xfrm>
            <a:off x="0" y="873341"/>
            <a:ext cx="3725023" cy="2269451"/>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 name="Espace réservé du texte 7"/>
          <p:cNvSpPr>
            <a:spLocks noGrp="1"/>
          </p:cNvSpPr>
          <p:nvPr>
            <p:ph type="body" sz="quarter" idx="13"/>
          </p:nvPr>
        </p:nvSpPr>
        <p:spPr>
          <a:xfrm>
            <a:off x="3672000" y="1252800"/>
            <a:ext cx="4808612" cy="4762518"/>
          </a:xfrm>
        </p:spPr>
        <p:txBody>
          <a:bodyPr/>
          <a:lstStyle>
            <a:lvl1pPr>
              <a:defRPr sz="1800" b="1" cap="all" baseline="0">
                <a:solidFill>
                  <a:schemeClr val="tx2"/>
                </a:solidFill>
              </a:defRPr>
            </a:lvl1pPr>
            <a:lvl2pPr>
              <a:lnSpc>
                <a:spcPct val="120000"/>
              </a:lnSpc>
              <a:defRPr sz="1400" b="0">
                <a:solidFill>
                  <a:schemeClr val="tx1"/>
                </a:solidFill>
              </a:defRPr>
            </a:lvl2pPr>
          </a:lstStyle>
          <a:p>
            <a:pPr lvl="0"/>
            <a:r>
              <a:rPr lang="fr-FR"/>
              <a:t>Modifiez les styles du texte du masque</a:t>
            </a:r>
          </a:p>
          <a:p>
            <a:pPr lvl="1"/>
            <a:r>
              <a:rPr lang="fr-FR"/>
              <a:t>Deuxième niveau</a:t>
            </a:r>
          </a:p>
        </p:txBody>
      </p:sp>
      <p:sp>
        <p:nvSpPr>
          <p:cNvPr id="2" name="Espace réservé du pied de page 1"/>
          <p:cNvSpPr>
            <a:spLocks noGrp="1"/>
          </p:cNvSpPr>
          <p:nvPr>
            <p:ph type="ftr" sz="quarter" idx="14"/>
          </p:nvPr>
        </p:nvSpPr>
        <p:spPr/>
        <p:txBody>
          <a:bodyPr/>
          <a:lstStyle/>
          <a:p>
            <a:r>
              <a:rPr lang="fr-FR"/>
              <a:t>28 nov 2018 - Atelier Distributeurs : Point Offre</a:t>
            </a:r>
            <a:endParaRPr lang="fr-FR" dirty="0"/>
          </a:p>
        </p:txBody>
      </p:sp>
      <p:sp>
        <p:nvSpPr>
          <p:cNvPr id="3" name="Espace réservé du numéro de diapositive 2"/>
          <p:cNvSpPr>
            <a:spLocks noGrp="1"/>
          </p:cNvSpPr>
          <p:nvPr>
            <p:ph type="sldNum" sz="quarter" idx="15"/>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4164878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tro 2">
    <p:spTree>
      <p:nvGrpSpPr>
        <p:cNvPr id="1" name=""/>
        <p:cNvGrpSpPr/>
        <p:nvPr/>
      </p:nvGrpSpPr>
      <p:grpSpPr>
        <a:xfrm>
          <a:off x="0" y="0"/>
          <a:ext cx="0" cy="0"/>
          <a:chOff x="0" y="0"/>
          <a:chExt cx="0" cy="0"/>
        </a:xfrm>
      </p:grpSpPr>
      <p:sp>
        <p:nvSpPr>
          <p:cNvPr id="9" name="bk object 16"/>
          <p:cNvSpPr/>
          <p:nvPr userDrawn="1"/>
        </p:nvSpPr>
        <p:spPr>
          <a:xfrm>
            <a:off x="287339" y="452438"/>
            <a:ext cx="8570210" cy="594201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a:p>
        </p:txBody>
      </p:sp>
      <p:sp>
        <p:nvSpPr>
          <p:cNvPr id="8" name="Espace réservé du texte 7"/>
          <p:cNvSpPr>
            <a:spLocks noGrp="1"/>
          </p:cNvSpPr>
          <p:nvPr>
            <p:ph type="body" sz="quarter" idx="13"/>
          </p:nvPr>
        </p:nvSpPr>
        <p:spPr>
          <a:xfrm>
            <a:off x="1080000" y="860400"/>
            <a:ext cx="7400612" cy="4762518"/>
          </a:xfrm>
        </p:spPr>
        <p:txBody>
          <a:bodyPr/>
          <a:lstStyle>
            <a:lvl1pPr>
              <a:defRPr sz="1800" b="1" cap="all" baseline="0">
                <a:solidFill>
                  <a:schemeClr val="tx2"/>
                </a:solidFill>
              </a:defRPr>
            </a:lvl1pPr>
            <a:lvl2pPr>
              <a:lnSpc>
                <a:spcPct val="120000"/>
              </a:lnSpc>
              <a:defRPr sz="1400" b="0">
                <a:solidFill>
                  <a:schemeClr val="tx1"/>
                </a:solidFill>
              </a:defRPr>
            </a:lvl2pPr>
          </a:lstStyle>
          <a:p>
            <a:pPr lvl="0"/>
            <a:r>
              <a:rPr lang="fr-FR"/>
              <a:t>Modifiez les styles du texte du masque</a:t>
            </a:r>
          </a:p>
          <a:p>
            <a:pPr lvl="1"/>
            <a:r>
              <a:rPr lang="fr-FR"/>
              <a:t>Deuxième niveau</a:t>
            </a:r>
          </a:p>
        </p:txBody>
      </p:sp>
      <p:sp>
        <p:nvSpPr>
          <p:cNvPr id="7" name="object 11"/>
          <p:cNvSpPr/>
          <p:nvPr userDrawn="1"/>
        </p:nvSpPr>
        <p:spPr>
          <a:xfrm>
            <a:off x="1" y="790699"/>
            <a:ext cx="1028300" cy="626486"/>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 name="Espace réservé du pied de page 1"/>
          <p:cNvSpPr>
            <a:spLocks noGrp="1"/>
          </p:cNvSpPr>
          <p:nvPr>
            <p:ph type="ftr" sz="quarter" idx="14"/>
          </p:nvPr>
        </p:nvSpPr>
        <p:spPr/>
        <p:txBody>
          <a:bodyPr/>
          <a:lstStyle/>
          <a:p>
            <a:r>
              <a:rPr lang="fr-FR"/>
              <a:t>28 nov 2018 - Atelier Distributeurs : Point Offre</a:t>
            </a:r>
            <a:endParaRPr lang="fr-FR" dirty="0"/>
          </a:p>
        </p:txBody>
      </p:sp>
      <p:sp>
        <p:nvSpPr>
          <p:cNvPr id="3" name="Espace réservé du numéro de diapositive 2"/>
          <p:cNvSpPr>
            <a:spLocks noGrp="1"/>
          </p:cNvSpPr>
          <p:nvPr>
            <p:ph type="sldNum" sz="quarter" idx="15"/>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4108516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9" name="bk object 16"/>
          <p:cNvSpPr/>
          <p:nvPr userDrawn="1"/>
        </p:nvSpPr>
        <p:spPr>
          <a:xfrm>
            <a:off x="3672000" y="452438"/>
            <a:ext cx="5194188" cy="594201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a:p>
        </p:txBody>
      </p:sp>
      <p:sp>
        <p:nvSpPr>
          <p:cNvPr id="8" name="Espace réservé du texte 7"/>
          <p:cNvSpPr>
            <a:spLocks noGrp="1"/>
          </p:cNvSpPr>
          <p:nvPr>
            <p:ph type="body" sz="quarter" idx="13"/>
          </p:nvPr>
        </p:nvSpPr>
        <p:spPr>
          <a:xfrm>
            <a:off x="4647600" y="1267200"/>
            <a:ext cx="3886800" cy="4762518"/>
          </a:xfrm>
        </p:spPr>
        <p:txBody>
          <a:bodyPr>
            <a:noAutofit/>
          </a:bodyPr>
          <a:lstStyle>
            <a:lvl1pPr>
              <a:spcBef>
                <a:spcPts val="2800"/>
              </a:spcBef>
              <a:defRPr sz="1600" b="1" cap="all" baseline="0">
                <a:solidFill>
                  <a:schemeClr val="tx2"/>
                </a:solidFill>
              </a:defRPr>
            </a:lvl1pPr>
            <a:lvl2pPr>
              <a:lnSpc>
                <a:spcPct val="120000"/>
              </a:lnSpc>
              <a:defRPr sz="1400" b="0"/>
            </a:lvl2pPr>
          </a:lstStyle>
          <a:p>
            <a:pPr lvl="0"/>
            <a:r>
              <a:rPr lang="fr-FR"/>
              <a:t>Modifiez les styles du texte du masque</a:t>
            </a:r>
          </a:p>
        </p:txBody>
      </p:sp>
      <p:sp>
        <p:nvSpPr>
          <p:cNvPr id="2" name="Rectangle 1"/>
          <p:cNvSpPr/>
          <p:nvPr userDrawn="1"/>
        </p:nvSpPr>
        <p:spPr>
          <a:xfrm>
            <a:off x="851647" y="295835"/>
            <a:ext cx="1524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object 13"/>
          <p:cNvSpPr/>
          <p:nvPr userDrawn="1"/>
        </p:nvSpPr>
        <p:spPr>
          <a:xfrm>
            <a:off x="0" y="858711"/>
            <a:ext cx="3725023" cy="2269451"/>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Espace réservé du texte 3"/>
          <p:cNvSpPr>
            <a:spLocks noGrp="1"/>
          </p:cNvSpPr>
          <p:nvPr>
            <p:ph type="body" sz="quarter" idx="14" hasCustomPrompt="1"/>
          </p:nvPr>
        </p:nvSpPr>
        <p:spPr>
          <a:xfrm>
            <a:off x="457098" y="1740173"/>
            <a:ext cx="2052000" cy="430887"/>
          </a:xfrm>
        </p:spPr>
        <p:txBody>
          <a:bodyPr wrap="square">
            <a:spAutoFit/>
          </a:bodyPr>
          <a:lstStyle>
            <a:lvl1pPr>
              <a:defRPr sz="2800" b="1" cap="all" baseline="0">
                <a:solidFill>
                  <a:schemeClr val="bg1"/>
                </a:solidFill>
              </a:defRPr>
            </a:lvl1pPr>
            <a:lvl2pPr>
              <a:defRPr sz="2800"/>
            </a:lvl2pPr>
            <a:lvl3pPr>
              <a:defRPr sz="2800"/>
            </a:lvl3pPr>
            <a:lvl4pPr>
              <a:defRPr sz="2800"/>
            </a:lvl4pPr>
            <a:lvl5pPr>
              <a:defRPr sz="2800"/>
            </a:lvl5pPr>
          </a:lstStyle>
          <a:p>
            <a:pPr lvl="0"/>
            <a:r>
              <a:rPr lang="fr-FR"/>
              <a:t>texte</a:t>
            </a:r>
          </a:p>
        </p:txBody>
      </p:sp>
      <p:sp>
        <p:nvSpPr>
          <p:cNvPr id="12" name="Espace réservé du texte 3"/>
          <p:cNvSpPr>
            <a:spLocks noGrp="1"/>
          </p:cNvSpPr>
          <p:nvPr>
            <p:ph type="body" sz="quarter" idx="15" hasCustomPrompt="1"/>
          </p:nvPr>
        </p:nvSpPr>
        <p:spPr>
          <a:xfrm>
            <a:off x="4165200" y="1166400"/>
            <a:ext cx="511091" cy="707886"/>
          </a:xfrm>
        </p:spPr>
        <p:txBody>
          <a:bodyPr wrap="square">
            <a:spAutoFit/>
          </a:bodyPr>
          <a:lstStyle>
            <a:lvl1pPr>
              <a:defRPr sz="4600" b="0" cap="all" baseline="0">
                <a:solidFill>
                  <a:schemeClr val="tx1"/>
                </a:solidFill>
              </a:defRPr>
            </a:lvl1pPr>
            <a:lvl2pPr>
              <a:defRPr sz="2800"/>
            </a:lvl2pPr>
            <a:lvl3pPr>
              <a:defRPr sz="2800"/>
            </a:lvl3pPr>
            <a:lvl4pPr>
              <a:defRPr sz="2800"/>
            </a:lvl4pPr>
            <a:lvl5pPr>
              <a:defRPr sz="2800"/>
            </a:lvl5pPr>
          </a:lstStyle>
          <a:p>
            <a:pPr lvl="0"/>
            <a:r>
              <a:rPr lang="fr-FR"/>
              <a:t>#</a:t>
            </a:r>
          </a:p>
        </p:txBody>
      </p:sp>
      <p:sp>
        <p:nvSpPr>
          <p:cNvPr id="3" name="Espace réservé du pied de page 2"/>
          <p:cNvSpPr>
            <a:spLocks noGrp="1"/>
          </p:cNvSpPr>
          <p:nvPr>
            <p:ph type="ftr" sz="quarter" idx="16"/>
          </p:nvPr>
        </p:nvSpPr>
        <p:spPr/>
        <p:txBody>
          <a:bodyPr/>
          <a:lstStyle/>
          <a:p>
            <a:r>
              <a:rPr lang="fr-FR"/>
              <a:t>28 nov 2018 - Atelier Distributeurs : Point Offre</a:t>
            </a:r>
            <a:endParaRPr lang="fr-FR" dirty="0"/>
          </a:p>
        </p:txBody>
      </p:sp>
      <p:sp>
        <p:nvSpPr>
          <p:cNvPr id="5" name="Espace réservé du numéro de diapositive 4"/>
          <p:cNvSpPr>
            <a:spLocks noGrp="1"/>
          </p:cNvSpPr>
          <p:nvPr>
            <p:ph type="sldNum" sz="quarter" idx="17"/>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95993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11" name="object 14"/>
          <p:cNvSpPr/>
          <p:nvPr userDrawn="1"/>
        </p:nvSpPr>
        <p:spPr>
          <a:xfrm>
            <a:off x="382133" y="717234"/>
            <a:ext cx="3052454" cy="2507843"/>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 name="Espace réservé du texte 7"/>
          <p:cNvSpPr>
            <a:spLocks noGrp="1"/>
          </p:cNvSpPr>
          <p:nvPr>
            <p:ph type="body" sz="quarter" idx="13"/>
          </p:nvPr>
        </p:nvSpPr>
        <p:spPr>
          <a:xfrm>
            <a:off x="3693138" y="4273200"/>
            <a:ext cx="4841262" cy="304699"/>
          </a:xfrm>
        </p:spPr>
        <p:txBody>
          <a:bodyPr>
            <a:spAutoFit/>
          </a:bodyPr>
          <a:lstStyle>
            <a:lvl1pPr>
              <a:lnSpc>
                <a:spcPct val="110000"/>
              </a:lnSpc>
              <a:spcBef>
                <a:spcPts val="0"/>
              </a:spcBef>
              <a:defRPr sz="1800" b="0" cap="none" baseline="0">
                <a:solidFill>
                  <a:schemeClr val="accent1"/>
                </a:solidFill>
              </a:defRPr>
            </a:lvl1pPr>
            <a:lvl2pPr>
              <a:lnSpc>
                <a:spcPct val="120000"/>
              </a:lnSpc>
              <a:defRPr sz="1400" b="0"/>
            </a:lvl2pPr>
          </a:lstStyle>
          <a:p>
            <a:pPr lvl="0"/>
            <a:r>
              <a:rPr lang="fr-FR"/>
              <a:t>Modifiez les styles du texte du masque</a:t>
            </a:r>
          </a:p>
        </p:txBody>
      </p:sp>
      <p:sp>
        <p:nvSpPr>
          <p:cNvPr id="2" name="Rectangle 1"/>
          <p:cNvSpPr/>
          <p:nvPr userDrawn="1"/>
        </p:nvSpPr>
        <p:spPr>
          <a:xfrm>
            <a:off x="851647" y="295835"/>
            <a:ext cx="1524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4" hasCustomPrompt="1"/>
          </p:nvPr>
        </p:nvSpPr>
        <p:spPr>
          <a:xfrm>
            <a:off x="2054781" y="1104976"/>
            <a:ext cx="855114" cy="1615827"/>
          </a:xfrm>
        </p:spPr>
        <p:txBody>
          <a:bodyPr wrap="square">
            <a:spAutoFit/>
          </a:bodyPr>
          <a:lstStyle>
            <a:lvl1pPr algn="r">
              <a:defRPr sz="10500" b="1" cap="all" baseline="0">
                <a:solidFill>
                  <a:schemeClr val="bg1"/>
                </a:solidFill>
              </a:defRPr>
            </a:lvl1pPr>
            <a:lvl2pPr>
              <a:defRPr sz="2800"/>
            </a:lvl2pPr>
            <a:lvl3pPr>
              <a:defRPr sz="2800"/>
            </a:lvl3pPr>
            <a:lvl4pPr>
              <a:defRPr sz="2800"/>
            </a:lvl4pPr>
            <a:lvl5pPr>
              <a:defRPr sz="2800"/>
            </a:lvl5pPr>
          </a:lstStyle>
          <a:p>
            <a:pPr lvl="0"/>
            <a:r>
              <a:rPr lang="fr-FR"/>
              <a:t>#</a:t>
            </a:r>
          </a:p>
        </p:txBody>
      </p:sp>
      <p:sp>
        <p:nvSpPr>
          <p:cNvPr id="13" name="object 13"/>
          <p:cNvSpPr/>
          <p:nvPr userDrawn="1"/>
        </p:nvSpPr>
        <p:spPr>
          <a:xfrm>
            <a:off x="1080000" y="6393593"/>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p>
        </p:txBody>
      </p:sp>
      <p:sp>
        <p:nvSpPr>
          <p:cNvPr id="3" name="Titre 2"/>
          <p:cNvSpPr>
            <a:spLocks noGrp="1"/>
          </p:cNvSpPr>
          <p:nvPr>
            <p:ph type="title"/>
          </p:nvPr>
        </p:nvSpPr>
        <p:spPr>
          <a:xfrm>
            <a:off x="3672000" y="1213200"/>
            <a:ext cx="4212443" cy="923330"/>
          </a:xfrm>
        </p:spPr>
        <p:txBody>
          <a:bodyPr>
            <a:spAutoFit/>
          </a:bodyPr>
          <a:lstStyle>
            <a:lvl1pPr>
              <a:lnSpc>
                <a:spcPct val="100000"/>
              </a:lnSpc>
              <a:defRPr sz="3000" b="0" cap="all" baseline="0"/>
            </a:lvl1pPr>
          </a:lstStyle>
          <a:p>
            <a:r>
              <a:rPr lang="fr-FR"/>
              <a:t>Modifiez le style du titre</a:t>
            </a:r>
          </a:p>
        </p:txBody>
      </p:sp>
      <p:sp>
        <p:nvSpPr>
          <p:cNvPr id="15" name="object 6"/>
          <p:cNvSpPr/>
          <p:nvPr userDrawn="1"/>
        </p:nvSpPr>
        <p:spPr>
          <a:xfrm>
            <a:off x="3693138" y="4048958"/>
            <a:ext cx="430530" cy="72390"/>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endParaRPr/>
          </a:p>
        </p:txBody>
      </p:sp>
      <p:sp>
        <p:nvSpPr>
          <p:cNvPr id="5" name="Espace réservé du pied de page 4"/>
          <p:cNvSpPr>
            <a:spLocks noGrp="1"/>
          </p:cNvSpPr>
          <p:nvPr>
            <p:ph type="ftr" sz="quarter" idx="15"/>
          </p:nvPr>
        </p:nvSpPr>
        <p:spPr/>
        <p:txBody>
          <a:bodyPr/>
          <a:lstStyle/>
          <a:p>
            <a:r>
              <a:rPr lang="fr-FR"/>
              <a:t>28 nov 2018 - Atelier Distributeurs : Point Offre</a:t>
            </a:r>
            <a:endParaRPr lang="fr-FR" dirty="0"/>
          </a:p>
        </p:txBody>
      </p:sp>
      <p:sp>
        <p:nvSpPr>
          <p:cNvPr id="6" name="Espace réservé du numéro de diapositive 5"/>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7503215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93593"/>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079499" y="1300163"/>
            <a:ext cx="7780543" cy="4357687"/>
          </a:xfrm>
        </p:spPr>
        <p:txBody>
          <a:bodyPr/>
          <a:lstStyle>
            <a:lvl3pPr>
              <a:defRPr>
                <a:solidFill>
                  <a:srgbClr val="ADA5D0"/>
                </a:solidFill>
              </a:defRPr>
            </a:lvl3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3" name="Espace réservé du pied de page 2"/>
          <p:cNvSpPr>
            <a:spLocks noGrp="1"/>
          </p:cNvSpPr>
          <p:nvPr>
            <p:ph type="ftr" sz="quarter" idx="15"/>
          </p:nvPr>
        </p:nvSpPr>
        <p:spPr/>
        <p:txBody>
          <a:bodyPr/>
          <a:lstStyle/>
          <a:p>
            <a:r>
              <a:rPr lang="fr-FR"/>
              <a:t>28 nov 2018 - Atelier Distributeurs : Point Offre</a:t>
            </a:r>
            <a:endParaRPr lang="fr-FR" dirty="0"/>
          </a:p>
        </p:txBody>
      </p:sp>
      <p:sp>
        <p:nvSpPr>
          <p:cNvPr id="4" name="Espace réservé du numéro de diapositive 3"/>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834814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93593"/>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3" name="Espace réservé du texte 11"/>
          <p:cNvSpPr>
            <a:spLocks noGrp="1"/>
          </p:cNvSpPr>
          <p:nvPr>
            <p:ph type="body" sz="quarter" idx="16"/>
          </p:nvPr>
        </p:nvSpPr>
        <p:spPr>
          <a:xfrm>
            <a:off x="1079499" y="1299600"/>
            <a:ext cx="7262599" cy="708494"/>
          </a:xfrm>
        </p:spPr>
        <p:txBody>
          <a:bodyPr/>
          <a:lstStyle>
            <a:lvl3pPr>
              <a:defRPr>
                <a:solidFill>
                  <a:srgbClr val="ADA5D0"/>
                </a:solidFill>
              </a:defRPr>
            </a:lvl3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1" name="Espace réservé du texte 11"/>
          <p:cNvSpPr>
            <a:spLocks noGrp="1"/>
          </p:cNvSpPr>
          <p:nvPr>
            <p:ph type="body" sz="quarter" idx="15"/>
          </p:nvPr>
        </p:nvSpPr>
        <p:spPr>
          <a:xfrm>
            <a:off x="4921599" y="2280253"/>
            <a:ext cx="3420500" cy="3462486"/>
          </a:xfrm>
        </p:spPr>
        <p:txBody>
          <a:bodyPr/>
          <a:lstStyle>
            <a:lvl3pPr>
              <a:defRPr>
                <a:solidFill>
                  <a:srgbClr val="ADA5D0"/>
                </a:solidFill>
              </a:defRPr>
            </a:lvl3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texte 11"/>
          <p:cNvSpPr>
            <a:spLocks noGrp="1"/>
          </p:cNvSpPr>
          <p:nvPr>
            <p:ph type="body" sz="quarter" idx="14"/>
          </p:nvPr>
        </p:nvSpPr>
        <p:spPr>
          <a:xfrm>
            <a:off x="1079500" y="2280253"/>
            <a:ext cx="3420500" cy="3462486"/>
          </a:xfrm>
        </p:spPr>
        <p:txBody>
          <a:bodyPr/>
          <a:lstStyle>
            <a:lvl3pPr>
              <a:defRPr>
                <a:solidFill>
                  <a:srgbClr val="ADA5D0"/>
                </a:solidFill>
              </a:defRPr>
            </a:lvl3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3" name="Espace réservé du pied de page 2"/>
          <p:cNvSpPr>
            <a:spLocks noGrp="1"/>
          </p:cNvSpPr>
          <p:nvPr>
            <p:ph type="ftr" sz="quarter" idx="17"/>
          </p:nvPr>
        </p:nvSpPr>
        <p:spPr/>
        <p:txBody>
          <a:bodyPr/>
          <a:lstStyle/>
          <a:p>
            <a:r>
              <a:rPr lang="fr-FR"/>
              <a:t>28 nov 2018 - Atelier Distributeurs : Point Offre</a:t>
            </a:r>
            <a:endParaRPr lang="fr-FR" dirty="0"/>
          </a:p>
        </p:txBody>
      </p:sp>
      <p:sp>
        <p:nvSpPr>
          <p:cNvPr id="4" name="Espace réservé du numéro de diapositive 3"/>
          <p:cNvSpPr>
            <a:spLocks noGrp="1"/>
          </p:cNvSpPr>
          <p:nvPr>
            <p:ph type="sldNum" sz="quarter" idx="18"/>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1375193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xergue + Contenu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93593"/>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3671999" y="1281600"/>
            <a:ext cx="5188043" cy="3462486"/>
          </a:xfrm>
        </p:spPr>
        <p:txBody>
          <a:bodyPr/>
          <a:lstStyle>
            <a:lvl3pPr>
              <a:defRPr>
                <a:solidFill>
                  <a:srgbClr val="ADA5D0"/>
                </a:solidFill>
              </a:defRPr>
            </a:lvl3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texte 11"/>
          <p:cNvSpPr>
            <a:spLocks noGrp="1"/>
          </p:cNvSpPr>
          <p:nvPr>
            <p:ph type="body" sz="quarter" idx="16" hasCustomPrompt="1"/>
          </p:nvPr>
        </p:nvSpPr>
        <p:spPr>
          <a:xfrm>
            <a:off x="1080001" y="1316050"/>
            <a:ext cx="2268820" cy="2352504"/>
          </a:xfrm>
          <a:solidFill>
            <a:srgbClr val="ADA5D0"/>
          </a:solidFill>
        </p:spPr>
        <p:txBody>
          <a:bodyPr lIns="180000" tIns="108000" rIns="180000" bIns="108000" anchor="ctr" anchorCtr="0">
            <a:noAutofit/>
          </a:bodyPr>
          <a:lstStyle>
            <a:lvl1pPr>
              <a:spcBef>
                <a:spcPts val="1800"/>
              </a:spcBef>
              <a:defRPr sz="3600">
                <a:solidFill>
                  <a:schemeClr val="bg1"/>
                </a:solidFill>
              </a:defRPr>
            </a:lvl1pPr>
            <a:lvl2pPr>
              <a:lnSpc>
                <a:spcPct val="80000"/>
              </a:lnSpc>
              <a:spcBef>
                <a:spcPts val="0"/>
              </a:spcBef>
              <a:defRPr sz="1200" b="0" cap="all" baseline="0">
                <a:solidFill>
                  <a:schemeClr val="bg1"/>
                </a:solidFill>
              </a:defRPr>
            </a:lvl2pPr>
            <a:lvl5pPr>
              <a:defRPr/>
            </a:lvl5pPr>
          </a:lstStyle>
          <a:p>
            <a:pPr lvl="0"/>
            <a:r>
              <a:rPr lang="fr-FR"/>
              <a:t>#</a:t>
            </a:r>
          </a:p>
          <a:p>
            <a:pPr lvl="1"/>
            <a:r>
              <a:rPr lang="fr-FR"/>
              <a:t>Deuxième niveau</a:t>
            </a:r>
          </a:p>
        </p:txBody>
      </p:sp>
      <p:sp>
        <p:nvSpPr>
          <p:cNvPr id="12" name="Espace réservé du texte 11"/>
          <p:cNvSpPr>
            <a:spLocks noGrp="1"/>
          </p:cNvSpPr>
          <p:nvPr>
            <p:ph type="body" sz="quarter" idx="14"/>
          </p:nvPr>
        </p:nvSpPr>
        <p:spPr>
          <a:xfrm>
            <a:off x="1079500" y="3795708"/>
            <a:ext cx="2269321" cy="1529327"/>
          </a:xfrm>
          <a:solidFill>
            <a:srgbClr val="EAEAEA"/>
          </a:solidFill>
        </p:spPr>
        <p:txBody>
          <a:bodyPr lIns="180000" tIns="108000" rIns="180000" bIns="108000" anchor="ctr" anchorCtr="0">
            <a:noAutofit/>
          </a:bodyPr>
          <a:lstStyle>
            <a:lvl1pPr>
              <a:spcBef>
                <a:spcPts val="0"/>
              </a:spcBef>
              <a:defRPr/>
            </a:lvl1pPr>
            <a:lvl5pPr>
              <a:defRPr/>
            </a:lvl5pPr>
          </a:lstStyle>
          <a:p>
            <a:pPr lvl="0"/>
            <a:r>
              <a:rPr lang="fr-FR"/>
              <a:t>Modifiez les styles du texte du masque</a:t>
            </a:r>
          </a:p>
        </p:txBody>
      </p:sp>
      <p:sp>
        <p:nvSpPr>
          <p:cNvPr id="3" name="Espace réservé du pied de page 2"/>
          <p:cNvSpPr>
            <a:spLocks noGrp="1"/>
          </p:cNvSpPr>
          <p:nvPr>
            <p:ph type="ftr" sz="quarter" idx="17"/>
          </p:nvPr>
        </p:nvSpPr>
        <p:spPr/>
        <p:txBody>
          <a:bodyPr/>
          <a:lstStyle/>
          <a:p>
            <a:r>
              <a:rPr lang="fr-FR"/>
              <a:t>28 nov 2018 - Atelier Distributeurs : Point Offre</a:t>
            </a:r>
            <a:endParaRPr lang="fr-FR" dirty="0"/>
          </a:p>
        </p:txBody>
      </p:sp>
      <p:sp>
        <p:nvSpPr>
          <p:cNvPr id="4" name="Espace réservé du numéro de diapositive 3"/>
          <p:cNvSpPr>
            <a:spLocks noGrp="1"/>
          </p:cNvSpPr>
          <p:nvPr>
            <p:ph type="sldNum" sz="quarter" idx="18"/>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28548785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onnes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93593"/>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3678613" y="1299600"/>
            <a:ext cx="2361600" cy="3462486"/>
          </a:xfrm>
        </p:spPr>
        <p:txBody>
          <a:bodyPr/>
          <a:lstStyle>
            <a:lvl3pPr>
              <a:defRPr>
                <a:solidFill>
                  <a:srgbClr val="ADA5D0"/>
                </a:solidFill>
              </a:defRPr>
            </a:lvl3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texte 11"/>
          <p:cNvSpPr>
            <a:spLocks noGrp="1"/>
          </p:cNvSpPr>
          <p:nvPr>
            <p:ph type="body" sz="quarter" idx="14"/>
          </p:nvPr>
        </p:nvSpPr>
        <p:spPr>
          <a:xfrm>
            <a:off x="1079500" y="1299600"/>
            <a:ext cx="2361600" cy="3462486"/>
          </a:xfrm>
        </p:spPr>
        <p:txBody>
          <a:bodyPr/>
          <a:lstStyle>
            <a:lvl3pPr>
              <a:defRPr>
                <a:solidFill>
                  <a:srgbClr val="ADA5D0"/>
                </a:solidFill>
              </a:defRPr>
            </a:lvl3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pour une image  3"/>
          <p:cNvSpPr>
            <a:spLocks noGrp="1"/>
          </p:cNvSpPr>
          <p:nvPr>
            <p:ph type="pic" sz="quarter" idx="16"/>
          </p:nvPr>
        </p:nvSpPr>
        <p:spPr>
          <a:xfrm>
            <a:off x="6259512" y="1308098"/>
            <a:ext cx="2884487" cy="4500563"/>
          </a:xfrm>
        </p:spPr>
        <p:txBody>
          <a:bodyPr/>
          <a:lstStyle/>
          <a:p>
            <a:r>
              <a:rPr lang="fr-FR"/>
              <a:t>Cliquez sur l'icône pour ajouter une image</a:t>
            </a:r>
          </a:p>
        </p:txBody>
      </p:sp>
      <p:sp>
        <p:nvSpPr>
          <p:cNvPr id="3" name="Espace réservé du pied de page 2"/>
          <p:cNvSpPr>
            <a:spLocks noGrp="1"/>
          </p:cNvSpPr>
          <p:nvPr>
            <p:ph type="ftr" sz="quarter" idx="17"/>
          </p:nvPr>
        </p:nvSpPr>
        <p:spPr/>
        <p:txBody>
          <a:bodyPr/>
          <a:lstStyle/>
          <a:p>
            <a:r>
              <a:rPr lang="fr-FR"/>
              <a:t>28 nov 2018 - Atelier Distributeurs : Point Offre</a:t>
            </a:r>
            <a:endParaRPr lang="fr-FR" dirty="0"/>
          </a:p>
        </p:txBody>
      </p:sp>
      <p:sp>
        <p:nvSpPr>
          <p:cNvPr id="5" name="Espace réservé du numéro de diapositive 4"/>
          <p:cNvSpPr>
            <a:spLocks noGrp="1"/>
          </p:cNvSpPr>
          <p:nvPr>
            <p:ph type="sldNum" sz="quarter" idx="18"/>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518246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u + encadré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1079499" y="3995766"/>
            <a:ext cx="2592389" cy="1900115"/>
          </a:xfrm>
          <a:solidFill>
            <a:srgbClr val="ADA5D0"/>
          </a:solidFill>
          <a:ln>
            <a:noFill/>
          </a:ln>
        </p:spPr>
        <p:txBody>
          <a:bodyPr lIns="180000" tIns="180000" rIns="180000" bIns="180000">
            <a:noAutofit/>
          </a:bodyPr>
          <a:lstStyle>
            <a:lvl1pPr>
              <a:spcBef>
                <a:spcPts val="0"/>
              </a:spcBef>
              <a:defRPr>
                <a:solidFill>
                  <a:schemeClr val="bg1"/>
                </a:solidFill>
              </a:defRPr>
            </a:lvl1pPr>
            <a:lvl5pPr>
              <a:defRPr/>
            </a:lvl5pPr>
          </a:lstStyle>
          <a:p>
            <a:pPr lvl="0"/>
            <a:r>
              <a:rPr lang="fr-FR"/>
              <a:t>Modifiez les styles du texte du masque</a:t>
            </a:r>
          </a:p>
        </p:txBody>
      </p:sp>
      <p:sp>
        <p:nvSpPr>
          <p:cNvPr id="12" name="Espace réservé du texte 11"/>
          <p:cNvSpPr>
            <a:spLocks noGrp="1"/>
          </p:cNvSpPr>
          <p:nvPr>
            <p:ph type="body" sz="quarter" idx="14"/>
          </p:nvPr>
        </p:nvSpPr>
        <p:spPr>
          <a:xfrm>
            <a:off x="1079499" y="1299600"/>
            <a:ext cx="7780543" cy="1925882"/>
          </a:xfrm>
        </p:spPr>
        <p:txBody>
          <a:bodyPr/>
          <a:lstStyle>
            <a:lvl3pPr>
              <a:defRPr>
                <a:solidFill>
                  <a:srgbClr val="ADA5D0"/>
                </a:solidFill>
              </a:defRPr>
            </a:lvl3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pour une image  3"/>
          <p:cNvSpPr>
            <a:spLocks noGrp="1"/>
          </p:cNvSpPr>
          <p:nvPr>
            <p:ph type="pic" sz="quarter" idx="16"/>
          </p:nvPr>
        </p:nvSpPr>
        <p:spPr>
          <a:xfrm>
            <a:off x="3773348" y="3356658"/>
            <a:ext cx="5086696" cy="3036935"/>
          </a:xfrm>
        </p:spPr>
        <p:txBody>
          <a:bodyPr/>
          <a:lstStyle/>
          <a:p>
            <a:r>
              <a:rPr lang="fr-FR"/>
              <a:t>Cliquez sur l'icône pour ajouter une image</a:t>
            </a:r>
          </a:p>
        </p:txBody>
      </p:sp>
      <p:sp>
        <p:nvSpPr>
          <p:cNvPr id="3" name="Espace réservé du pied de page 2"/>
          <p:cNvSpPr>
            <a:spLocks noGrp="1"/>
          </p:cNvSpPr>
          <p:nvPr>
            <p:ph type="ftr" sz="quarter" idx="17"/>
          </p:nvPr>
        </p:nvSpPr>
        <p:spPr/>
        <p:txBody>
          <a:bodyPr/>
          <a:lstStyle/>
          <a:p>
            <a:r>
              <a:rPr lang="fr-FR"/>
              <a:t>28 nov 2018 - Atelier Distributeurs : Point Offre</a:t>
            </a:r>
            <a:endParaRPr lang="fr-FR" dirty="0"/>
          </a:p>
        </p:txBody>
      </p:sp>
      <p:sp>
        <p:nvSpPr>
          <p:cNvPr id="5" name="Espace réservé du numéro de diapositive 4"/>
          <p:cNvSpPr>
            <a:spLocks noGrp="1"/>
          </p:cNvSpPr>
          <p:nvPr>
            <p:ph type="sldNum" sz="quarter" idx="18"/>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5496406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 exerg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4" name="Espace réservé pour une image  3"/>
          <p:cNvSpPr>
            <a:spLocks noGrp="1"/>
          </p:cNvSpPr>
          <p:nvPr>
            <p:ph type="pic" sz="quarter" idx="16"/>
          </p:nvPr>
        </p:nvSpPr>
        <p:spPr>
          <a:xfrm>
            <a:off x="1079500" y="1308098"/>
            <a:ext cx="7780544" cy="5085495"/>
          </a:xfrm>
        </p:spPr>
        <p:txBody>
          <a:bodyPr/>
          <a:lstStyle/>
          <a:p>
            <a:r>
              <a:rPr lang="fr-FR"/>
              <a:t>Cliquez sur l'icône pour ajouter une image</a:t>
            </a:r>
          </a:p>
        </p:txBody>
      </p:sp>
      <p:sp>
        <p:nvSpPr>
          <p:cNvPr id="11" name="Espace réservé du texte 11"/>
          <p:cNvSpPr>
            <a:spLocks noGrp="1"/>
          </p:cNvSpPr>
          <p:nvPr>
            <p:ph type="body" sz="quarter" idx="15"/>
          </p:nvPr>
        </p:nvSpPr>
        <p:spPr>
          <a:xfrm>
            <a:off x="7083705" y="3850845"/>
            <a:ext cx="1776338" cy="2344993"/>
          </a:xfrm>
          <a:solidFill>
            <a:srgbClr val="EAEAEA"/>
          </a:solidFill>
        </p:spPr>
        <p:txBody>
          <a:bodyPr lIns="180000" tIns="180000" rIns="180000" bIns="180000">
            <a:noAutofit/>
          </a:bodyPr>
          <a:lstStyle>
            <a:lvl1pPr>
              <a:spcBef>
                <a:spcPts val="0"/>
              </a:spcBef>
              <a:defRPr>
                <a:solidFill>
                  <a:schemeClr val="bg1">
                    <a:lumMod val="50000"/>
                  </a:schemeClr>
                </a:solidFill>
              </a:defRPr>
            </a:lvl1pPr>
            <a:lvl5pPr>
              <a:defRPr/>
            </a:lvl5pPr>
          </a:lstStyle>
          <a:p>
            <a:pPr lvl="0"/>
            <a:r>
              <a:rPr lang="fr-FR"/>
              <a:t>Modifiez les styles du texte du masque</a:t>
            </a:r>
          </a:p>
        </p:txBody>
      </p:sp>
      <p:sp>
        <p:nvSpPr>
          <p:cNvPr id="3" name="Espace réservé du pied de page 2"/>
          <p:cNvSpPr>
            <a:spLocks noGrp="1"/>
          </p:cNvSpPr>
          <p:nvPr>
            <p:ph type="ftr" sz="quarter" idx="17"/>
          </p:nvPr>
        </p:nvSpPr>
        <p:spPr/>
        <p:txBody>
          <a:bodyPr/>
          <a:lstStyle/>
          <a:p>
            <a:r>
              <a:rPr lang="fr-FR"/>
              <a:t>28 nov 2018 - Atelier Distributeurs : Point Offre</a:t>
            </a:r>
            <a:endParaRPr lang="fr-FR" dirty="0"/>
          </a:p>
        </p:txBody>
      </p:sp>
      <p:sp>
        <p:nvSpPr>
          <p:cNvPr id="5" name="Espace réservé du numéro de diapositive 4"/>
          <p:cNvSpPr>
            <a:spLocks noGrp="1"/>
          </p:cNvSpPr>
          <p:nvPr>
            <p:ph type="sldNum" sz="quarter" idx="18"/>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7144262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age + Chiffres clés 1">
    <p:spTree>
      <p:nvGrpSpPr>
        <p:cNvPr id="1" name=""/>
        <p:cNvGrpSpPr/>
        <p:nvPr/>
      </p:nvGrpSpPr>
      <p:grpSpPr>
        <a:xfrm>
          <a:off x="0" y="0"/>
          <a:ext cx="0" cy="0"/>
          <a:chOff x="0" y="0"/>
          <a:chExt cx="0" cy="0"/>
        </a:xfrm>
      </p:grpSpPr>
      <p:sp>
        <p:nvSpPr>
          <p:cNvPr id="4" name="Espace réservé pour une image  3"/>
          <p:cNvSpPr>
            <a:spLocks noGrp="1"/>
          </p:cNvSpPr>
          <p:nvPr>
            <p:ph type="pic" sz="quarter" idx="16"/>
          </p:nvPr>
        </p:nvSpPr>
        <p:spPr>
          <a:xfrm>
            <a:off x="1079500" y="444500"/>
            <a:ext cx="7780544" cy="5949093"/>
          </a:xfrm>
        </p:spPr>
        <p:txBody>
          <a:bodyPr/>
          <a:lstStyle/>
          <a:p>
            <a:r>
              <a:rPr lang="fr-FR"/>
              <a:t>Cliquez sur l'icône pour ajouter une image</a:t>
            </a:r>
          </a:p>
        </p:txBody>
      </p:sp>
      <p:sp>
        <p:nvSpPr>
          <p:cNvPr id="10" name="Rectangle 9"/>
          <p:cNvSpPr/>
          <p:nvPr userDrawn="1"/>
        </p:nvSpPr>
        <p:spPr>
          <a:xfrm>
            <a:off x="851647" y="295835"/>
            <a:ext cx="1524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11"/>
          <p:cNvSpPr>
            <a:spLocks noGrp="1"/>
          </p:cNvSpPr>
          <p:nvPr>
            <p:ph type="body" sz="quarter" idx="17" hasCustomPrompt="1"/>
          </p:nvPr>
        </p:nvSpPr>
        <p:spPr>
          <a:xfrm>
            <a:off x="1079500" y="3283018"/>
            <a:ext cx="1706209" cy="2352504"/>
          </a:xfrm>
          <a:solidFill>
            <a:srgbClr val="EAEAEA"/>
          </a:solidFill>
        </p:spPr>
        <p:txBody>
          <a:bodyPr lIns="180000" tIns="108000" rIns="180000" bIns="108000" anchor="ctr" anchorCtr="1">
            <a:noAutofit/>
          </a:bodyPr>
          <a:lstStyle>
            <a:lvl1pPr>
              <a:spcBef>
                <a:spcPts val="1800"/>
              </a:spcBef>
              <a:defRPr sz="3600">
                <a:solidFill>
                  <a:schemeClr val="accent1"/>
                </a:solidFill>
              </a:defRPr>
            </a:lvl1pPr>
            <a:lvl2pPr>
              <a:lnSpc>
                <a:spcPct val="80000"/>
              </a:lnSpc>
              <a:spcBef>
                <a:spcPts val="0"/>
              </a:spcBef>
              <a:defRPr sz="1200" b="0" cap="all" baseline="0">
                <a:solidFill>
                  <a:schemeClr val="tx1"/>
                </a:solidFill>
              </a:defRPr>
            </a:lvl2pPr>
            <a:lvl5pPr>
              <a:defRPr/>
            </a:lvl5pPr>
          </a:lstStyle>
          <a:p>
            <a:pPr lvl="0"/>
            <a:r>
              <a:rPr lang="fr-FR"/>
              <a:t>#</a:t>
            </a:r>
          </a:p>
          <a:p>
            <a:pPr lvl="1"/>
            <a:r>
              <a:rPr lang="fr-FR"/>
              <a:t>Deuxième niveau</a:t>
            </a:r>
          </a:p>
        </p:txBody>
      </p:sp>
      <p:sp>
        <p:nvSpPr>
          <p:cNvPr id="2" name="Espace réservé du pied de page 1"/>
          <p:cNvSpPr>
            <a:spLocks noGrp="1"/>
          </p:cNvSpPr>
          <p:nvPr>
            <p:ph type="ftr" sz="quarter" idx="18"/>
          </p:nvPr>
        </p:nvSpPr>
        <p:spPr/>
        <p:txBody>
          <a:bodyPr/>
          <a:lstStyle/>
          <a:p>
            <a:r>
              <a:rPr lang="fr-FR"/>
              <a:t>28 nov 2018 - Atelier Distributeurs : Point Offre</a:t>
            </a:r>
            <a:endParaRPr lang="fr-FR" dirty="0"/>
          </a:p>
        </p:txBody>
      </p:sp>
      <p:sp>
        <p:nvSpPr>
          <p:cNvPr id="3" name="Espace réservé du numéro de diapositive 2"/>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5452201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 + exergue +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3949199" y="2854800"/>
            <a:ext cx="4910843" cy="2908180"/>
          </a:xfrm>
        </p:spPr>
        <p:txBody>
          <a:bodyPr>
            <a:noAutofit/>
          </a:bodyPr>
          <a:lstStyle>
            <a:lvl3pPr>
              <a:defRPr>
                <a:solidFill>
                  <a:srgbClr val="ADA5D0"/>
                </a:solidFill>
              </a:defRPr>
            </a:lvl3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pour une image  3"/>
          <p:cNvSpPr>
            <a:spLocks noGrp="1"/>
          </p:cNvSpPr>
          <p:nvPr>
            <p:ph type="pic" sz="quarter" idx="16"/>
          </p:nvPr>
        </p:nvSpPr>
        <p:spPr>
          <a:xfrm>
            <a:off x="1079499" y="1308098"/>
            <a:ext cx="2592000" cy="4500000"/>
          </a:xfrm>
        </p:spPr>
        <p:txBody>
          <a:bodyPr/>
          <a:lstStyle/>
          <a:p>
            <a:r>
              <a:rPr lang="fr-FR"/>
              <a:t>Cliquez sur l'icône pour ajouter une image</a:t>
            </a:r>
          </a:p>
        </p:txBody>
      </p:sp>
      <p:sp>
        <p:nvSpPr>
          <p:cNvPr id="10" name="object 13"/>
          <p:cNvSpPr/>
          <p:nvPr userDrawn="1"/>
        </p:nvSpPr>
        <p:spPr>
          <a:xfrm>
            <a:off x="1080000" y="6393593"/>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p>
        </p:txBody>
      </p:sp>
      <p:sp>
        <p:nvSpPr>
          <p:cNvPr id="13" name="Espace réservé du texte 11"/>
          <p:cNvSpPr>
            <a:spLocks noGrp="1"/>
          </p:cNvSpPr>
          <p:nvPr>
            <p:ph type="body" sz="quarter" idx="17"/>
          </p:nvPr>
        </p:nvSpPr>
        <p:spPr>
          <a:xfrm>
            <a:off x="3160800" y="1846800"/>
            <a:ext cx="3096000" cy="661720"/>
          </a:xfrm>
          <a:solidFill>
            <a:srgbClr val="EAEAEA"/>
          </a:solidFill>
        </p:spPr>
        <p:txBody>
          <a:bodyPr lIns="180000" tIns="108000" rIns="180000" bIns="108000">
            <a:noAutofit/>
          </a:bodyPr>
          <a:lstStyle>
            <a:lvl1pPr>
              <a:defRPr sz="1200" cap="all" baseline="0">
                <a:solidFill>
                  <a:schemeClr val="tx1"/>
                </a:solidFill>
              </a:defRPr>
            </a:lvl1pPr>
            <a:lvl2pPr>
              <a:spcBef>
                <a:spcPts val="0"/>
              </a:spcBef>
              <a:defRPr sz="1600" cap="all" baseline="0">
                <a:solidFill>
                  <a:schemeClr val="accent1"/>
                </a:solidFill>
              </a:defRPr>
            </a:lvl2pPr>
            <a:lvl5pPr>
              <a:defRPr/>
            </a:lvl5pPr>
          </a:lstStyle>
          <a:p>
            <a:pPr lvl="0"/>
            <a:r>
              <a:rPr lang="fr-FR"/>
              <a:t>Modifiez les styles du texte du masque</a:t>
            </a:r>
          </a:p>
          <a:p>
            <a:pPr lvl="1"/>
            <a:r>
              <a:rPr lang="fr-FR"/>
              <a:t>Deuxième niveau</a:t>
            </a:r>
          </a:p>
        </p:txBody>
      </p:sp>
      <p:sp>
        <p:nvSpPr>
          <p:cNvPr id="3" name="Espace réservé du pied de page 2"/>
          <p:cNvSpPr>
            <a:spLocks noGrp="1"/>
          </p:cNvSpPr>
          <p:nvPr>
            <p:ph type="ftr" sz="quarter" idx="18"/>
          </p:nvPr>
        </p:nvSpPr>
        <p:spPr/>
        <p:txBody>
          <a:bodyPr/>
          <a:lstStyle/>
          <a:p>
            <a:r>
              <a:rPr lang="fr-FR"/>
              <a:t>28 nov 2018 - Atelier Distributeurs : Point Offre</a:t>
            </a:r>
            <a:endParaRPr lang="fr-FR" dirty="0"/>
          </a:p>
        </p:txBody>
      </p:sp>
      <p:sp>
        <p:nvSpPr>
          <p:cNvPr id="5" name="Espace réservé du numéro de diapositive 4"/>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67130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u + graphique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93593"/>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079499" y="1300163"/>
            <a:ext cx="7780544" cy="1011237"/>
          </a:xfrm>
        </p:spPr>
        <p:txBody>
          <a:bodyPr/>
          <a:lstStyle>
            <a:lvl3pPr>
              <a:defRPr>
                <a:solidFill>
                  <a:srgbClr val="ADA5D0"/>
                </a:solidFill>
              </a:defRPr>
            </a:lvl3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graphique 3"/>
          <p:cNvSpPr>
            <a:spLocks noGrp="1"/>
          </p:cNvSpPr>
          <p:nvPr>
            <p:ph type="chart" sz="quarter" idx="15"/>
          </p:nvPr>
        </p:nvSpPr>
        <p:spPr>
          <a:xfrm>
            <a:off x="815788" y="2589163"/>
            <a:ext cx="5470712" cy="3254646"/>
          </a:xfrm>
        </p:spPr>
        <p:txBody>
          <a:bodyPr/>
          <a:lstStyle/>
          <a:p>
            <a:r>
              <a:rPr lang="fr-FR"/>
              <a:t>Cliquez sur l'icône pour ajouter un graphique</a:t>
            </a:r>
          </a:p>
        </p:txBody>
      </p:sp>
      <p:sp>
        <p:nvSpPr>
          <p:cNvPr id="13" name="Espace réservé du texte 11"/>
          <p:cNvSpPr>
            <a:spLocks noGrp="1"/>
          </p:cNvSpPr>
          <p:nvPr>
            <p:ph type="body" sz="quarter" idx="16" hasCustomPrompt="1"/>
          </p:nvPr>
        </p:nvSpPr>
        <p:spPr>
          <a:xfrm>
            <a:off x="7125653" y="2880559"/>
            <a:ext cx="1734391" cy="701731"/>
          </a:xfrm>
          <a:noFill/>
        </p:spPr>
        <p:txBody>
          <a:bodyPr wrap="square" lIns="0" tIns="0" rIns="0" bIns="0" anchor="t" anchorCtr="0">
            <a:spAutoFit/>
          </a:bodyPr>
          <a:lstStyle>
            <a:lvl1pPr>
              <a:spcBef>
                <a:spcPts val="1800"/>
              </a:spcBef>
              <a:defRPr sz="3600">
                <a:solidFill>
                  <a:srgbClr val="ADA5D0"/>
                </a:solidFill>
              </a:defRPr>
            </a:lvl1pPr>
            <a:lvl2pPr>
              <a:lnSpc>
                <a:spcPct val="80000"/>
              </a:lnSpc>
              <a:spcBef>
                <a:spcPts val="0"/>
              </a:spcBef>
              <a:defRPr sz="1200" b="0" cap="all" baseline="0">
                <a:solidFill>
                  <a:schemeClr val="tx1"/>
                </a:solidFill>
              </a:defRPr>
            </a:lvl2pPr>
            <a:lvl5pPr>
              <a:defRPr/>
            </a:lvl5pPr>
          </a:lstStyle>
          <a:p>
            <a:pPr lvl="0"/>
            <a:r>
              <a:rPr lang="fr-FR" dirty="0"/>
              <a:t>#</a:t>
            </a:r>
          </a:p>
          <a:p>
            <a:pPr lvl="1"/>
            <a:r>
              <a:rPr lang="fr-FR" dirty="0"/>
              <a:t>Deuxième niveau</a:t>
            </a:r>
          </a:p>
        </p:txBody>
      </p:sp>
      <p:sp>
        <p:nvSpPr>
          <p:cNvPr id="16" name="Espace réservé du texte 11"/>
          <p:cNvSpPr>
            <a:spLocks noGrp="1"/>
          </p:cNvSpPr>
          <p:nvPr>
            <p:ph type="body" sz="quarter" idx="17" hasCustomPrompt="1"/>
          </p:nvPr>
        </p:nvSpPr>
        <p:spPr>
          <a:xfrm>
            <a:off x="1079498" y="2589163"/>
            <a:ext cx="5207001" cy="291396"/>
          </a:xfrm>
        </p:spPr>
        <p:txBody>
          <a:bodyPr/>
          <a:lstStyle>
            <a:lvl1pPr>
              <a:defRPr sz="1400" b="1" cap="all" baseline="0">
                <a:solidFill>
                  <a:schemeClr val="accent1"/>
                </a:solidFill>
              </a:defRPr>
            </a:lvl1pPr>
            <a:lvl5pPr>
              <a:defRPr/>
            </a:lvl5pPr>
          </a:lstStyle>
          <a:p>
            <a:pPr lvl="0"/>
            <a:r>
              <a:rPr lang="fr-FR"/>
              <a:t>Titre</a:t>
            </a:r>
          </a:p>
        </p:txBody>
      </p:sp>
      <p:sp>
        <p:nvSpPr>
          <p:cNvPr id="14" name="Espace réservé du texte 11"/>
          <p:cNvSpPr>
            <a:spLocks noGrp="1"/>
          </p:cNvSpPr>
          <p:nvPr>
            <p:ph type="body" sz="quarter" idx="18" hasCustomPrompt="1"/>
          </p:nvPr>
        </p:nvSpPr>
        <p:spPr>
          <a:xfrm>
            <a:off x="1079498" y="6156000"/>
            <a:ext cx="7780545" cy="107722"/>
          </a:xfrm>
        </p:spPr>
        <p:txBody>
          <a:bodyPr>
            <a:spAutoFit/>
          </a:bodyPr>
          <a:lstStyle>
            <a:lvl1pPr>
              <a:defRPr sz="700" i="1"/>
            </a:lvl1pPr>
            <a:lvl5pPr>
              <a:defRPr/>
            </a:lvl5pPr>
          </a:lstStyle>
          <a:p>
            <a:pPr lvl="0"/>
            <a:r>
              <a:rPr lang="fr-FR"/>
              <a:t>Notes de bas de page</a:t>
            </a:r>
          </a:p>
        </p:txBody>
      </p:sp>
      <p:sp>
        <p:nvSpPr>
          <p:cNvPr id="3" name="Espace réservé du pied de page 2"/>
          <p:cNvSpPr>
            <a:spLocks noGrp="1"/>
          </p:cNvSpPr>
          <p:nvPr>
            <p:ph type="ftr" sz="quarter" idx="19"/>
          </p:nvPr>
        </p:nvSpPr>
        <p:spPr/>
        <p:txBody>
          <a:bodyPr/>
          <a:lstStyle/>
          <a:p>
            <a:r>
              <a:rPr lang="fr-FR"/>
              <a:t>28 nov 2018 - Atelier Distributeurs : Point Offre</a:t>
            </a:r>
            <a:endParaRPr lang="fr-FR" dirty="0"/>
          </a:p>
        </p:txBody>
      </p:sp>
      <p:sp>
        <p:nvSpPr>
          <p:cNvPr id="5" name="Espace réservé du numéro de diapositive 4"/>
          <p:cNvSpPr>
            <a:spLocks noGrp="1"/>
          </p:cNvSpPr>
          <p:nvPr>
            <p:ph type="sldNum" sz="quarter" idx="20"/>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9886753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u + graphique 3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93593"/>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079499" y="1300162"/>
            <a:ext cx="2358000" cy="4355209"/>
          </a:xfrm>
        </p:spPr>
        <p:txBody>
          <a:bodyPr/>
          <a:lstStyle>
            <a:lvl3pPr>
              <a:defRPr>
                <a:solidFill>
                  <a:srgbClr val="ADA5D0"/>
                </a:solidFill>
              </a:defRPr>
            </a:lvl3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graphique 3"/>
          <p:cNvSpPr>
            <a:spLocks noGrp="1"/>
          </p:cNvSpPr>
          <p:nvPr>
            <p:ph type="chart" sz="quarter" idx="15"/>
          </p:nvPr>
        </p:nvSpPr>
        <p:spPr>
          <a:xfrm>
            <a:off x="3906278" y="1760622"/>
            <a:ext cx="2127486" cy="2793713"/>
          </a:xfrm>
        </p:spPr>
        <p:txBody>
          <a:bodyPr/>
          <a:lstStyle/>
          <a:p>
            <a:r>
              <a:rPr lang="fr-FR"/>
              <a:t>Cliquez sur l'icône pour ajouter un graphique</a:t>
            </a:r>
          </a:p>
        </p:txBody>
      </p:sp>
      <p:sp>
        <p:nvSpPr>
          <p:cNvPr id="13" name="Espace réservé du texte 11"/>
          <p:cNvSpPr>
            <a:spLocks noGrp="1"/>
          </p:cNvSpPr>
          <p:nvPr>
            <p:ph type="body" sz="quarter" idx="16" hasCustomPrompt="1"/>
          </p:nvPr>
        </p:nvSpPr>
        <p:spPr>
          <a:xfrm>
            <a:off x="6485263" y="1300162"/>
            <a:ext cx="1734391" cy="701731"/>
          </a:xfrm>
          <a:noFill/>
        </p:spPr>
        <p:txBody>
          <a:bodyPr wrap="square" lIns="0" tIns="0" rIns="0" bIns="0" anchor="t" anchorCtr="0">
            <a:spAutoFit/>
          </a:bodyPr>
          <a:lstStyle>
            <a:lvl1pPr>
              <a:spcBef>
                <a:spcPts val="1800"/>
              </a:spcBef>
              <a:defRPr sz="3600">
                <a:solidFill>
                  <a:schemeClr val="accent1"/>
                </a:solidFill>
              </a:defRPr>
            </a:lvl1pPr>
            <a:lvl2pPr>
              <a:lnSpc>
                <a:spcPct val="80000"/>
              </a:lnSpc>
              <a:spcBef>
                <a:spcPts val="0"/>
              </a:spcBef>
              <a:defRPr sz="1200" b="0" cap="all" baseline="0">
                <a:solidFill>
                  <a:schemeClr val="tx1"/>
                </a:solidFill>
              </a:defRPr>
            </a:lvl2pPr>
            <a:lvl5pPr>
              <a:defRPr/>
            </a:lvl5pPr>
          </a:lstStyle>
          <a:p>
            <a:pPr lvl="0"/>
            <a:r>
              <a:rPr lang="fr-FR"/>
              <a:t>#</a:t>
            </a:r>
          </a:p>
          <a:p>
            <a:pPr lvl="1"/>
            <a:r>
              <a:rPr lang="fr-FR"/>
              <a:t>Deuxième niveau</a:t>
            </a:r>
          </a:p>
        </p:txBody>
      </p:sp>
      <p:sp>
        <p:nvSpPr>
          <p:cNvPr id="16" name="Espace réservé du texte 11"/>
          <p:cNvSpPr>
            <a:spLocks noGrp="1"/>
          </p:cNvSpPr>
          <p:nvPr>
            <p:ph type="body" sz="quarter" idx="17" hasCustomPrompt="1"/>
          </p:nvPr>
        </p:nvSpPr>
        <p:spPr>
          <a:xfrm>
            <a:off x="3906278" y="1300163"/>
            <a:ext cx="2127486" cy="272021"/>
          </a:xfrm>
        </p:spPr>
        <p:txBody>
          <a:bodyPr/>
          <a:lstStyle>
            <a:lvl1pPr>
              <a:defRPr sz="1400" b="1" cap="all" baseline="0">
                <a:solidFill>
                  <a:srgbClr val="ADA5D0"/>
                </a:solidFill>
              </a:defRPr>
            </a:lvl1pPr>
            <a:lvl5pPr>
              <a:defRPr/>
            </a:lvl5pPr>
          </a:lstStyle>
          <a:p>
            <a:pPr lvl="0"/>
            <a:r>
              <a:rPr lang="fr-FR" dirty="0"/>
              <a:t>Titre</a:t>
            </a:r>
          </a:p>
        </p:txBody>
      </p:sp>
      <p:sp>
        <p:nvSpPr>
          <p:cNvPr id="17" name="Espace réservé du texte 11"/>
          <p:cNvSpPr>
            <a:spLocks noGrp="1"/>
          </p:cNvSpPr>
          <p:nvPr>
            <p:ph type="body" sz="quarter" idx="18" hasCustomPrompt="1"/>
          </p:nvPr>
        </p:nvSpPr>
        <p:spPr>
          <a:xfrm>
            <a:off x="1079498" y="6156000"/>
            <a:ext cx="7780545" cy="107722"/>
          </a:xfrm>
        </p:spPr>
        <p:txBody>
          <a:bodyPr>
            <a:spAutoFit/>
          </a:bodyPr>
          <a:lstStyle>
            <a:lvl1pPr>
              <a:defRPr sz="700" i="1"/>
            </a:lvl1pPr>
            <a:lvl5pPr>
              <a:defRPr/>
            </a:lvl5pPr>
          </a:lstStyle>
          <a:p>
            <a:pPr lvl="0"/>
            <a:r>
              <a:rPr lang="fr-FR"/>
              <a:t>Notes de bas de page</a:t>
            </a:r>
          </a:p>
        </p:txBody>
      </p:sp>
      <p:sp>
        <p:nvSpPr>
          <p:cNvPr id="3" name="Espace réservé du pied de page 2"/>
          <p:cNvSpPr>
            <a:spLocks noGrp="1"/>
          </p:cNvSpPr>
          <p:nvPr>
            <p:ph type="ftr" sz="quarter" idx="19"/>
          </p:nvPr>
        </p:nvSpPr>
        <p:spPr/>
        <p:txBody>
          <a:bodyPr/>
          <a:lstStyle/>
          <a:p>
            <a:r>
              <a:rPr lang="fr-FR"/>
              <a:t>28 nov 2018 - Atelier Distributeurs : Point Offre</a:t>
            </a:r>
            <a:endParaRPr lang="fr-FR" dirty="0"/>
          </a:p>
        </p:txBody>
      </p:sp>
      <p:sp>
        <p:nvSpPr>
          <p:cNvPr id="5" name="Espace réservé du numéro de diapositive 4"/>
          <p:cNvSpPr>
            <a:spLocks noGrp="1"/>
          </p:cNvSpPr>
          <p:nvPr>
            <p:ph type="sldNum" sz="quarter" idx="20"/>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8101133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graphiqu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93593"/>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079498" y="4536000"/>
            <a:ext cx="7780545" cy="1164053"/>
          </a:xfrm>
        </p:spPr>
        <p:txBody>
          <a:bodyPr/>
          <a:lstStyle>
            <a:lvl3pPr>
              <a:defRPr>
                <a:solidFill>
                  <a:srgbClr val="ADA5D0"/>
                </a:solidFill>
              </a:defRPr>
            </a:lvl3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graphique 3"/>
          <p:cNvSpPr>
            <a:spLocks noGrp="1"/>
          </p:cNvSpPr>
          <p:nvPr>
            <p:ph type="chart" sz="quarter" idx="15"/>
          </p:nvPr>
        </p:nvSpPr>
        <p:spPr>
          <a:xfrm>
            <a:off x="3783100" y="1671583"/>
            <a:ext cx="2365200" cy="2471586"/>
          </a:xfrm>
        </p:spPr>
        <p:txBody>
          <a:bodyPr/>
          <a:lstStyle/>
          <a:p>
            <a:r>
              <a:rPr lang="fr-FR"/>
              <a:t>Cliquez sur l'icône pour ajouter un graphique</a:t>
            </a:r>
          </a:p>
        </p:txBody>
      </p:sp>
      <p:sp>
        <p:nvSpPr>
          <p:cNvPr id="15" name="Espace réservé du graphique 3"/>
          <p:cNvSpPr>
            <a:spLocks noGrp="1"/>
          </p:cNvSpPr>
          <p:nvPr>
            <p:ph type="chart" sz="quarter" idx="16"/>
          </p:nvPr>
        </p:nvSpPr>
        <p:spPr>
          <a:xfrm>
            <a:off x="1079497" y="1671583"/>
            <a:ext cx="2366641" cy="2471586"/>
          </a:xfrm>
        </p:spPr>
        <p:txBody>
          <a:bodyPr/>
          <a:lstStyle/>
          <a:p>
            <a:r>
              <a:rPr lang="fr-FR"/>
              <a:t>Cliquez sur l'icône pour ajouter un graphique</a:t>
            </a:r>
          </a:p>
        </p:txBody>
      </p:sp>
      <p:sp>
        <p:nvSpPr>
          <p:cNvPr id="16" name="Espace réservé du graphique 3"/>
          <p:cNvSpPr>
            <a:spLocks noGrp="1"/>
          </p:cNvSpPr>
          <p:nvPr>
            <p:ph type="chart" sz="quarter" idx="17"/>
          </p:nvPr>
        </p:nvSpPr>
        <p:spPr>
          <a:xfrm>
            <a:off x="6485263" y="1671583"/>
            <a:ext cx="2366641" cy="2471586"/>
          </a:xfrm>
        </p:spPr>
        <p:txBody>
          <a:bodyPr/>
          <a:lstStyle/>
          <a:p>
            <a:r>
              <a:rPr lang="fr-FR"/>
              <a:t>Cliquez sur l'icône pour ajouter un graphique</a:t>
            </a:r>
          </a:p>
        </p:txBody>
      </p:sp>
      <p:sp>
        <p:nvSpPr>
          <p:cNvPr id="17" name="Espace réservé du texte 11"/>
          <p:cNvSpPr>
            <a:spLocks noGrp="1"/>
          </p:cNvSpPr>
          <p:nvPr>
            <p:ph type="body" sz="quarter" idx="18" hasCustomPrompt="1"/>
          </p:nvPr>
        </p:nvSpPr>
        <p:spPr>
          <a:xfrm>
            <a:off x="1079499" y="1300163"/>
            <a:ext cx="7780543" cy="272021"/>
          </a:xfrm>
        </p:spPr>
        <p:txBody>
          <a:bodyPr/>
          <a:lstStyle>
            <a:lvl1pPr>
              <a:defRPr sz="1400" b="1" cap="all" baseline="0">
                <a:solidFill>
                  <a:srgbClr val="ADA5D0"/>
                </a:solidFill>
              </a:defRPr>
            </a:lvl1pPr>
            <a:lvl5pPr>
              <a:defRPr/>
            </a:lvl5pPr>
          </a:lstStyle>
          <a:p>
            <a:pPr lvl="0"/>
            <a:r>
              <a:rPr lang="fr-FR"/>
              <a:t>Titre</a:t>
            </a:r>
          </a:p>
        </p:txBody>
      </p:sp>
      <p:sp>
        <p:nvSpPr>
          <p:cNvPr id="18" name="Espace réservé du texte 11"/>
          <p:cNvSpPr>
            <a:spLocks noGrp="1"/>
          </p:cNvSpPr>
          <p:nvPr>
            <p:ph type="body" sz="quarter" idx="19" hasCustomPrompt="1"/>
          </p:nvPr>
        </p:nvSpPr>
        <p:spPr>
          <a:xfrm>
            <a:off x="1079498" y="6156000"/>
            <a:ext cx="7780545" cy="107722"/>
          </a:xfrm>
        </p:spPr>
        <p:txBody>
          <a:bodyPr>
            <a:spAutoFit/>
          </a:bodyPr>
          <a:lstStyle>
            <a:lvl1pPr>
              <a:defRPr sz="700" i="1"/>
            </a:lvl1pPr>
            <a:lvl5pPr>
              <a:defRPr/>
            </a:lvl5pPr>
          </a:lstStyle>
          <a:p>
            <a:pPr lvl="0"/>
            <a:r>
              <a:rPr lang="fr-FR" dirty="0"/>
              <a:t>Notes de bas de page</a:t>
            </a:r>
          </a:p>
        </p:txBody>
      </p:sp>
      <p:sp>
        <p:nvSpPr>
          <p:cNvPr id="3" name="Espace réservé du pied de page 2"/>
          <p:cNvSpPr>
            <a:spLocks noGrp="1"/>
          </p:cNvSpPr>
          <p:nvPr>
            <p:ph type="ftr" sz="quarter" idx="20"/>
          </p:nvPr>
        </p:nvSpPr>
        <p:spPr/>
        <p:txBody>
          <a:bodyPr/>
          <a:lstStyle/>
          <a:p>
            <a:r>
              <a:rPr lang="fr-FR"/>
              <a:t>28 nov 2018 - Atelier Distributeurs : Point Offre</a:t>
            </a:r>
            <a:endParaRPr lang="fr-FR" dirty="0"/>
          </a:p>
        </p:txBody>
      </p:sp>
      <p:sp>
        <p:nvSpPr>
          <p:cNvPr id="5" name="Espace réservé du numéro de diapositive 4"/>
          <p:cNvSpPr>
            <a:spLocks noGrp="1"/>
          </p:cNvSpPr>
          <p:nvPr>
            <p:ph type="sldNum" sz="quarter" idx="21"/>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9361997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93593"/>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079498" y="6156000"/>
            <a:ext cx="7780545" cy="107722"/>
          </a:xfrm>
        </p:spPr>
        <p:txBody>
          <a:bodyPr>
            <a:spAutoFit/>
          </a:bodyPr>
          <a:lstStyle>
            <a:lvl1pPr>
              <a:defRPr sz="700"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080000" y="1308100"/>
            <a:ext cx="7776662" cy="4396014"/>
          </a:xfrm>
        </p:spPr>
        <p:txBody>
          <a:bodyPr/>
          <a:lstStyle/>
          <a:p>
            <a:r>
              <a:rPr lang="fr-FR"/>
              <a:t>Cliquez sur l'icône pour ajouter un tableau</a:t>
            </a:r>
          </a:p>
        </p:txBody>
      </p:sp>
      <p:sp>
        <p:nvSpPr>
          <p:cNvPr id="3" name="Espace réservé du pied de page 2"/>
          <p:cNvSpPr>
            <a:spLocks noGrp="1"/>
          </p:cNvSpPr>
          <p:nvPr>
            <p:ph type="ftr" sz="quarter" idx="16"/>
          </p:nvPr>
        </p:nvSpPr>
        <p:spPr/>
        <p:txBody>
          <a:bodyPr/>
          <a:lstStyle/>
          <a:p>
            <a:r>
              <a:rPr lang="fr-FR"/>
              <a:t>28 nov 2018 - Atelier Distributeurs : Point Offre</a:t>
            </a:r>
            <a:endParaRPr lang="fr-FR" dirty="0"/>
          </a:p>
        </p:txBody>
      </p:sp>
      <p:sp>
        <p:nvSpPr>
          <p:cNvPr id="4" name="Espace réservé du numéro de diapositive 3"/>
          <p:cNvSpPr>
            <a:spLocks noGrp="1"/>
          </p:cNvSpPr>
          <p:nvPr>
            <p:ph type="sldNum" sz="quarter" idx="17"/>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5446662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ableau +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93593"/>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079498" y="6156000"/>
            <a:ext cx="7780545" cy="107722"/>
          </a:xfrm>
        </p:spPr>
        <p:txBody>
          <a:bodyPr>
            <a:spAutoFit/>
          </a:bodyPr>
          <a:lstStyle>
            <a:lvl1pPr>
              <a:defRPr sz="700"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080000" y="1615228"/>
            <a:ext cx="7776662" cy="1850517"/>
          </a:xfrm>
        </p:spPr>
        <p:txBody>
          <a:bodyPr/>
          <a:lstStyle/>
          <a:p>
            <a:r>
              <a:rPr lang="fr-FR"/>
              <a:t>Cliquez sur l'icône pour ajouter un tableau</a:t>
            </a:r>
          </a:p>
        </p:txBody>
      </p:sp>
      <p:sp>
        <p:nvSpPr>
          <p:cNvPr id="13" name="Espace réservé du graphique 3"/>
          <p:cNvSpPr>
            <a:spLocks noGrp="1"/>
          </p:cNvSpPr>
          <p:nvPr>
            <p:ph type="chart" sz="quarter" idx="16"/>
          </p:nvPr>
        </p:nvSpPr>
        <p:spPr>
          <a:xfrm>
            <a:off x="1079498" y="3892269"/>
            <a:ext cx="7777164" cy="2095837"/>
          </a:xfrm>
        </p:spPr>
        <p:txBody>
          <a:bodyPr/>
          <a:lstStyle/>
          <a:p>
            <a:r>
              <a:rPr lang="fr-FR"/>
              <a:t>Cliquez sur l'icône pour ajouter un graphique</a:t>
            </a:r>
            <a:endParaRPr lang="fr-FR" dirty="0"/>
          </a:p>
        </p:txBody>
      </p:sp>
      <p:sp>
        <p:nvSpPr>
          <p:cNvPr id="14" name="Espace réservé du texte 11"/>
          <p:cNvSpPr>
            <a:spLocks noGrp="1"/>
          </p:cNvSpPr>
          <p:nvPr>
            <p:ph type="body" sz="quarter" idx="17" hasCustomPrompt="1"/>
          </p:nvPr>
        </p:nvSpPr>
        <p:spPr>
          <a:xfrm>
            <a:off x="1079499" y="1300163"/>
            <a:ext cx="7780543" cy="272021"/>
          </a:xfrm>
        </p:spPr>
        <p:txBody>
          <a:bodyPr/>
          <a:lstStyle>
            <a:lvl1pPr>
              <a:defRPr sz="1400" b="1" cap="all" baseline="0">
                <a:solidFill>
                  <a:srgbClr val="ADA5D0"/>
                </a:solidFill>
              </a:defRPr>
            </a:lvl1pPr>
            <a:lvl5pPr>
              <a:defRPr/>
            </a:lvl5pPr>
          </a:lstStyle>
          <a:p>
            <a:pPr lvl="0"/>
            <a:r>
              <a:rPr lang="fr-FR" dirty="0"/>
              <a:t>Titre</a:t>
            </a:r>
          </a:p>
        </p:txBody>
      </p:sp>
      <p:sp>
        <p:nvSpPr>
          <p:cNvPr id="15" name="Espace réservé du texte 11"/>
          <p:cNvSpPr>
            <a:spLocks noGrp="1"/>
          </p:cNvSpPr>
          <p:nvPr>
            <p:ph type="body" sz="quarter" idx="18" hasCustomPrompt="1"/>
          </p:nvPr>
        </p:nvSpPr>
        <p:spPr>
          <a:xfrm>
            <a:off x="1070960" y="3574552"/>
            <a:ext cx="7785702" cy="272021"/>
          </a:xfrm>
        </p:spPr>
        <p:txBody>
          <a:bodyPr/>
          <a:lstStyle>
            <a:lvl1pPr>
              <a:defRPr sz="1400" b="1" cap="all" baseline="0">
                <a:solidFill>
                  <a:srgbClr val="ADA5D0"/>
                </a:solidFill>
              </a:defRPr>
            </a:lvl1pPr>
            <a:lvl5pPr>
              <a:defRPr/>
            </a:lvl5pPr>
          </a:lstStyle>
          <a:p>
            <a:pPr lvl="0"/>
            <a:r>
              <a:rPr lang="fr-FR" dirty="0"/>
              <a:t>Titre</a:t>
            </a:r>
          </a:p>
        </p:txBody>
      </p:sp>
      <p:sp>
        <p:nvSpPr>
          <p:cNvPr id="3" name="Espace réservé du pied de page 2"/>
          <p:cNvSpPr>
            <a:spLocks noGrp="1"/>
          </p:cNvSpPr>
          <p:nvPr>
            <p:ph type="ftr" sz="quarter" idx="19"/>
          </p:nvPr>
        </p:nvSpPr>
        <p:spPr/>
        <p:txBody>
          <a:bodyPr/>
          <a:lstStyle/>
          <a:p>
            <a:r>
              <a:rPr lang="fr-FR"/>
              <a:t>28 nov 2018 - Atelier Distributeurs : Point Offre</a:t>
            </a:r>
            <a:endParaRPr lang="fr-FR" dirty="0"/>
          </a:p>
        </p:txBody>
      </p:sp>
      <p:sp>
        <p:nvSpPr>
          <p:cNvPr id="4" name="Espace réservé du numéro de diapositive 3"/>
          <p:cNvSpPr>
            <a:spLocks noGrp="1"/>
          </p:cNvSpPr>
          <p:nvPr>
            <p:ph type="sldNum" sz="quarter" idx="20"/>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5881322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encadrés ">
    <p:spTree>
      <p:nvGrpSpPr>
        <p:cNvPr id="1" name=""/>
        <p:cNvGrpSpPr/>
        <p:nvPr/>
      </p:nvGrpSpPr>
      <p:grpSpPr>
        <a:xfrm>
          <a:off x="0" y="0"/>
          <a:ext cx="0" cy="0"/>
          <a:chOff x="0" y="0"/>
          <a:chExt cx="0" cy="0"/>
        </a:xfrm>
      </p:grpSpPr>
      <p:sp>
        <p:nvSpPr>
          <p:cNvPr id="23" name="Espace réservé du texte 11"/>
          <p:cNvSpPr>
            <a:spLocks noGrp="1"/>
          </p:cNvSpPr>
          <p:nvPr>
            <p:ph type="body" sz="quarter" idx="20"/>
          </p:nvPr>
        </p:nvSpPr>
        <p:spPr>
          <a:xfrm>
            <a:off x="3743365" y="2546581"/>
            <a:ext cx="2452808" cy="3329319"/>
          </a:xfrm>
          <a:solidFill>
            <a:schemeClr val="bg1">
              <a:lumMod val="95000"/>
            </a:schemeClr>
          </a:solidFill>
        </p:spPr>
        <p:txBody>
          <a:bodyPr lIns="180000" tIns="540000" rIns="180000"/>
          <a:lstStyle>
            <a:lvl1pPr algn="ctr">
              <a:spcBef>
                <a:spcPts val="600"/>
              </a:spcBef>
              <a:defRPr sz="1100" cap="all" baseline="0">
                <a:solidFill>
                  <a:schemeClr val="tx1"/>
                </a:solidFill>
              </a:defRPr>
            </a:lvl1pPr>
            <a:lvl5pPr>
              <a:defRPr/>
            </a:lvl5pPr>
          </a:lstStyle>
          <a:p>
            <a:pPr lvl="0"/>
            <a:r>
              <a:rPr lang="fr-FR"/>
              <a:t>Modifiez les styles du texte du masque</a:t>
            </a:r>
          </a:p>
        </p:txBody>
      </p:sp>
      <p:sp>
        <p:nvSpPr>
          <p:cNvPr id="24" name="Espace réservé du texte 11"/>
          <p:cNvSpPr>
            <a:spLocks noGrp="1"/>
          </p:cNvSpPr>
          <p:nvPr>
            <p:ph type="body" sz="quarter" idx="21"/>
          </p:nvPr>
        </p:nvSpPr>
        <p:spPr>
          <a:xfrm>
            <a:off x="6407235" y="2546581"/>
            <a:ext cx="2452808" cy="3329319"/>
          </a:xfrm>
          <a:solidFill>
            <a:schemeClr val="bg1">
              <a:lumMod val="95000"/>
            </a:schemeClr>
          </a:solidFill>
        </p:spPr>
        <p:txBody>
          <a:bodyPr lIns="180000" tIns="540000" rIns="180000"/>
          <a:lstStyle>
            <a:lvl1pPr algn="ctr">
              <a:spcBef>
                <a:spcPts val="600"/>
              </a:spcBef>
              <a:defRPr sz="1100" cap="all" baseline="0">
                <a:solidFill>
                  <a:schemeClr val="tx1"/>
                </a:solidFill>
              </a:defRPr>
            </a:lvl1pPr>
            <a:lvl5pPr>
              <a:defRPr/>
            </a:lvl5pPr>
          </a:lstStyle>
          <a:p>
            <a:pPr lvl="0"/>
            <a:r>
              <a:rPr lang="fr-FR"/>
              <a:t>Modifiez les styles du texte du masque</a:t>
            </a:r>
          </a:p>
        </p:txBody>
      </p:sp>
      <p:sp>
        <p:nvSpPr>
          <p:cNvPr id="15" name="Espace réservé du texte 11"/>
          <p:cNvSpPr>
            <a:spLocks noGrp="1"/>
          </p:cNvSpPr>
          <p:nvPr>
            <p:ph type="body" sz="quarter" idx="16"/>
          </p:nvPr>
        </p:nvSpPr>
        <p:spPr>
          <a:xfrm>
            <a:off x="1079499" y="2546581"/>
            <a:ext cx="2452808" cy="3329319"/>
          </a:xfrm>
          <a:solidFill>
            <a:schemeClr val="bg1">
              <a:lumMod val="95000"/>
            </a:schemeClr>
          </a:solidFill>
          <a:ln>
            <a:noFill/>
          </a:ln>
        </p:spPr>
        <p:txBody>
          <a:bodyPr lIns="180000" tIns="540000" rIns="180000"/>
          <a:lstStyle>
            <a:lvl1pPr algn="ctr">
              <a:spcBef>
                <a:spcPts val="600"/>
              </a:spcBef>
              <a:defRPr sz="1100" cap="all" baseline="0">
                <a:solidFill>
                  <a:schemeClr val="tx1"/>
                </a:solidFill>
              </a:defRPr>
            </a:lvl1pPr>
            <a:lvl5pPr>
              <a:defRPr/>
            </a:lvl5pPr>
          </a:lstStyle>
          <a:p>
            <a:pPr lvl="0"/>
            <a:r>
              <a:rPr lang="fr-FR"/>
              <a:t>Modifiez les styles du texte du masque</a:t>
            </a:r>
          </a:p>
        </p:txBody>
      </p:sp>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93593"/>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079499" y="1300163"/>
            <a:ext cx="7780543" cy="272021"/>
          </a:xfrm>
        </p:spPr>
        <p:txBody>
          <a:bodyPr/>
          <a:lstStyle>
            <a:lvl1pPr>
              <a:defRPr sz="1400" b="1" cap="all" baseline="0">
                <a:solidFill>
                  <a:srgbClr val="ADA5D0"/>
                </a:solidFill>
              </a:defRPr>
            </a:lvl1pPr>
            <a:lvl5pPr>
              <a:defRPr/>
            </a:lvl5pPr>
          </a:lstStyle>
          <a:p>
            <a:pPr lvl="0"/>
            <a:r>
              <a:rPr lang="fr-FR"/>
              <a:t>Titre</a:t>
            </a:r>
          </a:p>
        </p:txBody>
      </p:sp>
      <p:sp>
        <p:nvSpPr>
          <p:cNvPr id="16" name="Espace réservé du texte 15"/>
          <p:cNvSpPr>
            <a:spLocks noGrp="1"/>
          </p:cNvSpPr>
          <p:nvPr>
            <p:ph type="body" sz="quarter" idx="15" hasCustomPrompt="1"/>
          </p:nvPr>
        </p:nvSpPr>
        <p:spPr>
          <a:xfrm>
            <a:off x="1079501" y="1684310"/>
            <a:ext cx="2452805" cy="119949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rgbClr val="425C81"/>
          </a:solidFill>
        </p:spPr>
        <p:txBody>
          <a:bodyPr wrap="square" lIns="72000" tIns="108000" rIns="72000" bIns="72000">
            <a:noAutofit/>
          </a:bodyPr>
          <a:lstStyle>
            <a:lvl1pPr algn="ctr">
              <a:defRPr sz="3600" b="1">
                <a:solidFill>
                  <a:schemeClr val="bg1"/>
                </a:solidFill>
              </a:defRPr>
            </a:lvl1pPr>
            <a:lvl2pPr algn="ctr">
              <a:spcBef>
                <a:spcPts val="0"/>
              </a:spcBef>
              <a:defRPr sz="1100" cap="all" baseline="0">
                <a:solidFill>
                  <a:schemeClr val="bg1"/>
                </a:solidFill>
              </a:defRPr>
            </a:lvl2pPr>
            <a:lvl5pPr>
              <a:defRPr/>
            </a:lvl5pPr>
          </a:lstStyle>
          <a:p>
            <a:pPr lvl="0"/>
            <a:r>
              <a:rPr lang="fr-FR" dirty="0"/>
              <a:t>#</a:t>
            </a:r>
          </a:p>
          <a:p>
            <a:pPr lvl="1"/>
            <a:r>
              <a:rPr lang="fr-FR" dirty="0"/>
              <a:t>Deuxième niveau</a:t>
            </a:r>
          </a:p>
        </p:txBody>
      </p:sp>
      <p:sp>
        <p:nvSpPr>
          <p:cNvPr id="18" name="Espace réservé du texte 17"/>
          <p:cNvSpPr>
            <a:spLocks noGrp="1"/>
          </p:cNvSpPr>
          <p:nvPr>
            <p:ph type="body" sz="quarter" idx="17" hasCustomPrompt="1"/>
          </p:nvPr>
        </p:nvSpPr>
        <p:spPr>
          <a:xfrm>
            <a:off x="6407238" y="1684310"/>
            <a:ext cx="2452805" cy="119949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rgbClr val="ADA5D0"/>
          </a:solidFill>
        </p:spPr>
        <p:txBody>
          <a:bodyPr wrap="square" lIns="72000" tIns="108000" rIns="72000" bIns="72000">
            <a:noAutofit/>
          </a:bodyPr>
          <a:lstStyle>
            <a:lvl1pPr algn="ctr">
              <a:defRPr sz="3600" b="1">
                <a:solidFill>
                  <a:schemeClr val="bg1"/>
                </a:solidFill>
              </a:defRPr>
            </a:lvl1pPr>
            <a:lvl2pPr algn="ctr">
              <a:spcBef>
                <a:spcPts val="0"/>
              </a:spcBef>
              <a:defRPr sz="1100" cap="all" baseline="0">
                <a:solidFill>
                  <a:schemeClr val="bg1"/>
                </a:solidFill>
              </a:defRPr>
            </a:lvl2pPr>
            <a:lvl5pPr>
              <a:defRPr/>
            </a:lvl5pPr>
          </a:lstStyle>
          <a:p>
            <a:pPr lvl="0"/>
            <a:r>
              <a:rPr lang="fr-FR"/>
              <a:t>#</a:t>
            </a:r>
          </a:p>
          <a:p>
            <a:pPr lvl="1"/>
            <a:r>
              <a:rPr lang="fr-FR"/>
              <a:t>Deuxième niveau</a:t>
            </a:r>
          </a:p>
        </p:txBody>
      </p:sp>
      <p:sp>
        <p:nvSpPr>
          <p:cNvPr id="21" name="Espace réservé du texte 20"/>
          <p:cNvSpPr>
            <a:spLocks noGrp="1"/>
          </p:cNvSpPr>
          <p:nvPr>
            <p:ph type="body" sz="quarter" idx="19" hasCustomPrompt="1"/>
          </p:nvPr>
        </p:nvSpPr>
        <p:spPr>
          <a:xfrm>
            <a:off x="3743368" y="1684310"/>
            <a:ext cx="2452805" cy="119949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rgbClr val="7B1697"/>
          </a:solidFill>
        </p:spPr>
        <p:txBody>
          <a:bodyPr wrap="square" lIns="72000" tIns="108000" rIns="72000" bIns="72000">
            <a:noAutofit/>
          </a:bodyPr>
          <a:lstStyle>
            <a:lvl1pPr algn="ctr">
              <a:defRPr sz="3600" b="1">
                <a:solidFill>
                  <a:schemeClr val="bg1"/>
                </a:solidFill>
              </a:defRPr>
            </a:lvl1pPr>
            <a:lvl2pPr algn="ctr">
              <a:spcBef>
                <a:spcPts val="0"/>
              </a:spcBef>
              <a:defRPr sz="1100" cap="all" baseline="0">
                <a:solidFill>
                  <a:schemeClr val="bg1"/>
                </a:solidFill>
              </a:defRPr>
            </a:lvl2pPr>
            <a:lvl5pPr>
              <a:defRPr/>
            </a:lvl5pPr>
          </a:lstStyle>
          <a:p>
            <a:pPr lvl="0"/>
            <a:r>
              <a:rPr lang="fr-FR" dirty="0"/>
              <a:t>#</a:t>
            </a:r>
          </a:p>
          <a:p>
            <a:pPr lvl="1"/>
            <a:r>
              <a:rPr lang="fr-FR" dirty="0"/>
              <a:t>Deuxième niveau</a:t>
            </a:r>
          </a:p>
        </p:txBody>
      </p:sp>
      <p:sp>
        <p:nvSpPr>
          <p:cNvPr id="3" name="Espace réservé du pied de page 2"/>
          <p:cNvSpPr>
            <a:spLocks noGrp="1"/>
          </p:cNvSpPr>
          <p:nvPr>
            <p:ph type="ftr" sz="quarter" idx="22"/>
          </p:nvPr>
        </p:nvSpPr>
        <p:spPr/>
        <p:txBody>
          <a:bodyPr/>
          <a:lstStyle/>
          <a:p>
            <a:r>
              <a:rPr lang="fr-FR"/>
              <a:t>28 nov 2018 - Atelier Distributeurs : Point Offre</a:t>
            </a:r>
            <a:endParaRPr lang="fr-FR" dirty="0"/>
          </a:p>
        </p:txBody>
      </p:sp>
      <p:sp>
        <p:nvSpPr>
          <p:cNvPr id="4" name="Espace réservé du numéro de diapositive 3"/>
          <p:cNvSpPr>
            <a:spLocks noGrp="1"/>
          </p:cNvSpPr>
          <p:nvPr>
            <p:ph type="sldNum" sz="quarter" idx="23"/>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677639778"/>
      </p:ext>
    </p:extLst>
  </p:cSld>
  <p:clrMapOvr>
    <a:masterClrMapping/>
  </p:clrMapOvr>
  <p:extLst>
    <p:ext uri="{DCECCB84-F9BA-43D5-87BE-67443E8EF086}">
      <p15:sldGuideLst xmlns:p15="http://schemas.microsoft.com/office/powerpoint/2012/main">
        <p15:guide id="1" orient="horz" pos="20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22" name="Espace réservé du texte 21"/>
          <p:cNvSpPr>
            <a:spLocks noGrp="1"/>
          </p:cNvSpPr>
          <p:nvPr>
            <p:ph type="body" sz="quarter" idx="18" hasCustomPrompt="1"/>
          </p:nvPr>
        </p:nvSpPr>
        <p:spPr>
          <a:xfrm>
            <a:off x="3671888" y="2581275"/>
            <a:ext cx="2013491" cy="2684036"/>
          </a:xfrm>
          <a:prstGeom prst="rect">
            <a:avLst/>
          </a:prstGeom>
          <a:solidFill>
            <a:schemeClr val="bg1">
              <a:lumMod val="95000"/>
            </a:schemeClr>
          </a:solidFill>
          <a:ln>
            <a:noFill/>
          </a:ln>
        </p:spPr>
        <p:txBody>
          <a:bodyPr wrap="square" lIns="180000" tIns="72000" rIns="180000" bIns="324000" anchor="ctr" anchorCtr="0">
            <a:noAutofit/>
          </a:bodyPr>
          <a:lstStyle>
            <a:lvl1pPr algn="l">
              <a:lnSpc>
                <a:spcPct val="85000"/>
              </a:lnSpc>
              <a:spcBef>
                <a:spcPts val="0"/>
              </a:spcBef>
              <a:defRPr sz="3500" b="1">
                <a:solidFill>
                  <a:schemeClr val="accent1"/>
                </a:solidFill>
              </a:defRPr>
            </a:lvl1pPr>
            <a:lvl2pPr algn="l">
              <a:lnSpc>
                <a:spcPct val="85000"/>
              </a:lnSpc>
              <a:spcBef>
                <a:spcPts val="0"/>
              </a:spcBef>
              <a:defRPr sz="1100" b="0" cap="none" baseline="0">
                <a:solidFill>
                  <a:schemeClr val="tx1"/>
                </a:solidFill>
              </a:defRPr>
            </a:lvl2pPr>
            <a:lvl3pPr algn="l">
              <a:lnSpc>
                <a:spcPct val="85000"/>
              </a:lnSpc>
              <a:spcBef>
                <a:spcPts val="0"/>
              </a:spcBef>
              <a:defRPr sz="1000" b="0" cap="none" baseline="0">
                <a:solidFill>
                  <a:schemeClr val="tx1"/>
                </a:solidFill>
              </a:defRPr>
            </a:lvl3pPr>
            <a:lvl5pPr>
              <a:defRPr/>
            </a:lvl5pPr>
          </a:lstStyle>
          <a:p>
            <a:pPr lvl="0"/>
            <a:r>
              <a:rPr lang="fr-FR"/>
              <a:t>#</a:t>
            </a:r>
          </a:p>
          <a:p>
            <a:pPr lvl="1"/>
            <a:r>
              <a:rPr lang="fr-FR"/>
              <a:t>Deuxième niveau</a:t>
            </a:r>
          </a:p>
          <a:p>
            <a:pPr lvl="2"/>
            <a:r>
              <a:rPr lang="fr-FR"/>
              <a:t>Troisième niveau</a:t>
            </a:r>
          </a:p>
        </p:txBody>
      </p:sp>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93593"/>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6" name="Espace réservé du texte 15"/>
          <p:cNvSpPr>
            <a:spLocks noGrp="1"/>
          </p:cNvSpPr>
          <p:nvPr>
            <p:ph type="body" sz="quarter" idx="15" hasCustomPrompt="1"/>
          </p:nvPr>
        </p:nvSpPr>
        <p:spPr>
          <a:xfrm>
            <a:off x="3671888" y="1300163"/>
            <a:ext cx="2013491" cy="1638484"/>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rgbClr val="425C81"/>
          </a:solidFill>
        </p:spPr>
        <p:txBody>
          <a:bodyPr wrap="square" lIns="180000" tIns="72000" rIns="180000" bIns="324000" anchor="ctr" anchorCtr="0">
            <a:noAutofit/>
          </a:bodyPr>
          <a:lstStyle>
            <a:lvl1pPr algn="l">
              <a:lnSpc>
                <a:spcPct val="85000"/>
              </a:lnSpc>
              <a:spcBef>
                <a:spcPts val="0"/>
              </a:spcBef>
              <a:defRPr sz="3500" b="1">
                <a:solidFill>
                  <a:schemeClr val="bg1"/>
                </a:solidFill>
              </a:defRPr>
            </a:lvl1pPr>
            <a:lvl2pPr algn="l">
              <a:lnSpc>
                <a:spcPct val="85000"/>
              </a:lnSpc>
              <a:spcBef>
                <a:spcPts val="0"/>
              </a:spcBef>
              <a:defRPr sz="1100" b="0" cap="none" baseline="0">
                <a:solidFill>
                  <a:schemeClr val="bg1"/>
                </a:solidFill>
              </a:defRPr>
            </a:lvl2pPr>
            <a:lvl3pPr algn="l">
              <a:lnSpc>
                <a:spcPct val="85000"/>
              </a:lnSpc>
              <a:spcBef>
                <a:spcPts val="0"/>
              </a:spcBef>
              <a:defRPr sz="1000" b="0" cap="none" baseline="0">
                <a:solidFill>
                  <a:schemeClr val="bg1"/>
                </a:solidFill>
              </a:defRPr>
            </a:lvl3pPr>
            <a:lvl5pPr>
              <a:defRPr/>
            </a:lvl5pPr>
          </a:lstStyle>
          <a:p>
            <a:pPr lvl="0"/>
            <a:r>
              <a:rPr lang="fr-FR"/>
              <a:t>#</a:t>
            </a:r>
          </a:p>
          <a:p>
            <a:pPr lvl="1"/>
            <a:r>
              <a:rPr lang="fr-FR" dirty="0"/>
              <a:t>Deuxième niveau</a:t>
            </a:r>
          </a:p>
          <a:p>
            <a:pPr lvl="2"/>
            <a:r>
              <a:rPr lang="fr-FR" dirty="0"/>
              <a:t>Troisième niveau</a:t>
            </a:r>
          </a:p>
        </p:txBody>
      </p:sp>
      <p:sp>
        <p:nvSpPr>
          <p:cNvPr id="4" name="Espace réservé du texte 3"/>
          <p:cNvSpPr>
            <a:spLocks noGrp="1"/>
          </p:cNvSpPr>
          <p:nvPr>
            <p:ph type="body" sz="quarter" idx="17"/>
          </p:nvPr>
        </p:nvSpPr>
        <p:spPr>
          <a:xfrm>
            <a:off x="1080747" y="1263710"/>
            <a:ext cx="2208163" cy="4001602"/>
          </a:xfrm>
        </p:spPr>
        <p:txBody>
          <a:bodyPr/>
          <a:lstStyle>
            <a:lvl2pPr>
              <a:defRPr>
                <a:solidFill>
                  <a:srgbClr val="425C81"/>
                </a:solidFill>
              </a:defRPr>
            </a:lvl2pPr>
            <a:lvl3pPr>
              <a:defRPr>
                <a:solidFill>
                  <a:srgbClr val="ADA5D0"/>
                </a:solidFill>
              </a:defRPr>
            </a:lvl3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7" name="Espace réservé du texte 3"/>
          <p:cNvSpPr>
            <a:spLocks noGrp="1"/>
          </p:cNvSpPr>
          <p:nvPr>
            <p:ph type="body" sz="quarter" idx="19" hasCustomPrompt="1"/>
          </p:nvPr>
        </p:nvSpPr>
        <p:spPr>
          <a:xfrm>
            <a:off x="6068357" y="1263710"/>
            <a:ext cx="2797831" cy="707886"/>
          </a:xfrm>
        </p:spPr>
        <p:txBody>
          <a:bodyPr>
            <a:spAutoFit/>
          </a:bodyPr>
          <a:lstStyle>
            <a:lvl1pPr>
              <a:spcBef>
                <a:spcPts val="2400"/>
              </a:spcBef>
              <a:defRPr sz="3600">
                <a:solidFill>
                  <a:schemeClr val="accent1"/>
                </a:solidFill>
              </a:defRPr>
            </a:lvl1pPr>
            <a:lvl2pPr>
              <a:spcBef>
                <a:spcPts val="0"/>
              </a:spcBef>
              <a:defRPr sz="1000" b="0" cap="all" baseline="0"/>
            </a:lvl2pPr>
          </a:lstStyle>
          <a:p>
            <a:pPr lvl="0"/>
            <a:r>
              <a:rPr lang="fr-FR"/>
              <a:t>#</a:t>
            </a:r>
          </a:p>
          <a:p>
            <a:pPr lvl="1"/>
            <a:r>
              <a:rPr lang="fr-FR"/>
              <a:t>Deuxième niveau</a:t>
            </a:r>
          </a:p>
        </p:txBody>
      </p:sp>
      <p:sp>
        <p:nvSpPr>
          <p:cNvPr id="3" name="Espace réservé du pied de page 2"/>
          <p:cNvSpPr>
            <a:spLocks noGrp="1"/>
          </p:cNvSpPr>
          <p:nvPr>
            <p:ph type="ftr" sz="quarter" idx="20"/>
          </p:nvPr>
        </p:nvSpPr>
        <p:spPr/>
        <p:txBody>
          <a:bodyPr/>
          <a:lstStyle/>
          <a:p>
            <a:r>
              <a:rPr lang="fr-FR"/>
              <a:t>28 nov 2018 - Atelier Distributeurs : Point Offre</a:t>
            </a:r>
            <a:endParaRPr lang="fr-FR" dirty="0"/>
          </a:p>
        </p:txBody>
      </p:sp>
      <p:sp>
        <p:nvSpPr>
          <p:cNvPr id="5" name="Espace réservé du numéro de diapositive 4"/>
          <p:cNvSpPr>
            <a:spLocks noGrp="1"/>
          </p:cNvSpPr>
          <p:nvPr>
            <p:ph type="sldNum" sz="quarter" idx="21"/>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69346210"/>
      </p:ext>
    </p:extLst>
  </p:cSld>
  <p:clrMapOvr>
    <a:masterClrMapping/>
  </p:clrMapOvr>
  <p:extLst>
    <p:ext uri="{DCECCB84-F9BA-43D5-87BE-67443E8EF086}">
      <p15:sldGuideLst xmlns:p15="http://schemas.microsoft.com/office/powerpoint/2012/main">
        <p15:guide id="1" orient="horz" pos="2047"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sclaimers">
    <p:spTree>
      <p:nvGrpSpPr>
        <p:cNvPr id="1" name=""/>
        <p:cNvGrpSpPr/>
        <p:nvPr/>
      </p:nvGrpSpPr>
      <p:grpSpPr>
        <a:xfrm>
          <a:off x="0" y="0"/>
          <a:ext cx="0" cy="0"/>
          <a:chOff x="0" y="0"/>
          <a:chExt cx="0" cy="0"/>
        </a:xfrm>
      </p:grpSpPr>
      <p:sp>
        <p:nvSpPr>
          <p:cNvPr id="9" name="bk object 16"/>
          <p:cNvSpPr/>
          <p:nvPr userDrawn="1"/>
        </p:nvSpPr>
        <p:spPr>
          <a:xfrm>
            <a:off x="287339" y="452438"/>
            <a:ext cx="8570210" cy="594201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a:p>
        </p:txBody>
      </p:sp>
      <p:sp>
        <p:nvSpPr>
          <p:cNvPr id="8" name="Espace réservé du texte 7"/>
          <p:cNvSpPr>
            <a:spLocks noGrp="1"/>
          </p:cNvSpPr>
          <p:nvPr>
            <p:ph type="body" sz="quarter" idx="13"/>
          </p:nvPr>
        </p:nvSpPr>
        <p:spPr>
          <a:xfrm>
            <a:off x="1080000" y="860400"/>
            <a:ext cx="7400612" cy="4762518"/>
          </a:xfrm>
        </p:spPr>
        <p:txBody>
          <a:bodyPr/>
          <a:lstStyle>
            <a:lvl1pPr>
              <a:defRPr sz="1600" b="1" cap="all" baseline="0">
                <a:solidFill>
                  <a:schemeClr val="tx2"/>
                </a:solidFill>
              </a:defRPr>
            </a:lvl1pPr>
            <a:lvl2pPr algn="just">
              <a:lnSpc>
                <a:spcPct val="110000"/>
              </a:lnSpc>
              <a:spcBef>
                <a:spcPts val="600"/>
              </a:spcBef>
              <a:defRPr sz="1000" b="0">
                <a:solidFill>
                  <a:schemeClr val="tx1"/>
                </a:solidFill>
              </a:defRPr>
            </a:lvl2pPr>
          </a:lstStyle>
          <a:p>
            <a:pPr lvl="0"/>
            <a:r>
              <a:rPr lang="fr-FR"/>
              <a:t>Modifiez les styles du texte du masque</a:t>
            </a:r>
          </a:p>
          <a:p>
            <a:pPr lvl="1"/>
            <a:r>
              <a:rPr lang="fr-FR"/>
              <a:t>Deuxième niveau</a:t>
            </a:r>
          </a:p>
        </p:txBody>
      </p:sp>
      <p:sp>
        <p:nvSpPr>
          <p:cNvPr id="2" name="Espace réservé du pied de page 1"/>
          <p:cNvSpPr>
            <a:spLocks noGrp="1"/>
          </p:cNvSpPr>
          <p:nvPr>
            <p:ph type="ftr" sz="quarter" idx="14"/>
          </p:nvPr>
        </p:nvSpPr>
        <p:spPr/>
        <p:txBody>
          <a:bodyPr/>
          <a:lstStyle/>
          <a:p>
            <a:r>
              <a:rPr lang="fr-FR"/>
              <a:t>28 nov 2018 - Atelier Distributeurs : Point Offre</a:t>
            </a:r>
            <a:endParaRPr lang="fr-FR" dirty="0"/>
          </a:p>
        </p:txBody>
      </p:sp>
      <p:sp>
        <p:nvSpPr>
          <p:cNvPr id="3" name="Espace réservé du numéro de diapositive 2"/>
          <p:cNvSpPr>
            <a:spLocks noGrp="1"/>
          </p:cNvSpPr>
          <p:nvPr>
            <p:ph type="sldNum" sz="quarter" idx="15"/>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4648333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9" name="bk object 16"/>
          <p:cNvSpPr/>
          <p:nvPr userDrawn="1"/>
        </p:nvSpPr>
        <p:spPr>
          <a:xfrm>
            <a:off x="287339" y="452438"/>
            <a:ext cx="8570210" cy="594201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a:p>
        </p:txBody>
      </p:sp>
      <p:grpSp>
        <p:nvGrpSpPr>
          <p:cNvPr id="11" name="Grouper 14"/>
          <p:cNvGrpSpPr/>
          <p:nvPr userDrawn="1"/>
        </p:nvGrpSpPr>
        <p:grpSpPr>
          <a:xfrm>
            <a:off x="3673643" y="5888702"/>
            <a:ext cx="880192" cy="271791"/>
            <a:chOff x="3645068" y="5888702"/>
            <a:chExt cx="880192" cy="271791"/>
          </a:xfrm>
        </p:grpSpPr>
        <p:pic>
          <p:nvPicPr>
            <p:cNvPr id="12" name="Image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53469" y="5888702"/>
              <a:ext cx="271791" cy="271791"/>
            </a:xfrm>
            <a:prstGeom prst="ellipse">
              <a:avLst/>
            </a:prstGeom>
          </p:spPr>
        </p:pic>
        <p:pic>
          <p:nvPicPr>
            <p:cNvPr id="13" name="Image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45068" y="5914873"/>
              <a:ext cx="217871" cy="217871"/>
            </a:xfrm>
            <a:prstGeom prst="ellipse">
              <a:avLst/>
            </a:prstGeom>
          </p:spPr>
        </p:pic>
        <p:pic>
          <p:nvPicPr>
            <p:cNvPr id="14" name="Image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69509" y="5913834"/>
              <a:ext cx="218868" cy="218869"/>
            </a:xfrm>
            <a:prstGeom prst="ellipse">
              <a:avLst/>
            </a:prstGeom>
          </p:spPr>
        </p:pic>
      </p:grpSp>
      <p:sp>
        <p:nvSpPr>
          <p:cNvPr id="3" name="Espace réservé du texte 2"/>
          <p:cNvSpPr>
            <a:spLocks noGrp="1"/>
          </p:cNvSpPr>
          <p:nvPr>
            <p:ph type="body" sz="quarter" idx="10"/>
          </p:nvPr>
        </p:nvSpPr>
        <p:spPr>
          <a:xfrm>
            <a:off x="3665304" y="1281446"/>
            <a:ext cx="2726690" cy="553998"/>
          </a:xfrm>
        </p:spPr>
        <p:txBody>
          <a:bodyPr>
            <a:spAutoFit/>
          </a:bodyPr>
          <a:lstStyle>
            <a:lvl1pPr>
              <a:defRPr sz="1400" b="1" cap="all" baseline="0">
                <a:solidFill>
                  <a:schemeClr val="tx2"/>
                </a:solidFill>
              </a:defRPr>
            </a:lvl1pPr>
            <a:lvl2pPr>
              <a:defRPr sz="1200" b="0" cap="none">
                <a:solidFill>
                  <a:schemeClr val="tx1"/>
                </a:solidFill>
              </a:defRPr>
            </a:lvl2pPr>
            <a:lvl3pPr>
              <a:defRPr sz="1200" b="0" cap="none">
                <a:solidFill>
                  <a:schemeClr val="tx1"/>
                </a:solidFill>
              </a:defRPr>
            </a:lvl3pPr>
          </a:lstStyle>
          <a:p>
            <a:pPr lvl="0"/>
            <a:r>
              <a:rPr lang="fr-FR"/>
              <a:t>Modifiez les styles du texte du masque</a:t>
            </a:r>
          </a:p>
          <a:p>
            <a:pPr lvl="1"/>
            <a:r>
              <a:rPr lang="fr-FR"/>
              <a:t>Deuxième niveau</a:t>
            </a:r>
          </a:p>
        </p:txBody>
      </p:sp>
      <p:sp>
        <p:nvSpPr>
          <p:cNvPr id="16" name="Espace réservé du texte 2"/>
          <p:cNvSpPr>
            <a:spLocks noGrp="1"/>
          </p:cNvSpPr>
          <p:nvPr>
            <p:ph type="body" sz="quarter" idx="11"/>
          </p:nvPr>
        </p:nvSpPr>
        <p:spPr>
          <a:xfrm>
            <a:off x="3665304" y="4589351"/>
            <a:ext cx="2726690" cy="553998"/>
          </a:xfrm>
        </p:spPr>
        <p:txBody>
          <a:bodyPr>
            <a:spAutoFit/>
          </a:bodyPr>
          <a:lstStyle>
            <a:lvl1pPr>
              <a:defRPr sz="1400" b="1" cap="all" baseline="0">
                <a:solidFill>
                  <a:schemeClr val="tx2"/>
                </a:solidFill>
              </a:defRPr>
            </a:lvl1pPr>
            <a:lvl2pPr>
              <a:defRPr sz="1200" b="0" cap="none">
                <a:solidFill>
                  <a:schemeClr val="tx1"/>
                </a:solidFill>
              </a:defRPr>
            </a:lvl2pPr>
            <a:lvl3pPr>
              <a:defRPr sz="1200" b="0" cap="none">
                <a:solidFill>
                  <a:schemeClr val="tx1"/>
                </a:solidFill>
              </a:defRPr>
            </a:lvl3pPr>
          </a:lstStyle>
          <a:p>
            <a:pPr lvl="0"/>
            <a:r>
              <a:rPr lang="fr-FR"/>
              <a:t>Modifiez les styles du texte du masque</a:t>
            </a:r>
          </a:p>
          <a:p>
            <a:pPr lvl="1"/>
            <a:r>
              <a:rPr lang="fr-FR"/>
              <a:t>Deuxième niveau</a:t>
            </a:r>
          </a:p>
        </p:txBody>
      </p:sp>
      <p:sp>
        <p:nvSpPr>
          <p:cNvPr id="4" name="ZoneTexte 3"/>
          <p:cNvSpPr txBox="1"/>
          <p:nvPr userDrawn="1"/>
        </p:nvSpPr>
        <p:spPr>
          <a:xfrm>
            <a:off x="1067300" y="1213646"/>
            <a:ext cx="2250141" cy="492443"/>
          </a:xfrm>
          <a:prstGeom prst="rect">
            <a:avLst/>
          </a:prstGeom>
          <a:noFill/>
        </p:spPr>
        <p:txBody>
          <a:bodyPr wrap="square" lIns="0" tIns="0" rIns="0" bIns="0" rtlCol="0">
            <a:spAutoFit/>
          </a:bodyPr>
          <a:lstStyle/>
          <a:p>
            <a:r>
              <a:rPr lang="fr-FR" sz="3200" b="1">
                <a:solidFill>
                  <a:schemeClr val="bg1"/>
                </a:solidFill>
              </a:rPr>
              <a:t>CONTACT</a:t>
            </a:r>
          </a:p>
        </p:txBody>
      </p:sp>
      <p:sp>
        <p:nvSpPr>
          <p:cNvPr id="2" name="Espace réservé du pied de page 1"/>
          <p:cNvSpPr>
            <a:spLocks noGrp="1"/>
          </p:cNvSpPr>
          <p:nvPr>
            <p:ph type="ftr" sz="quarter" idx="12"/>
          </p:nvPr>
        </p:nvSpPr>
        <p:spPr/>
        <p:txBody>
          <a:bodyPr/>
          <a:lstStyle/>
          <a:p>
            <a:r>
              <a:rPr lang="fr-FR"/>
              <a:t>28 nov 2018 - Atelier Distributeurs : Point Offre</a:t>
            </a:r>
            <a:endParaRPr lang="fr-FR" dirty="0"/>
          </a:p>
        </p:txBody>
      </p:sp>
      <p:sp>
        <p:nvSpPr>
          <p:cNvPr id="5" name="Espace réservé du numéro de diapositive 4"/>
          <p:cNvSpPr>
            <a:spLocks noGrp="1"/>
          </p:cNvSpPr>
          <p:nvPr>
            <p:ph type="sldNum" sz="quarter" idx="13"/>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387242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080000" y="414000"/>
            <a:ext cx="7780043" cy="608400"/>
          </a:xfrm>
          <a:prstGeom prst="rect">
            <a:avLst/>
          </a:prstGeom>
        </p:spPr>
        <p:txBody>
          <a:bodyPr vert="horz" lIns="0" tIns="0" rIns="0" bIns="0" rtlCol="0" anchor="t" anchorCtr="0">
            <a:noAutofit/>
          </a:bodyPr>
          <a:lstStyle/>
          <a:p>
            <a:r>
              <a:rPr lang="fr-FR"/>
              <a:t>Modifiez le style du titre</a:t>
            </a:r>
          </a:p>
        </p:txBody>
      </p:sp>
      <p:sp>
        <p:nvSpPr>
          <p:cNvPr id="3" name="Espace réservé du texte 2"/>
          <p:cNvSpPr>
            <a:spLocks noGrp="1"/>
          </p:cNvSpPr>
          <p:nvPr>
            <p:ph type="body" idx="1"/>
          </p:nvPr>
        </p:nvSpPr>
        <p:spPr>
          <a:xfrm>
            <a:off x="1080000" y="1306800"/>
            <a:ext cx="7780043" cy="4351338"/>
          </a:xfrm>
          <a:prstGeom prst="rect">
            <a:avLst/>
          </a:prstGeom>
        </p:spPr>
        <p:txBody>
          <a:bodyPr vert="horz" lIns="0" tIns="0" rIns="0" bIns="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r>
              <a:rPr lang="fr-FR" dirty="0"/>
              <a:t>Sixième niveau</a:t>
            </a:r>
          </a:p>
        </p:txBody>
      </p:sp>
      <p:sp>
        <p:nvSpPr>
          <p:cNvPr id="5" name="Espace réservé du pied de page 4"/>
          <p:cNvSpPr>
            <a:spLocks noGrp="1"/>
          </p:cNvSpPr>
          <p:nvPr>
            <p:ph type="ftr" sz="quarter" idx="3"/>
          </p:nvPr>
        </p:nvSpPr>
        <p:spPr>
          <a:xfrm>
            <a:off x="1342800" y="6524769"/>
            <a:ext cx="4320000" cy="123111"/>
          </a:xfrm>
          <a:prstGeom prst="rect">
            <a:avLst/>
          </a:prstGeom>
        </p:spPr>
        <p:txBody>
          <a:bodyPr vert="horz" wrap="square" lIns="0" tIns="0" rIns="0" bIns="0" rtlCol="0" anchor="t" anchorCtr="0">
            <a:spAutoFit/>
          </a:bodyPr>
          <a:lstStyle>
            <a:lvl1pPr algn="l">
              <a:defRPr sz="800" b="0" cap="all" baseline="0">
                <a:solidFill>
                  <a:srgbClr val="7F7F7F"/>
                </a:solidFill>
              </a:defRPr>
            </a:lvl1pPr>
          </a:lstStyle>
          <a:p>
            <a:r>
              <a:rPr lang="fr-FR" dirty="0"/>
              <a:t>28 </a:t>
            </a:r>
            <a:r>
              <a:rPr lang="fr-FR" dirty="0" err="1"/>
              <a:t>nov</a:t>
            </a:r>
            <a:r>
              <a:rPr lang="fr-FR" dirty="0"/>
              <a:t> 2018 - Atelier Distributeurs : Point Offre</a:t>
            </a:r>
          </a:p>
        </p:txBody>
      </p:sp>
      <p:sp>
        <p:nvSpPr>
          <p:cNvPr id="6" name="Espace réservé du numéro de diapositive 5"/>
          <p:cNvSpPr>
            <a:spLocks noGrp="1"/>
          </p:cNvSpPr>
          <p:nvPr>
            <p:ph type="sldNum" sz="quarter" idx="4"/>
          </p:nvPr>
        </p:nvSpPr>
        <p:spPr>
          <a:xfrm>
            <a:off x="1080000" y="6524769"/>
            <a:ext cx="190800" cy="123111"/>
          </a:xfrm>
          <a:prstGeom prst="rect">
            <a:avLst/>
          </a:prstGeom>
        </p:spPr>
        <p:txBody>
          <a:bodyPr vert="horz" lIns="0" tIns="0" rIns="0" bIns="0" rtlCol="0" anchor="t" anchorCtr="0">
            <a:spAutoFit/>
          </a:bodyPr>
          <a:lstStyle>
            <a:lvl1pPr algn="l">
              <a:defRPr sz="800" b="1" cap="all" baseline="0">
                <a:solidFill>
                  <a:schemeClr val="tx2"/>
                </a:solidFill>
              </a:defRPr>
            </a:lvl1pPr>
          </a:lstStyle>
          <a:p>
            <a:fld id="{4F985FF9-ADA8-465B-B1B8-A5AF16A5E141}" type="slidenum">
              <a:rPr lang="fr-FR" smtClean="0"/>
              <a:pPr/>
              <a:t>‹N°›</a:t>
            </a:fld>
            <a:endParaRPr lang="fr-FR"/>
          </a:p>
        </p:txBody>
      </p:sp>
      <p:sp>
        <p:nvSpPr>
          <p:cNvPr id="11" name="object 13"/>
          <p:cNvSpPr/>
          <p:nvPr/>
        </p:nvSpPr>
        <p:spPr>
          <a:xfrm rot="16200000">
            <a:off x="817179" y="564279"/>
            <a:ext cx="525642" cy="262621"/>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p>
        </p:txBody>
      </p:sp>
      <p:pic>
        <p:nvPicPr>
          <p:cNvPr id="9" name="Image 8"/>
          <p:cNvPicPr>
            <a:picLocks noChangeAspect="1"/>
          </p:cNvPicPr>
          <p:nvPr/>
        </p:nvPicPr>
        <p:blipFill>
          <a:blip r:embed="rId30" cstate="print">
            <a:extLst>
              <a:ext uri="{28A0092B-C50C-407E-A947-70E740481C1C}">
                <a14:useLocalDpi xmlns:a14="http://schemas.microsoft.com/office/drawing/2010/main"/>
              </a:ext>
            </a:extLst>
          </a:blip>
          <a:stretch>
            <a:fillRect/>
          </a:stretch>
        </p:blipFill>
        <p:spPr>
          <a:xfrm>
            <a:off x="7687495" y="6379921"/>
            <a:ext cx="1241998" cy="451740"/>
          </a:xfrm>
          <a:prstGeom prst="rect">
            <a:avLst/>
          </a:prstGeom>
        </p:spPr>
      </p:pic>
      <p:pic>
        <p:nvPicPr>
          <p:cNvPr id="8" name="Picture 2"/>
          <p:cNvPicPr>
            <a:picLocks noChangeAspect="1" noChangeArrowheads="1"/>
          </p:cNvPicPr>
          <p:nvPr userDrawn="1"/>
        </p:nvPicPr>
        <p:blipFill rotWithShape="1">
          <a:blip r:embed="rId31">
            <a:extLst>
              <a:ext uri="{28A0092B-C50C-407E-A947-70E740481C1C}">
                <a14:useLocalDpi xmlns:a14="http://schemas.microsoft.com/office/drawing/2010/main" val="0"/>
              </a:ext>
            </a:extLst>
          </a:blip>
          <a:srcRect l="2238" t="65338" r="79205" b="25835"/>
          <a:stretch/>
        </p:blipFill>
        <p:spPr bwMode="auto">
          <a:xfrm>
            <a:off x="7608441" y="18978"/>
            <a:ext cx="1535611" cy="410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MSIPCMContentMarking" descr="{&quot;HashCode&quot;:-929196920,&quot;Placement&quot;:&quot;Footer&quot;}">
            <a:extLst>
              <a:ext uri="{FF2B5EF4-FFF2-40B4-BE49-F238E27FC236}">
                <a16:creationId xmlns:a16="http://schemas.microsoft.com/office/drawing/2014/main" id="{280D1E74-30B4-4B14-B58D-7DC4BB9C046A}"/>
              </a:ext>
            </a:extLst>
          </p:cNvPr>
          <p:cNvSpPr txBox="1"/>
          <p:nvPr userDrawn="1"/>
        </p:nvSpPr>
        <p:spPr>
          <a:xfrm>
            <a:off x="0" y="67494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1081928517"/>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77" r:id="rId4"/>
    <p:sldLayoutId id="2147483687" r:id="rId5"/>
    <p:sldLayoutId id="2147483685" r:id="rId6"/>
    <p:sldLayoutId id="2147483679" r:id="rId7"/>
    <p:sldLayoutId id="2147483650" r:id="rId8"/>
    <p:sldLayoutId id="2147483656" r:id="rId9"/>
    <p:sldLayoutId id="2147483657" r:id="rId10"/>
    <p:sldLayoutId id="2147483658" r:id="rId11"/>
    <p:sldLayoutId id="2147483655" r:id="rId12"/>
    <p:sldLayoutId id="2147483659" r:id="rId13"/>
    <p:sldLayoutId id="2147483660" r:id="rId14"/>
    <p:sldLayoutId id="2147483661" r:id="rId15"/>
    <p:sldLayoutId id="2147483662" r:id="rId16"/>
    <p:sldLayoutId id="2147483663" r:id="rId17"/>
    <p:sldLayoutId id="2147483664" r:id="rId18"/>
    <p:sldLayoutId id="2147483666" r:id="rId19"/>
    <p:sldLayoutId id="2147483676" r:id="rId20"/>
    <p:sldLayoutId id="2147483667" r:id="rId21"/>
    <p:sldLayoutId id="2147483668" r:id="rId22"/>
    <p:sldLayoutId id="2147483669" r:id="rId23"/>
    <p:sldLayoutId id="2147483670" r:id="rId24"/>
    <p:sldLayoutId id="2147483671" r:id="rId25"/>
    <p:sldLayoutId id="2147483673" r:id="rId26"/>
    <p:sldLayoutId id="2147483674" r:id="rId27"/>
    <p:sldLayoutId id="2147483675" r:id="rId28"/>
  </p:sldLayoutIdLst>
  <p:hf hdr="0" dt="0"/>
  <p:txStyles>
    <p:titleStyle>
      <a:lvl1pPr algn="l" defTabSz="685800" rtl="0" eaLnBrk="1" latinLnBrk="0" hangingPunct="1">
        <a:lnSpc>
          <a:spcPct val="90000"/>
        </a:lnSpc>
        <a:spcBef>
          <a:spcPct val="0"/>
        </a:spcBef>
        <a:buNone/>
        <a:defRPr sz="2200" b="1" kern="1200">
          <a:solidFill>
            <a:schemeClr val="tx2"/>
          </a:solidFill>
          <a:latin typeface="+mj-lt"/>
          <a:ea typeface="+mj-ea"/>
          <a:cs typeface="+mj-cs"/>
        </a:defRPr>
      </a:lvl1pPr>
    </p:titleStyle>
    <p:body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19" userDrawn="1">
          <p15:clr>
            <a:srgbClr val="F26B43"/>
          </p15:clr>
        </p15:guide>
        <p15:guide id="2" pos="678" userDrawn="1">
          <p15:clr>
            <a:srgbClr val="F26B43"/>
          </p15:clr>
        </p15:guide>
        <p15:guide id="3" pos="5585" userDrawn="1">
          <p15:clr>
            <a:srgbClr val="F26B43"/>
          </p15:clr>
        </p15:guide>
        <p15:guide id="5" orient="horz" pos="417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970000" y="2167200"/>
            <a:ext cx="5335800" cy="1292662"/>
          </a:xfrm>
        </p:spPr>
        <p:txBody>
          <a:bodyPr/>
          <a:lstStyle/>
          <a:p>
            <a:r>
              <a:rPr lang="fr-FR" dirty="0"/>
              <a:t>Règles de fonctionnement : </a:t>
            </a:r>
            <a:br>
              <a:rPr lang="fr-FR" dirty="0"/>
            </a:br>
            <a:r>
              <a:rPr lang="fr-FR" dirty="0"/>
              <a:t>déclaration des pièces, superficie, dépendances</a:t>
            </a:r>
          </a:p>
        </p:txBody>
      </p:sp>
      <p:sp>
        <p:nvSpPr>
          <p:cNvPr id="4" name="Espace réservé du texte 3"/>
          <p:cNvSpPr>
            <a:spLocks noGrp="1"/>
          </p:cNvSpPr>
          <p:nvPr>
            <p:ph type="body" sz="quarter" idx="11"/>
          </p:nvPr>
        </p:nvSpPr>
        <p:spPr>
          <a:xfrm>
            <a:off x="6113929" y="6316753"/>
            <a:ext cx="2723310" cy="276999"/>
          </a:xfrm>
        </p:spPr>
        <p:txBody>
          <a:bodyPr/>
          <a:lstStyle/>
          <a:p>
            <a:r>
              <a:rPr lang="en-US"/>
              <a:t>DOCUMENT STRITEMENT CONFIDENTIEL</a:t>
            </a:r>
          </a:p>
        </p:txBody>
      </p:sp>
      <p:pic>
        <p:nvPicPr>
          <p:cNvPr id="6" name="Image 5"/>
          <p:cNvPicPr>
            <a:picLocks noChangeAspect="1"/>
          </p:cNvPicPr>
          <p:nvPr/>
        </p:nvPicPr>
        <p:blipFill rotWithShape="1">
          <a:blip r:embed="rId3">
            <a:extLst>
              <a:ext uri="{28A0092B-C50C-407E-A947-70E740481C1C}">
                <a14:useLocalDpi xmlns:a14="http://schemas.microsoft.com/office/drawing/2010/main" val="0"/>
              </a:ext>
            </a:extLst>
          </a:blip>
          <a:srcRect t="23677"/>
          <a:stretch/>
        </p:blipFill>
        <p:spPr>
          <a:xfrm>
            <a:off x="2917288" y="3653425"/>
            <a:ext cx="2812732" cy="673492"/>
          </a:xfrm>
          <a:prstGeom prst="rect">
            <a:avLst/>
          </a:prstGeom>
        </p:spPr>
      </p:pic>
    </p:spTree>
    <p:extLst>
      <p:ext uri="{BB962C8B-B14F-4D97-AF65-F5344CB8AC3E}">
        <p14:creationId xmlns:p14="http://schemas.microsoft.com/office/powerpoint/2010/main" val="374925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E6E23F-6125-45CE-939A-4EBEC4E0D450}"/>
              </a:ext>
            </a:extLst>
          </p:cNvPr>
          <p:cNvSpPr>
            <a:spLocks noGrp="1"/>
          </p:cNvSpPr>
          <p:nvPr>
            <p:ph type="title"/>
          </p:nvPr>
        </p:nvSpPr>
        <p:spPr/>
        <p:txBody>
          <a:bodyPr/>
          <a:lstStyle/>
          <a:p>
            <a:r>
              <a:rPr lang="fr-FR" dirty="0"/>
              <a:t>Pièces à vivre</a:t>
            </a:r>
          </a:p>
        </p:txBody>
      </p:sp>
      <p:sp>
        <p:nvSpPr>
          <p:cNvPr id="3" name="Espace réservé du texte 2">
            <a:extLst>
              <a:ext uri="{FF2B5EF4-FFF2-40B4-BE49-F238E27FC236}">
                <a16:creationId xmlns:a16="http://schemas.microsoft.com/office/drawing/2014/main" id="{42906C7F-AD02-44DE-96EB-B77281DA4800}"/>
              </a:ext>
            </a:extLst>
          </p:cNvPr>
          <p:cNvSpPr>
            <a:spLocks noGrp="1"/>
          </p:cNvSpPr>
          <p:nvPr>
            <p:ph type="body" sz="quarter" idx="13"/>
          </p:nvPr>
        </p:nvSpPr>
        <p:spPr/>
        <p:txBody>
          <a:bodyPr/>
          <a:lstStyle/>
          <a:p>
            <a:r>
              <a:rPr lang="fr-FR" dirty="0"/>
              <a:t>1</a:t>
            </a:r>
          </a:p>
        </p:txBody>
      </p:sp>
      <p:sp>
        <p:nvSpPr>
          <p:cNvPr id="4" name="Espace réservé du texte 3">
            <a:extLst>
              <a:ext uri="{FF2B5EF4-FFF2-40B4-BE49-F238E27FC236}">
                <a16:creationId xmlns:a16="http://schemas.microsoft.com/office/drawing/2014/main" id="{7401F667-C44A-486D-BFC9-EA9B45A19986}"/>
              </a:ext>
            </a:extLst>
          </p:cNvPr>
          <p:cNvSpPr>
            <a:spLocks noGrp="1"/>
          </p:cNvSpPr>
          <p:nvPr>
            <p:ph type="body" sz="quarter" idx="14"/>
          </p:nvPr>
        </p:nvSpPr>
        <p:spPr>
          <a:xfrm>
            <a:off x="1079499" y="1108772"/>
            <a:ext cx="3780395" cy="2157119"/>
          </a:xfrm>
          <a:solidFill>
            <a:schemeClr val="accent3">
              <a:lumMod val="20000"/>
              <a:lumOff val="80000"/>
            </a:schemeClr>
          </a:solidFill>
        </p:spPr>
        <p:txBody>
          <a:bodyPr/>
          <a:lstStyle/>
          <a:p>
            <a:pPr marL="85725"/>
            <a:r>
              <a:rPr lang="fr-FR" sz="1400" dirty="0">
                <a:solidFill>
                  <a:schemeClr val="tx1"/>
                </a:solidFill>
              </a:rPr>
              <a:t>Les pièces suivantes dont la surface est                     ≥ à 7m</a:t>
            </a:r>
            <a:r>
              <a:rPr lang="fr-FR" sz="1400" baseline="30000" dirty="0">
                <a:solidFill>
                  <a:schemeClr val="tx1"/>
                </a:solidFill>
              </a:rPr>
              <a:t>2</a:t>
            </a:r>
            <a:r>
              <a:rPr lang="fr-FR" sz="1400" dirty="0">
                <a:solidFill>
                  <a:schemeClr val="tx1"/>
                </a:solidFill>
              </a:rPr>
              <a:t> doivent être déclarées comme pièces  à vivre :</a:t>
            </a:r>
          </a:p>
          <a:p>
            <a:pPr marL="285750" lvl="0" indent="-200025" defTabSz="914400" eaLnBrk="0" fontAlgn="base" hangingPunct="0">
              <a:spcBef>
                <a:spcPct val="0"/>
              </a:spcBef>
              <a:spcAft>
                <a:spcPct val="0"/>
              </a:spcAft>
              <a:buFontTx/>
              <a:buChar char="-"/>
            </a:pPr>
            <a:r>
              <a:rPr lang="fr-FR" altLang="fr-FR" sz="1400" dirty="0">
                <a:solidFill>
                  <a:schemeClr val="tx1"/>
                </a:solidFill>
                <a:latin typeface="Arial" panose="020B0604020202020204" pitchFamily="34" charset="0"/>
                <a:ea typeface="Calibri" panose="020F0502020204030204" pitchFamily="34" charset="0"/>
                <a:cs typeface="Arial" panose="020B0604020202020204" pitchFamily="34" charset="0"/>
              </a:rPr>
              <a:t>le salon, </a:t>
            </a:r>
          </a:p>
          <a:p>
            <a:pPr marL="285750" lvl="0" indent="-200025" defTabSz="914400" eaLnBrk="0" fontAlgn="base" hangingPunct="0">
              <a:spcBef>
                <a:spcPct val="0"/>
              </a:spcBef>
              <a:spcAft>
                <a:spcPct val="0"/>
              </a:spcAft>
              <a:buFontTx/>
              <a:buChar char="-"/>
            </a:pPr>
            <a:r>
              <a:rPr lang="fr-FR" altLang="fr-FR" sz="1400" dirty="0">
                <a:solidFill>
                  <a:schemeClr val="tx1"/>
                </a:solidFill>
                <a:latin typeface="Arial" panose="020B0604020202020204" pitchFamily="34" charset="0"/>
                <a:ea typeface="Calibri" panose="020F0502020204030204" pitchFamily="34" charset="0"/>
                <a:cs typeface="Arial" panose="020B0604020202020204" pitchFamily="34" charset="0"/>
              </a:rPr>
              <a:t>la salle à manger, </a:t>
            </a:r>
          </a:p>
          <a:p>
            <a:pPr marL="285750" lvl="0" indent="-200025" defTabSz="914400" eaLnBrk="0" fontAlgn="base" hangingPunct="0">
              <a:spcBef>
                <a:spcPct val="0"/>
              </a:spcBef>
              <a:spcAft>
                <a:spcPct val="0"/>
              </a:spcAft>
              <a:buFontTx/>
              <a:buChar char="-"/>
            </a:pPr>
            <a:r>
              <a:rPr lang="fr-FR" altLang="fr-FR" sz="1400" dirty="0">
                <a:solidFill>
                  <a:schemeClr val="tx1"/>
                </a:solidFill>
                <a:latin typeface="Arial" panose="020B0604020202020204" pitchFamily="34" charset="0"/>
                <a:ea typeface="Calibri" panose="020F0502020204030204" pitchFamily="34" charset="0"/>
                <a:cs typeface="Arial" panose="020B0604020202020204" pitchFamily="34" charset="0"/>
              </a:rPr>
              <a:t>les chambres, </a:t>
            </a:r>
          </a:p>
          <a:p>
            <a:pPr marL="285750" lvl="0" indent="-200025" defTabSz="914400" eaLnBrk="0" fontAlgn="base" hangingPunct="0">
              <a:spcBef>
                <a:spcPct val="0"/>
              </a:spcBef>
              <a:spcAft>
                <a:spcPct val="0"/>
              </a:spcAft>
              <a:buFontTx/>
              <a:buChar char="-"/>
            </a:pPr>
            <a:r>
              <a:rPr lang="fr-FR" altLang="fr-FR" sz="1400" dirty="0">
                <a:solidFill>
                  <a:schemeClr val="tx1"/>
                </a:solidFill>
                <a:latin typeface="Arial" panose="020B0604020202020204" pitchFamily="34" charset="0"/>
                <a:ea typeface="Calibri" panose="020F0502020204030204" pitchFamily="34" charset="0"/>
                <a:cs typeface="Arial" panose="020B0604020202020204" pitchFamily="34" charset="0"/>
              </a:rPr>
              <a:t>les bureaux et salle de jeux</a:t>
            </a:r>
          </a:p>
          <a:p>
            <a:pPr marL="285750" lvl="0" indent="-200025" defTabSz="914400" eaLnBrk="0" fontAlgn="base" hangingPunct="0">
              <a:spcBef>
                <a:spcPct val="0"/>
              </a:spcBef>
              <a:spcAft>
                <a:spcPct val="0"/>
              </a:spcAft>
              <a:buFontTx/>
              <a:buChar char="-"/>
            </a:pPr>
            <a:r>
              <a:rPr lang="fr-FR" altLang="fr-FR" sz="1400" dirty="0">
                <a:solidFill>
                  <a:schemeClr val="tx1"/>
                </a:solidFill>
                <a:latin typeface="Arial" panose="020B0604020202020204" pitchFamily="34" charset="0"/>
                <a:ea typeface="Calibri" panose="020F0502020204030204" pitchFamily="34" charset="0"/>
                <a:cs typeface="Arial" panose="020B0604020202020204" pitchFamily="34" charset="0"/>
              </a:rPr>
              <a:t>les mezzanines </a:t>
            </a:r>
          </a:p>
          <a:p>
            <a:pPr marL="285750" lvl="0" indent="-200025" defTabSz="914400" eaLnBrk="0" fontAlgn="base" hangingPunct="0">
              <a:spcBef>
                <a:spcPct val="0"/>
              </a:spcBef>
              <a:spcAft>
                <a:spcPct val="0"/>
              </a:spcAft>
              <a:buFontTx/>
              <a:buChar char="-"/>
            </a:pPr>
            <a:r>
              <a:rPr lang="fr-FR" altLang="fr-FR" sz="1400" dirty="0">
                <a:solidFill>
                  <a:schemeClr val="tx1"/>
                </a:solidFill>
                <a:latin typeface="Arial" panose="020B0604020202020204" pitchFamily="34" charset="0"/>
                <a:ea typeface="Calibri" panose="020F0502020204030204" pitchFamily="34" charset="0"/>
                <a:cs typeface="Arial" panose="020B0604020202020204" pitchFamily="34" charset="0"/>
              </a:rPr>
              <a:t>les vérandas (aménagées ou non)</a:t>
            </a:r>
          </a:p>
          <a:p>
            <a:pPr marL="285750" lvl="0" indent="-285750" defTabSz="914400" eaLnBrk="0" fontAlgn="base" hangingPunct="0">
              <a:spcBef>
                <a:spcPct val="0"/>
              </a:spcBef>
              <a:spcAft>
                <a:spcPct val="0"/>
              </a:spcAft>
              <a:buFontTx/>
              <a:buChar char="-"/>
            </a:pPr>
            <a:endParaRPr lang="fr-FR" altLang="fr-FR" sz="14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marL="285750" lvl="0" indent="-285750" defTabSz="914400" eaLnBrk="0" fontAlgn="base" hangingPunct="0">
              <a:spcBef>
                <a:spcPct val="0"/>
              </a:spcBef>
              <a:spcAft>
                <a:spcPct val="0"/>
              </a:spcAft>
              <a:buFontTx/>
              <a:buChar char="-"/>
            </a:pPr>
            <a:endParaRPr lang="fr-FR" altLang="fr-FR" sz="14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marL="285750" lvl="0" indent="-285750" defTabSz="914400" eaLnBrk="0" fontAlgn="base" hangingPunct="0">
              <a:spcBef>
                <a:spcPct val="0"/>
              </a:spcBef>
              <a:spcAft>
                <a:spcPct val="0"/>
              </a:spcAft>
              <a:buFontTx/>
              <a:buChar char="-"/>
            </a:pPr>
            <a:endParaRPr lang="fr-FR" altLang="fr-FR" sz="14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marL="285750" lvl="0" indent="-285750" defTabSz="914400" eaLnBrk="0" fontAlgn="base" hangingPunct="0">
              <a:spcBef>
                <a:spcPct val="0"/>
              </a:spcBef>
              <a:spcAft>
                <a:spcPct val="0"/>
              </a:spcAft>
              <a:buFontTx/>
              <a:buChar char="-"/>
            </a:pPr>
            <a:endParaRPr lang="fr-FR" altLang="fr-FR" sz="800" dirty="0">
              <a:solidFill>
                <a:schemeClr val="tx1"/>
              </a:solidFill>
            </a:endParaRPr>
          </a:p>
          <a:p>
            <a:pPr marL="285750" lvl="0" indent="-285750" defTabSz="914400" eaLnBrk="0" fontAlgn="base" hangingPunct="0">
              <a:spcBef>
                <a:spcPct val="0"/>
              </a:spcBef>
              <a:spcAft>
                <a:spcPct val="0"/>
              </a:spcAft>
              <a:buFontTx/>
              <a:buChar char="-"/>
            </a:pPr>
            <a:endParaRPr lang="fr-FR" altLang="fr-FR" sz="800" dirty="0">
              <a:solidFill>
                <a:schemeClr val="tx1"/>
              </a:solidFill>
            </a:endParaRPr>
          </a:p>
          <a:p>
            <a:pPr marL="285750" lvl="0" indent="-285750" defTabSz="914400" eaLnBrk="0" fontAlgn="base" hangingPunct="0">
              <a:spcBef>
                <a:spcPct val="0"/>
              </a:spcBef>
              <a:spcAft>
                <a:spcPct val="0"/>
              </a:spcAft>
              <a:buFontTx/>
              <a:buChar char="-"/>
            </a:pPr>
            <a:endParaRPr lang="fr-FR" altLang="fr-FR" sz="800" dirty="0">
              <a:solidFill>
                <a:schemeClr val="tx1"/>
              </a:solidFill>
            </a:endParaRPr>
          </a:p>
          <a:p>
            <a:pPr marL="285750" lvl="0" indent="-285750" defTabSz="914400" eaLnBrk="0" fontAlgn="base" hangingPunct="0">
              <a:spcBef>
                <a:spcPct val="0"/>
              </a:spcBef>
              <a:spcAft>
                <a:spcPct val="0"/>
              </a:spcAft>
              <a:buFontTx/>
              <a:buChar char="-"/>
            </a:pPr>
            <a:endParaRPr lang="fr-FR" altLang="fr-FR" sz="800" dirty="0">
              <a:solidFill>
                <a:schemeClr val="tx1"/>
              </a:solidFill>
            </a:endParaRPr>
          </a:p>
          <a:p>
            <a:pPr lvl="0" defTabSz="914400" eaLnBrk="0" fontAlgn="base" hangingPunct="0">
              <a:spcBef>
                <a:spcPct val="0"/>
              </a:spcBef>
              <a:spcAft>
                <a:spcPct val="0"/>
              </a:spcAft>
            </a:pPr>
            <a:endParaRPr lang="fr-FR" altLang="fr-FR"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lvl="0" defTabSz="914400" eaLnBrk="0" fontAlgn="base" hangingPunct="0">
              <a:spcBef>
                <a:spcPct val="0"/>
              </a:spcBef>
              <a:spcAft>
                <a:spcPct val="0"/>
              </a:spcAft>
            </a:pPr>
            <a:endParaRPr lang="fr-FR" altLang="fr-FR"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fr-FR" dirty="0"/>
              <a:t> </a:t>
            </a:r>
          </a:p>
          <a:p>
            <a:endParaRPr lang="fr-FR" dirty="0"/>
          </a:p>
        </p:txBody>
      </p:sp>
      <p:sp>
        <p:nvSpPr>
          <p:cNvPr id="6" name="Espace réservé du numéro de diapositive 5">
            <a:extLst>
              <a:ext uri="{FF2B5EF4-FFF2-40B4-BE49-F238E27FC236}">
                <a16:creationId xmlns:a16="http://schemas.microsoft.com/office/drawing/2014/main" id="{2E204FB3-DC5A-4FAA-9060-BC16958B4C82}"/>
              </a:ext>
            </a:extLst>
          </p:cNvPr>
          <p:cNvSpPr>
            <a:spLocks noGrp="1"/>
          </p:cNvSpPr>
          <p:nvPr>
            <p:ph type="sldNum" sz="quarter" idx="16"/>
          </p:nvPr>
        </p:nvSpPr>
        <p:spPr/>
        <p:txBody>
          <a:bodyPr/>
          <a:lstStyle/>
          <a:p>
            <a:fld id="{4F985FF9-ADA8-465B-B1B8-A5AF16A5E141}" type="slidenum">
              <a:rPr lang="fr-FR" smtClean="0"/>
              <a:pPr/>
              <a:t>2</a:t>
            </a:fld>
            <a:endParaRPr lang="fr-FR"/>
          </a:p>
        </p:txBody>
      </p:sp>
      <p:sp>
        <p:nvSpPr>
          <p:cNvPr id="8" name="Rectangle 4">
            <a:extLst>
              <a:ext uri="{FF2B5EF4-FFF2-40B4-BE49-F238E27FC236}">
                <a16:creationId xmlns:a16="http://schemas.microsoft.com/office/drawing/2014/main" id="{9116D930-FD07-4BDE-900B-3001D6D28030}"/>
              </a:ext>
            </a:extLst>
          </p:cNvPr>
          <p:cNvSpPr>
            <a:spLocks noChangeArrowheads="1"/>
          </p:cNvSpPr>
          <p:nvPr/>
        </p:nvSpPr>
        <p:spPr bwMode="auto">
          <a:xfrm>
            <a:off x="449263"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3" name="Espace réservé du texte 3">
            <a:extLst>
              <a:ext uri="{FF2B5EF4-FFF2-40B4-BE49-F238E27FC236}">
                <a16:creationId xmlns:a16="http://schemas.microsoft.com/office/drawing/2014/main" id="{623FAB5F-01B9-4F51-993F-B6E4BBF1AF60}"/>
              </a:ext>
            </a:extLst>
          </p:cNvPr>
          <p:cNvSpPr txBox="1">
            <a:spLocks/>
          </p:cNvSpPr>
          <p:nvPr/>
        </p:nvSpPr>
        <p:spPr>
          <a:xfrm>
            <a:off x="5079147" y="1122523"/>
            <a:ext cx="3780395" cy="2143368"/>
          </a:xfrm>
          <a:prstGeom prst="rect">
            <a:avLst/>
          </a:prstGeom>
        </p:spPr>
        <p:txBody>
          <a:bodyPr vert="horz" lIns="0" tIns="0" rIns="0" bIns="0" rtlCol="0">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400" dirty="0">
                <a:solidFill>
                  <a:schemeClr val="tx1"/>
                </a:solidFill>
              </a:rPr>
              <a:t>Ne sont pas considérées comme pièce à vivre :</a:t>
            </a:r>
          </a:p>
          <a:p>
            <a:pPr marL="285750" indent="-285750" defTabSz="914400" eaLnBrk="0" fontAlgn="base" hangingPunct="0">
              <a:spcBef>
                <a:spcPct val="0"/>
              </a:spcBef>
              <a:spcAft>
                <a:spcPct val="0"/>
              </a:spcAft>
              <a:buFontTx/>
              <a:buChar char="-"/>
            </a:pPr>
            <a:r>
              <a:rPr lang="fr-FR" sz="1400" dirty="0">
                <a:solidFill>
                  <a:schemeClr val="tx1"/>
                </a:solidFill>
                <a:latin typeface="Arial" panose="020B0604020202020204" pitchFamily="34" charset="0"/>
                <a:cs typeface="Arial" panose="020B0604020202020204" pitchFamily="34" charset="0"/>
              </a:rPr>
              <a:t>les cuisines, </a:t>
            </a:r>
          </a:p>
          <a:p>
            <a:pPr marL="285750" indent="-285750" defTabSz="914400" eaLnBrk="0" fontAlgn="base" hangingPunct="0">
              <a:spcBef>
                <a:spcPct val="0"/>
              </a:spcBef>
              <a:spcAft>
                <a:spcPct val="0"/>
              </a:spcAft>
              <a:buFontTx/>
              <a:buChar char="-"/>
            </a:pPr>
            <a:r>
              <a:rPr lang="fr-FR" sz="1400" dirty="0">
                <a:solidFill>
                  <a:schemeClr val="tx1"/>
                </a:solidFill>
                <a:latin typeface="Arial" panose="020B0604020202020204" pitchFamily="34" charset="0"/>
                <a:cs typeface="Arial" panose="020B0604020202020204" pitchFamily="34" charset="0"/>
              </a:rPr>
              <a:t>les sanitaires, </a:t>
            </a:r>
          </a:p>
          <a:p>
            <a:pPr marL="285750" indent="-285750" defTabSz="914400" eaLnBrk="0" fontAlgn="base" hangingPunct="0">
              <a:spcBef>
                <a:spcPct val="0"/>
              </a:spcBef>
              <a:spcAft>
                <a:spcPct val="0"/>
              </a:spcAft>
              <a:buFontTx/>
              <a:buChar char="-"/>
            </a:pPr>
            <a:r>
              <a:rPr lang="fr-FR" sz="1400" dirty="0">
                <a:solidFill>
                  <a:schemeClr val="tx1"/>
                </a:solidFill>
                <a:latin typeface="Arial" panose="020B0604020202020204" pitchFamily="34" charset="0"/>
                <a:cs typeface="Arial" panose="020B0604020202020204" pitchFamily="34" charset="0"/>
              </a:rPr>
              <a:t>les entrées, dégagements et couloirs, </a:t>
            </a:r>
          </a:p>
          <a:p>
            <a:pPr marL="285750" indent="-285750" defTabSz="914400" eaLnBrk="0" fontAlgn="base" hangingPunct="0">
              <a:spcBef>
                <a:spcPct val="0"/>
              </a:spcBef>
              <a:spcAft>
                <a:spcPct val="0"/>
              </a:spcAft>
              <a:buFontTx/>
              <a:buChar char="-"/>
            </a:pPr>
            <a:r>
              <a:rPr lang="fr-FR" sz="1400" dirty="0">
                <a:solidFill>
                  <a:schemeClr val="tx1"/>
                </a:solidFill>
                <a:latin typeface="Arial" panose="020B0604020202020204" pitchFamily="34" charset="0"/>
                <a:cs typeface="Arial" panose="020B0604020202020204" pitchFamily="34" charset="0"/>
              </a:rPr>
              <a:t>les celliers, buanderies, chaufferies et dressings.</a:t>
            </a:r>
          </a:p>
          <a:p>
            <a:r>
              <a:rPr lang="fr-FR" sz="1400" dirty="0">
                <a:solidFill>
                  <a:schemeClr val="tx1"/>
                </a:solidFill>
              </a:rPr>
              <a:t>En mobil-home, chaque pièce d’habitation compte pour une pièce principale.</a:t>
            </a:r>
          </a:p>
        </p:txBody>
      </p:sp>
      <p:pic>
        <p:nvPicPr>
          <p:cNvPr id="14" name="Image 13">
            <a:extLst>
              <a:ext uri="{FF2B5EF4-FFF2-40B4-BE49-F238E27FC236}">
                <a16:creationId xmlns:a16="http://schemas.microsoft.com/office/drawing/2014/main" id="{B1F01CC7-BAC1-446D-91EC-E4926F064ADF}"/>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l="37938" t="25140" r="20000" b="15548"/>
          <a:stretch/>
        </p:blipFill>
        <p:spPr>
          <a:xfrm>
            <a:off x="1079499" y="3623722"/>
            <a:ext cx="4168273" cy="2748199"/>
          </a:xfrm>
          <a:prstGeom prst="rect">
            <a:avLst/>
          </a:prstGeom>
        </p:spPr>
      </p:pic>
      <p:sp>
        <p:nvSpPr>
          <p:cNvPr id="15" name="ZoneTexte 14">
            <a:extLst>
              <a:ext uri="{FF2B5EF4-FFF2-40B4-BE49-F238E27FC236}">
                <a16:creationId xmlns:a16="http://schemas.microsoft.com/office/drawing/2014/main" id="{4555F26B-0385-4665-AEA7-F57E7831976B}"/>
              </a:ext>
            </a:extLst>
          </p:cNvPr>
          <p:cNvSpPr txBox="1"/>
          <p:nvPr/>
        </p:nvSpPr>
        <p:spPr>
          <a:xfrm>
            <a:off x="1079499" y="3340490"/>
            <a:ext cx="2582944" cy="276999"/>
          </a:xfrm>
          <a:prstGeom prst="rect">
            <a:avLst/>
          </a:prstGeom>
          <a:noFill/>
        </p:spPr>
        <p:txBody>
          <a:bodyPr wrap="square" rtlCol="0">
            <a:spAutoFit/>
          </a:bodyPr>
          <a:lstStyle/>
          <a:p>
            <a:r>
              <a:rPr lang="fr-FR" sz="1200" b="1" dirty="0"/>
              <a:t>Parcours actuel</a:t>
            </a:r>
          </a:p>
        </p:txBody>
      </p:sp>
      <p:sp>
        <p:nvSpPr>
          <p:cNvPr id="18" name="ZoneTexte 17">
            <a:extLst>
              <a:ext uri="{FF2B5EF4-FFF2-40B4-BE49-F238E27FC236}">
                <a16:creationId xmlns:a16="http://schemas.microsoft.com/office/drawing/2014/main" id="{85D7BCBC-1FF7-4ED0-9F96-43F6CD9264BD}"/>
              </a:ext>
            </a:extLst>
          </p:cNvPr>
          <p:cNvSpPr txBox="1"/>
          <p:nvPr/>
        </p:nvSpPr>
        <p:spPr>
          <a:xfrm>
            <a:off x="5811656" y="3553420"/>
            <a:ext cx="2582944" cy="276999"/>
          </a:xfrm>
          <a:prstGeom prst="rect">
            <a:avLst/>
          </a:prstGeom>
          <a:noFill/>
        </p:spPr>
        <p:txBody>
          <a:bodyPr wrap="square" rtlCol="0">
            <a:spAutoFit/>
          </a:bodyPr>
          <a:lstStyle/>
          <a:p>
            <a:r>
              <a:rPr lang="fr-FR" sz="1200" b="1" dirty="0"/>
              <a:t>Evolution prévue</a:t>
            </a:r>
          </a:p>
        </p:txBody>
      </p:sp>
      <p:cxnSp>
        <p:nvCxnSpPr>
          <p:cNvPr id="19" name="Connecteur droit avec flèche 18">
            <a:extLst>
              <a:ext uri="{FF2B5EF4-FFF2-40B4-BE49-F238E27FC236}">
                <a16:creationId xmlns:a16="http://schemas.microsoft.com/office/drawing/2014/main" id="{78D310C6-0763-4B65-A737-B03439915805}"/>
              </a:ext>
            </a:extLst>
          </p:cNvPr>
          <p:cNvCxnSpPr>
            <a:cxnSpLocks/>
          </p:cNvCxnSpPr>
          <p:nvPr/>
        </p:nvCxnSpPr>
        <p:spPr>
          <a:xfrm>
            <a:off x="3000978" y="4282099"/>
            <a:ext cx="2751236"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C6F0B3A8-E44C-45FE-9538-F59F1C8DC994}"/>
              </a:ext>
            </a:extLst>
          </p:cNvPr>
          <p:cNvSpPr/>
          <p:nvPr/>
        </p:nvSpPr>
        <p:spPr>
          <a:xfrm>
            <a:off x="5823628" y="3896613"/>
            <a:ext cx="1940132" cy="24753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0"/>
              </a:spcAft>
            </a:pPr>
            <a:r>
              <a:rPr lang="fr-FR" sz="1000" dirty="0">
                <a:solidFill>
                  <a:srgbClr val="000000"/>
                </a:solidFill>
                <a:ea typeface="Calibri" panose="020F0502020204030204" pitchFamily="34" charset="0"/>
              </a:rPr>
              <a:t>Il s’agit des pièces principales de l’habitation comme le salon, la salle à manger, les chambres, les bureaux et salle de jeux</a:t>
            </a:r>
            <a:r>
              <a:rPr lang="fr-FR" sz="1000" dirty="0">
                <a:solidFill>
                  <a:schemeClr val="tx1"/>
                </a:solidFill>
                <a:ea typeface="Calibri" panose="020F0502020204030204" pitchFamily="34" charset="0"/>
              </a:rPr>
              <a:t> mais aussi les éventuelles vérandas et mezzanines</a:t>
            </a:r>
            <a:r>
              <a:rPr lang="fr-FR" sz="1000" dirty="0">
                <a:solidFill>
                  <a:srgbClr val="000000"/>
                </a:solidFill>
                <a:ea typeface="Calibri" panose="020F0502020204030204" pitchFamily="34" charset="0"/>
              </a:rPr>
              <a:t>.</a:t>
            </a:r>
            <a:endParaRPr lang="fr-FR" sz="1000" dirty="0">
              <a:ea typeface="Calibri" panose="020F0502020204030204" pitchFamily="34" charset="0"/>
            </a:endParaRPr>
          </a:p>
          <a:p>
            <a:pPr>
              <a:spcAft>
                <a:spcPts val="0"/>
              </a:spcAft>
            </a:pPr>
            <a:r>
              <a:rPr lang="fr-FR" sz="1000" dirty="0">
                <a:solidFill>
                  <a:srgbClr val="000000"/>
                </a:solidFill>
                <a:ea typeface="Calibri" panose="020F0502020204030204" pitchFamily="34" charset="0"/>
              </a:rPr>
              <a:t>Une pièce à vivre doit être au minimum de</a:t>
            </a:r>
            <a:r>
              <a:rPr lang="fr-FR" sz="1000" dirty="0">
                <a:solidFill>
                  <a:schemeClr val="tx1"/>
                </a:solidFill>
                <a:ea typeface="Calibri" panose="020F0502020204030204" pitchFamily="34" charset="0"/>
              </a:rPr>
              <a:t> 7 </a:t>
            </a:r>
            <a:r>
              <a:rPr lang="fr-FR" sz="1000" dirty="0">
                <a:solidFill>
                  <a:srgbClr val="000000"/>
                </a:solidFill>
                <a:ea typeface="Calibri" panose="020F0502020204030204" pitchFamily="34" charset="0"/>
              </a:rPr>
              <a:t>m</a:t>
            </a:r>
            <a:r>
              <a:rPr lang="fr-FR" sz="1000" baseline="30000" dirty="0">
                <a:solidFill>
                  <a:srgbClr val="000000"/>
                </a:solidFill>
                <a:ea typeface="Calibri" panose="020F0502020204030204" pitchFamily="34" charset="0"/>
              </a:rPr>
              <a:t>2</a:t>
            </a:r>
            <a:r>
              <a:rPr lang="fr-FR" sz="1000" dirty="0">
                <a:solidFill>
                  <a:srgbClr val="000000"/>
                </a:solidFill>
                <a:ea typeface="Calibri" panose="020F0502020204030204" pitchFamily="34" charset="0"/>
              </a:rPr>
              <a:t>. </a:t>
            </a:r>
            <a:endParaRPr lang="fr-FR" sz="1000" dirty="0">
              <a:ea typeface="Calibri" panose="020F0502020204030204" pitchFamily="34" charset="0"/>
            </a:endParaRPr>
          </a:p>
          <a:p>
            <a:pPr>
              <a:spcAft>
                <a:spcPts val="0"/>
              </a:spcAft>
            </a:pPr>
            <a:r>
              <a:rPr lang="fr-FR" sz="1000" dirty="0">
                <a:solidFill>
                  <a:srgbClr val="000000"/>
                </a:solidFill>
                <a:ea typeface="Calibri" panose="020F0502020204030204" pitchFamily="34" charset="0"/>
              </a:rPr>
              <a:t>Ne sont pas considérées comme pièce principale les cuisines, sanitaires, entrées, dégagements, couloirs, celliers, buanderies, chaufferies et dressings.</a:t>
            </a:r>
          </a:p>
        </p:txBody>
      </p:sp>
    </p:spTree>
    <p:extLst>
      <p:ext uri="{BB962C8B-B14F-4D97-AF65-F5344CB8AC3E}">
        <p14:creationId xmlns:p14="http://schemas.microsoft.com/office/powerpoint/2010/main" val="1254587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3">
            <a:extLst>
              <a:ext uri="{FF2B5EF4-FFF2-40B4-BE49-F238E27FC236}">
                <a16:creationId xmlns:a16="http://schemas.microsoft.com/office/drawing/2014/main" id="{AF934105-B74B-4EA0-B331-FB5E7F623710}"/>
              </a:ext>
            </a:extLst>
          </p:cNvPr>
          <p:cNvSpPr txBox="1">
            <a:spLocks/>
          </p:cNvSpPr>
          <p:nvPr/>
        </p:nvSpPr>
        <p:spPr>
          <a:xfrm>
            <a:off x="1079499" y="1108773"/>
            <a:ext cx="3780395" cy="1434358"/>
          </a:xfrm>
          <a:prstGeom prst="rect">
            <a:avLst/>
          </a:prstGeom>
          <a:solidFill>
            <a:schemeClr val="accent3">
              <a:lumMod val="20000"/>
              <a:lumOff val="80000"/>
            </a:schemeClr>
          </a:solidFill>
        </p:spPr>
        <p:txBody>
          <a:bodyPr vert="horz" lIns="0" tIns="0" rIns="0" bIns="0" rtlCol="0">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85725"/>
            <a:endParaRPr lang="fr-FR" altLang="fr-FR" sz="800" dirty="0">
              <a:solidFill>
                <a:schemeClr val="tx1"/>
              </a:solidFill>
              <a:latin typeface="Arial" panose="020B0604020202020204" pitchFamily="34" charset="0"/>
              <a:cs typeface="Arial" panose="020B0604020202020204" pitchFamily="34" charset="0"/>
            </a:endParaRPr>
          </a:p>
          <a:p>
            <a:pPr marL="85725"/>
            <a:r>
              <a:rPr lang="fr-FR" altLang="fr-FR" sz="1400" dirty="0">
                <a:solidFill>
                  <a:schemeClr val="tx1"/>
                </a:solidFill>
                <a:latin typeface="Arial" panose="020B0604020202020204" pitchFamily="34" charset="0"/>
                <a:cs typeface="Arial" panose="020B0604020202020204" pitchFamily="34" charset="0"/>
              </a:rPr>
              <a:t>Pour la superficie de l’habitation, il </a:t>
            </a:r>
            <a:r>
              <a:rPr lang="fr-FR" altLang="fr-FR" sz="1400" dirty="0">
                <a:solidFill>
                  <a:schemeClr val="tx1"/>
                </a:solidFill>
                <a:latin typeface="Arial" panose="020B0604020202020204" pitchFamily="34" charset="0"/>
                <a:ea typeface="Calibri" panose="020F0502020204030204" pitchFamily="34" charset="0"/>
                <a:cs typeface="Arial" panose="020B0604020202020204" pitchFamily="34" charset="0"/>
              </a:rPr>
              <a:t>faut renseigner la </a:t>
            </a:r>
            <a:r>
              <a:rPr lang="fr-FR" altLang="fr-FR" sz="1400" b="1" dirty="0">
                <a:solidFill>
                  <a:schemeClr val="tx1"/>
                </a:solidFill>
                <a:latin typeface="Arial" panose="020B0604020202020204" pitchFamily="34" charset="0"/>
                <a:ea typeface="Calibri" panose="020F0502020204030204" pitchFamily="34" charset="0"/>
                <a:cs typeface="Arial" panose="020B0604020202020204" pitchFamily="34" charset="0"/>
              </a:rPr>
              <a:t>surface développée</a:t>
            </a:r>
            <a:r>
              <a:rPr lang="fr-FR" altLang="fr-FR" sz="1400"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fr-FR" sz="1400" dirty="0">
                <a:solidFill>
                  <a:schemeClr val="tx1"/>
                </a:solidFill>
              </a:rPr>
              <a:t>c'est-à-dire  la surface calculée en totalisant la surface au sol de chaque niveau à l’intérieur des murs.</a:t>
            </a:r>
          </a:p>
          <a:p>
            <a:pPr marL="285750" indent="-285750" defTabSz="914400" eaLnBrk="0" fontAlgn="base" hangingPunct="0">
              <a:spcBef>
                <a:spcPct val="0"/>
              </a:spcBef>
              <a:spcAft>
                <a:spcPct val="0"/>
              </a:spcAft>
              <a:buFontTx/>
              <a:buChar char="-"/>
            </a:pPr>
            <a:endParaRPr lang="fr-FR" altLang="fr-FR" sz="14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marL="285750" indent="-285750" defTabSz="914400" eaLnBrk="0" fontAlgn="base" hangingPunct="0">
              <a:spcBef>
                <a:spcPct val="0"/>
              </a:spcBef>
              <a:spcAft>
                <a:spcPct val="0"/>
              </a:spcAft>
              <a:buFontTx/>
              <a:buChar char="-"/>
            </a:pPr>
            <a:endParaRPr lang="fr-FR" altLang="fr-FR" sz="14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marL="285750" indent="-285750" defTabSz="914400" eaLnBrk="0" fontAlgn="base" hangingPunct="0">
              <a:spcBef>
                <a:spcPct val="0"/>
              </a:spcBef>
              <a:spcAft>
                <a:spcPct val="0"/>
              </a:spcAft>
              <a:buFontTx/>
              <a:buChar char="-"/>
            </a:pPr>
            <a:endParaRPr lang="fr-FR" altLang="fr-FR" sz="14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marL="285750" indent="-285750" defTabSz="914400" eaLnBrk="0" fontAlgn="base" hangingPunct="0">
              <a:spcBef>
                <a:spcPct val="0"/>
              </a:spcBef>
              <a:spcAft>
                <a:spcPct val="0"/>
              </a:spcAft>
              <a:buFontTx/>
              <a:buChar char="-"/>
            </a:pPr>
            <a:endParaRPr lang="fr-FR" altLang="fr-FR" sz="800" dirty="0">
              <a:solidFill>
                <a:schemeClr val="tx1"/>
              </a:solidFill>
            </a:endParaRPr>
          </a:p>
          <a:p>
            <a:pPr marL="285750" indent="-285750" defTabSz="914400" eaLnBrk="0" fontAlgn="base" hangingPunct="0">
              <a:spcBef>
                <a:spcPct val="0"/>
              </a:spcBef>
              <a:spcAft>
                <a:spcPct val="0"/>
              </a:spcAft>
              <a:buFontTx/>
              <a:buChar char="-"/>
            </a:pPr>
            <a:endParaRPr lang="fr-FR" altLang="fr-FR" sz="800" dirty="0">
              <a:solidFill>
                <a:schemeClr val="tx1"/>
              </a:solidFill>
            </a:endParaRPr>
          </a:p>
          <a:p>
            <a:pPr marL="285750" indent="-285750" defTabSz="914400" eaLnBrk="0" fontAlgn="base" hangingPunct="0">
              <a:spcBef>
                <a:spcPct val="0"/>
              </a:spcBef>
              <a:spcAft>
                <a:spcPct val="0"/>
              </a:spcAft>
              <a:buFontTx/>
              <a:buChar char="-"/>
            </a:pPr>
            <a:endParaRPr lang="fr-FR" altLang="fr-FR" sz="800" dirty="0">
              <a:solidFill>
                <a:schemeClr val="tx1"/>
              </a:solidFill>
            </a:endParaRPr>
          </a:p>
          <a:p>
            <a:pPr marL="285750" indent="-285750" defTabSz="914400" eaLnBrk="0" fontAlgn="base" hangingPunct="0">
              <a:spcBef>
                <a:spcPct val="0"/>
              </a:spcBef>
              <a:spcAft>
                <a:spcPct val="0"/>
              </a:spcAft>
              <a:buFontTx/>
              <a:buChar char="-"/>
            </a:pPr>
            <a:endParaRPr lang="fr-FR" altLang="fr-FR" sz="800" dirty="0">
              <a:solidFill>
                <a:schemeClr val="tx1"/>
              </a:solidFill>
            </a:endParaRPr>
          </a:p>
          <a:p>
            <a:pPr defTabSz="914400" eaLnBrk="0" fontAlgn="base" hangingPunct="0">
              <a:spcBef>
                <a:spcPct val="0"/>
              </a:spcBef>
              <a:spcAft>
                <a:spcPct val="0"/>
              </a:spcAft>
            </a:pPr>
            <a:endParaRPr lang="fr-FR" altLang="fr-FR"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defTabSz="914400" eaLnBrk="0" fontAlgn="base" hangingPunct="0">
              <a:spcBef>
                <a:spcPct val="0"/>
              </a:spcBef>
              <a:spcAft>
                <a:spcPct val="0"/>
              </a:spcAft>
            </a:pPr>
            <a:endParaRPr lang="fr-FR" altLang="fr-FR"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fr-FR" dirty="0"/>
              <a:t> </a:t>
            </a:r>
          </a:p>
          <a:p>
            <a:endParaRPr lang="fr-FR" dirty="0"/>
          </a:p>
        </p:txBody>
      </p:sp>
      <p:pic>
        <p:nvPicPr>
          <p:cNvPr id="13" name="Image 12">
            <a:extLst>
              <a:ext uri="{FF2B5EF4-FFF2-40B4-BE49-F238E27FC236}">
                <a16:creationId xmlns:a16="http://schemas.microsoft.com/office/drawing/2014/main" id="{016859AF-7089-4EF2-8AC1-0B098850BED1}"/>
              </a:ext>
            </a:extLst>
          </p:cNvPr>
          <p:cNvPicPr>
            <a:picLocks noChangeAspect="1"/>
          </p:cNvPicPr>
          <p:nvPr/>
        </p:nvPicPr>
        <p:blipFill rotWithShape="1">
          <a:blip r:embed="rId2">
            <a:grayscl/>
          </a:blip>
          <a:srcRect l="37558" t="42491" r="19005" b="23650"/>
          <a:stretch/>
        </p:blipFill>
        <p:spPr>
          <a:xfrm>
            <a:off x="1166536" y="4247161"/>
            <a:ext cx="5212999" cy="1730393"/>
          </a:xfrm>
          <a:prstGeom prst="rect">
            <a:avLst/>
          </a:prstGeom>
        </p:spPr>
      </p:pic>
      <p:sp>
        <p:nvSpPr>
          <p:cNvPr id="2" name="Titre 1">
            <a:extLst>
              <a:ext uri="{FF2B5EF4-FFF2-40B4-BE49-F238E27FC236}">
                <a16:creationId xmlns:a16="http://schemas.microsoft.com/office/drawing/2014/main" id="{18315240-B6B3-4AA9-9681-320CDD09ABA9}"/>
              </a:ext>
            </a:extLst>
          </p:cNvPr>
          <p:cNvSpPr>
            <a:spLocks noGrp="1"/>
          </p:cNvSpPr>
          <p:nvPr>
            <p:ph type="title"/>
          </p:nvPr>
        </p:nvSpPr>
        <p:spPr/>
        <p:txBody>
          <a:bodyPr/>
          <a:lstStyle/>
          <a:p>
            <a:r>
              <a:rPr lang="fr-FR" dirty="0"/>
              <a:t>Superficie (1/2)</a:t>
            </a:r>
          </a:p>
        </p:txBody>
      </p:sp>
      <p:sp>
        <p:nvSpPr>
          <p:cNvPr id="3" name="Espace réservé du texte 2">
            <a:extLst>
              <a:ext uri="{FF2B5EF4-FFF2-40B4-BE49-F238E27FC236}">
                <a16:creationId xmlns:a16="http://schemas.microsoft.com/office/drawing/2014/main" id="{50204C24-C0D9-4331-A79C-FFFDC572648A}"/>
              </a:ext>
            </a:extLst>
          </p:cNvPr>
          <p:cNvSpPr>
            <a:spLocks noGrp="1"/>
          </p:cNvSpPr>
          <p:nvPr>
            <p:ph type="body" sz="quarter" idx="13"/>
          </p:nvPr>
        </p:nvSpPr>
        <p:spPr/>
        <p:txBody>
          <a:bodyPr/>
          <a:lstStyle/>
          <a:p>
            <a:r>
              <a:rPr lang="fr-FR" dirty="0"/>
              <a:t>2</a:t>
            </a:r>
          </a:p>
        </p:txBody>
      </p:sp>
      <p:sp>
        <p:nvSpPr>
          <p:cNvPr id="6" name="Espace réservé du numéro de diapositive 5">
            <a:extLst>
              <a:ext uri="{FF2B5EF4-FFF2-40B4-BE49-F238E27FC236}">
                <a16:creationId xmlns:a16="http://schemas.microsoft.com/office/drawing/2014/main" id="{820EAAAB-8A60-4C42-9EC3-C7D05D1DC805}"/>
              </a:ext>
            </a:extLst>
          </p:cNvPr>
          <p:cNvSpPr>
            <a:spLocks noGrp="1"/>
          </p:cNvSpPr>
          <p:nvPr>
            <p:ph type="sldNum" sz="quarter" idx="16"/>
          </p:nvPr>
        </p:nvSpPr>
        <p:spPr/>
        <p:txBody>
          <a:bodyPr/>
          <a:lstStyle/>
          <a:p>
            <a:fld id="{4F985FF9-ADA8-465B-B1B8-A5AF16A5E141}" type="slidenum">
              <a:rPr lang="fr-FR" smtClean="0"/>
              <a:pPr/>
              <a:t>3</a:t>
            </a:fld>
            <a:endParaRPr lang="fr-FR"/>
          </a:p>
        </p:txBody>
      </p:sp>
      <p:sp>
        <p:nvSpPr>
          <p:cNvPr id="9" name="ZoneTexte 8">
            <a:extLst>
              <a:ext uri="{FF2B5EF4-FFF2-40B4-BE49-F238E27FC236}">
                <a16:creationId xmlns:a16="http://schemas.microsoft.com/office/drawing/2014/main" id="{0DB1C9C4-1B00-4CB3-9978-4F1DB890B298}"/>
              </a:ext>
            </a:extLst>
          </p:cNvPr>
          <p:cNvSpPr txBox="1"/>
          <p:nvPr/>
        </p:nvSpPr>
        <p:spPr>
          <a:xfrm>
            <a:off x="1079499" y="3840225"/>
            <a:ext cx="2582944" cy="276999"/>
          </a:xfrm>
          <a:prstGeom prst="rect">
            <a:avLst/>
          </a:prstGeom>
          <a:noFill/>
        </p:spPr>
        <p:txBody>
          <a:bodyPr wrap="square" rtlCol="0">
            <a:spAutoFit/>
          </a:bodyPr>
          <a:lstStyle/>
          <a:p>
            <a:r>
              <a:rPr lang="fr-FR" sz="1200" b="1" dirty="0"/>
              <a:t>Parcours actuel</a:t>
            </a:r>
          </a:p>
        </p:txBody>
      </p:sp>
      <p:sp>
        <p:nvSpPr>
          <p:cNvPr id="10" name="ZoneTexte 9">
            <a:extLst>
              <a:ext uri="{FF2B5EF4-FFF2-40B4-BE49-F238E27FC236}">
                <a16:creationId xmlns:a16="http://schemas.microsoft.com/office/drawing/2014/main" id="{26B5123D-F2BD-41BA-8518-BEA13BCD25C3}"/>
              </a:ext>
            </a:extLst>
          </p:cNvPr>
          <p:cNvSpPr txBox="1"/>
          <p:nvPr/>
        </p:nvSpPr>
        <p:spPr>
          <a:xfrm>
            <a:off x="6598468" y="3904293"/>
            <a:ext cx="2582944" cy="276999"/>
          </a:xfrm>
          <a:prstGeom prst="rect">
            <a:avLst/>
          </a:prstGeom>
          <a:noFill/>
        </p:spPr>
        <p:txBody>
          <a:bodyPr wrap="square" rtlCol="0">
            <a:spAutoFit/>
          </a:bodyPr>
          <a:lstStyle/>
          <a:p>
            <a:r>
              <a:rPr lang="fr-FR" sz="1200" b="1" dirty="0"/>
              <a:t>Evolution prévue</a:t>
            </a:r>
          </a:p>
        </p:txBody>
      </p:sp>
      <p:cxnSp>
        <p:nvCxnSpPr>
          <p:cNvPr id="11" name="Connecteur droit avec flèche 10">
            <a:extLst>
              <a:ext uri="{FF2B5EF4-FFF2-40B4-BE49-F238E27FC236}">
                <a16:creationId xmlns:a16="http://schemas.microsoft.com/office/drawing/2014/main" id="{6EA55629-B164-4069-8A7E-93D972D32906}"/>
              </a:ext>
            </a:extLst>
          </p:cNvPr>
          <p:cNvCxnSpPr>
            <a:cxnSpLocks/>
          </p:cNvCxnSpPr>
          <p:nvPr/>
        </p:nvCxnSpPr>
        <p:spPr>
          <a:xfrm>
            <a:off x="2911564" y="4558550"/>
            <a:ext cx="3698876"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65D03EAF-A4F8-4B0E-A304-C36258FEFBA6}"/>
              </a:ext>
            </a:extLst>
          </p:cNvPr>
          <p:cNvSpPr/>
          <p:nvPr/>
        </p:nvSpPr>
        <p:spPr>
          <a:xfrm>
            <a:off x="6610440" y="4247486"/>
            <a:ext cx="1940132" cy="20150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solidFill>
              </a:rPr>
              <a:t>La superficie totale ne comprend pas la superficie des vérandas et des dépendances (garage, box, casier, cave, grenier, abri de jardin scellé au sol, remise, hangar, grange). Vous devez renseigner la superficie totale développée, c'est-à-dire la surface calculée en totalisant la surface au sol de chaque niveau à l’intérieur des murs.</a:t>
            </a:r>
          </a:p>
        </p:txBody>
      </p:sp>
      <p:sp>
        <p:nvSpPr>
          <p:cNvPr id="16" name="Espace réservé du texte 3">
            <a:extLst>
              <a:ext uri="{FF2B5EF4-FFF2-40B4-BE49-F238E27FC236}">
                <a16:creationId xmlns:a16="http://schemas.microsoft.com/office/drawing/2014/main" id="{0FD97028-5320-4D70-8A1E-0FFA473833E9}"/>
              </a:ext>
            </a:extLst>
          </p:cNvPr>
          <p:cNvSpPr txBox="1">
            <a:spLocks/>
          </p:cNvSpPr>
          <p:nvPr/>
        </p:nvSpPr>
        <p:spPr>
          <a:xfrm>
            <a:off x="5079147" y="1122523"/>
            <a:ext cx="3780395" cy="2494966"/>
          </a:xfrm>
          <a:prstGeom prst="rect">
            <a:avLst/>
          </a:prstGeom>
        </p:spPr>
        <p:txBody>
          <a:bodyPr vert="horz" lIns="0" tIns="0" rIns="0" bIns="0" rtlCol="0">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400" dirty="0">
                <a:solidFill>
                  <a:schemeClr val="tx1"/>
                </a:solidFill>
              </a:rPr>
              <a:t>La superficie totale ne comprend pas la superficie :</a:t>
            </a:r>
          </a:p>
          <a:p>
            <a:pPr marL="285750" indent="-285750" defTabSz="914400" eaLnBrk="0" fontAlgn="base" hangingPunct="0">
              <a:spcBef>
                <a:spcPct val="0"/>
              </a:spcBef>
              <a:spcAft>
                <a:spcPct val="0"/>
              </a:spcAft>
              <a:buFontTx/>
              <a:buChar char="-"/>
            </a:pPr>
            <a:r>
              <a:rPr lang="fr-FR" sz="1400" dirty="0">
                <a:solidFill>
                  <a:schemeClr val="tx1"/>
                </a:solidFill>
                <a:latin typeface="Arial" panose="020B0604020202020204" pitchFamily="34" charset="0"/>
                <a:cs typeface="Arial" panose="020B0604020202020204" pitchFamily="34" charset="0"/>
              </a:rPr>
              <a:t>des vérandas,</a:t>
            </a:r>
          </a:p>
          <a:p>
            <a:pPr marL="285750" indent="-285750" defTabSz="914400" eaLnBrk="0" fontAlgn="base" hangingPunct="0">
              <a:spcBef>
                <a:spcPct val="0"/>
              </a:spcBef>
              <a:spcAft>
                <a:spcPct val="0"/>
              </a:spcAft>
              <a:buFontTx/>
              <a:buChar char="-"/>
            </a:pPr>
            <a:r>
              <a:rPr lang="fr-FR" sz="1400" dirty="0">
                <a:solidFill>
                  <a:schemeClr val="tx1"/>
                </a:solidFill>
                <a:latin typeface="Arial" panose="020B0604020202020204" pitchFamily="34" charset="0"/>
                <a:cs typeface="Arial" panose="020B0604020202020204" pitchFamily="34" charset="0"/>
              </a:rPr>
              <a:t>des dépendances (garage, box, casier, cave, grenier, abri de jardin scellé au sol, remise, hangar, grange)</a:t>
            </a:r>
          </a:p>
          <a:p>
            <a:pPr marL="285750" indent="-285750" defTabSz="914400" eaLnBrk="0" fontAlgn="base" hangingPunct="0">
              <a:spcBef>
                <a:spcPct val="0"/>
              </a:spcBef>
              <a:spcAft>
                <a:spcPct val="0"/>
              </a:spcAft>
              <a:buFontTx/>
              <a:buChar char="-"/>
            </a:pPr>
            <a:endParaRPr lang="fr-FR" sz="1400" dirty="0">
              <a:solidFill>
                <a:schemeClr val="tx1"/>
              </a:solidFill>
              <a:latin typeface="Arial" panose="020B0604020202020204" pitchFamily="34" charset="0"/>
              <a:cs typeface="Arial" panose="020B0604020202020204" pitchFamily="34" charset="0"/>
            </a:endParaRPr>
          </a:p>
          <a:p>
            <a:pPr defTabSz="914400" eaLnBrk="0" fontAlgn="base" hangingPunct="0">
              <a:spcBef>
                <a:spcPct val="0"/>
              </a:spcBef>
              <a:spcAft>
                <a:spcPct val="0"/>
              </a:spcAft>
            </a:pPr>
            <a:r>
              <a:rPr lang="fr-FR" sz="1400" dirty="0">
                <a:solidFill>
                  <a:schemeClr val="tx1"/>
                </a:solidFill>
                <a:latin typeface="Arial" panose="020B0604020202020204" pitchFamily="34" charset="0"/>
                <a:cs typeface="Arial" panose="020B0604020202020204" pitchFamily="34" charset="0"/>
              </a:rPr>
              <a:t>En effet pour les vérandas et dépendances,               </a:t>
            </a:r>
            <a:r>
              <a:rPr lang="fr-FR" sz="1400" b="1" dirty="0">
                <a:solidFill>
                  <a:schemeClr val="tx1"/>
                </a:solidFill>
                <a:latin typeface="Arial" panose="020B0604020202020204" pitchFamily="34" charset="0"/>
                <a:cs typeface="Arial" panose="020B0604020202020204" pitchFamily="34" charset="0"/>
              </a:rPr>
              <a:t>la superficie est à déclarer à part </a:t>
            </a:r>
            <a:r>
              <a:rPr lang="fr-FR" sz="1400" dirty="0">
                <a:solidFill>
                  <a:schemeClr val="tx1"/>
                </a:solidFill>
                <a:latin typeface="Arial" panose="020B0604020202020204" pitchFamily="34" charset="0"/>
                <a:cs typeface="Arial" panose="020B0604020202020204" pitchFamily="34" charset="0"/>
              </a:rPr>
              <a:t>dans la parcours, donc cela permet de ne pas les comptabiliser 2 fois.</a:t>
            </a:r>
          </a:p>
        </p:txBody>
      </p:sp>
    </p:spTree>
    <p:extLst>
      <p:ext uri="{BB962C8B-B14F-4D97-AF65-F5344CB8AC3E}">
        <p14:creationId xmlns:p14="http://schemas.microsoft.com/office/powerpoint/2010/main" val="1052682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63B05E-446E-4F62-A04E-CCC6DECD2308}"/>
              </a:ext>
            </a:extLst>
          </p:cNvPr>
          <p:cNvSpPr>
            <a:spLocks noGrp="1"/>
          </p:cNvSpPr>
          <p:nvPr>
            <p:ph type="title"/>
          </p:nvPr>
        </p:nvSpPr>
        <p:spPr/>
        <p:txBody>
          <a:bodyPr/>
          <a:lstStyle/>
          <a:p>
            <a:r>
              <a:rPr lang="fr-FR" dirty="0"/>
              <a:t>Superficie (2/2)</a:t>
            </a:r>
          </a:p>
        </p:txBody>
      </p:sp>
      <p:sp>
        <p:nvSpPr>
          <p:cNvPr id="3" name="Espace réservé du texte 2">
            <a:extLst>
              <a:ext uri="{FF2B5EF4-FFF2-40B4-BE49-F238E27FC236}">
                <a16:creationId xmlns:a16="http://schemas.microsoft.com/office/drawing/2014/main" id="{A8CD58F3-3368-47B0-AA14-FBFF4A18AA11}"/>
              </a:ext>
            </a:extLst>
          </p:cNvPr>
          <p:cNvSpPr>
            <a:spLocks noGrp="1"/>
          </p:cNvSpPr>
          <p:nvPr>
            <p:ph type="body" sz="quarter" idx="13"/>
          </p:nvPr>
        </p:nvSpPr>
        <p:spPr/>
        <p:txBody>
          <a:bodyPr/>
          <a:lstStyle/>
          <a:p>
            <a:r>
              <a:rPr lang="fr-FR" dirty="0"/>
              <a:t>2</a:t>
            </a:r>
          </a:p>
        </p:txBody>
      </p:sp>
      <p:sp>
        <p:nvSpPr>
          <p:cNvPr id="6" name="Espace réservé du numéro de diapositive 5">
            <a:extLst>
              <a:ext uri="{FF2B5EF4-FFF2-40B4-BE49-F238E27FC236}">
                <a16:creationId xmlns:a16="http://schemas.microsoft.com/office/drawing/2014/main" id="{84D804C7-D110-4963-95C7-75F9D9E49499}"/>
              </a:ext>
            </a:extLst>
          </p:cNvPr>
          <p:cNvSpPr>
            <a:spLocks noGrp="1"/>
          </p:cNvSpPr>
          <p:nvPr>
            <p:ph type="sldNum" sz="quarter" idx="16"/>
          </p:nvPr>
        </p:nvSpPr>
        <p:spPr/>
        <p:txBody>
          <a:bodyPr/>
          <a:lstStyle/>
          <a:p>
            <a:fld id="{4F985FF9-ADA8-465B-B1B8-A5AF16A5E141}" type="slidenum">
              <a:rPr lang="fr-FR" smtClean="0"/>
              <a:pPr/>
              <a:t>4</a:t>
            </a:fld>
            <a:endParaRPr lang="fr-FR"/>
          </a:p>
        </p:txBody>
      </p:sp>
      <p:pic>
        <p:nvPicPr>
          <p:cNvPr id="7" name="Image 6">
            <a:extLst>
              <a:ext uri="{FF2B5EF4-FFF2-40B4-BE49-F238E27FC236}">
                <a16:creationId xmlns:a16="http://schemas.microsoft.com/office/drawing/2014/main" id="{7AFF7FBC-F5D7-4A32-ADFE-F2CA2FA06882}"/>
              </a:ext>
            </a:extLst>
          </p:cNvPr>
          <p:cNvPicPr>
            <a:picLocks noChangeAspect="1"/>
          </p:cNvPicPr>
          <p:nvPr/>
        </p:nvPicPr>
        <p:blipFill>
          <a:blip r:embed="rId2">
            <a:grayscl/>
          </a:blip>
          <a:stretch>
            <a:fillRect/>
          </a:stretch>
        </p:blipFill>
        <p:spPr>
          <a:xfrm>
            <a:off x="4988175" y="4020413"/>
            <a:ext cx="4014264" cy="1196882"/>
          </a:xfrm>
          <a:prstGeom prst="rect">
            <a:avLst/>
          </a:prstGeom>
        </p:spPr>
      </p:pic>
      <p:sp>
        <p:nvSpPr>
          <p:cNvPr id="8" name="Espace réservé du texte 3">
            <a:extLst>
              <a:ext uri="{FF2B5EF4-FFF2-40B4-BE49-F238E27FC236}">
                <a16:creationId xmlns:a16="http://schemas.microsoft.com/office/drawing/2014/main" id="{7408E8BA-35FE-46BE-A4CD-088B403BDCA1}"/>
              </a:ext>
            </a:extLst>
          </p:cNvPr>
          <p:cNvSpPr txBox="1">
            <a:spLocks/>
          </p:cNvSpPr>
          <p:nvPr/>
        </p:nvSpPr>
        <p:spPr>
          <a:xfrm>
            <a:off x="1079499" y="1108772"/>
            <a:ext cx="3780395" cy="2157119"/>
          </a:xfrm>
          <a:prstGeom prst="rect">
            <a:avLst/>
          </a:prstGeom>
          <a:solidFill>
            <a:schemeClr val="accent3">
              <a:lumMod val="20000"/>
              <a:lumOff val="80000"/>
            </a:schemeClr>
          </a:solidFill>
        </p:spPr>
        <p:txBody>
          <a:bodyPr vert="horz" lIns="0" tIns="0" rIns="0" bIns="0" rtlCol="0">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85725"/>
            <a:r>
              <a:rPr lang="fr-FR" altLang="fr-FR" sz="1400" dirty="0">
                <a:solidFill>
                  <a:schemeClr val="tx1"/>
                </a:solidFill>
                <a:latin typeface="Arial" panose="020B0604020202020204" pitchFamily="34" charset="0"/>
                <a:ea typeface="Calibri" panose="020F0502020204030204" pitchFamily="34" charset="0"/>
                <a:cs typeface="Arial" panose="020B0604020202020204" pitchFamily="34" charset="0"/>
              </a:rPr>
              <a:t>Lorsqu’un jardin est déclaré dans la partie « Equipements et aménagements », une question supplémentaire apparaît pour déclarer la </a:t>
            </a:r>
            <a:r>
              <a:rPr lang="fr-FR" altLang="fr-FR" sz="1400" b="1" dirty="0">
                <a:solidFill>
                  <a:schemeClr val="tx1"/>
                </a:solidFill>
                <a:latin typeface="Arial" panose="020B0604020202020204" pitchFamily="34" charset="0"/>
                <a:ea typeface="Calibri" panose="020F0502020204030204" pitchFamily="34" charset="0"/>
                <a:cs typeface="Arial" panose="020B0604020202020204" pitchFamily="34" charset="0"/>
              </a:rPr>
              <a:t>superficie du jardin</a:t>
            </a:r>
            <a:r>
              <a:rPr lang="fr-FR" altLang="fr-FR" sz="1400" dirty="0">
                <a:solidFill>
                  <a:schemeClr val="tx1"/>
                </a:solidFill>
                <a:latin typeface="Arial" panose="020B0604020202020204" pitchFamily="34" charset="0"/>
                <a:ea typeface="Calibri" panose="020F0502020204030204" pitchFamily="34" charset="0"/>
                <a:cs typeface="Arial" panose="020B0604020202020204" pitchFamily="34" charset="0"/>
              </a:rPr>
              <a:t>.</a:t>
            </a:r>
            <a:r>
              <a:rPr lang="fr-FR" altLang="fr-FR" sz="1400" b="1" dirty="0">
                <a:solidFill>
                  <a:schemeClr val="tx1"/>
                </a:solidFill>
                <a:latin typeface="Arial" panose="020B0604020202020204" pitchFamily="34" charset="0"/>
                <a:ea typeface="Calibri" panose="020F0502020204030204" pitchFamily="34" charset="0"/>
                <a:cs typeface="Arial" panose="020B0604020202020204" pitchFamily="34" charset="0"/>
              </a:rPr>
              <a:t> </a:t>
            </a:r>
          </a:p>
          <a:p>
            <a:pPr marL="85725"/>
            <a:r>
              <a:rPr lang="fr-FR" altLang="fr-FR" sz="1400" dirty="0">
                <a:solidFill>
                  <a:schemeClr val="tx1"/>
                </a:solidFill>
                <a:latin typeface="Arial" panose="020B0604020202020204" pitchFamily="34" charset="0"/>
                <a:ea typeface="Calibri" panose="020F0502020204030204" pitchFamily="34" charset="0"/>
                <a:cs typeface="Arial" panose="020B0604020202020204" pitchFamily="34" charset="0"/>
              </a:rPr>
              <a:t>La superficie du jardin correspond à </a:t>
            </a:r>
            <a:r>
              <a:rPr lang="fr-FR" altLang="fr-FR" sz="1400" b="1" dirty="0">
                <a:solidFill>
                  <a:schemeClr val="tx1"/>
                </a:solidFill>
                <a:latin typeface="Arial" panose="020B0604020202020204" pitchFamily="34" charset="0"/>
                <a:ea typeface="Calibri" panose="020F0502020204030204" pitchFamily="34" charset="0"/>
                <a:cs typeface="Arial" panose="020B0604020202020204" pitchFamily="34" charset="0"/>
              </a:rPr>
              <a:t>la superficie du terrain à laquelle on soustrait la superficie au sol de l’habitation.</a:t>
            </a:r>
          </a:p>
          <a:p>
            <a:pPr marL="85725"/>
            <a:endParaRPr lang="fr-FR" altLang="fr-FR" sz="14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marL="285750" indent="-285750" defTabSz="914400" eaLnBrk="0" fontAlgn="base" hangingPunct="0">
              <a:spcBef>
                <a:spcPct val="0"/>
              </a:spcBef>
              <a:spcAft>
                <a:spcPct val="0"/>
              </a:spcAft>
              <a:buFontTx/>
              <a:buChar char="-"/>
            </a:pPr>
            <a:endParaRPr lang="fr-FR" altLang="fr-FR" sz="14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marL="285750" indent="-285750" defTabSz="914400" eaLnBrk="0" fontAlgn="base" hangingPunct="0">
              <a:spcBef>
                <a:spcPct val="0"/>
              </a:spcBef>
              <a:spcAft>
                <a:spcPct val="0"/>
              </a:spcAft>
              <a:buFontTx/>
              <a:buChar char="-"/>
            </a:pPr>
            <a:endParaRPr lang="fr-FR" altLang="fr-FR" sz="14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marL="285750" indent="-285750" defTabSz="914400" eaLnBrk="0" fontAlgn="base" hangingPunct="0">
              <a:spcBef>
                <a:spcPct val="0"/>
              </a:spcBef>
              <a:spcAft>
                <a:spcPct val="0"/>
              </a:spcAft>
              <a:buFontTx/>
              <a:buChar char="-"/>
            </a:pPr>
            <a:endParaRPr lang="fr-FR" altLang="fr-FR" sz="800" dirty="0">
              <a:solidFill>
                <a:schemeClr val="tx1"/>
              </a:solidFill>
            </a:endParaRPr>
          </a:p>
          <a:p>
            <a:pPr marL="285750" indent="-285750" defTabSz="914400" eaLnBrk="0" fontAlgn="base" hangingPunct="0">
              <a:spcBef>
                <a:spcPct val="0"/>
              </a:spcBef>
              <a:spcAft>
                <a:spcPct val="0"/>
              </a:spcAft>
              <a:buFontTx/>
              <a:buChar char="-"/>
            </a:pPr>
            <a:endParaRPr lang="fr-FR" altLang="fr-FR" sz="800" dirty="0">
              <a:solidFill>
                <a:schemeClr val="tx1"/>
              </a:solidFill>
            </a:endParaRPr>
          </a:p>
          <a:p>
            <a:pPr marL="285750" indent="-285750" defTabSz="914400" eaLnBrk="0" fontAlgn="base" hangingPunct="0">
              <a:spcBef>
                <a:spcPct val="0"/>
              </a:spcBef>
              <a:spcAft>
                <a:spcPct val="0"/>
              </a:spcAft>
              <a:buFontTx/>
              <a:buChar char="-"/>
            </a:pPr>
            <a:endParaRPr lang="fr-FR" altLang="fr-FR" sz="800" dirty="0">
              <a:solidFill>
                <a:schemeClr val="tx1"/>
              </a:solidFill>
            </a:endParaRPr>
          </a:p>
          <a:p>
            <a:pPr marL="285750" indent="-285750" defTabSz="914400" eaLnBrk="0" fontAlgn="base" hangingPunct="0">
              <a:spcBef>
                <a:spcPct val="0"/>
              </a:spcBef>
              <a:spcAft>
                <a:spcPct val="0"/>
              </a:spcAft>
              <a:buFontTx/>
              <a:buChar char="-"/>
            </a:pPr>
            <a:endParaRPr lang="fr-FR" altLang="fr-FR" sz="800" dirty="0">
              <a:solidFill>
                <a:schemeClr val="tx1"/>
              </a:solidFill>
            </a:endParaRPr>
          </a:p>
          <a:p>
            <a:pPr defTabSz="914400" eaLnBrk="0" fontAlgn="base" hangingPunct="0">
              <a:spcBef>
                <a:spcPct val="0"/>
              </a:spcBef>
              <a:spcAft>
                <a:spcPct val="0"/>
              </a:spcAft>
            </a:pPr>
            <a:endParaRPr lang="fr-FR" altLang="fr-FR"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defTabSz="914400" eaLnBrk="0" fontAlgn="base" hangingPunct="0">
              <a:spcBef>
                <a:spcPct val="0"/>
              </a:spcBef>
              <a:spcAft>
                <a:spcPct val="0"/>
              </a:spcAft>
            </a:pPr>
            <a:endParaRPr lang="fr-FR" altLang="fr-FR"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fr-FR" dirty="0"/>
              <a:t> </a:t>
            </a:r>
          </a:p>
          <a:p>
            <a:endParaRPr lang="fr-FR" dirty="0"/>
          </a:p>
        </p:txBody>
      </p:sp>
      <p:pic>
        <p:nvPicPr>
          <p:cNvPr id="9" name="Image 8">
            <a:extLst>
              <a:ext uri="{FF2B5EF4-FFF2-40B4-BE49-F238E27FC236}">
                <a16:creationId xmlns:a16="http://schemas.microsoft.com/office/drawing/2014/main" id="{D624328F-D32E-4C06-B489-2AE9F6B11471}"/>
              </a:ext>
            </a:extLst>
          </p:cNvPr>
          <p:cNvPicPr>
            <a:picLocks noChangeAspect="1"/>
          </p:cNvPicPr>
          <p:nvPr/>
        </p:nvPicPr>
        <p:blipFill>
          <a:blip r:embed="rId3">
            <a:grayscl/>
          </a:blip>
          <a:stretch>
            <a:fillRect/>
          </a:stretch>
        </p:blipFill>
        <p:spPr>
          <a:xfrm>
            <a:off x="4970021" y="1105403"/>
            <a:ext cx="4050573" cy="2671807"/>
          </a:xfrm>
          <a:prstGeom prst="rect">
            <a:avLst/>
          </a:prstGeom>
        </p:spPr>
      </p:pic>
      <p:cxnSp>
        <p:nvCxnSpPr>
          <p:cNvPr id="16" name="Connecteur droit avec flèche 15">
            <a:extLst>
              <a:ext uri="{FF2B5EF4-FFF2-40B4-BE49-F238E27FC236}">
                <a16:creationId xmlns:a16="http://schemas.microsoft.com/office/drawing/2014/main" id="{F1468C11-C649-48CD-A50A-E31357197596}"/>
              </a:ext>
            </a:extLst>
          </p:cNvPr>
          <p:cNvCxnSpPr>
            <a:cxnSpLocks/>
            <a:stCxn id="9" idx="2"/>
            <a:endCxn id="7" idx="0"/>
          </p:cNvCxnSpPr>
          <p:nvPr/>
        </p:nvCxnSpPr>
        <p:spPr>
          <a:xfrm flipH="1">
            <a:off x="6995307" y="3777210"/>
            <a:ext cx="1" cy="243203"/>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A877A331-1B4A-44A7-91AD-A324FC14A7DF}"/>
              </a:ext>
            </a:extLst>
          </p:cNvPr>
          <p:cNvSpPr/>
          <p:nvPr/>
        </p:nvSpPr>
        <p:spPr>
          <a:xfrm>
            <a:off x="5136022" y="4799650"/>
            <a:ext cx="2452641" cy="228528"/>
          </a:xfrm>
          <a:prstGeom prst="rect">
            <a:avLst/>
          </a:prstGeom>
          <a:noFill/>
          <a:ln w="222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30659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4D8068-E2AA-4E02-909F-61C5D89314D4}"/>
              </a:ext>
            </a:extLst>
          </p:cNvPr>
          <p:cNvSpPr>
            <a:spLocks noGrp="1"/>
          </p:cNvSpPr>
          <p:nvPr>
            <p:ph type="title"/>
          </p:nvPr>
        </p:nvSpPr>
        <p:spPr/>
        <p:txBody>
          <a:bodyPr/>
          <a:lstStyle/>
          <a:p>
            <a:r>
              <a:rPr lang="fr-FR" dirty="0"/>
              <a:t>Contrôle de cohérence pièces / superficie</a:t>
            </a:r>
          </a:p>
        </p:txBody>
      </p:sp>
      <p:sp>
        <p:nvSpPr>
          <p:cNvPr id="3" name="Espace réservé du texte 2">
            <a:extLst>
              <a:ext uri="{FF2B5EF4-FFF2-40B4-BE49-F238E27FC236}">
                <a16:creationId xmlns:a16="http://schemas.microsoft.com/office/drawing/2014/main" id="{933F4088-C3BD-496D-AED7-59EFCCB324DE}"/>
              </a:ext>
            </a:extLst>
          </p:cNvPr>
          <p:cNvSpPr>
            <a:spLocks noGrp="1"/>
          </p:cNvSpPr>
          <p:nvPr>
            <p:ph type="body" sz="quarter" idx="13"/>
          </p:nvPr>
        </p:nvSpPr>
        <p:spPr/>
        <p:txBody>
          <a:bodyPr/>
          <a:lstStyle/>
          <a:p>
            <a:r>
              <a:rPr lang="fr-FR" dirty="0"/>
              <a:t>3</a:t>
            </a:r>
          </a:p>
        </p:txBody>
      </p:sp>
      <p:sp>
        <p:nvSpPr>
          <p:cNvPr id="4" name="Espace réservé du texte 3">
            <a:extLst>
              <a:ext uri="{FF2B5EF4-FFF2-40B4-BE49-F238E27FC236}">
                <a16:creationId xmlns:a16="http://schemas.microsoft.com/office/drawing/2014/main" id="{09EBBC6D-6F6D-492B-9D75-94F2A74332E9}"/>
              </a:ext>
            </a:extLst>
          </p:cNvPr>
          <p:cNvSpPr>
            <a:spLocks noGrp="1"/>
          </p:cNvSpPr>
          <p:nvPr>
            <p:ph type="body" sz="quarter" idx="14"/>
          </p:nvPr>
        </p:nvSpPr>
        <p:spPr>
          <a:xfrm>
            <a:off x="1079499" y="1300164"/>
            <a:ext cx="7780543" cy="3059186"/>
          </a:xfrm>
        </p:spPr>
        <p:txBody>
          <a:bodyPr/>
          <a:lstStyle/>
          <a:p>
            <a:r>
              <a:rPr lang="fr-FR" sz="1400" dirty="0">
                <a:solidFill>
                  <a:schemeClr val="tx1"/>
                </a:solidFill>
              </a:rPr>
              <a:t>La notion de pièces &gt; 40 m² qui compte pour 2 pièces n’existe plus.</a:t>
            </a:r>
          </a:p>
          <a:p>
            <a:r>
              <a:rPr lang="fr-FR" sz="1400" dirty="0">
                <a:solidFill>
                  <a:schemeClr val="tx1"/>
                </a:solidFill>
              </a:rPr>
              <a:t>Désormais, il existe un </a:t>
            </a:r>
            <a:r>
              <a:rPr lang="fr-FR" sz="1400" b="1" dirty="0">
                <a:solidFill>
                  <a:schemeClr val="tx1"/>
                </a:solidFill>
              </a:rPr>
              <a:t>contrôle de cohérence </a:t>
            </a:r>
            <a:r>
              <a:rPr lang="fr-FR" sz="1400" dirty="0">
                <a:solidFill>
                  <a:schemeClr val="tx1"/>
                </a:solidFill>
              </a:rPr>
              <a:t>entre </a:t>
            </a:r>
            <a:r>
              <a:rPr lang="fr-FR" sz="1400" b="1" dirty="0">
                <a:solidFill>
                  <a:schemeClr val="tx1"/>
                </a:solidFill>
              </a:rPr>
              <a:t>le nombre de pièces </a:t>
            </a:r>
            <a:r>
              <a:rPr lang="fr-FR" sz="1400" dirty="0">
                <a:solidFill>
                  <a:schemeClr val="tx1"/>
                </a:solidFill>
              </a:rPr>
              <a:t>et </a:t>
            </a:r>
            <a:r>
              <a:rPr lang="fr-FR" sz="1400" b="1" dirty="0">
                <a:solidFill>
                  <a:schemeClr val="tx1"/>
                </a:solidFill>
              </a:rPr>
              <a:t>la superficie </a:t>
            </a:r>
            <a:r>
              <a:rPr lang="fr-FR" sz="1400" dirty="0">
                <a:solidFill>
                  <a:schemeClr val="tx1"/>
                </a:solidFill>
              </a:rPr>
              <a:t>déclarée.</a:t>
            </a:r>
          </a:p>
          <a:p>
            <a:endParaRPr lang="fr-FR" sz="1400" dirty="0">
              <a:solidFill>
                <a:schemeClr val="tx1"/>
              </a:solidFill>
            </a:endParaRPr>
          </a:p>
          <a:p>
            <a:endParaRPr lang="fr-FR" dirty="0"/>
          </a:p>
        </p:txBody>
      </p:sp>
      <p:sp>
        <p:nvSpPr>
          <p:cNvPr id="6" name="Espace réservé du numéro de diapositive 5">
            <a:extLst>
              <a:ext uri="{FF2B5EF4-FFF2-40B4-BE49-F238E27FC236}">
                <a16:creationId xmlns:a16="http://schemas.microsoft.com/office/drawing/2014/main" id="{4B962E78-3A85-4027-9671-E99066213F34}"/>
              </a:ext>
            </a:extLst>
          </p:cNvPr>
          <p:cNvSpPr>
            <a:spLocks noGrp="1"/>
          </p:cNvSpPr>
          <p:nvPr>
            <p:ph type="sldNum" sz="quarter" idx="16"/>
          </p:nvPr>
        </p:nvSpPr>
        <p:spPr/>
        <p:txBody>
          <a:bodyPr/>
          <a:lstStyle/>
          <a:p>
            <a:fld id="{4F985FF9-ADA8-465B-B1B8-A5AF16A5E141}" type="slidenum">
              <a:rPr lang="fr-FR" smtClean="0"/>
              <a:pPr/>
              <a:t>5</a:t>
            </a:fld>
            <a:endParaRPr lang="fr-FR"/>
          </a:p>
        </p:txBody>
      </p:sp>
      <p:sp>
        <p:nvSpPr>
          <p:cNvPr id="10" name="Espace réservé du texte 3">
            <a:extLst>
              <a:ext uri="{FF2B5EF4-FFF2-40B4-BE49-F238E27FC236}">
                <a16:creationId xmlns:a16="http://schemas.microsoft.com/office/drawing/2014/main" id="{122B5F89-A57A-425C-A2E1-0C12A572C4FC}"/>
              </a:ext>
            </a:extLst>
          </p:cNvPr>
          <p:cNvSpPr txBox="1">
            <a:spLocks/>
          </p:cNvSpPr>
          <p:nvPr/>
        </p:nvSpPr>
        <p:spPr>
          <a:xfrm>
            <a:off x="1079499" y="4281443"/>
            <a:ext cx="3731784" cy="1959870"/>
          </a:xfrm>
          <a:prstGeom prst="rect">
            <a:avLst/>
          </a:prstGeom>
          <a:solidFill>
            <a:schemeClr val="bg1">
              <a:lumMod val="95000"/>
            </a:schemeClr>
          </a:solidFill>
        </p:spPr>
        <p:txBody>
          <a:bodyPr vert="horz" lIns="0" tIns="0" rIns="0" bIns="0" rtlCol="0" anchor="ctr" anchorCtr="0">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9388">
              <a:spcAft>
                <a:spcPts val="600"/>
              </a:spcAft>
            </a:pPr>
            <a:r>
              <a:rPr lang="fr-FR" sz="1400" dirty="0">
                <a:solidFill>
                  <a:schemeClr val="tx1"/>
                </a:solidFill>
              </a:rPr>
              <a:t>Si la superficie est trop élevée par rapport  au nombre de pièces déclarées, un message bloquant s’affiche au niveau du parcours de souscription </a:t>
            </a:r>
            <a:r>
              <a:rPr lang="fr-FR" sz="1400" b="1" dirty="0">
                <a:solidFill>
                  <a:schemeClr val="tx1"/>
                </a:solidFill>
              </a:rPr>
              <a:t>car il y a une incohérence entre le nombre de pièce déclarées et la superficie.</a:t>
            </a:r>
          </a:p>
          <a:p>
            <a:pPr marL="179388">
              <a:spcBef>
                <a:spcPts val="0"/>
              </a:spcBef>
            </a:pPr>
            <a:r>
              <a:rPr lang="fr-FR" sz="1400" dirty="0">
                <a:solidFill>
                  <a:schemeClr val="tx1"/>
                </a:solidFill>
              </a:rPr>
              <a:t>Dans un tel cas, pour valider la souscription, il faut </a:t>
            </a:r>
            <a:r>
              <a:rPr lang="fr-FR" sz="1400" b="1" dirty="0">
                <a:solidFill>
                  <a:schemeClr val="tx1"/>
                </a:solidFill>
              </a:rPr>
              <a:t>déclarer une pièce de plus</a:t>
            </a:r>
            <a:r>
              <a:rPr lang="fr-FR" sz="1400" dirty="0">
                <a:solidFill>
                  <a:schemeClr val="tx1"/>
                </a:solidFill>
              </a:rPr>
              <a:t>. </a:t>
            </a:r>
          </a:p>
        </p:txBody>
      </p:sp>
      <p:pic>
        <p:nvPicPr>
          <p:cNvPr id="5" name="Image 4">
            <a:extLst>
              <a:ext uri="{FF2B5EF4-FFF2-40B4-BE49-F238E27FC236}">
                <a16:creationId xmlns:a16="http://schemas.microsoft.com/office/drawing/2014/main" id="{2B63B5B9-5959-47AA-B065-C680FE73EAA3}"/>
              </a:ext>
            </a:extLst>
          </p:cNvPr>
          <p:cNvPicPr>
            <a:picLocks noChangeAspect="1"/>
          </p:cNvPicPr>
          <p:nvPr/>
        </p:nvPicPr>
        <p:blipFill rotWithShape="1">
          <a:blip r:embed="rId2">
            <a:grayscl/>
          </a:blip>
          <a:srcRect r="4881"/>
          <a:stretch/>
        </p:blipFill>
        <p:spPr>
          <a:xfrm>
            <a:off x="4969770" y="4286736"/>
            <a:ext cx="4163307" cy="1214547"/>
          </a:xfrm>
          <a:prstGeom prst="rect">
            <a:avLst/>
          </a:prstGeom>
        </p:spPr>
      </p:pic>
      <p:sp>
        <p:nvSpPr>
          <p:cNvPr id="7" name="Rectangle 6">
            <a:extLst>
              <a:ext uri="{FF2B5EF4-FFF2-40B4-BE49-F238E27FC236}">
                <a16:creationId xmlns:a16="http://schemas.microsoft.com/office/drawing/2014/main" id="{A9F41616-709A-4B5D-B0F9-13910CD54349}"/>
              </a:ext>
            </a:extLst>
          </p:cNvPr>
          <p:cNvSpPr/>
          <p:nvPr/>
        </p:nvSpPr>
        <p:spPr>
          <a:xfrm>
            <a:off x="5050564" y="5230025"/>
            <a:ext cx="2256089" cy="228528"/>
          </a:xfrm>
          <a:prstGeom prst="rect">
            <a:avLst/>
          </a:prstGeom>
          <a:noFill/>
          <a:ln w="222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1" name="Connecteur droit avec flèche 10">
            <a:extLst>
              <a:ext uri="{FF2B5EF4-FFF2-40B4-BE49-F238E27FC236}">
                <a16:creationId xmlns:a16="http://schemas.microsoft.com/office/drawing/2014/main" id="{0FE02AB3-B48F-436E-A618-625FFBD2F796}"/>
              </a:ext>
            </a:extLst>
          </p:cNvPr>
          <p:cNvCxnSpPr>
            <a:cxnSpLocks/>
            <a:endCxn id="7" idx="1"/>
          </p:cNvCxnSpPr>
          <p:nvPr/>
        </p:nvCxnSpPr>
        <p:spPr>
          <a:xfrm>
            <a:off x="4811283" y="5344289"/>
            <a:ext cx="239281"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5" name="Espace réservé du texte 3">
            <a:extLst>
              <a:ext uri="{FF2B5EF4-FFF2-40B4-BE49-F238E27FC236}">
                <a16:creationId xmlns:a16="http://schemas.microsoft.com/office/drawing/2014/main" id="{D29368FC-3DFF-47F6-99C2-9ECE7590F2F8}"/>
              </a:ext>
            </a:extLst>
          </p:cNvPr>
          <p:cNvSpPr txBox="1">
            <a:spLocks/>
          </p:cNvSpPr>
          <p:nvPr/>
        </p:nvSpPr>
        <p:spPr>
          <a:xfrm>
            <a:off x="1080000" y="2153540"/>
            <a:ext cx="7780543" cy="1959870"/>
          </a:xfrm>
          <a:prstGeom prst="rect">
            <a:avLst/>
          </a:prstGeom>
          <a:solidFill>
            <a:schemeClr val="accent3">
              <a:lumMod val="20000"/>
              <a:lumOff val="80000"/>
            </a:schemeClr>
          </a:solidFill>
        </p:spPr>
        <p:txBody>
          <a:bodyPr vert="horz" lIns="0" tIns="0" rIns="0" bIns="0" rtlCol="0">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85725"/>
            <a:endParaRPr lang="fr-FR" sz="400" dirty="0">
              <a:solidFill>
                <a:schemeClr val="tx1"/>
              </a:solidFill>
            </a:endParaRPr>
          </a:p>
          <a:p>
            <a:pPr marL="85725">
              <a:spcBef>
                <a:spcPts val="600"/>
              </a:spcBef>
            </a:pPr>
            <a:r>
              <a:rPr lang="fr-FR" sz="1400" dirty="0">
                <a:solidFill>
                  <a:schemeClr val="tx1"/>
                </a:solidFill>
              </a:rPr>
              <a:t>La règle appliquée pour le contrôle de cohérence est la suivante :</a:t>
            </a:r>
          </a:p>
          <a:p>
            <a:pPr marL="85725" algn="ctr"/>
            <a:r>
              <a:rPr lang="fr-FR" sz="1400" b="1" dirty="0">
                <a:solidFill>
                  <a:srgbClr val="7B1697"/>
                </a:solidFill>
              </a:rPr>
              <a:t>La superficie ne peut être supérieure à : (nbre de pièces +1)*40</a:t>
            </a:r>
          </a:p>
          <a:p>
            <a:pPr marL="85725"/>
            <a:r>
              <a:rPr lang="fr-FR" sz="1400" u="sng" dirty="0">
                <a:solidFill>
                  <a:schemeClr val="tx1"/>
                </a:solidFill>
              </a:rPr>
              <a:t>Exemple </a:t>
            </a:r>
            <a:r>
              <a:rPr lang="fr-FR" sz="1400" dirty="0">
                <a:solidFill>
                  <a:schemeClr val="tx1"/>
                </a:solidFill>
              </a:rPr>
              <a:t>: </a:t>
            </a:r>
          </a:p>
          <a:p>
            <a:pPr marL="85725"/>
            <a:r>
              <a:rPr lang="fr-FR" sz="1400" dirty="0">
                <a:solidFill>
                  <a:schemeClr val="tx1"/>
                </a:solidFill>
              </a:rPr>
              <a:t>=&gt; pour un 2 pièces, la superficie ne peut être supérieure à 120 m²</a:t>
            </a:r>
          </a:p>
          <a:p>
            <a:pPr marL="85725"/>
            <a:r>
              <a:rPr lang="fr-FR" sz="1400" dirty="0">
                <a:solidFill>
                  <a:schemeClr val="tx1"/>
                </a:solidFill>
              </a:rPr>
              <a:t>=&gt; pour un 3 pièces la superficie ne peut être supérieure à 160 m²</a:t>
            </a:r>
          </a:p>
          <a:p>
            <a:endParaRPr lang="fr-FR" dirty="0"/>
          </a:p>
        </p:txBody>
      </p:sp>
    </p:spTree>
    <p:extLst>
      <p:ext uri="{BB962C8B-B14F-4D97-AF65-F5344CB8AC3E}">
        <p14:creationId xmlns:p14="http://schemas.microsoft.com/office/powerpoint/2010/main" val="2808010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8486D2-04C7-48C2-AFEC-EB8D0045C0C1}"/>
              </a:ext>
            </a:extLst>
          </p:cNvPr>
          <p:cNvSpPr>
            <a:spLocks noGrp="1"/>
          </p:cNvSpPr>
          <p:nvPr>
            <p:ph type="title"/>
          </p:nvPr>
        </p:nvSpPr>
        <p:spPr/>
        <p:txBody>
          <a:bodyPr/>
          <a:lstStyle/>
          <a:p>
            <a:r>
              <a:rPr lang="fr-FR" dirty="0"/>
              <a:t>Dépendances (1/2)</a:t>
            </a:r>
          </a:p>
        </p:txBody>
      </p:sp>
      <p:sp>
        <p:nvSpPr>
          <p:cNvPr id="3" name="Espace réservé du texte 2">
            <a:extLst>
              <a:ext uri="{FF2B5EF4-FFF2-40B4-BE49-F238E27FC236}">
                <a16:creationId xmlns:a16="http://schemas.microsoft.com/office/drawing/2014/main" id="{DD3F16D8-9CF1-4D1A-B2C2-43B06DAD77EB}"/>
              </a:ext>
            </a:extLst>
          </p:cNvPr>
          <p:cNvSpPr>
            <a:spLocks noGrp="1"/>
          </p:cNvSpPr>
          <p:nvPr>
            <p:ph type="body" sz="quarter" idx="13"/>
          </p:nvPr>
        </p:nvSpPr>
        <p:spPr/>
        <p:txBody>
          <a:bodyPr/>
          <a:lstStyle/>
          <a:p>
            <a:r>
              <a:rPr lang="fr-FR" dirty="0"/>
              <a:t>4</a:t>
            </a:r>
          </a:p>
        </p:txBody>
      </p:sp>
      <p:sp>
        <p:nvSpPr>
          <p:cNvPr id="6" name="Espace réservé du numéro de diapositive 5">
            <a:extLst>
              <a:ext uri="{FF2B5EF4-FFF2-40B4-BE49-F238E27FC236}">
                <a16:creationId xmlns:a16="http://schemas.microsoft.com/office/drawing/2014/main" id="{4ED6DE05-362E-48AF-8D18-6CE11DC9C27B}"/>
              </a:ext>
            </a:extLst>
          </p:cNvPr>
          <p:cNvSpPr>
            <a:spLocks noGrp="1"/>
          </p:cNvSpPr>
          <p:nvPr>
            <p:ph type="sldNum" sz="quarter" idx="16"/>
          </p:nvPr>
        </p:nvSpPr>
        <p:spPr/>
        <p:txBody>
          <a:bodyPr/>
          <a:lstStyle/>
          <a:p>
            <a:fld id="{4F985FF9-ADA8-465B-B1B8-A5AF16A5E141}" type="slidenum">
              <a:rPr lang="fr-FR" smtClean="0"/>
              <a:pPr/>
              <a:t>6</a:t>
            </a:fld>
            <a:endParaRPr lang="fr-FR"/>
          </a:p>
        </p:txBody>
      </p:sp>
      <p:sp>
        <p:nvSpPr>
          <p:cNvPr id="10" name="Espace réservé du texte 3">
            <a:extLst>
              <a:ext uri="{FF2B5EF4-FFF2-40B4-BE49-F238E27FC236}">
                <a16:creationId xmlns:a16="http://schemas.microsoft.com/office/drawing/2014/main" id="{EA58F2CD-8446-49D5-883B-3B906CF0815E}"/>
              </a:ext>
            </a:extLst>
          </p:cNvPr>
          <p:cNvSpPr>
            <a:spLocks noGrp="1"/>
          </p:cNvSpPr>
          <p:nvPr>
            <p:ph type="body" sz="quarter" idx="14"/>
          </p:nvPr>
        </p:nvSpPr>
        <p:spPr>
          <a:xfrm>
            <a:off x="1079499" y="1108772"/>
            <a:ext cx="3780395" cy="2200820"/>
          </a:xfrm>
          <a:solidFill>
            <a:schemeClr val="accent3">
              <a:lumMod val="20000"/>
              <a:lumOff val="80000"/>
            </a:schemeClr>
          </a:solidFill>
        </p:spPr>
        <p:txBody>
          <a:bodyPr/>
          <a:lstStyle/>
          <a:p>
            <a:pPr marL="85725"/>
            <a:r>
              <a:rPr lang="fr-FR" sz="1400" b="1" dirty="0">
                <a:solidFill>
                  <a:schemeClr val="tx1"/>
                </a:solidFill>
              </a:rPr>
              <a:t>Pour une maison ou un mobil-home</a:t>
            </a:r>
            <a:r>
              <a:rPr lang="fr-FR" sz="1400" dirty="0">
                <a:solidFill>
                  <a:schemeClr val="tx1"/>
                </a:solidFill>
              </a:rPr>
              <a:t>, sont considérées comme dépendances : </a:t>
            </a:r>
          </a:p>
          <a:p>
            <a:pPr marL="265113" indent="-179388" defTabSz="914400" eaLnBrk="0" fontAlgn="base" hangingPunct="0">
              <a:spcBef>
                <a:spcPct val="0"/>
              </a:spcBef>
              <a:spcAft>
                <a:spcPct val="0"/>
              </a:spcAft>
              <a:buFontTx/>
              <a:buChar char="-"/>
            </a:pPr>
            <a:r>
              <a:rPr lang="fr-FR" sz="1400" dirty="0">
                <a:solidFill>
                  <a:schemeClr val="tx1"/>
                </a:solidFill>
                <a:latin typeface="Arial" panose="020B0604020202020204" pitchFamily="34" charset="0"/>
                <a:cs typeface="Arial" panose="020B0604020202020204" pitchFamily="34" charset="0"/>
              </a:rPr>
              <a:t>les garages, </a:t>
            </a:r>
          </a:p>
          <a:p>
            <a:pPr marL="265113" indent="-179388" defTabSz="914400" eaLnBrk="0" fontAlgn="base" hangingPunct="0">
              <a:spcBef>
                <a:spcPct val="0"/>
              </a:spcBef>
              <a:spcAft>
                <a:spcPct val="0"/>
              </a:spcAft>
              <a:buFontTx/>
              <a:buChar char="-"/>
            </a:pPr>
            <a:r>
              <a:rPr lang="fr-FR" sz="1400" dirty="0">
                <a:solidFill>
                  <a:schemeClr val="tx1"/>
                </a:solidFill>
                <a:latin typeface="Arial" panose="020B0604020202020204" pitchFamily="34" charset="0"/>
                <a:cs typeface="Arial" panose="020B0604020202020204" pitchFamily="34" charset="0"/>
              </a:rPr>
              <a:t>les box, </a:t>
            </a:r>
          </a:p>
          <a:p>
            <a:pPr marL="265113" indent="-179388" defTabSz="914400" eaLnBrk="0" fontAlgn="base" hangingPunct="0">
              <a:spcBef>
                <a:spcPct val="0"/>
              </a:spcBef>
              <a:spcAft>
                <a:spcPct val="0"/>
              </a:spcAft>
              <a:buFontTx/>
              <a:buChar char="-"/>
            </a:pPr>
            <a:r>
              <a:rPr lang="fr-FR" sz="1400" dirty="0">
                <a:solidFill>
                  <a:schemeClr val="tx1"/>
                </a:solidFill>
                <a:latin typeface="Arial" panose="020B0604020202020204" pitchFamily="34" charset="0"/>
                <a:cs typeface="Arial" panose="020B0604020202020204" pitchFamily="34" charset="0"/>
              </a:rPr>
              <a:t>les abris de jardin scellés au sol,</a:t>
            </a:r>
          </a:p>
          <a:p>
            <a:pPr marL="265113" indent="-179388" defTabSz="914400" eaLnBrk="0" fontAlgn="base" hangingPunct="0">
              <a:spcBef>
                <a:spcPct val="0"/>
              </a:spcBef>
              <a:spcAft>
                <a:spcPct val="0"/>
              </a:spcAft>
              <a:buFontTx/>
              <a:buChar char="-"/>
            </a:pPr>
            <a:r>
              <a:rPr lang="fr-FR" sz="1400" dirty="0">
                <a:solidFill>
                  <a:schemeClr val="tx1"/>
                </a:solidFill>
                <a:latin typeface="Arial" panose="020B0604020202020204" pitchFamily="34" charset="0"/>
                <a:cs typeface="Arial" panose="020B0604020202020204" pitchFamily="34" charset="0"/>
              </a:rPr>
              <a:t>les remises,</a:t>
            </a:r>
          </a:p>
          <a:p>
            <a:pPr marL="265113" indent="-179388" defTabSz="914400" eaLnBrk="0" fontAlgn="base" hangingPunct="0">
              <a:spcBef>
                <a:spcPct val="0"/>
              </a:spcBef>
              <a:spcAft>
                <a:spcPct val="0"/>
              </a:spcAft>
              <a:buFontTx/>
              <a:buChar char="-"/>
            </a:pPr>
            <a:r>
              <a:rPr lang="fr-FR" sz="1400" dirty="0">
                <a:solidFill>
                  <a:schemeClr val="tx1"/>
                </a:solidFill>
                <a:latin typeface="Arial" panose="020B0604020202020204" pitchFamily="34" charset="0"/>
                <a:cs typeface="Arial" panose="020B0604020202020204" pitchFamily="34" charset="0"/>
              </a:rPr>
              <a:t>les hangars,</a:t>
            </a:r>
          </a:p>
          <a:p>
            <a:pPr marL="265113" indent="-179388" defTabSz="914400" eaLnBrk="0" fontAlgn="base" hangingPunct="0">
              <a:spcBef>
                <a:spcPct val="0"/>
              </a:spcBef>
              <a:spcAft>
                <a:spcPct val="0"/>
              </a:spcAft>
              <a:buFontTx/>
              <a:buChar char="-"/>
            </a:pPr>
            <a:r>
              <a:rPr lang="fr-FR" sz="1400" dirty="0">
                <a:solidFill>
                  <a:schemeClr val="tx1"/>
                </a:solidFill>
                <a:latin typeface="Arial" panose="020B0604020202020204" pitchFamily="34" charset="0"/>
                <a:cs typeface="Arial" panose="020B0604020202020204" pitchFamily="34" charset="0"/>
              </a:rPr>
              <a:t>les granges,</a:t>
            </a:r>
          </a:p>
          <a:p>
            <a:pPr marL="85725" defTabSz="914400" eaLnBrk="0" fontAlgn="base" hangingPunct="0">
              <a:spcBef>
                <a:spcPct val="0"/>
              </a:spcBef>
              <a:spcAft>
                <a:spcPct val="0"/>
              </a:spcAft>
            </a:pPr>
            <a:r>
              <a:rPr lang="fr-FR" sz="1400" dirty="0">
                <a:solidFill>
                  <a:schemeClr val="tx1"/>
                </a:solidFill>
              </a:rPr>
              <a:t>qu’elles soient sous toiture distincte ou sous la même toiture que l’habitation.</a:t>
            </a:r>
          </a:p>
          <a:p>
            <a:pPr lvl="0" defTabSz="914400" eaLnBrk="0" fontAlgn="base" hangingPunct="0">
              <a:spcBef>
                <a:spcPct val="0"/>
              </a:spcBef>
              <a:spcAft>
                <a:spcPct val="0"/>
              </a:spcAft>
            </a:pPr>
            <a:endParaRPr lang="fr-FR" altLang="fr-FR"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lvl="0" defTabSz="914400" eaLnBrk="0" fontAlgn="base" hangingPunct="0">
              <a:spcBef>
                <a:spcPct val="0"/>
              </a:spcBef>
              <a:spcAft>
                <a:spcPct val="0"/>
              </a:spcAft>
            </a:pPr>
            <a:endParaRPr lang="fr-FR" altLang="fr-FR"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fr-FR" dirty="0"/>
              <a:t> </a:t>
            </a:r>
          </a:p>
          <a:p>
            <a:endParaRPr lang="fr-FR" dirty="0"/>
          </a:p>
        </p:txBody>
      </p:sp>
      <p:sp>
        <p:nvSpPr>
          <p:cNvPr id="11" name="Espace réservé du texte 3">
            <a:extLst>
              <a:ext uri="{FF2B5EF4-FFF2-40B4-BE49-F238E27FC236}">
                <a16:creationId xmlns:a16="http://schemas.microsoft.com/office/drawing/2014/main" id="{C967F7C8-BA98-452F-9747-6AAA4B635D92}"/>
              </a:ext>
            </a:extLst>
          </p:cNvPr>
          <p:cNvSpPr txBox="1">
            <a:spLocks/>
          </p:cNvSpPr>
          <p:nvPr/>
        </p:nvSpPr>
        <p:spPr>
          <a:xfrm>
            <a:off x="5079147" y="1122523"/>
            <a:ext cx="3780395" cy="2187070"/>
          </a:xfrm>
          <a:prstGeom prst="rect">
            <a:avLst/>
          </a:prstGeom>
          <a:solidFill>
            <a:schemeClr val="accent3">
              <a:lumMod val="20000"/>
              <a:lumOff val="80000"/>
            </a:schemeClr>
          </a:solidFill>
        </p:spPr>
        <p:txBody>
          <a:bodyPr vert="horz" lIns="0" tIns="0" rIns="0" bIns="0" rtlCol="0">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85725"/>
            <a:r>
              <a:rPr lang="fr-FR" sz="1400" b="1" dirty="0">
                <a:solidFill>
                  <a:schemeClr val="tx1"/>
                </a:solidFill>
              </a:rPr>
              <a:t>Pour un appartement</a:t>
            </a:r>
            <a:r>
              <a:rPr lang="fr-FR" sz="1400" dirty="0">
                <a:solidFill>
                  <a:schemeClr val="tx1"/>
                </a:solidFill>
              </a:rPr>
              <a:t>, sont considérées comme dépendances : </a:t>
            </a:r>
          </a:p>
          <a:p>
            <a:pPr marL="285750" indent="-200025" defTabSz="914400" eaLnBrk="0" fontAlgn="base" hangingPunct="0">
              <a:spcBef>
                <a:spcPct val="0"/>
              </a:spcBef>
              <a:spcAft>
                <a:spcPct val="0"/>
              </a:spcAft>
              <a:buFontTx/>
              <a:buChar char="-"/>
            </a:pPr>
            <a:r>
              <a:rPr lang="fr-FR" sz="1400" dirty="0">
                <a:solidFill>
                  <a:schemeClr val="tx1"/>
                </a:solidFill>
                <a:latin typeface="Arial" panose="020B0604020202020204" pitchFamily="34" charset="0"/>
                <a:cs typeface="Arial" panose="020B0604020202020204" pitchFamily="34" charset="0"/>
              </a:rPr>
              <a:t>les caves, </a:t>
            </a:r>
          </a:p>
          <a:p>
            <a:pPr marL="285750" indent="-200025" defTabSz="914400" eaLnBrk="0" fontAlgn="base" hangingPunct="0">
              <a:spcBef>
                <a:spcPct val="0"/>
              </a:spcBef>
              <a:spcAft>
                <a:spcPct val="0"/>
              </a:spcAft>
              <a:buFontTx/>
              <a:buChar char="-"/>
            </a:pPr>
            <a:r>
              <a:rPr lang="fr-FR" sz="1400" dirty="0">
                <a:solidFill>
                  <a:schemeClr val="tx1"/>
                </a:solidFill>
                <a:latin typeface="Arial" panose="020B0604020202020204" pitchFamily="34" charset="0"/>
                <a:cs typeface="Arial" panose="020B0604020202020204" pitchFamily="34" charset="0"/>
              </a:rPr>
              <a:t>les greniers, </a:t>
            </a:r>
          </a:p>
          <a:p>
            <a:pPr marL="285750" indent="-200025" defTabSz="914400" eaLnBrk="0" fontAlgn="base" hangingPunct="0">
              <a:spcBef>
                <a:spcPct val="0"/>
              </a:spcBef>
              <a:spcAft>
                <a:spcPct val="0"/>
              </a:spcAft>
              <a:buFontTx/>
              <a:buChar char="-"/>
            </a:pPr>
            <a:r>
              <a:rPr lang="fr-FR" sz="1400" dirty="0">
                <a:solidFill>
                  <a:schemeClr val="tx1"/>
                </a:solidFill>
                <a:latin typeface="Arial" panose="020B0604020202020204" pitchFamily="34" charset="0"/>
                <a:cs typeface="Arial" panose="020B0604020202020204" pitchFamily="34" charset="0"/>
              </a:rPr>
              <a:t>les garages, </a:t>
            </a:r>
          </a:p>
          <a:p>
            <a:pPr marL="285750" indent="-200025" defTabSz="914400" eaLnBrk="0" fontAlgn="base" hangingPunct="0">
              <a:spcBef>
                <a:spcPct val="0"/>
              </a:spcBef>
              <a:spcAft>
                <a:spcPct val="0"/>
              </a:spcAft>
              <a:buFontTx/>
              <a:buChar char="-"/>
            </a:pPr>
            <a:r>
              <a:rPr lang="fr-FR" sz="1400" dirty="0">
                <a:solidFill>
                  <a:schemeClr val="tx1"/>
                </a:solidFill>
                <a:latin typeface="Arial" panose="020B0604020202020204" pitchFamily="34" charset="0"/>
                <a:cs typeface="Arial" panose="020B0604020202020204" pitchFamily="34" charset="0"/>
              </a:rPr>
              <a:t>les abris de jardin scellés au sol (pour les appartements en rez-de-jardin), </a:t>
            </a:r>
          </a:p>
          <a:p>
            <a:pPr marL="285750" indent="-200025" defTabSz="914400" eaLnBrk="0" fontAlgn="base" hangingPunct="0">
              <a:spcBef>
                <a:spcPct val="0"/>
              </a:spcBef>
              <a:spcAft>
                <a:spcPct val="0"/>
              </a:spcAft>
              <a:buFontTx/>
              <a:buChar char="-"/>
            </a:pPr>
            <a:r>
              <a:rPr lang="fr-FR" sz="1400" dirty="0">
                <a:solidFill>
                  <a:schemeClr val="tx1"/>
                </a:solidFill>
                <a:latin typeface="Arial" panose="020B0604020202020204" pitchFamily="34" charset="0"/>
                <a:cs typeface="Arial" panose="020B0604020202020204" pitchFamily="34" charset="0"/>
              </a:rPr>
              <a:t>les casiers, </a:t>
            </a:r>
          </a:p>
          <a:p>
            <a:pPr marL="285750" indent="-200025" defTabSz="914400" eaLnBrk="0" fontAlgn="base" hangingPunct="0">
              <a:spcBef>
                <a:spcPct val="0"/>
              </a:spcBef>
              <a:spcAft>
                <a:spcPct val="0"/>
              </a:spcAft>
              <a:buFontTx/>
              <a:buChar char="-"/>
            </a:pPr>
            <a:r>
              <a:rPr lang="fr-FR" sz="1400" dirty="0">
                <a:solidFill>
                  <a:schemeClr val="tx1"/>
                </a:solidFill>
                <a:latin typeface="Arial" panose="020B0604020202020204" pitchFamily="34" charset="0"/>
                <a:cs typeface="Arial" panose="020B0604020202020204" pitchFamily="34" charset="0"/>
              </a:rPr>
              <a:t>les box.</a:t>
            </a:r>
          </a:p>
        </p:txBody>
      </p:sp>
      <p:sp>
        <p:nvSpPr>
          <p:cNvPr id="12" name="Espace réservé du texte 3">
            <a:extLst>
              <a:ext uri="{FF2B5EF4-FFF2-40B4-BE49-F238E27FC236}">
                <a16:creationId xmlns:a16="http://schemas.microsoft.com/office/drawing/2014/main" id="{2A78B72D-D374-4173-BA5C-C6E5B1D79F94}"/>
              </a:ext>
            </a:extLst>
          </p:cNvPr>
          <p:cNvSpPr txBox="1">
            <a:spLocks/>
          </p:cNvSpPr>
          <p:nvPr/>
        </p:nvSpPr>
        <p:spPr>
          <a:xfrm>
            <a:off x="2908297" y="4579671"/>
            <a:ext cx="3780395" cy="1563880"/>
          </a:xfrm>
          <a:prstGeom prst="rect">
            <a:avLst/>
          </a:prstGeom>
          <a:solidFill>
            <a:schemeClr val="bg1">
              <a:lumMod val="95000"/>
            </a:schemeClr>
          </a:solidFill>
        </p:spPr>
        <p:txBody>
          <a:bodyPr vert="horz" lIns="0" tIns="0" rIns="0" bIns="0" rtlCol="0" anchor="ctr" anchorCtr="0">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80975"/>
            <a:r>
              <a:rPr lang="fr-FR" sz="1400" b="1" dirty="0">
                <a:solidFill>
                  <a:schemeClr val="tx1"/>
                </a:solidFill>
              </a:rPr>
              <a:t>Les dépendances dont la superficie est                   ≤  à 50 m</a:t>
            </a:r>
            <a:r>
              <a:rPr lang="fr-FR" sz="1400" b="1" baseline="30000" dirty="0">
                <a:solidFill>
                  <a:schemeClr val="tx1"/>
                </a:solidFill>
              </a:rPr>
              <a:t>2</a:t>
            </a:r>
            <a:r>
              <a:rPr lang="fr-FR" sz="1400" b="1" dirty="0">
                <a:solidFill>
                  <a:schemeClr val="tx1"/>
                </a:solidFill>
              </a:rPr>
              <a:t> sont gratuites </a:t>
            </a:r>
            <a:r>
              <a:rPr lang="fr-FR" sz="1400" dirty="0">
                <a:solidFill>
                  <a:schemeClr val="tx1"/>
                </a:solidFill>
              </a:rPr>
              <a:t>mais doivent tout de même être déclarées dans le parcours pour figurer aux conditions particulières                   (cf. page suivante)</a:t>
            </a:r>
          </a:p>
        </p:txBody>
      </p:sp>
      <p:sp>
        <p:nvSpPr>
          <p:cNvPr id="16" name="Espace réservé du texte 3">
            <a:extLst>
              <a:ext uri="{FF2B5EF4-FFF2-40B4-BE49-F238E27FC236}">
                <a16:creationId xmlns:a16="http://schemas.microsoft.com/office/drawing/2014/main" id="{B7AAB762-3E68-43DF-8359-693E6C1C3461}"/>
              </a:ext>
            </a:extLst>
          </p:cNvPr>
          <p:cNvSpPr txBox="1">
            <a:spLocks/>
          </p:cNvSpPr>
          <p:nvPr/>
        </p:nvSpPr>
        <p:spPr>
          <a:xfrm>
            <a:off x="1079498" y="3374418"/>
            <a:ext cx="7778394" cy="832041"/>
          </a:xfrm>
          <a:prstGeom prst="rect">
            <a:avLst/>
          </a:prstGeom>
        </p:spPr>
        <p:txBody>
          <a:bodyPr vert="horz" lIns="0" tIns="0" rIns="0" bIns="0" rtlCol="0">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defTabSz="914400" eaLnBrk="0" fontAlgn="base" hangingPunct="0">
              <a:spcBef>
                <a:spcPct val="0"/>
              </a:spcBef>
              <a:spcAft>
                <a:spcPct val="0"/>
              </a:spcAft>
            </a:pPr>
            <a:r>
              <a:rPr lang="fr-FR" sz="1400" dirty="0">
                <a:solidFill>
                  <a:schemeClr val="tx1"/>
                </a:solidFill>
              </a:rPr>
              <a:t>Ces dépendances doivent être :</a:t>
            </a:r>
          </a:p>
          <a:p>
            <a:pPr marL="285750" indent="-285750" defTabSz="914400" eaLnBrk="0" fontAlgn="base" hangingPunct="0">
              <a:spcBef>
                <a:spcPct val="0"/>
              </a:spcBef>
              <a:spcAft>
                <a:spcPct val="0"/>
              </a:spcAft>
              <a:buFont typeface="Arial" panose="020B0604020202020204" pitchFamily="34" charset="0"/>
              <a:buChar char="•"/>
            </a:pPr>
            <a:r>
              <a:rPr lang="fr-FR" sz="1400" dirty="0">
                <a:solidFill>
                  <a:schemeClr val="tx1"/>
                </a:solidFill>
              </a:rPr>
              <a:t>à usage privé et hors usage d’habitation,</a:t>
            </a:r>
          </a:p>
          <a:p>
            <a:pPr marL="285750" indent="-285750" defTabSz="914400" eaLnBrk="0" fontAlgn="base" hangingPunct="0">
              <a:spcBef>
                <a:spcPct val="0"/>
              </a:spcBef>
              <a:spcAft>
                <a:spcPct val="0"/>
              </a:spcAft>
              <a:buFont typeface="Arial" panose="020B0604020202020204" pitchFamily="34" charset="0"/>
              <a:buChar char="•"/>
            </a:pPr>
            <a:r>
              <a:rPr lang="fr-FR" sz="1400" dirty="0">
                <a:solidFill>
                  <a:schemeClr val="tx1"/>
                </a:solidFill>
              </a:rPr>
              <a:t>situés à la même adresse que l’habitation ou dans le même corps de bâtiment (pour les dépendances des appartements).</a:t>
            </a:r>
            <a:endParaRPr lang="fr-FR" dirty="0"/>
          </a:p>
        </p:txBody>
      </p:sp>
    </p:spTree>
    <p:extLst>
      <p:ext uri="{BB962C8B-B14F-4D97-AF65-F5344CB8AC3E}">
        <p14:creationId xmlns:p14="http://schemas.microsoft.com/office/powerpoint/2010/main" val="4098876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D4BDDB-32DE-456F-B040-B56CE8B44A7A}"/>
              </a:ext>
            </a:extLst>
          </p:cNvPr>
          <p:cNvSpPr>
            <a:spLocks noGrp="1"/>
          </p:cNvSpPr>
          <p:nvPr>
            <p:ph type="title"/>
          </p:nvPr>
        </p:nvSpPr>
        <p:spPr/>
        <p:txBody>
          <a:bodyPr/>
          <a:lstStyle/>
          <a:p>
            <a:r>
              <a:rPr lang="fr-FR" dirty="0"/>
              <a:t>Dépendances (2/3)</a:t>
            </a:r>
          </a:p>
        </p:txBody>
      </p:sp>
      <p:sp>
        <p:nvSpPr>
          <p:cNvPr id="3" name="Espace réservé du texte 2">
            <a:extLst>
              <a:ext uri="{FF2B5EF4-FFF2-40B4-BE49-F238E27FC236}">
                <a16:creationId xmlns:a16="http://schemas.microsoft.com/office/drawing/2014/main" id="{61F26DA7-4372-45A3-A5B4-9AFA8BAFAECE}"/>
              </a:ext>
            </a:extLst>
          </p:cNvPr>
          <p:cNvSpPr>
            <a:spLocks noGrp="1"/>
          </p:cNvSpPr>
          <p:nvPr>
            <p:ph type="body" sz="quarter" idx="13"/>
          </p:nvPr>
        </p:nvSpPr>
        <p:spPr/>
        <p:txBody>
          <a:bodyPr/>
          <a:lstStyle/>
          <a:p>
            <a:r>
              <a:rPr lang="fr-FR" dirty="0"/>
              <a:t>4</a:t>
            </a:r>
          </a:p>
        </p:txBody>
      </p:sp>
      <p:sp>
        <p:nvSpPr>
          <p:cNvPr id="5" name="Espace réservé du pied de page 4">
            <a:extLst>
              <a:ext uri="{FF2B5EF4-FFF2-40B4-BE49-F238E27FC236}">
                <a16:creationId xmlns:a16="http://schemas.microsoft.com/office/drawing/2014/main" id="{03353B51-2939-4786-A07D-1B7915D2B5B0}"/>
              </a:ext>
            </a:extLst>
          </p:cNvPr>
          <p:cNvSpPr>
            <a:spLocks noGrp="1"/>
          </p:cNvSpPr>
          <p:nvPr>
            <p:ph type="ftr" sz="quarter" idx="15"/>
          </p:nvPr>
        </p:nvSpPr>
        <p:spPr/>
        <p:txBody>
          <a:bodyPr/>
          <a:lstStyle/>
          <a:p>
            <a:r>
              <a:rPr lang="fr-FR"/>
              <a:t>28 nov 2018 - Atelier Distributeurs : Point Offre</a:t>
            </a:r>
            <a:endParaRPr lang="fr-FR" dirty="0"/>
          </a:p>
        </p:txBody>
      </p:sp>
      <p:sp>
        <p:nvSpPr>
          <p:cNvPr id="6" name="Espace réservé du numéro de diapositive 5">
            <a:extLst>
              <a:ext uri="{FF2B5EF4-FFF2-40B4-BE49-F238E27FC236}">
                <a16:creationId xmlns:a16="http://schemas.microsoft.com/office/drawing/2014/main" id="{2675BD05-88FE-4CE0-9C61-1CE028EB3F8D}"/>
              </a:ext>
            </a:extLst>
          </p:cNvPr>
          <p:cNvSpPr>
            <a:spLocks noGrp="1"/>
          </p:cNvSpPr>
          <p:nvPr>
            <p:ph type="sldNum" sz="quarter" idx="16"/>
          </p:nvPr>
        </p:nvSpPr>
        <p:spPr/>
        <p:txBody>
          <a:bodyPr/>
          <a:lstStyle/>
          <a:p>
            <a:fld id="{4F985FF9-ADA8-465B-B1B8-A5AF16A5E141}" type="slidenum">
              <a:rPr lang="fr-FR" smtClean="0"/>
              <a:pPr/>
              <a:t>7</a:t>
            </a:fld>
            <a:endParaRPr lang="fr-FR"/>
          </a:p>
        </p:txBody>
      </p:sp>
      <p:pic>
        <p:nvPicPr>
          <p:cNvPr id="7" name="Image 6">
            <a:extLst>
              <a:ext uri="{FF2B5EF4-FFF2-40B4-BE49-F238E27FC236}">
                <a16:creationId xmlns:a16="http://schemas.microsoft.com/office/drawing/2014/main" id="{CEE45C9C-8C3E-4BD6-B2B0-0BCBADC7FFEF}"/>
              </a:ext>
            </a:extLst>
          </p:cNvPr>
          <p:cNvPicPr>
            <a:picLocks noChangeAspect="1"/>
          </p:cNvPicPr>
          <p:nvPr/>
        </p:nvPicPr>
        <p:blipFill>
          <a:blip r:embed="rId2">
            <a:grayscl/>
          </a:blip>
          <a:stretch>
            <a:fillRect/>
          </a:stretch>
        </p:blipFill>
        <p:spPr>
          <a:xfrm>
            <a:off x="4444337" y="3442076"/>
            <a:ext cx="3610334" cy="2440789"/>
          </a:xfrm>
          <a:prstGeom prst="rect">
            <a:avLst/>
          </a:prstGeom>
        </p:spPr>
      </p:pic>
      <p:pic>
        <p:nvPicPr>
          <p:cNvPr id="8" name="Image 7">
            <a:extLst>
              <a:ext uri="{FF2B5EF4-FFF2-40B4-BE49-F238E27FC236}">
                <a16:creationId xmlns:a16="http://schemas.microsoft.com/office/drawing/2014/main" id="{E8E01463-A56C-41D1-A9C7-1E8832CE38FF}"/>
              </a:ext>
            </a:extLst>
          </p:cNvPr>
          <p:cNvPicPr>
            <a:picLocks noChangeAspect="1"/>
          </p:cNvPicPr>
          <p:nvPr/>
        </p:nvPicPr>
        <p:blipFill>
          <a:blip r:embed="rId3">
            <a:grayscl/>
          </a:blip>
          <a:stretch>
            <a:fillRect/>
          </a:stretch>
        </p:blipFill>
        <p:spPr>
          <a:xfrm>
            <a:off x="279841" y="1300163"/>
            <a:ext cx="3794947" cy="1482794"/>
          </a:xfrm>
          <a:prstGeom prst="rect">
            <a:avLst/>
          </a:prstGeom>
        </p:spPr>
      </p:pic>
      <p:pic>
        <p:nvPicPr>
          <p:cNvPr id="9" name="Image 8">
            <a:extLst>
              <a:ext uri="{FF2B5EF4-FFF2-40B4-BE49-F238E27FC236}">
                <a16:creationId xmlns:a16="http://schemas.microsoft.com/office/drawing/2014/main" id="{C88DC49D-1837-4EE0-ACDB-87075D409FA0}"/>
              </a:ext>
            </a:extLst>
          </p:cNvPr>
          <p:cNvPicPr>
            <a:picLocks noChangeAspect="1"/>
          </p:cNvPicPr>
          <p:nvPr/>
        </p:nvPicPr>
        <p:blipFill rotWithShape="1">
          <a:blip r:embed="rId4">
            <a:grayscl/>
          </a:blip>
          <a:srcRect l="3638" t="4020" r="2972" b="3502"/>
          <a:stretch/>
        </p:blipFill>
        <p:spPr>
          <a:xfrm>
            <a:off x="980902" y="3256069"/>
            <a:ext cx="2744414" cy="2626796"/>
          </a:xfrm>
          <a:prstGeom prst="rect">
            <a:avLst/>
          </a:prstGeom>
        </p:spPr>
      </p:pic>
      <p:cxnSp>
        <p:nvCxnSpPr>
          <p:cNvPr id="10" name="Connecteur droit avec flèche 9">
            <a:extLst>
              <a:ext uri="{FF2B5EF4-FFF2-40B4-BE49-F238E27FC236}">
                <a16:creationId xmlns:a16="http://schemas.microsoft.com/office/drawing/2014/main" id="{ED04EC8D-687C-4B35-AB59-4C5061F415BF}"/>
              </a:ext>
            </a:extLst>
          </p:cNvPr>
          <p:cNvCxnSpPr>
            <a:cxnSpLocks/>
          </p:cNvCxnSpPr>
          <p:nvPr/>
        </p:nvCxnSpPr>
        <p:spPr>
          <a:xfrm>
            <a:off x="2330746" y="2782957"/>
            <a:ext cx="0" cy="550188"/>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81F7C129-F4D1-4F7E-8678-C2A20A0CF499}"/>
              </a:ext>
            </a:extLst>
          </p:cNvPr>
          <p:cNvCxnSpPr>
            <a:cxnSpLocks/>
          </p:cNvCxnSpPr>
          <p:nvPr/>
        </p:nvCxnSpPr>
        <p:spPr>
          <a:xfrm>
            <a:off x="3725316" y="4569467"/>
            <a:ext cx="679707"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1555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84EFAC-385A-487E-892D-C11E6FA9EB12}"/>
              </a:ext>
            </a:extLst>
          </p:cNvPr>
          <p:cNvSpPr>
            <a:spLocks noGrp="1"/>
          </p:cNvSpPr>
          <p:nvPr>
            <p:ph type="title"/>
          </p:nvPr>
        </p:nvSpPr>
        <p:spPr/>
        <p:txBody>
          <a:bodyPr/>
          <a:lstStyle/>
          <a:p>
            <a:r>
              <a:rPr lang="fr-FR" dirty="0"/>
              <a:t>Dépendances (3/3)</a:t>
            </a:r>
          </a:p>
        </p:txBody>
      </p:sp>
      <p:sp>
        <p:nvSpPr>
          <p:cNvPr id="3" name="Espace réservé du texte 2">
            <a:extLst>
              <a:ext uri="{FF2B5EF4-FFF2-40B4-BE49-F238E27FC236}">
                <a16:creationId xmlns:a16="http://schemas.microsoft.com/office/drawing/2014/main" id="{674418E9-A508-4DB1-BF6A-EE53F1DEB717}"/>
              </a:ext>
            </a:extLst>
          </p:cNvPr>
          <p:cNvSpPr>
            <a:spLocks noGrp="1"/>
          </p:cNvSpPr>
          <p:nvPr>
            <p:ph type="body" sz="quarter" idx="13"/>
          </p:nvPr>
        </p:nvSpPr>
        <p:spPr/>
        <p:txBody>
          <a:bodyPr/>
          <a:lstStyle/>
          <a:p>
            <a:r>
              <a:rPr lang="fr-FR" dirty="0"/>
              <a:t>4</a:t>
            </a:r>
          </a:p>
        </p:txBody>
      </p:sp>
      <p:sp>
        <p:nvSpPr>
          <p:cNvPr id="6" name="Espace réservé du numéro de diapositive 5">
            <a:extLst>
              <a:ext uri="{FF2B5EF4-FFF2-40B4-BE49-F238E27FC236}">
                <a16:creationId xmlns:a16="http://schemas.microsoft.com/office/drawing/2014/main" id="{F6E7DEDC-B4D9-4581-802F-3971E0B65588}"/>
              </a:ext>
            </a:extLst>
          </p:cNvPr>
          <p:cNvSpPr>
            <a:spLocks noGrp="1"/>
          </p:cNvSpPr>
          <p:nvPr>
            <p:ph type="sldNum" sz="quarter" idx="16"/>
          </p:nvPr>
        </p:nvSpPr>
        <p:spPr/>
        <p:txBody>
          <a:bodyPr/>
          <a:lstStyle/>
          <a:p>
            <a:fld id="{4F985FF9-ADA8-465B-B1B8-A5AF16A5E141}" type="slidenum">
              <a:rPr lang="fr-FR" smtClean="0"/>
              <a:pPr/>
              <a:t>8</a:t>
            </a:fld>
            <a:endParaRPr lang="fr-FR"/>
          </a:p>
        </p:txBody>
      </p:sp>
      <p:sp>
        <p:nvSpPr>
          <p:cNvPr id="7" name="Espace réservé du texte 3">
            <a:extLst>
              <a:ext uri="{FF2B5EF4-FFF2-40B4-BE49-F238E27FC236}">
                <a16:creationId xmlns:a16="http://schemas.microsoft.com/office/drawing/2014/main" id="{C3FCC102-CE04-4061-A10A-C2E91AA62E40}"/>
              </a:ext>
            </a:extLst>
          </p:cNvPr>
          <p:cNvSpPr txBox="1">
            <a:spLocks/>
          </p:cNvSpPr>
          <p:nvPr/>
        </p:nvSpPr>
        <p:spPr>
          <a:xfrm>
            <a:off x="1189123" y="1380688"/>
            <a:ext cx="7670417" cy="990364"/>
          </a:xfrm>
          <a:prstGeom prst="rect">
            <a:avLst/>
          </a:prstGeom>
        </p:spPr>
        <p:txBody>
          <a:bodyPr vert="horz" lIns="0" tIns="0" rIns="0" bIns="0" rtlCol="0">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400" b="1" dirty="0">
                <a:solidFill>
                  <a:schemeClr val="tx1"/>
                </a:solidFill>
              </a:rPr>
              <a:t>Dépendance isolée </a:t>
            </a:r>
            <a:r>
              <a:rPr lang="fr-FR" sz="1400" dirty="0">
                <a:solidFill>
                  <a:schemeClr val="tx1"/>
                </a:solidFill>
              </a:rPr>
              <a:t>: En RP/RS, il est également possible d’assurer une dépendance de moins de 50 m</a:t>
            </a:r>
            <a:r>
              <a:rPr lang="fr-FR" sz="1400" baseline="30000" dirty="0">
                <a:solidFill>
                  <a:schemeClr val="tx1"/>
                </a:solidFill>
              </a:rPr>
              <a:t>2</a:t>
            </a:r>
            <a:r>
              <a:rPr lang="fr-FR" sz="1400" dirty="0">
                <a:solidFill>
                  <a:schemeClr val="tx1"/>
                </a:solidFill>
              </a:rPr>
              <a:t> située à une autre adresse que l’habitation assurée, quel que soit le lieu où elle se situe en France métropolitaine).</a:t>
            </a:r>
          </a:p>
          <a:p>
            <a:pPr>
              <a:spcBef>
                <a:spcPts val="0"/>
              </a:spcBef>
            </a:pPr>
            <a:r>
              <a:rPr lang="fr-FR" sz="1400" dirty="0">
                <a:solidFill>
                  <a:schemeClr val="tx1"/>
                </a:solidFill>
              </a:rPr>
              <a:t>Une dérogation est possible jusqu’à 250 m</a:t>
            </a:r>
            <a:r>
              <a:rPr lang="fr-FR" sz="1400" baseline="30000" dirty="0">
                <a:solidFill>
                  <a:schemeClr val="tx1"/>
                </a:solidFill>
              </a:rPr>
              <a:t>2</a:t>
            </a:r>
            <a:r>
              <a:rPr lang="fr-FR" sz="1400" dirty="0">
                <a:solidFill>
                  <a:schemeClr val="tx1"/>
                </a:solidFill>
              </a:rPr>
              <a:t>.</a:t>
            </a:r>
            <a:endParaRPr lang="fr-FR" altLang="fr-FR" sz="14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marL="285750" indent="-285750" defTabSz="914400" eaLnBrk="0" fontAlgn="base" hangingPunct="0">
              <a:spcBef>
                <a:spcPct val="0"/>
              </a:spcBef>
              <a:spcAft>
                <a:spcPct val="0"/>
              </a:spcAft>
              <a:buFontTx/>
              <a:buChar char="-"/>
            </a:pPr>
            <a:endParaRPr lang="fr-FR" altLang="fr-FR" sz="14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marL="285750" indent="-285750" defTabSz="914400" eaLnBrk="0" fontAlgn="base" hangingPunct="0">
              <a:spcBef>
                <a:spcPct val="0"/>
              </a:spcBef>
              <a:spcAft>
                <a:spcPct val="0"/>
              </a:spcAft>
              <a:buFontTx/>
              <a:buChar char="-"/>
            </a:pPr>
            <a:endParaRPr lang="fr-FR" altLang="fr-FR" sz="800" dirty="0">
              <a:solidFill>
                <a:schemeClr val="tx1"/>
              </a:solidFill>
            </a:endParaRPr>
          </a:p>
          <a:p>
            <a:pPr marL="285750" indent="-285750" defTabSz="914400" eaLnBrk="0" fontAlgn="base" hangingPunct="0">
              <a:spcBef>
                <a:spcPct val="0"/>
              </a:spcBef>
              <a:spcAft>
                <a:spcPct val="0"/>
              </a:spcAft>
              <a:buFontTx/>
              <a:buChar char="-"/>
            </a:pPr>
            <a:endParaRPr lang="fr-FR" altLang="fr-FR" sz="800" dirty="0">
              <a:solidFill>
                <a:schemeClr val="tx1"/>
              </a:solidFill>
            </a:endParaRPr>
          </a:p>
          <a:p>
            <a:pPr marL="285750" indent="-285750" defTabSz="914400" eaLnBrk="0" fontAlgn="base" hangingPunct="0">
              <a:spcBef>
                <a:spcPct val="0"/>
              </a:spcBef>
              <a:spcAft>
                <a:spcPct val="0"/>
              </a:spcAft>
              <a:buFontTx/>
              <a:buChar char="-"/>
            </a:pPr>
            <a:endParaRPr lang="fr-FR" altLang="fr-FR" sz="800" dirty="0">
              <a:solidFill>
                <a:schemeClr val="tx1"/>
              </a:solidFill>
            </a:endParaRPr>
          </a:p>
          <a:p>
            <a:pPr marL="285750" indent="-285750" defTabSz="914400" eaLnBrk="0" fontAlgn="base" hangingPunct="0">
              <a:spcBef>
                <a:spcPct val="0"/>
              </a:spcBef>
              <a:spcAft>
                <a:spcPct val="0"/>
              </a:spcAft>
              <a:buFontTx/>
              <a:buChar char="-"/>
            </a:pPr>
            <a:endParaRPr lang="fr-FR" altLang="fr-FR" sz="800" dirty="0">
              <a:solidFill>
                <a:schemeClr val="tx1"/>
              </a:solidFill>
            </a:endParaRPr>
          </a:p>
          <a:p>
            <a:pPr defTabSz="914400" eaLnBrk="0" fontAlgn="base" hangingPunct="0">
              <a:spcBef>
                <a:spcPct val="0"/>
              </a:spcBef>
              <a:spcAft>
                <a:spcPct val="0"/>
              </a:spcAft>
            </a:pPr>
            <a:endParaRPr lang="fr-FR" altLang="fr-FR"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defTabSz="914400" eaLnBrk="0" fontAlgn="base" hangingPunct="0">
              <a:spcBef>
                <a:spcPct val="0"/>
              </a:spcBef>
              <a:spcAft>
                <a:spcPct val="0"/>
              </a:spcAft>
            </a:pPr>
            <a:endParaRPr lang="fr-FR" altLang="fr-FR"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fr-FR" dirty="0"/>
              <a:t> </a:t>
            </a:r>
          </a:p>
          <a:p>
            <a:endParaRPr lang="fr-FR" dirty="0"/>
          </a:p>
        </p:txBody>
      </p:sp>
    </p:spTree>
    <p:extLst>
      <p:ext uri="{BB962C8B-B14F-4D97-AF65-F5344CB8AC3E}">
        <p14:creationId xmlns:p14="http://schemas.microsoft.com/office/powerpoint/2010/main" val="992899813"/>
      </p:ext>
    </p:extLst>
  </p:cSld>
  <p:clrMapOvr>
    <a:masterClrMapping/>
  </p:clrMapOvr>
</p:sld>
</file>

<file path=ppt/theme/theme1.xml><?xml version="1.0" encoding="utf-8"?>
<a:theme xmlns:a="http://schemas.openxmlformats.org/drawingml/2006/main" name="blank">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10135</TotalTime>
  <Words>675</Words>
  <Application>Microsoft Office PowerPoint</Application>
  <PresentationFormat>Affichage à l'écran (4:3)</PresentationFormat>
  <Paragraphs>127</Paragraphs>
  <Slides>8</Slides>
  <Notes>1</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8</vt:i4>
      </vt:variant>
    </vt:vector>
  </HeadingPairs>
  <TitlesOfParts>
    <vt:vector size="12" baseType="lpstr">
      <vt:lpstr>Arial</vt:lpstr>
      <vt:lpstr>Calibri</vt:lpstr>
      <vt:lpstr>Wingdings 3</vt:lpstr>
      <vt:lpstr>blank</vt:lpstr>
      <vt:lpstr>Règles de fonctionnement :  déclaration des pièces, superficie, dépendances</vt:lpstr>
      <vt:lpstr>Pièces à vivre</vt:lpstr>
      <vt:lpstr>Superficie (1/2)</vt:lpstr>
      <vt:lpstr>Superficie (2/2)</vt:lpstr>
      <vt:lpstr>Contrôle de cohérence pièces / superficie</vt:lpstr>
      <vt:lpstr>Dépendances (1/2)</vt:lpstr>
      <vt:lpstr>Dépendances (2/3)</vt:lpstr>
      <vt:lpstr>Dépendances (3/3)</vt:lpstr>
    </vt:vector>
  </TitlesOfParts>
  <Company>BPCEA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Atelier MRH #17</dc:title>
  <dc:creator>Utilisateur Windows</dc:creator>
  <cp:lastModifiedBy>Lesage Melodie</cp:lastModifiedBy>
  <cp:revision>279</cp:revision>
  <dcterms:created xsi:type="dcterms:W3CDTF">2018-10-05T16:14:22Z</dcterms:created>
  <dcterms:modified xsi:type="dcterms:W3CDTF">2020-08-04T13:23:56Z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7e4f81-4b1c-4a3a-b237-8636707719dc_Enabled">
    <vt:lpwstr>True</vt:lpwstr>
  </property>
  <property fmtid="{D5CDD505-2E9C-101B-9397-08002B2CF9AE}" pid="3" name="MSIP_Label_797e4f81-4b1c-4a3a-b237-8636707719dc_SiteId">
    <vt:lpwstr>d5bb6d35-8a82-4329-b49a-5030bd6497ab</vt:lpwstr>
  </property>
  <property fmtid="{D5CDD505-2E9C-101B-9397-08002B2CF9AE}" pid="4" name="MSIP_Label_797e4f81-4b1c-4a3a-b237-8636707719dc_Owner">
    <vt:lpwstr>melodie.lesage@natixis.com</vt:lpwstr>
  </property>
  <property fmtid="{D5CDD505-2E9C-101B-9397-08002B2CF9AE}" pid="5" name="MSIP_Label_797e4f81-4b1c-4a3a-b237-8636707719dc_SetDate">
    <vt:lpwstr>2020-07-22T15:36:05.9200398Z</vt:lpwstr>
  </property>
  <property fmtid="{D5CDD505-2E9C-101B-9397-08002B2CF9AE}" pid="6" name="MSIP_Label_797e4f81-4b1c-4a3a-b237-8636707719dc_Name">
    <vt:lpwstr>C2 - Internal Natixis</vt:lpwstr>
  </property>
  <property fmtid="{D5CDD505-2E9C-101B-9397-08002B2CF9AE}" pid="7" name="MSIP_Label_797e4f81-4b1c-4a3a-b237-8636707719dc_Application">
    <vt:lpwstr>Microsoft Azure Information Protection</vt:lpwstr>
  </property>
  <property fmtid="{D5CDD505-2E9C-101B-9397-08002B2CF9AE}" pid="8" name="MSIP_Label_797e4f81-4b1c-4a3a-b237-8636707719dc_ActionId">
    <vt:lpwstr>0f8c32a9-ce37-482e-bb0c-2ae2e6b908f1</vt:lpwstr>
  </property>
  <property fmtid="{D5CDD505-2E9C-101B-9397-08002B2CF9AE}" pid="9" name="MSIP_Label_797e4f81-4b1c-4a3a-b237-8636707719dc_Extended_MSFT_Method">
    <vt:lpwstr>Manual</vt:lpwstr>
  </property>
  <property fmtid="{D5CDD505-2E9C-101B-9397-08002B2CF9AE}" pid="10" name="Sensitivity">
    <vt:lpwstr>C2 - Internal Natixis</vt:lpwstr>
  </property>
</Properties>
</file>