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46" r:id="rId2"/>
    <p:sldId id="349" r:id="rId3"/>
    <p:sldId id="35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ure ALLARD DE GRANDMAISON" initials="IADG" lastIdx="6" clrIdx="0">
    <p:extLst>
      <p:ext uri="{19B8F6BF-5375-455C-9EA6-DF929625EA0E}">
        <p15:presenceInfo xmlns:p15="http://schemas.microsoft.com/office/powerpoint/2012/main" userId="S::isaure.allard-de-grandmaison@dauphine.eu::b9f124d9-5ec8-49ba-a723-68c502bca4f1" providerId="AD"/>
      </p:ext>
    </p:extLst>
  </p:cmAuthor>
  <p:cmAuthor id="2" name="FOREST EMILIE" initials="FE" lastIdx="1" clrIdx="1">
    <p:extLst>
      <p:ext uri="{19B8F6BF-5375-455C-9EA6-DF929625EA0E}">
        <p15:presenceInfo xmlns:p15="http://schemas.microsoft.com/office/powerpoint/2012/main" userId="S::EMILIE.FOREST@bpce.fr::da6cc1a9-d934-4b50-89d2-31d782ff206a" providerId="AD"/>
      </p:ext>
    </p:extLst>
  </p:cmAuthor>
  <p:cmAuthor id="3" name="CHLOE" initials="C" lastIdx="6" clrIdx="2">
    <p:extLst>
      <p:ext uri="{19B8F6BF-5375-455C-9EA6-DF929625EA0E}">
        <p15:presenceInfo xmlns:p15="http://schemas.microsoft.com/office/powerpoint/2012/main" userId="S::Chloe.CALVEZ@bpce.fr::96e9bb81-fc94-4f8d-85d6-4d3c1f3a1869" providerId="AD"/>
      </p:ext>
    </p:extLst>
  </p:cmAuthor>
  <p:cmAuthor id="4" name="ALLARD DE GRANDMAISON Isaure" initials="ADGI" lastIdx="2" clrIdx="3">
    <p:extLst>
      <p:ext uri="{19B8F6BF-5375-455C-9EA6-DF929625EA0E}">
        <p15:presenceInfo xmlns:p15="http://schemas.microsoft.com/office/powerpoint/2012/main" userId="S::Isaure.ALLARDDEGRANDMAISON@bpce.fr::62627e1a-8ddf-4379-941d-a333a03de2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5588"/>
  </p:normalViewPr>
  <p:slideViewPr>
    <p:cSldViewPr snapToGrid="0" snapToObjects="1">
      <p:cViewPr varScale="1">
        <p:scale>
          <a:sx n="77" d="100"/>
          <a:sy n="77" d="100"/>
        </p:scale>
        <p:origin x="1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svg"/><Relationship Id="rId4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6.svg"/><Relationship Id="rId4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6.svg"/><Relationship Id="rId4" Type="http://schemas.openxmlformats.org/officeDocument/2006/relationships/image" Target="../media/image14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683C22B-C6FB-4BDD-BF86-2185363FF05D}"/>
              </a:ext>
            </a:extLst>
          </p:cNvPr>
          <p:cNvSpPr/>
          <p:nvPr userDrawn="1"/>
        </p:nvSpPr>
        <p:spPr>
          <a:xfrm>
            <a:off x="5384800" y="1038885"/>
            <a:ext cx="6807198" cy="47802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5B829FD-6C2C-4443-9768-8283EF513D66}"/>
              </a:ext>
            </a:extLst>
          </p:cNvPr>
          <p:cNvCxnSpPr>
            <a:cxnSpLocks/>
          </p:cNvCxnSpPr>
          <p:nvPr userDrawn="1"/>
        </p:nvCxnSpPr>
        <p:spPr>
          <a:xfrm>
            <a:off x="5360709" y="268447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71BC8731-40B2-422A-B7CF-6F5BD0A85C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84800" y="1038885"/>
            <a:ext cx="6807198" cy="4780228"/>
          </a:xfrm>
          <a:custGeom>
            <a:avLst/>
            <a:gdLst>
              <a:gd name="connsiteX0" fmla="*/ 0 w 6807198"/>
              <a:gd name="connsiteY0" fmla="*/ 0 h 4780228"/>
              <a:gd name="connsiteX1" fmla="*/ 6807198 w 6807198"/>
              <a:gd name="connsiteY1" fmla="*/ 0 h 4780228"/>
              <a:gd name="connsiteX2" fmla="*/ 6807198 w 6807198"/>
              <a:gd name="connsiteY2" fmla="*/ 4780228 h 4780228"/>
              <a:gd name="connsiteX3" fmla="*/ 504032 w 6807198"/>
              <a:gd name="connsiteY3" fmla="*/ 4780228 h 4780228"/>
              <a:gd name="connsiteX4" fmla="*/ 504032 w 6807198"/>
              <a:gd name="connsiteY4" fmla="*/ 4305297 h 4780228"/>
              <a:gd name="connsiteX5" fmla="*/ 0 w 6807198"/>
              <a:gd name="connsiteY5" fmla="*/ 4305297 h 4780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07198" h="4780228">
                <a:moveTo>
                  <a:pt x="0" y="0"/>
                </a:moveTo>
                <a:lnTo>
                  <a:pt x="6807198" y="0"/>
                </a:lnTo>
                <a:lnTo>
                  <a:pt x="6807198" y="4780228"/>
                </a:lnTo>
                <a:lnTo>
                  <a:pt x="504032" y="4780228"/>
                </a:lnTo>
                <a:lnTo>
                  <a:pt x="504032" y="4305297"/>
                </a:lnTo>
                <a:lnTo>
                  <a:pt x="0" y="43052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1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FC0DD-A9BA-4F4B-8171-7486F372A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1" y="1528368"/>
            <a:ext cx="11618258" cy="464859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Titre 20">
            <a:extLst>
              <a:ext uri="{FF2B5EF4-FFF2-40B4-BE49-F238E27FC236}">
                <a16:creationId xmlns:a16="http://schemas.microsoft.com/office/drawing/2014/main" id="{EA7CCBEC-79CB-4843-937D-FB77DFF5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30613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5912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10">
            <a:extLst>
              <a:ext uri="{FF2B5EF4-FFF2-40B4-BE49-F238E27FC236}">
                <a16:creationId xmlns:a16="http://schemas.microsoft.com/office/drawing/2014/main" id="{55221119-BC11-5245-9797-3E7240CF7C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4800" y="1038885"/>
            <a:ext cx="6807198" cy="47802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9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70294E-4556-1A48-A266-FF5BC85B55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534" y="1031215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7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A052AC8-91E6-DE4B-8E80-FFD4C816C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799" y="1035049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0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5D980E-9D31-1049-928B-2BD88A72C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589" y="1035049"/>
            <a:ext cx="7097692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50E9A27-F8A8-4342-9853-F4F6A45AB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800" y="1038885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4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EA93186-4E7A-F242-AB38-1CD02CD82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9736" y="1018515"/>
            <a:ext cx="7058546" cy="4800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5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683C22B-C6FB-4BDD-BF86-2185363FF05D}"/>
              </a:ext>
            </a:extLst>
          </p:cNvPr>
          <p:cNvSpPr/>
          <p:nvPr userDrawn="1"/>
        </p:nvSpPr>
        <p:spPr>
          <a:xfrm>
            <a:off x="5384800" y="1038885"/>
            <a:ext cx="6807198" cy="47802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8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ECA03E4-5282-4447-9B2A-39B62FF28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800" y="1035049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E8E41EA-3D6E-4C49-9FE4-2FFFEA1A9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6"/>
          <a:stretch/>
        </p:blipFill>
        <p:spPr>
          <a:xfrm>
            <a:off x="5384801" y="1024588"/>
            <a:ext cx="6807199" cy="4798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55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7FC77AD-D4C4-BF46-9535-FA4D9F80B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169" y="1024588"/>
            <a:ext cx="7194614" cy="4798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67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2A6702F-47CD-CD4E-B5C0-DD73DCEC23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799" y="1009649"/>
            <a:ext cx="7188200" cy="4813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8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54C7DB-EDFE-44C9-9A3F-45A888316179}"/>
              </a:ext>
            </a:extLst>
          </p:cNvPr>
          <p:cNvSpPr/>
          <p:nvPr userDrawn="1"/>
        </p:nvSpPr>
        <p:spPr>
          <a:xfrm>
            <a:off x="1" y="0"/>
            <a:ext cx="12191999" cy="5048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39621"/>
            <a:ext cx="10515600" cy="1802319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156852"/>
            <a:ext cx="10515600" cy="827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81549" y="4108811"/>
            <a:ext cx="2628903" cy="365125"/>
          </a:xfrm>
        </p:spPr>
        <p:txBody>
          <a:bodyPr/>
          <a:lstStyle>
            <a:lvl1pPr algn="ctr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D8C06148-AB1D-4809-B002-600EDA807CFA}" type="datetime4">
              <a:rPr lang="fr-FR" smtClean="0"/>
              <a:t>31 mai 2021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5B829FD-6C2C-4443-9768-8283EF513D66}"/>
              </a:ext>
            </a:extLst>
          </p:cNvPr>
          <p:cNvCxnSpPr>
            <a:cxnSpLocks/>
          </p:cNvCxnSpPr>
          <p:nvPr userDrawn="1"/>
        </p:nvCxnSpPr>
        <p:spPr>
          <a:xfrm>
            <a:off x="5360709" y="268447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7DF1399-8CC8-40B7-A722-EA321C81DD85}"/>
              </a:ext>
            </a:extLst>
          </p:cNvPr>
          <p:cNvGrpSpPr/>
          <p:nvPr userDrawn="1"/>
        </p:nvGrpSpPr>
        <p:grpSpPr>
          <a:xfrm>
            <a:off x="5591968" y="4598896"/>
            <a:ext cx="1008064" cy="1008062"/>
            <a:chOff x="4880768" y="5344182"/>
            <a:chExt cx="1008064" cy="100806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890D15-BA42-4C1E-A4AC-E429609BE8CA}"/>
                </a:ext>
              </a:extLst>
            </p:cNvPr>
            <p:cNvSpPr/>
            <p:nvPr/>
          </p:nvSpPr>
          <p:spPr>
            <a:xfrm>
              <a:off x="4880768" y="5344182"/>
              <a:ext cx="1008064" cy="1008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8A67F8C8-E102-4E29-BDF3-78A75E458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995066" y="5458481"/>
              <a:ext cx="779466" cy="779464"/>
            </a:xfrm>
            <a:prstGeom prst="rect">
              <a:avLst/>
            </a:prstGeom>
          </p:spPr>
        </p:pic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2672" y="5920045"/>
            <a:ext cx="2526653" cy="286232"/>
          </a:xfrm>
        </p:spPr>
        <p:txBody>
          <a:bodyPr wrap="none" anchor="ctr">
            <a:sp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</p:spTree>
    <p:extLst>
      <p:ext uri="{BB962C8B-B14F-4D97-AF65-F5344CB8AC3E}">
        <p14:creationId xmlns:p14="http://schemas.microsoft.com/office/powerpoint/2010/main" val="2143373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3A89D-F355-4A64-B575-0CCC70E1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9100" y="2752198"/>
            <a:ext cx="5262850" cy="2937402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365ED0-C334-4808-BC14-33A3FD11513B}"/>
              </a:ext>
            </a:extLst>
          </p:cNvPr>
          <p:cNvSpPr/>
          <p:nvPr userDrawn="1"/>
        </p:nvSpPr>
        <p:spPr>
          <a:xfrm>
            <a:off x="0" y="-5896"/>
            <a:ext cx="3543488" cy="68638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3DC7C-8C91-4478-A647-2EE0FBF3FFE4}"/>
              </a:ext>
            </a:extLst>
          </p:cNvPr>
          <p:cNvSpPr/>
          <p:nvPr userDrawn="1"/>
        </p:nvSpPr>
        <p:spPr>
          <a:xfrm>
            <a:off x="6688829" y="2306608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8B6D99-D389-4D38-8AF7-CBADB9AD4693}"/>
              </a:ext>
            </a:extLst>
          </p:cNvPr>
          <p:cNvSpPr/>
          <p:nvPr userDrawn="1"/>
        </p:nvSpPr>
        <p:spPr>
          <a:xfrm>
            <a:off x="11394179" y="6230908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641A0-1CC7-4C77-B56C-459766A37FDA}"/>
              </a:ext>
            </a:extLst>
          </p:cNvPr>
          <p:cNvSpPr/>
          <p:nvPr userDrawn="1"/>
        </p:nvSpPr>
        <p:spPr>
          <a:xfrm>
            <a:off x="11537054" y="5937441"/>
            <a:ext cx="254896" cy="2548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64640D5-DBFA-4C85-93E0-70C1AA659D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29100" y="469742"/>
            <a:ext cx="1168910" cy="1685077"/>
          </a:xfrm>
        </p:spPr>
        <p:txBody>
          <a:bodyPr wrap="none">
            <a:spAutoFit/>
          </a:bodyPr>
          <a:lstStyle>
            <a:lvl1pPr marL="0" indent="0">
              <a:buNone/>
              <a:defRPr sz="11500" b="1">
                <a:solidFill>
                  <a:srgbClr val="C6C5C5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0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BE16F3C-EA1A-4F94-A5C6-766D2C204F7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6162" y="634999"/>
            <a:ext cx="5345104" cy="3746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409DB4-C032-4ADC-89BE-F1B0B0D03076}"/>
              </a:ext>
            </a:extLst>
          </p:cNvPr>
          <p:cNvGrpSpPr/>
          <p:nvPr userDrawn="1"/>
        </p:nvGrpSpPr>
        <p:grpSpPr>
          <a:xfrm>
            <a:off x="0" y="5992706"/>
            <a:ext cx="873919" cy="873919"/>
            <a:chOff x="11318081" y="0"/>
            <a:chExt cx="873919" cy="87391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EC8FED-A6C3-4710-97CB-55ED9E5FE35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88002360-D89B-4A50-B5A6-AC07A05DA3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192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3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C21DCB-1BE1-4752-A9A6-3D0699F59D2F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C41D80-74CE-49FA-B97A-55BD988677D2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BE6E4F18-0879-416D-9254-1B7B310142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401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4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3473737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7549353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3473739" y="3825061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75493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47953" y="2521664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3568" y="2521664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7954" y="5090855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3567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4006041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8081657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4006044" y="6110640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8081657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71CCB7-D2A4-4755-B8A5-4F1614C39D6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1FBD70D-F7C2-4A90-AF99-B5C6AD779F09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A5036B65-5B8C-4DB1-B71D-0F79FBDF47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3886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5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5117F5-612F-443A-8307-B23F82588FC2}"/>
              </a:ext>
            </a:extLst>
          </p:cNvPr>
          <p:cNvSpPr/>
          <p:nvPr userDrawn="1"/>
        </p:nvSpPr>
        <p:spPr>
          <a:xfrm>
            <a:off x="3473739" y="3825061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321B94-AB50-4CF4-8246-6926C3CE501E}"/>
              </a:ext>
            </a:extLst>
          </p:cNvPr>
          <p:cNvSpPr/>
          <p:nvPr userDrawn="1"/>
        </p:nvSpPr>
        <p:spPr>
          <a:xfrm>
            <a:off x="75493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C064B276-3861-458A-81D5-B518077636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47954" y="5090855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2E38BB0E-8783-4E05-B973-99EB29C44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3567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7FD5E-250F-441A-89E8-16EA602D0A28}"/>
              </a:ext>
            </a:extLst>
          </p:cNvPr>
          <p:cNvSpPr/>
          <p:nvPr userDrawn="1"/>
        </p:nvSpPr>
        <p:spPr>
          <a:xfrm>
            <a:off x="4006044" y="6110640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0CDADB-38AA-4515-BCE6-E1F09CEA6A26}"/>
              </a:ext>
            </a:extLst>
          </p:cNvPr>
          <p:cNvSpPr/>
          <p:nvPr userDrawn="1"/>
        </p:nvSpPr>
        <p:spPr>
          <a:xfrm>
            <a:off x="8081657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F383994-8BF7-4E99-B11B-4F51E71AC331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75B8378-DC8A-42DC-872C-FF77405CB32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CC8640D7-A48E-4FA8-8632-29A005D34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8604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6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1435929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958607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0143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6028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1011837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1968233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F79A260-353D-43EF-ADDD-6F26A6D0D40C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DA58640-06D1-4B3D-9BD6-81AC1D37359F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68C0B10E-2946-42EC-9932-2706EB7485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9419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7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23789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8644138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7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3168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8353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9176441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2911256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4148570-EE4E-44D8-8D49-53AA421EA50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25EE3D-3DE0-4A8E-9664-33AE9BE6E6CC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>
              <a:extLst>
                <a:ext uri="{FF2B5EF4-FFF2-40B4-BE49-F238E27FC236}">
                  <a16:creationId xmlns:a16="http://schemas.microsoft.com/office/drawing/2014/main" id="{2EB8D416-018C-4133-B94D-F298470358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603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8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B1CF57-607A-4F19-A62F-9093B81DF986}"/>
              </a:ext>
            </a:extLst>
          </p:cNvPr>
          <p:cNvSpPr/>
          <p:nvPr userDrawn="1"/>
        </p:nvSpPr>
        <p:spPr>
          <a:xfrm>
            <a:off x="81265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03A38-6320-4A7E-B896-D0D4744EFEDE}"/>
              </a:ext>
            </a:extLst>
          </p:cNvPr>
          <p:cNvSpPr/>
          <p:nvPr userDrawn="1"/>
        </p:nvSpPr>
        <p:spPr>
          <a:xfrm>
            <a:off x="3945249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7FE04-AE05-4616-B9DF-33BBB6181DD1}"/>
              </a:ext>
            </a:extLst>
          </p:cNvPr>
          <p:cNvSpPr/>
          <p:nvPr userDrawn="1"/>
        </p:nvSpPr>
        <p:spPr>
          <a:xfrm>
            <a:off x="1021043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8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3C28B4B0-C21D-450B-8341-018EAFE43F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6871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2E5A2019-FD19-492E-8B9E-2336EB2F86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9464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AD39C960-BE2F-4244-9790-6B17A43B19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4649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49C44-1F27-4254-AEC2-A28AE1E3BD0A}"/>
              </a:ext>
            </a:extLst>
          </p:cNvPr>
          <p:cNvSpPr/>
          <p:nvPr userDrawn="1"/>
        </p:nvSpPr>
        <p:spPr>
          <a:xfrm>
            <a:off x="1344958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C66ABD-244F-4C3F-8F45-CC9FB7868C8B}"/>
              </a:ext>
            </a:extLst>
          </p:cNvPr>
          <p:cNvSpPr/>
          <p:nvPr userDrawn="1"/>
        </p:nvSpPr>
        <p:spPr>
          <a:xfrm>
            <a:off x="4477553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CB4239-5F08-45BE-930F-D456AB724478}"/>
              </a:ext>
            </a:extLst>
          </p:cNvPr>
          <p:cNvSpPr/>
          <p:nvPr userDrawn="1"/>
        </p:nvSpPr>
        <p:spPr>
          <a:xfrm>
            <a:off x="1074273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7E32DC-A65B-4883-8F9C-DEEBD7A5D27D}"/>
              </a:ext>
            </a:extLst>
          </p:cNvPr>
          <p:cNvSpPr/>
          <p:nvPr userDrawn="1"/>
        </p:nvSpPr>
        <p:spPr>
          <a:xfrm>
            <a:off x="7077842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7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56358AD3-E737-4407-8796-172356E1A0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2057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4D4548-B90D-4081-B0C7-52225EEE941A}"/>
              </a:ext>
            </a:extLst>
          </p:cNvPr>
          <p:cNvSpPr/>
          <p:nvPr userDrawn="1"/>
        </p:nvSpPr>
        <p:spPr>
          <a:xfrm>
            <a:off x="7610146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98A93DB-67D2-47E7-AD23-8BEB01D70381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1BF2AC-9A99-4FDE-9CEB-6EAA91A78380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Graphique 43">
              <a:extLst>
                <a:ext uri="{FF2B5EF4-FFF2-40B4-BE49-F238E27FC236}">
                  <a16:creationId xmlns:a16="http://schemas.microsoft.com/office/drawing/2014/main" id="{E7AFA3BC-A80E-4DB1-B3B9-1C8D003284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2091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3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B7A48-6796-4E40-B8C9-E5AF3E316B6D}"/>
              </a:ext>
            </a:extLst>
          </p:cNvPr>
          <p:cNvSpPr/>
          <p:nvPr userDrawn="1"/>
        </p:nvSpPr>
        <p:spPr>
          <a:xfrm>
            <a:off x="11318081" y="0"/>
            <a:ext cx="873919" cy="873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7252A9C-B677-4DCE-B728-45E08C69B965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8705FA-2D55-4A9A-827E-093412408DA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2415AF05-7E65-48DE-92DF-F967593003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18769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4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3473737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7549353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3473739" y="4061037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75493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47953" y="2757640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3568" y="2757640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7954" y="5326831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3567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4006041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8081657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4006044" y="6346616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8081657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D4416EB-9DA2-4C42-BD81-9F8E7FEDED0F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E5620D-A641-4025-97F7-FD59BB8003C9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39C095E3-6E3F-483A-AB26-BBE10232BE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5402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5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5117F5-612F-443A-8307-B23F82588FC2}"/>
              </a:ext>
            </a:extLst>
          </p:cNvPr>
          <p:cNvSpPr/>
          <p:nvPr userDrawn="1"/>
        </p:nvSpPr>
        <p:spPr>
          <a:xfrm>
            <a:off x="3473739" y="4061037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321B94-AB50-4CF4-8246-6926C3CE501E}"/>
              </a:ext>
            </a:extLst>
          </p:cNvPr>
          <p:cNvSpPr/>
          <p:nvPr userDrawn="1"/>
        </p:nvSpPr>
        <p:spPr>
          <a:xfrm>
            <a:off x="75493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C064B276-3861-458A-81D5-B518077636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47954" y="5326831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2E38BB0E-8783-4E05-B973-99EB29C44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3567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7FD5E-250F-441A-89E8-16EA602D0A28}"/>
              </a:ext>
            </a:extLst>
          </p:cNvPr>
          <p:cNvSpPr/>
          <p:nvPr userDrawn="1"/>
        </p:nvSpPr>
        <p:spPr>
          <a:xfrm>
            <a:off x="4006044" y="6346616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0CDADB-38AA-4515-BCE6-E1F09CEA6A26}"/>
              </a:ext>
            </a:extLst>
          </p:cNvPr>
          <p:cNvSpPr/>
          <p:nvPr userDrawn="1"/>
        </p:nvSpPr>
        <p:spPr>
          <a:xfrm>
            <a:off x="8081657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E135FD-DD42-4890-993A-2EE642BA009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4EDFAC-37E4-4522-A23A-882B3D5301EE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1DF87DD2-AE22-4BFE-AAA5-9D2A1C1E3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8636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6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1435929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958607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0143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6028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1011837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1968233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FB673C5-DC70-404E-9BCF-F6064C7A4C3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4DA80B-6649-420C-BF83-DA12801482B6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410469D8-DC61-48FF-93E7-F5A2595813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1250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7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23789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8644138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7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3168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8353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9176441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2911256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9BB87E4-CB28-4805-B06C-BA6F5DA4AF3A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6A1F82-AF10-44DF-B7C5-D6C448360AD5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>
              <a:extLst>
                <a:ext uri="{FF2B5EF4-FFF2-40B4-BE49-F238E27FC236}">
                  <a16:creationId xmlns:a16="http://schemas.microsoft.com/office/drawing/2014/main" id="{DD1E5310-218A-4AE6-87BA-0E23759FBE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654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8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B1CF57-607A-4F19-A62F-9093B81DF986}"/>
              </a:ext>
            </a:extLst>
          </p:cNvPr>
          <p:cNvSpPr/>
          <p:nvPr userDrawn="1"/>
        </p:nvSpPr>
        <p:spPr>
          <a:xfrm>
            <a:off x="81265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03A38-6320-4A7E-B896-D0D4744EFEDE}"/>
              </a:ext>
            </a:extLst>
          </p:cNvPr>
          <p:cNvSpPr/>
          <p:nvPr userDrawn="1"/>
        </p:nvSpPr>
        <p:spPr>
          <a:xfrm>
            <a:off x="3945249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7FE04-AE05-4616-B9DF-33BBB6181DD1}"/>
              </a:ext>
            </a:extLst>
          </p:cNvPr>
          <p:cNvSpPr/>
          <p:nvPr userDrawn="1"/>
        </p:nvSpPr>
        <p:spPr>
          <a:xfrm>
            <a:off x="1021043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8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3C28B4B0-C21D-450B-8341-018EAFE43F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6871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2E5A2019-FD19-492E-8B9E-2336EB2F86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9464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AD39C960-BE2F-4244-9790-6B17A43B19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4649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49C44-1F27-4254-AEC2-A28AE1E3BD0A}"/>
              </a:ext>
            </a:extLst>
          </p:cNvPr>
          <p:cNvSpPr/>
          <p:nvPr userDrawn="1"/>
        </p:nvSpPr>
        <p:spPr>
          <a:xfrm>
            <a:off x="1344958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C66ABD-244F-4C3F-8F45-CC9FB7868C8B}"/>
              </a:ext>
            </a:extLst>
          </p:cNvPr>
          <p:cNvSpPr/>
          <p:nvPr userDrawn="1"/>
        </p:nvSpPr>
        <p:spPr>
          <a:xfrm>
            <a:off x="4477553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CB4239-5F08-45BE-930F-D456AB724478}"/>
              </a:ext>
            </a:extLst>
          </p:cNvPr>
          <p:cNvSpPr/>
          <p:nvPr userDrawn="1"/>
        </p:nvSpPr>
        <p:spPr>
          <a:xfrm>
            <a:off x="1074273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7E32DC-A65B-4883-8F9C-DEEBD7A5D27D}"/>
              </a:ext>
            </a:extLst>
          </p:cNvPr>
          <p:cNvSpPr/>
          <p:nvPr userDrawn="1"/>
        </p:nvSpPr>
        <p:spPr>
          <a:xfrm>
            <a:off x="7077842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7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56358AD3-E737-4407-8796-172356E1A0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2057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4D4548-B90D-4081-B0C7-52225EEE941A}"/>
              </a:ext>
            </a:extLst>
          </p:cNvPr>
          <p:cNvSpPr/>
          <p:nvPr userDrawn="1"/>
        </p:nvSpPr>
        <p:spPr>
          <a:xfrm>
            <a:off x="7610146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BCA201A-C579-414F-AE9D-79A8900C2B14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D45DC7-0135-4AAE-9F93-273D4F7E073E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Graphique 43">
              <a:extLst>
                <a:ext uri="{FF2B5EF4-FFF2-40B4-BE49-F238E27FC236}">
                  <a16:creationId xmlns:a16="http://schemas.microsoft.com/office/drawing/2014/main" id="{33DC1BAF-9712-4228-9AD0-C909E64887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8722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C0823116-D653-4790-9959-A73E493A8B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DA61408-FCBF-4281-A600-77929175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78950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CDBA12D-46B6-4CBC-9DF2-762C67E8F1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75187" y="1747147"/>
            <a:ext cx="4091059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C3ED12BD-B8B4-41B8-89FC-CDCA91EE68A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10241" y="3856692"/>
            <a:ext cx="4091059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8AE07489-B96F-45DB-B4A2-C276C4E610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5187" y="4081288"/>
            <a:ext cx="4091059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7D062C79-080C-449B-A798-CDBAC7A133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0240" y="2914217"/>
            <a:ext cx="4091059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479DBD45-DD80-4013-B58C-3D68BD7B9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2" name="Titre 6">
            <a:extLst>
              <a:ext uri="{FF2B5EF4-FFF2-40B4-BE49-F238E27FC236}">
                <a16:creationId xmlns:a16="http://schemas.microsoft.com/office/drawing/2014/main" id="{C05D5E3F-0DAA-4B6B-837D-759B0076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12584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CDBA12D-46B6-4CBC-9DF2-762C67E8F1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7846" y="1747147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C3ED12BD-B8B4-41B8-89FC-CDCA91EE68A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07622" y="3856692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A5873A61-B631-47BB-B714-199F175425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7398" y="1747147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1A4F8E0-2750-40CF-9ABE-EE651E127A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846" y="4081288"/>
            <a:ext cx="3576754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5F2364F0-E06B-4A9B-8DCD-00EB7AC10C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07622" y="2914217"/>
            <a:ext cx="3576754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Espace réservé du texte 20">
            <a:extLst>
              <a:ext uri="{FF2B5EF4-FFF2-40B4-BE49-F238E27FC236}">
                <a16:creationId xmlns:a16="http://schemas.microsoft.com/office/drawing/2014/main" id="{EE583851-A660-469C-A604-C5AC7992CD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47398" y="4081288"/>
            <a:ext cx="357675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77EF74EC-00F8-42D7-8BED-09C177BED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F609C7C6-9C76-4646-8440-D24A81D34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147888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FE7443F-DD27-4D9D-B735-AEC9011AC6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7846" y="1747147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472F52DD-6F29-4803-9F49-538A74ED2B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2327" y="3856692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C0A6B6B-73CD-43DD-A84A-299C5E212D6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56808" y="1747147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C7A399E4-9B2B-47CC-8355-A6042AAD79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846" y="3641776"/>
            <a:ext cx="272286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20">
            <a:extLst>
              <a:ext uri="{FF2B5EF4-FFF2-40B4-BE49-F238E27FC236}">
                <a16:creationId xmlns:a16="http://schemas.microsoft.com/office/drawing/2014/main" id="{F1F80124-8DBA-4BDD-AD33-D37FE3C5A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12327" y="2914217"/>
            <a:ext cx="2722863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1BBFABB-D20F-4557-AC45-E1F01731438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001289" y="3856692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961D15F4-193E-4883-B93F-37F4159D9A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56808" y="3641776"/>
            <a:ext cx="272286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6" name="Espace réservé du texte 20">
            <a:extLst>
              <a:ext uri="{FF2B5EF4-FFF2-40B4-BE49-F238E27FC236}">
                <a16:creationId xmlns:a16="http://schemas.microsoft.com/office/drawing/2014/main" id="{1B77A138-38EB-455B-B535-942081770EB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1289" y="2914217"/>
            <a:ext cx="2722863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A6CFF4D5-C113-4864-AA68-4A13D2410A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8" name="Titre 6">
            <a:extLst>
              <a:ext uri="{FF2B5EF4-FFF2-40B4-BE49-F238E27FC236}">
                <a16:creationId xmlns:a16="http://schemas.microsoft.com/office/drawing/2014/main" id="{12F7B639-C3E5-4320-A1DE-A8839D4D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44048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sous-ti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A22C8B-49B0-4E3C-845F-3B6DAD42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9DAA58-1CAD-43EB-B51C-41C414C661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4281" y="4181476"/>
            <a:ext cx="3892550" cy="519841"/>
          </a:xfrm>
          <a:solidFill>
            <a:schemeClr val="tx2"/>
          </a:solidFill>
        </p:spPr>
        <p:txBody>
          <a:bodyPr lIns="165600" anchor="ctr">
            <a:normAutofit/>
          </a:bodyPr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90488" indent="0">
              <a:buNone/>
              <a:defRPr sz="1200">
                <a:solidFill>
                  <a:schemeClr val="bg1"/>
                </a:solidFill>
              </a:defRPr>
            </a:lvl2pPr>
            <a:lvl3pPr marL="361950" indent="0">
              <a:buNone/>
              <a:defRPr sz="1200">
                <a:solidFill>
                  <a:schemeClr val="bg1"/>
                </a:solidFill>
              </a:defRPr>
            </a:lvl3pPr>
            <a:lvl4pPr marL="625475" indent="0">
              <a:buNone/>
              <a:defRPr sz="1200">
                <a:solidFill>
                  <a:schemeClr val="bg1"/>
                </a:solidFill>
              </a:defRPr>
            </a:lvl4pPr>
            <a:lvl5pPr marL="89693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D11B747-AF79-44B7-BCE3-88EB7FD2E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4281" y="2326133"/>
            <a:ext cx="3892550" cy="1855343"/>
          </a:xfrm>
          <a:solidFill>
            <a:schemeClr val="bg1"/>
          </a:solidFill>
        </p:spPr>
        <p:txBody>
          <a:bodyPr tIns="108000" bIns="144000" anchor="b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4B615CCB-E0FC-4248-A3A3-C1E3884B65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4178" y="4181476"/>
            <a:ext cx="3892550" cy="519841"/>
          </a:xfrm>
          <a:solidFill>
            <a:schemeClr val="tx2"/>
          </a:solidFill>
        </p:spPr>
        <p:txBody>
          <a:bodyPr lIns="165600" anchor="ctr">
            <a:normAutofit/>
          </a:bodyPr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90488" indent="0">
              <a:buNone/>
              <a:defRPr sz="1200">
                <a:solidFill>
                  <a:schemeClr val="bg1"/>
                </a:solidFill>
              </a:defRPr>
            </a:lvl2pPr>
            <a:lvl3pPr marL="361950" indent="0">
              <a:buNone/>
              <a:defRPr sz="1200">
                <a:solidFill>
                  <a:schemeClr val="bg1"/>
                </a:solidFill>
              </a:defRPr>
            </a:lvl3pPr>
            <a:lvl4pPr marL="625475" indent="0">
              <a:buNone/>
              <a:defRPr sz="1200">
                <a:solidFill>
                  <a:schemeClr val="bg1"/>
                </a:solidFill>
              </a:defRPr>
            </a:lvl4pPr>
            <a:lvl5pPr marL="89693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5912973B-B55D-49AD-BA1D-E982C67AA7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34178" y="2326133"/>
            <a:ext cx="3892550" cy="1855343"/>
          </a:xfrm>
          <a:solidFill>
            <a:schemeClr val="bg1"/>
          </a:solidFill>
        </p:spPr>
        <p:txBody>
          <a:bodyPr tIns="108000" bIns="144000" anchor="b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AF0FD8F2-A9EE-4286-96B8-2ADFD7D2AE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6" name="Titre 6">
            <a:extLst>
              <a:ext uri="{FF2B5EF4-FFF2-40B4-BE49-F238E27FC236}">
                <a16:creationId xmlns:a16="http://schemas.microsoft.com/office/drawing/2014/main" id="{941CA85B-F8AD-4AF9-9FAB-F20C140A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A98C7C-C9D7-4459-BAF8-D461ECDF0490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79B206C-68F2-40AD-9A74-10124C53864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71D1E0D3-8E0C-4F10-A554-61F2E3E62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04939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2" y="1528368"/>
            <a:ext cx="5717796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87333" y="1528368"/>
            <a:ext cx="5717796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F3998C72-74B3-45E4-A768-B4795E36A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A72DA468-6ABC-42E4-B6CD-6222C2D7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740974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1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20512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Content Placeholder 19">
            <a:extLst>
              <a:ext uri="{FF2B5EF4-FFF2-40B4-BE49-F238E27FC236}">
                <a16:creationId xmlns:a16="http://schemas.microsoft.com/office/drawing/2014/main" id="{C2084594-E06B-467F-9657-79AE515FD00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54153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4C438C97-7FE5-4553-B6C5-5ED99E2ED1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08D0853B-3BCD-432E-92AA-FE5DEBC3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716951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94C26B-038F-44B4-A640-82284279F7BB}"/>
              </a:ext>
            </a:extLst>
          </p:cNvPr>
          <p:cNvSpPr/>
          <p:nvPr userDrawn="1"/>
        </p:nvSpPr>
        <p:spPr>
          <a:xfrm>
            <a:off x="0" y="3076576"/>
            <a:ext cx="12192000" cy="3781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B273AC-4BC6-4769-A307-8A0B78D4AF2A}"/>
              </a:ext>
            </a:extLst>
          </p:cNvPr>
          <p:cNvSpPr/>
          <p:nvPr userDrawn="1"/>
        </p:nvSpPr>
        <p:spPr>
          <a:xfrm>
            <a:off x="0" y="0"/>
            <a:ext cx="12192000" cy="307657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5E49B8-E600-48E8-9682-4DD77ED3A43B}"/>
              </a:ext>
            </a:extLst>
          </p:cNvPr>
          <p:cNvSpPr/>
          <p:nvPr userDrawn="1"/>
        </p:nvSpPr>
        <p:spPr>
          <a:xfrm>
            <a:off x="9000987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46E35D-775E-4327-AE63-CB50E3385905}"/>
              </a:ext>
            </a:extLst>
          </p:cNvPr>
          <p:cNvSpPr/>
          <p:nvPr userDrawn="1"/>
        </p:nvSpPr>
        <p:spPr>
          <a:xfrm>
            <a:off x="3100525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6871" y="3458147"/>
            <a:ext cx="5717797" cy="2599875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7333" y="3458147"/>
            <a:ext cx="5717797" cy="2599875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8ADF9-7CA4-470A-B883-4609397975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871" y="2396052"/>
            <a:ext cx="5717797" cy="313933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978CDF8-C925-4D61-9940-B3351AE602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7333" y="2396052"/>
            <a:ext cx="5717797" cy="313933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95961A0C-28AA-4437-8872-42BA27CC4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8" name="Titre 6">
            <a:extLst>
              <a:ext uri="{FF2B5EF4-FFF2-40B4-BE49-F238E27FC236}">
                <a16:creationId xmlns:a16="http://schemas.microsoft.com/office/drawing/2014/main" id="{AB6C1BD7-7818-4650-8484-BCDBEB25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44E2BE-2E04-4CEE-909B-DF347CD0D444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F884BF-02B6-4167-829F-5C88FE2A3545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>
              <a:extLst>
                <a:ext uri="{FF2B5EF4-FFF2-40B4-BE49-F238E27FC236}">
                  <a16:creationId xmlns:a16="http://schemas.microsoft.com/office/drawing/2014/main" id="{0DB18E8A-F9A1-4C72-88FB-A72D180759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6799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93CE558-E6FA-490F-AAE4-B33216A97B80}"/>
              </a:ext>
            </a:extLst>
          </p:cNvPr>
          <p:cNvSpPr/>
          <p:nvPr userDrawn="1"/>
        </p:nvSpPr>
        <p:spPr>
          <a:xfrm>
            <a:off x="0" y="3076576"/>
            <a:ext cx="12192000" cy="3781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5B8FB-8ACA-4762-9383-C3F6674767F4}"/>
              </a:ext>
            </a:extLst>
          </p:cNvPr>
          <p:cNvSpPr/>
          <p:nvPr userDrawn="1"/>
        </p:nvSpPr>
        <p:spPr>
          <a:xfrm>
            <a:off x="0" y="0"/>
            <a:ext cx="12192000" cy="307657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44F7FE-33D9-47A9-ABE2-24E97A17C519}"/>
              </a:ext>
            </a:extLst>
          </p:cNvPr>
          <p:cNvSpPr/>
          <p:nvPr userDrawn="1"/>
        </p:nvSpPr>
        <p:spPr>
          <a:xfrm>
            <a:off x="9984397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5E49B8-E600-48E8-9682-4DD77ED3A43B}"/>
              </a:ext>
            </a:extLst>
          </p:cNvPr>
          <p:cNvSpPr/>
          <p:nvPr userDrawn="1"/>
        </p:nvSpPr>
        <p:spPr>
          <a:xfrm>
            <a:off x="6050755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46E35D-775E-4327-AE63-CB50E3385905}"/>
              </a:ext>
            </a:extLst>
          </p:cNvPr>
          <p:cNvSpPr/>
          <p:nvPr userDrawn="1"/>
        </p:nvSpPr>
        <p:spPr>
          <a:xfrm>
            <a:off x="2117114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6871" y="3458148"/>
            <a:ext cx="3750975" cy="2525932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20512" y="3458147"/>
            <a:ext cx="3750975" cy="2525932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13" name="Content Placeholder 19">
            <a:extLst>
              <a:ext uri="{FF2B5EF4-FFF2-40B4-BE49-F238E27FC236}">
                <a16:creationId xmlns:a16="http://schemas.microsoft.com/office/drawing/2014/main" id="{C2084594-E06B-467F-9657-79AE515FD00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54154" y="3458147"/>
            <a:ext cx="3750975" cy="2525932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Votre texte ici </a:t>
            </a:r>
          </a:p>
          <a:p>
            <a:pPr lvl="0"/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8ADF9-7CA4-470A-B883-4609397975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871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978CDF8-C925-4D61-9940-B3351AE602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0511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03FD105-A51C-45E7-B0D4-87C8321FFC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54154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6884F028-7252-4AF2-A749-C6488939A0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30" name="Titre 6">
            <a:extLst>
              <a:ext uri="{FF2B5EF4-FFF2-40B4-BE49-F238E27FC236}">
                <a16:creationId xmlns:a16="http://schemas.microsoft.com/office/drawing/2014/main" id="{AE53A607-6E27-48E3-8A6E-D88475353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8334603-5802-43C8-9FE7-C2F7201C2D5D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E07CBA4-79F0-4132-9100-395B3A56309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AA4CEA48-1D99-4796-808B-D342D74152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7881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72" y="1818299"/>
            <a:ext cx="5666256" cy="4226844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6872" y="1818299"/>
            <a:ext cx="5666256" cy="42268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EC149537-ABD1-4B5C-A3EF-7152276472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1CD6E1EB-B9AE-4F2B-B1F4-A15973EC2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5560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72" y="2846380"/>
            <a:ext cx="5666256" cy="3174174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6872" y="1818299"/>
            <a:ext cx="5666256" cy="4212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394CE-E53B-42F7-A7EC-0163498502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872" y="1818298"/>
            <a:ext cx="5666258" cy="648896"/>
          </a:xfrm>
        </p:spPr>
        <p:txBody>
          <a:bodyPr wrap="square">
            <a:spAutoFit/>
          </a:bodyPr>
          <a:lstStyle>
            <a:lvl1pPr marL="85725" indent="-85725">
              <a:lnSpc>
                <a:spcPct val="100000"/>
              </a:lnSpc>
              <a:buFont typeface="Arial" panose="020B0604020202020204" pitchFamily="34" charset="0"/>
              <a:buChar char=" "/>
              <a:defRPr sz="1800" b="0">
                <a:latin typeface="+mj-lt"/>
              </a:defRPr>
            </a:lvl1pPr>
            <a:lvl2pPr marL="90488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2pPr>
            <a:lvl3pPr marL="361950" indent="0">
              <a:buNone/>
              <a:defRPr/>
            </a:lvl3pPr>
            <a:lvl4pPr marL="625475" indent="0">
              <a:buNone/>
              <a:defRPr/>
            </a:lvl4pPr>
            <a:lvl5pPr marL="896938" indent="0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D0579007-A05B-4AD7-95D7-83410086A9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741BBFB2-731B-44F2-8DC9-5E9EA2B93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858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32886" y="3809999"/>
            <a:ext cx="4872242" cy="2457449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394CE-E53B-42F7-A7EC-0163498502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2886" y="2565194"/>
            <a:ext cx="4872244" cy="648896"/>
          </a:xfrm>
        </p:spPr>
        <p:txBody>
          <a:bodyPr wrap="square" anchor="b">
            <a:spAutoFit/>
          </a:bodyPr>
          <a:lstStyle>
            <a:lvl1pPr marL="85725" indent="-85725">
              <a:lnSpc>
                <a:spcPct val="100000"/>
              </a:lnSpc>
              <a:buFont typeface="Arial" panose="020B0604020202020204" pitchFamily="34" charset="0"/>
              <a:buChar char=" "/>
              <a:defRPr sz="1800" b="0">
                <a:latin typeface="+mj-lt"/>
              </a:defRPr>
            </a:lvl1pPr>
            <a:lvl2pPr marL="90488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2pPr>
            <a:lvl3pPr marL="361950" indent="0">
              <a:buNone/>
              <a:defRPr/>
            </a:lvl3pPr>
            <a:lvl4pPr marL="625475" indent="0">
              <a:buNone/>
              <a:defRPr/>
            </a:lvl4pPr>
            <a:lvl5pPr marL="896938" indent="0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F172AC48-8977-4F9C-952D-E395685745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CA30DF3C-5643-444A-9902-C08DD903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EF182D2-C322-45B2-8513-FDCD787EEF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19D6FBD-B6F6-43CD-A5BA-35AB34E705D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68D10134-FEDE-445D-BAF0-609C55F053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00416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873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1"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3060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 #1"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7801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 #1"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1341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EBC43A-2D1C-4A87-A8AB-AF64EE0BA5FD}"/>
              </a:ext>
            </a:extLst>
          </p:cNvPr>
          <p:cNvSpPr/>
          <p:nvPr userDrawn="1"/>
        </p:nvSpPr>
        <p:spPr>
          <a:xfrm>
            <a:off x="0" y="0"/>
            <a:ext cx="41624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F0F08-5F98-4611-929E-9A54847C4405}" type="datetime4">
              <a:rPr lang="fr-FR" smtClean="0"/>
              <a:pPr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D11913-55B5-44FB-8C4D-D11CBC1AF74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804350-16D5-42AB-A569-901892B2CCE2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E5D4D72A-2DEF-484C-A722-09E90AA405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3069C93-F69C-45AC-8459-4FA3313D0CE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63364"/>
            <a:ext cx="12041980" cy="565864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Titre 11">
            <a:extLst>
              <a:ext uri="{FF2B5EF4-FFF2-40B4-BE49-F238E27FC236}">
                <a16:creationId xmlns:a16="http://schemas.microsoft.com/office/drawing/2014/main" id="{E6D547CD-4C67-4B57-BFEA-76597899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046" y="4985190"/>
            <a:ext cx="9714615" cy="480131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04308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E58A7C9-5E6D-48D4-87D5-2D5D4DD69897}"/>
              </a:ext>
            </a:extLst>
          </p:cNvPr>
          <p:cNvSpPr/>
          <p:nvPr userDrawn="1"/>
        </p:nvSpPr>
        <p:spPr>
          <a:xfrm>
            <a:off x="5344346" y="0"/>
            <a:ext cx="5183953" cy="6858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5E9A18-73E9-48F1-887B-C8F5E7E5D1A7}"/>
              </a:ext>
            </a:extLst>
          </p:cNvPr>
          <p:cNvSpPr/>
          <p:nvPr userDrawn="1"/>
        </p:nvSpPr>
        <p:spPr>
          <a:xfrm>
            <a:off x="0" y="1028700"/>
            <a:ext cx="4648200" cy="319018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A0C583F8-3DF4-4061-B81F-78F4CAC8F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028700"/>
            <a:ext cx="4648200" cy="31901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5" name="Titre 11">
            <a:extLst>
              <a:ext uri="{FF2B5EF4-FFF2-40B4-BE49-F238E27FC236}">
                <a16:creationId xmlns:a16="http://schemas.microsoft.com/office/drawing/2014/main" id="{3BBFC26D-D896-401E-8D49-22F9006978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81" y="5492271"/>
            <a:ext cx="4504041" cy="480131"/>
          </a:xfrm>
        </p:spPr>
        <p:txBody>
          <a:bodyPr/>
          <a:lstStyle>
            <a:lvl1pPr algn="r">
              <a:defRPr sz="66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 court</a:t>
            </a:r>
          </a:p>
        </p:txBody>
      </p:sp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BA12D96A-47CD-47CF-B2E5-FCE607D28F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52764" y="164534"/>
            <a:ext cx="7339235" cy="580786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51301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4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0F17F86-1ED6-4934-8D8C-2A97B53C55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52401 w 12192000"/>
              <a:gd name="connsiteY0" fmla="*/ 436592 h 6858000"/>
              <a:gd name="connsiteX1" fmla="*/ 152401 w 12192000"/>
              <a:gd name="connsiteY1" fmla="*/ 5957888 h 6858000"/>
              <a:gd name="connsiteX2" fmla="*/ 12041983 w 12192000"/>
              <a:gd name="connsiteY2" fmla="*/ 5957888 h 6858000"/>
              <a:gd name="connsiteX3" fmla="*/ 12041983 w 12192000"/>
              <a:gd name="connsiteY3" fmla="*/ 436592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52401" y="436592"/>
                </a:moveTo>
                <a:lnTo>
                  <a:pt x="152401" y="5957888"/>
                </a:lnTo>
                <a:lnTo>
                  <a:pt x="12041983" y="5957888"/>
                </a:lnTo>
                <a:lnTo>
                  <a:pt x="12041983" y="43659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F01B35-7C10-4E15-B1B9-B4E4354F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DF85D34-4AB1-4B02-9181-81006E7E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818378-2AE0-4749-8C2A-2DEE591E1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itle 12">
            <a:extLst>
              <a:ext uri="{FF2B5EF4-FFF2-40B4-BE49-F238E27FC236}">
                <a16:creationId xmlns:a16="http://schemas.microsoft.com/office/drawing/2014/main" id="{63F620FA-EF0B-495C-90DC-7E1DA01F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913" y="0"/>
            <a:ext cx="5227126" cy="6858000"/>
          </a:xfrm>
          <a:solidFill>
            <a:srgbClr val="E30613">
              <a:alpha val="45882"/>
            </a:srgbClr>
          </a:solidFill>
        </p:spPr>
        <p:txBody>
          <a:bodyPr anchor="ctr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6C2F27-ECA0-4F2D-9437-B72CDA97C173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0D7A53-1F64-4D26-A590-FB97D9C3B6AA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8B3C20-C423-440B-8AC9-7BD549F3F8D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2AD07E8E-F31C-4C40-8500-B80CA790FF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76181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49FBF7-435C-4FBC-9487-A523068B11AF}"/>
              </a:ext>
            </a:extLst>
          </p:cNvPr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5A01C75F-537A-421E-9FD0-820F81D367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975101" y="0"/>
            <a:ext cx="8216897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412B459D-E337-4E9D-8DF5-9DF07B004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8" y="1335743"/>
            <a:ext cx="3855212" cy="480131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CD53FFE-E283-46B0-996F-A3849242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31 mai 2021</a:t>
            </a:fld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AC90DB-5826-452D-8540-C181A57B2D5C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9A20F1-DFE2-4505-9088-7EAD92CBACB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03791CCB-9D7E-452D-A88D-4C3C92771A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50CBBA6-E4E4-48D0-98FC-77436FF5DA0C}"/>
              </a:ext>
            </a:extLst>
          </p:cNvPr>
          <p:cNvSpPr/>
          <p:nvPr userDrawn="1"/>
        </p:nvSpPr>
        <p:spPr>
          <a:xfrm>
            <a:off x="11609151" y="6223001"/>
            <a:ext cx="233366" cy="233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D52F85-671C-48A3-8DEF-3727EED2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4BEBBE2-F677-44B8-BC80-27F1A95493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75100" y="0"/>
            <a:ext cx="8216900" cy="6858000"/>
          </a:xfrm>
          <a:solidFill>
            <a:schemeClr val="tx2">
              <a:alpha val="44000"/>
            </a:schemeClr>
          </a:solidFill>
        </p:spPr>
        <p:txBody>
          <a:bodyPr lIns="720000" bIns="1080000" anchor="b" anchorCtr="0">
            <a:no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33648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C030F86-533E-46F9-AB71-23BDBFE355D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60800" y="0"/>
            <a:ext cx="8331199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DFA93C2-9915-41DF-A0A7-B9081B8860DB}"/>
              </a:ext>
            </a:extLst>
          </p:cNvPr>
          <p:cNvCxnSpPr>
            <a:cxnSpLocks/>
          </p:cNvCxnSpPr>
          <p:nvPr userDrawn="1"/>
        </p:nvCxnSpPr>
        <p:spPr>
          <a:xfrm flipH="1">
            <a:off x="324971" y="3102203"/>
            <a:ext cx="4465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re 16">
            <a:extLst>
              <a:ext uri="{FF2B5EF4-FFF2-40B4-BE49-F238E27FC236}">
                <a16:creationId xmlns:a16="http://schemas.microsoft.com/office/drawing/2014/main" id="{7DE17870-FB0E-49BA-8444-8F0873F9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8" y="2277710"/>
            <a:ext cx="3566283" cy="480131"/>
          </a:xfrm>
        </p:spPr>
        <p:txBody>
          <a:bodyPr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2FC35258-6E67-44EC-9C86-F6B193DBCD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9888" y="3394017"/>
            <a:ext cx="3566283" cy="612988"/>
          </a:xfrm>
        </p:spPr>
        <p:txBody>
          <a:bodyPr wrap="square" lIns="198000">
            <a:sp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  <a:lvl2pPr marL="90488" indent="0">
              <a:buNone/>
              <a:defRPr sz="1600"/>
            </a:lvl2pPr>
            <a:lvl3pPr marL="361950" indent="0">
              <a:buNone/>
              <a:defRPr sz="1600"/>
            </a:lvl3pPr>
            <a:lvl4pPr marL="625475" indent="0">
              <a:buNone/>
              <a:defRPr sz="1600"/>
            </a:lvl4pPr>
            <a:lvl5pPr marL="896938" indent="0">
              <a:buNone/>
              <a:defRPr sz="1600"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351739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pour une image  68">
            <a:extLst>
              <a:ext uri="{FF2B5EF4-FFF2-40B4-BE49-F238E27FC236}">
                <a16:creationId xmlns:a16="http://schemas.microsoft.com/office/drawing/2014/main" id="{B445BB7E-323F-43BE-9747-56900C27538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67544" y="3605430"/>
            <a:ext cx="5006708" cy="2544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FC0DD-A9BA-4F4B-8171-7486F372A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21" name="Titre 20">
            <a:extLst>
              <a:ext uri="{FF2B5EF4-FFF2-40B4-BE49-F238E27FC236}">
                <a16:creationId xmlns:a16="http://schemas.microsoft.com/office/drawing/2014/main" id="{EA7CCBEC-79CB-4843-937D-FB77DFF5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0DECCBF1-B953-4748-AA30-D6E5221E01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6871" y="1608721"/>
            <a:ext cx="5997743" cy="1923604"/>
          </a:xfrm>
        </p:spPr>
        <p:txBody>
          <a:bodyPr>
            <a:spAutoFit/>
          </a:bodyPr>
          <a:lstStyle>
            <a:lvl1pPr marL="127000" indent="-127000">
              <a:defRPr sz="2400" cap="all" baseline="0">
                <a:latin typeface="+mj-lt"/>
              </a:defRPr>
            </a:lvl1pPr>
            <a:lvl2pPr marL="112713" indent="-112713">
              <a:spcBef>
                <a:spcPts val="900"/>
              </a:spcBef>
              <a:buFont typeface="Arial" panose="020B0604020202020204" pitchFamily="34" charset="0"/>
              <a:buChar char=" "/>
              <a:defRPr sz="1400">
                <a:solidFill>
                  <a:schemeClr val="tx2"/>
                </a:solidFill>
              </a:defRPr>
            </a:lvl2pPr>
            <a:lvl3pPr marL="266700" indent="-153988">
              <a:buFont typeface="Wingdings" panose="05000000000000000000" pitchFamily="2" charset="2"/>
              <a:buChar char="§"/>
              <a:defRPr/>
            </a:lvl3pPr>
            <a:lvl4pPr marL="533400" indent="-180975">
              <a:buFont typeface="Arial" panose="020B0604020202020204" pitchFamily="34" charset="0"/>
              <a:buChar char="̶"/>
              <a:tabLst/>
              <a:defRPr/>
            </a:lvl4pPr>
            <a:lvl5pPr marL="812800" indent="-180975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61F4148-27EE-42DD-B525-DB01CBA24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29474" y="2233828"/>
            <a:ext cx="3848101" cy="119517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11509557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F118F9-3D2C-4FDB-8631-E83DDEBA806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2272E2-0E09-4304-86DB-69DE499FAB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6000" cy="2952747"/>
          </a:xfrm>
          <a:custGeom>
            <a:avLst/>
            <a:gdLst>
              <a:gd name="connsiteX0" fmla="*/ 0 w 6096000"/>
              <a:gd name="connsiteY0" fmla="*/ 0 h 2952747"/>
              <a:gd name="connsiteX1" fmla="*/ 5222081 w 6096000"/>
              <a:gd name="connsiteY1" fmla="*/ 0 h 2952747"/>
              <a:gd name="connsiteX2" fmla="*/ 5222081 w 6096000"/>
              <a:gd name="connsiteY2" fmla="*/ 873919 h 2952747"/>
              <a:gd name="connsiteX3" fmla="*/ 6096000 w 6096000"/>
              <a:gd name="connsiteY3" fmla="*/ 873919 h 2952747"/>
              <a:gd name="connsiteX4" fmla="*/ 6096000 w 6096000"/>
              <a:gd name="connsiteY4" fmla="*/ 2952747 h 2952747"/>
              <a:gd name="connsiteX5" fmla="*/ 0 w 6096000"/>
              <a:gd name="connsiteY5" fmla="*/ 2952747 h 295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2952747">
                <a:moveTo>
                  <a:pt x="0" y="0"/>
                </a:moveTo>
                <a:lnTo>
                  <a:pt x="5222081" y="0"/>
                </a:lnTo>
                <a:lnTo>
                  <a:pt x="5222081" y="873919"/>
                </a:lnTo>
                <a:lnTo>
                  <a:pt x="6096000" y="873919"/>
                </a:lnTo>
                <a:lnTo>
                  <a:pt x="6096000" y="2952747"/>
                </a:lnTo>
                <a:lnTo>
                  <a:pt x="0" y="29527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EC9107-11BF-4B1A-B691-78781628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1ECC3F-5204-4951-B8A3-FB8992EB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2E9E02-A507-43D4-895D-90DB9823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8C6739-54ED-4EDD-B6D2-766CA61B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9D711D5D-C57A-4AF1-A30C-982A4FA5A6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678E4D1-57E1-4837-903D-D632DDD49E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6872" y="3292207"/>
            <a:ext cx="5547872" cy="2139047"/>
          </a:xfrm>
        </p:spPr>
        <p:txBody>
          <a:bodyPr wrap="square" anchor="b">
            <a:spAutoFit/>
          </a:bodyPr>
          <a:lstStyle>
            <a:lvl1pPr marL="127000" indent="-127000">
              <a:defRPr sz="3000" cap="all" baseline="0">
                <a:latin typeface="+mj-lt"/>
              </a:defRPr>
            </a:lvl1pPr>
            <a:lvl2pPr marL="112713" indent="-112713">
              <a:spcBef>
                <a:spcPts val="900"/>
              </a:spcBef>
              <a:buFont typeface="Arial" panose="020B0604020202020204" pitchFamily="34" charset="0"/>
              <a:buChar char=" "/>
              <a:defRPr sz="1600">
                <a:solidFill>
                  <a:schemeClr val="tx2"/>
                </a:solidFill>
              </a:defRPr>
            </a:lvl2pPr>
            <a:lvl3pPr marL="266700" indent="-153988">
              <a:buFont typeface="Wingdings" panose="05000000000000000000" pitchFamily="2" charset="2"/>
              <a:buChar char="§"/>
              <a:defRPr/>
            </a:lvl3pPr>
            <a:lvl4pPr marL="533400" indent="-180975">
              <a:buFont typeface="Arial" panose="020B0604020202020204" pitchFamily="34" charset="0"/>
              <a:buChar char="̶"/>
              <a:tabLst/>
              <a:defRPr/>
            </a:lvl4pPr>
            <a:lvl5pPr marL="812800" indent="-180975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BDE6836-A6D9-4741-963B-9620A63641B9}"/>
              </a:ext>
            </a:extLst>
          </p:cNvPr>
          <p:cNvCxnSpPr/>
          <p:nvPr userDrawn="1"/>
        </p:nvCxnSpPr>
        <p:spPr>
          <a:xfrm>
            <a:off x="481665" y="5652533"/>
            <a:ext cx="7115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8BBA83C-180A-45AB-9625-3B43612AB26D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E91278-AE23-4E28-9180-C020FE2E308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3DD7C53C-9F1A-40FE-B863-C8C2226073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08809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5BA265-6B56-4D00-B07B-9E4EAAA6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24EA3-2261-42EF-BE24-4DB5744D3CC6}" type="datetime4">
              <a:rPr lang="fr-FR" smtClean="0"/>
              <a:t>31 mai 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4CA3F6-CA1A-4844-B5D6-A371DAC3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12D757-2ACE-4A38-BD0E-FF4071E7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497F1A0-8C96-4454-A7F6-A72960EA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221201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440001" y="6393593"/>
            <a:ext cx="10756900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451" y="414338"/>
            <a:ext cx="789267" cy="430887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439333" y="1370504"/>
            <a:ext cx="10374057" cy="4650785"/>
          </a:xfr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spcBef>
                <a:spcPts val="200"/>
              </a:spcBef>
              <a:buClr>
                <a:schemeClr val="tx2"/>
              </a:buClr>
              <a:defRPr sz="1100" b="0">
                <a:solidFill>
                  <a:schemeClr val="tx1"/>
                </a:solidFill>
              </a:defRPr>
            </a:lvl2pPr>
            <a:lvl3pPr marL="628650" indent="-179388"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00" b="0">
                <a:solidFill>
                  <a:schemeClr val="tx1"/>
                </a:solidFill>
              </a:defRPr>
            </a:lvl3pPr>
            <a:lvl4pPr marL="804863" indent="-179388">
              <a:spcBef>
                <a:spcPts val="1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1000"/>
            </a:lvl4pPr>
            <a:lvl5pPr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1439334" y="752476"/>
            <a:ext cx="10462684" cy="288925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 facultatif</a:t>
            </a:r>
          </a:p>
        </p:txBody>
      </p:sp>
    </p:spTree>
    <p:extLst>
      <p:ext uri="{BB962C8B-B14F-4D97-AF65-F5344CB8AC3E}">
        <p14:creationId xmlns:p14="http://schemas.microsoft.com/office/powerpoint/2010/main" val="221464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497EBA-4C79-4135-8C8B-1DEB2389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578290"/>
            <a:ext cx="11618258" cy="480131"/>
          </a:xfrm>
          <a:prstGeom prst="rect">
            <a:avLst/>
          </a:prstGeom>
        </p:spPr>
        <p:txBody>
          <a:bodyPr vert="horz" lIns="165600" tIns="45720" rIns="91440" bIns="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A7E2E5-C620-44EC-84D1-9F4158E93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871" y="1528367"/>
            <a:ext cx="11618258" cy="4648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58BA0-B043-4E89-930D-A033CF18C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000" y="6356350"/>
            <a:ext cx="20140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4C159-75DC-49E0-9C9A-EE2F48706F69}" type="datetime4">
              <a:rPr lang="fr-FR" smtClean="0"/>
              <a:pPr/>
              <a:t>31 mai 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7D0ED2-906F-41B7-A215-52AFA50A7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8484" y="6356350"/>
            <a:ext cx="845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30E96F-508E-4D09-90F7-EE876D33F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12388" y="6424613"/>
            <a:ext cx="229594" cy="22860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0" tIns="0" rIns="0" bIns="0" rtlCol="0" anchor="ctr"/>
          <a:lstStyle>
            <a:lvl1pPr algn="ctr">
              <a:defRPr sz="900" cap="all" baseline="0">
                <a:solidFill>
                  <a:schemeClr val="bg1"/>
                </a:solidFill>
              </a:defRPr>
            </a:lvl1pPr>
          </a:lstStyle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FD4616DE-2D87-4C39-80CC-3525F4C7BC91}"/>
              </a:ext>
            </a:extLst>
          </p:cNvPr>
          <p:cNvPicPr>
            <a:picLocks noChangeAspect="1"/>
          </p:cNvPicPr>
          <p:nvPr userDrawn="1"/>
        </p:nvPicPr>
        <p:blipFill>
          <a:blip r:embed="rId54">
            <a:extLs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150018" y="6128546"/>
            <a:ext cx="578644" cy="5786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D51525-B32E-4941-826B-26062909D372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4ED01A0-F893-44EF-9F62-EB93445D72BA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2DA579-BA4F-410E-BC74-BFB73F4D36EE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1D390D5E-C543-43FF-BB42-3BA8A4F77B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xmlns="" r:embed="rId5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348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kern="1200" cap="all" baseline="0">
          <a:solidFill>
            <a:srgbClr val="E30613"/>
          </a:solidFill>
          <a:latin typeface="+mj-lt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 "/>
        <a:defRPr sz="16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271463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53340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̶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806450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200" kern="1200">
          <a:solidFill>
            <a:schemeClr val="bg2"/>
          </a:solidFill>
          <a:latin typeface="+mn-lt"/>
          <a:ea typeface="+mn-ea"/>
          <a:cs typeface="+mn-cs"/>
        </a:defRPr>
      </a:lvl4pPr>
      <a:lvl5pPr marL="1077913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2.wdp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FA708-3130-614B-B2EF-26538E757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783" y="135424"/>
            <a:ext cx="5158836" cy="3376580"/>
          </a:xfrm>
        </p:spPr>
        <p:txBody>
          <a:bodyPr/>
          <a:lstStyle/>
          <a:p>
            <a:r>
              <a:rPr lang="fr-FR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Assurance scolaire</a:t>
            </a:r>
            <a:endParaRPr lang="fr-FR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6B82ED-4FD3-5044-84ED-B0281E3EA2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points clés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0D1462-1A81-3E43-9B60-A27A9B7B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EFEF8F-4854-4E9B-8862-F3E8EC18B6C1}" type="datetime4">
              <a:rPr kumimoji="0" lang="fr-FR" sz="1100" b="0" i="0" u="none" strike="noStrike" kern="1200" cap="all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 mai 2021</a:t>
            </a:fld>
            <a:endParaRPr kumimoji="0" lang="fr-FR" sz="11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4A827CCB-B681-4AB6-98AA-5B660F85A8F1}"/>
              </a:ext>
            </a:extLst>
          </p:cNvPr>
          <p:cNvSpPr txBox="1">
            <a:spLocks/>
          </p:cNvSpPr>
          <p:nvPr/>
        </p:nvSpPr>
        <p:spPr>
          <a:xfrm>
            <a:off x="1806979" y="6566273"/>
            <a:ext cx="3665552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algn="ctr">
              <a:defRPr sz="800" cap="all" baseline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Document à usage strictement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47423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E191B6-C472-3A41-A38A-82790AE7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31 mai 2021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D77DCF-1219-F546-8854-00EB3C5A16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724" y="803017"/>
            <a:ext cx="11618258" cy="338554"/>
          </a:xfrm>
        </p:spPr>
        <p:txBody>
          <a:bodyPr/>
          <a:lstStyle/>
          <a:p>
            <a:r>
              <a:rPr lang="fr-FR" dirty="0"/>
              <a:t>Assistance</a:t>
            </a:r>
            <a:r>
              <a:rPr lang="fr-FR" baseline="30000" dirty="0"/>
              <a:t>**</a:t>
            </a:r>
            <a:r>
              <a:rPr lang="fr-FR" dirty="0"/>
              <a:t> psychologique activable en cas de cyberharcèlement prévu dans notre solution d’Assurance Scolaire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CE57A51-75DC-474E-9573-AB8D38CA3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22886"/>
            <a:ext cx="11618258" cy="480131"/>
          </a:xfrm>
        </p:spPr>
        <p:txBody>
          <a:bodyPr/>
          <a:lstStyle/>
          <a:p>
            <a:r>
              <a:rPr lang="fr-FR" dirty="0" smtClean="0"/>
              <a:t>assurance </a:t>
            </a:r>
            <a:r>
              <a:rPr lang="fr-FR" dirty="0"/>
              <a:t>scolaire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(en option de l’assurance habitation</a:t>
            </a:r>
            <a:r>
              <a:rPr lang="fr-FR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03FA44C-9C74-9F46-BFD2-C00155E67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75" y="1234646"/>
            <a:ext cx="1866392" cy="2746901"/>
          </a:xfrm>
          <a:prstGeom prst="rect">
            <a:avLst/>
          </a:prstGeom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09E59AF7-3A18-A645-A5AC-8129725D45D3}"/>
              </a:ext>
            </a:extLst>
          </p:cNvPr>
          <p:cNvSpPr txBox="1"/>
          <p:nvPr/>
        </p:nvSpPr>
        <p:spPr>
          <a:xfrm>
            <a:off x="1089061" y="4322217"/>
            <a:ext cx="10816068" cy="18436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vert="horz" wrap="square" lIns="108000" tIns="45720" rIns="72000" bIns="45720" rtlCol="0" anchor="ctr" anchorCtr="0">
            <a:no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L’Assurance Scolaire propose une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assistance</a:t>
            </a:r>
            <a:r>
              <a:rPr lang="fr-FR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**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psychologique activable en cas d’évènement traumatisant affectant l’enfant assuré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(agression, racket, harcèlement / cyberharcèlement, décès d’un proche,…).</a:t>
            </a:r>
          </a:p>
          <a:p>
            <a:endParaRPr lang="fr-FR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Selon la situation, la prestation (consultation avec un psychologue clinicien) s’exerce dans les conditions suivantes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 à 5 entretiens par téléphone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 à 3 entretiens en face à face si nécessaire</a:t>
            </a:r>
          </a:p>
          <a:p>
            <a:r>
              <a:rPr 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Cette Garantie s’applique dans un délai de 12 mois à compter de la date de survenance de l’évènement</a:t>
            </a:r>
          </a:p>
          <a:p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On retrouve également cette assistance psychologique dans les produits MRH 4 (formule optimale), Auto 4, 2Roues et Santé</a:t>
            </a:r>
          </a:p>
        </p:txBody>
      </p:sp>
      <p:sp>
        <p:nvSpPr>
          <p:cNvPr id="32" name="Espace réservé du contenu 1">
            <a:extLst>
              <a:ext uri="{FF2B5EF4-FFF2-40B4-BE49-F238E27FC236}">
                <a16:creationId xmlns:a16="http://schemas.microsoft.com/office/drawing/2014/main" id="{C2CFA021-2D5B-8D41-83E8-F648C6E0CE66}"/>
              </a:ext>
            </a:extLst>
          </p:cNvPr>
          <p:cNvSpPr txBox="1">
            <a:spLocks/>
          </p:cNvSpPr>
          <p:nvPr/>
        </p:nvSpPr>
        <p:spPr>
          <a:xfrm>
            <a:off x="2657001" y="1308924"/>
            <a:ext cx="5150483" cy="200092"/>
          </a:xfrm>
          <a:prstGeom prst="rect">
            <a:avLst/>
          </a:prstGeom>
          <a:solidFill>
            <a:srgbClr val="DB4B4B">
              <a:lumMod val="75000"/>
            </a:srgbClr>
          </a:solidFill>
        </p:spPr>
        <p:txBody>
          <a:bodyPr lIns="91440" tIns="45720" rIns="91440" bIns="45720" anchor="ctr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Arial"/>
              </a:rPr>
              <a:t>Les points clés de l’Assurance </a:t>
            </a:r>
            <a:r>
              <a:rPr lang="fr-FR" sz="1400" b="1" dirty="0">
                <a:solidFill>
                  <a:srgbClr val="FFFFFF"/>
                </a:solidFill>
                <a:sym typeface="Arial"/>
              </a:rPr>
              <a:t>S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Arial"/>
              </a:rPr>
              <a:t>colaire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D3D204EA-4E57-ED48-95B3-8C241C4CD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50" y="4071497"/>
            <a:ext cx="457304" cy="45730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E709885-5A57-EC4B-9E21-790B8F50CCC2}"/>
              </a:ext>
            </a:extLst>
          </p:cNvPr>
          <p:cNvSpPr/>
          <p:nvPr/>
        </p:nvSpPr>
        <p:spPr>
          <a:xfrm>
            <a:off x="2632677" y="1519801"/>
            <a:ext cx="92724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L’Assurance Scolaire est une option incluse dans la nouvelle offre d’Assurance Habitation</a:t>
            </a:r>
            <a:r>
              <a:rPr lang="fr-FR" sz="1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fr-FR" sz="1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cas d’accident survenu dans le cadre de leur vie privée, cette garantie couvre les enfants de moins de 24 ans, allant à la crèche ou poursuivant leurs études.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6EC10A8-F63D-6341-A118-381DCC731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1154" y="2266151"/>
            <a:ext cx="403589" cy="403589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FE59BF2D-16A3-1D41-8157-898C2F274234}"/>
              </a:ext>
            </a:extLst>
          </p:cNvPr>
          <p:cNvSpPr txBox="1"/>
          <p:nvPr/>
        </p:nvSpPr>
        <p:spPr>
          <a:xfrm>
            <a:off x="2657661" y="2716228"/>
            <a:ext cx="305477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L’indemnisation concerne les dommages et conséquences suivants*: </a:t>
            </a:r>
          </a:p>
          <a:p>
            <a:pPr algn="ctr"/>
            <a:endParaRPr lang="fr-FR" sz="105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ctr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 responsabilité civile couvre les dommages causés par l’enfant à autrui. Le remboursement complémentaire des frais médicaux, optique et de prothèses suite à un accident. </a:t>
            </a:r>
          </a:p>
          <a:p>
            <a:pPr algn="ctr"/>
            <a:r>
              <a:rPr lang="fr-FR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Les accidents causés et/ou subis par l’enfant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9E49953-8333-FB40-BE91-87D53E77FF59}"/>
              </a:ext>
            </a:extLst>
          </p:cNvPr>
          <p:cNvSpPr txBox="1"/>
          <p:nvPr/>
        </p:nvSpPr>
        <p:spPr>
          <a:xfrm>
            <a:off x="5748172" y="2716228"/>
            <a:ext cx="2990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Une prise en charge des frais en cas d’accident*: </a:t>
            </a:r>
          </a:p>
          <a:p>
            <a:pPr algn="ctr"/>
            <a:endParaRPr lang="fr-FR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Frais de rapatriement suite à un accident ou une maladie nécessitant un transport médical du lieu du sinistre à son domicile ; frais liés à l'interruption de scolarité ; frais de garde ; frais de transport domicile-école, en cas de handicap provisoire.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AC723565-CBEF-D541-8816-3C14840EC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6024" y="2236015"/>
            <a:ext cx="416497" cy="416497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FDEB13F7-7666-7B49-A4A8-BF809CA5D8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8966" y="2243388"/>
            <a:ext cx="401750" cy="401750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53B79FB2-6677-F346-901D-1C084F565A23}"/>
              </a:ext>
            </a:extLst>
          </p:cNvPr>
          <p:cNvSpPr txBox="1"/>
          <p:nvPr/>
        </p:nvSpPr>
        <p:spPr>
          <a:xfrm>
            <a:off x="8914555" y="2626288"/>
            <a:ext cx="2990573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 des enfants en cas d'immobilisation/ hospitalisation des parents*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</a:t>
            </a:r>
          </a:p>
          <a:p>
            <a:pPr algn="ctr"/>
            <a:endParaRPr lang="fr-FR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cas d’hospitalisation de plus de 24h ou immobilisés plus de 5 jours de façon imprévue prise en charge des frais de garde des enfants ou des frais de transfert des enfants chez un proche  par exemple.</a:t>
            </a:r>
          </a:p>
          <a:p>
            <a:pPr algn="ctr"/>
            <a:endParaRPr lang="fr-FR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Espace réservé du pied de page 1">
            <a:extLst>
              <a:ext uri="{FF2B5EF4-FFF2-40B4-BE49-F238E27FC236}">
                <a16:creationId xmlns:a16="http://schemas.microsoft.com/office/drawing/2014/main" id="{2BEB22E7-43B8-4B30-AF68-38687E043DE1}"/>
              </a:ext>
            </a:extLst>
          </p:cNvPr>
          <p:cNvSpPr txBox="1">
            <a:spLocks/>
          </p:cNvSpPr>
          <p:nvPr/>
        </p:nvSpPr>
        <p:spPr>
          <a:xfrm>
            <a:off x="1059654" y="6220520"/>
            <a:ext cx="9936026" cy="16927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algn="ctr">
              <a:defRPr sz="800" cap="all" baseline="0"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700" cap="none" dirty="0"/>
              <a:t>(*) Assurance Habitation est un contrat de BPCE Assurances, entreprise régie par le Code des assurances. Voir limites, conditions et exclusions prévues aux conditions générales et particulières en vigueur.</a:t>
            </a:r>
          </a:p>
          <a:p>
            <a:pPr algn="l"/>
            <a:r>
              <a:rPr lang="fr-FR" sz="700" cap="none"/>
              <a:t>(**) Prestation </a:t>
            </a:r>
            <a:r>
              <a:rPr lang="fr-FR" sz="700" cap="none" dirty="0"/>
              <a:t>d’assistance réalisée par Inter Mutuelles Assistance GIE</a:t>
            </a:r>
          </a:p>
        </p:txBody>
      </p:sp>
      <p:sp>
        <p:nvSpPr>
          <p:cNvPr id="23" name="Espace réservé du pied de page 1">
            <a:extLst>
              <a:ext uri="{FF2B5EF4-FFF2-40B4-BE49-F238E27FC236}">
                <a16:creationId xmlns:a16="http://schemas.microsoft.com/office/drawing/2014/main" id="{232C532D-2BD3-473D-A6E7-D48B2C3EEA6C}"/>
              </a:ext>
            </a:extLst>
          </p:cNvPr>
          <p:cNvSpPr txBox="1">
            <a:spLocks/>
          </p:cNvSpPr>
          <p:nvPr/>
        </p:nvSpPr>
        <p:spPr>
          <a:xfrm>
            <a:off x="1806979" y="6566273"/>
            <a:ext cx="3665552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algn="ctr">
              <a:defRPr sz="800" cap="all" baseline="0">
                <a:solidFill>
                  <a:schemeClr val="bg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Document à usage strictement interne - Ne pas diffuser</a:t>
            </a:r>
          </a:p>
        </p:txBody>
      </p:sp>
    </p:spTree>
    <p:extLst>
      <p:ext uri="{BB962C8B-B14F-4D97-AF65-F5344CB8AC3E}">
        <p14:creationId xmlns:p14="http://schemas.microsoft.com/office/powerpoint/2010/main" val="295289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32137E9-9BBA-409C-AA72-621898F459DF}"/>
              </a:ext>
            </a:extLst>
          </p:cNvPr>
          <p:cNvSpPr/>
          <p:nvPr/>
        </p:nvSpPr>
        <p:spPr>
          <a:xfrm>
            <a:off x="2537123" y="4605035"/>
            <a:ext cx="2438747" cy="1580221"/>
          </a:xfrm>
          <a:prstGeom prst="roundRect">
            <a:avLst>
              <a:gd name="adj" fmla="val 1063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fr-FR" sz="1100" dirty="0">
              <a:solidFill>
                <a:schemeClr val="tx1"/>
              </a:solidFill>
            </a:endParaRPr>
          </a:p>
          <a:p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>
                <a:solidFill>
                  <a:schemeClr val="tx1"/>
                </a:solidFill>
              </a:rPr>
              <a:t>Le client </a:t>
            </a:r>
            <a:r>
              <a:rPr lang="fr-FR" sz="1100" b="1" dirty="0">
                <a:solidFill>
                  <a:schemeClr val="tx1"/>
                </a:solidFill>
              </a:rPr>
              <a:t>appelle le SVI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4136571-D9BC-4CA2-9D8F-5CABA9122F20}"/>
              </a:ext>
            </a:extLst>
          </p:cNvPr>
          <p:cNvCxnSpPr/>
          <p:nvPr/>
        </p:nvCxnSpPr>
        <p:spPr>
          <a:xfrm>
            <a:off x="6430014" y="1883436"/>
            <a:ext cx="0" cy="1977612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2E6D4CD-DAC2-4EF0-829E-43014255A34B}"/>
              </a:ext>
            </a:extLst>
          </p:cNvPr>
          <p:cNvSpPr/>
          <p:nvPr/>
        </p:nvSpPr>
        <p:spPr>
          <a:xfrm>
            <a:off x="6377962" y="3585043"/>
            <a:ext cx="104104" cy="114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8C28DF-4BBF-4231-B6A8-FFDC7A166439}"/>
              </a:ext>
            </a:extLst>
          </p:cNvPr>
          <p:cNvSpPr/>
          <p:nvPr/>
        </p:nvSpPr>
        <p:spPr>
          <a:xfrm>
            <a:off x="6377962" y="3049064"/>
            <a:ext cx="104104" cy="114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61D458-7283-4E1D-BD75-25D2BD08914C}"/>
              </a:ext>
            </a:extLst>
          </p:cNvPr>
          <p:cNvSpPr/>
          <p:nvPr/>
        </p:nvSpPr>
        <p:spPr>
          <a:xfrm>
            <a:off x="6377962" y="2546167"/>
            <a:ext cx="104104" cy="114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04893F-976D-4574-88DF-ED69E11E9D36}"/>
              </a:ext>
            </a:extLst>
          </p:cNvPr>
          <p:cNvSpPr/>
          <p:nvPr/>
        </p:nvSpPr>
        <p:spPr>
          <a:xfrm>
            <a:off x="6377962" y="2046751"/>
            <a:ext cx="104104" cy="114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7717DC0-6EF9-406E-AB61-19EE0537E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587" y="390033"/>
            <a:ext cx="11618258" cy="480131"/>
          </a:xfrm>
        </p:spPr>
        <p:txBody>
          <a:bodyPr/>
          <a:lstStyle/>
          <a:p>
            <a:r>
              <a:rPr lang="fr-FR" dirty="0" smtClean="0"/>
              <a:t>ZOOM ASSISTANCE PSYCHOLOGIQUE :</a:t>
            </a:r>
            <a:br>
              <a:rPr lang="fr-FR" dirty="0" smtClean="0"/>
            </a:br>
            <a:r>
              <a:rPr lang="fr-FR" dirty="0" smtClean="0"/>
              <a:t>Offre </a:t>
            </a:r>
            <a:r>
              <a:rPr lang="fr-FR" dirty="0"/>
              <a:t>et parcours clients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D2C007-C80B-4D11-9E3F-CBE42F498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314" y="4001829"/>
            <a:ext cx="4443697" cy="307777"/>
          </a:xfrm>
        </p:spPr>
        <p:txBody>
          <a:bodyPr wrap="square">
            <a:spAutoFit/>
          </a:bodyPr>
          <a:lstStyle/>
          <a:p>
            <a:r>
              <a:rPr lang="fr-FR" sz="1400" b="1" cap="small" dirty="0">
                <a:solidFill>
                  <a:schemeClr val="bg1"/>
                </a:solidFill>
                <a:highlight>
                  <a:srgbClr val="800080"/>
                </a:highlight>
              </a:rPr>
              <a:t>Le parcours client de l’assistance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DC2C03-C8FB-49B7-B4ED-378311DAA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75" b="96610" l="9070" r="90000">
                        <a14:foregroundMark x1="10233" y1="18644" x2="9302" y2="47458"/>
                        <a14:backgroundMark x1="63488" y1="71186" x2="69302" y2="67797"/>
                        <a14:backgroundMark x1="69302" y1="67797" x2="73023" y2="67797"/>
                        <a14:backgroundMark x1="73488" y1="71186" x2="80233" y2="69492"/>
                        <a14:backgroundMark x1="80233" y1="69492" x2="83953" y2="71186"/>
                        <a14:backgroundMark x1="59302" y1="72881" x2="63721" y2="66102"/>
                        <a14:backgroundMark x1="60698" y1="96610" x2="66744" y2="96610"/>
                        <a14:backgroundMark x1="67442" y1="96610" x2="74419" y2="96610"/>
                        <a14:backgroundMark x1="74419" y1="96610" x2="80000" y2="91525"/>
                        <a14:backgroundMark x1="80000" y1="91525" x2="84884" y2="96610"/>
                        <a14:backgroundMark x1="54651" y1="79661" x2="62791" y2="98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5601" y="5593177"/>
            <a:ext cx="2549073" cy="34975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A0948F3-58EA-4495-A17B-265F3634D4F8}"/>
              </a:ext>
            </a:extLst>
          </p:cNvPr>
          <p:cNvSpPr/>
          <p:nvPr/>
        </p:nvSpPr>
        <p:spPr>
          <a:xfrm>
            <a:off x="2537123" y="1922048"/>
            <a:ext cx="3698593" cy="37673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Nouvelle Offre MRH – Formule Optimale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510522-0840-484C-9AB0-ACED6CD60996}"/>
              </a:ext>
            </a:extLst>
          </p:cNvPr>
          <p:cNvSpPr/>
          <p:nvPr/>
        </p:nvSpPr>
        <p:spPr>
          <a:xfrm>
            <a:off x="7104113" y="1883437"/>
            <a:ext cx="3279930" cy="1946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</a:rPr>
              <a:t>Selon la situation, la prestation (consultation avec un psychologue clinicien) s’exerce dans les conditions suivantes : </a:t>
            </a:r>
          </a:p>
          <a:p>
            <a:endParaRPr lang="fr-FR" sz="11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>
                <a:solidFill>
                  <a:schemeClr val="tx1"/>
                </a:solidFill>
              </a:rPr>
              <a:t>1 à 5 entretiens par téléphone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>
                <a:solidFill>
                  <a:schemeClr val="tx1"/>
                </a:solidFill>
              </a:rPr>
              <a:t>1 à 3 entretiens en face à face si nécessaire</a:t>
            </a:r>
          </a:p>
          <a:p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>
                <a:solidFill>
                  <a:schemeClr val="tx1"/>
                </a:solidFill>
              </a:rPr>
              <a:t>Cette garantie s’applique dans un </a:t>
            </a:r>
            <a:r>
              <a:rPr lang="fr-FR" sz="1100" b="1" dirty="0">
                <a:solidFill>
                  <a:schemeClr val="tx1"/>
                </a:solidFill>
              </a:rPr>
              <a:t>délai de </a:t>
            </a:r>
            <a:br>
              <a:rPr lang="fr-FR" sz="1100" b="1" dirty="0">
                <a:solidFill>
                  <a:schemeClr val="tx1"/>
                </a:solidFill>
              </a:rPr>
            </a:br>
            <a:r>
              <a:rPr lang="fr-FR" sz="1100" b="1" dirty="0">
                <a:solidFill>
                  <a:schemeClr val="tx1"/>
                </a:solidFill>
              </a:rPr>
              <a:t>12 mois</a:t>
            </a:r>
            <a:r>
              <a:rPr lang="fr-FR" sz="1100" dirty="0">
                <a:solidFill>
                  <a:schemeClr val="tx1"/>
                </a:solidFill>
              </a:rPr>
              <a:t> à compter de la date de survenance de l’évènement.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E29378-F2DE-4FEE-9465-587E6CE6A354}"/>
              </a:ext>
            </a:extLst>
          </p:cNvPr>
          <p:cNvSpPr/>
          <p:nvPr/>
        </p:nvSpPr>
        <p:spPr>
          <a:xfrm>
            <a:off x="2531605" y="2406798"/>
            <a:ext cx="3698593" cy="37673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Nouvelle Offre MRH – Option Assurance scolaire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1B4670-EEE9-4EAA-9AC6-C11D3FBA7823}"/>
              </a:ext>
            </a:extLst>
          </p:cNvPr>
          <p:cNvSpPr/>
          <p:nvPr/>
        </p:nvSpPr>
        <p:spPr>
          <a:xfrm>
            <a:off x="2536871" y="2910854"/>
            <a:ext cx="3693576" cy="3767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Offre Auto 4 &amp; Offre 2 Roues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F9D425-CB05-47F2-B430-874421C3F3BB}"/>
              </a:ext>
            </a:extLst>
          </p:cNvPr>
          <p:cNvSpPr/>
          <p:nvPr/>
        </p:nvSpPr>
        <p:spPr>
          <a:xfrm>
            <a:off x="2537123" y="3414910"/>
            <a:ext cx="3698593" cy="376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/>
              <a:t>Offre Santé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935C2CF-877E-4EBA-BCDF-5377F5156800}"/>
              </a:ext>
            </a:extLst>
          </p:cNvPr>
          <p:cNvCxnSpPr>
            <a:cxnSpLocks/>
          </p:cNvCxnSpPr>
          <p:nvPr/>
        </p:nvCxnSpPr>
        <p:spPr>
          <a:xfrm>
            <a:off x="6420036" y="2834795"/>
            <a:ext cx="576064" cy="0"/>
          </a:xfrm>
          <a:prstGeom prst="straightConnector1">
            <a:avLst/>
          </a:prstGeom>
          <a:ln w="19050">
            <a:solidFill>
              <a:schemeClr val="bg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2500CD8-BA4E-4429-A15F-512A5B5391EB}"/>
              </a:ext>
            </a:extLst>
          </p:cNvPr>
          <p:cNvSpPr/>
          <p:nvPr/>
        </p:nvSpPr>
        <p:spPr>
          <a:xfrm>
            <a:off x="1154652" y="958931"/>
            <a:ext cx="77800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cap="small" dirty="0">
                <a:solidFill>
                  <a:schemeClr val="bg1"/>
                </a:solidFill>
                <a:highlight>
                  <a:srgbClr val="800080"/>
                </a:highlight>
              </a:rPr>
              <a:t>L’offre d’assistance psychologique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FF1258-89E2-4A28-8AFC-D4B3EC5D3EA1}"/>
              </a:ext>
            </a:extLst>
          </p:cNvPr>
          <p:cNvSpPr/>
          <p:nvPr/>
        </p:nvSpPr>
        <p:spPr>
          <a:xfrm>
            <a:off x="2499508" y="1531349"/>
            <a:ext cx="39565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cap="small" dirty="0">
                <a:solidFill>
                  <a:schemeClr val="bg2"/>
                </a:solidFill>
              </a:rPr>
              <a:t>dans quels produits d’assurance est-elle accessible ? 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0F9444-4528-4962-B993-F6C8F5575A6C}"/>
              </a:ext>
            </a:extLst>
          </p:cNvPr>
          <p:cNvSpPr/>
          <p:nvPr/>
        </p:nvSpPr>
        <p:spPr>
          <a:xfrm>
            <a:off x="7068108" y="1520788"/>
            <a:ext cx="15279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cap="small" dirty="0">
                <a:solidFill>
                  <a:schemeClr val="bg2"/>
                </a:solidFill>
              </a:rPr>
              <a:t>Que contient-elle ?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B64EF89-53B8-4FED-A75C-DDA3CAABC868}"/>
              </a:ext>
            </a:extLst>
          </p:cNvPr>
          <p:cNvSpPr/>
          <p:nvPr/>
        </p:nvSpPr>
        <p:spPr>
          <a:xfrm>
            <a:off x="6394014" y="2063456"/>
            <a:ext cx="72000" cy="72000"/>
          </a:xfrm>
          <a:prstGeom prst="ellipse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579FB97-B7C6-4F27-9D10-060BCE275D27}"/>
              </a:ext>
            </a:extLst>
          </p:cNvPr>
          <p:cNvSpPr/>
          <p:nvPr/>
        </p:nvSpPr>
        <p:spPr>
          <a:xfrm>
            <a:off x="6394014" y="2567520"/>
            <a:ext cx="72000" cy="72000"/>
          </a:xfrm>
          <a:prstGeom prst="ellipse">
            <a:avLst/>
          </a:prstGeom>
          <a:solidFill>
            <a:srgbClr val="581D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6D7660C-47D9-434E-9098-D78C2D231CB1}"/>
              </a:ext>
            </a:extLst>
          </p:cNvPr>
          <p:cNvSpPr/>
          <p:nvPr/>
        </p:nvSpPr>
        <p:spPr>
          <a:xfrm>
            <a:off x="6394014" y="3071576"/>
            <a:ext cx="72000" cy="72000"/>
          </a:xfrm>
          <a:prstGeom prst="ellipse">
            <a:avLst/>
          </a:prstGeom>
          <a:solidFill>
            <a:srgbClr val="830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B25A6F6-C0EE-4108-9297-5377D58D5F19}"/>
              </a:ext>
            </a:extLst>
          </p:cNvPr>
          <p:cNvSpPr/>
          <p:nvPr/>
        </p:nvSpPr>
        <p:spPr>
          <a:xfrm>
            <a:off x="6394014" y="3611636"/>
            <a:ext cx="72000" cy="72000"/>
          </a:xfrm>
          <a:prstGeom prst="ellipse">
            <a:avLst/>
          </a:prstGeom>
          <a:solidFill>
            <a:srgbClr val="8F4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A01C255-6D39-4A39-862B-4D56947F1AC3}"/>
              </a:ext>
            </a:extLst>
          </p:cNvPr>
          <p:cNvSpPr/>
          <p:nvPr/>
        </p:nvSpPr>
        <p:spPr>
          <a:xfrm>
            <a:off x="2423592" y="4549061"/>
            <a:ext cx="288032" cy="2769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A98E054-102B-4873-97BB-9E93494F0C8E}"/>
              </a:ext>
            </a:extLst>
          </p:cNvPr>
          <p:cNvSpPr/>
          <p:nvPr/>
        </p:nvSpPr>
        <p:spPr>
          <a:xfrm>
            <a:off x="5184676" y="4605035"/>
            <a:ext cx="2438747" cy="1580221"/>
          </a:xfrm>
          <a:prstGeom prst="roundRect">
            <a:avLst>
              <a:gd name="adj" fmla="val 1063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endParaRPr lang="fr-FR" sz="1100" dirty="0"/>
          </a:p>
          <a:p>
            <a:r>
              <a:rPr lang="fr-FR" sz="1100" dirty="0">
                <a:solidFill>
                  <a:schemeClr val="tx1"/>
                </a:solidFill>
              </a:rPr>
              <a:t>Le </a:t>
            </a:r>
            <a:r>
              <a:rPr lang="fr-FR" sz="1100" b="1" dirty="0">
                <a:solidFill>
                  <a:schemeClr val="tx1"/>
                </a:solidFill>
              </a:rPr>
              <a:t>gestionnaire sinistre vérifie uniquement l’éligibilité du client en terme de contrat</a:t>
            </a:r>
            <a:r>
              <a:rPr lang="fr-FR" sz="1100" dirty="0">
                <a:solidFill>
                  <a:schemeClr val="tx1"/>
                </a:solidFill>
              </a:rPr>
              <a:t/>
            </a:r>
            <a:br>
              <a:rPr lang="fr-FR" sz="1100" dirty="0">
                <a:solidFill>
                  <a:schemeClr val="tx1"/>
                </a:solidFill>
              </a:rPr>
            </a:br>
            <a:r>
              <a:rPr lang="fr-FR" sz="1100" dirty="0">
                <a:solidFill>
                  <a:schemeClr val="tx1"/>
                </a:solidFill>
              </a:rPr>
              <a:t>Aucune pièce justificative n’est demandée.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75F57EAC-A1D5-46C7-AECF-1726A627D4C1}"/>
              </a:ext>
            </a:extLst>
          </p:cNvPr>
          <p:cNvSpPr/>
          <p:nvPr/>
        </p:nvSpPr>
        <p:spPr>
          <a:xfrm>
            <a:off x="5071145" y="4515160"/>
            <a:ext cx="288032" cy="2769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2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0C4B8F7-E3E8-450B-B2D0-D64492FB3EAD}"/>
              </a:ext>
            </a:extLst>
          </p:cNvPr>
          <p:cNvSpPr/>
          <p:nvPr/>
        </p:nvSpPr>
        <p:spPr>
          <a:xfrm>
            <a:off x="7832229" y="4605035"/>
            <a:ext cx="2438747" cy="1580221"/>
          </a:xfrm>
          <a:prstGeom prst="roundRect">
            <a:avLst>
              <a:gd name="adj" fmla="val 1063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endParaRPr lang="fr-FR" sz="1100" dirty="0"/>
          </a:p>
          <a:p>
            <a:r>
              <a:rPr lang="fr-FR" sz="1100" dirty="0">
                <a:solidFill>
                  <a:schemeClr val="tx1"/>
                </a:solidFill>
              </a:rPr>
              <a:t>Le gestionnaire sinistre transfert le client vers </a:t>
            </a:r>
            <a:r>
              <a:rPr lang="fr-FR" sz="1100" b="1" dirty="0">
                <a:solidFill>
                  <a:schemeClr val="tx1"/>
                </a:solidFill>
              </a:rPr>
              <a:t>l’</a:t>
            </a:r>
            <a:r>
              <a:rPr lang="fr-FR" sz="1100" b="1" dirty="0" err="1">
                <a:solidFill>
                  <a:schemeClr val="tx1"/>
                </a:solidFill>
              </a:rPr>
              <a:t>assisteur</a:t>
            </a:r>
            <a:r>
              <a:rPr lang="fr-FR" sz="1100" b="1" dirty="0">
                <a:solidFill>
                  <a:schemeClr val="tx1"/>
                </a:solidFill>
              </a:rPr>
              <a:t> IMA pour mise en relation avec un psychologue </a:t>
            </a:r>
            <a:r>
              <a:rPr lang="fr-FR" sz="1100" dirty="0">
                <a:solidFill>
                  <a:schemeClr val="tx1"/>
                </a:solidFill>
              </a:rPr>
              <a:t>(PSYA 7j/7 24h/24)</a:t>
            </a:r>
          </a:p>
          <a:p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A2D59FB-3FD3-45D9-B183-96A7EDC5CD76}"/>
              </a:ext>
            </a:extLst>
          </p:cNvPr>
          <p:cNvSpPr/>
          <p:nvPr/>
        </p:nvSpPr>
        <p:spPr>
          <a:xfrm>
            <a:off x="7718698" y="4437113"/>
            <a:ext cx="288032" cy="2769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3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C752885-7B65-4783-87C2-40D82608D2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4814"/>
          <a:stretch/>
        </p:blipFill>
        <p:spPr>
          <a:xfrm>
            <a:off x="2099168" y="1988841"/>
            <a:ext cx="324812" cy="27669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30DCA9-A1B8-40E3-B96A-9EDA2E9BE7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33238"/>
          <a:stretch/>
        </p:blipFill>
        <p:spPr>
          <a:xfrm>
            <a:off x="2045412" y="2924350"/>
            <a:ext cx="432324" cy="28862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3C318CD-5AAB-45BA-B41A-433FBC02A7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25751"/>
          <a:stretch/>
        </p:blipFill>
        <p:spPr>
          <a:xfrm>
            <a:off x="1667509" y="2947690"/>
            <a:ext cx="357293" cy="26528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DE216A1-55AE-41C5-91C9-1598B9B409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4107"/>
          <a:stretch/>
        </p:blipFill>
        <p:spPr>
          <a:xfrm>
            <a:off x="3482425" y="4338910"/>
            <a:ext cx="575423" cy="494246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D6639E22-FE7D-46B2-B2F5-3334AB058CD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6287"/>
          <a:stretch/>
        </p:blipFill>
        <p:spPr>
          <a:xfrm>
            <a:off x="6060638" y="4329100"/>
            <a:ext cx="575423" cy="48170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EAFD9C47-DC66-4EAC-B9C0-075A086987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4555"/>
          <a:stretch/>
        </p:blipFill>
        <p:spPr>
          <a:xfrm>
            <a:off x="8687617" y="4283591"/>
            <a:ext cx="632965" cy="540841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D0A84ACE-5467-4D6D-B9BB-57F80D48AD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4814"/>
          <a:stretch/>
        </p:blipFill>
        <p:spPr>
          <a:xfrm>
            <a:off x="2099168" y="2468230"/>
            <a:ext cx="324812" cy="276695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7402D386-A3C7-425C-9BD9-AD0FA261694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8443"/>
          <a:stretch/>
        </p:blipFill>
        <p:spPr>
          <a:xfrm>
            <a:off x="2070862" y="3464694"/>
            <a:ext cx="381424" cy="31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5202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PCE">
      <a:dk1>
        <a:sysClr val="windowText" lastClr="000000"/>
      </a:dk1>
      <a:lt1>
        <a:sysClr val="window" lastClr="FFFFFF"/>
      </a:lt1>
      <a:dk2>
        <a:srgbClr val="E30613"/>
      </a:dk2>
      <a:lt2>
        <a:srgbClr val="706F6F"/>
      </a:lt2>
      <a:accent1>
        <a:srgbClr val="9AACBD"/>
      </a:accent1>
      <a:accent2>
        <a:srgbClr val="EBC457"/>
      </a:accent2>
      <a:accent3>
        <a:srgbClr val="538368"/>
      </a:accent3>
      <a:accent4>
        <a:srgbClr val="4C6F86"/>
      </a:accent4>
      <a:accent5>
        <a:srgbClr val="294154"/>
      </a:accent5>
      <a:accent6>
        <a:srgbClr val="D8CF9C"/>
      </a:accent6>
      <a:hlink>
        <a:srgbClr val="866D73"/>
      </a:hlink>
      <a:folHlink>
        <a:srgbClr val="954F72"/>
      </a:folHlink>
    </a:clrScheme>
    <a:fontScheme name="BPC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544</Words>
  <Application>Microsoft Office PowerPoint</Application>
  <PresentationFormat>Grand écran</PresentationFormat>
  <Paragraphs>58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Cambria Math</vt:lpstr>
      <vt:lpstr>Open Sans</vt:lpstr>
      <vt:lpstr>Verdana</vt:lpstr>
      <vt:lpstr>Wingdings</vt:lpstr>
      <vt:lpstr>1_Thème Office</vt:lpstr>
      <vt:lpstr>Assurance scolaire</vt:lpstr>
      <vt:lpstr>assurance scolaire (en option de l’assurance habitation* )</vt:lpstr>
      <vt:lpstr>ZOOM ASSISTANCE PSYCHOLOGIQUE : Offre et parcours clients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Isaure ALLARD DE GRANDMAISON</dc:creator>
  <cp:lastModifiedBy>WEISS Michel [CEGEE]</cp:lastModifiedBy>
  <cp:revision>77</cp:revision>
  <dcterms:created xsi:type="dcterms:W3CDTF">2021-04-07T10:27:08Z</dcterms:created>
  <dcterms:modified xsi:type="dcterms:W3CDTF">2021-05-31T13:54:09Z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EMILIE.FOREST@bpce.fr</vt:lpwstr>
  </property>
  <property fmtid="{D5CDD505-2E9C-101B-9397-08002B2CF9AE}" pid="5" name="MSIP_Label_48a19f0c-bea1-442e-a475-ed109d9ec508_SetDate">
    <vt:lpwstr>2021-04-08T07:45:07.2268138Z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