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0" r:id="rId5"/>
  </p:sldMasterIdLst>
  <p:notesMasterIdLst>
    <p:notesMasterId r:id="rId8"/>
  </p:notesMasterIdLst>
  <p:handoutMasterIdLst>
    <p:handoutMasterId r:id="rId9"/>
  </p:handoutMasterIdLst>
  <p:sldIdLst>
    <p:sldId id="266" r:id="rId6"/>
    <p:sldId id="269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OREST EMILIE" initials="FE" lastIdx="1" clrIdx="0">
    <p:extLst>
      <p:ext uri="{19B8F6BF-5375-455C-9EA6-DF929625EA0E}">
        <p15:presenceInfo xmlns:p15="http://schemas.microsoft.com/office/powerpoint/2012/main" userId="S::EMILIE.FOREST@bpce.fr::da6cc1a9-d934-4b50-89d2-31d782ff206a" providerId="AD"/>
      </p:ext>
    </p:extLst>
  </p:cmAuthor>
  <p:cmAuthor id="2" name="SAKKA OLFA" initials="SO" lastIdx="2" clrIdx="1">
    <p:extLst>
      <p:ext uri="{19B8F6BF-5375-455C-9EA6-DF929625EA0E}">
        <p15:presenceInfo xmlns:p15="http://schemas.microsoft.com/office/powerpoint/2012/main" userId="S::Olfa.SAKKA@bpce.fr::7d16c1a4-c92e-41cc-8ad8-2aa9cc578c38" providerId="AD"/>
      </p:ext>
    </p:extLst>
  </p:cmAuthor>
  <p:cmAuthor id="3" name="DE MINIAC ALIX" initials="DMA" lastIdx="1" clrIdx="2">
    <p:extLst>
      <p:ext uri="{19B8F6BF-5375-455C-9EA6-DF929625EA0E}">
        <p15:presenceInfo xmlns:p15="http://schemas.microsoft.com/office/powerpoint/2012/main" userId="S::Alix.DEMINIAC@bpce.fr::dd20e7b6-7578-440d-955d-73ffc3960c94" providerId="AD"/>
      </p:ext>
    </p:extLst>
  </p:cmAuthor>
  <p:cmAuthor id="4" name="TURBET DELOF Mathilde (EXT)" initials="TDM(" lastIdx="1" clrIdx="3">
    <p:extLst>
      <p:ext uri="{19B8F6BF-5375-455C-9EA6-DF929625EA0E}">
        <p15:presenceInfo xmlns:p15="http://schemas.microsoft.com/office/powerpoint/2012/main" userId="TURBET DELOF Mathilde (EXT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00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30" autoAdjust="0"/>
    <p:restoredTop sz="95097" autoAdjust="0"/>
  </p:normalViewPr>
  <p:slideViewPr>
    <p:cSldViewPr snapToGrid="0" showGuides="1">
      <p:cViewPr varScale="1">
        <p:scale>
          <a:sx n="59" d="100"/>
          <a:sy n="59" d="100"/>
        </p:scale>
        <p:origin x="996" y="60"/>
      </p:cViewPr>
      <p:guideLst>
        <p:guide pos="3840"/>
        <p:guide orient="horz" pos="2160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>
      <p:cViewPr varScale="1">
        <p:scale>
          <a:sx n="117" d="100"/>
          <a:sy n="117" d="100"/>
        </p:scale>
        <p:origin x="502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0" Type="http://schemas.openxmlformats.org/officeDocument/2006/relationships/commentAuthors" Target="commentAuthors.xml"/><Relationship Id="rId4" Type="http://schemas.openxmlformats.org/officeDocument/2006/relationships/customXml" Target="../customXml/item4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1F1DC9B7-CE78-4D70-B093-76A1E5038B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86A0124-9EAE-47D5-A0B4-F1FA629AEC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CD560-A4A9-4D0B-B9D8-DF20B63F37C0}" type="datetimeFigureOut">
              <a:rPr lang="fr-FR" smtClean="0"/>
              <a:t>27/05/2022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D82DFCA-E2F7-4B29-BC20-B8C0A2894CF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C8F3435-E04C-43A1-99BC-CD20F7F4A08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867B09-A61B-4819-9CF7-B22A5248D8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6149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F5C28A-2736-41DB-8B77-BB77B84DCA72}" type="datetimeFigureOut">
              <a:rPr lang="fr-FR" smtClean="0"/>
              <a:t>27/05/2022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A4440-8984-420A-82EA-536835DC72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7221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59171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A4440-8984-420A-82EA-536835DC729E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5826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ce réservé pour une image  2">
            <a:extLst>
              <a:ext uri="{FF2B5EF4-FFF2-40B4-BE49-F238E27FC236}">
                <a16:creationId xmlns:a16="http://schemas.microsoft.com/office/drawing/2014/main" id="{8169C91E-4B76-472F-AC8A-552F51B61951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0" y="0"/>
            <a:ext cx="1219320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27 mai 2022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C6F696D-69AD-4CF5-AEE5-0F7C853CA6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13018" y="4972049"/>
            <a:ext cx="2809875" cy="1162051"/>
          </a:xfrm>
          <a:prstGeom prst="rect">
            <a:avLst/>
          </a:prstGeom>
        </p:spPr>
      </p:pic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4CE54580-294B-4B94-83C2-B336B1CC83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954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C7D6E238-8D1C-4220-9BAD-A61191BF8A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796844"/>
            <a:ext cx="2316480" cy="206029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7960ED2-A6B8-4899-9F3A-7BF5AEB5B0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48164" y="4746812"/>
            <a:ext cx="2911289" cy="1277470"/>
          </a:xfrm>
          <a:prstGeom prst="rect">
            <a:avLst/>
          </a:prstGeom>
        </p:spPr>
      </p:pic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4658" y="535065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17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EA529C3E-A98E-4662-8D08-AD7C3B6D616D}" type="datetime4">
              <a:rPr lang="fr-FR" smtClean="0"/>
              <a:pPr/>
              <a:t>27 mai 2022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28130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664A227C-7AB3-4617-B474-1686A08A1F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796844"/>
            <a:ext cx="2316480" cy="206029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6D2D3DD-51B5-4033-A1D9-DDC7997861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48164" y="4746812"/>
            <a:ext cx="2911289" cy="1277470"/>
          </a:xfrm>
          <a:prstGeom prst="rect">
            <a:avLst/>
          </a:prstGeom>
        </p:spPr>
      </p:pic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27 mai 2022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4503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texte&#10;&#10;Description générée automatiquement">
            <a:extLst>
              <a:ext uri="{FF2B5EF4-FFF2-40B4-BE49-F238E27FC236}">
                <a16:creationId xmlns:a16="http://schemas.microsoft.com/office/drawing/2014/main" id="{C8CCEA4F-CBAA-483C-A7F0-9EA0D5CE51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75081" y="6257924"/>
            <a:ext cx="1307307" cy="509589"/>
          </a:xfrm>
          <a:prstGeom prst="rect">
            <a:avLst/>
          </a:prstGeom>
        </p:spPr>
      </p:pic>
      <p:sp>
        <p:nvSpPr>
          <p:cNvPr id="15" name="Graphique 12">
            <a:extLst>
              <a:ext uri="{FF2B5EF4-FFF2-40B4-BE49-F238E27FC236}">
                <a16:creationId xmlns:a16="http://schemas.microsoft.com/office/drawing/2014/main" id="{6D7318E5-86D9-443B-ACB1-1C8E7E758885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6400"/>
            <a:ext cx="11160000" cy="5805502"/>
          </a:xfrm>
          <a:custGeom>
            <a:avLst/>
            <a:gdLst>
              <a:gd name="connsiteX0" fmla="*/ 8386001 w 8386000"/>
              <a:gd name="connsiteY0" fmla="*/ 0 h 4362450"/>
              <a:gd name="connsiteX1" fmla="*/ 0 w 8386000"/>
              <a:gd name="connsiteY1" fmla="*/ 0 h 4362450"/>
              <a:gd name="connsiteX2" fmla="*/ 667 w 8386000"/>
              <a:gd name="connsiteY2" fmla="*/ 4272439 h 4362450"/>
              <a:gd name="connsiteX3" fmla="*/ 667 w 8386000"/>
              <a:gd name="connsiteY3" fmla="*/ 4362450 h 4362450"/>
              <a:gd name="connsiteX4" fmla="*/ 7218903 w 8386000"/>
              <a:gd name="connsiteY4" fmla="*/ 4362450 h 4362450"/>
              <a:gd name="connsiteX5" fmla="*/ 7218903 w 8386000"/>
              <a:gd name="connsiteY5" fmla="*/ 4272439 h 4362450"/>
              <a:gd name="connsiteX6" fmla="*/ 8386001 w 8386000"/>
              <a:gd name="connsiteY6" fmla="*/ 4272439 h 4362450"/>
              <a:gd name="connsiteX7" fmla="*/ 8386001 w 8386000"/>
              <a:gd name="connsiteY7" fmla="*/ 0 h 436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86000" h="4362450">
                <a:moveTo>
                  <a:pt x="8386001" y="0"/>
                </a:moveTo>
                <a:lnTo>
                  <a:pt x="0" y="0"/>
                </a:lnTo>
                <a:lnTo>
                  <a:pt x="667" y="4272439"/>
                </a:lnTo>
                <a:lnTo>
                  <a:pt x="667" y="4362450"/>
                </a:lnTo>
                <a:lnTo>
                  <a:pt x="7218903" y="4362450"/>
                </a:lnTo>
                <a:lnTo>
                  <a:pt x="7218903" y="4272439"/>
                </a:lnTo>
                <a:lnTo>
                  <a:pt x="8386001" y="4272439"/>
                </a:lnTo>
                <a:lnTo>
                  <a:pt x="8386001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1040"/>
            <a:ext cx="10620000" cy="503873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67857" y="1795743"/>
            <a:ext cx="2880000" cy="576000"/>
          </a:xfrm>
        </p:spPr>
        <p:txBody>
          <a:bodyPr anchor="t"/>
          <a:lstStyle>
            <a:lvl1pPr marL="0" indent="0">
              <a:buNone/>
              <a:defRPr sz="33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667856" y="2429156"/>
            <a:ext cx="2880000" cy="3240000"/>
          </a:xfrm>
        </p:spPr>
        <p:txBody>
          <a:bodyPr anchor="t"/>
          <a:lstStyle>
            <a:lvl1pPr marL="0" indent="0">
              <a:buNone/>
              <a:defRPr sz="15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E1576-F04C-490F-8279-C8266278EA01}" type="datetime4">
              <a:rPr lang="fr-FR" smtClean="0"/>
              <a:t>27 mai 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450" y="1795743"/>
            <a:ext cx="2880000" cy="576000"/>
          </a:xfrm>
        </p:spPr>
        <p:txBody>
          <a:bodyPr/>
          <a:lstStyle>
            <a:lvl1pPr>
              <a:defRPr sz="3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450" y="2429156"/>
            <a:ext cx="2880000" cy="3240000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43106" y="1795743"/>
            <a:ext cx="2880000" cy="576000"/>
          </a:xfrm>
        </p:spPr>
        <p:txBody>
          <a:bodyPr anchor="t"/>
          <a:lstStyle>
            <a:lvl1pPr marL="0" indent="0">
              <a:buNone/>
              <a:defRPr sz="33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43106" y="2429156"/>
            <a:ext cx="2880000" cy="3240000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83372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 descr="Une image contenant texte&#10;&#10;Description générée automatiquement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75081" y="6257924"/>
            <a:ext cx="1307307" cy="509589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F20E773-0DFF-49F5-88D1-06EE1957307C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58" cy="5805341"/>
          </a:xfrm>
          <a:custGeom>
            <a:avLst/>
            <a:gdLst>
              <a:gd name="connsiteX0" fmla="*/ 985106 w 11160058"/>
              <a:gd name="connsiteY0" fmla="*/ 0 h 5805341"/>
              <a:gd name="connsiteX1" fmla="*/ 10144358 w 11160058"/>
              <a:gd name="connsiteY1" fmla="*/ 0 h 5805341"/>
              <a:gd name="connsiteX2" fmla="*/ 10144358 w 11160058"/>
              <a:gd name="connsiteY2" fmla="*/ 1 h 5805341"/>
              <a:gd name="connsiteX3" fmla="*/ 11151002 w 11160058"/>
              <a:gd name="connsiteY3" fmla="*/ 1 h 5805341"/>
              <a:gd name="connsiteX4" fmla="*/ 11151128 w 11160058"/>
              <a:gd name="connsiteY4" fmla="*/ 0 h 5805341"/>
              <a:gd name="connsiteX5" fmla="*/ 11160002 w 11160058"/>
              <a:gd name="connsiteY5" fmla="*/ 8876 h 5805341"/>
              <a:gd name="connsiteX6" fmla="*/ 11160002 w 11160058"/>
              <a:gd name="connsiteY6" fmla="*/ 5407760 h 5805341"/>
              <a:gd name="connsiteX7" fmla="*/ 11160002 w 11160058"/>
              <a:gd name="connsiteY7" fmla="*/ 5441468 h 5805341"/>
              <a:gd name="connsiteX8" fmla="*/ 11160058 w 11160058"/>
              <a:gd name="connsiteY8" fmla="*/ 5441468 h 5805341"/>
              <a:gd name="connsiteX9" fmla="*/ 11160058 w 11160058"/>
              <a:gd name="connsiteY9" fmla="*/ 5628083 h 5805341"/>
              <a:gd name="connsiteX10" fmla="*/ 11160058 w 11160058"/>
              <a:gd name="connsiteY10" fmla="*/ 5646742 h 5805341"/>
              <a:gd name="connsiteX11" fmla="*/ 11160058 w 11160058"/>
              <a:gd name="connsiteY11" fmla="*/ 5685545 h 5805341"/>
              <a:gd name="connsiteX12" fmla="*/ 9606766 w 11160058"/>
              <a:gd name="connsiteY12" fmla="*/ 5685545 h 5805341"/>
              <a:gd name="connsiteX13" fmla="*/ 9606766 w 11160058"/>
              <a:gd name="connsiteY13" fmla="*/ 5805341 h 5805341"/>
              <a:gd name="connsiteX14" fmla="*/ 9 w 11160058"/>
              <a:gd name="connsiteY14" fmla="*/ 5805341 h 5805341"/>
              <a:gd name="connsiteX15" fmla="*/ 9 w 11160058"/>
              <a:gd name="connsiteY15" fmla="*/ 5685545 h 5805341"/>
              <a:gd name="connsiteX16" fmla="*/ 0 w 11160058"/>
              <a:gd name="connsiteY16" fmla="*/ 5628083 h 5805341"/>
              <a:gd name="connsiteX17" fmla="*/ 47 w 11160058"/>
              <a:gd name="connsiteY17" fmla="*/ 5628083 h 5805341"/>
              <a:gd name="connsiteX18" fmla="*/ 47 w 11160058"/>
              <a:gd name="connsiteY18" fmla="*/ 9636 h 5805341"/>
              <a:gd name="connsiteX19" fmla="*/ 0 w 11160058"/>
              <a:gd name="connsiteY19" fmla="*/ 8703 h 5805341"/>
              <a:gd name="connsiteX20" fmla="*/ 8793 w 11160058"/>
              <a:gd name="connsiteY20" fmla="*/ 1 h 5805341"/>
              <a:gd name="connsiteX21" fmla="*/ 985105 w 11160058"/>
              <a:gd name="connsiteY21" fmla="*/ 1 h 580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60058" h="5805341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281952"/>
                  <a:pt x="11160002" y="4469661"/>
                  <a:pt x="11160002" y="5407760"/>
                </a:cubicBezTo>
                <a:lnTo>
                  <a:pt x="11160002" y="5441468"/>
                </a:lnTo>
                <a:lnTo>
                  <a:pt x="11160058" y="5441468"/>
                </a:lnTo>
                <a:lnTo>
                  <a:pt x="11160058" y="5628083"/>
                </a:lnTo>
                <a:lnTo>
                  <a:pt x="11160058" y="5646742"/>
                </a:lnTo>
                <a:lnTo>
                  <a:pt x="11160058" y="5685545"/>
                </a:lnTo>
                <a:lnTo>
                  <a:pt x="9606766" y="5685545"/>
                </a:lnTo>
                <a:lnTo>
                  <a:pt x="9606766" y="5805341"/>
                </a:lnTo>
                <a:lnTo>
                  <a:pt x="9" y="5805341"/>
                </a:lnTo>
                <a:lnTo>
                  <a:pt x="9" y="5685545"/>
                </a:lnTo>
                <a:lnTo>
                  <a:pt x="0" y="5628083"/>
                </a:lnTo>
                <a:lnTo>
                  <a:pt x="47" y="5628083"/>
                </a:ln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27 mai 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24526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&#10;&#10;Description générée automatiquement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5510" y="6123869"/>
            <a:ext cx="1757360" cy="685020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27 mai 2022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37063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75081" y="6257924"/>
            <a:ext cx="1307307" cy="509589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27 mai 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40558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27 mai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67283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27 mai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026086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27 mai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291649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376B2-8D4A-44B5-9E98-9818E2B5D7B5}" type="datetime4">
              <a:rPr lang="fr-FR" smtClean="0"/>
              <a:t>27 mai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8890">
            <a:noFill/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BF22452-8D8B-4CD2-ABF0-FDA79A654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8280861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27 mai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4739737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27 mai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8546322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27 mai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2615132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27 mai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1450908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pour une image  2">
            <a:extLst>
              <a:ext uri="{FF2B5EF4-FFF2-40B4-BE49-F238E27FC236}">
                <a16:creationId xmlns:a16="http://schemas.microsoft.com/office/drawing/2014/main" id="{6FAD1E3E-5599-4855-8130-D4E37882446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945406" y="1513680"/>
            <a:ext cx="4377439" cy="3165896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76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C6A84-6805-424B-9CB0-C2F5E39AD095}" type="datetime4">
              <a:rPr lang="fr-FR" smtClean="0"/>
              <a:t>27 mai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4FEF8AE-852D-4D67-B2DF-EB296BAF5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46518E20-988A-46F9-8273-DC874CD2DD97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8138689" y="3780766"/>
            <a:ext cx="3496306" cy="2107376"/>
          </a:xfrm>
          <a:custGeom>
            <a:avLst/>
            <a:gdLst>
              <a:gd name="connsiteX0" fmla="*/ 8442 w 3496306"/>
              <a:gd name="connsiteY0" fmla="*/ 0 h 2107376"/>
              <a:gd name="connsiteX1" fmla="*/ 8789 w 3496306"/>
              <a:gd name="connsiteY1" fmla="*/ 0 h 2107376"/>
              <a:gd name="connsiteX2" fmla="*/ 3493846 w 3496306"/>
              <a:gd name="connsiteY2" fmla="*/ 0 h 2107376"/>
              <a:gd name="connsiteX3" fmla="*/ 3496306 w 3496306"/>
              <a:gd name="connsiteY3" fmla="*/ 8430 h 2107376"/>
              <a:gd name="connsiteX4" fmla="*/ 3496306 w 3496306"/>
              <a:gd name="connsiteY4" fmla="*/ 1999877 h 2107376"/>
              <a:gd name="connsiteX5" fmla="*/ 3487171 w 3496306"/>
              <a:gd name="connsiteY5" fmla="*/ 2008659 h 2107376"/>
              <a:gd name="connsiteX6" fmla="*/ 1791889 w 3496306"/>
              <a:gd name="connsiteY6" fmla="*/ 2008659 h 2107376"/>
              <a:gd name="connsiteX7" fmla="*/ 1782758 w 3496306"/>
              <a:gd name="connsiteY7" fmla="*/ 2017790 h 2107376"/>
              <a:gd name="connsiteX8" fmla="*/ 1782758 w 3496306"/>
              <a:gd name="connsiteY8" fmla="*/ 2098232 h 2107376"/>
              <a:gd name="connsiteX9" fmla="*/ 1773626 w 3496306"/>
              <a:gd name="connsiteY9" fmla="*/ 2107368 h 2107376"/>
              <a:gd name="connsiteX10" fmla="*/ 9143 w 3496306"/>
              <a:gd name="connsiteY10" fmla="*/ 2107368 h 2107376"/>
              <a:gd name="connsiteX11" fmla="*/ 8 w 3496306"/>
              <a:gd name="connsiteY11" fmla="*/ 2098937 h 2107376"/>
              <a:gd name="connsiteX12" fmla="*/ 8 w 3496306"/>
              <a:gd name="connsiteY12" fmla="*/ 2098232 h 2107376"/>
              <a:gd name="connsiteX13" fmla="*/ 8 w 3496306"/>
              <a:gd name="connsiteY13" fmla="*/ 9131 h 2107376"/>
              <a:gd name="connsiteX14" fmla="*/ 8442 w 3496306"/>
              <a:gd name="connsiteY14" fmla="*/ 0 h 2107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2107376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1999877"/>
                </a:lnTo>
                <a:cubicBezTo>
                  <a:pt x="3496130" y="2004793"/>
                  <a:pt x="3492091" y="2008659"/>
                  <a:pt x="3487171" y="2008659"/>
                </a:cubicBezTo>
                <a:lnTo>
                  <a:pt x="1791889" y="2008659"/>
                </a:lnTo>
                <a:cubicBezTo>
                  <a:pt x="1786833" y="2008659"/>
                  <a:pt x="1782758" y="2012734"/>
                  <a:pt x="1782758" y="2017790"/>
                </a:cubicBezTo>
                <a:lnTo>
                  <a:pt x="1782758" y="2098232"/>
                </a:lnTo>
                <a:cubicBezTo>
                  <a:pt x="1782758" y="2103292"/>
                  <a:pt x="1778683" y="2107368"/>
                  <a:pt x="1773626" y="2107368"/>
                </a:cubicBezTo>
                <a:lnTo>
                  <a:pt x="9143" y="2107368"/>
                </a:lnTo>
                <a:cubicBezTo>
                  <a:pt x="4293" y="2107578"/>
                  <a:pt x="222" y="2103783"/>
                  <a:pt x="8" y="2098937"/>
                </a:cubicBezTo>
                <a:lnTo>
                  <a:pt x="8" y="2098232"/>
                </a:ln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solidFill>
            <a:schemeClr val="bg1"/>
          </a:solidFill>
          <a:ln w="15240">
            <a:solidFill>
              <a:schemeClr val="tx2"/>
            </a:solidFill>
          </a:ln>
        </p:spPr>
        <p:txBody>
          <a:bodyPr wrap="square" lIns="342000" tIns="252000" rIns="342000" bIns="25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6297896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27 mai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978534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27 mai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822452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27 mai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6E2D4FDB-D783-412B-9295-5544C396C8E1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92333" y="1847239"/>
            <a:ext cx="2023532" cy="1710348"/>
          </a:xfrm>
          <a:custGeom>
            <a:avLst/>
            <a:gdLst>
              <a:gd name="connsiteX0" fmla="*/ 0 w 2023532"/>
              <a:gd name="connsiteY0" fmla="*/ 0 h 1710348"/>
              <a:gd name="connsiteX1" fmla="*/ 1953344 w 2023532"/>
              <a:gd name="connsiteY1" fmla="*/ 0 h 1710348"/>
              <a:gd name="connsiteX2" fmla="*/ 1956132 w 2023532"/>
              <a:gd name="connsiteY2" fmla="*/ 0 h 1710348"/>
              <a:gd name="connsiteX3" fmla="*/ 1956132 w 2023532"/>
              <a:gd name="connsiteY3" fmla="*/ 889001 h 1710348"/>
              <a:gd name="connsiteX4" fmla="*/ 2023532 w 2023532"/>
              <a:gd name="connsiteY4" fmla="*/ 889001 h 1710348"/>
              <a:gd name="connsiteX5" fmla="*/ 2023532 w 2023532"/>
              <a:gd name="connsiteY5" fmla="*/ 1710348 h 1710348"/>
              <a:gd name="connsiteX6" fmla="*/ 1956132 w 2023532"/>
              <a:gd name="connsiteY6" fmla="*/ 1710348 h 1710348"/>
              <a:gd name="connsiteX7" fmla="*/ 0 w 2023532"/>
              <a:gd name="connsiteY7" fmla="*/ 1710348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23532" h="1710348">
                <a:moveTo>
                  <a:pt x="0" y="0"/>
                </a:moveTo>
                <a:lnTo>
                  <a:pt x="1953344" y="0"/>
                </a:lnTo>
                <a:lnTo>
                  <a:pt x="1956132" y="0"/>
                </a:lnTo>
                <a:lnTo>
                  <a:pt x="1956132" y="889001"/>
                </a:lnTo>
                <a:lnTo>
                  <a:pt x="2023532" y="889001"/>
                </a:lnTo>
                <a:lnTo>
                  <a:pt x="2023532" y="1710348"/>
                </a:lnTo>
                <a:lnTo>
                  <a:pt x="1956132" y="1710348"/>
                </a:lnTo>
                <a:lnTo>
                  <a:pt x="0" y="17103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5000">
                <a:solidFill>
                  <a:schemeClr val="tx2"/>
                </a:solidFill>
              </a:defRPr>
            </a:lvl1pPr>
            <a:lvl2pPr algn="l">
              <a:spcBef>
                <a:spcPts val="1100"/>
              </a:spcBef>
              <a:defRPr sz="1100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F4C1017C-CD78-41B9-AE8E-395E32A4184C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319161" y="1847239"/>
            <a:ext cx="2101067" cy="1710348"/>
          </a:xfrm>
          <a:custGeom>
            <a:avLst/>
            <a:gdLst>
              <a:gd name="connsiteX0" fmla="*/ 0 w 2101067"/>
              <a:gd name="connsiteY0" fmla="*/ 0 h 1710348"/>
              <a:gd name="connsiteX1" fmla="*/ 931317 w 2101067"/>
              <a:gd name="connsiteY1" fmla="*/ 0 h 1710348"/>
              <a:gd name="connsiteX2" fmla="*/ 2026320 w 2101067"/>
              <a:gd name="connsiteY2" fmla="*/ 0 h 1710348"/>
              <a:gd name="connsiteX3" fmla="*/ 2030880 w 2101067"/>
              <a:gd name="connsiteY3" fmla="*/ 0 h 1710348"/>
              <a:gd name="connsiteX4" fmla="*/ 2033541 w 2101067"/>
              <a:gd name="connsiteY4" fmla="*/ 0 h 1710348"/>
              <a:gd name="connsiteX5" fmla="*/ 2033541 w 2101067"/>
              <a:gd name="connsiteY5" fmla="*/ 889001 h 1710348"/>
              <a:gd name="connsiteX6" fmla="*/ 2101067 w 2101067"/>
              <a:gd name="connsiteY6" fmla="*/ 889001 h 1710348"/>
              <a:gd name="connsiteX7" fmla="*/ 2101067 w 2101067"/>
              <a:gd name="connsiteY7" fmla="*/ 1710348 h 1710348"/>
              <a:gd name="connsiteX8" fmla="*/ 2033541 w 2101067"/>
              <a:gd name="connsiteY8" fmla="*/ 1710348 h 1710348"/>
              <a:gd name="connsiteX9" fmla="*/ 2026320 w 2101067"/>
              <a:gd name="connsiteY9" fmla="*/ 1710348 h 1710348"/>
              <a:gd name="connsiteX10" fmla="*/ 931317 w 2101067"/>
              <a:gd name="connsiteY10" fmla="*/ 1710348 h 1710348"/>
              <a:gd name="connsiteX11" fmla="*/ 70188 w 2101067"/>
              <a:gd name="connsiteY11" fmla="*/ 1710348 h 1710348"/>
              <a:gd name="connsiteX12" fmla="*/ 70188 w 2101067"/>
              <a:gd name="connsiteY12" fmla="*/ 821474 h 1710348"/>
              <a:gd name="connsiteX13" fmla="*/ 0 w 2101067"/>
              <a:gd name="connsiteY13" fmla="*/ 821474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01067" h="1710348">
                <a:moveTo>
                  <a:pt x="0" y="0"/>
                </a:moveTo>
                <a:lnTo>
                  <a:pt x="931317" y="0"/>
                </a:lnTo>
                <a:lnTo>
                  <a:pt x="2026320" y="0"/>
                </a:lnTo>
                <a:lnTo>
                  <a:pt x="2030880" y="0"/>
                </a:lnTo>
                <a:lnTo>
                  <a:pt x="2033541" y="0"/>
                </a:lnTo>
                <a:lnTo>
                  <a:pt x="2033541" y="889001"/>
                </a:lnTo>
                <a:lnTo>
                  <a:pt x="2101067" y="889001"/>
                </a:lnTo>
                <a:lnTo>
                  <a:pt x="2101067" y="1710348"/>
                </a:lnTo>
                <a:lnTo>
                  <a:pt x="2033541" y="1710348"/>
                </a:lnTo>
                <a:lnTo>
                  <a:pt x="2026320" y="1710348"/>
                </a:lnTo>
                <a:lnTo>
                  <a:pt x="931317" y="1710348"/>
                </a:lnTo>
                <a:lnTo>
                  <a:pt x="70188" y="1710348"/>
                </a:lnTo>
                <a:lnTo>
                  <a:pt x="70188" y="821474"/>
                </a:lnTo>
                <a:lnTo>
                  <a:pt x="0" y="82147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252000" tIns="180000" rIns="252000" bIns="180000" anchor="t" anchorCtr="0">
            <a:noAutofit/>
          </a:bodyPr>
          <a:lstStyle>
            <a:lvl1pPr algn="ctr">
              <a:defRPr sz="5000">
                <a:solidFill>
                  <a:schemeClr val="tx2"/>
                </a:solidFill>
              </a:defRPr>
            </a:lvl1pPr>
            <a:lvl2pPr algn="l">
              <a:spcBef>
                <a:spcPts val="1100"/>
              </a:spcBef>
              <a:defRPr sz="1100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4DAFB4CE-E8C3-4430-9B94-C9DB692A5BC7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423525" y="1847239"/>
            <a:ext cx="2026319" cy="1710348"/>
          </a:xfrm>
          <a:custGeom>
            <a:avLst/>
            <a:gdLst>
              <a:gd name="connsiteX0" fmla="*/ 0 w 2026319"/>
              <a:gd name="connsiteY0" fmla="*/ 0 h 1710348"/>
              <a:gd name="connsiteX1" fmla="*/ 2026319 w 2026319"/>
              <a:gd name="connsiteY1" fmla="*/ 0 h 1710348"/>
              <a:gd name="connsiteX2" fmla="*/ 2026319 w 2026319"/>
              <a:gd name="connsiteY2" fmla="*/ 1710348 h 1710348"/>
              <a:gd name="connsiteX3" fmla="*/ 70188 w 2026319"/>
              <a:gd name="connsiteY3" fmla="*/ 1710348 h 1710348"/>
              <a:gd name="connsiteX4" fmla="*/ 70188 w 2026319"/>
              <a:gd name="connsiteY4" fmla="*/ 821474 h 1710348"/>
              <a:gd name="connsiteX5" fmla="*/ 0 w 2026319"/>
              <a:gd name="connsiteY5" fmla="*/ 821474 h 171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6319" h="1710348">
                <a:moveTo>
                  <a:pt x="0" y="0"/>
                </a:moveTo>
                <a:lnTo>
                  <a:pt x="2026319" y="0"/>
                </a:lnTo>
                <a:lnTo>
                  <a:pt x="2026319" y="1710348"/>
                </a:lnTo>
                <a:lnTo>
                  <a:pt x="70188" y="1710348"/>
                </a:lnTo>
                <a:lnTo>
                  <a:pt x="70188" y="821474"/>
                </a:lnTo>
                <a:lnTo>
                  <a:pt x="0" y="82147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lIns="252000" tIns="180000" rIns="252000" bIns="180000" anchor="t" anchorCtr="0">
            <a:noAutofit/>
          </a:bodyPr>
          <a:lstStyle>
            <a:lvl1pPr algn="ctr">
              <a:defRPr sz="5000">
                <a:solidFill>
                  <a:schemeClr val="tx2"/>
                </a:solidFill>
              </a:defRPr>
            </a:lvl1pPr>
            <a:lvl2pPr algn="l">
              <a:spcBef>
                <a:spcPts val="1100"/>
              </a:spcBef>
              <a:defRPr sz="1100" i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/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060347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encadr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27 mai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96E7308C-04C9-48C9-A1AA-CECB91DEC84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08636" y="2175987"/>
            <a:ext cx="5594158" cy="2982754"/>
          </a:xfrm>
          <a:custGeom>
            <a:avLst/>
            <a:gdLst>
              <a:gd name="connsiteX0" fmla="*/ 0 w 5594158"/>
              <a:gd name="connsiteY0" fmla="*/ 0 h 2982754"/>
              <a:gd name="connsiteX1" fmla="*/ 5594158 w 5594158"/>
              <a:gd name="connsiteY1" fmla="*/ 0 h 2982754"/>
              <a:gd name="connsiteX2" fmla="*/ 5594158 w 5594158"/>
              <a:gd name="connsiteY2" fmla="*/ 1451091 h 2982754"/>
              <a:gd name="connsiteX3" fmla="*/ 5513710 w 5594158"/>
              <a:gd name="connsiteY3" fmla="*/ 1451091 h 2982754"/>
              <a:gd name="connsiteX4" fmla="*/ 5513710 w 5594158"/>
              <a:gd name="connsiteY4" fmla="*/ 2982754 h 2982754"/>
              <a:gd name="connsiteX5" fmla="*/ 0 w 5594158"/>
              <a:gd name="connsiteY5" fmla="*/ 2982754 h 298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94158" h="2982754">
                <a:moveTo>
                  <a:pt x="0" y="0"/>
                </a:moveTo>
                <a:lnTo>
                  <a:pt x="5594158" y="0"/>
                </a:lnTo>
                <a:lnTo>
                  <a:pt x="5594158" y="1451091"/>
                </a:lnTo>
                <a:lnTo>
                  <a:pt x="5513710" y="1451091"/>
                </a:lnTo>
                <a:lnTo>
                  <a:pt x="5513710" y="2982754"/>
                </a:lnTo>
                <a:lnTo>
                  <a:pt x="0" y="298275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540000" tIns="540000" rIns="540000" bIns="540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6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6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7B3AFC8C-852A-45CE-9871-A2C31B552FB4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6118225" y="2175987"/>
            <a:ext cx="5565074" cy="2984401"/>
          </a:xfrm>
          <a:custGeom>
            <a:avLst/>
            <a:gdLst>
              <a:gd name="connsiteX0" fmla="*/ 80490 w 5565074"/>
              <a:gd name="connsiteY0" fmla="*/ 0 h 2984401"/>
              <a:gd name="connsiteX1" fmla="*/ 5565074 w 5565074"/>
              <a:gd name="connsiteY1" fmla="*/ 0 h 2984401"/>
              <a:gd name="connsiteX2" fmla="*/ 5565074 w 5565074"/>
              <a:gd name="connsiteY2" fmla="*/ 2984401 h 2984401"/>
              <a:gd name="connsiteX3" fmla="*/ 0 w 5565074"/>
              <a:gd name="connsiteY3" fmla="*/ 2984401 h 2984401"/>
              <a:gd name="connsiteX4" fmla="*/ 0 w 5565074"/>
              <a:gd name="connsiteY4" fmla="*/ 1532383 h 2984401"/>
              <a:gd name="connsiteX5" fmla="*/ 80490 w 5565074"/>
              <a:gd name="connsiteY5" fmla="*/ 1532383 h 298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65074" h="2984401">
                <a:moveTo>
                  <a:pt x="80490" y="0"/>
                </a:moveTo>
                <a:lnTo>
                  <a:pt x="5565074" y="0"/>
                </a:lnTo>
                <a:lnTo>
                  <a:pt x="5565074" y="2984401"/>
                </a:lnTo>
                <a:lnTo>
                  <a:pt x="0" y="2984401"/>
                </a:lnTo>
                <a:lnTo>
                  <a:pt x="0" y="1532383"/>
                </a:lnTo>
                <a:lnTo>
                  <a:pt x="80490" y="153238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540000" tIns="540000" rIns="540000" bIns="540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6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6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9923552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encadrés avec aplat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27 mai 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48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 noChangeAspect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834394E-3A7D-42F4-B2A0-C3CADFAFD4FA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776286" y="2175987"/>
            <a:ext cx="4838703" cy="1612310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D8DA1BBA-3018-435C-AB99-6BEFBC686185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776285" y="3823710"/>
            <a:ext cx="4838704" cy="1316366"/>
          </a:xfrm>
          <a:custGeom>
            <a:avLst/>
            <a:gdLst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211887 w 4838704"/>
              <a:gd name="connsiteY8" fmla="*/ 1316366 h 1316934"/>
              <a:gd name="connsiteX9" fmla="*/ 0 w 4838704"/>
              <a:gd name="connsiteY9" fmla="*/ 1316366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0 w 4838704"/>
              <a:gd name="connsiteY8" fmla="*/ 1316366 h 1316934"/>
              <a:gd name="connsiteX9" fmla="*/ 0 w 4838704"/>
              <a:gd name="connsiteY9" fmla="*/ 0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0 w 4838704"/>
              <a:gd name="connsiteY7" fmla="*/ 1316366 h 1316934"/>
              <a:gd name="connsiteX8" fmla="*/ 0 w 4838704"/>
              <a:gd name="connsiteY8" fmla="*/ 0 h 1316934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3728480 w 4838704"/>
              <a:gd name="connsiteY5" fmla="*/ 1316366 h 1316366"/>
              <a:gd name="connsiteX6" fmla="*/ 0 w 4838704"/>
              <a:gd name="connsiteY6" fmla="*/ 1316366 h 1316366"/>
              <a:gd name="connsiteX7" fmla="*/ 0 w 4838704"/>
              <a:gd name="connsiteY7" fmla="*/ 0 h 1316366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0 w 4838704"/>
              <a:gd name="connsiteY5" fmla="*/ 1316366 h 1316366"/>
              <a:gd name="connsiteX6" fmla="*/ 0 w 4838704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4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4" y="80159"/>
                </a:lnTo>
                <a:lnTo>
                  <a:pt x="4838704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94C14EA3-7B7C-4923-87BE-AB6D5AD3B8D9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6593679" y="2175987"/>
            <a:ext cx="4838703" cy="1612310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D6505CAC-5BAE-439D-93F0-D2225BB6185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6593679" y="3823711"/>
            <a:ext cx="4838703" cy="1316366"/>
          </a:xfrm>
          <a:custGeom>
            <a:avLst/>
            <a:gdLst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3728480 w 4838703"/>
              <a:gd name="connsiteY6" fmla="*/ 1319315 h 1319315"/>
              <a:gd name="connsiteX7" fmla="*/ 211887 w 4838703"/>
              <a:gd name="connsiteY7" fmla="*/ 1319315 h 1319315"/>
              <a:gd name="connsiteX8" fmla="*/ 211887 w 4838703"/>
              <a:gd name="connsiteY8" fmla="*/ 1316366 h 1319315"/>
              <a:gd name="connsiteX9" fmla="*/ 0 w 4838703"/>
              <a:gd name="connsiteY9" fmla="*/ 1316366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211887 w 4838703"/>
              <a:gd name="connsiteY6" fmla="*/ 1319315 h 1319315"/>
              <a:gd name="connsiteX7" fmla="*/ 211887 w 4838703"/>
              <a:gd name="connsiteY7" fmla="*/ 1316366 h 1319315"/>
              <a:gd name="connsiteX8" fmla="*/ 0 w 4838703"/>
              <a:gd name="connsiteY8" fmla="*/ 1316366 h 1319315"/>
              <a:gd name="connsiteX9" fmla="*/ 0 w 4838703"/>
              <a:gd name="connsiteY9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211887 w 4838703"/>
              <a:gd name="connsiteY6" fmla="*/ 1316366 h 1319315"/>
              <a:gd name="connsiteX7" fmla="*/ 0 w 4838703"/>
              <a:gd name="connsiteY7" fmla="*/ 1316366 h 1319315"/>
              <a:gd name="connsiteX8" fmla="*/ 0 w 4838703"/>
              <a:gd name="connsiteY8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0 w 4838703"/>
              <a:gd name="connsiteY6" fmla="*/ 1316366 h 1319315"/>
              <a:gd name="connsiteX7" fmla="*/ 0 w 4838703"/>
              <a:gd name="connsiteY7" fmla="*/ 0 h 1319315"/>
              <a:gd name="connsiteX0" fmla="*/ 0 w 4838703"/>
              <a:gd name="connsiteY0" fmla="*/ 0 h 1316366"/>
              <a:gd name="connsiteX1" fmla="*/ 2379208 w 4838703"/>
              <a:gd name="connsiteY1" fmla="*/ 0 h 1316366"/>
              <a:gd name="connsiteX2" fmla="*/ 2379208 w 4838703"/>
              <a:gd name="connsiteY2" fmla="*/ 80159 h 1316366"/>
              <a:gd name="connsiteX3" fmla="*/ 4838703 w 4838703"/>
              <a:gd name="connsiteY3" fmla="*/ 80159 h 1316366"/>
              <a:gd name="connsiteX4" fmla="*/ 4838703 w 4838703"/>
              <a:gd name="connsiteY4" fmla="*/ 1316366 h 1316366"/>
              <a:gd name="connsiteX5" fmla="*/ 0 w 4838703"/>
              <a:gd name="connsiteY5" fmla="*/ 1316366 h 1316366"/>
              <a:gd name="connsiteX6" fmla="*/ 0 w 4838703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3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3" y="80159"/>
                </a:lnTo>
                <a:lnTo>
                  <a:pt x="4838703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288000" rIns="288000" bIns="288000"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1440949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encadrés avec aplat gris + 2 encadr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27 mai 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48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 noChangeAspect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834394E-3A7D-42F4-B2A0-C3CADFAFD4FA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776286" y="2175987"/>
            <a:ext cx="4838703" cy="1612310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288000" tIns="288000" rIns="288000" bIns="288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D8DA1BBA-3018-435C-AB99-6BEFBC686185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776285" y="3823710"/>
            <a:ext cx="4838704" cy="1316366"/>
          </a:xfrm>
          <a:custGeom>
            <a:avLst/>
            <a:gdLst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211887 w 4838704"/>
              <a:gd name="connsiteY8" fmla="*/ 1316366 h 1316934"/>
              <a:gd name="connsiteX9" fmla="*/ 0 w 4838704"/>
              <a:gd name="connsiteY9" fmla="*/ 1316366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0 w 4838704"/>
              <a:gd name="connsiteY8" fmla="*/ 1316366 h 1316934"/>
              <a:gd name="connsiteX9" fmla="*/ 0 w 4838704"/>
              <a:gd name="connsiteY9" fmla="*/ 0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0 w 4838704"/>
              <a:gd name="connsiteY7" fmla="*/ 1316366 h 1316934"/>
              <a:gd name="connsiteX8" fmla="*/ 0 w 4838704"/>
              <a:gd name="connsiteY8" fmla="*/ 0 h 1316934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3728480 w 4838704"/>
              <a:gd name="connsiteY5" fmla="*/ 1316366 h 1316366"/>
              <a:gd name="connsiteX6" fmla="*/ 0 w 4838704"/>
              <a:gd name="connsiteY6" fmla="*/ 1316366 h 1316366"/>
              <a:gd name="connsiteX7" fmla="*/ 0 w 4838704"/>
              <a:gd name="connsiteY7" fmla="*/ 0 h 1316366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0 w 4838704"/>
              <a:gd name="connsiteY5" fmla="*/ 1316366 h 1316366"/>
              <a:gd name="connsiteX6" fmla="*/ 0 w 4838704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4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4" y="80159"/>
                </a:lnTo>
                <a:lnTo>
                  <a:pt x="4838704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noFill/>
          <a:ln w="15240">
            <a:solidFill>
              <a:schemeClr val="tx2"/>
            </a:solidFill>
          </a:ln>
        </p:spPr>
        <p:txBody>
          <a:bodyPr wrap="square" lIns="288000" tIns="288000" rIns="288000" bIns="288000"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94C14EA3-7B7C-4923-87BE-AB6D5AD3B8D9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6593679" y="2175987"/>
            <a:ext cx="4838703" cy="1612310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288000" tIns="288000" rIns="288000" bIns="288000"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D6505CAC-5BAE-439D-93F0-D2225BB6185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6593679" y="3823711"/>
            <a:ext cx="4838703" cy="1316366"/>
          </a:xfrm>
          <a:custGeom>
            <a:avLst/>
            <a:gdLst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3728480 w 4838703"/>
              <a:gd name="connsiteY6" fmla="*/ 1319315 h 1319315"/>
              <a:gd name="connsiteX7" fmla="*/ 211887 w 4838703"/>
              <a:gd name="connsiteY7" fmla="*/ 1319315 h 1319315"/>
              <a:gd name="connsiteX8" fmla="*/ 211887 w 4838703"/>
              <a:gd name="connsiteY8" fmla="*/ 1316366 h 1319315"/>
              <a:gd name="connsiteX9" fmla="*/ 0 w 4838703"/>
              <a:gd name="connsiteY9" fmla="*/ 1316366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211887 w 4838703"/>
              <a:gd name="connsiteY6" fmla="*/ 1319315 h 1319315"/>
              <a:gd name="connsiteX7" fmla="*/ 211887 w 4838703"/>
              <a:gd name="connsiteY7" fmla="*/ 1316366 h 1319315"/>
              <a:gd name="connsiteX8" fmla="*/ 0 w 4838703"/>
              <a:gd name="connsiteY8" fmla="*/ 1316366 h 1319315"/>
              <a:gd name="connsiteX9" fmla="*/ 0 w 4838703"/>
              <a:gd name="connsiteY9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211887 w 4838703"/>
              <a:gd name="connsiteY6" fmla="*/ 1316366 h 1319315"/>
              <a:gd name="connsiteX7" fmla="*/ 0 w 4838703"/>
              <a:gd name="connsiteY7" fmla="*/ 1316366 h 1319315"/>
              <a:gd name="connsiteX8" fmla="*/ 0 w 4838703"/>
              <a:gd name="connsiteY8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0 w 4838703"/>
              <a:gd name="connsiteY6" fmla="*/ 1316366 h 1319315"/>
              <a:gd name="connsiteX7" fmla="*/ 0 w 4838703"/>
              <a:gd name="connsiteY7" fmla="*/ 0 h 1319315"/>
              <a:gd name="connsiteX0" fmla="*/ 0 w 4838703"/>
              <a:gd name="connsiteY0" fmla="*/ 0 h 1316366"/>
              <a:gd name="connsiteX1" fmla="*/ 2379208 w 4838703"/>
              <a:gd name="connsiteY1" fmla="*/ 0 h 1316366"/>
              <a:gd name="connsiteX2" fmla="*/ 2379208 w 4838703"/>
              <a:gd name="connsiteY2" fmla="*/ 80159 h 1316366"/>
              <a:gd name="connsiteX3" fmla="*/ 4838703 w 4838703"/>
              <a:gd name="connsiteY3" fmla="*/ 80159 h 1316366"/>
              <a:gd name="connsiteX4" fmla="*/ 4838703 w 4838703"/>
              <a:gd name="connsiteY4" fmla="*/ 1316366 h 1316366"/>
              <a:gd name="connsiteX5" fmla="*/ 0 w 4838703"/>
              <a:gd name="connsiteY5" fmla="*/ 1316366 h 1316366"/>
              <a:gd name="connsiteX6" fmla="*/ 0 w 4838703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3" h="1316366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3" y="80159"/>
                </a:lnTo>
                <a:lnTo>
                  <a:pt x="4838703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noFill/>
          <a:ln w="15240">
            <a:solidFill>
              <a:schemeClr val="tx2"/>
            </a:solidFill>
          </a:ln>
        </p:spPr>
        <p:txBody>
          <a:bodyPr wrap="square" lIns="288000" tIns="288000" rIns="288000" bIns="288000"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4129991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A3B8A4E4-F615-4DF5-BE05-8D9DD94167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9376" y="1929653"/>
            <a:ext cx="6033248" cy="2998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6119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306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75081" y="6257924"/>
            <a:ext cx="1307307" cy="509589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27 mai 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4910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  <p:sldLayoutId id="2147483711" r:id="rId21"/>
    <p:sldLayoutId id="2147483712" r:id="rId22"/>
    <p:sldLayoutId id="2147483733" r:id="rId23"/>
    <p:sldLayoutId id="2147483734" r:id="rId2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3">
            <a:extLst>
              <a:ext uri="{FF2B5EF4-FFF2-40B4-BE49-F238E27FC236}">
                <a16:creationId xmlns:a16="http://schemas.microsoft.com/office/drawing/2014/main" id="{0CC94178-CC4D-49F0-B3D7-442CEBC2DB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0458966"/>
              </p:ext>
            </p:extLst>
          </p:nvPr>
        </p:nvGraphicFramePr>
        <p:xfrm>
          <a:off x="530879" y="933565"/>
          <a:ext cx="11476064" cy="5336604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4353355">
                  <a:extLst>
                    <a:ext uri="{9D8B030D-6E8A-4147-A177-3AD203B41FA5}">
                      <a16:colId xmlns:a16="http://schemas.microsoft.com/office/drawing/2014/main" val="138647665"/>
                    </a:ext>
                  </a:extLst>
                </a:gridCol>
                <a:gridCol w="7122709">
                  <a:extLst>
                    <a:ext uri="{9D8B030D-6E8A-4147-A177-3AD203B41FA5}">
                      <a16:colId xmlns:a16="http://schemas.microsoft.com/office/drawing/2014/main" val="2694398034"/>
                    </a:ext>
                  </a:extLst>
                </a:gridCol>
              </a:tblGrid>
              <a:tr h="889434">
                <a:tc rowSpan="3">
                  <a:txBody>
                    <a:bodyPr/>
                    <a:lstStyle/>
                    <a:p>
                      <a:endParaRPr lang="fr-FR" dirty="0">
                        <a:noFill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noFill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4700528"/>
                  </a:ext>
                </a:extLst>
              </a:tr>
              <a:tr h="88943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>
                        <a:noFill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9686363"/>
                  </a:ext>
                </a:extLst>
              </a:tr>
              <a:tr h="88943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>
                        <a:noFill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633583"/>
                  </a:ext>
                </a:extLst>
              </a:tr>
              <a:tr h="889434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3377156"/>
                  </a:ext>
                </a:extLst>
              </a:tr>
              <a:tr h="889434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677846"/>
                  </a:ext>
                </a:extLst>
              </a:tr>
              <a:tr h="889434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654231"/>
                  </a:ext>
                </a:extLst>
              </a:tr>
            </a:tbl>
          </a:graphicData>
        </a:graphic>
      </p:graphicFrame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1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 dirty="0"/>
              <a:t>SPOT PUBLICITAIRE – 1 français sur 3 est maladroit</a:t>
            </a:r>
          </a:p>
        </p:txBody>
      </p:sp>
      <p:sp>
        <p:nvSpPr>
          <p:cNvPr id="29" name="Espace réservé du pied de page 58">
            <a:extLst>
              <a:ext uri="{FF2B5EF4-FFF2-40B4-BE49-F238E27FC236}">
                <a16:creationId xmlns:a16="http://schemas.microsoft.com/office/drawing/2014/main" id="{F626A959-0BB2-4CC5-8333-A5CE85512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 dirty="0"/>
              <a:t>Temps Fort Assurance Habitation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6019C73-CD63-4069-A603-99F380111F8A}"/>
              </a:ext>
            </a:extLst>
          </p:cNvPr>
          <p:cNvSpPr txBox="1"/>
          <p:nvPr/>
        </p:nvSpPr>
        <p:spPr>
          <a:xfrm rot="16200000">
            <a:off x="-2130355" y="3115463"/>
            <a:ext cx="4583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/>
              <a:t>Document à usage interne- Ne pas diffuser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433D5B69-98DB-4CFB-BE91-571A1E3FAD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3830" y="4096436"/>
            <a:ext cx="1622316" cy="1695566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6D9DC367-9BE0-45AF-B331-5459A0C5E56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704"/>
          <a:stretch/>
        </p:blipFill>
        <p:spPr>
          <a:xfrm>
            <a:off x="7959618" y="4096435"/>
            <a:ext cx="2171912" cy="1686917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3C285009-8CD9-499C-8DCB-B06BA454DBB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433" b="9152"/>
          <a:stretch/>
        </p:blipFill>
        <p:spPr>
          <a:xfrm>
            <a:off x="796322" y="1319675"/>
            <a:ext cx="2154153" cy="1686918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58897354-AD98-426E-A342-A239DE632CC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072"/>
          <a:stretch/>
        </p:blipFill>
        <p:spPr>
          <a:xfrm>
            <a:off x="2950476" y="1318368"/>
            <a:ext cx="1602374" cy="1686918"/>
          </a:xfrm>
          <a:prstGeom prst="rect">
            <a:avLst/>
          </a:prstGeom>
        </p:spPr>
      </p:pic>
      <p:sp>
        <p:nvSpPr>
          <p:cNvPr id="45" name="ZoneTexte 44">
            <a:extLst>
              <a:ext uri="{FF2B5EF4-FFF2-40B4-BE49-F238E27FC236}">
                <a16:creationId xmlns:a16="http://schemas.microsoft.com/office/drawing/2014/main" id="{D164560B-3D4D-42FC-BB15-D347FBFFBA4C}"/>
              </a:ext>
            </a:extLst>
          </p:cNvPr>
          <p:cNvSpPr txBox="1"/>
          <p:nvPr/>
        </p:nvSpPr>
        <p:spPr>
          <a:xfrm>
            <a:off x="7284522" y="1161238"/>
            <a:ext cx="437235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100" dirty="0"/>
              <a:t>Installée devant la télévision, votre cliente la fait tomber accidentellement ?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B1606A1C-6902-485E-B3A2-BFB37F6BE444}"/>
              </a:ext>
            </a:extLst>
          </p:cNvPr>
          <p:cNvSpPr txBox="1"/>
          <p:nvPr/>
        </p:nvSpPr>
        <p:spPr>
          <a:xfrm>
            <a:off x="2950475" y="4466775"/>
            <a:ext cx="437235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100" dirty="0"/>
              <a:t>Avec la garantie Tous risques mobiliers, le contrat Assurance Habitation prend en charge les dommages accidentels causés par toutes les personnes assurées au contrat.</a:t>
            </a:r>
          </a:p>
          <a:p>
            <a:pPr algn="just"/>
            <a:r>
              <a:rPr lang="fr-FR" sz="1100" dirty="0"/>
              <a:t>N.B. Les dommages causés aux vitres sont pris en charge dans la garantie Bris de vitres.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E4A85B7-1F3D-44BC-B90B-792E17273495}"/>
              </a:ext>
            </a:extLst>
          </p:cNvPr>
          <p:cNvSpPr/>
          <p:nvPr/>
        </p:nvSpPr>
        <p:spPr>
          <a:xfrm>
            <a:off x="796322" y="1318368"/>
            <a:ext cx="3756528" cy="168691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2511257-C82C-43AB-9832-0BEA81A893AC}"/>
              </a:ext>
            </a:extLst>
          </p:cNvPr>
          <p:cNvSpPr/>
          <p:nvPr/>
        </p:nvSpPr>
        <p:spPr>
          <a:xfrm>
            <a:off x="7959618" y="4113958"/>
            <a:ext cx="3756528" cy="166939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C1FDD13-1897-4BFF-BDC0-7E5FB69149F6}"/>
              </a:ext>
            </a:extLst>
          </p:cNvPr>
          <p:cNvSpPr txBox="1"/>
          <p:nvPr/>
        </p:nvSpPr>
        <p:spPr>
          <a:xfrm>
            <a:off x="4818292" y="1268198"/>
            <a:ext cx="32552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/>
              <a:t>CONTEXTE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2A5155F-5309-4AC6-8BE2-6DFA490E5869}"/>
              </a:ext>
            </a:extLst>
          </p:cNvPr>
          <p:cNvSpPr txBox="1"/>
          <p:nvPr/>
        </p:nvSpPr>
        <p:spPr>
          <a:xfrm>
            <a:off x="4818292" y="2108572"/>
            <a:ext cx="32552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/>
              <a:t>EVÈNEMENT GARANTI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19080FD-8CAE-4B4B-8EC2-B43D5924F6A2}"/>
              </a:ext>
            </a:extLst>
          </p:cNvPr>
          <p:cNvSpPr txBox="1"/>
          <p:nvPr/>
        </p:nvSpPr>
        <p:spPr>
          <a:xfrm>
            <a:off x="4818292" y="2988361"/>
            <a:ext cx="32552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/>
              <a:t>PHRASE D’ACCROCHE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B9E7DFA-211F-4CB1-B749-C6C4E93B6B7C}"/>
              </a:ext>
            </a:extLst>
          </p:cNvPr>
          <p:cNvSpPr txBox="1"/>
          <p:nvPr/>
        </p:nvSpPr>
        <p:spPr>
          <a:xfrm>
            <a:off x="7284522" y="1973562"/>
            <a:ext cx="437235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100" dirty="0"/>
              <a:t>Avec la garantie Tous risques mobiliers, le contrat Assurance Habitation couvre les dommages accidentels. La télévision de votre cliente sera indemnisée.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F4BF933-2528-4FC6-9A25-F2BC45DAA27A}"/>
              </a:ext>
            </a:extLst>
          </p:cNvPr>
          <p:cNvSpPr txBox="1"/>
          <p:nvPr/>
        </p:nvSpPr>
        <p:spPr>
          <a:xfrm>
            <a:off x="2950475" y="3864775"/>
            <a:ext cx="437235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100" dirty="0"/>
              <a:t>En jouant au ballon, le fils de votre client cause accidentellement des dommages à votre mobilier ?</a:t>
            </a:r>
          </a:p>
          <a:p>
            <a:pPr algn="just"/>
            <a:endParaRPr lang="fr-FR" sz="1100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BA88D56-A5E1-46CE-B808-81426113C4B4}"/>
              </a:ext>
            </a:extLst>
          </p:cNvPr>
          <p:cNvSpPr txBox="1"/>
          <p:nvPr/>
        </p:nvSpPr>
        <p:spPr>
          <a:xfrm>
            <a:off x="787553" y="3942662"/>
            <a:ext cx="32552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/>
              <a:t>CONTEXTE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B38C42B-D910-4FA7-A4E8-7F66E77F34FF}"/>
              </a:ext>
            </a:extLst>
          </p:cNvPr>
          <p:cNvSpPr txBox="1"/>
          <p:nvPr/>
        </p:nvSpPr>
        <p:spPr>
          <a:xfrm>
            <a:off x="787553" y="4783036"/>
            <a:ext cx="32552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/>
              <a:t>EVÈNEMENT GARANTI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48798E0-1738-40B9-A9C0-1ECB5EFFFDEC}"/>
              </a:ext>
            </a:extLst>
          </p:cNvPr>
          <p:cNvSpPr txBox="1"/>
          <p:nvPr/>
        </p:nvSpPr>
        <p:spPr>
          <a:xfrm>
            <a:off x="787553" y="5662825"/>
            <a:ext cx="32552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/>
              <a:t>PHRASE D’ACCROCHE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22006A8-5885-48E7-8152-E96664653605}"/>
              </a:ext>
            </a:extLst>
          </p:cNvPr>
          <p:cNvSpPr txBox="1"/>
          <p:nvPr/>
        </p:nvSpPr>
        <p:spPr>
          <a:xfrm>
            <a:off x="2942476" y="5567908"/>
            <a:ext cx="437235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100" dirty="0"/>
              <a:t>Que pensez-vous d’un contrat d’assurance habitation qui couvre les dommages accidentels et même ceux de vos enfants ?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D6CAC72-57A0-45BE-A05D-6796788EF99B}"/>
              </a:ext>
            </a:extLst>
          </p:cNvPr>
          <p:cNvSpPr txBox="1"/>
          <p:nvPr/>
        </p:nvSpPr>
        <p:spPr>
          <a:xfrm>
            <a:off x="7299256" y="2886629"/>
            <a:ext cx="437235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100" dirty="0"/>
              <a:t>Qu’attendez-vous de votre assurance lorsque vous endommagez accidentellement votre mobilier ?</a:t>
            </a:r>
          </a:p>
        </p:txBody>
      </p:sp>
    </p:spTree>
    <p:extLst>
      <p:ext uri="{BB962C8B-B14F-4D97-AF65-F5344CB8AC3E}">
        <p14:creationId xmlns:p14="http://schemas.microsoft.com/office/powerpoint/2010/main" val="284887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68B2E2D3-1FFA-43D9-994B-248FC6094F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431"/>
          <a:stretch/>
        </p:blipFill>
        <p:spPr>
          <a:xfrm>
            <a:off x="797274" y="1426350"/>
            <a:ext cx="2130591" cy="1669510"/>
          </a:xfrm>
          <a:prstGeom prst="rect">
            <a:avLst/>
          </a:prstGeom>
        </p:spPr>
      </p:pic>
      <p:graphicFrame>
        <p:nvGraphicFramePr>
          <p:cNvPr id="3" name="Tableau 3">
            <a:extLst>
              <a:ext uri="{FF2B5EF4-FFF2-40B4-BE49-F238E27FC236}">
                <a16:creationId xmlns:a16="http://schemas.microsoft.com/office/drawing/2014/main" id="{0CC94178-CC4D-49F0-B3D7-442CEBC2DB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4791515"/>
              </p:ext>
            </p:extLst>
          </p:nvPr>
        </p:nvGraphicFramePr>
        <p:xfrm>
          <a:off x="530879" y="933565"/>
          <a:ext cx="11476064" cy="5336604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4353355">
                  <a:extLst>
                    <a:ext uri="{9D8B030D-6E8A-4147-A177-3AD203B41FA5}">
                      <a16:colId xmlns:a16="http://schemas.microsoft.com/office/drawing/2014/main" val="138647665"/>
                    </a:ext>
                  </a:extLst>
                </a:gridCol>
                <a:gridCol w="7122709">
                  <a:extLst>
                    <a:ext uri="{9D8B030D-6E8A-4147-A177-3AD203B41FA5}">
                      <a16:colId xmlns:a16="http://schemas.microsoft.com/office/drawing/2014/main" val="2694398034"/>
                    </a:ext>
                  </a:extLst>
                </a:gridCol>
              </a:tblGrid>
              <a:tr h="889434">
                <a:tc rowSpan="3">
                  <a:txBody>
                    <a:bodyPr/>
                    <a:lstStyle/>
                    <a:p>
                      <a:endParaRPr lang="fr-FR" dirty="0">
                        <a:noFill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noFill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4700528"/>
                  </a:ext>
                </a:extLst>
              </a:tr>
              <a:tr h="88943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>
                        <a:noFill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9686363"/>
                  </a:ext>
                </a:extLst>
              </a:tr>
              <a:tr h="88943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>
                        <a:noFill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633583"/>
                  </a:ext>
                </a:extLst>
              </a:tr>
              <a:tr h="889434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3377156"/>
                  </a:ext>
                </a:extLst>
              </a:tr>
              <a:tr h="889434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677846"/>
                  </a:ext>
                </a:extLst>
              </a:tr>
              <a:tr h="889434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654231"/>
                  </a:ext>
                </a:extLst>
              </a:tr>
            </a:tbl>
          </a:graphicData>
        </a:graphic>
      </p:graphicFrame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B51D51E-007B-4CF2-9F3B-D23EBEB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fld id="{975A587B-5814-4D9B-9598-FE9CB954CB01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32BFCAB-8B32-49B0-AA31-E2FB686E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</p:spPr>
        <p:txBody>
          <a:bodyPr/>
          <a:lstStyle/>
          <a:p>
            <a:r>
              <a:rPr lang="fr-FR" dirty="0"/>
              <a:t>SPOT PUBLICITAIRE – 1 français sur 3 est maladroit</a:t>
            </a:r>
          </a:p>
        </p:txBody>
      </p:sp>
      <p:sp>
        <p:nvSpPr>
          <p:cNvPr id="29" name="Espace réservé du pied de page 58">
            <a:extLst>
              <a:ext uri="{FF2B5EF4-FFF2-40B4-BE49-F238E27FC236}">
                <a16:creationId xmlns:a16="http://schemas.microsoft.com/office/drawing/2014/main" id="{F626A959-0BB2-4CC5-8333-A5CE85512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r>
              <a:rPr lang="fr-FR" dirty="0"/>
              <a:t>Temps Fort Assurance Habitation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6019C73-CD63-4069-A603-99F380111F8A}"/>
              </a:ext>
            </a:extLst>
          </p:cNvPr>
          <p:cNvSpPr txBox="1"/>
          <p:nvPr/>
        </p:nvSpPr>
        <p:spPr>
          <a:xfrm rot="16200000">
            <a:off x="-2130355" y="3115463"/>
            <a:ext cx="4583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/>
              <a:t>Document à usage interne- Ne pas diffuser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B1606A1C-6902-485E-B3A2-BFB37F6BE444}"/>
              </a:ext>
            </a:extLst>
          </p:cNvPr>
          <p:cNvSpPr txBox="1"/>
          <p:nvPr/>
        </p:nvSpPr>
        <p:spPr>
          <a:xfrm>
            <a:off x="2950475" y="4481157"/>
            <a:ext cx="437235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100" dirty="0"/>
              <a:t>Avec la garantie Tous risques mobiliers, le contrat Assurance Habitation prend en charge les dommages accidentels causés aux biens mobiliers garantis, y compris les piscines gonflables.</a:t>
            </a:r>
          </a:p>
          <a:p>
            <a:pPr algn="just"/>
            <a:r>
              <a:rPr lang="fr-FR" sz="1100" dirty="0"/>
              <a:t>N.B. Les dégâts relatifs au jardin sont pris en charge avec l’option Eléments paysagers et installations de loisirs.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C1FDD13-1897-4BFF-BDC0-7E5FB69149F6}"/>
              </a:ext>
            </a:extLst>
          </p:cNvPr>
          <p:cNvSpPr txBox="1"/>
          <p:nvPr/>
        </p:nvSpPr>
        <p:spPr>
          <a:xfrm>
            <a:off x="4818292" y="1268198"/>
            <a:ext cx="32552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/>
              <a:t>CONTEXTE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2A5155F-5309-4AC6-8BE2-6DFA490E5869}"/>
              </a:ext>
            </a:extLst>
          </p:cNvPr>
          <p:cNvSpPr txBox="1"/>
          <p:nvPr/>
        </p:nvSpPr>
        <p:spPr>
          <a:xfrm>
            <a:off x="4818292" y="2108572"/>
            <a:ext cx="32552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/>
              <a:t>EVÈNEMENT GARANTI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19080FD-8CAE-4B4B-8EC2-B43D5924F6A2}"/>
              </a:ext>
            </a:extLst>
          </p:cNvPr>
          <p:cNvSpPr txBox="1"/>
          <p:nvPr/>
        </p:nvSpPr>
        <p:spPr>
          <a:xfrm>
            <a:off x="4818292" y="2988361"/>
            <a:ext cx="32552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/>
              <a:t>PHRASE D’ACCROCHE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F4BF933-2528-4FC6-9A25-F2BC45DAA27A}"/>
              </a:ext>
            </a:extLst>
          </p:cNvPr>
          <p:cNvSpPr txBox="1"/>
          <p:nvPr/>
        </p:nvSpPr>
        <p:spPr>
          <a:xfrm>
            <a:off x="2950475" y="3864775"/>
            <a:ext cx="437235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Lors d’un après-midi ensoleillé, votre client endommage accidentellement sa piscine gonflable en voulant s’y baigner. </a:t>
            </a:r>
          </a:p>
          <a:p>
            <a:endParaRPr lang="fr-FR" sz="1100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BA88D56-A5E1-46CE-B808-81426113C4B4}"/>
              </a:ext>
            </a:extLst>
          </p:cNvPr>
          <p:cNvSpPr txBox="1"/>
          <p:nvPr/>
        </p:nvSpPr>
        <p:spPr>
          <a:xfrm>
            <a:off x="797274" y="3942662"/>
            <a:ext cx="32552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/>
              <a:t>CONTEXTE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B38C42B-D910-4FA7-A4E8-7F66E77F34FF}"/>
              </a:ext>
            </a:extLst>
          </p:cNvPr>
          <p:cNvSpPr txBox="1"/>
          <p:nvPr/>
        </p:nvSpPr>
        <p:spPr>
          <a:xfrm>
            <a:off x="787553" y="4783036"/>
            <a:ext cx="32552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/>
              <a:t>EVÈNEMENT GARANTI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48798E0-1738-40B9-A9C0-1ECB5EFFFDEC}"/>
              </a:ext>
            </a:extLst>
          </p:cNvPr>
          <p:cNvSpPr txBox="1"/>
          <p:nvPr/>
        </p:nvSpPr>
        <p:spPr>
          <a:xfrm>
            <a:off x="787553" y="5662825"/>
            <a:ext cx="32552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/>
              <a:t>PHRASE D’ACCROCHE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97D12C7C-06F5-4370-A104-A4BDBD094E2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03" r="1"/>
          <a:stretch/>
        </p:blipFill>
        <p:spPr>
          <a:xfrm>
            <a:off x="2849808" y="1399837"/>
            <a:ext cx="1695702" cy="1717642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2675E092-8BEA-40AC-A879-D1D23335D0F5}"/>
              </a:ext>
            </a:extLst>
          </p:cNvPr>
          <p:cNvSpPr/>
          <p:nvPr/>
        </p:nvSpPr>
        <p:spPr>
          <a:xfrm>
            <a:off x="787553" y="1415199"/>
            <a:ext cx="3756528" cy="168691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DA1F22B9-DD43-4516-96F4-103BD6166BDF}"/>
              </a:ext>
            </a:extLst>
          </p:cNvPr>
          <p:cNvSpPr txBox="1"/>
          <p:nvPr/>
        </p:nvSpPr>
        <p:spPr>
          <a:xfrm>
            <a:off x="7322833" y="1971430"/>
            <a:ext cx="425876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100" dirty="0"/>
              <a:t>Avec la garantie Tous risques mobiliers, le vase de votre client </a:t>
            </a:r>
            <a:r>
              <a:rPr lang="fr-FR" sz="1100"/>
              <a:t>sera indemnisé </a:t>
            </a:r>
            <a:r>
              <a:rPr lang="fr-FR" sz="1100" dirty="0"/>
              <a:t>pour qu’il puisse en racheter un d’une valeur similaire.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9DDDD68B-96E7-4CB9-A9F9-A1075DEB1612}"/>
              </a:ext>
            </a:extLst>
          </p:cNvPr>
          <p:cNvSpPr txBox="1"/>
          <p:nvPr/>
        </p:nvSpPr>
        <p:spPr>
          <a:xfrm>
            <a:off x="7311527" y="1116980"/>
            <a:ext cx="427007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100" dirty="0"/>
              <a:t>En jouant avec ses amis, la fille de votre client brise malencontreusement un vase ?</a:t>
            </a:r>
          </a:p>
          <a:p>
            <a:pPr algn="just"/>
            <a:endParaRPr lang="fr-FR" sz="1100" dirty="0"/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984EFE72-9BA0-44C9-A46F-1B29D16274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2163" y="4026208"/>
            <a:ext cx="2205142" cy="1673557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B816CC1D-10CE-4F64-938D-F9C7AA15A2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54448" y="4026209"/>
            <a:ext cx="1600080" cy="1673556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81598B11-77F5-4441-A9E8-E170C5846177}"/>
              </a:ext>
            </a:extLst>
          </p:cNvPr>
          <p:cNvSpPr/>
          <p:nvPr/>
        </p:nvSpPr>
        <p:spPr>
          <a:xfrm>
            <a:off x="7798000" y="4012848"/>
            <a:ext cx="3756528" cy="168691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239F9D1-7658-4337-9AF7-BF33A67B85A3}"/>
              </a:ext>
            </a:extLst>
          </p:cNvPr>
          <p:cNvSpPr txBox="1"/>
          <p:nvPr/>
        </p:nvSpPr>
        <p:spPr>
          <a:xfrm>
            <a:off x="2950475" y="5510803"/>
            <a:ext cx="437235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100" dirty="0"/>
              <a:t>Le contrat Assurance Habitation que nous proposons couvre les dommages accidentels et même ceux de votre mobilier de jardin, qu’en pensez-vous ?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BF1C25DC-D81C-47D7-8506-227A558A5AA6}"/>
              </a:ext>
            </a:extLst>
          </p:cNvPr>
          <p:cNvSpPr txBox="1"/>
          <p:nvPr/>
        </p:nvSpPr>
        <p:spPr>
          <a:xfrm>
            <a:off x="7322833" y="2858316"/>
            <a:ext cx="42587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100" dirty="0"/>
              <a:t>Si votre enfant brise accidentellement un vase d’une grande valeur, comment souhaitez-vous être indemnisé ?</a:t>
            </a:r>
          </a:p>
        </p:txBody>
      </p:sp>
    </p:spTree>
    <p:extLst>
      <p:ext uri="{BB962C8B-B14F-4D97-AF65-F5344CB8AC3E}">
        <p14:creationId xmlns:p14="http://schemas.microsoft.com/office/powerpoint/2010/main" val="1839179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2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F13B87AA05504E99EDA7F23B9B90F4" ma:contentTypeVersion="11" ma:contentTypeDescription="Crée un document." ma:contentTypeScope="" ma:versionID="cd3438ebb57a90eef2b8ba3cf5dbb714">
  <xsd:schema xmlns:xsd="http://www.w3.org/2001/XMLSchema" xmlns:xs="http://www.w3.org/2001/XMLSchema" xmlns:p="http://schemas.microsoft.com/office/2006/metadata/properties" xmlns:ns2="e6cec827-8d8a-4955-9f3d-8ca1f3275f29" targetNamespace="http://schemas.microsoft.com/office/2006/metadata/properties" ma:root="true" ma:fieldsID="6fe3a0561c2c75585ae7610d0f5cdaca" ns2:_="">
    <xsd:import namespace="e6cec827-8d8a-4955-9f3d-8ca1f3275f2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cec827-8d8a-4955-9f3d-8ca1f3275f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LengthInSeconds xmlns="e6cec827-8d8a-4955-9f3d-8ca1f3275f29" xsi:nil="true"/>
  </documentManagement>
</p:properties>
</file>

<file path=customXml/itemProps1.xml><?xml version="1.0" encoding="utf-8"?>
<ds:datastoreItem xmlns:ds="http://schemas.openxmlformats.org/officeDocument/2006/customXml" ds:itemID="{AC8668FA-6E19-4EE6-BC39-56499349B8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6cec827-8d8a-4955-9f3d-8ca1f3275f2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0C172B5-2A31-49F9-9E2B-CF6A7A89F5EA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778FE841-3531-479A-BC72-624AB4EBF8DE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485E6BB5-113E-4712-B484-90183F2D9114}">
  <ds:schemaRefs>
    <ds:schemaRef ds:uri="http://schemas.microsoft.com/office/2006/metadata/properties"/>
    <ds:schemaRef ds:uri="http://schemas.microsoft.com/office/infopath/2007/PartnerControls"/>
    <ds:schemaRef ds:uri="e6cec827-8d8a-4955-9f3d-8ca1f3275f2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CAISSE DEPARGNE Template PowerPoint v5</Template>
  <TotalTime>10524</TotalTime>
  <Words>340</Words>
  <Application>Microsoft Office PowerPoint</Application>
  <PresentationFormat>Grand écran</PresentationFormat>
  <Paragraphs>36</Paragraphs>
  <Slides>2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7" baseType="lpstr">
      <vt:lpstr>Arial</vt:lpstr>
      <vt:lpstr>Arial Black</vt:lpstr>
      <vt:lpstr>Wingdings</vt:lpstr>
      <vt:lpstr>Wingdings 2</vt:lpstr>
      <vt:lpstr>Caisse d'Epargne</vt:lpstr>
      <vt:lpstr>SPOT PUBLICITAIRE – 1 français sur 3 est maladroit</vt:lpstr>
      <vt:lpstr>SPOT PUBLICITAIRE – 1 français sur 3 est maladroit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 sur plusieurs lignes [Arial bold 47 pt]</dc:title>
  <dc:creator>MOREAU AGAREZ Simone</dc:creator>
  <cp:lastModifiedBy>ANDRADE DE PINHO BERDAA Jessy</cp:lastModifiedBy>
  <cp:revision>62</cp:revision>
  <dcterms:created xsi:type="dcterms:W3CDTF">2021-07-28T12:57:33Z</dcterms:created>
  <dcterms:modified xsi:type="dcterms:W3CDTF">2022-05-27T13:58:51Z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Simone.AGAREZ@bpce.fr</vt:lpwstr>
  </property>
  <property fmtid="{D5CDD505-2E9C-101B-9397-08002B2CF9AE}" pid="5" name="MSIP_Label_48a19f0c-bea1-442e-a475-ed109d9ec508_SetDate">
    <vt:lpwstr>2021-07-28T12:58:55.6325935Z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0x0101005BF13B87AA05504E99EDA7F23B9B90F4</vt:lpwstr>
  </property>
  <property fmtid="{D5CDD505-2E9C-101B-9397-08002B2CF9AE}" pid="11" name="_SourceUrl">
    <vt:lpwstr/>
  </property>
  <property fmtid="{D5CDD505-2E9C-101B-9397-08002B2CF9AE}" pid="12" name="_SharedFileIndex">
    <vt:lpwstr/>
  </property>
  <property fmtid="{D5CDD505-2E9C-101B-9397-08002B2CF9AE}" pid="13" name="ComplianceAssetId">
    <vt:lpwstr/>
  </property>
  <property fmtid="{D5CDD505-2E9C-101B-9397-08002B2CF9AE}" pid="14" name="_ExtendedDescription">
    <vt:lpwstr/>
  </property>
  <property fmtid="{D5CDD505-2E9C-101B-9397-08002B2CF9AE}" pid="15" name="TriggerFlowInfo">
    <vt:lpwstr/>
  </property>
</Properties>
</file>