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376" r:id="rId7"/>
    <p:sldId id="342" r:id="rId8"/>
    <p:sldId id="368" r:id="rId9"/>
    <p:sldId id="378" r:id="rId10"/>
    <p:sldId id="382" r:id="rId11"/>
    <p:sldId id="367" r:id="rId12"/>
    <p:sldId id="355" r:id="rId13"/>
    <p:sldId id="386" r:id="rId14"/>
    <p:sldId id="364" r:id="rId15"/>
    <p:sldId id="365" r:id="rId16"/>
    <p:sldId id="366" r:id="rId17"/>
    <p:sldId id="358" r:id="rId18"/>
    <p:sldId id="339" r:id="rId19"/>
    <p:sldId id="359" r:id="rId20"/>
    <p:sldId id="377" r:id="rId21"/>
    <p:sldId id="338" r:id="rId22"/>
    <p:sldId id="371" r:id="rId23"/>
    <p:sldId id="379" r:id="rId24"/>
    <p:sldId id="374" r:id="rId25"/>
    <p:sldId id="387" r:id="rId26"/>
    <p:sldId id="372" r:id="rId27"/>
    <p:sldId id="385" r:id="rId28"/>
    <p:sldId id="380" r:id="rId29"/>
    <p:sldId id="340" r:id="rId30"/>
    <p:sldId id="345" r:id="rId31"/>
    <p:sldId id="388" r:id="rId32"/>
    <p:sldId id="328" r:id="rId33"/>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FF66"/>
    <a:srgbClr val="FFFF99"/>
    <a:srgbClr val="FF6D6D"/>
    <a:srgbClr val="000000"/>
    <a:srgbClr val="FBDCDD"/>
    <a:srgbClr val="C31632"/>
    <a:srgbClr val="EC1B24"/>
    <a:srgbClr val="E7302A"/>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64" d="100"/>
          <a:sy n="64" d="100"/>
        </p:scale>
        <p:origin x="101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89DF18-83B8-47E6-9019-10A4111D97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78A6CC6-087B-4E58-B97F-39646BE259D2}">
      <dgm:prSet phldrT="[Texte]"/>
      <dgm:spPr>
        <a:solidFill>
          <a:srgbClr val="002060"/>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Nouveau socle</a:t>
          </a:r>
          <a:endParaRPr lang="fr-FR" b="0" dirty="0">
            <a:solidFill>
              <a:schemeClr val="bg1"/>
            </a:solidFill>
            <a:latin typeface="Montserrat Black" panose="00000A00000000000000" pitchFamily="2" charset="0"/>
          </a:endParaRPr>
        </a:p>
      </dgm:t>
    </dgm:pt>
    <dgm:pt modelId="{ACF4F00A-DBAF-4D10-98A6-F3C6A8ECF4B6}" type="parTrans" cxnId="{A5BD81FC-598D-425B-9D83-0B7EF6965F1E}">
      <dgm:prSet/>
      <dgm:spPr/>
      <dgm:t>
        <a:bodyPr/>
        <a:lstStyle/>
        <a:p>
          <a:endParaRPr lang="fr-FR"/>
        </a:p>
      </dgm:t>
    </dgm:pt>
    <dgm:pt modelId="{EC8C8BF4-D725-4A68-9A4B-C817613633BB}" type="sibTrans" cxnId="{A5BD81FC-598D-425B-9D83-0B7EF6965F1E}">
      <dgm:prSet/>
      <dgm:spPr/>
      <dgm:t>
        <a:bodyPr/>
        <a:lstStyle/>
        <a:p>
          <a:endParaRPr lang="fr-FR"/>
        </a:p>
      </dgm:t>
    </dgm:pt>
    <dgm:pt modelId="{CCA6CFCC-69F1-4430-ACA8-F2E24B9DAA49}">
      <dgm:prSet phldrT="[Texte]"/>
      <dgm:spPr>
        <a:solidFill>
          <a:schemeClr val="accent3">
            <a:lumMod val="75000"/>
          </a:schemeClr>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Franchise 30 jours</a:t>
          </a:r>
          <a:endParaRPr lang="fr-FR" b="0" dirty="0">
            <a:solidFill>
              <a:schemeClr val="bg1"/>
            </a:solidFill>
            <a:latin typeface="Montserrat Black" panose="00000A00000000000000" pitchFamily="2" charset="0"/>
          </a:endParaRPr>
        </a:p>
      </dgm:t>
    </dgm:pt>
    <dgm:pt modelId="{A31FD8F0-0F07-441C-BEF4-F81565C9FD86}" type="parTrans" cxnId="{E20DB5F0-81B9-483C-8EEC-C7A871DDB029}">
      <dgm:prSet/>
      <dgm:spPr/>
      <dgm:t>
        <a:bodyPr/>
        <a:lstStyle/>
        <a:p>
          <a:endParaRPr lang="fr-FR"/>
        </a:p>
      </dgm:t>
    </dgm:pt>
    <dgm:pt modelId="{53EA2637-18A3-4F00-B6E4-EAEF8B67A51F}" type="sibTrans" cxnId="{E20DB5F0-81B9-483C-8EEC-C7A871DDB029}">
      <dgm:prSet/>
      <dgm:spPr/>
      <dgm:t>
        <a:bodyPr/>
        <a:lstStyle/>
        <a:p>
          <a:endParaRPr lang="fr-FR"/>
        </a:p>
      </dgm:t>
    </dgm:pt>
    <dgm:pt modelId="{2A1E271C-6097-4334-A68F-3EE46D9FB812}">
      <dgm:prSet phldrT="[Texte]"/>
      <dgm:spPr>
        <a:solidFill>
          <a:schemeClr val="accent3">
            <a:lumMod val="60000"/>
            <a:lumOff val="40000"/>
          </a:schemeClr>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IPP 33%</a:t>
          </a:r>
          <a:endParaRPr lang="fr-FR" b="0" dirty="0">
            <a:solidFill>
              <a:schemeClr val="bg1"/>
            </a:solidFill>
            <a:latin typeface="Montserrat Black" panose="00000A00000000000000" pitchFamily="2" charset="0"/>
          </a:endParaRPr>
        </a:p>
      </dgm:t>
    </dgm:pt>
    <dgm:pt modelId="{6DE279D9-C500-4948-B110-3075B4B0DF90}" type="parTrans" cxnId="{5FC0B829-C996-4CF9-AF20-C3A2709302EB}">
      <dgm:prSet/>
      <dgm:spPr/>
      <dgm:t>
        <a:bodyPr/>
        <a:lstStyle/>
        <a:p>
          <a:endParaRPr lang="fr-FR"/>
        </a:p>
      </dgm:t>
    </dgm:pt>
    <dgm:pt modelId="{015E7B12-9294-433F-9DD6-927EAAB7F125}" type="sibTrans" cxnId="{5FC0B829-C996-4CF9-AF20-C3A2709302EB}">
      <dgm:prSet/>
      <dgm:spPr/>
      <dgm:t>
        <a:bodyPr/>
        <a:lstStyle/>
        <a:p>
          <a:endParaRPr lang="fr-FR"/>
        </a:p>
      </dgm:t>
    </dgm:pt>
    <dgm:pt modelId="{45488015-0803-40B6-85F5-437A15944FDC}">
      <dgm:prSet phldrT="[Texte]"/>
      <dgm:spPr>
        <a:solidFill>
          <a:schemeClr val="accent3">
            <a:lumMod val="50000"/>
          </a:schemeClr>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Prestation forfaitaire</a:t>
          </a:r>
          <a:endParaRPr lang="fr-FR" b="0" dirty="0">
            <a:solidFill>
              <a:schemeClr val="bg1"/>
            </a:solidFill>
            <a:latin typeface="Montserrat Black" panose="00000A00000000000000" pitchFamily="2" charset="0"/>
          </a:endParaRPr>
        </a:p>
      </dgm:t>
    </dgm:pt>
    <dgm:pt modelId="{C816198D-2C34-43CC-94A4-E8FC3BD2F1ED}" type="parTrans" cxnId="{D8860A6C-BD10-4684-9237-2B9810509C53}">
      <dgm:prSet/>
      <dgm:spPr/>
      <dgm:t>
        <a:bodyPr/>
        <a:lstStyle/>
        <a:p>
          <a:endParaRPr lang="fr-FR"/>
        </a:p>
      </dgm:t>
    </dgm:pt>
    <dgm:pt modelId="{4B2832B0-BD5E-4CD0-A020-EA74FB37150A}" type="sibTrans" cxnId="{D8860A6C-BD10-4684-9237-2B9810509C53}">
      <dgm:prSet/>
      <dgm:spPr/>
      <dgm:t>
        <a:bodyPr/>
        <a:lstStyle/>
        <a:p>
          <a:endParaRPr lang="fr-FR"/>
        </a:p>
      </dgm:t>
    </dgm:pt>
    <dgm:pt modelId="{4A90FCA5-7897-4E69-B665-B28791922D0A}">
      <dgm:prSet phldrT="[Texte]"/>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Perte d’emploi</a:t>
          </a:r>
          <a:endParaRPr lang="fr-FR" b="0" dirty="0">
            <a:solidFill>
              <a:schemeClr val="bg1"/>
            </a:solidFill>
            <a:latin typeface="Montserrat Black" panose="00000A00000000000000" pitchFamily="2" charset="0"/>
          </a:endParaRPr>
        </a:p>
      </dgm:t>
    </dgm:pt>
    <dgm:pt modelId="{8681FDDE-9598-472E-8FED-CD35FCD08C33}" type="parTrans" cxnId="{DF811A55-BD4C-4FFB-B352-056777D5492E}">
      <dgm:prSet/>
      <dgm:spPr/>
      <dgm:t>
        <a:bodyPr/>
        <a:lstStyle/>
        <a:p>
          <a:endParaRPr lang="fr-FR"/>
        </a:p>
      </dgm:t>
    </dgm:pt>
    <dgm:pt modelId="{56839F3F-7565-461E-9789-3E798AFE5AD5}" type="sibTrans" cxnId="{DF811A55-BD4C-4FFB-B352-056777D5492E}">
      <dgm:prSet/>
      <dgm:spPr/>
      <dgm:t>
        <a:bodyPr/>
        <a:lstStyle/>
        <a:p>
          <a:endParaRPr lang="fr-FR"/>
        </a:p>
      </dgm:t>
    </dgm:pt>
    <dgm:pt modelId="{D6F25D25-B8E0-4418-B613-265726B5E54D}">
      <dgm:prSet phldrT="[Texte]"/>
      <dgm:spPr>
        <a:solidFill>
          <a:schemeClr val="accent3">
            <a:lumMod val="40000"/>
            <a:lumOff val="60000"/>
            <a:alpha val="50000"/>
          </a:schemeClr>
        </a:solidFill>
      </dgm:spPr>
      <dgm:t>
        <a:bodyPr/>
        <a:lstStyle/>
        <a:p>
          <a:endParaRPr lang="fr-FR" dirty="0"/>
        </a:p>
      </dgm:t>
    </dgm:pt>
    <dgm:pt modelId="{C4DA58CC-A735-430D-A8F5-36D99FA24F84}" type="parTrans" cxnId="{8D0B0C16-AEF4-40D4-85D7-23FD9C5C7F92}">
      <dgm:prSet/>
      <dgm:spPr/>
      <dgm:t>
        <a:bodyPr/>
        <a:lstStyle/>
        <a:p>
          <a:endParaRPr lang="fr-FR"/>
        </a:p>
      </dgm:t>
    </dgm:pt>
    <dgm:pt modelId="{368DC5AD-6097-4AC8-8B5A-DFDAE504130D}" type="sibTrans" cxnId="{8D0B0C16-AEF4-40D4-85D7-23FD9C5C7F92}">
      <dgm:prSet/>
      <dgm:spPr/>
      <dgm:t>
        <a:bodyPr/>
        <a:lstStyle/>
        <a:p>
          <a:endParaRPr lang="fr-FR"/>
        </a:p>
      </dgm:t>
    </dgm:pt>
    <dgm:pt modelId="{C30E939E-8E42-42AA-A47F-6E3E52445454}">
      <dgm:prSet phldrT="[Texte]"/>
      <dgm:spPr>
        <a:noFill/>
        <a:ln>
          <a:noFill/>
        </a:ln>
      </dgm:spPr>
      <dgm:t>
        <a:bodyPr/>
        <a:lstStyle/>
        <a:p>
          <a:endParaRPr lang="fr-FR" dirty="0"/>
        </a:p>
      </dgm:t>
    </dgm:pt>
    <dgm:pt modelId="{C9F53FDF-0FAF-4CD0-A384-638340B54E89}" type="parTrans" cxnId="{69609D1A-67A3-470C-82FE-D08E30D0BD49}">
      <dgm:prSet/>
      <dgm:spPr/>
      <dgm:t>
        <a:bodyPr/>
        <a:lstStyle/>
        <a:p>
          <a:endParaRPr lang="fr-FR"/>
        </a:p>
      </dgm:t>
    </dgm:pt>
    <dgm:pt modelId="{7F2E4FF0-C257-4718-AC2E-4D8B7E0927AB}" type="sibTrans" cxnId="{69609D1A-67A3-470C-82FE-D08E30D0BD49}">
      <dgm:prSet/>
      <dgm:spPr/>
      <dgm:t>
        <a:bodyPr/>
        <a:lstStyle/>
        <a:p>
          <a:endParaRPr lang="fr-FR"/>
        </a:p>
      </dgm:t>
    </dgm:pt>
    <dgm:pt modelId="{9395FE0F-9539-4F73-95F8-227B89A13D5B}">
      <dgm:prSet phldrT="[Texte]"/>
      <dgm:spPr>
        <a:noFill/>
        <a:ln>
          <a:noFill/>
        </a:ln>
      </dgm:spPr>
      <dgm:t>
        <a:bodyPr/>
        <a:lstStyle/>
        <a:p>
          <a:endParaRPr lang="fr-FR" dirty="0"/>
        </a:p>
      </dgm:t>
    </dgm:pt>
    <dgm:pt modelId="{28375D42-E885-42ED-8B31-B593533975E2}" type="parTrans" cxnId="{86AE7C22-DFC8-4AF3-811C-EE6D1E6DEB8C}">
      <dgm:prSet/>
      <dgm:spPr/>
      <dgm:t>
        <a:bodyPr/>
        <a:lstStyle/>
        <a:p>
          <a:endParaRPr lang="fr-FR"/>
        </a:p>
      </dgm:t>
    </dgm:pt>
    <dgm:pt modelId="{B64AD159-8C7B-4737-B820-91B977C8CE53}" type="sibTrans" cxnId="{86AE7C22-DFC8-4AF3-811C-EE6D1E6DEB8C}">
      <dgm:prSet/>
      <dgm:spPr/>
      <dgm:t>
        <a:bodyPr/>
        <a:lstStyle/>
        <a:p>
          <a:endParaRPr lang="fr-FR"/>
        </a:p>
      </dgm:t>
    </dgm:pt>
    <dgm:pt modelId="{BF52D55B-0513-4238-B905-4149C84A6B14}" type="pres">
      <dgm:prSet presAssocID="{C189DF18-83B8-47E6-9019-10A4111D9716}" presName="composite" presStyleCnt="0">
        <dgm:presLayoutVars>
          <dgm:chMax val="1"/>
          <dgm:dir/>
          <dgm:resizeHandles val="exact"/>
        </dgm:presLayoutVars>
      </dgm:prSet>
      <dgm:spPr/>
      <dgm:t>
        <a:bodyPr/>
        <a:lstStyle/>
        <a:p>
          <a:endParaRPr lang="fr-FR"/>
        </a:p>
      </dgm:t>
    </dgm:pt>
    <dgm:pt modelId="{4867DFBB-95E0-4DA3-8027-D706823671A9}" type="pres">
      <dgm:prSet presAssocID="{C189DF18-83B8-47E6-9019-10A4111D9716}" presName="radial" presStyleCnt="0">
        <dgm:presLayoutVars>
          <dgm:animLvl val="ctr"/>
        </dgm:presLayoutVars>
      </dgm:prSet>
      <dgm:spPr/>
    </dgm:pt>
    <dgm:pt modelId="{D2946934-0962-4D7D-B6E2-0C4F3F91D613}" type="pres">
      <dgm:prSet presAssocID="{C78A6CC6-087B-4E58-B97F-39646BE259D2}" presName="centerShape" presStyleLbl="vennNode1" presStyleIdx="0" presStyleCnt="7" custScaleX="106530" custScaleY="106530"/>
      <dgm:spPr/>
      <dgm:t>
        <a:bodyPr/>
        <a:lstStyle/>
        <a:p>
          <a:endParaRPr lang="fr-FR"/>
        </a:p>
      </dgm:t>
    </dgm:pt>
    <dgm:pt modelId="{36408E05-8927-4BE8-B507-B9CF93212461}" type="pres">
      <dgm:prSet presAssocID="{45488015-0803-40B6-85F5-437A15944FDC}" presName="node" presStyleLbl="vennNode1" presStyleIdx="1" presStyleCnt="7" custScaleX="131114" custScaleY="131114">
        <dgm:presLayoutVars>
          <dgm:bulletEnabled val="1"/>
        </dgm:presLayoutVars>
      </dgm:prSet>
      <dgm:spPr/>
      <dgm:t>
        <a:bodyPr/>
        <a:lstStyle/>
        <a:p>
          <a:endParaRPr lang="fr-FR"/>
        </a:p>
      </dgm:t>
    </dgm:pt>
    <dgm:pt modelId="{7FCA593C-01C5-47D0-A823-9828C1088C89}" type="pres">
      <dgm:prSet presAssocID="{CCA6CFCC-69F1-4430-ACA8-F2E24B9DAA49}" presName="node" presStyleLbl="vennNode1" presStyleIdx="2" presStyleCnt="7" custScaleX="131114" custScaleY="131114">
        <dgm:presLayoutVars>
          <dgm:bulletEnabled val="1"/>
        </dgm:presLayoutVars>
      </dgm:prSet>
      <dgm:spPr/>
      <dgm:t>
        <a:bodyPr/>
        <a:lstStyle/>
        <a:p>
          <a:endParaRPr lang="fr-FR"/>
        </a:p>
      </dgm:t>
    </dgm:pt>
    <dgm:pt modelId="{EC4A0C75-D382-4475-894B-616555FDF4F3}" type="pres">
      <dgm:prSet presAssocID="{2A1E271C-6097-4334-A68F-3EE46D9FB812}" presName="node" presStyleLbl="vennNode1" presStyleIdx="3" presStyleCnt="7" custScaleX="131114" custScaleY="131114">
        <dgm:presLayoutVars>
          <dgm:bulletEnabled val="1"/>
        </dgm:presLayoutVars>
      </dgm:prSet>
      <dgm:spPr/>
      <dgm:t>
        <a:bodyPr/>
        <a:lstStyle/>
        <a:p>
          <a:endParaRPr lang="fr-FR"/>
        </a:p>
      </dgm:t>
    </dgm:pt>
    <dgm:pt modelId="{6691C38D-8E2A-4EA6-9BF9-258D718454D5}" type="pres">
      <dgm:prSet presAssocID="{4A90FCA5-7897-4E69-B665-B28791922D0A}" presName="node" presStyleLbl="vennNode1" presStyleIdx="4" presStyleCnt="7" custScaleX="131114" custScaleY="131114">
        <dgm:presLayoutVars>
          <dgm:bulletEnabled val="1"/>
        </dgm:presLayoutVars>
      </dgm:prSet>
      <dgm:spPr/>
      <dgm:t>
        <a:bodyPr/>
        <a:lstStyle/>
        <a:p>
          <a:endParaRPr lang="fr-FR"/>
        </a:p>
      </dgm:t>
    </dgm:pt>
    <dgm:pt modelId="{CA238401-E391-4C47-BE4B-3C490B66941B}" type="pres">
      <dgm:prSet presAssocID="{C30E939E-8E42-42AA-A47F-6E3E52445454}" presName="node" presStyleLbl="vennNode1" presStyleIdx="5" presStyleCnt="7" custScaleX="131114" custScaleY="131114">
        <dgm:presLayoutVars>
          <dgm:bulletEnabled val="1"/>
        </dgm:presLayoutVars>
      </dgm:prSet>
      <dgm:spPr/>
      <dgm:t>
        <a:bodyPr/>
        <a:lstStyle/>
        <a:p>
          <a:endParaRPr lang="fr-FR"/>
        </a:p>
      </dgm:t>
    </dgm:pt>
    <dgm:pt modelId="{EEC5003D-4DEA-4BEE-9688-F9175539349A}" type="pres">
      <dgm:prSet presAssocID="{9395FE0F-9539-4F73-95F8-227B89A13D5B}" presName="node" presStyleLbl="vennNode1" presStyleIdx="6" presStyleCnt="7" custScaleX="131114" custScaleY="131114">
        <dgm:presLayoutVars>
          <dgm:bulletEnabled val="1"/>
        </dgm:presLayoutVars>
      </dgm:prSet>
      <dgm:spPr/>
      <dgm:t>
        <a:bodyPr/>
        <a:lstStyle/>
        <a:p>
          <a:endParaRPr lang="fr-FR"/>
        </a:p>
      </dgm:t>
    </dgm:pt>
  </dgm:ptLst>
  <dgm:cxnLst>
    <dgm:cxn modelId="{0CFD3181-4A37-4BC5-8873-4F714D7EBFBB}" type="presOf" srcId="{C78A6CC6-087B-4E58-B97F-39646BE259D2}" destId="{D2946934-0962-4D7D-B6E2-0C4F3F91D613}" srcOrd="0" destOrd="0" presId="urn:microsoft.com/office/officeart/2005/8/layout/radial3"/>
    <dgm:cxn modelId="{86AE7C22-DFC8-4AF3-811C-EE6D1E6DEB8C}" srcId="{C78A6CC6-087B-4E58-B97F-39646BE259D2}" destId="{9395FE0F-9539-4F73-95F8-227B89A13D5B}" srcOrd="5" destOrd="0" parTransId="{28375D42-E885-42ED-8B31-B593533975E2}" sibTransId="{B64AD159-8C7B-4737-B820-91B977C8CE53}"/>
    <dgm:cxn modelId="{DF811A55-BD4C-4FFB-B352-056777D5492E}" srcId="{C78A6CC6-087B-4E58-B97F-39646BE259D2}" destId="{4A90FCA5-7897-4E69-B665-B28791922D0A}" srcOrd="3" destOrd="0" parTransId="{8681FDDE-9598-472E-8FED-CD35FCD08C33}" sibTransId="{56839F3F-7565-461E-9789-3E798AFE5AD5}"/>
    <dgm:cxn modelId="{E20DB5F0-81B9-483C-8EEC-C7A871DDB029}" srcId="{C78A6CC6-087B-4E58-B97F-39646BE259D2}" destId="{CCA6CFCC-69F1-4430-ACA8-F2E24B9DAA49}" srcOrd="1" destOrd="0" parTransId="{A31FD8F0-0F07-441C-BEF4-F81565C9FD86}" sibTransId="{53EA2637-18A3-4F00-B6E4-EAEF8B67A51F}"/>
    <dgm:cxn modelId="{D8860A6C-BD10-4684-9237-2B9810509C53}" srcId="{C78A6CC6-087B-4E58-B97F-39646BE259D2}" destId="{45488015-0803-40B6-85F5-437A15944FDC}" srcOrd="0" destOrd="0" parTransId="{C816198D-2C34-43CC-94A4-E8FC3BD2F1ED}" sibTransId="{4B2832B0-BD5E-4CD0-A020-EA74FB37150A}"/>
    <dgm:cxn modelId="{6AC3BEA2-7510-4B29-BE00-80D5FBD8A4C4}" type="presOf" srcId="{45488015-0803-40B6-85F5-437A15944FDC}" destId="{36408E05-8927-4BE8-B507-B9CF93212461}" srcOrd="0" destOrd="0" presId="urn:microsoft.com/office/officeart/2005/8/layout/radial3"/>
    <dgm:cxn modelId="{6977AA77-C945-469F-89AC-612A9827B65C}" type="presOf" srcId="{CCA6CFCC-69F1-4430-ACA8-F2E24B9DAA49}" destId="{7FCA593C-01C5-47D0-A823-9828C1088C89}" srcOrd="0" destOrd="0" presId="urn:microsoft.com/office/officeart/2005/8/layout/radial3"/>
    <dgm:cxn modelId="{9C6F8034-9D7F-42ED-81FF-C33F88744DF6}" type="presOf" srcId="{4A90FCA5-7897-4E69-B665-B28791922D0A}" destId="{6691C38D-8E2A-4EA6-9BF9-258D718454D5}" srcOrd="0" destOrd="0" presId="urn:microsoft.com/office/officeart/2005/8/layout/radial3"/>
    <dgm:cxn modelId="{5FC0B829-C996-4CF9-AF20-C3A2709302EB}" srcId="{C78A6CC6-087B-4E58-B97F-39646BE259D2}" destId="{2A1E271C-6097-4334-A68F-3EE46D9FB812}" srcOrd="2" destOrd="0" parTransId="{6DE279D9-C500-4948-B110-3075B4B0DF90}" sibTransId="{015E7B12-9294-433F-9DD6-927EAAB7F125}"/>
    <dgm:cxn modelId="{69609D1A-67A3-470C-82FE-D08E30D0BD49}" srcId="{C78A6CC6-087B-4E58-B97F-39646BE259D2}" destId="{C30E939E-8E42-42AA-A47F-6E3E52445454}" srcOrd="4" destOrd="0" parTransId="{C9F53FDF-0FAF-4CD0-A384-638340B54E89}" sibTransId="{7F2E4FF0-C257-4718-AC2E-4D8B7E0927AB}"/>
    <dgm:cxn modelId="{574D9DD8-32FA-4983-889F-C646567EDF5B}" type="presOf" srcId="{C30E939E-8E42-42AA-A47F-6E3E52445454}" destId="{CA238401-E391-4C47-BE4B-3C490B66941B}" srcOrd="0" destOrd="0" presId="urn:microsoft.com/office/officeart/2005/8/layout/radial3"/>
    <dgm:cxn modelId="{A5BD81FC-598D-425B-9D83-0B7EF6965F1E}" srcId="{C189DF18-83B8-47E6-9019-10A4111D9716}" destId="{C78A6CC6-087B-4E58-B97F-39646BE259D2}" srcOrd="0" destOrd="0" parTransId="{ACF4F00A-DBAF-4D10-98A6-F3C6A8ECF4B6}" sibTransId="{EC8C8BF4-D725-4A68-9A4B-C817613633BB}"/>
    <dgm:cxn modelId="{C343BF48-A70A-45BB-A28F-1B608884020B}" type="presOf" srcId="{9395FE0F-9539-4F73-95F8-227B89A13D5B}" destId="{EEC5003D-4DEA-4BEE-9688-F9175539349A}" srcOrd="0" destOrd="0" presId="urn:microsoft.com/office/officeart/2005/8/layout/radial3"/>
    <dgm:cxn modelId="{2DFB5A54-5563-487F-B4A5-A97103AB01CF}" type="presOf" srcId="{2A1E271C-6097-4334-A68F-3EE46D9FB812}" destId="{EC4A0C75-D382-4475-894B-616555FDF4F3}" srcOrd="0" destOrd="0" presId="urn:microsoft.com/office/officeart/2005/8/layout/radial3"/>
    <dgm:cxn modelId="{8D0B0C16-AEF4-40D4-85D7-23FD9C5C7F92}" srcId="{C189DF18-83B8-47E6-9019-10A4111D9716}" destId="{D6F25D25-B8E0-4418-B613-265726B5E54D}" srcOrd="1" destOrd="0" parTransId="{C4DA58CC-A735-430D-A8F5-36D99FA24F84}" sibTransId="{368DC5AD-6097-4AC8-8B5A-DFDAE504130D}"/>
    <dgm:cxn modelId="{64F7337F-AAF4-4566-8C8F-4FC1A053E9B3}" type="presOf" srcId="{C189DF18-83B8-47E6-9019-10A4111D9716}" destId="{BF52D55B-0513-4238-B905-4149C84A6B14}" srcOrd="0" destOrd="0" presId="urn:microsoft.com/office/officeart/2005/8/layout/radial3"/>
    <dgm:cxn modelId="{8336BA7A-9E81-4441-901E-A30C3662001B}" type="presParOf" srcId="{BF52D55B-0513-4238-B905-4149C84A6B14}" destId="{4867DFBB-95E0-4DA3-8027-D706823671A9}" srcOrd="0" destOrd="0" presId="urn:microsoft.com/office/officeart/2005/8/layout/radial3"/>
    <dgm:cxn modelId="{0FABD612-13BB-4718-AD8B-FD8BBED2C3C3}" type="presParOf" srcId="{4867DFBB-95E0-4DA3-8027-D706823671A9}" destId="{D2946934-0962-4D7D-B6E2-0C4F3F91D613}" srcOrd="0" destOrd="0" presId="urn:microsoft.com/office/officeart/2005/8/layout/radial3"/>
    <dgm:cxn modelId="{D9590A73-F117-4BA8-B05C-C25F40C36164}" type="presParOf" srcId="{4867DFBB-95E0-4DA3-8027-D706823671A9}" destId="{36408E05-8927-4BE8-B507-B9CF93212461}" srcOrd="1" destOrd="0" presId="urn:microsoft.com/office/officeart/2005/8/layout/radial3"/>
    <dgm:cxn modelId="{5C14270C-0F0C-428D-83B4-87B4D0031895}" type="presParOf" srcId="{4867DFBB-95E0-4DA3-8027-D706823671A9}" destId="{7FCA593C-01C5-47D0-A823-9828C1088C89}" srcOrd="2" destOrd="0" presId="urn:microsoft.com/office/officeart/2005/8/layout/radial3"/>
    <dgm:cxn modelId="{F51008D3-6B26-4DDD-A0AB-6E4B295C9C01}" type="presParOf" srcId="{4867DFBB-95E0-4DA3-8027-D706823671A9}" destId="{EC4A0C75-D382-4475-894B-616555FDF4F3}" srcOrd="3" destOrd="0" presId="urn:microsoft.com/office/officeart/2005/8/layout/radial3"/>
    <dgm:cxn modelId="{A45457E7-98E2-4D15-BA4F-40D1400EF334}" type="presParOf" srcId="{4867DFBB-95E0-4DA3-8027-D706823671A9}" destId="{6691C38D-8E2A-4EA6-9BF9-258D718454D5}" srcOrd="4" destOrd="0" presId="urn:microsoft.com/office/officeart/2005/8/layout/radial3"/>
    <dgm:cxn modelId="{BB6B5FB1-F3C2-4514-91EF-4281A7ABDC2C}" type="presParOf" srcId="{4867DFBB-95E0-4DA3-8027-D706823671A9}" destId="{CA238401-E391-4C47-BE4B-3C490B66941B}" srcOrd="5" destOrd="0" presId="urn:microsoft.com/office/officeart/2005/8/layout/radial3"/>
    <dgm:cxn modelId="{3E8150DF-6C2E-4A40-A5FC-09A94F222D21}" type="presParOf" srcId="{4867DFBB-95E0-4DA3-8027-D706823671A9}" destId="{EEC5003D-4DEA-4BEE-9688-F9175539349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89DF18-83B8-47E6-9019-10A4111D97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78A6CC6-087B-4E58-B97F-39646BE259D2}">
      <dgm:prSet phldrT="[Texte]"/>
      <dgm:spPr>
        <a:solidFill>
          <a:srgbClr val="002060"/>
        </a:solidFill>
        <a:ln>
          <a:noFill/>
        </a:ln>
        <a:effectLst>
          <a:outerShdw blurRad="50800" dist="38100" dir="2700000" algn="tl" rotWithShape="0">
            <a:prstClr val="black">
              <a:alpha val="40000"/>
            </a:prstClr>
          </a:outerShdw>
        </a:effectLst>
      </dgm:spPr>
      <dgm:t>
        <a:bodyPr/>
        <a:lstStyle/>
        <a:p>
          <a:r>
            <a:rPr lang="fr-FR" dirty="0" smtClean="0">
              <a:solidFill>
                <a:schemeClr val="bg1"/>
              </a:solidFill>
              <a:latin typeface="Montserrat Black" panose="00000A00000000000000" pitchFamily="2" charset="0"/>
            </a:rPr>
            <a:t>Nouveau socle</a:t>
          </a:r>
          <a:endParaRPr lang="fr-FR" dirty="0">
            <a:solidFill>
              <a:schemeClr val="bg1"/>
            </a:solidFill>
            <a:latin typeface="Montserrat Black" panose="00000A00000000000000" pitchFamily="2" charset="0"/>
          </a:endParaRPr>
        </a:p>
      </dgm:t>
    </dgm:pt>
    <dgm:pt modelId="{ACF4F00A-DBAF-4D10-98A6-F3C6A8ECF4B6}" type="parTrans" cxnId="{A5BD81FC-598D-425B-9D83-0B7EF6965F1E}">
      <dgm:prSet/>
      <dgm:spPr/>
      <dgm:t>
        <a:bodyPr/>
        <a:lstStyle/>
        <a:p>
          <a:endParaRPr lang="fr-FR">
            <a:latin typeface="Montserrat Black" panose="00000A00000000000000" pitchFamily="2" charset="0"/>
          </a:endParaRPr>
        </a:p>
      </dgm:t>
    </dgm:pt>
    <dgm:pt modelId="{EC8C8BF4-D725-4A68-9A4B-C817613633BB}" type="sibTrans" cxnId="{A5BD81FC-598D-425B-9D83-0B7EF6965F1E}">
      <dgm:prSet/>
      <dgm:spPr/>
      <dgm:t>
        <a:bodyPr/>
        <a:lstStyle/>
        <a:p>
          <a:endParaRPr lang="fr-FR">
            <a:latin typeface="Montserrat Black" panose="00000A00000000000000" pitchFamily="2" charset="0"/>
          </a:endParaRPr>
        </a:p>
      </dgm:t>
    </dgm:pt>
    <dgm:pt modelId="{CCA6CFCC-69F1-4430-ACA8-F2E24B9DAA49}">
      <dgm:prSet phldrT="[Texte]"/>
      <dgm:spPr>
        <a:solidFill>
          <a:schemeClr val="accent3">
            <a:lumMod val="75000"/>
          </a:schemeClr>
        </a:solidFill>
        <a:ln>
          <a:noFill/>
        </a:ln>
        <a:effectLst>
          <a:outerShdw blurRad="50800" dist="38100" dir="2700000" algn="tl" rotWithShape="0">
            <a:prstClr val="black">
              <a:alpha val="40000"/>
            </a:prstClr>
          </a:outerShdw>
        </a:effectLst>
      </dgm:spPr>
      <dgm:t>
        <a:bodyPr/>
        <a:lstStyle/>
        <a:p>
          <a:r>
            <a:rPr lang="fr-FR" b="1" dirty="0" smtClean="0">
              <a:solidFill>
                <a:schemeClr val="bg1"/>
              </a:solidFill>
              <a:latin typeface="Montserrat Black" panose="00000A00000000000000" pitchFamily="2" charset="0"/>
            </a:rPr>
            <a:t>Franchise 30 jours</a:t>
          </a:r>
          <a:endParaRPr lang="fr-FR" b="1" dirty="0">
            <a:solidFill>
              <a:schemeClr val="bg1"/>
            </a:solidFill>
            <a:latin typeface="Montserrat Black" panose="00000A00000000000000" pitchFamily="2" charset="0"/>
          </a:endParaRPr>
        </a:p>
      </dgm:t>
    </dgm:pt>
    <dgm:pt modelId="{A31FD8F0-0F07-441C-BEF4-F81565C9FD86}" type="parTrans" cxnId="{E20DB5F0-81B9-483C-8EEC-C7A871DDB029}">
      <dgm:prSet/>
      <dgm:spPr/>
      <dgm:t>
        <a:bodyPr/>
        <a:lstStyle/>
        <a:p>
          <a:endParaRPr lang="fr-FR">
            <a:latin typeface="Montserrat Black" panose="00000A00000000000000" pitchFamily="2" charset="0"/>
          </a:endParaRPr>
        </a:p>
      </dgm:t>
    </dgm:pt>
    <dgm:pt modelId="{53EA2637-18A3-4F00-B6E4-EAEF8B67A51F}" type="sibTrans" cxnId="{E20DB5F0-81B9-483C-8EEC-C7A871DDB029}">
      <dgm:prSet/>
      <dgm:spPr/>
      <dgm:t>
        <a:bodyPr/>
        <a:lstStyle/>
        <a:p>
          <a:endParaRPr lang="fr-FR">
            <a:latin typeface="Montserrat Black" panose="00000A00000000000000" pitchFamily="2" charset="0"/>
          </a:endParaRPr>
        </a:p>
      </dgm:t>
    </dgm:pt>
    <dgm:pt modelId="{2A1E271C-6097-4334-A68F-3EE46D9FB812}">
      <dgm:prSet phldrT="[Texte]"/>
      <dgm:spPr>
        <a:solidFill>
          <a:schemeClr val="accent3">
            <a:lumMod val="60000"/>
            <a:lumOff val="40000"/>
          </a:schemeClr>
        </a:solidFill>
        <a:ln>
          <a:noFill/>
        </a:ln>
        <a:effectLst>
          <a:outerShdw blurRad="50800" dist="38100" dir="2700000" algn="tl" rotWithShape="0">
            <a:prstClr val="black">
              <a:alpha val="40000"/>
            </a:prstClr>
          </a:outerShdw>
        </a:effectLst>
      </dgm:spPr>
      <dgm:t>
        <a:bodyPr/>
        <a:lstStyle/>
        <a:p>
          <a:r>
            <a:rPr lang="fr-FR" b="1" dirty="0" smtClean="0">
              <a:solidFill>
                <a:schemeClr val="bg1"/>
              </a:solidFill>
              <a:latin typeface="Montserrat Black" panose="00000A00000000000000" pitchFamily="2" charset="0"/>
            </a:rPr>
            <a:t>IPP 33%</a:t>
          </a:r>
          <a:endParaRPr lang="fr-FR" b="1" dirty="0">
            <a:solidFill>
              <a:schemeClr val="bg1"/>
            </a:solidFill>
            <a:latin typeface="Montserrat Black" panose="00000A00000000000000" pitchFamily="2" charset="0"/>
          </a:endParaRPr>
        </a:p>
      </dgm:t>
    </dgm:pt>
    <dgm:pt modelId="{6DE279D9-C500-4948-B110-3075B4B0DF90}" type="parTrans" cxnId="{5FC0B829-C996-4CF9-AF20-C3A2709302EB}">
      <dgm:prSet/>
      <dgm:spPr/>
      <dgm:t>
        <a:bodyPr/>
        <a:lstStyle/>
        <a:p>
          <a:endParaRPr lang="fr-FR">
            <a:latin typeface="Montserrat Black" panose="00000A00000000000000" pitchFamily="2" charset="0"/>
          </a:endParaRPr>
        </a:p>
      </dgm:t>
    </dgm:pt>
    <dgm:pt modelId="{015E7B12-9294-433F-9DD6-927EAAB7F125}" type="sibTrans" cxnId="{5FC0B829-C996-4CF9-AF20-C3A2709302EB}">
      <dgm:prSet/>
      <dgm:spPr/>
      <dgm:t>
        <a:bodyPr/>
        <a:lstStyle/>
        <a:p>
          <a:endParaRPr lang="fr-FR">
            <a:latin typeface="Montserrat Black" panose="00000A00000000000000" pitchFamily="2" charset="0"/>
          </a:endParaRPr>
        </a:p>
      </dgm:t>
    </dgm:pt>
    <dgm:pt modelId="{45488015-0803-40B6-85F5-437A15944FDC}">
      <dgm:prSet phldrT="[Texte]"/>
      <dgm:spPr>
        <a:solidFill>
          <a:schemeClr val="accent3">
            <a:lumMod val="50000"/>
          </a:schemeClr>
        </a:solidFill>
        <a:ln>
          <a:noFill/>
        </a:ln>
        <a:effectLst>
          <a:outerShdw blurRad="50800" dist="38100" dir="2700000" algn="tl" rotWithShape="0">
            <a:prstClr val="black">
              <a:alpha val="40000"/>
            </a:prstClr>
          </a:outerShdw>
        </a:effectLst>
      </dgm:spPr>
      <dgm:t>
        <a:bodyPr/>
        <a:lstStyle/>
        <a:p>
          <a:r>
            <a:rPr lang="fr-FR" b="1" dirty="0" smtClean="0">
              <a:solidFill>
                <a:schemeClr val="bg1"/>
              </a:solidFill>
              <a:latin typeface="Montserrat Black" panose="00000A00000000000000" pitchFamily="2" charset="0"/>
            </a:rPr>
            <a:t>Prestation forfaitaire</a:t>
          </a:r>
          <a:endParaRPr lang="fr-FR" b="1" dirty="0">
            <a:solidFill>
              <a:schemeClr val="bg1"/>
            </a:solidFill>
            <a:latin typeface="Montserrat Black" panose="00000A00000000000000" pitchFamily="2" charset="0"/>
          </a:endParaRPr>
        </a:p>
      </dgm:t>
    </dgm:pt>
    <dgm:pt modelId="{C816198D-2C34-43CC-94A4-E8FC3BD2F1ED}" type="parTrans" cxnId="{D8860A6C-BD10-4684-9237-2B9810509C53}">
      <dgm:prSet/>
      <dgm:spPr/>
      <dgm:t>
        <a:bodyPr/>
        <a:lstStyle/>
        <a:p>
          <a:endParaRPr lang="fr-FR">
            <a:latin typeface="Montserrat Black" panose="00000A00000000000000" pitchFamily="2" charset="0"/>
          </a:endParaRPr>
        </a:p>
      </dgm:t>
    </dgm:pt>
    <dgm:pt modelId="{4B2832B0-BD5E-4CD0-A020-EA74FB37150A}" type="sibTrans" cxnId="{D8860A6C-BD10-4684-9237-2B9810509C53}">
      <dgm:prSet/>
      <dgm:spPr/>
      <dgm:t>
        <a:bodyPr/>
        <a:lstStyle/>
        <a:p>
          <a:endParaRPr lang="fr-FR">
            <a:latin typeface="Montserrat Black" panose="00000A00000000000000" pitchFamily="2" charset="0"/>
          </a:endParaRPr>
        </a:p>
      </dgm:t>
    </dgm:pt>
    <dgm:pt modelId="{4A90FCA5-7897-4E69-B665-B28791922D0A}">
      <dgm:prSet phldrT="[Texte]"/>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r>
            <a:rPr lang="fr-FR" b="1" dirty="0" smtClean="0">
              <a:solidFill>
                <a:schemeClr val="bg1"/>
              </a:solidFill>
              <a:latin typeface="Montserrat Black" panose="00000A00000000000000" pitchFamily="2" charset="0"/>
            </a:rPr>
            <a:t>Perte d’emploi</a:t>
          </a:r>
          <a:endParaRPr lang="fr-FR" b="1" dirty="0">
            <a:solidFill>
              <a:schemeClr val="bg1"/>
            </a:solidFill>
            <a:latin typeface="Montserrat Black" panose="00000A00000000000000" pitchFamily="2" charset="0"/>
          </a:endParaRPr>
        </a:p>
      </dgm:t>
    </dgm:pt>
    <dgm:pt modelId="{8681FDDE-9598-472E-8FED-CD35FCD08C33}" type="parTrans" cxnId="{DF811A55-BD4C-4FFB-B352-056777D5492E}">
      <dgm:prSet/>
      <dgm:spPr/>
      <dgm:t>
        <a:bodyPr/>
        <a:lstStyle/>
        <a:p>
          <a:endParaRPr lang="fr-FR">
            <a:latin typeface="Montserrat Black" panose="00000A00000000000000" pitchFamily="2" charset="0"/>
          </a:endParaRPr>
        </a:p>
      </dgm:t>
    </dgm:pt>
    <dgm:pt modelId="{56839F3F-7565-461E-9789-3E798AFE5AD5}" type="sibTrans" cxnId="{DF811A55-BD4C-4FFB-B352-056777D5492E}">
      <dgm:prSet/>
      <dgm:spPr/>
      <dgm:t>
        <a:bodyPr/>
        <a:lstStyle/>
        <a:p>
          <a:endParaRPr lang="fr-FR">
            <a:latin typeface="Montserrat Black" panose="00000A00000000000000" pitchFamily="2" charset="0"/>
          </a:endParaRPr>
        </a:p>
      </dgm:t>
    </dgm:pt>
    <dgm:pt modelId="{D6F25D25-B8E0-4418-B613-265726B5E54D}">
      <dgm:prSet phldrT="[Texte]"/>
      <dgm:spPr>
        <a:solidFill>
          <a:schemeClr val="accent3">
            <a:lumMod val="40000"/>
            <a:lumOff val="60000"/>
            <a:alpha val="50000"/>
          </a:schemeClr>
        </a:solidFill>
      </dgm:spPr>
      <dgm:t>
        <a:bodyPr/>
        <a:lstStyle/>
        <a:p>
          <a:endParaRPr lang="fr-FR" dirty="0">
            <a:latin typeface="Montserrat Black" panose="00000A00000000000000" pitchFamily="2" charset="0"/>
          </a:endParaRPr>
        </a:p>
      </dgm:t>
    </dgm:pt>
    <dgm:pt modelId="{C4DA58CC-A735-430D-A8F5-36D99FA24F84}" type="parTrans" cxnId="{8D0B0C16-AEF4-40D4-85D7-23FD9C5C7F92}">
      <dgm:prSet/>
      <dgm:spPr/>
      <dgm:t>
        <a:bodyPr/>
        <a:lstStyle/>
        <a:p>
          <a:endParaRPr lang="fr-FR">
            <a:latin typeface="Montserrat Black" panose="00000A00000000000000" pitchFamily="2" charset="0"/>
          </a:endParaRPr>
        </a:p>
      </dgm:t>
    </dgm:pt>
    <dgm:pt modelId="{368DC5AD-6097-4AC8-8B5A-DFDAE504130D}" type="sibTrans" cxnId="{8D0B0C16-AEF4-40D4-85D7-23FD9C5C7F92}">
      <dgm:prSet/>
      <dgm:spPr/>
      <dgm:t>
        <a:bodyPr/>
        <a:lstStyle/>
        <a:p>
          <a:endParaRPr lang="fr-FR">
            <a:latin typeface="Montserrat Black" panose="00000A00000000000000" pitchFamily="2" charset="0"/>
          </a:endParaRPr>
        </a:p>
      </dgm:t>
    </dgm:pt>
    <dgm:pt modelId="{C30E939E-8E42-42AA-A47F-6E3E52445454}">
      <dgm:prSet phldrT="[Texte]"/>
      <dgm:spPr>
        <a:noFill/>
        <a:ln>
          <a:noFill/>
        </a:ln>
      </dgm:spPr>
      <dgm:t>
        <a:bodyPr/>
        <a:lstStyle/>
        <a:p>
          <a:endParaRPr lang="fr-FR" dirty="0">
            <a:latin typeface="Montserrat Black" panose="00000A00000000000000" pitchFamily="2" charset="0"/>
          </a:endParaRPr>
        </a:p>
      </dgm:t>
    </dgm:pt>
    <dgm:pt modelId="{C9F53FDF-0FAF-4CD0-A384-638340B54E89}" type="parTrans" cxnId="{69609D1A-67A3-470C-82FE-D08E30D0BD49}">
      <dgm:prSet/>
      <dgm:spPr/>
      <dgm:t>
        <a:bodyPr/>
        <a:lstStyle/>
        <a:p>
          <a:endParaRPr lang="fr-FR">
            <a:latin typeface="Montserrat Black" panose="00000A00000000000000" pitchFamily="2" charset="0"/>
          </a:endParaRPr>
        </a:p>
      </dgm:t>
    </dgm:pt>
    <dgm:pt modelId="{7F2E4FF0-C257-4718-AC2E-4D8B7E0927AB}" type="sibTrans" cxnId="{69609D1A-67A3-470C-82FE-D08E30D0BD49}">
      <dgm:prSet/>
      <dgm:spPr/>
      <dgm:t>
        <a:bodyPr/>
        <a:lstStyle/>
        <a:p>
          <a:endParaRPr lang="fr-FR">
            <a:latin typeface="Montserrat Black" panose="00000A00000000000000" pitchFamily="2" charset="0"/>
          </a:endParaRPr>
        </a:p>
      </dgm:t>
    </dgm:pt>
    <dgm:pt modelId="{9395FE0F-9539-4F73-95F8-227B89A13D5B}">
      <dgm:prSet phldrT="[Texte]"/>
      <dgm:spPr>
        <a:noFill/>
        <a:ln>
          <a:noFill/>
        </a:ln>
      </dgm:spPr>
      <dgm:t>
        <a:bodyPr/>
        <a:lstStyle/>
        <a:p>
          <a:endParaRPr lang="fr-FR" dirty="0">
            <a:latin typeface="Montserrat Black" panose="00000A00000000000000" pitchFamily="2" charset="0"/>
          </a:endParaRPr>
        </a:p>
      </dgm:t>
    </dgm:pt>
    <dgm:pt modelId="{28375D42-E885-42ED-8B31-B593533975E2}" type="parTrans" cxnId="{86AE7C22-DFC8-4AF3-811C-EE6D1E6DEB8C}">
      <dgm:prSet/>
      <dgm:spPr/>
      <dgm:t>
        <a:bodyPr/>
        <a:lstStyle/>
        <a:p>
          <a:endParaRPr lang="fr-FR">
            <a:latin typeface="Montserrat Black" panose="00000A00000000000000" pitchFamily="2" charset="0"/>
          </a:endParaRPr>
        </a:p>
      </dgm:t>
    </dgm:pt>
    <dgm:pt modelId="{B64AD159-8C7B-4737-B820-91B977C8CE53}" type="sibTrans" cxnId="{86AE7C22-DFC8-4AF3-811C-EE6D1E6DEB8C}">
      <dgm:prSet/>
      <dgm:spPr/>
      <dgm:t>
        <a:bodyPr/>
        <a:lstStyle/>
        <a:p>
          <a:endParaRPr lang="fr-FR">
            <a:latin typeface="Montserrat Black" panose="00000A00000000000000" pitchFamily="2" charset="0"/>
          </a:endParaRPr>
        </a:p>
      </dgm:t>
    </dgm:pt>
    <dgm:pt modelId="{BF52D55B-0513-4238-B905-4149C84A6B14}" type="pres">
      <dgm:prSet presAssocID="{C189DF18-83B8-47E6-9019-10A4111D9716}" presName="composite" presStyleCnt="0">
        <dgm:presLayoutVars>
          <dgm:chMax val="1"/>
          <dgm:dir/>
          <dgm:resizeHandles val="exact"/>
        </dgm:presLayoutVars>
      </dgm:prSet>
      <dgm:spPr/>
      <dgm:t>
        <a:bodyPr/>
        <a:lstStyle/>
        <a:p>
          <a:endParaRPr lang="fr-FR"/>
        </a:p>
      </dgm:t>
    </dgm:pt>
    <dgm:pt modelId="{4867DFBB-95E0-4DA3-8027-D706823671A9}" type="pres">
      <dgm:prSet presAssocID="{C189DF18-83B8-47E6-9019-10A4111D9716}" presName="radial" presStyleCnt="0">
        <dgm:presLayoutVars>
          <dgm:animLvl val="ctr"/>
        </dgm:presLayoutVars>
      </dgm:prSet>
      <dgm:spPr/>
    </dgm:pt>
    <dgm:pt modelId="{D2946934-0962-4D7D-B6E2-0C4F3F91D613}" type="pres">
      <dgm:prSet presAssocID="{C78A6CC6-087B-4E58-B97F-39646BE259D2}" presName="centerShape" presStyleLbl="vennNode1" presStyleIdx="0" presStyleCnt="7" custScaleX="106530" custScaleY="106530"/>
      <dgm:spPr/>
      <dgm:t>
        <a:bodyPr/>
        <a:lstStyle/>
        <a:p>
          <a:endParaRPr lang="fr-FR"/>
        </a:p>
      </dgm:t>
    </dgm:pt>
    <dgm:pt modelId="{36408E05-8927-4BE8-B507-B9CF93212461}" type="pres">
      <dgm:prSet presAssocID="{45488015-0803-40B6-85F5-437A15944FDC}" presName="node" presStyleLbl="vennNode1" presStyleIdx="1" presStyleCnt="7" custScaleX="131114" custScaleY="131114">
        <dgm:presLayoutVars>
          <dgm:bulletEnabled val="1"/>
        </dgm:presLayoutVars>
      </dgm:prSet>
      <dgm:spPr/>
      <dgm:t>
        <a:bodyPr/>
        <a:lstStyle/>
        <a:p>
          <a:endParaRPr lang="fr-FR"/>
        </a:p>
      </dgm:t>
    </dgm:pt>
    <dgm:pt modelId="{7FCA593C-01C5-47D0-A823-9828C1088C89}" type="pres">
      <dgm:prSet presAssocID="{CCA6CFCC-69F1-4430-ACA8-F2E24B9DAA49}" presName="node" presStyleLbl="vennNode1" presStyleIdx="2" presStyleCnt="7" custScaleX="131114" custScaleY="131114">
        <dgm:presLayoutVars>
          <dgm:bulletEnabled val="1"/>
        </dgm:presLayoutVars>
      </dgm:prSet>
      <dgm:spPr/>
      <dgm:t>
        <a:bodyPr/>
        <a:lstStyle/>
        <a:p>
          <a:endParaRPr lang="fr-FR"/>
        </a:p>
      </dgm:t>
    </dgm:pt>
    <dgm:pt modelId="{EC4A0C75-D382-4475-894B-616555FDF4F3}" type="pres">
      <dgm:prSet presAssocID="{2A1E271C-6097-4334-A68F-3EE46D9FB812}" presName="node" presStyleLbl="vennNode1" presStyleIdx="3" presStyleCnt="7" custScaleX="131114" custScaleY="131114">
        <dgm:presLayoutVars>
          <dgm:bulletEnabled val="1"/>
        </dgm:presLayoutVars>
      </dgm:prSet>
      <dgm:spPr/>
      <dgm:t>
        <a:bodyPr/>
        <a:lstStyle/>
        <a:p>
          <a:endParaRPr lang="fr-FR"/>
        </a:p>
      </dgm:t>
    </dgm:pt>
    <dgm:pt modelId="{6691C38D-8E2A-4EA6-9BF9-258D718454D5}" type="pres">
      <dgm:prSet presAssocID="{4A90FCA5-7897-4E69-B665-B28791922D0A}" presName="node" presStyleLbl="vennNode1" presStyleIdx="4" presStyleCnt="7" custScaleX="131114" custScaleY="131114">
        <dgm:presLayoutVars>
          <dgm:bulletEnabled val="1"/>
        </dgm:presLayoutVars>
      </dgm:prSet>
      <dgm:spPr/>
      <dgm:t>
        <a:bodyPr/>
        <a:lstStyle/>
        <a:p>
          <a:endParaRPr lang="fr-FR"/>
        </a:p>
      </dgm:t>
    </dgm:pt>
    <dgm:pt modelId="{CA238401-E391-4C47-BE4B-3C490B66941B}" type="pres">
      <dgm:prSet presAssocID="{C30E939E-8E42-42AA-A47F-6E3E52445454}" presName="node" presStyleLbl="vennNode1" presStyleIdx="5" presStyleCnt="7" custScaleX="131114" custScaleY="131114">
        <dgm:presLayoutVars>
          <dgm:bulletEnabled val="1"/>
        </dgm:presLayoutVars>
      </dgm:prSet>
      <dgm:spPr/>
      <dgm:t>
        <a:bodyPr/>
        <a:lstStyle/>
        <a:p>
          <a:endParaRPr lang="fr-FR"/>
        </a:p>
      </dgm:t>
    </dgm:pt>
    <dgm:pt modelId="{EEC5003D-4DEA-4BEE-9688-F9175539349A}" type="pres">
      <dgm:prSet presAssocID="{9395FE0F-9539-4F73-95F8-227B89A13D5B}" presName="node" presStyleLbl="vennNode1" presStyleIdx="6" presStyleCnt="7" custScaleX="131114" custScaleY="131114">
        <dgm:presLayoutVars>
          <dgm:bulletEnabled val="1"/>
        </dgm:presLayoutVars>
      </dgm:prSet>
      <dgm:spPr/>
      <dgm:t>
        <a:bodyPr/>
        <a:lstStyle/>
        <a:p>
          <a:endParaRPr lang="fr-FR"/>
        </a:p>
      </dgm:t>
    </dgm:pt>
  </dgm:ptLst>
  <dgm:cxnLst>
    <dgm:cxn modelId="{0CFD3181-4A37-4BC5-8873-4F714D7EBFBB}" type="presOf" srcId="{C78A6CC6-087B-4E58-B97F-39646BE259D2}" destId="{D2946934-0962-4D7D-B6E2-0C4F3F91D613}" srcOrd="0" destOrd="0" presId="urn:microsoft.com/office/officeart/2005/8/layout/radial3"/>
    <dgm:cxn modelId="{86AE7C22-DFC8-4AF3-811C-EE6D1E6DEB8C}" srcId="{C78A6CC6-087B-4E58-B97F-39646BE259D2}" destId="{9395FE0F-9539-4F73-95F8-227B89A13D5B}" srcOrd="5" destOrd="0" parTransId="{28375D42-E885-42ED-8B31-B593533975E2}" sibTransId="{B64AD159-8C7B-4737-B820-91B977C8CE53}"/>
    <dgm:cxn modelId="{DF811A55-BD4C-4FFB-B352-056777D5492E}" srcId="{C78A6CC6-087B-4E58-B97F-39646BE259D2}" destId="{4A90FCA5-7897-4E69-B665-B28791922D0A}" srcOrd="3" destOrd="0" parTransId="{8681FDDE-9598-472E-8FED-CD35FCD08C33}" sibTransId="{56839F3F-7565-461E-9789-3E798AFE5AD5}"/>
    <dgm:cxn modelId="{E20DB5F0-81B9-483C-8EEC-C7A871DDB029}" srcId="{C78A6CC6-087B-4E58-B97F-39646BE259D2}" destId="{CCA6CFCC-69F1-4430-ACA8-F2E24B9DAA49}" srcOrd="1" destOrd="0" parTransId="{A31FD8F0-0F07-441C-BEF4-F81565C9FD86}" sibTransId="{53EA2637-18A3-4F00-B6E4-EAEF8B67A51F}"/>
    <dgm:cxn modelId="{D8860A6C-BD10-4684-9237-2B9810509C53}" srcId="{C78A6CC6-087B-4E58-B97F-39646BE259D2}" destId="{45488015-0803-40B6-85F5-437A15944FDC}" srcOrd="0" destOrd="0" parTransId="{C816198D-2C34-43CC-94A4-E8FC3BD2F1ED}" sibTransId="{4B2832B0-BD5E-4CD0-A020-EA74FB37150A}"/>
    <dgm:cxn modelId="{6AC3BEA2-7510-4B29-BE00-80D5FBD8A4C4}" type="presOf" srcId="{45488015-0803-40B6-85F5-437A15944FDC}" destId="{36408E05-8927-4BE8-B507-B9CF93212461}" srcOrd="0" destOrd="0" presId="urn:microsoft.com/office/officeart/2005/8/layout/radial3"/>
    <dgm:cxn modelId="{6977AA77-C945-469F-89AC-612A9827B65C}" type="presOf" srcId="{CCA6CFCC-69F1-4430-ACA8-F2E24B9DAA49}" destId="{7FCA593C-01C5-47D0-A823-9828C1088C89}" srcOrd="0" destOrd="0" presId="urn:microsoft.com/office/officeart/2005/8/layout/radial3"/>
    <dgm:cxn modelId="{9C6F8034-9D7F-42ED-81FF-C33F88744DF6}" type="presOf" srcId="{4A90FCA5-7897-4E69-B665-B28791922D0A}" destId="{6691C38D-8E2A-4EA6-9BF9-258D718454D5}" srcOrd="0" destOrd="0" presId="urn:microsoft.com/office/officeart/2005/8/layout/radial3"/>
    <dgm:cxn modelId="{5FC0B829-C996-4CF9-AF20-C3A2709302EB}" srcId="{C78A6CC6-087B-4E58-B97F-39646BE259D2}" destId="{2A1E271C-6097-4334-A68F-3EE46D9FB812}" srcOrd="2" destOrd="0" parTransId="{6DE279D9-C500-4948-B110-3075B4B0DF90}" sibTransId="{015E7B12-9294-433F-9DD6-927EAAB7F125}"/>
    <dgm:cxn modelId="{69609D1A-67A3-470C-82FE-D08E30D0BD49}" srcId="{C78A6CC6-087B-4E58-B97F-39646BE259D2}" destId="{C30E939E-8E42-42AA-A47F-6E3E52445454}" srcOrd="4" destOrd="0" parTransId="{C9F53FDF-0FAF-4CD0-A384-638340B54E89}" sibTransId="{7F2E4FF0-C257-4718-AC2E-4D8B7E0927AB}"/>
    <dgm:cxn modelId="{574D9DD8-32FA-4983-889F-C646567EDF5B}" type="presOf" srcId="{C30E939E-8E42-42AA-A47F-6E3E52445454}" destId="{CA238401-E391-4C47-BE4B-3C490B66941B}" srcOrd="0" destOrd="0" presId="urn:microsoft.com/office/officeart/2005/8/layout/radial3"/>
    <dgm:cxn modelId="{A5BD81FC-598D-425B-9D83-0B7EF6965F1E}" srcId="{C189DF18-83B8-47E6-9019-10A4111D9716}" destId="{C78A6CC6-087B-4E58-B97F-39646BE259D2}" srcOrd="0" destOrd="0" parTransId="{ACF4F00A-DBAF-4D10-98A6-F3C6A8ECF4B6}" sibTransId="{EC8C8BF4-D725-4A68-9A4B-C817613633BB}"/>
    <dgm:cxn modelId="{C343BF48-A70A-45BB-A28F-1B608884020B}" type="presOf" srcId="{9395FE0F-9539-4F73-95F8-227B89A13D5B}" destId="{EEC5003D-4DEA-4BEE-9688-F9175539349A}" srcOrd="0" destOrd="0" presId="urn:microsoft.com/office/officeart/2005/8/layout/radial3"/>
    <dgm:cxn modelId="{2DFB5A54-5563-487F-B4A5-A97103AB01CF}" type="presOf" srcId="{2A1E271C-6097-4334-A68F-3EE46D9FB812}" destId="{EC4A0C75-D382-4475-894B-616555FDF4F3}" srcOrd="0" destOrd="0" presId="urn:microsoft.com/office/officeart/2005/8/layout/radial3"/>
    <dgm:cxn modelId="{8D0B0C16-AEF4-40D4-85D7-23FD9C5C7F92}" srcId="{C189DF18-83B8-47E6-9019-10A4111D9716}" destId="{D6F25D25-B8E0-4418-B613-265726B5E54D}" srcOrd="1" destOrd="0" parTransId="{C4DA58CC-A735-430D-A8F5-36D99FA24F84}" sibTransId="{368DC5AD-6097-4AC8-8B5A-DFDAE504130D}"/>
    <dgm:cxn modelId="{64F7337F-AAF4-4566-8C8F-4FC1A053E9B3}" type="presOf" srcId="{C189DF18-83B8-47E6-9019-10A4111D9716}" destId="{BF52D55B-0513-4238-B905-4149C84A6B14}" srcOrd="0" destOrd="0" presId="urn:microsoft.com/office/officeart/2005/8/layout/radial3"/>
    <dgm:cxn modelId="{8336BA7A-9E81-4441-901E-A30C3662001B}" type="presParOf" srcId="{BF52D55B-0513-4238-B905-4149C84A6B14}" destId="{4867DFBB-95E0-4DA3-8027-D706823671A9}" srcOrd="0" destOrd="0" presId="urn:microsoft.com/office/officeart/2005/8/layout/radial3"/>
    <dgm:cxn modelId="{0FABD612-13BB-4718-AD8B-FD8BBED2C3C3}" type="presParOf" srcId="{4867DFBB-95E0-4DA3-8027-D706823671A9}" destId="{D2946934-0962-4D7D-B6E2-0C4F3F91D613}" srcOrd="0" destOrd="0" presId="urn:microsoft.com/office/officeart/2005/8/layout/radial3"/>
    <dgm:cxn modelId="{D9590A73-F117-4BA8-B05C-C25F40C36164}" type="presParOf" srcId="{4867DFBB-95E0-4DA3-8027-D706823671A9}" destId="{36408E05-8927-4BE8-B507-B9CF93212461}" srcOrd="1" destOrd="0" presId="urn:microsoft.com/office/officeart/2005/8/layout/radial3"/>
    <dgm:cxn modelId="{5C14270C-0F0C-428D-83B4-87B4D0031895}" type="presParOf" srcId="{4867DFBB-95E0-4DA3-8027-D706823671A9}" destId="{7FCA593C-01C5-47D0-A823-9828C1088C89}" srcOrd="2" destOrd="0" presId="urn:microsoft.com/office/officeart/2005/8/layout/radial3"/>
    <dgm:cxn modelId="{F51008D3-6B26-4DDD-A0AB-6E4B295C9C01}" type="presParOf" srcId="{4867DFBB-95E0-4DA3-8027-D706823671A9}" destId="{EC4A0C75-D382-4475-894B-616555FDF4F3}" srcOrd="3" destOrd="0" presId="urn:microsoft.com/office/officeart/2005/8/layout/radial3"/>
    <dgm:cxn modelId="{A45457E7-98E2-4D15-BA4F-40D1400EF334}" type="presParOf" srcId="{4867DFBB-95E0-4DA3-8027-D706823671A9}" destId="{6691C38D-8E2A-4EA6-9BF9-258D718454D5}" srcOrd="4" destOrd="0" presId="urn:microsoft.com/office/officeart/2005/8/layout/radial3"/>
    <dgm:cxn modelId="{BB6B5FB1-F3C2-4514-91EF-4281A7ABDC2C}" type="presParOf" srcId="{4867DFBB-95E0-4DA3-8027-D706823671A9}" destId="{CA238401-E391-4C47-BE4B-3C490B66941B}" srcOrd="5" destOrd="0" presId="urn:microsoft.com/office/officeart/2005/8/layout/radial3"/>
    <dgm:cxn modelId="{3E8150DF-6C2E-4A40-A5FC-09A94F222D21}" type="presParOf" srcId="{4867DFBB-95E0-4DA3-8027-D706823671A9}" destId="{EEC5003D-4DEA-4BEE-9688-F9175539349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89DF18-83B8-47E6-9019-10A4111D97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78A6CC6-087B-4E58-B97F-39646BE259D2}">
      <dgm:prSet phldrT="[Texte]"/>
      <dgm:spPr>
        <a:solidFill>
          <a:srgbClr val="002060"/>
        </a:solidFill>
        <a:ln>
          <a:noFill/>
        </a:ln>
        <a:effectLst>
          <a:outerShdw blurRad="50800" dist="38100" dir="2700000" algn="tl" rotWithShape="0">
            <a:prstClr val="black">
              <a:alpha val="40000"/>
            </a:prstClr>
          </a:outerShdw>
        </a:effectLst>
      </dgm:spPr>
      <dgm:t>
        <a:bodyPr/>
        <a:lstStyle/>
        <a:p>
          <a:r>
            <a:rPr lang="fr-FR" dirty="0" smtClean="0">
              <a:solidFill>
                <a:schemeClr val="bg1"/>
              </a:solidFill>
              <a:latin typeface="Montserrat Black" panose="00000A00000000000000" pitchFamily="2" charset="0"/>
            </a:rPr>
            <a:t>Nouveau socle</a:t>
          </a:r>
          <a:endParaRPr lang="fr-FR" dirty="0">
            <a:solidFill>
              <a:schemeClr val="bg1"/>
            </a:solidFill>
            <a:latin typeface="Montserrat Black" panose="00000A00000000000000" pitchFamily="2" charset="0"/>
          </a:endParaRPr>
        </a:p>
      </dgm:t>
    </dgm:pt>
    <dgm:pt modelId="{ACF4F00A-DBAF-4D10-98A6-F3C6A8ECF4B6}" type="parTrans" cxnId="{A5BD81FC-598D-425B-9D83-0B7EF6965F1E}">
      <dgm:prSet/>
      <dgm:spPr/>
      <dgm:t>
        <a:bodyPr/>
        <a:lstStyle/>
        <a:p>
          <a:endParaRPr lang="fr-FR">
            <a:latin typeface="Montserrat Black" panose="00000A00000000000000" pitchFamily="2" charset="0"/>
          </a:endParaRPr>
        </a:p>
      </dgm:t>
    </dgm:pt>
    <dgm:pt modelId="{EC8C8BF4-D725-4A68-9A4B-C817613633BB}" type="sibTrans" cxnId="{A5BD81FC-598D-425B-9D83-0B7EF6965F1E}">
      <dgm:prSet/>
      <dgm:spPr/>
      <dgm:t>
        <a:bodyPr/>
        <a:lstStyle/>
        <a:p>
          <a:endParaRPr lang="fr-FR">
            <a:latin typeface="Montserrat Black" panose="00000A00000000000000" pitchFamily="2" charset="0"/>
          </a:endParaRPr>
        </a:p>
      </dgm:t>
    </dgm:pt>
    <dgm:pt modelId="{CCA6CFCC-69F1-4430-ACA8-F2E24B9DAA49}">
      <dgm:prSet phldrT="[Texte]"/>
      <dgm:spPr>
        <a:solidFill>
          <a:schemeClr val="accent3">
            <a:lumMod val="75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Franchise 30 jours</a:t>
          </a:r>
          <a:endParaRPr lang="fr-FR" dirty="0">
            <a:solidFill>
              <a:schemeClr val="tx1">
                <a:lumMod val="65000"/>
                <a:lumOff val="35000"/>
              </a:schemeClr>
            </a:solidFill>
            <a:latin typeface="Montserrat Black" panose="00000A00000000000000" pitchFamily="2" charset="0"/>
          </a:endParaRPr>
        </a:p>
      </dgm:t>
    </dgm:pt>
    <dgm:pt modelId="{A31FD8F0-0F07-441C-BEF4-F81565C9FD86}" type="parTrans" cxnId="{E20DB5F0-81B9-483C-8EEC-C7A871DDB029}">
      <dgm:prSet/>
      <dgm:spPr/>
      <dgm:t>
        <a:bodyPr/>
        <a:lstStyle/>
        <a:p>
          <a:endParaRPr lang="fr-FR">
            <a:latin typeface="Montserrat Black" panose="00000A00000000000000" pitchFamily="2" charset="0"/>
          </a:endParaRPr>
        </a:p>
      </dgm:t>
    </dgm:pt>
    <dgm:pt modelId="{53EA2637-18A3-4F00-B6E4-EAEF8B67A51F}" type="sibTrans" cxnId="{E20DB5F0-81B9-483C-8EEC-C7A871DDB029}">
      <dgm:prSet/>
      <dgm:spPr/>
      <dgm:t>
        <a:bodyPr/>
        <a:lstStyle/>
        <a:p>
          <a:endParaRPr lang="fr-FR">
            <a:latin typeface="Montserrat Black" panose="00000A00000000000000" pitchFamily="2" charset="0"/>
          </a:endParaRPr>
        </a:p>
      </dgm:t>
    </dgm:pt>
    <dgm:pt modelId="{2A1E271C-6097-4334-A68F-3EE46D9FB812}">
      <dgm:prSet phldrT="[Texte]"/>
      <dgm:spPr>
        <a:solidFill>
          <a:schemeClr val="accent3">
            <a:lumMod val="60000"/>
            <a:lumOff val="4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IPP 33%</a:t>
          </a:r>
          <a:endParaRPr lang="fr-FR" dirty="0">
            <a:solidFill>
              <a:schemeClr val="tx1">
                <a:lumMod val="65000"/>
                <a:lumOff val="35000"/>
              </a:schemeClr>
            </a:solidFill>
            <a:latin typeface="Montserrat Black" panose="00000A00000000000000" pitchFamily="2" charset="0"/>
          </a:endParaRPr>
        </a:p>
      </dgm:t>
    </dgm:pt>
    <dgm:pt modelId="{6DE279D9-C500-4948-B110-3075B4B0DF90}" type="parTrans" cxnId="{5FC0B829-C996-4CF9-AF20-C3A2709302EB}">
      <dgm:prSet/>
      <dgm:spPr/>
      <dgm:t>
        <a:bodyPr/>
        <a:lstStyle/>
        <a:p>
          <a:endParaRPr lang="fr-FR">
            <a:latin typeface="Montserrat Black" panose="00000A00000000000000" pitchFamily="2" charset="0"/>
          </a:endParaRPr>
        </a:p>
      </dgm:t>
    </dgm:pt>
    <dgm:pt modelId="{015E7B12-9294-433F-9DD6-927EAAB7F125}" type="sibTrans" cxnId="{5FC0B829-C996-4CF9-AF20-C3A2709302EB}">
      <dgm:prSet/>
      <dgm:spPr/>
      <dgm:t>
        <a:bodyPr/>
        <a:lstStyle/>
        <a:p>
          <a:endParaRPr lang="fr-FR">
            <a:latin typeface="Montserrat Black" panose="00000A00000000000000" pitchFamily="2" charset="0"/>
          </a:endParaRPr>
        </a:p>
      </dgm:t>
    </dgm:pt>
    <dgm:pt modelId="{45488015-0803-40B6-85F5-437A15944FDC}">
      <dgm:prSet phldrT="[Texte]"/>
      <dgm:spPr>
        <a:solidFill>
          <a:schemeClr val="accent3">
            <a:lumMod val="5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Prestation forfaitaire</a:t>
          </a:r>
          <a:endParaRPr lang="fr-FR" dirty="0">
            <a:solidFill>
              <a:schemeClr val="tx1">
                <a:lumMod val="65000"/>
                <a:lumOff val="35000"/>
              </a:schemeClr>
            </a:solidFill>
            <a:latin typeface="Montserrat Black" panose="00000A00000000000000" pitchFamily="2" charset="0"/>
          </a:endParaRPr>
        </a:p>
      </dgm:t>
    </dgm:pt>
    <dgm:pt modelId="{C816198D-2C34-43CC-94A4-E8FC3BD2F1ED}" type="parTrans" cxnId="{D8860A6C-BD10-4684-9237-2B9810509C53}">
      <dgm:prSet/>
      <dgm:spPr/>
      <dgm:t>
        <a:bodyPr/>
        <a:lstStyle/>
        <a:p>
          <a:endParaRPr lang="fr-FR">
            <a:latin typeface="Montserrat Black" panose="00000A00000000000000" pitchFamily="2" charset="0"/>
          </a:endParaRPr>
        </a:p>
      </dgm:t>
    </dgm:pt>
    <dgm:pt modelId="{4B2832B0-BD5E-4CD0-A020-EA74FB37150A}" type="sibTrans" cxnId="{D8860A6C-BD10-4684-9237-2B9810509C53}">
      <dgm:prSet/>
      <dgm:spPr/>
      <dgm:t>
        <a:bodyPr/>
        <a:lstStyle/>
        <a:p>
          <a:endParaRPr lang="fr-FR">
            <a:latin typeface="Montserrat Black" panose="00000A00000000000000" pitchFamily="2" charset="0"/>
          </a:endParaRPr>
        </a:p>
      </dgm:t>
    </dgm:pt>
    <dgm:pt modelId="{4A90FCA5-7897-4E69-B665-B28791922D0A}">
      <dgm:prSet phldrT="[Texte]"/>
      <dgm:spPr>
        <a:solidFill>
          <a:schemeClr val="accent3">
            <a:lumMod val="40000"/>
            <a:lumOff val="6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Perte d’emploi</a:t>
          </a:r>
          <a:endParaRPr lang="fr-FR" dirty="0">
            <a:solidFill>
              <a:schemeClr val="tx1">
                <a:lumMod val="65000"/>
                <a:lumOff val="35000"/>
              </a:schemeClr>
            </a:solidFill>
            <a:latin typeface="Montserrat Black" panose="00000A00000000000000" pitchFamily="2" charset="0"/>
          </a:endParaRPr>
        </a:p>
      </dgm:t>
    </dgm:pt>
    <dgm:pt modelId="{8681FDDE-9598-472E-8FED-CD35FCD08C33}" type="parTrans" cxnId="{DF811A55-BD4C-4FFB-B352-056777D5492E}">
      <dgm:prSet/>
      <dgm:spPr/>
      <dgm:t>
        <a:bodyPr/>
        <a:lstStyle/>
        <a:p>
          <a:endParaRPr lang="fr-FR">
            <a:latin typeface="Montserrat Black" panose="00000A00000000000000" pitchFamily="2" charset="0"/>
          </a:endParaRPr>
        </a:p>
      </dgm:t>
    </dgm:pt>
    <dgm:pt modelId="{56839F3F-7565-461E-9789-3E798AFE5AD5}" type="sibTrans" cxnId="{DF811A55-BD4C-4FFB-B352-056777D5492E}">
      <dgm:prSet/>
      <dgm:spPr/>
      <dgm:t>
        <a:bodyPr/>
        <a:lstStyle/>
        <a:p>
          <a:endParaRPr lang="fr-FR">
            <a:latin typeface="Montserrat Black" panose="00000A00000000000000" pitchFamily="2" charset="0"/>
          </a:endParaRPr>
        </a:p>
      </dgm:t>
    </dgm:pt>
    <dgm:pt modelId="{D6F25D25-B8E0-4418-B613-265726B5E54D}">
      <dgm:prSet phldrT="[Texte]"/>
      <dgm:spPr>
        <a:solidFill>
          <a:schemeClr val="accent3">
            <a:lumMod val="40000"/>
            <a:lumOff val="60000"/>
            <a:alpha val="50000"/>
          </a:schemeClr>
        </a:solidFill>
      </dgm:spPr>
      <dgm:t>
        <a:bodyPr/>
        <a:lstStyle/>
        <a:p>
          <a:endParaRPr lang="fr-FR" dirty="0">
            <a:latin typeface="Montserrat Black" panose="00000A00000000000000" pitchFamily="2" charset="0"/>
          </a:endParaRPr>
        </a:p>
      </dgm:t>
    </dgm:pt>
    <dgm:pt modelId="{C4DA58CC-A735-430D-A8F5-36D99FA24F84}" type="parTrans" cxnId="{8D0B0C16-AEF4-40D4-85D7-23FD9C5C7F92}">
      <dgm:prSet/>
      <dgm:spPr/>
      <dgm:t>
        <a:bodyPr/>
        <a:lstStyle/>
        <a:p>
          <a:endParaRPr lang="fr-FR">
            <a:latin typeface="Montserrat Black" panose="00000A00000000000000" pitchFamily="2" charset="0"/>
          </a:endParaRPr>
        </a:p>
      </dgm:t>
    </dgm:pt>
    <dgm:pt modelId="{368DC5AD-6097-4AC8-8B5A-DFDAE504130D}" type="sibTrans" cxnId="{8D0B0C16-AEF4-40D4-85D7-23FD9C5C7F92}">
      <dgm:prSet/>
      <dgm:spPr/>
      <dgm:t>
        <a:bodyPr/>
        <a:lstStyle/>
        <a:p>
          <a:endParaRPr lang="fr-FR">
            <a:latin typeface="Montserrat Black" panose="00000A00000000000000" pitchFamily="2" charset="0"/>
          </a:endParaRPr>
        </a:p>
      </dgm:t>
    </dgm:pt>
    <dgm:pt modelId="{C30E939E-8E42-42AA-A47F-6E3E52445454}">
      <dgm:prSet phldrT="[Texte]"/>
      <dgm:spPr>
        <a:noFill/>
        <a:ln>
          <a:noFill/>
        </a:ln>
      </dgm:spPr>
      <dgm:t>
        <a:bodyPr/>
        <a:lstStyle/>
        <a:p>
          <a:endParaRPr lang="fr-FR" dirty="0">
            <a:latin typeface="Montserrat Black" panose="00000A00000000000000" pitchFamily="2" charset="0"/>
          </a:endParaRPr>
        </a:p>
      </dgm:t>
    </dgm:pt>
    <dgm:pt modelId="{C9F53FDF-0FAF-4CD0-A384-638340B54E89}" type="parTrans" cxnId="{69609D1A-67A3-470C-82FE-D08E30D0BD49}">
      <dgm:prSet/>
      <dgm:spPr/>
      <dgm:t>
        <a:bodyPr/>
        <a:lstStyle/>
        <a:p>
          <a:endParaRPr lang="fr-FR">
            <a:latin typeface="Montserrat Black" panose="00000A00000000000000" pitchFamily="2" charset="0"/>
          </a:endParaRPr>
        </a:p>
      </dgm:t>
    </dgm:pt>
    <dgm:pt modelId="{7F2E4FF0-C257-4718-AC2E-4D8B7E0927AB}" type="sibTrans" cxnId="{69609D1A-67A3-470C-82FE-D08E30D0BD49}">
      <dgm:prSet/>
      <dgm:spPr/>
      <dgm:t>
        <a:bodyPr/>
        <a:lstStyle/>
        <a:p>
          <a:endParaRPr lang="fr-FR">
            <a:latin typeface="Montserrat Black" panose="00000A00000000000000" pitchFamily="2" charset="0"/>
          </a:endParaRPr>
        </a:p>
      </dgm:t>
    </dgm:pt>
    <dgm:pt modelId="{9395FE0F-9539-4F73-95F8-227B89A13D5B}">
      <dgm:prSet phldrT="[Texte]"/>
      <dgm:spPr>
        <a:noFill/>
        <a:ln>
          <a:noFill/>
        </a:ln>
      </dgm:spPr>
      <dgm:t>
        <a:bodyPr/>
        <a:lstStyle/>
        <a:p>
          <a:endParaRPr lang="fr-FR" dirty="0">
            <a:latin typeface="Montserrat Black" panose="00000A00000000000000" pitchFamily="2" charset="0"/>
          </a:endParaRPr>
        </a:p>
      </dgm:t>
    </dgm:pt>
    <dgm:pt modelId="{28375D42-E885-42ED-8B31-B593533975E2}" type="parTrans" cxnId="{86AE7C22-DFC8-4AF3-811C-EE6D1E6DEB8C}">
      <dgm:prSet/>
      <dgm:spPr/>
      <dgm:t>
        <a:bodyPr/>
        <a:lstStyle/>
        <a:p>
          <a:endParaRPr lang="fr-FR">
            <a:latin typeface="Montserrat Black" panose="00000A00000000000000" pitchFamily="2" charset="0"/>
          </a:endParaRPr>
        </a:p>
      </dgm:t>
    </dgm:pt>
    <dgm:pt modelId="{B64AD159-8C7B-4737-B820-91B977C8CE53}" type="sibTrans" cxnId="{86AE7C22-DFC8-4AF3-811C-EE6D1E6DEB8C}">
      <dgm:prSet/>
      <dgm:spPr/>
      <dgm:t>
        <a:bodyPr/>
        <a:lstStyle/>
        <a:p>
          <a:endParaRPr lang="fr-FR">
            <a:latin typeface="Montserrat Black" panose="00000A00000000000000" pitchFamily="2" charset="0"/>
          </a:endParaRPr>
        </a:p>
      </dgm:t>
    </dgm:pt>
    <dgm:pt modelId="{BF52D55B-0513-4238-B905-4149C84A6B14}" type="pres">
      <dgm:prSet presAssocID="{C189DF18-83B8-47E6-9019-10A4111D9716}" presName="composite" presStyleCnt="0">
        <dgm:presLayoutVars>
          <dgm:chMax val="1"/>
          <dgm:dir/>
          <dgm:resizeHandles val="exact"/>
        </dgm:presLayoutVars>
      </dgm:prSet>
      <dgm:spPr/>
      <dgm:t>
        <a:bodyPr/>
        <a:lstStyle/>
        <a:p>
          <a:endParaRPr lang="fr-FR"/>
        </a:p>
      </dgm:t>
    </dgm:pt>
    <dgm:pt modelId="{4867DFBB-95E0-4DA3-8027-D706823671A9}" type="pres">
      <dgm:prSet presAssocID="{C189DF18-83B8-47E6-9019-10A4111D9716}" presName="radial" presStyleCnt="0">
        <dgm:presLayoutVars>
          <dgm:animLvl val="ctr"/>
        </dgm:presLayoutVars>
      </dgm:prSet>
      <dgm:spPr/>
    </dgm:pt>
    <dgm:pt modelId="{D2946934-0962-4D7D-B6E2-0C4F3F91D613}" type="pres">
      <dgm:prSet presAssocID="{C78A6CC6-087B-4E58-B97F-39646BE259D2}" presName="centerShape" presStyleLbl="vennNode1" presStyleIdx="0" presStyleCnt="7" custScaleX="106530" custScaleY="106530"/>
      <dgm:spPr/>
      <dgm:t>
        <a:bodyPr/>
        <a:lstStyle/>
        <a:p>
          <a:endParaRPr lang="fr-FR"/>
        </a:p>
      </dgm:t>
    </dgm:pt>
    <dgm:pt modelId="{36408E05-8927-4BE8-B507-B9CF93212461}" type="pres">
      <dgm:prSet presAssocID="{45488015-0803-40B6-85F5-437A15944FDC}" presName="node" presStyleLbl="vennNode1" presStyleIdx="1" presStyleCnt="7" custScaleX="131114" custScaleY="131114">
        <dgm:presLayoutVars>
          <dgm:bulletEnabled val="1"/>
        </dgm:presLayoutVars>
      </dgm:prSet>
      <dgm:spPr/>
      <dgm:t>
        <a:bodyPr/>
        <a:lstStyle/>
        <a:p>
          <a:endParaRPr lang="fr-FR"/>
        </a:p>
      </dgm:t>
    </dgm:pt>
    <dgm:pt modelId="{7FCA593C-01C5-47D0-A823-9828C1088C89}" type="pres">
      <dgm:prSet presAssocID="{CCA6CFCC-69F1-4430-ACA8-F2E24B9DAA49}" presName="node" presStyleLbl="vennNode1" presStyleIdx="2" presStyleCnt="7" custScaleX="131114" custScaleY="131114">
        <dgm:presLayoutVars>
          <dgm:bulletEnabled val="1"/>
        </dgm:presLayoutVars>
      </dgm:prSet>
      <dgm:spPr/>
      <dgm:t>
        <a:bodyPr/>
        <a:lstStyle/>
        <a:p>
          <a:endParaRPr lang="fr-FR"/>
        </a:p>
      </dgm:t>
    </dgm:pt>
    <dgm:pt modelId="{EC4A0C75-D382-4475-894B-616555FDF4F3}" type="pres">
      <dgm:prSet presAssocID="{2A1E271C-6097-4334-A68F-3EE46D9FB812}" presName="node" presStyleLbl="vennNode1" presStyleIdx="3" presStyleCnt="7" custScaleX="131114" custScaleY="131114">
        <dgm:presLayoutVars>
          <dgm:bulletEnabled val="1"/>
        </dgm:presLayoutVars>
      </dgm:prSet>
      <dgm:spPr/>
      <dgm:t>
        <a:bodyPr/>
        <a:lstStyle/>
        <a:p>
          <a:endParaRPr lang="fr-FR"/>
        </a:p>
      </dgm:t>
    </dgm:pt>
    <dgm:pt modelId="{6691C38D-8E2A-4EA6-9BF9-258D718454D5}" type="pres">
      <dgm:prSet presAssocID="{4A90FCA5-7897-4E69-B665-B28791922D0A}" presName="node" presStyleLbl="vennNode1" presStyleIdx="4" presStyleCnt="7" custScaleX="131114" custScaleY="131114">
        <dgm:presLayoutVars>
          <dgm:bulletEnabled val="1"/>
        </dgm:presLayoutVars>
      </dgm:prSet>
      <dgm:spPr/>
      <dgm:t>
        <a:bodyPr/>
        <a:lstStyle/>
        <a:p>
          <a:endParaRPr lang="fr-FR"/>
        </a:p>
      </dgm:t>
    </dgm:pt>
    <dgm:pt modelId="{CA238401-E391-4C47-BE4B-3C490B66941B}" type="pres">
      <dgm:prSet presAssocID="{C30E939E-8E42-42AA-A47F-6E3E52445454}" presName="node" presStyleLbl="vennNode1" presStyleIdx="5" presStyleCnt="7" custScaleX="131114" custScaleY="131114">
        <dgm:presLayoutVars>
          <dgm:bulletEnabled val="1"/>
        </dgm:presLayoutVars>
      </dgm:prSet>
      <dgm:spPr/>
      <dgm:t>
        <a:bodyPr/>
        <a:lstStyle/>
        <a:p>
          <a:endParaRPr lang="fr-FR"/>
        </a:p>
      </dgm:t>
    </dgm:pt>
    <dgm:pt modelId="{EEC5003D-4DEA-4BEE-9688-F9175539349A}" type="pres">
      <dgm:prSet presAssocID="{9395FE0F-9539-4F73-95F8-227B89A13D5B}" presName="node" presStyleLbl="vennNode1" presStyleIdx="6" presStyleCnt="7" custScaleX="131114" custScaleY="131114">
        <dgm:presLayoutVars>
          <dgm:bulletEnabled val="1"/>
        </dgm:presLayoutVars>
      </dgm:prSet>
      <dgm:spPr/>
      <dgm:t>
        <a:bodyPr/>
        <a:lstStyle/>
        <a:p>
          <a:endParaRPr lang="fr-FR"/>
        </a:p>
      </dgm:t>
    </dgm:pt>
  </dgm:ptLst>
  <dgm:cxnLst>
    <dgm:cxn modelId="{0CFD3181-4A37-4BC5-8873-4F714D7EBFBB}" type="presOf" srcId="{C78A6CC6-087B-4E58-B97F-39646BE259D2}" destId="{D2946934-0962-4D7D-B6E2-0C4F3F91D613}" srcOrd="0" destOrd="0" presId="urn:microsoft.com/office/officeart/2005/8/layout/radial3"/>
    <dgm:cxn modelId="{86AE7C22-DFC8-4AF3-811C-EE6D1E6DEB8C}" srcId="{C78A6CC6-087B-4E58-B97F-39646BE259D2}" destId="{9395FE0F-9539-4F73-95F8-227B89A13D5B}" srcOrd="5" destOrd="0" parTransId="{28375D42-E885-42ED-8B31-B593533975E2}" sibTransId="{B64AD159-8C7B-4737-B820-91B977C8CE53}"/>
    <dgm:cxn modelId="{DF811A55-BD4C-4FFB-B352-056777D5492E}" srcId="{C78A6CC6-087B-4E58-B97F-39646BE259D2}" destId="{4A90FCA5-7897-4E69-B665-B28791922D0A}" srcOrd="3" destOrd="0" parTransId="{8681FDDE-9598-472E-8FED-CD35FCD08C33}" sibTransId="{56839F3F-7565-461E-9789-3E798AFE5AD5}"/>
    <dgm:cxn modelId="{E20DB5F0-81B9-483C-8EEC-C7A871DDB029}" srcId="{C78A6CC6-087B-4E58-B97F-39646BE259D2}" destId="{CCA6CFCC-69F1-4430-ACA8-F2E24B9DAA49}" srcOrd="1" destOrd="0" parTransId="{A31FD8F0-0F07-441C-BEF4-F81565C9FD86}" sibTransId="{53EA2637-18A3-4F00-B6E4-EAEF8B67A51F}"/>
    <dgm:cxn modelId="{D8860A6C-BD10-4684-9237-2B9810509C53}" srcId="{C78A6CC6-087B-4E58-B97F-39646BE259D2}" destId="{45488015-0803-40B6-85F5-437A15944FDC}" srcOrd="0" destOrd="0" parTransId="{C816198D-2C34-43CC-94A4-E8FC3BD2F1ED}" sibTransId="{4B2832B0-BD5E-4CD0-A020-EA74FB37150A}"/>
    <dgm:cxn modelId="{6AC3BEA2-7510-4B29-BE00-80D5FBD8A4C4}" type="presOf" srcId="{45488015-0803-40B6-85F5-437A15944FDC}" destId="{36408E05-8927-4BE8-B507-B9CF93212461}" srcOrd="0" destOrd="0" presId="urn:microsoft.com/office/officeart/2005/8/layout/radial3"/>
    <dgm:cxn modelId="{6977AA77-C945-469F-89AC-612A9827B65C}" type="presOf" srcId="{CCA6CFCC-69F1-4430-ACA8-F2E24B9DAA49}" destId="{7FCA593C-01C5-47D0-A823-9828C1088C89}" srcOrd="0" destOrd="0" presId="urn:microsoft.com/office/officeart/2005/8/layout/radial3"/>
    <dgm:cxn modelId="{9C6F8034-9D7F-42ED-81FF-C33F88744DF6}" type="presOf" srcId="{4A90FCA5-7897-4E69-B665-B28791922D0A}" destId="{6691C38D-8E2A-4EA6-9BF9-258D718454D5}" srcOrd="0" destOrd="0" presId="urn:microsoft.com/office/officeart/2005/8/layout/radial3"/>
    <dgm:cxn modelId="{5FC0B829-C996-4CF9-AF20-C3A2709302EB}" srcId="{C78A6CC6-087B-4E58-B97F-39646BE259D2}" destId="{2A1E271C-6097-4334-A68F-3EE46D9FB812}" srcOrd="2" destOrd="0" parTransId="{6DE279D9-C500-4948-B110-3075B4B0DF90}" sibTransId="{015E7B12-9294-433F-9DD6-927EAAB7F125}"/>
    <dgm:cxn modelId="{69609D1A-67A3-470C-82FE-D08E30D0BD49}" srcId="{C78A6CC6-087B-4E58-B97F-39646BE259D2}" destId="{C30E939E-8E42-42AA-A47F-6E3E52445454}" srcOrd="4" destOrd="0" parTransId="{C9F53FDF-0FAF-4CD0-A384-638340B54E89}" sibTransId="{7F2E4FF0-C257-4718-AC2E-4D8B7E0927AB}"/>
    <dgm:cxn modelId="{574D9DD8-32FA-4983-889F-C646567EDF5B}" type="presOf" srcId="{C30E939E-8E42-42AA-A47F-6E3E52445454}" destId="{CA238401-E391-4C47-BE4B-3C490B66941B}" srcOrd="0" destOrd="0" presId="urn:microsoft.com/office/officeart/2005/8/layout/radial3"/>
    <dgm:cxn modelId="{A5BD81FC-598D-425B-9D83-0B7EF6965F1E}" srcId="{C189DF18-83B8-47E6-9019-10A4111D9716}" destId="{C78A6CC6-087B-4E58-B97F-39646BE259D2}" srcOrd="0" destOrd="0" parTransId="{ACF4F00A-DBAF-4D10-98A6-F3C6A8ECF4B6}" sibTransId="{EC8C8BF4-D725-4A68-9A4B-C817613633BB}"/>
    <dgm:cxn modelId="{C343BF48-A70A-45BB-A28F-1B608884020B}" type="presOf" srcId="{9395FE0F-9539-4F73-95F8-227B89A13D5B}" destId="{EEC5003D-4DEA-4BEE-9688-F9175539349A}" srcOrd="0" destOrd="0" presId="urn:microsoft.com/office/officeart/2005/8/layout/radial3"/>
    <dgm:cxn modelId="{2DFB5A54-5563-487F-B4A5-A97103AB01CF}" type="presOf" srcId="{2A1E271C-6097-4334-A68F-3EE46D9FB812}" destId="{EC4A0C75-D382-4475-894B-616555FDF4F3}" srcOrd="0" destOrd="0" presId="urn:microsoft.com/office/officeart/2005/8/layout/radial3"/>
    <dgm:cxn modelId="{8D0B0C16-AEF4-40D4-85D7-23FD9C5C7F92}" srcId="{C189DF18-83B8-47E6-9019-10A4111D9716}" destId="{D6F25D25-B8E0-4418-B613-265726B5E54D}" srcOrd="1" destOrd="0" parTransId="{C4DA58CC-A735-430D-A8F5-36D99FA24F84}" sibTransId="{368DC5AD-6097-4AC8-8B5A-DFDAE504130D}"/>
    <dgm:cxn modelId="{64F7337F-AAF4-4566-8C8F-4FC1A053E9B3}" type="presOf" srcId="{C189DF18-83B8-47E6-9019-10A4111D9716}" destId="{BF52D55B-0513-4238-B905-4149C84A6B14}" srcOrd="0" destOrd="0" presId="urn:microsoft.com/office/officeart/2005/8/layout/radial3"/>
    <dgm:cxn modelId="{8336BA7A-9E81-4441-901E-A30C3662001B}" type="presParOf" srcId="{BF52D55B-0513-4238-B905-4149C84A6B14}" destId="{4867DFBB-95E0-4DA3-8027-D706823671A9}" srcOrd="0" destOrd="0" presId="urn:microsoft.com/office/officeart/2005/8/layout/radial3"/>
    <dgm:cxn modelId="{0FABD612-13BB-4718-AD8B-FD8BBED2C3C3}" type="presParOf" srcId="{4867DFBB-95E0-4DA3-8027-D706823671A9}" destId="{D2946934-0962-4D7D-B6E2-0C4F3F91D613}" srcOrd="0" destOrd="0" presId="urn:microsoft.com/office/officeart/2005/8/layout/radial3"/>
    <dgm:cxn modelId="{D9590A73-F117-4BA8-B05C-C25F40C36164}" type="presParOf" srcId="{4867DFBB-95E0-4DA3-8027-D706823671A9}" destId="{36408E05-8927-4BE8-B507-B9CF93212461}" srcOrd="1" destOrd="0" presId="urn:microsoft.com/office/officeart/2005/8/layout/radial3"/>
    <dgm:cxn modelId="{5C14270C-0F0C-428D-83B4-87B4D0031895}" type="presParOf" srcId="{4867DFBB-95E0-4DA3-8027-D706823671A9}" destId="{7FCA593C-01C5-47D0-A823-9828C1088C89}" srcOrd="2" destOrd="0" presId="urn:microsoft.com/office/officeart/2005/8/layout/radial3"/>
    <dgm:cxn modelId="{F51008D3-6B26-4DDD-A0AB-6E4B295C9C01}" type="presParOf" srcId="{4867DFBB-95E0-4DA3-8027-D706823671A9}" destId="{EC4A0C75-D382-4475-894B-616555FDF4F3}" srcOrd="3" destOrd="0" presId="urn:microsoft.com/office/officeart/2005/8/layout/radial3"/>
    <dgm:cxn modelId="{A45457E7-98E2-4D15-BA4F-40D1400EF334}" type="presParOf" srcId="{4867DFBB-95E0-4DA3-8027-D706823671A9}" destId="{6691C38D-8E2A-4EA6-9BF9-258D718454D5}" srcOrd="4" destOrd="0" presId="urn:microsoft.com/office/officeart/2005/8/layout/radial3"/>
    <dgm:cxn modelId="{BB6B5FB1-F3C2-4514-91EF-4281A7ABDC2C}" type="presParOf" srcId="{4867DFBB-95E0-4DA3-8027-D706823671A9}" destId="{CA238401-E391-4C47-BE4B-3C490B66941B}" srcOrd="5" destOrd="0" presId="urn:microsoft.com/office/officeart/2005/8/layout/radial3"/>
    <dgm:cxn modelId="{3E8150DF-6C2E-4A40-A5FC-09A94F222D21}" type="presParOf" srcId="{4867DFBB-95E0-4DA3-8027-D706823671A9}" destId="{EEC5003D-4DEA-4BEE-9688-F9175539349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89DF18-83B8-47E6-9019-10A4111D97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78A6CC6-087B-4E58-B97F-39646BE259D2}">
      <dgm:prSet phldrT="[Texte]"/>
      <dgm:spPr>
        <a:solidFill>
          <a:srgbClr val="002060">
            <a:alpha val="50000"/>
          </a:srgbClr>
        </a:solidFill>
        <a:ln>
          <a:noFill/>
        </a:ln>
      </dgm:spPr>
      <dgm:t>
        <a:bodyPr/>
        <a:lstStyle/>
        <a:p>
          <a:r>
            <a:rPr lang="fr-FR" b="0" dirty="0" smtClean="0">
              <a:solidFill>
                <a:schemeClr val="tx1">
                  <a:lumMod val="65000"/>
                  <a:lumOff val="35000"/>
                </a:schemeClr>
              </a:solidFill>
              <a:latin typeface="Montserrat Black" panose="00000A00000000000000" pitchFamily="2" charset="0"/>
            </a:rPr>
            <a:t>Nouveau socle</a:t>
          </a:r>
          <a:endParaRPr lang="fr-FR" b="0" dirty="0">
            <a:solidFill>
              <a:schemeClr val="tx1">
                <a:lumMod val="65000"/>
                <a:lumOff val="35000"/>
              </a:schemeClr>
            </a:solidFill>
            <a:latin typeface="Montserrat Black" panose="00000A00000000000000" pitchFamily="2" charset="0"/>
          </a:endParaRPr>
        </a:p>
      </dgm:t>
    </dgm:pt>
    <dgm:pt modelId="{ACF4F00A-DBAF-4D10-98A6-F3C6A8ECF4B6}" type="parTrans" cxnId="{A5BD81FC-598D-425B-9D83-0B7EF6965F1E}">
      <dgm:prSet/>
      <dgm:spPr/>
      <dgm:t>
        <a:bodyPr/>
        <a:lstStyle/>
        <a:p>
          <a:endParaRPr lang="fr-FR" b="0">
            <a:latin typeface="Montserrat Black" panose="00000A00000000000000" pitchFamily="2" charset="0"/>
          </a:endParaRPr>
        </a:p>
      </dgm:t>
    </dgm:pt>
    <dgm:pt modelId="{EC8C8BF4-D725-4A68-9A4B-C817613633BB}" type="sibTrans" cxnId="{A5BD81FC-598D-425B-9D83-0B7EF6965F1E}">
      <dgm:prSet/>
      <dgm:spPr/>
      <dgm:t>
        <a:bodyPr/>
        <a:lstStyle/>
        <a:p>
          <a:endParaRPr lang="fr-FR" b="0">
            <a:latin typeface="Montserrat Black" panose="00000A00000000000000" pitchFamily="2" charset="0"/>
          </a:endParaRPr>
        </a:p>
      </dgm:t>
    </dgm:pt>
    <dgm:pt modelId="{CCA6CFCC-69F1-4430-ACA8-F2E24B9DAA49}">
      <dgm:prSet phldrT="[Texte]"/>
      <dgm:spPr>
        <a:solidFill>
          <a:schemeClr val="accent3">
            <a:lumMod val="75000"/>
            <a:alpha val="50000"/>
          </a:schemeClr>
        </a:solidFill>
        <a:ln>
          <a:noFill/>
        </a:ln>
      </dgm:spPr>
      <dgm:t>
        <a:bodyPr/>
        <a:lstStyle/>
        <a:p>
          <a:r>
            <a:rPr lang="fr-FR" b="0" dirty="0" smtClean="0">
              <a:solidFill>
                <a:schemeClr val="tx1">
                  <a:lumMod val="65000"/>
                  <a:lumOff val="35000"/>
                </a:schemeClr>
              </a:solidFill>
              <a:latin typeface="Montserrat Black" panose="00000A00000000000000" pitchFamily="2" charset="0"/>
            </a:rPr>
            <a:t>Franchise 30 jours</a:t>
          </a:r>
          <a:endParaRPr lang="fr-FR" b="0" dirty="0">
            <a:solidFill>
              <a:schemeClr val="tx1">
                <a:lumMod val="65000"/>
                <a:lumOff val="35000"/>
              </a:schemeClr>
            </a:solidFill>
            <a:latin typeface="Montserrat Black" panose="00000A00000000000000" pitchFamily="2" charset="0"/>
          </a:endParaRPr>
        </a:p>
      </dgm:t>
    </dgm:pt>
    <dgm:pt modelId="{A31FD8F0-0F07-441C-BEF4-F81565C9FD86}" type="parTrans" cxnId="{E20DB5F0-81B9-483C-8EEC-C7A871DDB029}">
      <dgm:prSet/>
      <dgm:spPr/>
      <dgm:t>
        <a:bodyPr/>
        <a:lstStyle/>
        <a:p>
          <a:endParaRPr lang="fr-FR" b="0">
            <a:latin typeface="Montserrat Black" panose="00000A00000000000000" pitchFamily="2" charset="0"/>
          </a:endParaRPr>
        </a:p>
      </dgm:t>
    </dgm:pt>
    <dgm:pt modelId="{53EA2637-18A3-4F00-B6E4-EAEF8B67A51F}" type="sibTrans" cxnId="{E20DB5F0-81B9-483C-8EEC-C7A871DDB029}">
      <dgm:prSet/>
      <dgm:spPr/>
      <dgm:t>
        <a:bodyPr/>
        <a:lstStyle/>
        <a:p>
          <a:endParaRPr lang="fr-FR" b="0">
            <a:latin typeface="Montserrat Black" panose="00000A00000000000000" pitchFamily="2" charset="0"/>
          </a:endParaRPr>
        </a:p>
      </dgm:t>
    </dgm:pt>
    <dgm:pt modelId="{2A1E271C-6097-4334-A68F-3EE46D9FB812}">
      <dgm:prSet phldrT="[Texte]"/>
      <dgm:spPr>
        <a:solidFill>
          <a:schemeClr val="accent3">
            <a:lumMod val="60000"/>
            <a:lumOff val="40000"/>
            <a:alpha val="50000"/>
          </a:schemeClr>
        </a:solidFill>
        <a:ln>
          <a:noFill/>
        </a:ln>
      </dgm:spPr>
      <dgm:t>
        <a:bodyPr/>
        <a:lstStyle/>
        <a:p>
          <a:r>
            <a:rPr lang="fr-FR" b="0" dirty="0" smtClean="0">
              <a:solidFill>
                <a:schemeClr val="tx1">
                  <a:lumMod val="65000"/>
                  <a:lumOff val="35000"/>
                </a:schemeClr>
              </a:solidFill>
              <a:latin typeface="Montserrat Black" panose="00000A00000000000000" pitchFamily="2" charset="0"/>
            </a:rPr>
            <a:t>IPP 33%</a:t>
          </a:r>
          <a:endParaRPr lang="fr-FR" b="0" dirty="0">
            <a:solidFill>
              <a:schemeClr val="tx1">
                <a:lumMod val="65000"/>
                <a:lumOff val="35000"/>
              </a:schemeClr>
            </a:solidFill>
            <a:latin typeface="Montserrat Black" panose="00000A00000000000000" pitchFamily="2" charset="0"/>
          </a:endParaRPr>
        </a:p>
      </dgm:t>
    </dgm:pt>
    <dgm:pt modelId="{6DE279D9-C500-4948-B110-3075B4B0DF90}" type="parTrans" cxnId="{5FC0B829-C996-4CF9-AF20-C3A2709302EB}">
      <dgm:prSet/>
      <dgm:spPr/>
      <dgm:t>
        <a:bodyPr/>
        <a:lstStyle/>
        <a:p>
          <a:endParaRPr lang="fr-FR" b="0">
            <a:latin typeface="Montserrat Black" panose="00000A00000000000000" pitchFamily="2" charset="0"/>
          </a:endParaRPr>
        </a:p>
      </dgm:t>
    </dgm:pt>
    <dgm:pt modelId="{015E7B12-9294-433F-9DD6-927EAAB7F125}" type="sibTrans" cxnId="{5FC0B829-C996-4CF9-AF20-C3A2709302EB}">
      <dgm:prSet/>
      <dgm:spPr/>
      <dgm:t>
        <a:bodyPr/>
        <a:lstStyle/>
        <a:p>
          <a:endParaRPr lang="fr-FR" b="0">
            <a:latin typeface="Montserrat Black" panose="00000A00000000000000" pitchFamily="2" charset="0"/>
          </a:endParaRPr>
        </a:p>
      </dgm:t>
    </dgm:pt>
    <dgm:pt modelId="{45488015-0803-40B6-85F5-437A15944FDC}">
      <dgm:prSet phldrT="[Texte]"/>
      <dgm:spPr>
        <a:solidFill>
          <a:schemeClr val="accent3">
            <a:lumMod val="50000"/>
          </a:schemeClr>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Prestation forfaitaire</a:t>
          </a:r>
          <a:endParaRPr lang="fr-FR" b="0" dirty="0">
            <a:solidFill>
              <a:schemeClr val="bg1"/>
            </a:solidFill>
            <a:latin typeface="Montserrat Black" panose="00000A00000000000000" pitchFamily="2" charset="0"/>
          </a:endParaRPr>
        </a:p>
      </dgm:t>
    </dgm:pt>
    <dgm:pt modelId="{C816198D-2C34-43CC-94A4-E8FC3BD2F1ED}" type="parTrans" cxnId="{D8860A6C-BD10-4684-9237-2B9810509C53}">
      <dgm:prSet/>
      <dgm:spPr/>
      <dgm:t>
        <a:bodyPr/>
        <a:lstStyle/>
        <a:p>
          <a:endParaRPr lang="fr-FR" b="0">
            <a:latin typeface="Montserrat Black" panose="00000A00000000000000" pitchFamily="2" charset="0"/>
          </a:endParaRPr>
        </a:p>
      </dgm:t>
    </dgm:pt>
    <dgm:pt modelId="{4B2832B0-BD5E-4CD0-A020-EA74FB37150A}" type="sibTrans" cxnId="{D8860A6C-BD10-4684-9237-2B9810509C53}">
      <dgm:prSet/>
      <dgm:spPr/>
      <dgm:t>
        <a:bodyPr/>
        <a:lstStyle/>
        <a:p>
          <a:endParaRPr lang="fr-FR" b="0">
            <a:latin typeface="Montserrat Black" panose="00000A00000000000000" pitchFamily="2" charset="0"/>
          </a:endParaRPr>
        </a:p>
      </dgm:t>
    </dgm:pt>
    <dgm:pt modelId="{4A90FCA5-7897-4E69-B665-B28791922D0A}">
      <dgm:prSet phldrT="[Texte]"/>
      <dgm:spPr>
        <a:solidFill>
          <a:schemeClr val="accent3">
            <a:lumMod val="40000"/>
            <a:lumOff val="60000"/>
            <a:alpha val="50000"/>
          </a:schemeClr>
        </a:solidFill>
        <a:ln>
          <a:noFill/>
        </a:ln>
      </dgm:spPr>
      <dgm:t>
        <a:bodyPr/>
        <a:lstStyle/>
        <a:p>
          <a:r>
            <a:rPr lang="fr-FR" b="0" dirty="0" smtClean="0">
              <a:solidFill>
                <a:schemeClr val="tx1">
                  <a:lumMod val="65000"/>
                  <a:lumOff val="35000"/>
                </a:schemeClr>
              </a:solidFill>
              <a:latin typeface="Montserrat Black" panose="00000A00000000000000" pitchFamily="2" charset="0"/>
            </a:rPr>
            <a:t>Perte d’emploi</a:t>
          </a:r>
          <a:endParaRPr lang="fr-FR" b="0" dirty="0">
            <a:solidFill>
              <a:schemeClr val="tx1">
                <a:lumMod val="65000"/>
                <a:lumOff val="35000"/>
              </a:schemeClr>
            </a:solidFill>
            <a:latin typeface="Montserrat Black" panose="00000A00000000000000" pitchFamily="2" charset="0"/>
          </a:endParaRPr>
        </a:p>
      </dgm:t>
    </dgm:pt>
    <dgm:pt modelId="{8681FDDE-9598-472E-8FED-CD35FCD08C33}" type="parTrans" cxnId="{DF811A55-BD4C-4FFB-B352-056777D5492E}">
      <dgm:prSet/>
      <dgm:spPr/>
      <dgm:t>
        <a:bodyPr/>
        <a:lstStyle/>
        <a:p>
          <a:endParaRPr lang="fr-FR" b="0">
            <a:latin typeface="Montserrat Black" panose="00000A00000000000000" pitchFamily="2" charset="0"/>
          </a:endParaRPr>
        </a:p>
      </dgm:t>
    </dgm:pt>
    <dgm:pt modelId="{56839F3F-7565-461E-9789-3E798AFE5AD5}" type="sibTrans" cxnId="{DF811A55-BD4C-4FFB-B352-056777D5492E}">
      <dgm:prSet/>
      <dgm:spPr/>
      <dgm:t>
        <a:bodyPr/>
        <a:lstStyle/>
        <a:p>
          <a:endParaRPr lang="fr-FR" b="0">
            <a:latin typeface="Montserrat Black" panose="00000A00000000000000" pitchFamily="2" charset="0"/>
          </a:endParaRPr>
        </a:p>
      </dgm:t>
    </dgm:pt>
    <dgm:pt modelId="{D6F25D25-B8E0-4418-B613-265726B5E54D}">
      <dgm:prSet phldrT="[Texte]"/>
      <dgm:spPr>
        <a:solidFill>
          <a:schemeClr val="accent3">
            <a:lumMod val="40000"/>
            <a:lumOff val="60000"/>
            <a:alpha val="50000"/>
          </a:schemeClr>
        </a:solidFill>
      </dgm:spPr>
      <dgm:t>
        <a:bodyPr/>
        <a:lstStyle/>
        <a:p>
          <a:endParaRPr lang="fr-FR" b="0" dirty="0">
            <a:latin typeface="Montserrat Black" panose="00000A00000000000000" pitchFamily="2" charset="0"/>
          </a:endParaRPr>
        </a:p>
      </dgm:t>
    </dgm:pt>
    <dgm:pt modelId="{C4DA58CC-A735-430D-A8F5-36D99FA24F84}" type="parTrans" cxnId="{8D0B0C16-AEF4-40D4-85D7-23FD9C5C7F92}">
      <dgm:prSet/>
      <dgm:spPr/>
      <dgm:t>
        <a:bodyPr/>
        <a:lstStyle/>
        <a:p>
          <a:endParaRPr lang="fr-FR" b="0">
            <a:latin typeface="Montserrat Black" panose="00000A00000000000000" pitchFamily="2" charset="0"/>
          </a:endParaRPr>
        </a:p>
      </dgm:t>
    </dgm:pt>
    <dgm:pt modelId="{368DC5AD-6097-4AC8-8B5A-DFDAE504130D}" type="sibTrans" cxnId="{8D0B0C16-AEF4-40D4-85D7-23FD9C5C7F92}">
      <dgm:prSet/>
      <dgm:spPr/>
      <dgm:t>
        <a:bodyPr/>
        <a:lstStyle/>
        <a:p>
          <a:endParaRPr lang="fr-FR" b="0">
            <a:latin typeface="Montserrat Black" panose="00000A00000000000000" pitchFamily="2" charset="0"/>
          </a:endParaRPr>
        </a:p>
      </dgm:t>
    </dgm:pt>
    <dgm:pt modelId="{C30E939E-8E42-42AA-A47F-6E3E52445454}">
      <dgm:prSet phldrT="[Texte]"/>
      <dgm:spPr>
        <a:noFill/>
        <a:ln>
          <a:noFill/>
        </a:ln>
      </dgm:spPr>
      <dgm:t>
        <a:bodyPr/>
        <a:lstStyle/>
        <a:p>
          <a:endParaRPr lang="fr-FR" b="0" dirty="0">
            <a:latin typeface="Montserrat Black" panose="00000A00000000000000" pitchFamily="2" charset="0"/>
          </a:endParaRPr>
        </a:p>
      </dgm:t>
    </dgm:pt>
    <dgm:pt modelId="{C9F53FDF-0FAF-4CD0-A384-638340B54E89}" type="parTrans" cxnId="{69609D1A-67A3-470C-82FE-D08E30D0BD49}">
      <dgm:prSet/>
      <dgm:spPr/>
      <dgm:t>
        <a:bodyPr/>
        <a:lstStyle/>
        <a:p>
          <a:endParaRPr lang="fr-FR" b="0">
            <a:latin typeface="Montserrat Black" panose="00000A00000000000000" pitchFamily="2" charset="0"/>
          </a:endParaRPr>
        </a:p>
      </dgm:t>
    </dgm:pt>
    <dgm:pt modelId="{7F2E4FF0-C257-4718-AC2E-4D8B7E0927AB}" type="sibTrans" cxnId="{69609D1A-67A3-470C-82FE-D08E30D0BD49}">
      <dgm:prSet/>
      <dgm:spPr/>
      <dgm:t>
        <a:bodyPr/>
        <a:lstStyle/>
        <a:p>
          <a:endParaRPr lang="fr-FR" b="0">
            <a:latin typeface="Montserrat Black" panose="00000A00000000000000" pitchFamily="2" charset="0"/>
          </a:endParaRPr>
        </a:p>
      </dgm:t>
    </dgm:pt>
    <dgm:pt modelId="{9395FE0F-9539-4F73-95F8-227B89A13D5B}">
      <dgm:prSet phldrT="[Texte]"/>
      <dgm:spPr>
        <a:noFill/>
        <a:ln>
          <a:noFill/>
        </a:ln>
      </dgm:spPr>
      <dgm:t>
        <a:bodyPr/>
        <a:lstStyle/>
        <a:p>
          <a:endParaRPr lang="fr-FR" b="0" dirty="0">
            <a:latin typeface="Montserrat Black" panose="00000A00000000000000" pitchFamily="2" charset="0"/>
          </a:endParaRPr>
        </a:p>
      </dgm:t>
    </dgm:pt>
    <dgm:pt modelId="{28375D42-E885-42ED-8B31-B593533975E2}" type="parTrans" cxnId="{86AE7C22-DFC8-4AF3-811C-EE6D1E6DEB8C}">
      <dgm:prSet/>
      <dgm:spPr/>
      <dgm:t>
        <a:bodyPr/>
        <a:lstStyle/>
        <a:p>
          <a:endParaRPr lang="fr-FR" b="0">
            <a:latin typeface="Montserrat Black" panose="00000A00000000000000" pitchFamily="2" charset="0"/>
          </a:endParaRPr>
        </a:p>
      </dgm:t>
    </dgm:pt>
    <dgm:pt modelId="{B64AD159-8C7B-4737-B820-91B977C8CE53}" type="sibTrans" cxnId="{86AE7C22-DFC8-4AF3-811C-EE6D1E6DEB8C}">
      <dgm:prSet/>
      <dgm:spPr/>
      <dgm:t>
        <a:bodyPr/>
        <a:lstStyle/>
        <a:p>
          <a:endParaRPr lang="fr-FR" b="0">
            <a:latin typeface="Montserrat Black" panose="00000A00000000000000" pitchFamily="2" charset="0"/>
          </a:endParaRPr>
        </a:p>
      </dgm:t>
    </dgm:pt>
    <dgm:pt modelId="{BF52D55B-0513-4238-B905-4149C84A6B14}" type="pres">
      <dgm:prSet presAssocID="{C189DF18-83B8-47E6-9019-10A4111D9716}" presName="composite" presStyleCnt="0">
        <dgm:presLayoutVars>
          <dgm:chMax val="1"/>
          <dgm:dir/>
          <dgm:resizeHandles val="exact"/>
        </dgm:presLayoutVars>
      </dgm:prSet>
      <dgm:spPr/>
      <dgm:t>
        <a:bodyPr/>
        <a:lstStyle/>
        <a:p>
          <a:endParaRPr lang="fr-FR"/>
        </a:p>
      </dgm:t>
    </dgm:pt>
    <dgm:pt modelId="{4867DFBB-95E0-4DA3-8027-D706823671A9}" type="pres">
      <dgm:prSet presAssocID="{C189DF18-83B8-47E6-9019-10A4111D9716}" presName="radial" presStyleCnt="0">
        <dgm:presLayoutVars>
          <dgm:animLvl val="ctr"/>
        </dgm:presLayoutVars>
      </dgm:prSet>
      <dgm:spPr/>
    </dgm:pt>
    <dgm:pt modelId="{D2946934-0962-4D7D-B6E2-0C4F3F91D613}" type="pres">
      <dgm:prSet presAssocID="{C78A6CC6-087B-4E58-B97F-39646BE259D2}" presName="centerShape" presStyleLbl="vennNode1" presStyleIdx="0" presStyleCnt="7" custScaleX="106530" custScaleY="106530"/>
      <dgm:spPr/>
      <dgm:t>
        <a:bodyPr/>
        <a:lstStyle/>
        <a:p>
          <a:endParaRPr lang="fr-FR"/>
        </a:p>
      </dgm:t>
    </dgm:pt>
    <dgm:pt modelId="{36408E05-8927-4BE8-B507-B9CF93212461}" type="pres">
      <dgm:prSet presAssocID="{45488015-0803-40B6-85F5-437A15944FDC}" presName="node" presStyleLbl="vennNode1" presStyleIdx="1" presStyleCnt="7" custScaleX="131114" custScaleY="131114">
        <dgm:presLayoutVars>
          <dgm:bulletEnabled val="1"/>
        </dgm:presLayoutVars>
      </dgm:prSet>
      <dgm:spPr/>
      <dgm:t>
        <a:bodyPr/>
        <a:lstStyle/>
        <a:p>
          <a:endParaRPr lang="fr-FR"/>
        </a:p>
      </dgm:t>
    </dgm:pt>
    <dgm:pt modelId="{7FCA593C-01C5-47D0-A823-9828C1088C89}" type="pres">
      <dgm:prSet presAssocID="{CCA6CFCC-69F1-4430-ACA8-F2E24B9DAA49}" presName="node" presStyleLbl="vennNode1" presStyleIdx="2" presStyleCnt="7" custScaleX="131114" custScaleY="131114">
        <dgm:presLayoutVars>
          <dgm:bulletEnabled val="1"/>
        </dgm:presLayoutVars>
      </dgm:prSet>
      <dgm:spPr/>
      <dgm:t>
        <a:bodyPr/>
        <a:lstStyle/>
        <a:p>
          <a:endParaRPr lang="fr-FR"/>
        </a:p>
      </dgm:t>
    </dgm:pt>
    <dgm:pt modelId="{EC4A0C75-D382-4475-894B-616555FDF4F3}" type="pres">
      <dgm:prSet presAssocID="{2A1E271C-6097-4334-A68F-3EE46D9FB812}" presName="node" presStyleLbl="vennNode1" presStyleIdx="3" presStyleCnt="7" custScaleX="131114" custScaleY="131114">
        <dgm:presLayoutVars>
          <dgm:bulletEnabled val="1"/>
        </dgm:presLayoutVars>
      </dgm:prSet>
      <dgm:spPr/>
      <dgm:t>
        <a:bodyPr/>
        <a:lstStyle/>
        <a:p>
          <a:endParaRPr lang="fr-FR"/>
        </a:p>
      </dgm:t>
    </dgm:pt>
    <dgm:pt modelId="{6691C38D-8E2A-4EA6-9BF9-258D718454D5}" type="pres">
      <dgm:prSet presAssocID="{4A90FCA5-7897-4E69-B665-B28791922D0A}" presName="node" presStyleLbl="vennNode1" presStyleIdx="4" presStyleCnt="7" custScaleX="131114" custScaleY="131114">
        <dgm:presLayoutVars>
          <dgm:bulletEnabled val="1"/>
        </dgm:presLayoutVars>
      </dgm:prSet>
      <dgm:spPr/>
      <dgm:t>
        <a:bodyPr/>
        <a:lstStyle/>
        <a:p>
          <a:endParaRPr lang="fr-FR"/>
        </a:p>
      </dgm:t>
    </dgm:pt>
    <dgm:pt modelId="{CA238401-E391-4C47-BE4B-3C490B66941B}" type="pres">
      <dgm:prSet presAssocID="{C30E939E-8E42-42AA-A47F-6E3E52445454}" presName="node" presStyleLbl="vennNode1" presStyleIdx="5" presStyleCnt="7" custScaleX="131114" custScaleY="131114">
        <dgm:presLayoutVars>
          <dgm:bulletEnabled val="1"/>
        </dgm:presLayoutVars>
      </dgm:prSet>
      <dgm:spPr/>
      <dgm:t>
        <a:bodyPr/>
        <a:lstStyle/>
        <a:p>
          <a:endParaRPr lang="fr-FR"/>
        </a:p>
      </dgm:t>
    </dgm:pt>
    <dgm:pt modelId="{EEC5003D-4DEA-4BEE-9688-F9175539349A}" type="pres">
      <dgm:prSet presAssocID="{9395FE0F-9539-4F73-95F8-227B89A13D5B}" presName="node" presStyleLbl="vennNode1" presStyleIdx="6" presStyleCnt="7" custScaleX="131114" custScaleY="131114">
        <dgm:presLayoutVars>
          <dgm:bulletEnabled val="1"/>
        </dgm:presLayoutVars>
      </dgm:prSet>
      <dgm:spPr/>
      <dgm:t>
        <a:bodyPr/>
        <a:lstStyle/>
        <a:p>
          <a:endParaRPr lang="fr-FR"/>
        </a:p>
      </dgm:t>
    </dgm:pt>
  </dgm:ptLst>
  <dgm:cxnLst>
    <dgm:cxn modelId="{0CFD3181-4A37-4BC5-8873-4F714D7EBFBB}" type="presOf" srcId="{C78A6CC6-087B-4E58-B97F-39646BE259D2}" destId="{D2946934-0962-4D7D-B6E2-0C4F3F91D613}" srcOrd="0" destOrd="0" presId="urn:microsoft.com/office/officeart/2005/8/layout/radial3"/>
    <dgm:cxn modelId="{86AE7C22-DFC8-4AF3-811C-EE6D1E6DEB8C}" srcId="{C78A6CC6-087B-4E58-B97F-39646BE259D2}" destId="{9395FE0F-9539-4F73-95F8-227B89A13D5B}" srcOrd="5" destOrd="0" parTransId="{28375D42-E885-42ED-8B31-B593533975E2}" sibTransId="{B64AD159-8C7B-4737-B820-91B977C8CE53}"/>
    <dgm:cxn modelId="{DF811A55-BD4C-4FFB-B352-056777D5492E}" srcId="{C78A6CC6-087B-4E58-B97F-39646BE259D2}" destId="{4A90FCA5-7897-4E69-B665-B28791922D0A}" srcOrd="3" destOrd="0" parTransId="{8681FDDE-9598-472E-8FED-CD35FCD08C33}" sibTransId="{56839F3F-7565-461E-9789-3E798AFE5AD5}"/>
    <dgm:cxn modelId="{E20DB5F0-81B9-483C-8EEC-C7A871DDB029}" srcId="{C78A6CC6-087B-4E58-B97F-39646BE259D2}" destId="{CCA6CFCC-69F1-4430-ACA8-F2E24B9DAA49}" srcOrd="1" destOrd="0" parTransId="{A31FD8F0-0F07-441C-BEF4-F81565C9FD86}" sibTransId="{53EA2637-18A3-4F00-B6E4-EAEF8B67A51F}"/>
    <dgm:cxn modelId="{D8860A6C-BD10-4684-9237-2B9810509C53}" srcId="{C78A6CC6-087B-4E58-B97F-39646BE259D2}" destId="{45488015-0803-40B6-85F5-437A15944FDC}" srcOrd="0" destOrd="0" parTransId="{C816198D-2C34-43CC-94A4-E8FC3BD2F1ED}" sibTransId="{4B2832B0-BD5E-4CD0-A020-EA74FB37150A}"/>
    <dgm:cxn modelId="{6AC3BEA2-7510-4B29-BE00-80D5FBD8A4C4}" type="presOf" srcId="{45488015-0803-40B6-85F5-437A15944FDC}" destId="{36408E05-8927-4BE8-B507-B9CF93212461}" srcOrd="0" destOrd="0" presId="urn:microsoft.com/office/officeart/2005/8/layout/radial3"/>
    <dgm:cxn modelId="{6977AA77-C945-469F-89AC-612A9827B65C}" type="presOf" srcId="{CCA6CFCC-69F1-4430-ACA8-F2E24B9DAA49}" destId="{7FCA593C-01C5-47D0-A823-9828C1088C89}" srcOrd="0" destOrd="0" presId="urn:microsoft.com/office/officeart/2005/8/layout/radial3"/>
    <dgm:cxn modelId="{9C6F8034-9D7F-42ED-81FF-C33F88744DF6}" type="presOf" srcId="{4A90FCA5-7897-4E69-B665-B28791922D0A}" destId="{6691C38D-8E2A-4EA6-9BF9-258D718454D5}" srcOrd="0" destOrd="0" presId="urn:microsoft.com/office/officeart/2005/8/layout/radial3"/>
    <dgm:cxn modelId="{5FC0B829-C996-4CF9-AF20-C3A2709302EB}" srcId="{C78A6CC6-087B-4E58-B97F-39646BE259D2}" destId="{2A1E271C-6097-4334-A68F-3EE46D9FB812}" srcOrd="2" destOrd="0" parTransId="{6DE279D9-C500-4948-B110-3075B4B0DF90}" sibTransId="{015E7B12-9294-433F-9DD6-927EAAB7F125}"/>
    <dgm:cxn modelId="{69609D1A-67A3-470C-82FE-D08E30D0BD49}" srcId="{C78A6CC6-087B-4E58-B97F-39646BE259D2}" destId="{C30E939E-8E42-42AA-A47F-6E3E52445454}" srcOrd="4" destOrd="0" parTransId="{C9F53FDF-0FAF-4CD0-A384-638340B54E89}" sibTransId="{7F2E4FF0-C257-4718-AC2E-4D8B7E0927AB}"/>
    <dgm:cxn modelId="{574D9DD8-32FA-4983-889F-C646567EDF5B}" type="presOf" srcId="{C30E939E-8E42-42AA-A47F-6E3E52445454}" destId="{CA238401-E391-4C47-BE4B-3C490B66941B}" srcOrd="0" destOrd="0" presId="urn:microsoft.com/office/officeart/2005/8/layout/radial3"/>
    <dgm:cxn modelId="{A5BD81FC-598D-425B-9D83-0B7EF6965F1E}" srcId="{C189DF18-83B8-47E6-9019-10A4111D9716}" destId="{C78A6CC6-087B-4E58-B97F-39646BE259D2}" srcOrd="0" destOrd="0" parTransId="{ACF4F00A-DBAF-4D10-98A6-F3C6A8ECF4B6}" sibTransId="{EC8C8BF4-D725-4A68-9A4B-C817613633BB}"/>
    <dgm:cxn modelId="{C343BF48-A70A-45BB-A28F-1B608884020B}" type="presOf" srcId="{9395FE0F-9539-4F73-95F8-227B89A13D5B}" destId="{EEC5003D-4DEA-4BEE-9688-F9175539349A}" srcOrd="0" destOrd="0" presId="urn:microsoft.com/office/officeart/2005/8/layout/radial3"/>
    <dgm:cxn modelId="{2DFB5A54-5563-487F-B4A5-A97103AB01CF}" type="presOf" srcId="{2A1E271C-6097-4334-A68F-3EE46D9FB812}" destId="{EC4A0C75-D382-4475-894B-616555FDF4F3}" srcOrd="0" destOrd="0" presId="urn:microsoft.com/office/officeart/2005/8/layout/radial3"/>
    <dgm:cxn modelId="{8D0B0C16-AEF4-40D4-85D7-23FD9C5C7F92}" srcId="{C189DF18-83B8-47E6-9019-10A4111D9716}" destId="{D6F25D25-B8E0-4418-B613-265726B5E54D}" srcOrd="1" destOrd="0" parTransId="{C4DA58CC-A735-430D-A8F5-36D99FA24F84}" sibTransId="{368DC5AD-6097-4AC8-8B5A-DFDAE504130D}"/>
    <dgm:cxn modelId="{64F7337F-AAF4-4566-8C8F-4FC1A053E9B3}" type="presOf" srcId="{C189DF18-83B8-47E6-9019-10A4111D9716}" destId="{BF52D55B-0513-4238-B905-4149C84A6B14}" srcOrd="0" destOrd="0" presId="urn:microsoft.com/office/officeart/2005/8/layout/radial3"/>
    <dgm:cxn modelId="{8336BA7A-9E81-4441-901E-A30C3662001B}" type="presParOf" srcId="{BF52D55B-0513-4238-B905-4149C84A6B14}" destId="{4867DFBB-95E0-4DA3-8027-D706823671A9}" srcOrd="0" destOrd="0" presId="urn:microsoft.com/office/officeart/2005/8/layout/radial3"/>
    <dgm:cxn modelId="{0FABD612-13BB-4718-AD8B-FD8BBED2C3C3}" type="presParOf" srcId="{4867DFBB-95E0-4DA3-8027-D706823671A9}" destId="{D2946934-0962-4D7D-B6E2-0C4F3F91D613}" srcOrd="0" destOrd="0" presId="urn:microsoft.com/office/officeart/2005/8/layout/radial3"/>
    <dgm:cxn modelId="{D9590A73-F117-4BA8-B05C-C25F40C36164}" type="presParOf" srcId="{4867DFBB-95E0-4DA3-8027-D706823671A9}" destId="{36408E05-8927-4BE8-B507-B9CF93212461}" srcOrd="1" destOrd="0" presId="urn:microsoft.com/office/officeart/2005/8/layout/radial3"/>
    <dgm:cxn modelId="{5C14270C-0F0C-428D-83B4-87B4D0031895}" type="presParOf" srcId="{4867DFBB-95E0-4DA3-8027-D706823671A9}" destId="{7FCA593C-01C5-47D0-A823-9828C1088C89}" srcOrd="2" destOrd="0" presId="urn:microsoft.com/office/officeart/2005/8/layout/radial3"/>
    <dgm:cxn modelId="{F51008D3-6B26-4DDD-A0AB-6E4B295C9C01}" type="presParOf" srcId="{4867DFBB-95E0-4DA3-8027-D706823671A9}" destId="{EC4A0C75-D382-4475-894B-616555FDF4F3}" srcOrd="3" destOrd="0" presId="urn:microsoft.com/office/officeart/2005/8/layout/radial3"/>
    <dgm:cxn modelId="{A45457E7-98E2-4D15-BA4F-40D1400EF334}" type="presParOf" srcId="{4867DFBB-95E0-4DA3-8027-D706823671A9}" destId="{6691C38D-8E2A-4EA6-9BF9-258D718454D5}" srcOrd="4" destOrd="0" presId="urn:microsoft.com/office/officeart/2005/8/layout/radial3"/>
    <dgm:cxn modelId="{BB6B5FB1-F3C2-4514-91EF-4281A7ABDC2C}" type="presParOf" srcId="{4867DFBB-95E0-4DA3-8027-D706823671A9}" destId="{CA238401-E391-4C47-BE4B-3C490B66941B}" srcOrd="5" destOrd="0" presId="urn:microsoft.com/office/officeart/2005/8/layout/radial3"/>
    <dgm:cxn modelId="{3E8150DF-6C2E-4A40-A5FC-09A94F222D21}" type="presParOf" srcId="{4867DFBB-95E0-4DA3-8027-D706823671A9}" destId="{EEC5003D-4DEA-4BEE-9688-F9175539349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89DF18-83B8-47E6-9019-10A4111D97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78A6CC6-087B-4E58-B97F-39646BE259D2}">
      <dgm:prSet phldrT="[Texte]"/>
      <dgm:spPr>
        <a:solidFill>
          <a:srgbClr val="002060">
            <a:alpha val="50000"/>
          </a:srgbClr>
        </a:solidFill>
        <a:ln>
          <a:noFill/>
        </a:ln>
      </dgm:spPr>
      <dgm:t>
        <a:bodyPr/>
        <a:lstStyle/>
        <a:p>
          <a:r>
            <a:rPr lang="fr-FR" b="0" dirty="0" smtClean="0">
              <a:solidFill>
                <a:schemeClr val="tx1">
                  <a:lumMod val="65000"/>
                  <a:lumOff val="35000"/>
                </a:schemeClr>
              </a:solidFill>
              <a:latin typeface="Montserrat Black" panose="00000A00000000000000" pitchFamily="2" charset="0"/>
            </a:rPr>
            <a:t>Nouveau socle</a:t>
          </a:r>
          <a:endParaRPr lang="fr-FR" b="0" dirty="0">
            <a:solidFill>
              <a:schemeClr val="tx1">
                <a:lumMod val="65000"/>
                <a:lumOff val="35000"/>
              </a:schemeClr>
            </a:solidFill>
            <a:latin typeface="Montserrat Black" panose="00000A00000000000000" pitchFamily="2" charset="0"/>
          </a:endParaRPr>
        </a:p>
      </dgm:t>
    </dgm:pt>
    <dgm:pt modelId="{ACF4F00A-DBAF-4D10-98A6-F3C6A8ECF4B6}" type="parTrans" cxnId="{A5BD81FC-598D-425B-9D83-0B7EF6965F1E}">
      <dgm:prSet/>
      <dgm:spPr/>
      <dgm:t>
        <a:bodyPr/>
        <a:lstStyle/>
        <a:p>
          <a:endParaRPr lang="fr-FR" b="0">
            <a:latin typeface="Montserrat Black" panose="00000A00000000000000" pitchFamily="2" charset="0"/>
          </a:endParaRPr>
        </a:p>
      </dgm:t>
    </dgm:pt>
    <dgm:pt modelId="{EC8C8BF4-D725-4A68-9A4B-C817613633BB}" type="sibTrans" cxnId="{A5BD81FC-598D-425B-9D83-0B7EF6965F1E}">
      <dgm:prSet/>
      <dgm:spPr/>
      <dgm:t>
        <a:bodyPr/>
        <a:lstStyle/>
        <a:p>
          <a:endParaRPr lang="fr-FR" b="0">
            <a:latin typeface="Montserrat Black" panose="00000A00000000000000" pitchFamily="2" charset="0"/>
          </a:endParaRPr>
        </a:p>
      </dgm:t>
    </dgm:pt>
    <dgm:pt modelId="{CCA6CFCC-69F1-4430-ACA8-F2E24B9DAA49}">
      <dgm:prSet phldrT="[Texte]"/>
      <dgm:spPr>
        <a:solidFill>
          <a:schemeClr val="accent3">
            <a:lumMod val="75000"/>
          </a:schemeClr>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Franchise 30 jours</a:t>
          </a:r>
          <a:endParaRPr lang="fr-FR" b="0" dirty="0">
            <a:solidFill>
              <a:schemeClr val="bg1"/>
            </a:solidFill>
            <a:latin typeface="Montserrat Black" panose="00000A00000000000000" pitchFamily="2" charset="0"/>
          </a:endParaRPr>
        </a:p>
      </dgm:t>
    </dgm:pt>
    <dgm:pt modelId="{A31FD8F0-0F07-441C-BEF4-F81565C9FD86}" type="parTrans" cxnId="{E20DB5F0-81B9-483C-8EEC-C7A871DDB029}">
      <dgm:prSet/>
      <dgm:spPr/>
      <dgm:t>
        <a:bodyPr/>
        <a:lstStyle/>
        <a:p>
          <a:endParaRPr lang="fr-FR" b="0">
            <a:latin typeface="Montserrat Black" panose="00000A00000000000000" pitchFamily="2" charset="0"/>
          </a:endParaRPr>
        </a:p>
      </dgm:t>
    </dgm:pt>
    <dgm:pt modelId="{53EA2637-18A3-4F00-B6E4-EAEF8B67A51F}" type="sibTrans" cxnId="{E20DB5F0-81B9-483C-8EEC-C7A871DDB029}">
      <dgm:prSet/>
      <dgm:spPr/>
      <dgm:t>
        <a:bodyPr/>
        <a:lstStyle/>
        <a:p>
          <a:endParaRPr lang="fr-FR" b="0">
            <a:latin typeface="Montserrat Black" panose="00000A00000000000000" pitchFamily="2" charset="0"/>
          </a:endParaRPr>
        </a:p>
      </dgm:t>
    </dgm:pt>
    <dgm:pt modelId="{2A1E271C-6097-4334-A68F-3EE46D9FB812}">
      <dgm:prSet phldrT="[Texte]"/>
      <dgm:spPr>
        <a:solidFill>
          <a:schemeClr val="accent3">
            <a:lumMod val="60000"/>
            <a:lumOff val="40000"/>
            <a:alpha val="50000"/>
          </a:schemeClr>
        </a:solidFill>
        <a:ln>
          <a:noFill/>
        </a:ln>
      </dgm:spPr>
      <dgm:t>
        <a:bodyPr/>
        <a:lstStyle/>
        <a:p>
          <a:r>
            <a:rPr lang="fr-FR" b="0" dirty="0" smtClean="0">
              <a:solidFill>
                <a:schemeClr val="tx1">
                  <a:lumMod val="65000"/>
                  <a:lumOff val="35000"/>
                </a:schemeClr>
              </a:solidFill>
              <a:latin typeface="Montserrat Black" panose="00000A00000000000000" pitchFamily="2" charset="0"/>
            </a:rPr>
            <a:t>IPP 33%</a:t>
          </a:r>
          <a:endParaRPr lang="fr-FR" b="0" dirty="0">
            <a:solidFill>
              <a:schemeClr val="tx1">
                <a:lumMod val="65000"/>
                <a:lumOff val="35000"/>
              </a:schemeClr>
            </a:solidFill>
            <a:latin typeface="Montserrat Black" panose="00000A00000000000000" pitchFamily="2" charset="0"/>
          </a:endParaRPr>
        </a:p>
      </dgm:t>
    </dgm:pt>
    <dgm:pt modelId="{6DE279D9-C500-4948-B110-3075B4B0DF90}" type="parTrans" cxnId="{5FC0B829-C996-4CF9-AF20-C3A2709302EB}">
      <dgm:prSet/>
      <dgm:spPr/>
      <dgm:t>
        <a:bodyPr/>
        <a:lstStyle/>
        <a:p>
          <a:endParaRPr lang="fr-FR" b="0">
            <a:latin typeface="Montserrat Black" panose="00000A00000000000000" pitchFamily="2" charset="0"/>
          </a:endParaRPr>
        </a:p>
      </dgm:t>
    </dgm:pt>
    <dgm:pt modelId="{015E7B12-9294-433F-9DD6-927EAAB7F125}" type="sibTrans" cxnId="{5FC0B829-C996-4CF9-AF20-C3A2709302EB}">
      <dgm:prSet/>
      <dgm:spPr/>
      <dgm:t>
        <a:bodyPr/>
        <a:lstStyle/>
        <a:p>
          <a:endParaRPr lang="fr-FR" b="0">
            <a:latin typeface="Montserrat Black" panose="00000A00000000000000" pitchFamily="2" charset="0"/>
          </a:endParaRPr>
        </a:p>
      </dgm:t>
    </dgm:pt>
    <dgm:pt modelId="{45488015-0803-40B6-85F5-437A15944FDC}">
      <dgm:prSet phldrT="[Texte]"/>
      <dgm:spPr>
        <a:solidFill>
          <a:schemeClr val="accent3">
            <a:lumMod val="50000"/>
            <a:alpha val="50000"/>
          </a:schemeClr>
        </a:solidFill>
        <a:ln>
          <a:noFill/>
        </a:ln>
        <a:effectLst/>
      </dgm:spPr>
      <dgm:t>
        <a:bodyPr/>
        <a:lstStyle/>
        <a:p>
          <a:r>
            <a:rPr lang="fr-FR" b="0" dirty="0" smtClean="0">
              <a:solidFill>
                <a:schemeClr val="tx1">
                  <a:lumMod val="65000"/>
                  <a:lumOff val="35000"/>
                </a:schemeClr>
              </a:solidFill>
              <a:latin typeface="Montserrat Black" panose="00000A00000000000000" pitchFamily="2" charset="0"/>
            </a:rPr>
            <a:t>Prestation forfaitaire</a:t>
          </a:r>
          <a:endParaRPr lang="fr-FR" b="0" dirty="0">
            <a:solidFill>
              <a:schemeClr val="tx1">
                <a:lumMod val="65000"/>
                <a:lumOff val="35000"/>
              </a:schemeClr>
            </a:solidFill>
            <a:latin typeface="Montserrat Black" panose="00000A00000000000000" pitchFamily="2" charset="0"/>
          </a:endParaRPr>
        </a:p>
      </dgm:t>
    </dgm:pt>
    <dgm:pt modelId="{C816198D-2C34-43CC-94A4-E8FC3BD2F1ED}" type="parTrans" cxnId="{D8860A6C-BD10-4684-9237-2B9810509C53}">
      <dgm:prSet/>
      <dgm:spPr/>
      <dgm:t>
        <a:bodyPr/>
        <a:lstStyle/>
        <a:p>
          <a:endParaRPr lang="fr-FR" b="0">
            <a:latin typeface="Montserrat Black" panose="00000A00000000000000" pitchFamily="2" charset="0"/>
          </a:endParaRPr>
        </a:p>
      </dgm:t>
    </dgm:pt>
    <dgm:pt modelId="{4B2832B0-BD5E-4CD0-A020-EA74FB37150A}" type="sibTrans" cxnId="{D8860A6C-BD10-4684-9237-2B9810509C53}">
      <dgm:prSet/>
      <dgm:spPr/>
      <dgm:t>
        <a:bodyPr/>
        <a:lstStyle/>
        <a:p>
          <a:endParaRPr lang="fr-FR" b="0">
            <a:latin typeface="Montserrat Black" panose="00000A00000000000000" pitchFamily="2" charset="0"/>
          </a:endParaRPr>
        </a:p>
      </dgm:t>
    </dgm:pt>
    <dgm:pt modelId="{4A90FCA5-7897-4E69-B665-B28791922D0A}">
      <dgm:prSet phldrT="[Texte]"/>
      <dgm:spPr>
        <a:solidFill>
          <a:schemeClr val="accent3">
            <a:lumMod val="40000"/>
            <a:lumOff val="60000"/>
            <a:alpha val="50000"/>
          </a:schemeClr>
        </a:solidFill>
        <a:ln>
          <a:noFill/>
        </a:ln>
      </dgm:spPr>
      <dgm:t>
        <a:bodyPr/>
        <a:lstStyle/>
        <a:p>
          <a:r>
            <a:rPr lang="fr-FR" b="0" dirty="0" smtClean="0">
              <a:solidFill>
                <a:schemeClr val="tx1">
                  <a:lumMod val="65000"/>
                  <a:lumOff val="35000"/>
                </a:schemeClr>
              </a:solidFill>
              <a:latin typeface="Montserrat Black" panose="00000A00000000000000" pitchFamily="2" charset="0"/>
            </a:rPr>
            <a:t>Perte d’emploi</a:t>
          </a:r>
          <a:endParaRPr lang="fr-FR" b="0" dirty="0">
            <a:solidFill>
              <a:schemeClr val="tx1">
                <a:lumMod val="65000"/>
                <a:lumOff val="35000"/>
              </a:schemeClr>
            </a:solidFill>
            <a:latin typeface="Montserrat Black" panose="00000A00000000000000" pitchFamily="2" charset="0"/>
          </a:endParaRPr>
        </a:p>
      </dgm:t>
    </dgm:pt>
    <dgm:pt modelId="{8681FDDE-9598-472E-8FED-CD35FCD08C33}" type="parTrans" cxnId="{DF811A55-BD4C-4FFB-B352-056777D5492E}">
      <dgm:prSet/>
      <dgm:spPr/>
      <dgm:t>
        <a:bodyPr/>
        <a:lstStyle/>
        <a:p>
          <a:endParaRPr lang="fr-FR" b="0">
            <a:latin typeface="Montserrat Black" panose="00000A00000000000000" pitchFamily="2" charset="0"/>
          </a:endParaRPr>
        </a:p>
      </dgm:t>
    </dgm:pt>
    <dgm:pt modelId="{56839F3F-7565-461E-9789-3E798AFE5AD5}" type="sibTrans" cxnId="{DF811A55-BD4C-4FFB-B352-056777D5492E}">
      <dgm:prSet/>
      <dgm:spPr/>
      <dgm:t>
        <a:bodyPr/>
        <a:lstStyle/>
        <a:p>
          <a:endParaRPr lang="fr-FR" b="0">
            <a:latin typeface="Montserrat Black" panose="00000A00000000000000" pitchFamily="2" charset="0"/>
          </a:endParaRPr>
        </a:p>
      </dgm:t>
    </dgm:pt>
    <dgm:pt modelId="{D6F25D25-B8E0-4418-B613-265726B5E54D}">
      <dgm:prSet phldrT="[Texte]"/>
      <dgm:spPr>
        <a:solidFill>
          <a:schemeClr val="accent3">
            <a:lumMod val="40000"/>
            <a:lumOff val="60000"/>
            <a:alpha val="50000"/>
          </a:schemeClr>
        </a:solidFill>
      </dgm:spPr>
      <dgm:t>
        <a:bodyPr/>
        <a:lstStyle/>
        <a:p>
          <a:endParaRPr lang="fr-FR" b="0" dirty="0">
            <a:latin typeface="Montserrat Black" panose="00000A00000000000000" pitchFamily="2" charset="0"/>
          </a:endParaRPr>
        </a:p>
      </dgm:t>
    </dgm:pt>
    <dgm:pt modelId="{C4DA58CC-A735-430D-A8F5-36D99FA24F84}" type="parTrans" cxnId="{8D0B0C16-AEF4-40D4-85D7-23FD9C5C7F92}">
      <dgm:prSet/>
      <dgm:spPr/>
      <dgm:t>
        <a:bodyPr/>
        <a:lstStyle/>
        <a:p>
          <a:endParaRPr lang="fr-FR" b="0">
            <a:latin typeface="Montserrat Black" panose="00000A00000000000000" pitchFamily="2" charset="0"/>
          </a:endParaRPr>
        </a:p>
      </dgm:t>
    </dgm:pt>
    <dgm:pt modelId="{368DC5AD-6097-4AC8-8B5A-DFDAE504130D}" type="sibTrans" cxnId="{8D0B0C16-AEF4-40D4-85D7-23FD9C5C7F92}">
      <dgm:prSet/>
      <dgm:spPr/>
      <dgm:t>
        <a:bodyPr/>
        <a:lstStyle/>
        <a:p>
          <a:endParaRPr lang="fr-FR" b="0">
            <a:latin typeface="Montserrat Black" panose="00000A00000000000000" pitchFamily="2" charset="0"/>
          </a:endParaRPr>
        </a:p>
      </dgm:t>
    </dgm:pt>
    <dgm:pt modelId="{C30E939E-8E42-42AA-A47F-6E3E52445454}">
      <dgm:prSet phldrT="[Texte]"/>
      <dgm:spPr>
        <a:noFill/>
        <a:ln>
          <a:noFill/>
        </a:ln>
      </dgm:spPr>
      <dgm:t>
        <a:bodyPr/>
        <a:lstStyle/>
        <a:p>
          <a:endParaRPr lang="fr-FR" b="0" dirty="0">
            <a:latin typeface="Montserrat Black" panose="00000A00000000000000" pitchFamily="2" charset="0"/>
          </a:endParaRPr>
        </a:p>
      </dgm:t>
    </dgm:pt>
    <dgm:pt modelId="{C9F53FDF-0FAF-4CD0-A384-638340B54E89}" type="parTrans" cxnId="{69609D1A-67A3-470C-82FE-D08E30D0BD49}">
      <dgm:prSet/>
      <dgm:spPr/>
      <dgm:t>
        <a:bodyPr/>
        <a:lstStyle/>
        <a:p>
          <a:endParaRPr lang="fr-FR" b="0">
            <a:latin typeface="Montserrat Black" panose="00000A00000000000000" pitchFamily="2" charset="0"/>
          </a:endParaRPr>
        </a:p>
      </dgm:t>
    </dgm:pt>
    <dgm:pt modelId="{7F2E4FF0-C257-4718-AC2E-4D8B7E0927AB}" type="sibTrans" cxnId="{69609D1A-67A3-470C-82FE-D08E30D0BD49}">
      <dgm:prSet/>
      <dgm:spPr/>
      <dgm:t>
        <a:bodyPr/>
        <a:lstStyle/>
        <a:p>
          <a:endParaRPr lang="fr-FR" b="0">
            <a:latin typeface="Montserrat Black" panose="00000A00000000000000" pitchFamily="2" charset="0"/>
          </a:endParaRPr>
        </a:p>
      </dgm:t>
    </dgm:pt>
    <dgm:pt modelId="{9395FE0F-9539-4F73-95F8-227B89A13D5B}">
      <dgm:prSet phldrT="[Texte]"/>
      <dgm:spPr>
        <a:noFill/>
        <a:ln>
          <a:noFill/>
        </a:ln>
      </dgm:spPr>
      <dgm:t>
        <a:bodyPr/>
        <a:lstStyle/>
        <a:p>
          <a:endParaRPr lang="fr-FR" b="0" dirty="0">
            <a:latin typeface="Montserrat Black" panose="00000A00000000000000" pitchFamily="2" charset="0"/>
          </a:endParaRPr>
        </a:p>
      </dgm:t>
    </dgm:pt>
    <dgm:pt modelId="{28375D42-E885-42ED-8B31-B593533975E2}" type="parTrans" cxnId="{86AE7C22-DFC8-4AF3-811C-EE6D1E6DEB8C}">
      <dgm:prSet/>
      <dgm:spPr/>
      <dgm:t>
        <a:bodyPr/>
        <a:lstStyle/>
        <a:p>
          <a:endParaRPr lang="fr-FR" b="0">
            <a:latin typeface="Montserrat Black" panose="00000A00000000000000" pitchFamily="2" charset="0"/>
          </a:endParaRPr>
        </a:p>
      </dgm:t>
    </dgm:pt>
    <dgm:pt modelId="{B64AD159-8C7B-4737-B820-91B977C8CE53}" type="sibTrans" cxnId="{86AE7C22-DFC8-4AF3-811C-EE6D1E6DEB8C}">
      <dgm:prSet/>
      <dgm:spPr/>
      <dgm:t>
        <a:bodyPr/>
        <a:lstStyle/>
        <a:p>
          <a:endParaRPr lang="fr-FR" b="0">
            <a:latin typeface="Montserrat Black" panose="00000A00000000000000" pitchFamily="2" charset="0"/>
          </a:endParaRPr>
        </a:p>
      </dgm:t>
    </dgm:pt>
    <dgm:pt modelId="{BF52D55B-0513-4238-B905-4149C84A6B14}" type="pres">
      <dgm:prSet presAssocID="{C189DF18-83B8-47E6-9019-10A4111D9716}" presName="composite" presStyleCnt="0">
        <dgm:presLayoutVars>
          <dgm:chMax val="1"/>
          <dgm:dir/>
          <dgm:resizeHandles val="exact"/>
        </dgm:presLayoutVars>
      </dgm:prSet>
      <dgm:spPr/>
      <dgm:t>
        <a:bodyPr/>
        <a:lstStyle/>
        <a:p>
          <a:endParaRPr lang="fr-FR"/>
        </a:p>
      </dgm:t>
    </dgm:pt>
    <dgm:pt modelId="{4867DFBB-95E0-4DA3-8027-D706823671A9}" type="pres">
      <dgm:prSet presAssocID="{C189DF18-83B8-47E6-9019-10A4111D9716}" presName="radial" presStyleCnt="0">
        <dgm:presLayoutVars>
          <dgm:animLvl val="ctr"/>
        </dgm:presLayoutVars>
      </dgm:prSet>
      <dgm:spPr/>
    </dgm:pt>
    <dgm:pt modelId="{D2946934-0962-4D7D-B6E2-0C4F3F91D613}" type="pres">
      <dgm:prSet presAssocID="{C78A6CC6-087B-4E58-B97F-39646BE259D2}" presName="centerShape" presStyleLbl="vennNode1" presStyleIdx="0" presStyleCnt="7" custScaleX="106530" custScaleY="106530"/>
      <dgm:spPr/>
      <dgm:t>
        <a:bodyPr/>
        <a:lstStyle/>
        <a:p>
          <a:endParaRPr lang="fr-FR"/>
        </a:p>
      </dgm:t>
    </dgm:pt>
    <dgm:pt modelId="{36408E05-8927-4BE8-B507-B9CF93212461}" type="pres">
      <dgm:prSet presAssocID="{45488015-0803-40B6-85F5-437A15944FDC}" presName="node" presStyleLbl="vennNode1" presStyleIdx="1" presStyleCnt="7" custScaleX="131114" custScaleY="131114">
        <dgm:presLayoutVars>
          <dgm:bulletEnabled val="1"/>
        </dgm:presLayoutVars>
      </dgm:prSet>
      <dgm:spPr/>
      <dgm:t>
        <a:bodyPr/>
        <a:lstStyle/>
        <a:p>
          <a:endParaRPr lang="fr-FR"/>
        </a:p>
      </dgm:t>
    </dgm:pt>
    <dgm:pt modelId="{7FCA593C-01C5-47D0-A823-9828C1088C89}" type="pres">
      <dgm:prSet presAssocID="{CCA6CFCC-69F1-4430-ACA8-F2E24B9DAA49}" presName="node" presStyleLbl="vennNode1" presStyleIdx="2" presStyleCnt="7" custScaleX="131114" custScaleY="131114">
        <dgm:presLayoutVars>
          <dgm:bulletEnabled val="1"/>
        </dgm:presLayoutVars>
      </dgm:prSet>
      <dgm:spPr/>
      <dgm:t>
        <a:bodyPr/>
        <a:lstStyle/>
        <a:p>
          <a:endParaRPr lang="fr-FR"/>
        </a:p>
      </dgm:t>
    </dgm:pt>
    <dgm:pt modelId="{EC4A0C75-D382-4475-894B-616555FDF4F3}" type="pres">
      <dgm:prSet presAssocID="{2A1E271C-6097-4334-A68F-3EE46D9FB812}" presName="node" presStyleLbl="vennNode1" presStyleIdx="3" presStyleCnt="7" custScaleX="131114" custScaleY="131114">
        <dgm:presLayoutVars>
          <dgm:bulletEnabled val="1"/>
        </dgm:presLayoutVars>
      </dgm:prSet>
      <dgm:spPr/>
      <dgm:t>
        <a:bodyPr/>
        <a:lstStyle/>
        <a:p>
          <a:endParaRPr lang="fr-FR"/>
        </a:p>
      </dgm:t>
    </dgm:pt>
    <dgm:pt modelId="{6691C38D-8E2A-4EA6-9BF9-258D718454D5}" type="pres">
      <dgm:prSet presAssocID="{4A90FCA5-7897-4E69-B665-B28791922D0A}" presName="node" presStyleLbl="vennNode1" presStyleIdx="4" presStyleCnt="7" custScaleX="131114" custScaleY="131114">
        <dgm:presLayoutVars>
          <dgm:bulletEnabled val="1"/>
        </dgm:presLayoutVars>
      </dgm:prSet>
      <dgm:spPr/>
      <dgm:t>
        <a:bodyPr/>
        <a:lstStyle/>
        <a:p>
          <a:endParaRPr lang="fr-FR"/>
        </a:p>
      </dgm:t>
    </dgm:pt>
    <dgm:pt modelId="{CA238401-E391-4C47-BE4B-3C490B66941B}" type="pres">
      <dgm:prSet presAssocID="{C30E939E-8E42-42AA-A47F-6E3E52445454}" presName="node" presStyleLbl="vennNode1" presStyleIdx="5" presStyleCnt="7" custScaleX="131114" custScaleY="131114">
        <dgm:presLayoutVars>
          <dgm:bulletEnabled val="1"/>
        </dgm:presLayoutVars>
      </dgm:prSet>
      <dgm:spPr/>
      <dgm:t>
        <a:bodyPr/>
        <a:lstStyle/>
        <a:p>
          <a:endParaRPr lang="fr-FR"/>
        </a:p>
      </dgm:t>
    </dgm:pt>
    <dgm:pt modelId="{EEC5003D-4DEA-4BEE-9688-F9175539349A}" type="pres">
      <dgm:prSet presAssocID="{9395FE0F-9539-4F73-95F8-227B89A13D5B}" presName="node" presStyleLbl="vennNode1" presStyleIdx="6" presStyleCnt="7" custScaleX="131114" custScaleY="131114">
        <dgm:presLayoutVars>
          <dgm:bulletEnabled val="1"/>
        </dgm:presLayoutVars>
      </dgm:prSet>
      <dgm:spPr/>
      <dgm:t>
        <a:bodyPr/>
        <a:lstStyle/>
        <a:p>
          <a:endParaRPr lang="fr-FR"/>
        </a:p>
      </dgm:t>
    </dgm:pt>
  </dgm:ptLst>
  <dgm:cxnLst>
    <dgm:cxn modelId="{0CFD3181-4A37-4BC5-8873-4F714D7EBFBB}" type="presOf" srcId="{C78A6CC6-087B-4E58-B97F-39646BE259D2}" destId="{D2946934-0962-4D7D-B6E2-0C4F3F91D613}" srcOrd="0" destOrd="0" presId="urn:microsoft.com/office/officeart/2005/8/layout/radial3"/>
    <dgm:cxn modelId="{86AE7C22-DFC8-4AF3-811C-EE6D1E6DEB8C}" srcId="{C78A6CC6-087B-4E58-B97F-39646BE259D2}" destId="{9395FE0F-9539-4F73-95F8-227B89A13D5B}" srcOrd="5" destOrd="0" parTransId="{28375D42-E885-42ED-8B31-B593533975E2}" sibTransId="{B64AD159-8C7B-4737-B820-91B977C8CE53}"/>
    <dgm:cxn modelId="{DF811A55-BD4C-4FFB-B352-056777D5492E}" srcId="{C78A6CC6-087B-4E58-B97F-39646BE259D2}" destId="{4A90FCA5-7897-4E69-B665-B28791922D0A}" srcOrd="3" destOrd="0" parTransId="{8681FDDE-9598-472E-8FED-CD35FCD08C33}" sibTransId="{56839F3F-7565-461E-9789-3E798AFE5AD5}"/>
    <dgm:cxn modelId="{E20DB5F0-81B9-483C-8EEC-C7A871DDB029}" srcId="{C78A6CC6-087B-4E58-B97F-39646BE259D2}" destId="{CCA6CFCC-69F1-4430-ACA8-F2E24B9DAA49}" srcOrd="1" destOrd="0" parTransId="{A31FD8F0-0F07-441C-BEF4-F81565C9FD86}" sibTransId="{53EA2637-18A3-4F00-B6E4-EAEF8B67A51F}"/>
    <dgm:cxn modelId="{D8860A6C-BD10-4684-9237-2B9810509C53}" srcId="{C78A6CC6-087B-4E58-B97F-39646BE259D2}" destId="{45488015-0803-40B6-85F5-437A15944FDC}" srcOrd="0" destOrd="0" parTransId="{C816198D-2C34-43CC-94A4-E8FC3BD2F1ED}" sibTransId="{4B2832B0-BD5E-4CD0-A020-EA74FB37150A}"/>
    <dgm:cxn modelId="{6AC3BEA2-7510-4B29-BE00-80D5FBD8A4C4}" type="presOf" srcId="{45488015-0803-40B6-85F5-437A15944FDC}" destId="{36408E05-8927-4BE8-B507-B9CF93212461}" srcOrd="0" destOrd="0" presId="urn:microsoft.com/office/officeart/2005/8/layout/radial3"/>
    <dgm:cxn modelId="{6977AA77-C945-469F-89AC-612A9827B65C}" type="presOf" srcId="{CCA6CFCC-69F1-4430-ACA8-F2E24B9DAA49}" destId="{7FCA593C-01C5-47D0-A823-9828C1088C89}" srcOrd="0" destOrd="0" presId="urn:microsoft.com/office/officeart/2005/8/layout/radial3"/>
    <dgm:cxn modelId="{9C6F8034-9D7F-42ED-81FF-C33F88744DF6}" type="presOf" srcId="{4A90FCA5-7897-4E69-B665-B28791922D0A}" destId="{6691C38D-8E2A-4EA6-9BF9-258D718454D5}" srcOrd="0" destOrd="0" presId="urn:microsoft.com/office/officeart/2005/8/layout/radial3"/>
    <dgm:cxn modelId="{5FC0B829-C996-4CF9-AF20-C3A2709302EB}" srcId="{C78A6CC6-087B-4E58-B97F-39646BE259D2}" destId="{2A1E271C-6097-4334-A68F-3EE46D9FB812}" srcOrd="2" destOrd="0" parTransId="{6DE279D9-C500-4948-B110-3075B4B0DF90}" sibTransId="{015E7B12-9294-433F-9DD6-927EAAB7F125}"/>
    <dgm:cxn modelId="{69609D1A-67A3-470C-82FE-D08E30D0BD49}" srcId="{C78A6CC6-087B-4E58-B97F-39646BE259D2}" destId="{C30E939E-8E42-42AA-A47F-6E3E52445454}" srcOrd="4" destOrd="0" parTransId="{C9F53FDF-0FAF-4CD0-A384-638340B54E89}" sibTransId="{7F2E4FF0-C257-4718-AC2E-4D8B7E0927AB}"/>
    <dgm:cxn modelId="{574D9DD8-32FA-4983-889F-C646567EDF5B}" type="presOf" srcId="{C30E939E-8E42-42AA-A47F-6E3E52445454}" destId="{CA238401-E391-4C47-BE4B-3C490B66941B}" srcOrd="0" destOrd="0" presId="urn:microsoft.com/office/officeart/2005/8/layout/radial3"/>
    <dgm:cxn modelId="{A5BD81FC-598D-425B-9D83-0B7EF6965F1E}" srcId="{C189DF18-83B8-47E6-9019-10A4111D9716}" destId="{C78A6CC6-087B-4E58-B97F-39646BE259D2}" srcOrd="0" destOrd="0" parTransId="{ACF4F00A-DBAF-4D10-98A6-F3C6A8ECF4B6}" sibTransId="{EC8C8BF4-D725-4A68-9A4B-C817613633BB}"/>
    <dgm:cxn modelId="{C343BF48-A70A-45BB-A28F-1B608884020B}" type="presOf" srcId="{9395FE0F-9539-4F73-95F8-227B89A13D5B}" destId="{EEC5003D-4DEA-4BEE-9688-F9175539349A}" srcOrd="0" destOrd="0" presId="urn:microsoft.com/office/officeart/2005/8/layout/radial3"/>
    <dgm:cxn modelId="{2DFB5A54-5563-487F-B4A5-A97103AB01CF}" type="presOf" srcId="{2A1E271C-6097-4334-A68F-3EE46D9FB812}" destId="{EC4A0C75-D382-4475-894B-616555FDF4F3}" srcOrd="0" destOrd="0" presId="urn:microsoft.com/office/officeart/2005/8/layout/radial3"/>
    <dgm:cxn modelId="{8D0B0C16-AEF4-40D4-85D7-23FD9C5C7F92}" srcId="{C189DF18-83B8-47E6-9019-10A4111D9716}" destId="{D6F25D25-B8E0-4418-B613-265726B5E54D}" srcOrd="1" destOrd="0" parTransId="{C4DA58CC-A735-430D-A8F5-36D99FA24F84}" sibTransId="{368DC5AD-6097-4AC8-8B5A-DFDAE504130D}"/>
    <dgm:cxn modelId="{64F7337F-AAF4-4566-8C8F-4FC1A053E9B3}" type="presOf" srcId="{C189DF18-83B8-47E6-9019-10A4111D9716}" destId="{BF52D55B-0513-4238-B905-4149C84A6B14}" srcOrd="0" destOrd="0" presId="urn:microsoft.com/office/officeart/2005/8/layout/radial3"/>
    <dgm:cxn modelId="{8336BA7A-9E81-4441-901E-A30C3662001B}" type="presParOf" srcId="{BF52D55B-0513-4238-B905-4149C84A6B14}" destId="{4867DFBB-95E0-4DA3-8027-D706823671A9}" srcOrd="0" destOrd="0" presId="urn:microsoft.com/office/officeart/2005/8/layout/radial3"/>
    <dgm:cxn modelId="{0FABD612-13BB-4718-AD8B-FD8BBED2C3C3}" type="presParOf" srcId="{4867DFBB-95E0-4DA3-8027-D706823671A9}" destId="{D2946934-0962-4D7D-B6E2-0C4F3F91D613}" srcOrd="0" destOrd="0" presId="urn:microsoft.com/office/officeart/2005/8/layout/radial3"/>
    <dgm:cxn modelId="{D9590A73-F117-4BA8-B05C-C25F40C36164}" type="presParOf" srcId="{4867DFBB-95E0-4DA3-8027-D706823671A9}" destId="{36408E05-8927-4BE8-B507-B9CF93212461}" srcOrd="1" destOrd="0" presId="urn:microsoft.com/office/officeart/2005/8/layout/radial3"/>
    <dgm:cxn modelId="{5C14270C-0F0C-428D-83B4-87B4D0031895}" type="presParOf" srcId="{4867DFBB-95E0-4DA3-8027-D706823671A9}" destId="{7FCA593C-01C5-47D0-A823-9828C1088C89}" srcOrd="2" destOrd="0" presId="urn:microsoft.com/office/officeart/2005/8/layout/radial3"/>
    <dgm:cxn modelId="{F51008D3-6B26-4DDD-A0AB-6E4B295C9C01}" type="presParOf" srcId="{4867DFBB-95E0-4DA3-8027-D706823671A9}" destId="{EC4A0C75-D382-4475-894B-616555FDF4F3}" srcOrd="3" destOrd="0" presId="urn:microsoft.com/office/officeart/2005/8/layout/radial3"/>
    <dgm:cxn modelId="{A45457E7-98E2-4D15-BA4F-40D1400EF334}" type="presParOf" srcId="{4867DFBB-95E0-4DA3-8027-D706823671A9}" destId="{6691C38D-8E2A-4EA6-9BF9-258D718454D5}" srcOrd="4" destOrd="0" presId="urn:microsoft.com/office/officeart/2005/8/layout/radial3"/>
    <dgm:cxn modelId="{BB6B5FB1-F3C2-4514-91EF-4281A7ABDC2C}" type="presParOf" srcId="{4867DFBB-95E0-4DA3-8027-D706823671A9}" destId="{CA238401-E391-4C47-BE4B-3C490B66941B}" srcOrd="5" destOrd="0" presId="urn:microsoft.com/office/officeart/2005/8/layout/radial3"/>
    <dgm:cxn modelId="{3E8150DF-6C2E-4A40-A5FC-09A94F222D21}" type="presParOf" srcId="{4867DFBB-95E0-4DA3-8027-D706823671A9}" destId="{EEC5003D-4DEA-4BEE-9688-F9175539349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189DF18-83B8-47E6-9019-10A4111D97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78A6CC6-087B-4E58-B97F-39646BE259D2}">
      <dgm:prSet phldrT="[Texte]"/>
      <dgm:spPr>
        <a:solidFill>
          <a:srgbClr val="002060">
            <a:alpha val="50000"/>
          </a:srgbClr>
        </a:solidFill>
        <a:ln>
          <a:noFill/>
        </a:ln>
      </dgm:spPr>
      <dgm:t>
        <a:bodyPr/>
        <a:lstStyle/>
        <a:p>
          <a:r>
            <a:rPr lang="fr-FR" dirty="0" smtClean="0">
              <a:solidFill>
                <a:schemeClr val="tx1">
                  <a:lumMod val="65000"/>
                  <a:lumOff val="35000"/>
                </a:schemeClr>
              </a:solidFill>
              <a:latin typeface="Montserrat Black" panose="00000A00000000000000" pitchFamily="2" charset="0"/>
            </a:rPr>
            <a:t>Nouveau socle</a:t>
          </a:r>
          <a:endParaRPr lang="fr-FR" dirty="0">
            <a:solidFill>
              <a:schemeClr val="tx1">
                <a:lumMod val="65000"/>
                <a:lumOff val="35000"/>
              </a:schemeClr>
            </a:solidFill>
            <a:latin typeface="Montserrat Black" panose="00000A00000000000000" pitchFamily="2" charset="0"/>
          </a:endParaRPr>
        </a:p>
      </dgm:t>
    </dgm:pt>
    <dgm:pt modelId="{ACF4F00A-DBAF-4D10-98A6-F3C6A8ECF4B6}" type="parTrans" cxnId="{A5BD81FC-598D-425B-9D83-0B7EF6965F1E}">
      <dgm:prSet/>
      <dgm:spPr/>
      <dgm:t>
        <a:bodyPr/>
        <a:lstStyle/>
        <a:p>
          <a:endParaRPr lang="fr-FR">
            <a:latin typeface="Montserrat Black" panose="00000A00000000000000" pitchFamily="2" charset="0"/>
          </a:endParaRPr>
        </a:p>
      </dgm:t>
    </dgm:pt>
    <dgm:pt modelId="{EC8C8BF4-D725-4A68-9A4B-C817613633BB}" type="sibTrans" cxnId="{A5BD81FC-598D-425B-9D83-0B7EF6965F1E}">
      <dgm:prSet/>
      <dgm:spPr/>
      <dgm:t>
        <a:bodyPr/>
        <a:lstStyle/>
        <a:p>
          <a:endParaRPr lang="fr-FR">
            <a:latin typeface="Montserrat Black" panose="00000A00000000000000" pitchFamily="2" charset="0"/>
          </a:endParaRPr>
        </a:p>
      </dgm:t>
    </dgm:pt>
    <dgm:pt modelId="{CCA6CFCC-69F1-4430-ACA8-F2E24B9DAA49}">
      <dgm:prSet phldrT="[Texte]"/>
      <dgm:spPr>
        <a:solidFill>
          <a:schemeClr val="accent3">
            <a:lumMod val="75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Franchise 30 jours</a:t>
          </a:r>
          <a:endParaRPr lang="fr-FR" dirty="0">
            <a:solidFill>
              <a:schemeClr val="tx1">
                <a:lumMod val="65000"/>
                <a:lumOff val="35000"/>
              </a:schemeClr>
            </a:solidFill>
            <a:latin typeface="Montserrat Black" panose="00000A00000000000000" pitchFamily="2" charset="0"/>
          </a:endParaRPr>
        </a:p>
      </dgm:t>
    </dgm:pt>
    <dgm:pt modelId="{A31FD8F0-0F07-441C-BEF4-F81565C9FD86}" type="parTrans" cxnId="{E20DB5F0-81B9-483C-8EEC-C7A871DDB029}">
      <dgm:prSet/>
      <dgm:spPr/>
      <dgm:t>
        <a:bodyPr/>
        <a:lstStyle/>
        <a:p>
          <a:endParaRPr lang="fr-FR">
            <a:latin typeface="Montserrat Black" panose="00000A00000000000000" pitchFamily="2" charset="0"/>
          </a:endParaRPr>
        </a:p>
      </dgm:t>
    </dgm:pt>
    <dgm:pt modelId="{53EA2637-18A3-4F00-B6E4-EAEF8B67A51F}" type="sibTrans" cxnId="{E20DB5F0-81B9-483C-8EEC-C7A871DDB029}">
      <dgm:prSet/>
      <dgm:spPr/>
      <dgm:t>
        <a:bodyPr/>
        <a:lstStyle/>
        <a:p>
          <a:endParaRPr lang="fr-FR">
            <a:latin typeface="Montserrat Black" panose="00000A00000000000000" pitchFamily="2" charset="0"/>
          </a:endParaRPr>
        </a:p>
      </dgm:t>
    </dgm:pt>
    <dgm:pt modelId="{2A1E271C-6097-4334-A68F-3EE46D9FB812}">
      <dgm:prSet phldrT="[Texte]"/>
      <dgm:spPr>
        <a:solidFill>
          <a:schemeClr val="accent3">
            <a:lumMod val="60000"/>
            <a:lumOff val="40000"/>
          </a:schemeClr>
        </a:solidFill>
        <a:ln>
          <a:noFill/>
        </a:ln>
        <a:effectLst>
          <a:outerShdw blurRad="50800" dist="38100" dir="2700000" algn="tl" rotWithShape="0">
            <a:prstClr val="black">
              <a:alpha val="40000"/>
            </a:prstClr>
          </a:outerShdw>
        </a:effectLst>
      </dgm:spPr>
      <dgm:t>
        <a:bodyPr/>
        <a:lstStyle/>
        <a:p>
          <a:r>
            <a:rPr lang="fr-FR" b="1" dirty="0" smtClean="0">
              <a:solidFill>
                <a:schemeClr val="bg1"/>
              </a:solidFill>
              <a:latin typeface="Montserrat Black" panose="00000A00000000000000" pitchFamily="2" charset="0"/>
            </a:rPr>
            <a:t>IPP 33%</a:t>
          </a:r>
          <a:endParaRPr lang="fr-FR" b="1" dirty="0">
            <a:solidFill>
              <a:schemeClr val="bg1"/>
            </a:solidFill>
            <a:latin typeface="Montserrat Black" panose="00000A00000000000000" pitchFamily="2" charset="0"/>
          </a:endParaRPr>
        </a:p>
      </dgm:t>
    </dgm:pt>
    <dgm:pt modelId="{6DE279D9-C500-4948-B110-3075B4B0DF90}" type="parTrans" cxnId="{5FC0B829-C996-4CF9-AF20-C3A2709302EB}">
      <dgm:prSet/>
      <dgm:spPr/>
      <dgm:t>
        <a:bodyPr/>
        <a:lstStyle/>
        <a:p>
          <a:endParaRPr lang="fr-FR">
            <a:latin typeface="Montserrat Black" panose="00000A00000000000000" pitchFamily="2" charset="0"/>
          </a:endParaRPr>
        </a:p>
      </dgm:t>
    </dgm:pt>
    <dgm:pt modelId="{015E7B12-9294-433F-9DD6-927EAAB7F125}" type="sibTrans" cxnId="{5FC0B829-C996-4CF9-AF20-C3A2709302EB}">
      <dgm:prSet/>
      <dgm:spPr/>
      <dgm:t>
        <a:bodyPr/>
        <a:lstStyle/>
        <a:p>
          <a:endParaRPr lang="fr-FR">
            <a:latin typeface="Montserrat Black" panose="00000A00000000000000" pitchFamily="2" charset="0"/>
          </a:endParaRPr>
        </a:p>
      </dgm:t>
    </dgm:pt>
    <dgm:pt modelId="{45488015-0803-40B6-85F5-437A15944FDC}">
      <dgm:prSet phldrT="[Texte]"/>
      <dgm:spPr>
        <a:solidFill>
          <a:schemeClr val="accent3">
            <a:lumMod val="5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Prestation forfaitaire</a:t>
          </a:r>
          <a:endParaRPr lang="fr-FR" dirty="0">
            <a:solidFill>
              <a:schemeClr val="tx1">
                <a:lumMod val="65000"/>
                <a:lumOff val="35000"/>
              </a:schemeClr>
            </a:solidFill>
            <a:latin typeface="Montserrat Black" panose="00000A00000000000000" pitchFamily="2" charset="0"/>
          </a:endParaRPr>
        </a:p>
      </dgm:t>
    </dgm:pt>
    <dgm:pt modelId="{C816198D-2C34-43CC-94A4-E8FC3BD2F1ED}" type="parTrans" cxnId="{D8860A6C-BD10-4684-9237-2B9810509C53}">
      <dgm:prSet/>
      <dgm:spPr/>
      <dgm:t>
        <a:bodyPr/>
        <a:lstStyle/>
        <a:p>
          <a:endParaRPr lang="fr-FR">
            <a:latin typeface="Montserrat Black" panose="00000A00000000000000" pitchFamily="2" charset="0"/>
          </a:endParaRPr>
        </a:p>
      </dgm:t>
    </dgm:pt>
    <dgm:pt modelId="{4B2832B0-BD5E-4CD0-A020-EA74FB37150A}" type="sibTrans" cxnId="{D8860A6C-BD10-4684-9237-2B9810509C53}">
      <dgm:prSet/>
      <dgm:spPr/>
      <dgm:t>
        <a:bodyPr/>
        <a:lstStyle/>
        <a:p>
          <a:endParaRPr lang="fr-FR">
            <a:latin typeface="Montserrat Black" panose="00000A00000000000000" pitchFamily="2" charset="0"/>
          </a:endParaRPr>
        </a:p>
      </dgm:t>
    </dgm:pt>
    <dgm:pt modelId="{4A90FCA5-7897-4E69-B665-B28791922D0A}">
      <dgm:prSet phldrT="[Texte]"/>
      <dgm:spPr>
        <a:solidFill>
          <a:schemeClr val="accent3">
            <a:lumMod val="40000"/>
            <a:lumOff val="6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Perte d’emploi</a:t>
          </a:r>
          <a:endParaRPr lang="fr-FR" dirty="0">
            <a:solidFill>
              <a:schemeClr val="tx1">
                <a:lumMod val="65000"/>
                <a:lumOff val="35000"/>
              </a:schemeClr>
            </a:solidFill>
            <a:latin typeface="Montserrat Black" panose="00000A00000000000000" pitchFamily="2" charset="0"/>
          </a:endParaRPr>
        </a:p>
      </dgm:t>
    </dgm:pt>
    <dgm:pt modelId="{8681FDDE-9598-472E-8FED-CD35FCD08C33}" type="parTrans" cxnId="{DF811A55-BD4C-4FFB-B352-056777D5492E}">
      <dgm:prSet/>
      <dgm:spPr/>
      <dgm:t>
        <a:bodyPr/>
        <a:lstStyle/>
        <a:p>
          <a:endParaRPr lang="fr-FR">
            <a:latin typeface="Montserrat Black" panose="00000A00000000000000" pitchFamily="2" charset="0"/>
          </a:endParaRPr>
        </a:p>
      </dgm:t>
    </dgm:pt>
    <dgm:pt modelId="{56839F3F-7565-461E-9789-3E798AFE5AD5}" type="sibTrans" cxnId="{DF811A55-BD4C-4FFB-B352-056777D5492E}">
      <dgm:prSet/>
      <dgm:spPr/>
      <dgm:t>
        <a:bodyPr/>
        <a:lstStyle/>
        <a:p>
          <a:endParaRPr lang="fr-FR">
            <a:latin typeface="Montserrat Black" panose="00000A00000000000000" pitchFamily="2" charset="0"/>
          </a:endParaRPr>
        </a:p>
      </dgm:t>
    </dgm:pt>
    <dgm:pt modelId="{D6F25D25-B8E0-4418-B613-265726B5E54D}">
      <dgm:prSet phldrT="[Texte]"/>
      <dgm:spPr>
        <a:solidFill>
          <a:schemeClr val="accent3">
            <a:lumMod val="40000"/>
            <a:lumOff val="60000"/>
            <a:alpha val="50000"/>
          </a:schemeClr>
        </a:solidFill>
      </dgm:spPr>
      <dgm:t>
        <a:bodyPr/>
        <a:lstStyle/>
        <a:p>
          <a:endParaRPr lang="fr-FR" dirty="0">
            <a:latin typeface="Montserrat Black" panose="00000A00000000000000" pitchFamily="2" charset="0"/>
          </a:endParaRPr>
        </a:p>
      </dgm:t>
    </dgm:pt>
    <dgm:pt modelId="{C4DA58CC-A735-430D-A8F5-36D99FA24F84}" type="parTrans" cxnId="{8D0B0C16-AEF4-40D4-85D7-23FD9C5C7F92}">
      <dgm:prSet/>
      <dgm:spPr/>
      <dgm:t>
        <a:bodyPr/>
        <a:lstStyle/>
        <a:p>
          <a:endParaRPr lang="fr-FR">
            <a:latin typeface="Montserrat Black" panose="00000A00000000000000" pitchFamily="2" charset="0"/>
          </a:endParaRPr>
        </a:p>
      </dgm:t>
    </dgm:pt>
    <dgm:pt modelId="{368DC5AD-6097-4AC8-8B5A-DFDAE504130D}" type="sibTrans" cxnId="{8D0B0C16-AEF4-40D4-85D7-23FD9C5C7F92}">
      <dgm:prSet/>
      <dgm:spPr/>
      <dgm:t>
        <a:bodyPr/>
        <a:lstStyle/>
        <a:p>
          <a:endParaRPr lang="fr-FR">
            <a:latin typeface="Montserrat Black" panose="00000A00000000000000" pitchFamily="2" charset="0"/>
          </a:endParaRPr>
        </a:p>
      </dgm:t>
    </dgm:pt>
    <dgm:pt modelId="{C30E939E-8E42-42AA-A47F-6E3E52445454}">
      <dgm:prSet phldrT="[Texte]"/>
      <dgm:spPr>
        <a:noFill/>
        <a:ln>
          <a:noFill/>
        </a:ln>
      </dgm:spPr>
      <dgm:t>
        <a:bodyPr/>
        <a:lstStyle/>
        <a:p>
          <a:endParaRPr lang="fr-FR" dirty="0">
            <a:latin typeface="Montserrat Black" panose="00000A00000000000000" pitchFamily="2" charset="0"/>
          </a:endParaRPr>
        </a:p>
      </dgm:t>
    </dgm:pt>
    <dgm:pt modelId="{C9F53FDF-0FAF-4CD0-A384-638340B54E89}" type="parTrans" cxnId="{69609D1A-67A3-470C-82FE-D08E30D0BD49}">
      <dgm:prSet/>
      <dgm:spPr/>
      <dgm:t>
        <a:bodyPr/>
        <a:lstStyle/>
        <a:p>
          <a:endParaRPr lang="fr-FR">
            <a:latin typeface="Montserrat Black" panose="00000A00000000000000" pitchFamily="2" charset="0"/>
          </a:endParaRPr>
        </a:p>
      </dgm:t>
    </dgm:pt>
    <dgm:pt modelId="{7F2E4FF0-C257-4718-AC2E-4D8B7E0927AB}" type="sibTrans" cxnId="{69609D1A-67A3-470C-82FE-D08E30D0BD49}">
      <dgm:prSet/>
      <dgm:spPr/>
      <dgm:t>
        <a:bodyPr/>
        <a:lstStyle/>
        <a:p>
          <a:endParaRPr lang="fr-FR">
            <a:latin typeface="Montserrat Black" panose="00000A00000000000000" pitchFamily="2" charset="0"/>
          </a:endParaRPr>
        </a:p>
      </dgm:t>
    </dgm:pt>
    <dgm:pt modelId="{9395FE0F-9539-4F73-95F8-227B89A13D5B}">
      <dgm:prSet phldrT="[Texte]"/>
      <dgm:spPr>
        <a:noFill/>
        <a:ln>
          <a:noFill/>
        </a:ln>
      </dgm:spPr>
      <dgm:t>
        <a:bodyPr/>
        <a:lstStyle/>
        <a:p>
          <a:endParaRPr lang="fr-FR" dirty="0">
            <a:latin typeface="Montserrat Black" panose="00000A00000000000000" pitchFamily="2" charset="0"/>
          </a:endParaRPr>
        </a:p>
      </dgm:t>
    </dgm:pt>
    <dgm:pt modelId="{28375D42-E885-42ED-8B31-B593533975E2}" type="parTrans" cxnId="{86AE7C22-DFC8-4AF3-811C-EE6D1E6DEB8C}">
      <dgm:prSet/>
      <dgm:spPr/>
      <dgm:t>
        <a:bodyPr/>
        <a:lstStyle/>
        <a:p>
          <a:endParaRPr lang="fr-FR">
            <a:latin typeface="Montserrat Black" panose="00000A00000000000000" pitchFamily="2" charset="0"/>
          </a:endParaRPr>
        </a:p>
      </dgm:t>
    </dgm:pt>
    <dgm:pt modelId="{B64AD159-8C7B-4737-B820-91B977C8CE53}" type="sibTrans" cxnId="{86AE7C22-DFC8-4AF3-811C-EE6D1E6DEB8C}">
      <dgm:prSet/>
      <dgm:spPr/>
      <dgm:t>
        <a:bodyPr/>
        <a:lstStyle/>
        <a:p>
          <a:endParaRPr lang="fr-FR">
            <a:latin typeface="Montserrat Black" panose="00000A00000000000000" pitchFamily="2" charset="0"/>
          </a:endParaRPr>
        </a:p>
      </dgm:t>
    </dgm:pt>
    <dgm:pt modelId="{BF52D55B-0513-4238-B905-4149C84A6B14}" type="pres">
      <dgm:prSet presAssocID="{C189DF18-83B8-47E6-9019-10A4111D9716}" presName="composite" presStyleCnt="0">
        <dgm:presLayoutVars>
          <dgm:chMax val="1"/>
          <dgm:dir/>
          <dgm:resizeHandles val="exact"/>
        </dgm:presLayoutVars>
      </dgm:prSet>
      <dgm:spPr/>
      <dgm:t>
        <a:bodyPr/>
        <a:lstStyle/>
        <a:p>
          <a:endParaRPr lang="fr-FR"/>
        </a:p>
      </dgm:t>
    </dgm:pt>
    <dgm:pt modelId="{4867DFBB-95E0-4DA3-8027-D706823671A9}" type="pres">
      <dgm:prSet presAssocID="{C189DF18-83B8-47E6-9019-10A4111D9716}" presName="radial" presStyleCnt="0">
        <dgm:presLayoutVars>
          <dgm:animLvl val="ctr"/>
        </dgm:presLayoutVars>
      </dgm:prSet>
      <dgm:spPr/>
    </dgm:pt>
    <dgm:pt modelId="{D2946934-0962-4D7D-B6E2-0C4F3F91D613}" type="pres">
      <dgm:prSet presAssocID="{C78A6CC6-087B-4E58-B97F-39646BE259D2}" presName="centerShape" presStyleLbl="vennNode1" presStyleIdx="0" presStyleCnt="7" custScaleX="106530" custScaleY="106530"/>
      <dgm:spPr/>
      <dgm:t>
        <a:bodyPr/>
        <a:lstStyle/>
        <a:p>
          <a:endParaRPr lang="fr-FR"/>
        </a:p>
      </dgm:t>
    </dgm:pt>
    <dgm:pt modelId="{36408E05-8927-4BE8-B507-B9CF93212461}" type="pres">
      <dgm:prSet presAssocID="{45488015-0803-40B6-85F5-437A15944FDC}" presName="node" presStyleLbl="vennNode1" presStyleIdx="1" presStyleCnt="7" custScaleX="131114" custScaleY="131114">
        <dgm:presLayoutVars>
          <dgm:bulletEnabled val="1"/>
        </dgm:presLayoutVars>
      </dgm:prSet>
      <dgm:spPr/>
      <dgm:t>
        <a:bodyPr/>
        <a:lstStyle/>
        <a:p>
          <a:endParaRPr lang="fr-FR"/>
        </a:p>
      </dgm:t>
    </dgm:pt>
    <dgm:pt modelId="{7FCA593C-01C5-47D0-A823-9828C1088C89}" type="pres">
      <dgm:prSet presAssocID="{CCA6CFCC-69F1-4430-ACA8-F2E24B9DAA49}" presName="node" presStyleLbl="vennNode1" presStyleIdx="2" presStyleCnt="7" custScaleX="131114" custScaleY="131114">
        <dgm:presLayoutVars>
          <dgm:bulletEnabled val="1"/>
        </dgm:presLayoutVars>
      </dgm:prSet>
      <dgm:spPr/>
      <dgm:t>
        <a:bodyPr/>
        <a:lstStyle/>
        <a:p>
          <a:endParaRPr lang="fr-FR"/>
        </a:p>
      </dgm:t>
    </dgm:pt>
    <dgm:pt modelId="{EC4A0C75-D382-4475-894B-616555FDF4F3}" type="pres">
      <dgm:prSet presAssocID="{2A1E271C-6097-4334-A68F-3EE46D9FB812}" presName="node" presStyleLbl="vennNode1" presStyleIdx="3" presStyleCnt="7" custScaleX="131114" custScaleY="131114">
        <dgm:presLayoutVars>
          <dgm:bulletEnabled val="1"/>
        </dgm:presLayoutVars>
      </dgm:prSet>
      <dgm:spPr/>
      <dgm:t>
        <a:bodyPr/>
        <a:lstStyle/>
        <a:p>
          <a:endParaRPr lang="fr-FR"/>
        </a:p>
      </dgm:t>
    </dgm:pt>
    <dgm:pt modelId="{6691C38D-8E2A-4EA6-9BF9-258D718454D5}" type="pres">
      <dgm:prSet presAssocID="{4A90FCA5-7897-4E69-B665-B28791922D0A}" presName="node" presStyleLbl="vennNode1" presStyleIdx="4" presStyleCnt="7" custScaleX="131114" custScaleY="131114">
        <dgm:presLayoutVars>
          <dgm:bulletEnabled val="1"/>
        </dgm:presLayoutVars>
      </dgm:prSet>
      <dgm:spPr/>
      <dgm:t>
        <a:bodyPr/>
        <a:lstStyle/>
        <a:p>
          <a:endParaRPr lang="fr-FR"/>
        </a:p>
      </dgm:t>
    </dgm:pt>
    <dgm:pt modelId="{CA238401-E391-4C47-BE4B-3C490B66941B}" type="pres">
      <dgm:prSet presAssocID="{C30E939E-8E42-42AA-A47F-6E3E52445454}" presName="node" presStyleLbl="vennNode1" presStyleIdx="5" presStyleCnt="7" custScaleX="131114" custScaleY="131114">
        <dgm:presLayoutVars>
          <dgm:bulletEnabled val="1"/>
        </dgm:presLayoutVars>
      </dgm:prSet>
      <dgm:spPr/>
      <dgm:t>
        <a:bodyPr/>
        <a:lstStyle/>
        <a:p>
          <a:endParaRPr lang="fr-FR"/>
        </a:p>
      </dgm:t>
    </dgm:pt>
    <dgm:pt modelId="{EEC5003D-4DEA-4BEE-9688-F9175539349A}" type="pres">
      <dgm:prSet presAssocID="{9395FE0F-9539-4F73-95F8-227B89A13D5B}" presName="node" presStyleLbl="vennNode1" presStyleIdx="6" presStyleCnt="7" custScaleX="131114" custScaleY="131114">
        <dgm:presLayoutVars>
          <dgm:bulletEnabled val="1"/>
        </dgm:presLayoutVars>
      </dgm:prSet>
      <dgm:spPr/>
      <dgm:t>
        <a:bodyPr/>
        <a:lstStyle/>
        <a:p>
          <a:endParaRPr lang="fr-FR"/>
        </a:p>
      </dgm:t>
    </dgm:pt>
  </dgm:ptLst>
  <dgm:cxnLst>
    <dgm:cxn modelId="{0CFD3181-4A37-4BC5-8873-4F714D7EBFBB}" type="presOf" srcId="{C78A6CC6-087B-4E58-B97F-39646BE259D2}" destId="{D2946934-0962-4D7D-B6E2-0C4F3F91D613}" srcOrd="0" destOrd="0" presId="urn:microsoft.com/office/officeart/2005/8/layout/radial3"/>
    <dgm:cxn modelId="{86AE7C22-DFC8-4AF3-811C-EE6D1E6DEB8C}" srcId="{C78A6CC6-087B-4E58-B97F-39646BE259D2}" destId="{9395FE0F-9539-4F73-95F8-227B89A13D5B}" srcOrd="5" destOrd="0" parTransId="{28375D42-E885-42ED-8B31-B593533975E2}" sibTransId="{B64AD159-8C7B-4737-B820-91B977C8CE53}"/>
    <dgm:cxn modelId="{DF811A55-BD4C-4FFB-B352-056777D5492E}" srcId="{C78A6CC6-087B-4E58-B97F-39646BE259D2}" destId="{4A90FCA5-7897-4E69-B665-B28791922D0A}" srcOrd="3" destOrd="0" parTransId="{8681FDDE-9598-472E-8FED-CD35FCD08C33}" sibTransId="{56839F3F-7565-461E-9789-3E798AFE5AD5}"/>
    <dgm:cxn modelId="{E20DB5F0-81B9-483C-8EEC-C7A871DDB029}" srcId="{C78A6CC6-087B-4E58-B97F-39646BE259D2}" destId="{CCA6CFCC-69F1-4430-ACA8-F2E24B9DAA49}" srcOrd="1" destOrd="0" parTransId="{A31FD8F0-0F07-441C-BEF4-F81565C9FD86}" sibTransId="{53EA2637-18A3-4F00-B6E4-EAEF8B67A51F}"/>
    <dgm:cxn modelId="{D8860A6C-BD10-4684-9237-2B9810509C53}" srcId="{C78A6CC6-087B-4E58-B97F-39646BE259D2}" destId="{45488015-0803-40B6-85F5-437A15944FDC}" srcOrd="0" destOrd="0" parTransId="{C816198D-2C34-43CC-94A4-E8FC3BD2F1ED}" sibTransId="{4B2832B0-BD5E-4CD0-A020-EA74FB37150A}"/>
    <dgm:cxn modelId="{6AC3BEA2-7510-4B29-BE00-80D5FBD8A4C4}" type="presOf" srcId="{45488015-0803-40B6-85F5-437A15944FDC}" destId="{36408E05-8927-4BE8-B507-B9CF93212461}" srcOrd="0" destOrd="0" presId="urn:microsoft.com/office/officeart/2005/8/layout/radial3"/>
    <dgm:cxn modelId="{6977AA77-C945-469F-89AC-612A9827B65C}" type="presOf" srcId="{CCA6CFCC-69F1-4430-ACA8-F2E24B9DAA49}" destId="{7FCA593C-01C5-47D0-A823-9828C1088C89}" srcOrd="0" destOrd="0" presId="urn:microsoft.com/office/officeart/2005/8/layout/radial3"/>
    <dgm:cxn modelId="{9C6F8034-9D7F-42ED-81FF-C33F88744DF6}" type="presOf" srcId="{4A90FCA5-7897-4E69-B665-B28791922D0A}" destId="{6691C38D-8E2A-4EA6-9BF9-258D718454D5}" srcOrd="0" destOrd="0" presId="urn:microsoft.com/office/officeart/2005/8/layout/radial3"/>
    <dgm:cxn modelId="{5FC0B829-C996-4CF9-AF20-C3A2709302EB}" srcId="{C78A6CC6-087B-4E58-B97F-39646BE259D2}" destId="{2A1E271C-6097-4334-A68F-3EE46D9FB812}" srcOrd="2" destOrd="0" parTransId="{6DE279D9-C500-4948-B110-3075B4B0DF90}" sibTransId="{015E7B12-9294-433F-9DD6-927EAAB7F125}"/>
    <dgm:cxn modelId="{69609D1A-67A3-470C-82FE-D08E30D0BD49}" srcId="{C78A6CC6-087B-4E58-B97F-39646BE259D2}" destId="{C30E939E-8E42-42AA-A47F-6E3E52445454}" srcOrd="4" destOrd="0" parTransId="{C9F53FDF-0FAF-4CD0-A384-638340B54E89}" sibTransId="{7F2E4FF0-C257-4718-AC2E-4D8B7E0927AB}"/>
    <dgm:cxn modelId="{574D9DD8-32FA-4983-889F-C646567EDF5B}" type="presOf" srcId="{C30E939E-8E42-42AA-A47F-6E3E52445454}" destId="{CA238401-E391-4C47-BE4B-3C490B66941B}" srcOrd="0" destOrd="0" presId="urn:microsoft.com/office/officeart/2005/8/layout/radial3"/>
    <dgm:cxn modelId="{A5BD81FC-598D-425B-9D83-0B7EF6965F1E}" srcId="{C189DF18-83B8-47E6-9019-10A4111D9716}" destId="{C78A6CC6-087B-4E58-B97F-39646BE259D2}" srcOrd="0" destOrd="0" parTransId="{ACF4F00A-DBAF-4D10-98A6-F3C6A8ECF4B6}" sibTransId="{EC8C8BF4-D725-4A68-9A4B-C817613633BB}"/>
    <dgm:cxn modelId="{C343BF48-A70A-45BB-A28F-1B608884020B}" type="presOf" srcId="{9395FE0F-9539-4F73-95F8-227B89A13D5B}" destId="{EEC5003D-4DEA-4BEE-9688-F9175539349A}" srcOrd="0" destOrd="0" presId="urn:microsoft.com/office/officeart/2005/8/layout/radial3"/>
    <dgm:cxn modelId="{2DFB5A54-5563-487F-B4A5-A97103AB01CF}" type="presOf" srcId="{2A1E271C-6097-4334-A68F-3EE46D9FB812}" destId="{EC4A0C75-D382-4475-894B-616555FDF4F3}" srcOrd="0" destOrd="0" presId="urn:microsoft.com/office/officeart/2005/8/layout/radial3"/>
    <dgm:cxn modelId="{8D0B0C16-AEF4-40D4-85D7-23FD9C5C7F92}" srcId="{C189DF18-83B8-47E6-9019-10A4111D9716}" destId="{D6F25D25-B8E0-4418-B613-265726B5E54D}" srcOrd="1" destOrd="0" parTransId="{C4DA58CC-A735-430D-A8F5-36D99FA24F84}" sibTransId="{368DC5AD-6097-4AC8-8B5A-DFDAE504130D}"/>
    <dgm:cxn modelId="{64F7337F-AAF4-4566-8C8F-4FC1A053E9B3}" type="presOf" srcId="{C189DF18-83B8-47E6-9019-10A4111D9716}" destId="{BF52D55B-0513-4238-B905-4149C84A6B14}" srcOrd="0" destOrd="0" presId="urn:microsoft.com/office/officeart/2005/8/layout/radial3"/>
    <dgm:cxn modelId="{8336BA7A-9E81-4441-901E-A30C3662001B}" type="presParOf" srcId="{BF52D55B-0513-4238-B905-4149C84A6B14}" destId="{4867DFBB-95E0-4DA3-8027-D706823671A9}" srcOrd="0" destOrd="0" presId="urn:microsoft.com/office/officeart/2005/8/layout/radial3"/>
    <dgm:cxn modelId="{0FABD612-13BB-4718-AD8B-FD8BBED2C3C3}" type="presParOf" srcId="{4867DFBB-95E0-4DA3-8027-D706823671A9}" destId="{D2946934-0962-4D7D-B6E2-0C4F3F91D613}" srcOrd="0" destOrd="0" presId="urn:microsoft.com/office/officeart/2005/8/layout/radial3"/>
    <dgm:cxn modelId="{D9590A73-F117-4BA8-B05C-C25F40C36164}" type="presParOf" srcId="{4867DFBB-95E0-4DA3-8027-D706823671A9}" destId="{36408E05-8927-4BE8-B507-B9CF93212461}" srcOrd="1" destOrd="0" presId="urn:microsoft.com/office/officeart/2005/8/layout/radial3"/>
    <dgm:cxn modelId="{5C14270C-0F0C-428D-83B4-87B4D0031895}" type="presParOf" srcId="{4867DFBB-95E0-4DA3-8027-D706823671A9}" destId="{7FCA593C-01C5-47D0-A823-9828C1088C89}" srcOrd="2" destOrd="0" presId="urn:microsoft.com/office/officeart/2005/8/layout/radial3"/>
    <dgm:cxn modelId="{F51008D3-6B26-4DDD-A0AB-6E4B295C9C01}" type="presParOf" srcId="{4867DFBB-95E0-4DA3-8027-D706823671A9}" destId="{EC4A0C75-D382-4475-894B-616555FDF4F3}" srcOrd="3" destOrd="0" presId="urn:microsoft.com/office/officeart/2005/8/layout/radial3"/>
    <dgm:cxn modelId="{A45457E7-98E2-4D15-BA4F-40D1400EF334}" type="presParOf" srcId="{4867DFBB-95E0-4DA3-8027-D706823671A9}" destId="{6691C38D-8E2A-4EA6-9BF9-258D718454D5}" srcOrd="4" destOrd="0" presId="urn:microsoft.com/office/officeart/2005/8/layout/radial3"/>
    <dgm:cxn modelId="{BB6B5FB1-F3C2-4514-91EF-4281A7ABDC2C}" type="presParOf" srcId="{4867DFBB-95E0-4DA3-8027-D706823671A9}" destId="{CA238401-E391-4C47-BE4B-3C490B66941B}" srcOrd="5" destOrd="0" presId="urn:microsoft.com/office/officeart/2005/8/layout/radial3"/>
    <dgm:cxn modelId="{3E8150DF-6C2E-4A40-A5FC-09A94F222D21}" type="presParOf" srcId="{4867DFBB-95E0-4DA3-8027-D706823671A9}" destId="{EEC5003D-4DEA-4BEE-9688-F9175539349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189DF18-83B8-47E6-9019-10A4111D97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78A6CC6-087B-4E58-B97F-39646BE259D2}">
      <dgm:prSet phldrT="[Texte]"/>
      <dgm:spPr>
        <a:solidFill>
          <a:srgbClr val="002060">
            <a:alpha val="50000"/>
          </a:srgbClr>
        </a:solidFill>
        <a:ln>
          <a:noFill/>
        </a:ln>
      </dgm:spPr>
      <dgm:t>
        <a:bodyPr/>
        <a:lstStyle/>
        <a:p>
          <a:r>
            <a:rPr lang="fr-FR" dirty="0" smtClean="0">
              <a:solidFill>
                <a:schemeClr val="tx1">
                  <a:lumMod val="65000"/>
                  <a:lumOff val="35000"/>
                </a:schemeClr>
              </a:solidFill>
              <a:latin typeface="Montserrat Black" panose="00000A00000000000000" pitchFamily="2" charset="0"/>
            </a:rPr>
            <a:t>Nouveau socle</a:t>
          </a:r>
          <a:endParaRPr lang="fr-FR" dirty="0">
            <a:solidFill>
              <a:schemeClr val="tx1">
                <a:lumMod val="65000"/>
                <a:lumOff val="35000"/>
              </a:schemeClr>
            </a:solidFill>
            <a:latin typeface="Montserrat Black" panose="00000A00000000000000" pitchFamily="2" charset="0"/>
          </a:endParaRPr>
        </a:p>
      </dgm:t>
    </dgm:pt>
    <dgm:pt modelId="{ACF4F00A-DBAF-4D10-98A6-F3C6A8ECF4B6}" type="parTrans" cxnId="{A5BD81FC-598D-425B-9D83-0B7EF6965F1E}">
      <dgm:prSet/>
      <dgm:spPr/>
      <dgm:t>
        <a:bodyPr/>
        <a:lstStyle/>
        <a:p>
          <a:endParaRPr lang="fr-FR">
            <a:latin typeface="Montserrat Black" panose="00000A00000000000000" pitchFamily="2" charset="0"/>
          </a:endParaRPr>
        </a:p>
      </dgm:t>
    </dgm:pt>
    <dgm:pt modelId="{EC8C8BF4-D725-4A68-9A4B-C817613633BB}" type="sibTrans" cxnId="{A5BD81FC-598D-425B-9D83-0B7EF6965F1E}">
      <dgm:prSet/>
      <dgm:spPr/>
      <dgm:t>
        <a:bodyPr/>
        <a:lstStyle/>
        <a:p>
          <a:endParaRPr lang="fr-FR">
            <a:latin typeface="Montserrat Black" panose="00000A00000000000000" pitchFamily="2" charset="0"/>
          </a:endParaRPr>
        </a:p>
      </dgm:t>
    </dgm:pt>
    <dgm:pt modelId="{CCA6CFCC-69F1-4430-ACA8-F2E24B9DAA49}">
      <dgm:prSet phldrT="[Texte]"/>
      <dgm:spPr>
        <a:solidFill>
          <a:schemeClr val="accent3">
            <a:lumMod val="75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Franchise 30 jours</a:t>
          </a:r>
          <a:endParaRPr lang="fr-FR" dirty="0">
            <a:solidFill>
              <a:schemeClr val="tx1">
                <a:lumMod val="65000"/>
                <a:lumOff val="35000"/>
              </a:schemeClr>
            </a:solidFill>
            <a:latin typeface="Montserrat Black" panose="00000A00000000000000" pitchFamily="2" charset="0"/>
          </a:endParaRPr>
        </a:p>
      </dgm:t>
    </dgm:pt>
    <dgm:pt modelId="{A31FD8F0-0F07-441C-BEF4-F81565C9FD86}" type="parTrans" cxnId="{E20DB5F0-81B9-483C-8EEC-C7A871DDB029}">
      <dgm:prSet/>
      <dgm:spPr/>
      <dgm:t>
        <a:bodyPr/>
        <a:lstStyle/>
        <a:p>
          <a:endParaRPr lang="fr-FR">
            <a:latin typeface="Montserrat Black" panose="00000A00000000000000" pitchFamily="2" charset="0"/>
          </a:endParaRPr>
        </a:p>
      </dgm:t>
    </dgm:pt>
    <dgm:pt modelId="{53EA2637-18A3-4F00-B6E4-EAEF8B67A51F}" type="sibTrans" cxnId="{E20DB5F0-81B9-483C-8EEC-C7A871DDB029}">
      <dgm:prSet/>
      <dgm:spPr/>
      <dgm:t>
        <a:bodyPr/>
        <a:lstStyle/>
        <a:p>
          <a:endParaRPr lang="fr-FR">
            <a:latin typeface="Montserrat Black" panose="00000A00000000000000" pitchFamily="2" charset="0"/>
          </a:endParaRPr>
        </a:p>
      </dgm:t>
    </dgm:pt>
    <dgm:pt modelId="{2A1E271C-6097-4334-A68F-3EE46D9FB812}">
      <dgm:prSet phldrT="[Texte]"/>
      <dgm:spPr>
        <a:solidFill>
          <a:schemeClr val="accent3">
            <a:lumMod val="60000"/>
            <a:lumOff val="4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IPP 33%</a:t>
          </a:r>
          <a:endParaRPr lang="fr-FR" dirty="0">
            <a:solidFill>
              <a:schemeClr val="tx1">
                <a:lumMod val="65000"/>
                <a:lumOff val="35000"/>
              </a:schemeClr>
            </a:solidFill>
            <a:latin typeface="Montserrat Black" panose="00000A00000000000000" pitchFamily="2" charset="0"/>
          </a:endParaRPr>
        </a:p>
      </dgm:t>
    </dgm:pt>
    <dgm:pt modelId="{6DE279D9-C500-4948-B110-3075B4B0DF90}" type="parTrans" cxnId="{5FC0B829-C996-4CF9-AF20-C3A2709302EB}">
      <dgm:prSet/>
      <dgm:spPr/>
      <dgm:t>
        <a:bodyPr/>
        <a:lstStyle/>
        <a:p>
          <a:endParaRPr lang="fr-FR">
            <a:latin typeface="Montserrat Black" panose="00000A00000000000000" pitchFamily="2" charset="0"/>
          </a:endParaRPr>
        </a:p>
      </dgm:t>
    </dgm:pt>
    <dgm:pt modelId="{015E7B12-9294-433F-9DD6-927EAAB7F125}" type="sibTrans" cxnId="{5FC0B829-C996-4CF9-AF20-C3A2709302EB}">
      <dgm:prSet/>
      <dgm:spPr/>
      <dgm:t>
        <a:bodyPr/>
        <a:lstStyle/>
        <a:p>
          <a:endParaRPr lang="fr-FR">
            <a:latin typeface="Montserrat Black" panose="00000A00000000000000" pitchFamily="2" charset="0"/>
          </a:endParaRPr>
        </a:p>
      </dgm:t>
    </dgm:pt>
    <dgm:pt modelId="{45488015-0803-40B6-85F5-437A15944FDC}">
      <dgm:prSet phldrT="[Texte]"/>
      <dgm:spPr>
        <a:solidFill>
          <a:schemeClr val="accent3">
            <a:lumMod val="5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Prestation forfaitaire</a:t>
          </a:r>
          <a:endParaRPr lang="fr-FR" dirty="0">
            <a:solidFill>
              <a:schemeClr val="tx1">
                <a:lumMod val="65000"/>
                <a:lumOff val="35000"/>
              </a:schemeClr>
            </a:solidFill>
            <a:latin typeface="Montserrat Black" panose="00000A00000000000000" pitchFamily="2" charset="0"/>
          </a:endParaRPr>
        </a:p>
      </dgm:t>
    </dgm:pt>
    <dgm:pt modelId="{C816198D-2C34-43CC-94A4-E8FC3BD2F1ED}" type="parTrans" cxnId="{D8860A6C-BD10-4684-9237-2B9810509C53}">
      <dgm:prSet/>
      <dgm:spPr/>
      <dgm:t>
        <a:bodyPr/>
        <a:lstStyle/>
        <a:p>
          <a:endParaRPr lang="fr-FR">
            <a:latin typeface="Montserrat Black" panose="00000A00000000000000" pitchFamily="2" charset="0"/>
          </a:endParaRPr>
        </a:p>
      </dgm:t>
    </dgm:pt>
    <dgm:pt modelId="{4B2832B0-BD5E-4CD0-A020-EA74FB37150A}" type="sibTrans" cxnId="{D8860A6C-BD10-4684-9237-2B9810509C53}">
      <dgm:prSet/>
      <dgm:spPr/>
      <dgm:t>
        <a:bodyPr/>
        <a:lstStyle/>
        <a:p>
          <a:endParaRPr lang="fr-FR">
            <a:latin typeface="Montserrat Black" panose="00000A00000000000000" pitchFamily="2" charset="0"/>
          </a:endParaRPr>
        </a:p>
      </dgm:t>
    </dgm:pt>
    <dgm:pt modelId="{4A90FCA5-7897-4E69-B665-B28791922D0A}">
      <dgm:prSet phldrT="[Texte]"/>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r>
            <a:rPr lang="fr-FR" b="1" dirty="0" smtClean="0">
              <a:solidFill>
                <a:schemeClr val="bg1"/>
              </a:solidFill>
              <a:latin typeface="Montserrat Black" panose="00000A00000000000000" pitchFamily="2" charset="0"/>
            </a:rPr>
            <a:t>Perte d’emploi</a:t>
          </a:r>
          <a:endParaRPr lang="fr-FR" b="1" dirty="0">
            <a:solidFill>
              <a:schemeClr val="bg1"/>
            </a:solidFill>
            <a:latin typeface="Montserrat Black" panose="00000A00000000000000" pitchFamily="2" charset="0"/>
          </a:endParaRPr>
        </a:p>
      </dgm:t>
    </dgm:pt>
    <dgm:pt modelId="{8681FDDE-9598-472E-8FED-CD35FCD08C33}" type="parTrans" cxnId="{DF811A55-BD4C-4FFB-B352-056777D5492E}">
      <dgm:prSet/>
      <dgm:spPr/>
      <dgm:t>
        <a:bodyPr/>
        <a:lstStyle/>
        <a:p>
          <a:endParaRPr lang="fr-FR">
            <a:latin typeface="Montserrat Black" panose="00000A00000000000000" pitchFamily="2" charset="0"/>
          </a:endParaRPr>
        </a:p>
      </dgm:t>
    </dgm:pt>
    <dgm:pt modelId="{56839F3F-7565-461E-9789-3E798AFE5AD5}" type="sibTrans" cxnId="{DF811A55-BD4C-4FFB-B352-056777D5492E}">
      <dgm:prSet/>
      <dgm:spPr/>
      <dgm:t>
        <a:bodyPr/>
        <a:lstStyle/>
        <a:p>
          <a:endParaRPr lang="fr-FR">
            <a:latin typeface="Montserrat Black" panose="00000A00000000000000" pitchFamily="2" charset="0"/>
          </a:endParaRPr>
        </a:p>
      </dgm:t>
    </dgm:pt>
    <dgm:pt modelId="{D6F25D25-B8E0-4418-B613-265726B5E54D}">
      <dgm:prSet phldrT="[Texte]"/>
      <dgm:spPr>
        <a:solidFill>
          <a:schemeClr val="accent3">
            <a:lumMod val="40000"/>
            <a:lumOff val="60000"/>
            <a:alpha val="50000"/>
          </a:schemeClr>
        </a:solidFill>
      </dgm:spPr>
      <dgm:t>
        <a:bodyPr/>
        <a:lstStyle/>
        <a:p>
          <a:endParaRPr lang="fr-FR" dirty="0">
            <a:latin typeface="Montserrat Black" panose="00000A00000000000000" pitchFamily="2" charset="0"/>
          </a:endParaRPr>
        </a:p>
      </dgm:t>
    </dgm:pt>
    <dgm:pt modelId="{C4DA58CC-A735-430D-A8F5-36D99FA24F84}" type="parTrans" cxnId="{8D0B0C16-AEF4-40D4-85D7-23FD9C5C7F92}">
      <dgm:prSet/>
      <dgm:spPr/>
      <dgm:t>
        <a:bodyPr/>
        <a:lstStyle/>
        <a:p>
          <a:endParaRPr lang="fr-FR">
            <a:latin typeface="Montserrat Black" panose="00000A00000000000000" pitchFamily="2" charset="0"/>
          </a:endParaRPr>
        </a:p>
      </dgm:t>
    </dgm:pt>
    <dgm:pt modelId="{368DC5AD-6097-4AC8-8B5A-DFDAE504130D}" type="sibTrans" cxnId="{8D0B0C16-AEF4-40D4-85D7-23FD9C5C7F92}">
      <dgm:prSet/>
      <dgm:spPr/>
      <dgm:t>
        <a:bodyPr/>
        <a:lstStyle/>
        <a:p>
          <a:endParaRPr lang="fr-FR">
            <a:latin typeface="Montserrat Black" panose="00000A00000000000000" pitchFamily="2" charset="0"/>
          </a:endParaRPr>
        </a:p>
      </dgm:t>
    </dgm:pt>
    <dgm:pt modelId="{C30E939E-8E42-42AA-A47F-6E3E52445454}">
      <dgm:prSet phldrT="[Texte]"/>
      <dgm:spPr>
        <a:noFill/>
        <a:ln>
          <a:noFill/>
        </a:ln>
      </dgm:spPr>
      <dgm:t>
        <a:bodyPr/>
        <a:lstStyle/>
        <a:p>
          <a:endParaRPr lang="fr-FR" dirty="0">
            <a:latin typeface="Montserrat Black" panose="00000A00000000000000" pitchFamily="2" charset="0"/>
          </a:endParaRPr>
        </a:p>
      </dgm:t>
    </dgm:pt>
    <dgm:pt modelId="{C9F53FDF-0FAF-4CD0-A384-638340B54E89}" type="parTrans" cxnId="{69609D1A-67A3-470C-82FE-D08E30D0BD49}">
      <dgm:prSet/>
      <dgm:spPr/>
      <dgm:t>
        <a:bodyPr/>
        <a:lstStyle/>
        <a:p>
          <a:endParaRPr lang="fr-FR">
            <a:latin typeface="Montserrat Black" panose="00000A00000000000000" pitchFamily="2" charset="0"/>
          </a:endParaRPr>
        </a:p>
      </dgm:t>
    </dgm:pt>
    <dgm:pt modelId="{7F2E4FF0-C257-4718-AC2E-4D8B7E0927AB}" type="sibTrans" cxnId="{69609D1A-67A3-470C-82FE-D08E30D0BD49}">
      <dgm:prSet/>
      <dgm:spPr/>
      <dgm:t>
        <a:bodyPr/>
        <a:lstStyle/>
        <a:p>
          <a:endParaRPr lang="fr-FR">
            <a:latin typeface="Montserrat Black" panose="00000A00000000000000" pitchFamily="2" charset="0"/>
          </a:endParaRPr>
        </a:p>
      </dgm:t>
    </dgm:pt>
    <dgm:pt modelId="{9395FE0F-9539-4F73-95F8-227B89A13D5B}">
      <dgm:prSet phldrT="[Texte]"/>
      <dgm:spPr>
        <a:noFill/>
        <a:ln>
          <a:noFill/>
        </a:ln>
      </dgm:spPr>
      <dgm:t>
        <a:bodyPr/>
        <a:lstStyle/>
        <a:p>
          <a:endParaRPr lang="fr-FR" dirty="0">
            <a:latin typeface="Montserrat Black" panose="00000A00000000000000" pitchFamily="2" charset="0"/>
          </a:endParaRPr>
        </a:p>
      </dgm:t>
    </dgm:pt>
    <dgm:pt modelId="{28375D42-E885-42ED-8B31-B593533975E2}" type="parTrans" cxnId="{86AE7C22-DFC8-4AF3-811C-EE6D1E6DEB8C}">
      <dgm:prSet/>
      <dgm:spPr/>
      <dgm:t>
        <a:bodyPr/>
        <a:lstStyle/>
        <a:p>
          <a:endParaRPr lang="fr-FR">
            <a:latin typeface="Montserrat Black" panose="00000A00000000000000" pitchFamily="2" charset="0"/>
          </a:endParaRPr>
        </a:p>
      </dgm:t>
    </dgm:pt>
    <dgm:pt modelId="{B64AD159-8C7B-4737-B820-91B977C8CE53}" type="sibTrans" cxnId="{86AE7C22-DFC8-4AF3-811C-EE6D1E6DEB8C}">
      <dgm:prSet/>
      <dgm:spPr/>
      <dgm:t>
        <a:bodyPr/>
        <a:lstStyle/>
        <a:p>
          <a:endParaRPr lang="fr-FR">
            <a:latin typeface="Montserrat Black" panose="00000A00000000000000" pitchFamily="2" charset="0"/>
          </a:endParaRPr>
        </a:p>
      </dgm:t>
    </dgm:pt>
    <dgm:pt modelId="{BF52D55B-0513-4238-B905-4149C84A6B14}" type="pres">
      <dgm:prSet presAssocID="{C189DF18-83B8-47E6-9019-10A4111D9716}" presName="composite" presStyleCnt="0">
        <dgm:presLayoutVars>
          <dgm:chMax val="1"/>
          <dgm:dir/>
          <dgm:resizeHandles val="exact"/>
        </dgm:presLayoutVars>
      </dgm:prSet>
      <dgm:spPr/>
      <dgm:t>
        <a:bodyPr/>
        <a:lstStyle/>
        <a:p>
          <a:endParaRPr lang="fr-FR"/>
        </a:p>
      </dgm:t>
    </dgm:pt>
    <dgm:pt modelId="{4867DFBB-95E0-4DA3-8027-D706823671A9}" type="pres">
      <dgm:prSet presAssocID="{C189DF18-83B8-47E6-9019-10A4111D9716}" presName="radial" presStyleCnt="0">
        <dgm:presLayoutVars>
          <dgm:animLvl val="ctr"/>
        </dgm:presLayoutVars>
      </dgm:prSet>
      <dgm:spPr/>
    </dgm:pt>
    <dgm:pt modelId="{D2946934-0962-4D7D-B6E2-0C4F3F91D613}" type="pres">
      <dgm:prSet presAssocID="{C78A6CC6-087B-4E58-B97F-39646BE259D2}" presName="centerShape" presStyleLbl="vennNode1" presStyleIdx="0" presStyleCnt="7" custScaleX="106530" custScaleY="106530"/>
      <dgm:spPr/>
      <dgm:t>
        <a:bodyPr/>
        <a:lstStyle/>
        <a:p>
          <a:endParaRPr lang="fr-FR"/>
        </a:p>
      </dgm:t>
    </dgm:pt>
    <dgm:pt modelId="{36408E05-8927-4BE8-B507-B9CF93212461}" type="pres">
      <dgm:prSet presAssocID="{45488015-0803-40B6-85F5-437A15944FDC}" presName="node" presStyleLbl="vennNode1" presStyleIdx="1" presStyleCnt="7" custScaleX="131114" custScaleY="131114">
        <dgm:presLayoutVars>
          <dgm:bulletEnabled val="1"/>
        </dgm:presLayoutVars>
      </dgm:prSet>
      <dgm:spPr/>
      <dgm:t>
        <a:bodyPr/>
        <a:lstStyle/>
        <a:p>
          <a:endParaRPr lang="fr-FR"/>
        </a:p>
      </dgm:t>
    </dgm:pt>
    <dgm:pt modelId="{7FCA593C-01C5-47D0-A823-9828C1088C89}" type="pres">
      <dgm:prSet presAssocID="{CCA6CFCC-69F1-4430-ACA8-F2E24B9DAA49}" presName="node" presStyleLbl="vennNode1" presStyleIdx="2" presStyleCnt="7" custScaleX="131114" custScaleY="131114">
        <dgm:presLayoutVars>
          <dgm:bulletEnabled val="1"/>
        </dgm:presLayoutVars>
      </dgm:prSet>
      <dgm:spPr/>
      <dgm:t>
        <a:bodyPr/>
        <a:lstStyle/>
        <a:p>
          <a:endParaRPr lang="fr-FR"/>
        </a:p>
      </dgm:t>
    </dgm:pt>
    <dgm:pt modelId="{EC4A0C75-D382-4475-894B-616555FDF4F3}" type="pres">
      <dgm:prSet presAssocID="{2A1E271C-6097-4334-A68F-3EE46D9FB812}" presName="node" presStyleLbl="vennNode1" presStyleIdx="3" presStyleCnt="7" custScaleX="131114" custScaleY="131114">
        <dgm:presLayoutVars>
          <dgm:bulletEnabled val="1"/>
        </dgm:presLayoutVars>
      </dgm:prSet>
      <dgm:spPr/>
      <dgm:t>
        <a:bodyPr/>
        <a:lstStyle/>
        <a:p>
          <a:endParaRPr lang="fr-FR"/>
        </a:p>
      </dgm:t>
    </dgm:pt>
    <dgm:pt modelId="{6691C38D-8E2A-4EA6-9BF9-258D718454D5}" type="pres">
      <dgm:prSet presAssocID="{4A90FCA5-7897-4E69-B665-B28791922D0A}" presName="node" presStyleLbl="vennNode1" presStyleIdx="4" presStyleCnt="7" custScaleX="131114" custScaleY="131114">
        <dgm:presLayoutVars>
          <dgm:bulletEnabled val="1"/>
        </dgm:presLayoutVars>
      </dgm:prSet>
      <dgm:spPr/>
      <dgm:t>
        <a:bodyPr/>
        <a:lstStyle/>
        <a:p>
          <a:endParaRPr lang="fr-FR"/>
        </a:p>
      </dgm:t>
    </dgm:pt>
    <dgm:pt modelId="{CA238401-E391-4C47-BE4B-3C490B66941B}" type="pres">
      <dgm:prSet presAssocID="{C30E939E-8E42-42AA-A47F-6E3E52445454}" presName="node" presStyleLbl="vennNode1" presStyleIdx="5" presStyleCnt="7" custScaleX="131114" custScaleY="131114">
        <dgm:presLayoutVars>
          <dgm:bulletEnabled val="1"/>
        </dgm:presLayoutVars>
      </dgm:prSet>
      <dgm:spPr/>
      <dgm:t>
        <a:bodyPr/>
        <a:lstStyle/>
        <a:p>
          <a:endParaRPr lang="fr-FR"/>
        </a:p>
      </dgm:t>
    </dgm:pt>
    <dgm:pt modelId="{EEC5003D-4DEA-4BEE-9688-F9175539349A}" type="pres">
      <dgm:prSet presAssocID="{9395FE0F-9539-4F73-95F8-227B89A13D5B}" presName="node" presStyleLbl="vennNode1" presStyleIdx="6" presStyleCnt="7" custScaleX="131114" custScaleY="131114">
        <dgm:presLayoutVars>
          <dgm:bulletEnabled val="1"/>
        </dgm:presLayoutVars>
      </dgm:prSet>
      <dgm:spPr/>
      <dgm:t>
        <a:bodyPr/>
        <a:lstStyle/>
        <a:p>
          <a:endParaRPr lang="fr-FR"/>
        </a:p>
      </dgm:t>
    </dgm:pt>
  </dgm:ptLst>
  <dgm:cxnLst>
    <dgm:cxn modelId="{0CFD3181-4A37-4BC5-8873-4F714D7EBFBB}" type="presOf" srcId="{C78A6CC6-087B-4E58-B97F-39646BE259D2}" destId="{D2946934-0962-4D7D-B6E2-0C4F3F91D613}" srcOrd="0" destOrd="0" presId="urn:microsoft.com/office/officeart/2005/8/layout/radial3"/>
    <dgm:cxn modelId="{86AE7C22-DFC8-4AF3-811C-EE6D1E6DEB8C}" srcId="{C78A6CC6-087B-4E58-B97F-39646BE259D2}" destId="{9395FE0F-9539-4F73-95F8-227B89A13D5B}" srcOrd="5" destOrd="0" parTransId="{28375D42-E885-42ED-8B31-B593533975E2}" sibTransId="{B64AD159-8C7B-4737-B820-91B977C8CE53}"/>
    <dgm:cxn modelId="{DF811A55-BD4C-4FFB-B352-056777D5492E}" srcId="{C78A6CC6-087B-4E58-B97F-39646BE259D2}" destId="{4A90FCA5-7897-4E69-B665-B28791922D0A}" srcOrd="3" destOrd="0" parTransId="{8681FDDE-9598-472E-8FED-CD35FCD08C33}" sibTransId="{56839F3F-7565-461E-9789-3E798AFE5AD5}"/>
    <dgm:cxn modelId="{E20DB5F0-81B9-483C-8EEC-C7A871DDB029}" srcId="{C78A6CC6-087B-4E58-B97F-39646BE259D2}" destId="{CCA6CFCC-69F1-4430-ACA8-F2E24B9DAA49}" srcOrd="1" destOrd="0" parTransId="{A31FD8F0-0F07-441C-BEF4-F81565C9FD86}" sibTransId="{53EA2637-18A3-4F00-B6E4-EAEF8B67A51F}"/>
    <dgm:cxn modelId="{D8860A6C-BD10-4684-9237-2B9810509C53}" srcId="{C78A6CC6-087B-4E58-B97F-39646BE259D2}" destId="{45488015-0803-40B6-85F5-437A15944FDC}" srcOrd="0" destOrd="0" parTransId="{C816198D-2C34-43CC-94A4-E8FC3BD2F1ED}" sibTransId="{4B2832B0-BD5E-4CD0-A020-EA74FB37150A}"/>
    <dgm:cxn modelId="{6AC3BEA2-7510-4B29-BE00-80D5FBD8A4C4}" type="presOf" srcId="{45488015-0803-40B6-85F5-437A15944FDC}" destId="{36408E05-8927-4BE8-B507-B9CF93212461}" srcOrd="0" destOrd="0" presId="urn:microsoft.com/office/officeart/2005/8/layout/radial3"/>
    <dgm:cxn modelId="{6977AA77-C945-469F-89AC-612A9827B65C}" type="presOf" srcId="{CCA6CFCC-69F1-4430-ACA8-F2E24B9DAA49}" destId="{7FCA593C-01C5-47D0-A823-9828C1088C89}" srcOrd="0" destOrd="0" presId="urn:microsoft.com/office/officeart/2005/8/layout/radial3"/>
    <dgm:cxn modelId="{9C6F8034-9D7F-42ED-81FF-C33F88744DF6}" type="presOf" srcId="{4A90FCA5-7897-4E69-B665-B28791922D0A}" destId="{6691C38D-8E2A-4EA6-9BF9-258D718454D5}" srcOrd="0" destOrd="0" presId="urn:microsoft.com/office/officeart/2005/8/layout/radial3"/>
    <dgm:cxn modelId="{5FC0B829-C996-4CF9-AF20-C3A2709302EB}" srcId="{C78A6CC6-087B-4E58-B97F-39646BE259D2}" destId="{2A1E271C-6097-4334-A68F-3EE46D9FB812}" srcOrd="2" destOrd="0" parTransId="{6DE279D9-C500-4948-B110-3075B4B0DF90}" sibTransId="{015E7B12-9294-433F-9DD6-927EAAB7F125}"/>
    <dgm:cxn modelId="{69609D1A-67A3-470C-82FE-D08E30D0BD49}" srcId="{C78A6CC6-087B-4E58-B97F-39646BE259D2}" destId="{C30E939E-8E42-42AA-A47F-6E3E52445454}" srcOrd="4" destOrd="0" parTransId="{C9F53FDF-0FAF-4CD0-A384-638340B54E89}" sibTransId="{7F2E4FF0-C257-4718-AC2E-4D8B7E0927AB}"/>
    <dgm:cxn modelId="{574D9DD8-32FA-4983-889F-C646567EDF5B}" type="presOf" srcId="{C30E939E-8E42-42AA-A47F-6E3E52445454}" destId="{CA238401-E391-4C47-BE4B-3C490B66941B}" srcOrd="0" destOrd="0" presId="urn:microsoft.com/office/officeart/2005/8/layout/radial3"/>
    <dgm:cxn modelId="{A5BD81FC-598D-425B-9D83-0B7EF6965F1E}" srcId="{C189DF18-83B8-47E6-9019-10A4111D9716}" destId="{C78A6CC6-087B-4E58-B97F-39646BE259D2}" srcOrd="0" destOrd="0" parTransId="{ACF4F00A-DBAF-4D10-98A6-F3C6A8ECF4B6}" sibTransId="{EC8C8BF4-D725-4A68-9A4B-C817613633BB}"/>
    <dgm:cxn modelId="{C343BF48-A70A-45BB-A28F-1B608884020B}" type="presOf" srcId="{9395FE0F-9539-4F73-95F8-227B89A13D5B}" destId="{EEC5003D-4DEA-4BEE-9688-F9175539349A}" srcOrd="0" destOrd="0" presId="urn:microsoft.com/office/officeart/2005/8/layout/radial3"/>
    <dgm:cxn modelId="{2DFB5A54-5563-487F-B4A5-A97103AB01CF}" type="presOf" srcId="{2A1E271C-6097-4334-A68F-3EE46D9FB812}" destId="{EC4A0C75-D382-4475-894B-616555FDF4F3}" srcOrd="0" destOrd="0" presId="urn:microsoft.com/office/officeart/2005/8/layout/radial3"/>
    <dgm:cxn modelId="{8D0B0C16-AEF4-40D4-85D7-23FD9C5C7F92}" srcId="{C189DF18-83B8-47E6-9019-10A4111D9716}" destId="{D6F25D25-B8E0-4418-B613-265726B5E54D}" srcOrd="1" destOrd="0" parTransId="{C4DA58CC-A735-430D-A8F5-36D99FA24F84}" sibTransId="{368DC5AD-6097-4AC8-8B5A-DFDAE504130D}"/>
    <dgm:cxn modelId="{64F7337F-AAF4-4566-8C8F-4FC1A053E9B3}" type="presOf" srcId="{C189DF18-83B8-47E6-9019-10A4111D9716}" destId="{BF52D55B-0513-4238-B905-4149C84A6B14}" srcOrd="0" destOrd="0" presId="urn:microsoft.com/office/officeart/2005/8/layout/radial3"/>
    <dgm:cxn modelId="{8336BA7A-9E81-4441-901E-A30C3662001B}" type="presParOf" srcId="{BF52D55B-0513-4238-B905-4149C84A6B14}" destId="{4867DFBB-95E0-4DA3-8027-D706823671A9}" srcOrd="0" destOrd="0" presId="urn:microsoft.com/office/officeart/2005/8/layout/radial3"/>
    <dgm:cxn modelId="{0FABD612-13BB-4718-AD8B-FD8BBED2C3C3}" type="presParOf" srcId="{4867DFBB-95E0-4DA3-8027-D706823671A9}" destId="{D2946934-0962-4D7D-B6E2-0C4F3F91D613}" srcOrd="0" destOrd="0" presId="urn:microsoft.com/office/officeart/2005/8/layout/radial3"/>
    <dgm:cxn modelId="{D9590A73-F117-4BA8-B05C-C25F40C36164}" type="presParOf" srcId="{4867DFBB-95E0-4DA3-8027-D706823671A9}" destId="{36408E05-8927-4BE8-B507-B9CF93212461}" srcOrd="1" destOrd="0" presId="urn:microsoft.com/office/officeart/2005/8/layout/radial3"/>
    <dgm:cxn modelId="{5C14270C-0F0C-428D-83B4-87B4D0031895}" type="presParOf" srcId="{4867DFBB-95E0-4DA3-8027-D706823671A9}" destId="{7FCA593C-01C5-47D0-A823-9828C1088C89}" srcOrd="2" destOrd="0" presId="urn:microsoft.com/office/officeart/2005/8/layout/radial3"/>
    <dgm:cxn modelId="{F51008D3-6B26-4DDD-A0AB-6E4B295C9C01}" type="presParOf" srcId="{4867DFBB-95E0-4DA3-8027-D706823671A9}" destId="{EC4A0C75-D382-4475-894B-616555FDF4F3}" srcOrd="3" destOrd="0" presId="urn:microsoft.com/office/officeart/2005/8/layout/radial3"/>
    <dgm:cxn modelId="{A45457E7-98E2-4D15-BA4F-40D1400EF334}" type="presParOf" srcId="{4867DFBB-95E0-4DA3-8027-D706823671A9}" destId="{6691C38D-8E2A-4EA6-9BF9-258D718454D5}" srcOrd="4" destOrd="0" presId="urn:microsoft.com/office/officeart/2005/8/layout/radial3"/>
    <dgm:cxn modelId="{BB6B5FB1-F3C2-4514-91EF-4281A7ABDC2C}" type="presParOf" srcId="{4867DFBB-95E0-4DA3-8027-D706823671A9}" destId="{CA238401-E391-4C47-BE4B-3C490B66941B}" srcOrd="5" destOrd="0" presId="urn:microsoft.com/office/officeart/2005/8/layout/radial3"/>
    <dgm:cxn modelId="{3E8150DF-6C2E-4A40-A5FC-09A94F222D21}" type="presParOf" srcId="{4867DFBB-95E0-4DA3-8027-D706823671A9}" destId="{EEC5003D-4DEA-4BEE-9688-F9175539349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89FF49F-8D05-46F4-A78F-694C46F73980}" type="doc">
      <dgm:prSet loTypeId="urn:microsoft.com/office/officeart/2005/8/layout/venn3" loCatId="relationship" qsTypeId="urn:microsoft.com/office/officeart/2005/8/quickstyle/simple1" qsCatId="simple" csTypeId="urn:microsoft.com/office/officeart/2005/8/colors/accent5_5" csCatId="accent5" phldr="1"/>
      <dgm:spPr/>
      <dgm:t>
        <a:bodyPr/>
        <a:lstStyle/>
        <a:p>
          <a:endParaRPr lang="fr-FR"/>
        </a:p>
      </dgm:t>
    </dgm:pt>
    <dgm:pt modelId="{27D566FC-0F48-4811-A235-B4888903A916}">
      <dgm:prSet phldrT="[Texte]" custT="1"/>
      <dgm:spPr>
        <a:ln>
          <a:noFill/>
        </a:ln>
      </dgm:spPr>
      <dgm:t>
        <a:bodyPr lIns="72000" tIns="72000" rIns="72000" bIns="72000" anchor="t"/>
        <a:lstStyle/>
        <a:p>
          <a:pPr algn="l"/>
          <a:r>
            <a:rPr lang="fr-FR" sz="4000" b="1" dirty="0" smtClean="0">
              <a:solidFill>
                <a:srgbClr val="002060"/>
              </a:solidFill>
              <a:effectLst>
                <a:outerShdw blurRad="38100" dist="38100" dir="2700000" algn="tl">
                  <a:srgbClr val="000000">
                    <a:alpha val="43137"/>
                  </a:srgbClr>
                </a:outerShdw>
              </a:effectLst>
            </a:rPr>
            <a:t>1</a:t>
          </a:r>
          <a:endParaRPr lang="fr-FR" sz="4000" b="1" dirty="0">
            <a:solidFill>
              <a:srgbClr val="002060"/>
            </a:solidFill>
            <a:effectLst>
              <a:outerShdw blurRad="38100" dist="38100" dir="2700000" algn="tl">
                <a:srgbClr val="000000">
                  <a:alpha val="43137"/>
                </a:srgbClr>
              </a:outerShdw>
            </a:effectLst>
          </a:endParaRPr>
        </a:p>
      </dgm:t>
    </dgm:pt>
    <dgm:pt modelId="{FBB2D6A6-F5BA-4619-9968-B71B182AD553}" type="parTrans" cxnId="{851B8178-D1E0-4C9D-8856-248CF88EE896}">
      <dgm:prSet/>
      <dgm:spPr/>
      <dgm:t>
        <a:bodyPr/>
        <a:lstStyle/>
        <a:p>
          <a:pPr algn="l"/>
          <a:endParaRPr lang="fr-FR" sz="4000">
            <a:solidFill>
              <a:srgbClr val="002060"/>
            </a:solidFill>
          </a:endParaRPr>
        </a:p>
      </dgm:t>
    </dgm:pt>
    <dgm:pt modelId="{422DD1C5-007B-4B11-A129-D62B6FF71968}" type="sibTrans" cxnId="{851B8178-D1E0-4C9D-8856-248CF88EE896}">
      <dgm:prSet/>
      <dgm:spPr/>
      <dgm:t>
        <a:bodyPr/>
        <a:lstStyle/>
        <a:p>
          <a:pPr algn="l"/>
          <a:endParaRPr lang="fr-FR" sz="4000">
            <a:solidFill>
              <a:srgbClr val="002060"/>
            </a:solidFill>
          </a:endParaRPr>
        </a:p>
      </dgm:t>
    </dgm:pt>
    <dgm:pt modelId="{4912CFF9-36EF-4655-8C8A-B6A88C849E20}">
      <dgm:prSet phldrT="[Texte]" custT="1"/>
      <dgm:spPr>
        <a:ln>
          <a:noFill/>
        </a:ln>
      </dgm:spPr>
      <dgm:t>
        <a:bodyPr anchor="t"/>
        <a:lstStyle/>
        <a:p>
          <a:pPr algn="l"/>
          <a:r>
            <a:rPr lang="fr-FR" sz="4000" b="1" dirty="0" smtClean="0">
              <a:solidFill>
                <a:srgbClr val="002060"/>
              </a:solidFill>
              <a:effectLst>
                <a:outerShdw blurRad="38100" dist="38100" dir="2700000" algn="tl">
                  <a:srgbClr val="000000">
                    <a:alpha val="43137"/>
                  </a:srgbClr>
                </a:outerShdw>
              </a:effectLst>
            </a:rPr>
            <a:t>2</a:t>
          </a:r>
          <a:endParaRPr lang="fr-FR" sz="4000" b="1" dirty="0">
            <a:solidFill>
              <a:srgbClr val="002060"/>
            </a:solidFill>
            <a:effectLst>
              <a:outerShdw blurRad="38100" dist="38100" dir="2700000" algn="tl">
                <a:srgbClr val="000000">
                  <a:alpha val="43137"/>
                </a:srgbClr>
              </a:outerShdw>
            </a:effectLst>
          </a:endParaRPr>
        </a:p>
      </dgm:t>
    </dgm:pt>
    <dgm:pt modelId="{F65DFF16-727F-4A71-B8BC-14C5D16BF32E}" type="parTrans" cxnId="{B8798A68-05D8-4B10-84DA-5041DFACE885}">
      <dgm:prSet/>
      <dgm:spPr/>
      <dgm:t>
        <a:bodyPr/>
        <a:lstStyle/>
        <a:p>
          <a:pPr algn="l"/>
          <a:endParaRPr lang="fr-FR" sz="4000">
            <a:solidFill>
              <a:srgbClr val="002060"/>
            </a:solidFill>
          </a:endParaRPr>
        </a:p>
      </dgm:t>
    </dgm:pt>
    <dgm:pt modelId="{3BC06D16-0B9A-4F65-8016-72550BFE5CCE}" type="sibTrans" cxnId="{B8798A68-05D8-4B10-84DA-5041DFACE885}">
      <dgm:prSet/>
      <dgm:spPr/>
      <dgm:t>
        <a:bodyPr/>
        <a:lstStyle/>
        <a:p>
          <a:pPr algn="l"/>
          <a:endParaRPr lang="fr-FR" sz="4000">
            <a:solidFill>
              <a:srgbClr val="002060"/>
            </a:solidFill>
          </a:endParaRPr>
        </a:p>
      </dgm:t>
    </dgm:pt>
    <dgm:pt modelId="{200119F6-43ED-462F-8436-08F291472374}">
      <dgm:prSet phldrT="[Texte]" custT="1"/>
      <dgm:spPr>
        <a:ln>
          <a:noFill/>
        </a:ln>
      </dgm:spPr>
      <dgm:t>
        <a:bodyPr lIns="72000" tIns="72000" rIns="72000" bIns="72000" anchor="t"/>
        <a:lstStyle/>
        <a:p>
          <a:pPr algn="l"/>
          <a:r>
            <a:rPr lang="fr-FR" sz="4000" b="1" dirty="0" smtClean="0">
              <a:solidFill>
                <a:srgbClr val="002060"/>
              </a:solidFill>
              <a:effectLst>
                <a:outerShdw blurRad="38100" dist="38100" dir="2700000" algn="tl">
                  <a:srgbClr val="000000">
                    <a:alpha val="43137"/>
                  </a:srgbClr>
                </a:outerShdw>
              </a:effectLst>
            </a:rPr>
            <a:t>3</a:t>
          </a:r>
          <a:endParaRPr lang="fr-FR" sz="4000" b="1" dirty="0">
            <a:solidFill>
              <a:srgbClr val="002060"/>
            </a:solidFill>
            <a:effectLst>
              <a:outerShdw blurRad="38100" dist="38100" dir="2700000" algn="tl">
                <a:srgbClr val="000000">
                  <a:alpha val="43137"/>
                </a:srgbClr>
              </a:outerShdw>
            </a:effectLst>
          </a:endParaRPr>
        </a:p>
      </dgm:t>
    </dgm:pt>
    <dgm:pt modelId="{B13DF70D-BB15-459E-876A-4C1A20B84968}" type="parTrans" cxnId="{81F9E7A8-8820-4AE8-BF94-5267DFCBCCCF}">
      <dgm:prSet/>
      <dgm:spPr/>
      <dgm:t>
        <a:bodyPr/>
        <a:lstStyle/>
        <a:p>
          <a:pPr algn="l"/>
          <a:endParaRPr lang="fr-FR" sz="4000">
            <a:solidFill>
              <a:srgbClr val="002060"/>
            </a:solidFill>
          </a:endParaRPr>
        </a:p>
      </dgm:t>
    </dgm:pt>
    <dgm:pt modelId="{7B4F42B8-7256-4559-9E3D-293502D6A37C}" type="sibTrans" cxnId="{81F9E7A8-8820-4AE8-BF94-5267DFCBCCCF}">
      <dgm:prSet/>
      <dgm:spPr/>
      <dgm:t>
        <a:bodyPr/>
        <a:lstStyle/>
        <a:p>
          <a:pPr algn="l"/>
          <a:endParaRPr lang="fr-FR" sz="4000">
            <a:solidFill>
              <a:srgbClr val="002060"/>
            </a:solidFill>
          </a:endParaRPr>
        </a:p>
      </dgm:t>
    </dgm:pt>
    <dgm:pt modelId="{3622D681-5FDA-4B86-AA95-71087F116B3E}">
      <dgm:prSet phldrT="[Texte]" custT="1"/>
      <dgm:spPr>
        <a:ln>
          <a:noFill/>
        </a:ln>
      </dgm:spPr>
      <dgm:t>
        <a:bodyPr lIns="72000" tIns="72000" rIns="72000" bIns="72000" anchor="t"/>
        <a:lstStyle/>
        <a:p>
          <a:pPr algn="l"/>
          <a:r>
            <a:rPr lang="fr-FR" sz="4000" b="1" dirty="0" smtClean="0">
              <a:solidFill>
                <a:srgbClr val="002060"/>
              </a:solidFill>
              <a:effectLst>
                <a:outerShdw blurRad="38100" dist="38100" dir="2700000" algn="tl">
                  <a:srgbClr val="000000">
                    <a:alpha val="43137"/>
                  </a:srgbClr>
                </a:outerShdw>
              </a:effectLst>
            </a:rPr>
            <a:t>4</a:t>
          </a:r>
          <a:endParaRPr lang="fr-FR" sz="4000" dirty="0">
            <a:solidFill>
              <a:srgbClr val="002060"/>
            </a:solidFill>
            <a:effectLst>
              <a:outerShdw blurRad="38100" dist="38100" dir="2700000" algn="tl">
                <a:srgbClr val="000000">
                  <a:alpha val="43137"/>
                </a:srgbClr>
              </a:outerShdw>
            </a:effectLst>
          </a:endParaRPr>
        </a:p>
      </dgm:t>
    </dgm:pt>
    <dgm:pt modelId="{A700C9DC-2338-4A4F-A8AD-F2B7DD0948E2}" type="parTrans" cxnId="{C69DB0D3-B887-4210-8AFF-E6B74E1A7D0D}">
      <dgm:prSet/>
      <dgm:spPr/>
      <dgm:t>
        <a:bodyPr/>
        <a:lstStyle/>
        <a:p>
          <a:pPr algn="l"/>
          <a:endParaRPr lang="fr-FR" sz="4000">
            <a:solidFill>
              <a:srgbClr val="002060"/>
            </a:solidFill>
          </a:endParaRPr>
        </a:p>
      </dgm:t>
    </dgm:pt>
    <dgm:pt modelId="{16102E5E-7E3F-4FE5-977B-B72DAEED1695}" type="sibTrans" cxnId="{C69DB0D3-B887-4210-8AFF-E6B74E1A7D0D}">
      <dgm:prSet/>
      <dgm:spPr/>
      <dgm:t>
        <a:bodyPr/>
        <a:lstStyle/>
        <a:p>
          <a:pPr algn="l"/>
          <a:endParaRPr lang="fr-FR" sz="4000">
            <a:solidFill>
              <a:srgbClr val="002060"/>
            </a:solidFill>
          </a:endParaRPr>
        </a:p>
      </dgm:t>
    </dgm:pt>
    <dgm:pt modelId="{FCBF48B8-293F-4B0B-B3C9-59668C1FD54C}">
      <dgm:prSet phldrT="[Texte]" custT="1"/>
      <dgm:spPr>
        <a:ln>
          <a:noFill/>
        </a:ln>
      </dgm:spPr>
      <dgm:t>
        <a:bodyPr lIns="72000" tIns="72000" rIns="72000" bIns="72000" anchor="t"/>
        <a:lstStyle/>
        <a:p>
          <a:pPr algn="l"/>
          <a:r>
            <a:rPr lang="fr-FR" sz="4000" b="1" dirty="0" smtClean="0">
              <a:solidFill>
                <a:srgbClr val="002060"/>
              </a:solidFill>
              <a:effectLst>
                <a:outerShdw blurRad="38100" dist="38100" dir="2700000" algn="tl">
                  <a:srgbClr val="000000">
                    <a:alpha val="43137"/>
                  </a:srgbClr>
                </a:outerShdw>
              </a:effectLst>
            </a:rPr>
            <a:t>+5</a:t>
          </a:r>
        </a:p>
      </dgm:t>
    </dgm:pt>
    <dgm:pt modelId="{40992E7C-EFBB-4D56-B0FB-1165C207B77A}" type="parTrans" cxnId="{5795F6F9-46E7-40D0-9659-FD939BE932E8}">
      <dgm:prSet/>
      <dgm:spPr/>
      <dgm:t>
        <a:bodyPr/>
        <a:lstStyle/>
        <a:p>
          <a:pPr algn="l"/>
          <a:endParaRPr lang="fr-FR" sz="4000">
            <a:solidFill>
              <a:srgbClr val="002060"/>
            </a:solidFill>
          </a:endParaRPr>
        </a:p>
      </dgm:t>
    </dgm:pt>
    <dgm:pt modelId="{EA583A9C-9A0F-4386-84F4-C105ABA1BFB5}" type="sibTrans" cxnId="{5795F6F9-46E7-40D0-9659-FD939BE932E8}">
      <dgm:prSet/>
      <dgm:spPr/>
      <dgm:t>
        <a:bodyPr/>
        <a:lstStyle/>
        <a:p>
          <a:pPr algn="l"/>
          <a:endParaRPr lang="fr-FR" sz="4000">
            <a:solidFill>
              <a:srgbClr val="002060"/>
            </a:solidFill>
          </a:endParaRPr>
        </a:p>
      </dgm:t>
    </dgm:pt>
    <dgm:pt modelId="{F77DE0B3-3720-45EF-9449-41D45F097207}" type="pres">
      <dgm:prSet presAssocID="{589FF49F-8D05-46F4-A78F-694C46F73980}" presName="Name0" presStyleCnt="0">
        <dgm:presLayoutVars>
          <dgm:dir/>
          <dgm:resizeHandles val="exact"/>
        </dgm:presLayoutVars>
      </dgm:prSet>
      <dgm:spPr/>
      <dgm:t>
        <a:bodyPr/>
        <a:lstStyle/>
        <a:p>
          <a:endParaRPr lang="fr-FR"/>
        </a:p>
      </dgm:t>
    </dgm:pt>
    <dgm:pt modelId="{8AD7C0FB-712C-492E-AD7C-B966FBA3275F}" type="pres">
      <dgm:prSet presAssocID="{27D566FC-0F48-4811-A235-B4888903A916}" presName="Name5" presStyleLbl="vennNode1" presStyleIdx="0" presStyleCnt="5">
        <dgm:presLayoutVars>
          <dgm:bulletEnabled val="1"/>
        </dgm:presLayoutVars>
      </dgm:prSet>
      <dgm:spPr/>
      <dgm:t>
        <a:bodyPr/>
        <a:lstStyle/>
        <a:p>
          <a:endParaRPr lang="fr-FR"/>
        </a:p>
      </dgm:t>
    </dgm:pt>
    <dgm:pt modelId="{861D049E-13B0-4C5B-BA9F-79FFCB745A2C}" type="pres">
      <dgm:prSet presAssocID="{422DD1C5-007B-4B11-A129-D62B6FF71968}" presName="space" presStyleCnt="0"/>
      <dgm:spPr/>
    </dgm:pt>
    <dgm:pt modelId="{B3E9A195-F64C-43F3-A748-6806302FCC8B}" type="pres">
      <dgm:prSet presAssocID="{4912CFF9-36EF-4655-8C8A-B6A88C849E20}" presName="Name5" presStyleLbl="vennNode1" presStyleIdx="1" presStyleCnt="5">
        <dgm:presLayoutVars>
          <dgm:bulletEnabled val="1"/>
        </dgm:presLayoutVars>
      </dgm:prSet>
      <dgm:spPr/>
      <dgm:t>
        <a:bodyPr/>
        <a:lstStyle/>
        <a:p>
          <a:endParaRPr lang="fr-FR"/>
        </a:p>
      </dgm:t>
    </dgm:pt>
    <dgm:pt modelId="{E3EF8B4A-920F-40B1-BDF8-B454FB93EB8C}" type="pres">
      <dgm:prSet presAssocID="{3BC06D16-0B9A-4F65-8016-72550BFE5CCE}" presName="space" presStyleCnt="0"/>
      <dgm:spPr/>
    </dgm:pt>
    <dgm:pt modelId="{009B7007-79B6-4C29-A9BE-6201634E8F7E}" type="pres">
      <dgm:prSet presAssocID="{200119F6-43ED-462F-8436-08F291472374}" presName="Name5" presStyleLbl="vennNode1" presStyleIdx="2" presStyleCnt="5">
        <dgm:presLayoutVars>
          <dgm:bulletEnabled val="1"/>
        </dgm:presLayoutVars>
      </dgm:prSet>
      <dgm:spPr/>
      <dgm:t>
        <a:bodyPr/>
        <a:lstStyle/>
        <a:p>
          <a:endParaRPr lang="fr-FR"/>
        </a:p>
      </dgm:t>
    </dgm:pt>
    <dgm:pt modelId="{90F2FFBC-D2AD-4AA3-B306-70A634AE0CB1}" type="pres">
      <dgm:prSet presAssocID="{7B4F42B8-7256-4559-9E3D-293502D6A37C}" presName="space" presStyleCnt="0"/>
      <dgm:spPr/>
    </dgm:pt>
    <dgm:pt modelId="{BD52DE49-51B0-4212-B0F3-EBF93C331E64}" type="pres">
      <dgm:prSet presAssocID="{3622D681-5FDA-4B86-AA95-71087F116B3E}" presName="Name5" presStyleLbl="vennNode1" presStyleIdx="3" presStyleCnt="5">
        <dgm:presLayoutVars>
          <dgm:bulletEnabled val="1"/>
        </dgm:presLayoutVars>
      </dgm:prSet>
      <dgm:spPr/>
      <dgm:t>
        <a:bodyPr/>
        <a:lstStyle/>
        <a:p>
          <a:endParaRPr lang="fr-FR"/>
        </a:p>
      </dgm:t>
    </dgm:pt>
    <dgm:pt modelId="{FFAB2594-7F8C-4D4A-9019-AA1BD41D4465}" type="pres">
      <dgm:prSet presAssocID="{16102E5E-7E3F-4FE5-977B-B72DAEED1695}" presName="space" presStyleCnt="0"/>
      <dgm:spPr/>
    </dgm:pt>
    <dgm:pt modelId="{A0376A0C-C29A-40C0-9AF7-291862697C56}" type="pres">
      <dgm:prSet presAssocID="{FCBF48B8-293F-4B0B-B3C9-59668C1FD54C}" presName="Name5" presStyleLbl="vennNode1" presStyleIdx="4" presStyleCnt="5">
        <dgm:presLayoutVars>
          <dgm:bulletEnabled val="1"/>
        </dgm:presLayoutVars>
      </dgm:prSet>
      <dgm:spPr/>
      <dgm:t>
        <a:bodyPr/>
        <a:lstStyle/>
        <a:p>
          <a:endParaRPr lang="fr-FR"/>
        </a:p>
      </dgm:t>
    </dgm:pt>
  </dgm:ptLst>
  <dgm:cxnLst>
    <dgm:cxn modelId="{B8798A68-05D8-4B10-84DA-5041DFACE885}" srcId="{589FF49F-8D05-46F4-A78F-694C46F73980}" destId="{4912CFF9-36EF-4655-8C8A-B6A88C849E20}" srcOrd="1" destOrd="0" parTransId="{F65DFF16-727F-4A71-B8BC-14C5D16BF32E}" sibTransId="{3BC06D16-0B9A-4F65-8016-72550BFE5CCE}"/>
    <dgm:cxn modelId="{5795F6F9-46E7-40D0-9659-FD939BE932E8}" srcId="{589FF49F-8D05-46F4-A78F-694C46F73980}" destId="{FCBF48B8-293F-4B0B-B3C9-59668C1FD54C}" srcOrd="4" destOrd="0" parTransId="{40992E7C-EFBB-4D56-B0FB-1165C207B77A}" sibTransId="{EA583A9C-9A0F-4386-84F4-C105ABA1BFB5}"/>
    <dgm:cxn modelId="{BF242F67-DDB2-4823-8C43-6D1F4704E660}" type="presOf" srcId="{589FF49F-8D05-46F4-A78F-694C46F73980}" destId="{F77DE0B3-3720-45EF-9449-41D45F097207}" srcOrd="0" destOrd="0" presId="urn:microsoft.com/office/officeart/2005/8/layout/venn3"/>
    <dgm:cxn modelId="{7DB626DD-6FF2-4081-9E3A-87D4D9DB8B3C}" type="presOf" srcId="{3622D681-5FDA-4B86-AA95-71087F116B3E}" destId="{BD52DE49-51B0-4212-B0F3-EBF93C331E64}" srcOrd="0" destOrd="0" presId="urn:microsoft.com/office/officeart/2005/8/layout/venn3"/>
    <dgm:cxn modelId="{F17F2B04-AFBD-4D0A-AC0F-64221C855D69}" type="presOf" srcId="{FCBF48B8-293F-4B0B-B3C9-59668C1FD54C}" destId="{A0376A0C-C29A-40C0-9AF7-291862697C56}" srcOrd="0" destOrd="0" presId="urn:microsoft.com/office/officeart/2005/8/layout/venn3"/>
    <dgm:cxn modelId="{BF792EF0-61DF-4D7E-9812-82757625FA2D}" type="presOf" srcId="{4912CFF9-36EF-4655-8C8A-B6A88C849E20}" destId="{B3E9A195-F64C-43F3-A748-6806302FCC8B}" srcOrd="0" destOrd="0" presId="urn:microsoft.com/office/officeart/2005/8/layout/venn3"/>
    <dgm:cxn modelId="{D787D91F-BCFF-4F56-9A99-5DAF397DDE51}" type="presOf" srcId="{27D566FC-0F48-4811-A235-B4888903A916}" destId="{8AD7C0FB-712C-492E-AD7C-B966FBA3275F}" srcOrd="0" destOrd="0" presId="urn:microsoft.com/office/officeart/2005/8/layout/venn3"/>
    <dgm:cxn modelId="{80B1B7B4-A535-487C-AECA-0E5B510597E4}" type="presOf" srcId="{200119F6-43ED-462F-8436-08F291472374}" destId="{009B7007-79B6-4C29-A9BE-6201634E8F7E}" srcOrd="0" destOrd="0" presId="urn:microsoft.com/office/officeart/2005/8/layout/venn3"/>
    <dgm:cxn modelId="{81F9E7A8-8820-4AE8-BF94-5267DFCBCCCF}" srcId="{589FF49F-8D05-46F4-A78F-694C46F73980}" destId="{200119F6-43ED-462F-8436-08F291472374}" srcOrd="2" destOrd="0" parTransId="{B13DF70D-BB15-459E-876A-4C1A20B84968}" sibTransId="{7B4F42B8-7256-4559-9E3D-293502D6A37C}"/>
    <dgm:cxn modelId="{C69DB0D3-B887-4210-8AFF-E6B74E1A7D0D}" srcId="{589FF49F-8D05-46F4-A78F-694C46F73980}" destId="{3622D681-5FDA-4B86-AA95-71087F116B3E}" srcOrd="3" destOrd="0" parTransId="{A700C9DC-2338-4A4F-A8AD-F2B7DD0948E2}" sibTransId="{16102E5E-7E3F-4FE5-977B-B72DAEED1695}"/>
    <dgm:cxn modelId="{851B8178-D1E0-4C9D-8856-248CF88EE896}" srcId="{589FF49F-8D05-46F4-A78F-694C46F73980}" destId="{27D566FC-0F48-4811-A235-B4888903A916}" srcOrd="0" destOrd="0" parTransId="{FBB2D6A6-F5BA-4619-9968-B71B182AD553}" sibTransId="{422DD1C5-007B-4B11-A129-D62B6FF71968}"/>
    <dgm:cxn modelId="{44785A12-9093-46A9-92B3-345CFC9B3033}" type="presParOf" srcId="{F77DE0B3-3720-45EF-9449-41D45F097207}" destId="{8AD7C0FB-712C-492E-AD7C-B966FBA3275F}" srcOrd="0" destOrd="0" presId="urn:microsoft.com/office/officeart/2005/8/layout/venn3"/>
    <dgm:cxn modelId="{71CBD661-1B43-4A52-86CA-553DAD39CD85}" type="presParOf" srcId="{F77DE0B3-3720-45EF-9449-41D45F097207}" destId="{861D049E-13B0-4C5B-BA9F-79FFCB745A2C}" srcOrd="1" destOrd="0" presId="urn:microsoft.com/office/officeart/2005/8/layout/venn3"/>
    <dgm:cxn modelId="{7AD2E5D6-2562-45FA-B608-7C7D75049730}" type="presParOf" srcId="{F77DE0B3-3720-45EF-9449-41D45F097207}" destId="{B3E9A195-F64C-43F3-A748-6806302FCC8B}" srcOrd="2" destOrd="0" presId="urn:microsoft.com/office/officeart/2005/8/layout/venn3"/>
    <dgm:cxn modelId="{6F9760EB-E7A3-4DEB-AAAA-DB60DCD39AB3}" type="presParOf" srcId="{F77DE0B3-3720-45EF-9449-41D45F097207}" destId="{E3EF8B4A-920F-40B1-BDF8-B454FB93EB8C}" srcOrd="3" destOrd="0" presId="urn:microsoft.com/office/officeart/2005/8/layout/venn3"/>
    <dgm:cxn modelId="{23411D58-5B26-41F8-BAD7-43562E872D68}" type="presParOf" srcId="{F77DE0B3-3720-45EF-9449-41D45F097207}" destId="{009B7007-79B6-4C29-A9BE-6201634E8F7E}" srcOrd="4" destOrd="0" presId="urn:microsoft.com/office/officeart/2005/8/layout/venn3"/>
    <dgm:cxn modelId="{641A32DD-755B-4840-92C1-DBF5C9B135F3}" type="presParOf" srcId="{F77DE0B3-3720-45EF-9449-41D45F097207}" destId="{90F2FFBC-D2AD-4AA3-B306-70A634AE0CB1}" srcOrd="5" destOrd="0" presId="urn:microsoft.com/office/officeart/2005/8/layout/venn3"/>
    <dgm:cxn modelId="{C99B8088-5B69-40A1-B9C4-9BDF84C4B42B}" type="presParOf" srcId="{F77DE0B3-3720-45EF-9449-41D45F097207}" destId="{BD52DE49-51B0-4212-B0F3-EBF93C331E64}" srcOrd="6" destOrd="0" presId="urn:microsoft.com/office/officeart/2005/8/layout/venn3"/>
    <dgm:cxn modelId="{85FB2340-3DBA-4B5D-97D2-0DFB4C913A1D}" type="presParOf" srcId="{F77DE0B3-3720-45EF-9449-41D45F097207}" destId="{FFAB2594-7F8C-4D4A-9019-AA1BD41D4465}" srcOrd="7" destOrd="0" presId="urn:microsoft.com/office/officeart/2005/8/layout/venn3"/>
    <dgm:cxn modelId="{456E115C-BA59-4A19-8B11-F218B925EF5D}" type="presParOf" srcId="{F77DE0B3-3720-45EF-9449-41D45F097207}" destId="{A0376A0C-C29A-40C0-9AF7-291862697C56}" srcOrd="8"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DAFAB8E-5695-4EF1-B889-0867C4C03595}"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fr-FR"/>
        </a:p>
      </dgm:t>
    </dgm:pt>
    <dgm:pt modelId="{CBC64E19-1C2E-408E-978C-BA214EC9A358}">
      <dgm:prSet phldrT="[Texte]" custT="1"/>
      <dgm:spPr>
        <a:solidFill>
          <a:srgbClr val="002060">
            <a:alpha val="60000"/>
          </a:srgbClr>
        </a:solidFill>
        <a:ln>
          <a:noFill/>
        </a:ln>
      </dgm:spPr>
      <dgm:t>
        <a:bodyPr/>
        <a:lstStyle/>
        <a:p>
          <a:r>
            <a:rPr lang="fr-FR" sz="1500" dirty="0" smtClean="0">
              <a:solidFill>
                <a:schemeClr val="bg1"/>
              </a:solidFill>
            </a:rPr>
            <a:t>Les fondamentaux de l’ADE</a:t>
          </a:r>
          <a:endParaRPr lang="fr-FR" sz="1500" dirty="0">
            <a:solidFill>
              <a:schemeClr val="bg1"/>
            </a:solidFill>
          </a:endParaRPr>
        </a:p>
      </dgm:t>
    </dgm:pt>
    <dgm:pt modelId="{678038B3-7A68-444E-B208-30A5BDFB4304}" type="parTrans" cxnId="{2A149CE9-D4CF-4CE4-B890-8B9A8A161671}">
      <dgm:prSet/>
      <dgm:spPr/>
      <dgm:t>
        <a:bodyPr/>
        <a:lstStyle/>
        <a:p>
          <a:endParaRPr lang="fr-FR" sz="1500"/>
        </a:p>
      </dgm:t>
    </dgm:pt>
    <dgm:pt modelId="{9876FA14-98B8-47EE-84A1-3082E227F1E9}" type="sibTrans" cxnId="{2A149CE9-D4CF-4CE4-B890-8B9A8A161671}">
      <dgm:prSet/>
      <dgm:spPr/>
      <dgm:t>
        <a:bodyPr/>
        <a:lstStyle/>
        <a:p>
          <a:endParaRPr lang="fr-FR" sz="1500"/>
        </a:p>
      </dgm:t>
    </dgm:pt>
    <dgm:pt modelId="{69530A87-8D4C-4DAF-BA3C-21A930751333}">
      <dgm:prSet phldrT="[Texte]" custT="1"/>
      <dgm:spPr>
        <a:ln>
          <a:solidFill>
            <a:srgbClr val="002060"/>
          </a:solidFill>
        </a:ln>
      </dgm:spPr>
      <dgm:t>
        <a:bodyPr/>
        <a:lstStyle/>
        <a:p>
          <a:r>
            <a:rPr lang="fr-FR" sz="1200" dirty="0" smtClean="0">
              <a:solidFill>
                <a:srgbClr val="002060"/>
              </a:solidFill>
            </a:rPr>
            <a:t>E-learning</a:t>
          </a:r>
        </a:p>
        <a:p>
          <a:r>
            <a:rPr lang="fr-FR" sz="1200" dirty="0" smtClean="0">
              <a:solidFill>
                <a:srgbClr val="002060"/>
              </a:solidFill>
            </a:rPr>
            <a:t>45’</a:t>
          </a:r>
          <a:endParaRPr lang="fr-FR" sz="1200" dirty="0">
            <a:solidFill>
              <a:srgbClr val="002060"/>
            </a:solidFill>
          </a:endParaRPr>
        </a:p>
      </dgm:t>
    </dgm:pt>
    <dgm:pt modelId="{490FFBA0-6E2F-42CC-B5CC-8E86A3D1263D}" type="parTrans" cxnId="{FB1CFECD-C1D7-4A54-B28E-E2D7CAC188A4}">
      <dgm:prSet/>
      <dgm:spPr>
        <a:ln>
          <a:solidFill>
            <a:srgbClr val="002060"/>
          </a:solidFill>
        </a:ln>
      </dgm:spPr>
      <dgm:t>
        <a:bodyPr/>
        <a:lstStyle/>
        <a:p>
          <a:endParaRPr lang="fr-FR" sz="1500"/>
        </a:p>
      </dgm:t>
    </dgm:pt>
    <dgm:pt modelId="{3613F58D-4CAB-46A1-9419-F70948F37800}" type="sibTrans" cxnId="{FB1CFECD-C1D7-4A54-B28E-E2D7CAC188A4}">
      <dgm:prSet/>
      <dgm:spPr/>
      <dgm:t>
        <a:bodyPr/>
        <a:lstStyle/>
        <a:p>
          <a:endParaRPr lang="fr-FR" sz="1500"/>
        </a:p>
      </dgm:t>
    </dgm:pt>
    <dgm:pt modelId="{42775BAC-2CB2-4B5C-A464-F6F03B8D8842}">
      <dgm:prSet phldrT="[Texte]" custT="1"/>
      <dgm:spPr>
        <a:solidFill>
          <a:srgbClr val="002060">
            <a:alpha val="70000"/>
          </a:srgbClr>
        </a:solidFill>
        <a:ln>
          <a:noFill/>
        </a:ln>
      </dgm:spPr>
      <dgm:t>
        <a:bodyPr/>
        <a:lstStyle/>
        <a:p>
          <a:r>
            <a:rPr lang="fr-FR" sz="1500" dirty="0" smtClean="0">
              <a:solidFill>
                <a:schemeClr val="bg1"/>
              </a:solidFill>
            </a:rPr>
            <a:t>L’offre ADE et l’approche commerciale</a:t>
          </a:r>
          <a:endParaRPr lang="fr-FR" sz="1500" dirty="0">
            <a:solidFill>
              <a:schemeClr val="bg1"/>
            </a:solidFill>
          </a:endParaRPr>
        </a:p>
      </dgm:t>
    </dgm:pt>
    <dgm:pt modelId="{194072C6-3E4F-4565-AFFE-B6C0B29F85B3}" type="parTrans" cxnId="{D333D336-C18B-41EA-B7F0-6BF29E6A20E6}">
      <dgm:prSet/>
      <dgm:spPr/>
      <dgm:t>
        <a:bodyPr/>
        <a:lstStyle/>
        <a:p>
          <a:endParaRPr lang="fr-FR" sz="1500"/>
        </a:p>
      </dgm:t>
    </dgm:pt>
    <dgm:pt modelId="{CBD481E8-062C-4FCD-957E-623E63C1D982}" type="sibTrans" cxnId="{D333D336-C18B-41EA-B7F0-6BF29E6A20E6}">
      <dgm:prSet/>
      <dgm:spPr/>
      <dgm:t>
        <a:bodyPr/>
        <a:lstStyle/>
        <a:p>
          <a:endParaRPr lang="fr-FR" sz="1500"/>
        </a:p>
      </dgm:t>
    </dgm:pt>
    <dgm:pt modelId="{D9361ADB-A6E4-47AB-9A5A-57ECFD0947C1}">
      <dgm:prSet phldrT="[Texte]" custT="1"/>
      <dgm:spPr>
        <a:ln>
          <a:solidFill>
            <a:srgbClr val="002060"/>
          </a:solidFill>
        </a:ln>
      </dgm:spPr>
      <dgm:t>
        <a:bodyPr/>
        <a:lstStyle/>
        <a:p>
          <a:r>
            <a:rPr lang="fr-FR" sz="1200" dirty="0" smtClean="0">
              <a:solidFill>
                <a:srgbClr val="002060"/>
              </a:solidFill>
            </a:rPr>
            <a:t>E-learning</a:t>
          </a:r>
        </a:p>
        <a:p>
          <a:r>
            <a:rPr lang="fr-FR" sz="1200" dirty="0" smtClean="0">
              <a:solidFill>
                <a:srgbClr val="002060"/>
              </a:solidFill>
            </a:rPr>
            <a:t>1H15</a:t>
          </a:r>
          <a:endParaRPr lang="fr-FR" sz="1200" dirty="0">
            <a:solidFill>
              <a:srgbClr val="002060"/>
            </a:solidFill>
          </a:endParaRPr>
        </a:p>
      </dgm:t>
    </dgm:pt>
    <dgm:pt modelId="{AA6AF997-6F9B-40E6-9455-D9D824EDF411}" type="parTrans" cxnId="{8180182D-48C2-4EF7-A889-350084ADEE66}">
      <dgm:prSet/>
      <dgm:spPr>
        <a:ln>
          <a:solidFill>
            <a:srgbClr val="002060"/>
          </a:solidFill>
        </a:ln>
      </dgm:spPr>
      <dgm:t>
        <a:bodyPr/>
        <a:lstStyle/>
        <a:p>
          <a:endParaRPr lang="fr-FR" sz="1500"/>
        </a:p>
      </dgm:t>
    </dgm:pt>
    <dgm:pt modelId="{34BD665F-B656-4138-84F4-163128F08385}" type="sibTrans" cxnId="{8180182D-48C2-4EF7-A889-350084ADEE66}">
      <dgm:prSet/>
      <dgm:spPr/>
      <dgm:t>
        <a:bodyPr/>
        <a:lstStyle/>
        <a:p>
          <a:endParaRPr lang="fr-FR" sz="1500"/>
        </a:p>
      </dgm:t>
    </dgm:pt>
    <dgm:pt modelId="{A822B9B5-208B-48B7-AD15-E684F9DAC370}">
      <dgm:prSet phldrT="[Texte]" custT="1"/>
      <dgm:spPr>
        <a:solidFill>
          <a:srgbClr val="002060">
            <a:alpha val="80000"/>
          </a:srgbClr>
        </a:solidFill>
        <a:ln>
          <a:noFill/>
        </a:ln>
      </dgm:spPr>
      <dgm:t>
        <a:bodyPr/>
        <a:lstStyle/>
        <a:p>
          <a:r>
            <a:rPr lang="fr-FR" sz="1500" dirty="0" smtClean="0">
              <a:solidFill>
                <a:schemeClr val="bg1"/>
              </a:solidFill>
            </a:rPr>
            <a:t>Le nouveau parcours ADE</a:t>
          </a:r>
          <a:endParaRPr lang="fr-FR" sz="1500" b="1" dirty="0">
            <a:solidFill>
              <a:schemeClr val="bg1"/>
            </a:solidFill>
          </a:endParaRPr>
        </a:p>
      </dgm:t>
    </dgm:pt>
    <dgm:pt modelId="{C98C63CA-00D3-4378-A551-D554CD4F0A57}" type="parTrans" cxnId="{8804DCEB-AF67-4377-B996-5E163F2FD7E9}">
      <dgm:prSet/>
      <dgm:spPr/>
      <dgm:t>
        <a:bodyPr/>
        <a:lstStyle/>
        <a:p>
          <a:endParaRPr lang="fr-FR" sz="1500"/>
        </a:p>
      </dgm:t>
    </dgm:pt>
    <dgm:pt modelId="{F1E6F465-821F-4B61-A1C4-2F5A681B9548}" type="sibTrans" cxnId="{8804DCEB-AF67-4377-B996-5E163F2FD7E9}">
      <dgm:prSet/>
      <dgm:spPr/>
      <dgm:t>
        <a:bodyPr/>
        <a:lstStyle/>
        <a:p>
          <a:endParaRPr lang="fr-FR" sz="1500"/>
        </a:p>
      </dgm:t>
    </dgm:pt>
    <dgm:pt modelId="{DFB3545F-E68F-4B47-BAAB-FB81E6502803}">
      <dgm:prSet phldrT="[Texte]" custT="1"/>
      <dgm:spPr>
        <a:ln>
          <a:solidFill>
            <a:srgbClr val="002060"/>
          </a:solidFill>
        </a:ln>
      </dgm:spPr>
      <dgm:t>
        <a:bodyPr/>
        <a:lstStyle/>
        <a:p>
          <a:r>
            <a:rPr lang="fr-FR" sz="1200" dirty="0" smtClean="0">
              <a:solidFill>
                <a:srgbClr val="002060"/>
              </a:solidFill>
              <a:sym typeface="Wingdings" panose="05000000000000000000" pitchFamily="2" charset="2"/>
            </a:rPr>
            <a:t> </a:t>
          </a:r>
          <a:r>
            <a:rPr lang="fr-FR" sz="1200" dirty="0" smtClean="0">
              <a:solidFill>
                <a:srgbClr val="002060"/>
              </a:solidFill>
            </a:rPr>
            <a:t>Maîtriser le parcours</a:t>
          </a:r>
          <a:endParaRPr lang="fr-FR" sz="1200" dirty="0">
            <a:solidFill>
              <a:srgbClr val="002060"/>
            </a:solidFill>
          </a:endParaRPr>
        </a:p>
      </dgm:t>
    </dgm:pt>
    <dgm:pt modelId="{05BAAF83-9105-4994-A183-3DC7178A22D6}" type="parTrans" cxnId="{492658C7-44BD-42D6-83D8-8CEA7F2D7E89}">
      <dgm:prSet/>
      <dgm:spPr>
        <a:ln>
          <a:solidFill>
            <a:srgbClr val="002060"/>
          </a:solidFill>
        </a:ln>
      </dgm:spPr>
      <dgm:t>
        <a:bodyPr/>
        <a:lstStyle/>
        <a:p>
          <a:endParaRPr lang="fr-FR" sz="1500"/>
        </a:p>
      </dgm:t>
    </dgm:pt>
    <dgm:pt modelId="{226251EF-3595-4189-8D23-0977BAF2AF19}" type="sibTrans" cxnId="{492658C7-44BD-42D6-83D8-8CEA7F2D7E89}">
      <dgm:prSet/>
      <dgm:spPr/>
      <dgm:t>
        <a:bodyPr/>
        <a:lstStyle/>
        <a:p>
          <a:endParaRPr lang="fr-FR" sz="1500"/>
        </a:p>
      </dgm:t>
    </dgm:pt>
    <dgm:pt modelId="{E12DBD2F-8321-4E12-9628-4886BB0C65D2}">
      <dgm:prSet phldrT="[Texte]" custT="1"/>
      <dgm:spPr>
        <a:solidFill>
          <a:srgbClr val="002060">
            <a:alpha val="90000"/>
          </a:srgbClr>
        </a:solidFill>
        <a:ln>
          <a:noFill/>
        </a:ln>
      </dgm:spPr>
      <dgm:t>
        <a:bodyPr/>
        <a:lstStyle/>
        <a:p>
          <a:r>
            <a:rPr lang="fr-FR" sz="1500" dirty="0" smtClean="0">
              <a:solidFill>
                <a:schemeClr val="bg1"/>
              </a:solidFill>
            </a:rPr>
            <a:t>Ancrage de l’offre et démarche commerciale</a:t>
          </a:r>
          <a:endParaRPr lang="fr-FR" sz="1500" b="1" dirty="0">
            <a:solidFill>
              <a:schemeClr val="bg1"/>
            </a:solidFill>
          </a:endParaRPr>
        </a:p>
      </dgm:t>
    </dgm:pt>
    <dgm:pt modelId="{2280A2BB-3AAA-4230-AF2F-840212036B85}" type="parTrans" cxnId="{EBFD2D2E-3221-4227-AF48-4B9349B93B0A}">
      <dgm:prSet/>
      <dgm:spPr/>
      <dgm:t>
        <a:bodyPr/>
        <a:lstStyle/>
        <a:p>
          <a:endParaRPr lang="fr-FR" sz="1500"/>
        </a:p>
      </dgm:t>
    </dgm:pt>
    <dgm:pt modelId="{1376C699-6F72-43FF-8D08-7207077D5754}" type="sibTrans" cxnId="{EBFD2D2E-3221-4227-AF48-4B9349B93B0A}">
      <dgm:prSet/>
      <dgm:spPr/>
      <dgm:t>
        <a:bodyPr/>
        <a:lstStyle/>
        <a:p>
          <a:endParaRPr lang="fr-FR" sz="1500"/>
        </a:p>
      </dgm:t>
    </dgm:pt>
    <dgm:pt modelId="{2DC1E7A3-A119-44A9-97D8-C0CBF67F7263}">
      <dgm:prSet phldrT="[Texte]" custT="1"/>
      <dgm:spPr>
        <a:solidFill>
          <a:srgbClr val="002060"/>
        </a:solidFill>
        <a:ln>
          <a:noFill/>
        </a:ln>
      </dgm:spPr>
      <dgm:t>
        <a:bodyPr/>
        <a:lstStyle/>
        <a:p>
          <a:r>
            <a:rPr lang="fr-FR" sz="1500" dirty="0" smtClean="0">
              <a:solidFill>
                <a:schemeClr val="bg1"/>
              </a:solidFill>
            </a:rPr>
            <a:t>Accompagnement</a:t>
          </a:r>
          <a:endParaRPr lang="fr-FR" sz="1500" b="1" dirty="0" smtClean="0">
            <a:solidFill>
              <a:schemeClr val="bg1"/>
            </a:solidFill>
          </a:endParaRPr>
        </a:p>
      </dgm:t>
    </dgm:pt>
    <dgm:pt modelId="{4C707B6C-971A-4FE4-8A15-9F2A2718D13C}" type="parTrans" cxnId="{4A0D8F40-D307-4C1F-81BF-4957A0EB1557}">
      <dgm:prSet/>
      <dgm:spPr/>
      <dgm:t>
        <a:bodyPr/>
        <a:lstStyle/>
        <a:p>
          <a:endParaRPr lang="fr-FR" sz="1500"/>
        </a:p>
      </dgm:t>
    </dgm:pt>
    <dgm:pt modelId="{794996C3-65AC-4E5A-8473-3EDDD498024E}" type="sibTrans" cxnId="{4A0D8F40-D307-4C1F-81BF-4957A0EB1557}">
      <dgm:prSet/>
      <dgm:spPr/>
      <dgm:t>
        <a:bodyPr/>
        <a:lstStyle/>
        <a:p>
          <a:endParaRPr lang="fr-FR" sz="1500"/>
        </a:p>
      </dgm:t>
    </dgm:pt>
    <dgm:pt modelId="{FEBADEC7-5236-495F-BE36-F1632F0B36CA}">
      <dgm:prSet phldrT="[Texte]" custT="1"/>
      <dgm:spPr>
        <a:ln>
          <a:solidFill>
            <a:srgbClr val="002060"/>
          </a:solidFill>
        </a:ln>
      </dgm:spPr>
      <dgm:t>
        <a:bodyPr/>
        <a:lstStyle/>
        <a:p>
          <a:r>
            <a:rPr lang="fr-FR" sz="1200" dirty="0" smtClean="0">
              <a:solidFill>
                <a:srgbClr val="002060"/>
              </a:solidFill>
              <a:sym typeface="Wingdings" panose="05000000000000000000" pitchFamily="2" charset="2"/>
            </a:rPr>
            <a:t> Ancrer les connaissances de base</a:t>
          </a:r>
          <a:endParaRPr lang="fr-FR" sz="1200" dirty="0">
            <a:solidFill>
              <a:srgbClr val="002060"/>
            </a:solidFill>
          </a:endParaRPr>
        </a:p>
      </dgm:t>
    </dgm:pt>
    <dgm:pt modelId="{0C6AB0D0-954F-4A2E-87A0-49C5D43A233A}" type="parTrans" cxnId="{CF3F5139-0C9F-4E6F-9393-747B8025AB29}">
      <dgm:prSet/>
      <dgm:spPr>
        <a:ln>
          <a:solidFill>
            <a:srgbClr val="002060"/>
          </a:solidFill>
        </a:ln>
      </dgm:spPr>
      <dgm:t>
        <a:bodyPr/>
        <a:lstStyle/>
        <a:p>
          <a:endParaRPr lang="fr-FR" sz="1500"/>
        </a:p>
      </dgm:t>
    </dgm:pt>
    <dgm:pt modelId="{A89B692F-BB2E-405D-B8CF-B6F561DE5550}" type="sibTrans" cxnId="{CF3F5139-0C9F-4E6F-9393-747B8025AB29}">
      <dgm:prSet/>
      <dgm:spPr/>
      <dgm:t>
        <a:bodyPr/>
        <a:lstStyle/>
        <a:p>
          <a:endParaRPr lang="fr-FR" sz="1500"/>
        </a:p>
      </dgm:t>
    </dgm:pt>
    <dgm:pt modelId="{D30D732A-D080-4EAA-911C-4D527613DD66}">
      <dgm:prSet phldrT="[Texte]" custT="1"/>
      <dgm:spPr>
        <a:ln>
          <a:solidFill>
            <a:srgbClr val="002060"/>
          </a:solidFill>
        </a:ln>
      </dgm:spPr>
      <dgm:t>
        <a:bodyPr/>
        <a:lstStyle/>
        <a:p>
          <a:r>
            <a:rPr lang="fr-FR" sz="1200" smtClean="0">
              <a:solidFill>
                <a:srgbClr val="002060"/>
              </a:solidFill>
              <a:sym typeface="Wingdings" panose="05000000000000000000" pitchFamily="2" charset="2"/>
            </a:rPr>
            <a:t> </a:t>
          </a:r>
          <a:r>
            <a:rPr lang="fr-FR" sz="1200" smtClean="0">
              <a:solidFill>
                <a:srgbClr val="002060"/>
              </a:solidFill>
            </a:rPr>
            <a:t>S’approprier la nouvelle offre et ses spécificités </a:t>
          </a:r>
          <a:endParaRPr lang="fr-FR" sz="1200" dirty="0">
            <a:solidFill>
              <a:srgbClr val="002060"/>
            </a:solidFill>
          </a:endParaRPr>
        </a:p>
      </dgm:t>
    </dgm:pt>
    <dgm:pt modelId="{1684C7BC-4B85-42B0-8E05-45F44F765CED}" type="parTrans" cxnId="{9AED2956-935F-451B-979F-8D52F936B14E}">
      <dgm:prSet/>
      <dgm:spPr>
        <a:ln>
          <a:solidFill>
            <a:srgbClr val="002060"/>
          </a:solidFill>
        </a:ln>
      </dgm:spPr>
      <dgm:t>
        <a:bodyPr/>
        <a:lstStyle/>
        <a:p>
          <a:endParaRPr lang="fr-FR" sz="1500"/>
        </a:p>
      </dgm:t>
    </dgm:pt>
    <dgm:pt modelId="{57C528FC-8E76-489F-96D4-29D302F2310C}" type="sibTrans" cxnId="{9AED2956-935F-451B-979F-8D52F936B14E}">
      <dgm:prSet/>
      <dgm:spPr/>
      <dgm:t>
        <a:bodyPr/>
        <a:lstStyle/>
        <a:p>
          <a:endParaRPr lang="fr-FR" sz="1500"/>
        </a:p>
      </dgm:t>
    </dgm:pt>
    <dgm:pt modelId="{40810FB5-433D-4450-B342-14AD08FAD171}">
      <dgm:prSet phldrT="[Texte]" custT="1"/>
      <dgm:spPr>
        <a:ln>
          <a:solidFill>
            <a:srgbClr val="002060"/>
          </a:solidFill>
        </a:ln>
      </dgm:spPr>
      <dgm:t>
        <a:bodyPr/>
        <a:lstStyle/>
        <a:p>
          <a:r>
            <a:rPr lang="fr-FR" sz="1200" dirty="0" smtClean="0">
              <a:solidFill>
                <a:srgbClr val="002060"/>
              </a:solidFill>
            </a:rPr>
            <a:t>Tutoriel vidéo</a:t>
          </a:r>
        </a:p>
        <a:p>
          <a:r>
            <a:rPr lang="fr-FR" sz="1200" dirty="0" smtClean="0">
              <a:solidFill>
                <a:srgbClr val="002060"/>
              </a:solidFill>
            </a:rPr>
            <a:t>5’</a:t>
          </a:r>
          <a:endParaRPr lang="fr-FR" sz="1200" dirty="0">
            <a:solidFill>
              <a:srgbClr val="002060"/>
            </a:solidFill>
          </a:endParaRPr>
        </a:p>
      </dgm:t>
    </dgm:pt>
    <dgm:pt modelId="{060F7891-D52E-49AD-8641-9E5E85BF5C55}" type="parTrans" cxnId="{C7C41ED0-8520-4F4C-ACEC-73DE6C24D77D}">
      <dgm:prSet/>
      <dgm:spPr>
        <a:ln>
          <a:solidFill>
            <a:srgbClr val="002060"/>
          </a:solidFill>
        </a:ln>
      </dgm:spPr>
      <dgm:t>
        <a:bodyPr/>
        <a:lstStyle/>
        <a:p>
          <a:endParaRPr lang="fr-FR" sz="1500"/>
        </a:p>
      </dgm:t>
    </dgm:pt>
    <dgm:pt modelId="{A7A5A622-ED5A-496E-A0CB-024BCE903A38}" type="sibTrans" cxnId="{C7C41ED0-8520-4F4C-ACEC-73DE6C24D77D}">
      <dgm:prSet/>
      <dgm:spPr/>
      <dgm:t>
        <a:bodyPr/>
        <a:lstStyle/>
        <a:p>
          <a:endParaRPr lang="fr-FR" sz="1500"/>
        </a:p>
      </dgm:t>
    </dgm:pt>
    <dgm:pt modelId="{274060F2-5A56-49E6-A1C6-36A11D8A759E}">
      <dgm:prSet phldrT="[Texte]" custT="1"/>
      <dgm:spPr>
        <a:ln>
          <a:solidFill>
            <a:srgbClr val="002060"/>
          </a:solidFill>
        </a:ln>
      </dgm:spPr>
      <dgm:t>
        <a:bodyPr/>
        <a:lstStyle/>
        <a:p>
          <a:r>
            <a:rPr lang="fr-FR" sz="1200" dirty="0" smtClean="0">
              <a:solidFill>
                <a:srgbClr val="002060"/>
              </a:solidFill>
              <a:sym typeface="Wingdings" panose="05000000000000000000" pitchFamily="2" charset="2"/>
            </a:rPr>
            <a:t> </a:t>
          </a:r>
          <a:r>
            <a:rPr lang="fr-FR" sz="1200" dirty="0" smtClean="0">
              <a:solidFill>
                <a:srgbClr val="002060"/>
              </a:solidFill>
            </a:rPr>
            <a:t>Vendre et conseiller l’ADE</a:t>
          </a:r>
          <a:endParaRPr lang="fr-FR" sz="1200" b="1" dirty="0">
            <a:solidFill>
              <a:srgbClr val="002060"/>
            </a:solidFill>
          </a:endParaRPr>
        </a:p>
      </dgm:t>
    </dgm:pt>
    <dgm:pt modelId="{E5F5E292-65A8-4557-8A13-78DB6D1564D3}" type="parTrans" cxnId="{444235B3-583F-4F15-8024-A7D3880D5910}">
      <dgm:prSet/>
      <dgm:spPr>
        <a:ln>
          <a:solidFill>
            <a:srgbClr val="002060"/>
          </a:solidFill>
        </a:ln>
      </dgm:spPr>
      <dgm:t>
        <a:bodyPr/>
        <a:lstStyle/>
        <a:p>
          <a:endParaRPr lang="fr-FR" sz="1500"/>
        </a:p>
      </dgm:t>
    </dgm:pt>
    <dgm:pt modelId="{4AAF0E1C-1C36-4F65-8B18-A1DFFC140FBD}" type="sibTrans" cxnId="{444235B3-583F-4F15-8024-A7D3880D5910}">
      <dgm:prSet/>
      <dgm:spPr/>
      <dgm:t>
        <a:bodyPr/>
        <a:lstStyle/>
        <a:p>
          <a:endParaRPr lang="fr-FR" sz="1500"/>
        </a:p>
      </dgm:t>
    </dgm:pt>
    <dgm:pt modelId="{FFBEBE8F-A2EF-4FBC-B10C-C56F422C45E7}">
      <dgm:prSet phldrT="[Texte]" custT="1"/>
      <dgm:spPr>
        <a:ln>
          <a:solidFill>
            <a:srgbClr val="002060"/>
          </a:solidFill>
        </a:ln>
      </dgm:spPr>
      <dgm:t>
        <a:bodyPr/>
        <a:lstStyle/>
        <a:p>
          <a:r>
            <a:rPr lang="fr-FR" sz="1200" dirty="0" smtClean="0">
              <a:solidFill>
                <a:srgbClr val="002060"/>
              </a:solidFill>
            </a:rPr>
            <a:t>Classe virtuelle</a:t>
          </a:r>
        </a:p>
        <a:p>
          <a:r>
            <a:rPr lang="fr-FR" sz="1200" dirty="0" smtClean="0">
              <a:solidFill>
                <a:srgbClr val="002060"/>
              </a:solidFill>
            </a:rPr>
            <a:t>3H30</a:t>
          </a:r>
          <a:endParaRPr lang="fr-FR" sz="1200" b="1" dirty="0">
            <a:solidFill>
              <a:srgbClr val="002060"/>
            </a:solidFill>
          </a:endParaRPr>
        </a:p>
      </dgm:t>
    </dgm:pt>
    <dgm:pt modelId="{47A48A18-5344-4F9E-8C65-0A84DB8DEE5A}" type="parTrans" cxnId="{C736273A-FB07-4A43-823F-54E27C07C578}">
      <dgm:prSet/>
      <dgm:spPr>
        <a:ln>
          <a:solidFill>
            <a:srgbClr val="002060"/>
          </a:solidFill>
        </a:ln>
      </dgm:spPr>
      <dgm:t>
        <a:bodyPr/>
        <a:lstStyle/>
        <a:p>
          <a:endParaRPr lang="fr-FR" sz="1500"/>
        </a:p>
      </dgm:t>
    </dgm:pt>
    <dgm:pt modelId="{72024609-9E7A-4DA6-B2E5-E10A353584B6}" type="sibTrans" cxnId="{C736273A-FB07-4A43-823F-54E27C07C578}">
      <dgm:prSet/>
      <dgm:spPr/>
      <dgm:t>
        <a:bodyPr/>
        <a:lstStyle/>
        <a:p>
          <a:endParaRPr lang="fr-FR" sz="1500"/>
        </a:p>
      </dgm:t>
    </dgm:pt>
    <dgm:pt modelId="{29AC5101-834F-4262-A1BB-5D11B28E7297}">
      <dgm:prSet phldrT="[Texte]" custT="1"/>
      <dgm:spPr>
        <a:ln>
          <a:solidFill>
            <a:srgbClr val="002060"/>
          </a:solidFill>
        </a:ln>
      </dgm:spPr>
      <dgm:t>
        <a:bodyPr/>
        <a:lstStyle/>
        <a:p>
          <a:r>
            <a:rPr lang="fr-FR" sz="1200" dirty="0" smtClean="0">
              <a:solidFill>
                <a:srgbClr val="002060"/>
              </a:solidFill>
              <a:sym typeface="Wingdings" panose="05000000000000000000" pitchFamily="2" charset="2"/>
            </a:rPr>
            <a:t> </a:t>
          </a:r>
          <a:r>
            <a:rPr lang="fr-FR" sz="1200" dirty="0" smtClean="0">
              <a:solidFill>
                <a:srgbClr val="002060"/>
              </a:solidFill>
            </a:rPr>
            <a:t>Accompagner nos collaborateurs</a:t>
          </a:r>
          <a:endParaRPr lang="fr-FR" sz="1200" b="1" dirty="0" smtClean="0">
            <a:solidFill>
              <a:srgbClr val="002060"/>
            </a:solidFill>
          </a:endParaRPr>
        </a:p>
      </dgm:t>
    </dgm:pt>
    <dgm:pt modelId="{CCEB40F6-1376-4DA6-8734-C8CABEAF57AE}" type="parTrans" cxnId="{90EA631F-C3E6-408D-96C8-6E0028512809}">
      <dgm:prSet/>
      <dgm:spPr>
        <a:ln>
          <a:solidFill>
            <a:srgbClr val="002060"/>
          </a:solidFill>
        </a:ln>
      </dgm:spPr>
      <dgm:t>
        <a:bodyPr/>
        <a:lstStyle/>
        <a:p>
          <a:endParaRPr lang="fr-FR" sz="1500"/>
        </a:p>
      </dgm:t>
    </dgm:pt>
    <dgm:pt modelId="{CC14A141-0DF4-437E-98F9-25F856A42BE1}" type="sibTrans" cxnId="{90EA631F-C3E6-408D-96C8-6E0028512809}">
      <dgm:prSet/>
      <dgm:spPr/>
      <dgm:t>
        <a:bodyPr/>
        <a:lstStyle/>
        <a:p>
          <a:endParaRPr lang="fr-FR" sz="1500"/>
        </a:p>
      </dgm:t>
    </dgm:pt>
    <dgm:pt modelId="{41DC1E0E-D513-491C-AA83-84727DFE0A48}">
      <dgm:prSet phldrT="[Texte]" custT="1"/>
      <dgm:spPr>
        <a:ln>
          <a:solidFill>
            <a:srgbClr val="002060"/>
          </a:solidFill>
        </a:ln>
      </dgm:spPr>
      <dgm:t>
        <a:bodyPr/>
        <a:lstStyle/>
        <a:p>
          <a:r>
            <a:rPr lang="fr-FR" sz="1200" dirty="0" smtClean="0">
              <a:solidFill>
                <a:srgbClr val="002060"/>
              </a:solidFill>
            </a:rPr>
            <a:t>Kit animateurs</a:t>
          </a:r>
        </a:p>
        <a:p>
          <a:r>
            <a:rPr lang="fr-FR" sz="1200" dirty="0" smtClean="0">
              <a:solidFill>
                <a:srgbClr val="002060"/>
              </a:solidFill>
            </a:rPr>
            <a:t>Kit managers</a:t>
          </a:r>
          <a:endParaRPr lang="fr-FR" sz="1200" b="1" dirty="0" smtClean="0">
            <a:solidFill>
              <a:srgbClr val="002060"/>
            </a:solidFill>
          </a:endParaRPr>
        </a:p>
      </dgm:t>
    </dgm:pt>
    <dgm:pt modelId="{1DA85DEF-09AF-403A-A625-87A7516182C5}" type="parTrans" cxnId="{92630D0B-20EC-4820-AC4A-13706FA26016}">
      <dgm:prSet/>
      <dgm:spPr>
        <a:ln>
          <a:solidFill>
            <a:srgbClr val="002060"/>
          </a:solidFill>
        </a:ln>
      </dgm:spPr>
      <dgm:t>
        <a:bodyPr/>
        <a:lstStyle/>
        <a:p>
          <a:endParaRPr lang="fr-FR" sz="1500"/>
        </a:p>
      </dgm:t>
    </dgm:pt>
    <dgm:pt modelId="{D6F407F0-D8DD-42C1-AF84-DD6A0A14D2BF}" type="sibTrans" cxnId="{92630D0B-20EC-4820-AC4A-13706FA26016}">
      <dgm:prSet/>
      <dgm:spPr/>
      <dgm:t>
        <a:bodyPr/>
        <a:lstStyle/>
        <a:p>
          <a:endParaRPr lang="fr-FR" sz="1500"/>
        </a:p>
      </dgm:t>
    </dgm:pt>
    <dgm:pt modelId="{F6CC9DE6-A020-4255-A0BE-4A1CD281F5B5}" type="pres">
      <dgm:prSet presAssocID="{CDAFAB8E-5695-4EF1-B889-0867C4C03595}" presName="diagram" presStyleCnt="0">
        <dgm:presLayoutVars>
          <dgm:chPref val="1"/>
          <dgm:dir/>
          <dgm:animOne val="branch"/>
          <dgm:animLvl val="lvl"/>
          <dgm:resizeHandles/>
        </dgm:presLayoutVars>
      </dgm:prSet>
      <dgm:spPr/>
      <dgm:t>
        <a:bodyPr/>
        <a:lstStyle/>
        <a:p>
          <a:endParaRPr lang="fr-FR"/>
        </a:p>
      </dgm:t>
    </dgm:pt>
    <dgm:pt modelId="{D7F15E96-2E14-4CF1-9B2A-B54F1D0BB5A2}" type="pres">
      <dgm:prSet presAssocID="{CBC64E19-1C2E-408E-978C-BA214EC9A358}" presName="root" presStyleCnt="0"/>
      <dgm:spPr/>
    </dgm:pt>
    <dgm:pt modelId="{744F3CF6-908C-41F6-A77E-7EF38CE8D62E}" type="pres">
      <dgm:prSet presAssocID="{CBC64E19-1C2E-408E-978C-BA214EC9A358}" presName="rootComposite" presStyleCnt="0"/>
      <dgm:spPr/>
    </dgm:pt>
    <dgm:pt modelId="{D504ABAA-FF36-4C6A-A868-78EC9996C386}" type="pres">
      <dgm:prSet presAssocID="{CBC64E19-1C2E-408E-978C-BA214EC9A358}" presName="rootText" presStyleLbl="node1" presStyleIdx="0" presStyleCnt="5"/>
      <dgm:spPr/>
      <dgm:t>
        <a:bodyPr/>
        <a:lstStyle/>
        <a:p>
          <a:endParaRPr lang="fr-FR"/>
        </a:p>
      </dgm:t>
    </dgm:pt>
    <dgm:pt modelId="{1ADB3BF4-0376-44E8-BC53-1EED768AE8C1}" type="pres">
      <dgm:prSet presAssocID="{CBC64E19-1C2E-408E-978C-BA214EC9A358}" presName="rootConnector" presStyleLbl="node1" presStyleIdx="0" presStyleCnt="5"/>
      <dgm:spPr/>
      <dgm:t>
        <a:bodyPr/>
        <a:lstStyle/>
        <a:p>
          <a:endParaRPr lang="fr-FR"/>
        </a:p>
      </dgm:t>
    </dgm:pt>
    <dgm:pt modelId="{95CA4B43-6414-41FB-AAAA-94B9B0A6A1F0}" type="pres">
      <dgm:prSet presAssocID="{CBC64E19-1C2E-408E-978C-BA214EC9A358}" presName="childShape" presStyleCnt="0"/>
      <dgm:spPr/>
    </dgm:pt>
    <dgm:pt modelId="{21862D07-8D7A-4CC8-8DF5-6A8E5F937A1F}" type="pres">
      <dgm:prSet presAssocID="{0C6AB0D0-954F-4A2E-87A0-49C5D43A233A}" presName="Name13" presStyleLbl="parChTrans1D2" presStyleIdx="0" presStyleCnt="10"/>
      <dgm:spPr/>
      <dgm:t>
        <a:bodyPr/>
        <a:lstStyle/>
        <a:p>
          <a:endParaRPr lang="fr-FR"/>
        </a:p>
      </dgm:t>
    </dgm:pt>
    <dgm:pt modelId="{C69669B2-CDB7-4EB3-A321-3534FCA81937}" type="pres">
      <dgm:prSet presAssocID="{FEBADEC7-5236-495F-BE36-F1632F0B36CA}" presName="childText" presStyleLbl="bgAcc1" presStyleIdx="0" presStyleCnt="10">
        <dgm:presLayoutVars>
          <dgm:bulletEnabled val="1"/>
        </dgm:presLayoutVars>
      </dgm:prSet>
      <dgm:spPr/>
      <dgm:t>
        <a:bodyPr/>
        <a:lstStyle/>
        <a:p>
          <a:endParaRPr lang="fr-FR"/>
        </a:p>
      </dgm:t>
    </dgm:pt>
    <dgm:pt modelId="{1914B6C7-CC90-4EEE-BA33-C4CDD264D0A2}" type="pres">
      <dgm:prSet presAssocID="{490FFBA0-6E2F-42CC-B5CC-8E86A3D1263D}" presName="Name13" presStyleLbl="parChTrans1D2" presStyleIdx="1" presStyleCnt="10"/>
      <dgm:spPr/>
      <dgm:t>
        <a:bodyPr/>
        <a:lstStyle/>
        <a:p>
          <a:endParaRPr lang="fr-FR"/>
        </a:p>
      </dgm:t>
    </dgm:pt>
    <dgm:pt modelId="{566E6A39-9F90-48BB-AE6D-E776AA7DD237}" type="pres">
      <dgm:prSet presAssocID="{69530A87-8D4C-4DAF-BA3C-21A930751333}" presName="childText" presStyleLbl="bgAcc1" presStyleIdx="1" presStyleCnt="10">
        <dgm:presLayoutVars>
          <dgm:bulletEnabled val="1"/>
        </dgm:presLayoutVars>
      </dgm:prSet>
      <dgm:spPr/>
      <dgm:t>
        <a:bodyPr/>
        <a:lstStyle/>
        <a:p>
          <a:endParaRPr lang="fr-FR"/>
        </a:p>
      </dgm:t>
    </dgm:pt>
    <dgm:pt modelId="{5F3E3E6C-6F1C-452C-AEA6-69D1CB312D24}" type="pres">
      <dgm:prSet presAssocID="{42775BAC-2CB2-4B5C-A464-F6F03B8D8842}" presName="root" presStyleCnt="0"/>
      <dgm:spPr/>
    </dgm:pt>
    <dgm:pt modelId="{4BFA6852-E5D3-45F7-9159-3296F3FA0FB9}" type="pres">
      <dgm:prSet presAssocID="{42775BAC-2CB2-4B5C-A464-F6F03B8D8842}" presName="rootComposite" presStyleCnt="0"/>
      <dgm:spPr/>
    </dgm:pt>
    <dgm:pt modelId="{A13E37E0-6120-41F2-BD86-465AD56E930D}" type="pres">
      <dgm:prSet presAssocID="{42775BAC-2CB2-4B5C-A464-F6F03B8D8842}" presName="rootText" presStyleLbl="node1" presStyleIdx="1" presStyleCnt="5"/>
      <dgm:spPr/>
      <dgm:t>
        <a:bodyPr/>
        <a:lstStyle/>
        <a:p>
          <a:endParaRPr lang="fr-FR"/>
        </a:p>
      </dgm:t>
    </dgm:pt>
    <dgm:pt modelId="{A1270DE8-674E-4B9B-8425-F7AD8E3B28D0}" type="pres">
      <dgm:prSet presAssocID="{42775BAC-2CB2-4B5C-A464-F6F03B8D8842}" presName="rootConnector" presStyleLbl="node1" presStyleIdx="1" presStyleCnt="5"/>
      <dgm:spPr/>
      <dgm:t>
        <a:bodyPr/>
        <a:lstStyle/>
        <a:p>
          <a:endParaRPr lang="fr-FR"/>
        </a:p>
      </dgm:t>
    </dgm:pt>
    <dgm:pt modelId="{B5E1F404-7FB9-4C23-BEA0-9138E2E29A49}" type="pres">
      <dgm:prSet presAssocID="{42775BAC-2CB2-4B5C-A464-F6F03B8D8842}" presName="childShape" presStyleCnt="0"/>
      <dgm:spPr/>
    </dgm:pt>
    <dgm:pt modelId="{A93BE6AA-F8BF-4112-9963-05574C44030B}" type="pres">
      <dgm:prSet presAssocID="{1684C7BC-4B85-42B0-8E05-45F44F765CED}" presName="Name13" presStyleLbl="parChTrans1D2" presStyleIdx="2" presStyleCnt="10"/>
      <dgm:spPr/>
      <dgm:t>
        <a:bodyPr/>
        <a:lstStyle/>
        <a:p>
          <a:endParaRPr lang="fr-FR"/>
        </a:p>
      </dgm:t>
    </dgm:pt>
    <dgm:pt modelId="{B4FBFE4D-879E-465A-A3B1-4810F767A84F}" type="pres">
      <dgm:prSet presAssocID="{D30D732A-D080-4EAA-911C-4D527613DD66}" presName="childText" presStyleLbl="bgAcc1" presStyleIdx="2" presStyleCnt="10">
        <dgm:presLayoutVars>
          <dgm:bulletEnabled val="1"/>
        </dgm:presLayoutVars>
      </dgm:prSet>
      <dgm:spPr/>
      <dgm:t>
        <a:bodyPr/>
        <a:lstStyle/>
        <a:p>
          <a:endParaRPr lang="fr-FR"/>
        </a:p>
      </dgm:t>
    </dgm:pt>
    <dgm:pt modelId="{B395AE21-5AE6-4F83-9FF2-14DB126F57AD}" type="pres">
      <dgm:prSet presAssocID="{AA6AF997-6F9B-40E6-9455-D9D824EDF411}" presName="Name13" presStyleLbl="parChTrans1D2" presStyleIdx="3" presStyleCnt="10"/>
      <dgm:spPr/>
      <dgm:t>
        <a:bodyPr/>
        <a:lstStyle/>
        <a:p>
          <a:endParaRPr lang="fr-FR"/>
        </a:p>
      </dgm:t>
    </dgm:pt>
    <dgm:pt modelId="{4FDCEEA4-0BB5-4A70-ACBB-8E45C16CB8A4}" type="pres">
      <dgm:prSet presAssocID="{D9361ADB-A6E4-47AB-9A5A-57ECFD0947C1}" presName="childText" presStyleLbl="bgAcc1" presStyleIdx="3" presStyleCnt="10">
        <dgm:presLayoutVars>
          <dgm:bulletEnabled val="1"/>
        </dgm:presLayoutVars>
      </dgm:prSet>
      <dgm:spPr/>
      <dgm:t>
        <a:bodyPr/>
        <a:lstStyle/>
        <a:p>
          <a:endParaRPr lang="fr-FR"/>
        </a:p>
      </dgm:t>
    </dgm:pt>
    <dgm:pt modelId="{FEA30D9C-6FD5-47AE-B5EB-152B7901C8A5}" type="pres">
      <dgm:prSet presAssocID="{A822B9B5-208B-48B7-AD15-E684F9DAC370}" presName="root" presStyleCnt="0"/>
      <dgm:spPr/>
    </dgm:pt>
    <dgm:pt modelId="{9ABF5A4C-FCD9-4752-8D95-A73B3DB84DFC}" type="pres">
      <dgm:prSet presAssocID="{A822B9B5-208B-48B7-AD15-E684F9DAC370}" presName="rootComposite" presStyleCnt="0"/>
      <dgm:spPr/>
    </dgm:pt>
    <dgm:pt modelId="{3E624DF8-FDA2-4286-9183-8363DCF67115}" type="pres">
      <dgm:prSet presAssocID="{A822B9B5-208B-48B7-AD15-E684F9DAC370}" presName="rootText" presStyleLbl="node1" presStyleIdx="2" presStyleCnt="5"/>
      <dgm:spPr/>
      <dgm:t>
        <a:bodyPr/>
        <a:lstStyle/>
        <a:p>
          <a:endParaRPr lang="fr-FR"/>
        </a:p>
      </dgm:t>
    </dgm:pt>
    <dgm:pt modelId="{01142E09-8E6A-4EC3-B1DA-97B922C1A53C}" type="pres">
      <dgm:prSet presAssocID="{A822B9B5-208B-48B7-AD15-E684F9DAC370}" presName="rootConnector" presStyleLbl="node1" presStyleIdx="2" presStyleCnt="5"/>
      <dgm:spPr/>
      <dgm:t>
        <a:bodyPr/>
        <a:lstStyle/>
        <a:p>
          <a:endParaRPr lang="fr-FR"/>
        </a:p>
      </dgm:t>
    </dgm:pt>
    <dgm:pt modelId="{F4CFDD2B-7831-4CAF-B778-9F0CAB8C0DB3}" type="pres">
      <dgm:prSet presAssocID="{A822B9B5-208B-48B7-AD15-E684F9DAC370}" presName="childShape" presStyleCnt="0"/>
      <dgm:spPr/>
    </dgm:pt>
    <dgm:pt modelId="{0A3F4E2D-98B5-4AC7-829E-F5183924C8E7}" type="pres">
      <dgm:prSet presAssocID="{05BAAF83-9105-4994-A183-3DC7178A22D6}" presName="Name13" presStyleLbl="parChTrans1D2" presStyleIdx="4" presStyleCnt="10"/>
      <dgm:spPr/>
      <dgm:t>
        <a:bodyPr/>
        <a:lstStyle/>
        <a:p>
          <a:endParaRPr lang="fr-FR"/>
        </a:p>
      </dgm:t>
    </dgm:pt>
    <dgm:pt modelId="{0893EB75-5B99-4B99-A4F4-03EE8F1F1C1B}" type="pres">
      <dgm:prSet presAssocID="{DFB3545F-E68F-4B47-BAAB-FB81E6502803}" presName="childText" presStyleLbl="bgAcc1" presStyleIdx="4" presStyleCnt="10">
        <dgm:presLayoutVars>
          <dgm:bulletEnabled val="1"/>
        </dgm:presLayoutVars>
      </dgm:prSet>
      <dgm:spPr/>
      <dgm:t>
        <a:bodyPr/>
        <a:lstStyle/>
        <a:p>
          <a:endParaRPr lang="fr-FR"/>
        </a:p>
      </dgm:t>
    </dgm:pt>
    <dgm:pt modelId="{63759CFE-28DB-4FB0-9494-8E8283309D45}" type="pres">
      <dgm:prSet presAssocID="{060F7891-D52E-49AD-8641-9E5E85BF5C55}" presName="Name13" presStyleLbl="parChTrans1D2" presStyleIdx="5" presStyleCnt="10"/>
      <dgm:spPr/>
      <dgm:t>
        <a:bodyPr/>
        <a:lstStyle/>
        <a:p>
          <a:endParaRPr lang="fr-FR"/>
        </a:p>
      </dgm:t>
    </dgm:pt>
    <dgm:pt modelId="{90292C39-E4C9-42F1-85B9-98F5EF2F4CBA}" type="pres">
      <dgm:prSet presAssocID="{40810FB5-433D-4450-B342-14AD08FAD171}" presName="childText" presStyleLbl="bgAcc1" presStyleIdx="5" presStyleCnt="10">
        <dgm:presLayoutVars>
          <dgm:bulletEnabled val="1"/>
        </dgm:presLayoutVars>
      </dgm:prSet>
      <dgm:spPr/>
      <dgm:t>
        <a:bodyPr/>
        <a:lstStyle/>
        <a:p>
          <a:endParaRPr lang="fr-FR"/>
        </a:p>
      </dgm:t>
    </dgm:pt>
    <dgm:pt modelId="{9E19895D-2383-49D2-BD5F-EB267B1558CC}" type="pres">
      <dgm:prSet presAssocID="{E12DBD2F-8321-4E12-9628-4886BB0C65D2}" presName="root" presStyleCnt="0"/>
      <dgm:spPr/>
    </dgm:pt>
    <dgm:pt modelId="{ACAFC825-B365-4D42-B81D-78A9F11B46C8}" type="pres">
      <dgm:prSet presAssocID="{E12DBD2F-8321-4E12-9628-4886BB0C65D2}" presName="rootComposite" presStyleCnt="0"/>
      <dgm:spPr/>
    </dgm:pt>
    <dgm:pt modelId="{528050FE-33D1-4EDF-86CE-6862E4A948BF}" type="pres">
      <dgm:prSet presAssocID="{E12DBD2F-8321-4E12-9628-4886BB0C65D2}" presName="rootText" presStyleLbl="node1" presStyleIdx="3" presStyleCnt="5"/>
      <dgm:spPr/>
      <dgm:t>
        <a:bodyPr/>
        <a:lstStyle/>
        <a:p>
          <a:endParaRPr lang="fr-FR"/>
        </a:p>
      </dgm:t>
    </dgm:pt>
    <dgm:pt modelId="{C85E3F60-86A8-4817-AEE4-5E3CFF749620}" type="pres">
      <dgm:prSet presAssocID="{E12DBD2F-8321-4E12-9628-4886BB0C65D2}" presName="rootConnector" presStyleLbl="node1" presStyleIdx="3" presStyleCnt="5"/>
      <dgm:spPr/>
      <dgm:t>
        <a:bodyPr/>
        <a:lstStyle/>
        <a:p>
          <a:endParaRPr lang="fr-FR"/>
        </a:p>
      </dgm:t>
    </dgm:pt>
    <dgm:pt modelId="{FC81BD72-4081-4EBB-B85F-122CAF9172B9}" type="pres">
      <dgm:prSet presAssocID="{E12DBD2F-8321-4E12-9628-4886BB0C65D2}" presName="childShape" presStyleCnt="0"/>
      <dgm:spPr/>
    </dgm:pt>
    <dgm:pt modelId="{F73E6904-1BC6-4B5B-9FD4-7FDD7F9D7B7A}" type="pres">
      <dgm:prSet presAssocID="{E5F5E292-65A8-4557-8A13-78DB6D1564D3}" presName="Name13" presStyleLbl="parChTrans1D2" presStyleIdx="6" presStyleCnt="10"/>
      <dgm:spPr/>
      <dgm:t>
        <a:bodyPr/>
        <a:lstStyle/>
        <a:p>
          <a:endParaRPr lang="fr-FR"/>
        </a:p>
      </dgm:t>
    </dgm:pt>
    <dgm:pt modelId="{85E9144A-99E1-49A5-8EA9-E11FF6FE30A3}" type="pres">
      <dgm:prSet presAssocID="{274060F2-5A56-49E6-A1C6-36A11D8A759E}" presName="childText" presStyleLbl="bgAcc1" presStyleIdx="6" presStyleCnt="10">
        <dgm:presLayoutVars>
          <dgm:bulletEnabled val="1"/>
        </dgm:presLayoutVars>
      </dgm:prSet>
      <dgm:spPr/>
      <dgm:t>
        <a:bodyPr/>
        <a:lstStyle/>
        <a:p>
          <a:endParaRPr lang="fr-FR"/>
        </a:p>
      </dgm:t>
    </dgm:pt>
    <dgm:pt modelId="{EC02FF7B-519D-42AB-AAB4-7F469C964D17}" type="pres">
      <dgm:prSet presAssocID="{47A48A18-5344-4F9E-8C65-0A84DB8DEE5A}" presName="Name13" presStyleLbl="parChTrans1D2" presStyleIdx="7" presStyleCnt="10"/>
      <dgm:spPr/>
      <dgm:t>
        <a:bodyPr/>
        <a:lstStyle/>
        <a:p>
          <a:endParaRPr lang="fr-FR"/>
        </a:p>
      </dgm:t>
    </dgm:pt>
    <dgm:pt modelId="{A46D8140-1521-4E80-9283-C7841B7AC070}" type="pres">
      <dgm:prSet presAssocID="{FFBEBE8F-A2EF-4FBC-B10C-C56F422C45E7}" presName="childText" presStyleLbl="bgAcc1" presStyleIdx="7" presStyleCnt="10">
        <dgm:presLayoutVars>
          <dgm:bulletEnabled val="1"/>
        </dgm:presLayoutVars>
      </dgm:prSet>
      <dgm:spPr/>
      <dgm:t>
        <a:bodyPr/>
        <a:lstStyle/>
        <a:p>
          <a:endParaRPr lang="fr-FR"/>
        </a:p>
      </dgm:t>
    </dgm:pt>
    <dgm:pt modelId="{B335F07D-2E27-42B8-83E0-FAF2056915A8}" type="pres">
      <dgm:prSet presAssocID="{2DC1E7A3-A119-44A9-97D8-C0CBF67F7263}" presName="root" presStyleCnt="0"/>
      <dgm:spPr/>
    </dgm:pt>
    <dgm:pt modelId="{FDEBAC98-D12A-48BC-9377-171B817EF139}" type="pres">
      <dgm:prSet presAssocID="{2DC1E7A3-A119-44A9-97D8-C0CBF67F7263}" presName="rootComposite" presStyleCnt="0"/>
      <dgm:spPr/>
    </dgm:pt>
    <dgm:pt modelId="{6F4EEDC7-C525-4F39-BACB-050430DAE9C8}" type="pres">
      <dgm:prSet presAssocID="{2DC1E7A3-A119-44A9-97D8-C0CBF67F7263}" presName="rootText" presStyleLbl="node1" presStyleIdx="4" presStyleCnt="5"/>
      <dgm:spPr/>
      <dgm:t>
        <a:bodyPr/>
        <a:lstStyle/>
        <a:p>
          <a:endParaRPr lang="fr-FR"/>
        </a:p>
      </dgm:t>
    </dgm:pt>
    <dgm:pt modelId="{379E655C-235D-4239-B615-1E5F462B6450}" type="pres">
      <dgm:prSet presAssocID="{2DC1E7A3-A119-44A9-97D8-C0CBF67F7263}" presName="rootConnector" presStyleLbl="node1" presStyleIdx="4" presStyleCnt="5"/>
      <dgm:spPr/>
      <dgm:t>
        <a:bodyPr/>
        <a:lstStyle/>
        <a:p>
          <a:endParaRPr lang="fr-FR"/>
        </a:p>
      </dgm:t>
    </dgm:pt>
    <dgm:pt modelId="{98F1B8CE-4141-4BE6-8F3B-A556FFB08228}" type="pres">
      <dgm:prSet presAssocID="{2DC1E7A3-A119-44A9-97D8-C0CBF67F7263}" presName="childShape" presStyleCnt="0"/>
      <dgm:spPr/>
    </dgm:pt>
    <dgm:pt modelId="{AA9E1037-B32E-4015-AD5D-1FF591FAE8DC}" type="pres">
      <dgm:prSet presAssocID="{CCEB40F6-1376-4DA6-8734-C8CABEAF57AE}" presName="Name13" presStyleLbl="parChTrans1D2" presStyleIdx="8" presStyleCnt="10"/>
      <dgm:spPr/>
      <dgm:t>
        <a:bodyPr/>
        <a:lstStyle/>
        <a:p>
          <a:endParaRPr lang="fr-FR"/>
        </a:p>
      </dgm:t>
    </dgm:pt>
    <dgm:pt modelId="{FF3A2C80-35F3-468F-BE82-49DD6E7DF383}" type="pres">
      <dgm:prSet presAssocID="{29AC5101-834F-4262-A1BB-5D11B28E7297}" presName="childText" presStyleLbl="bgAcc1" presStyleIdx="8" presStyleCnt="10">
        <dgm:presLayoutVars>
          <dgm:bulletEnabled val="1"/>
        </dgm:presLayoutVars>
      </dgm:prSet>
      <dgm:spPr/>
      <dgm:t>
        <a:bodyPr/>
        <a:lstStyle/>
        <a:p>
          <a:endParaRPr lang="fr-FR"/>
        </a:p>
      </dgm:t>
    </dgm:pt>
    <dgm:pt modelId="{9BBD6C95-8270-4A6D-B653-E9B024AA5948}" type="pres">
      <dgm:prSet presAssocID="{1DA85DEF-09AF-403A-A625-87A7516182C5}" presName="Name13" presStyleLbl="parChTrans1D2" presStyleIdx="9" presStyleCnt="10"/>
      <dgm:spPr/>
      <dgm:t>
        <a:bodyPr/>
        <a:lstStyle/>
        <a:p>
          <a:endParaRPr lang="fr-FR"/>
        </a:p>
      </dgm:t>
    </dgm:pt>
    <dgm:pt modelId="{AEADA54D-9541-41B3-A0AB-093736E802E9}" type="pres">
      <dgm:prSet presAssocID="{41DC1E0E-D513-491C-AA83-84727DFE0A48}" presName="childText" presStyleLbl="bgAcc1" presStyleIdx="9" presStyleCnt="10">
        <dgm:presLayoutVars>
          <dgm:bulletEnabled val="1"/>
        </dgm:presLayoutVars>
      </dgm:prSet>
      <dgm:spPr/>
      <dgm:t>
        <a:bodyPr/>
        <a:lstStyle/>
        <a:p>
          <a:endParaRPr lang="fr-FR"/>
        </a:p>
      </dgm:t>
    </dgm:pt>
  </dgm:ptLst>
  <dgm:cxnLst>
    <dgm:cxn modelId="{0523EA77-749D-438B-BD2F-2486C2B4AF87}" type="presOf" srcId="{2DC1E7A3-A119-44A9-97D8-C0CBF67F7263}" destId="{6F4EEDC7-C525-4F39-BACB-050430DAE9C8}" srcOrd="0" destOrd="0" presId="urn:microsoft.com/office/officeart/2005/8/layout/hierarchy3"/>
    <dgm:cxn modelId="{CF3F5139-0C9F-4E6F-9393-747B8025AB29}" srcId="{CBC64E19-1C2E-408E-978C-BA214EC9A358}" destId="{FEBADEC7-5236-495F-BE36-F1632F0B36CA}" srcOrd="0" destOrd="0" parTransId="{0C6AB0D0-954F-4A2E-87A0-49C5D43A233A}" sibTransId="{A89B692F-BB2E-405D-B8CF-B6F561DE5550}"/>
    <dgm:cxn modelId="{900A8E87-619E-4005-A5F5-EFF96231C2F7}" type="presOf" srcId="{FFBEBE8F-A2EF-4FBC-B10C-C56F422C45E7}" destId="{A46D8140-1521-4E80-9283-C7841B7AC070}" srcOrd="0" destOrd="0" presId="urn:microsoft.com/office/officeart/2005/8/layout/hierarchy3"/>
    <dgm:cxn modelId="{86D6C833-4119-4EC4-A716-EA4871EF29EA}" type="presOf" srcId="{2DC1E7A3-A119-44A9-97D8-C0CBF67F7263}" destId="{379E655C-235D-4239-B615-1E5F462B6450}" srcOrd="1" destOrd="0" presId="urn:microsoft.com/office/officeart/2005/8/layout/hierarchy3"/>
    <dgm:cxn modelId="{90EA631F-C3E6-408D-96C8-6E0028512809}" srcId="{2DC1E7A3-A119-44A9-97D8-C0CBF67F7263}" destId="{29AC5101-834F-4262-A1BB-5D11B28E7297}" srcOrd="0" destOrd="0" parTransId="{CCEB40F6-1376-4DA6-8734-C8CABEAF57AE}" sibTransId="{CC14A141-0DF4-437E-98F9-25F856A42BE1}"/>
    <dgm:cxn modelId="{8180182D-48C2-4EF7-A889-350084ADEE66}" srcId="{42775BAC-2CB2-4B5C-A464-F6F03B8D8842}" destId="{D9361ADB-A6E4-47AB-9A5A-57ECFD0947C1}" srcOrd="1" destOrd="0" parTransId="{AA6AF997-6F9B-40E6-9455-D9D824EDF411}" sibTransId="{34BD665F-B656-4138-84F4-163128F08385}"/>
    <dgm:cxn modelId="{49A297E1-BAC5-45F6-B61A-2598E2590787}" type="presOf" srcId="{E12DBD2F-8321-4E12-9628-4886BB0C65D2}" destId="{528050FE-33D1-4EDF-86CE-6862E4A948BF}" srcOrd="0" destOrd="0" presId="urn:microsoft.com/office/officeart/2005/8/layout/hierarchy3"/>
    <dgm:cxn modelId="{8623E222-0EBB-409C-8E63-44F4A2A368AC}" type="presOf" srcId="{D30D732A-D080-4EAA-911C-4D527613DD66}" destId="{B4FBFE4D-879E-465A-A3B1-4810F767A84F}" srcOrd="0" destOrd="0" presId="urn:microsoft.com/office/officeart/2005/8/layout/hierarchy3"/>
    <dgm:cxn modelId="{7E743CA4-CAB5-4251-8CD2-206BEBE407A3}" type="presOf" srcId="{42775BAC-2CB2-4B5C-A464-F6F03B8D8842}" destId="{A1270DE8-674E-4B9B-8425-F7AD8E3B28D0}" srcOrd="1" destOrd="0" presId="urn:microsoft.com/office/officeart/2005/8/layout/hierarchy3"/>
    <dgm:cxn modelId="{9BD11C68-0AF5-40C1-B817-EE5539CF2A50}" type="presOf" srcId="{FEBADEC7-5236-495F-BE36-F1632F0B36CA}" destId="{C69669B2-CDB7-4EB3-A321-3534FCA81937}" srcOrd="0" destOrd="0" presId="urn:microsoft.com/office/officeart/2005/8/layout/hierarchy3"/>
    <dgm:cxn modelId="{83D2150E-82CC-40CC-B17D-CADB14BD2047}" type="presOf" srcId="{274060F2-5A56-49E6-A1C6-36A11D8A759E}" destId="{85E9144A-99E1-49A5-8EA9-E11FF6FE30A3}" srcOrd="0" destOrd="0" presId="urn:microsoft.com/office/officeart/2005/8/layout/hierarchy3"/>
    <dgm:cxn modelId="{E828A550-B6F9-46CF-A977-535D8CEC01DC}" type="presOf" srcId="{69530A87-8D4C-4DAF-BA3C-21A930751333}" destId="{566E6A39-9F90-48BB-AE6D-E776AA7DD237}" srcOrd="0" destOrd="0" presId="urn:microsoft.com/office/officeart/2005/8/layout/hierarchy3"/>
    <dgm:cxn modelId="{2C9BF2D0-8FA2-4C71-AB26-25A40D3E09A2}" type="presOf" srcId="{05BAAF83-9105-4994-A183-3DC7178A22D6}" destId="{0A3F4E2D-98B5-4AC7-829E-F5183924C8E7}" srcOrd="0" destOrd="0" presId="urn:microsoft.com/office/officeart/2005/8/layout/hierarchy3"/>
    <dgm:cxn modelId="{2EB3FA8D-3BE9-4F48-9ED9-40FD054C479C}" type="presOf" srcId="{1684C7BC-4B85-42B0-8E05-45F44F765CED}" destId="{A93BE6AA-F8BF-4112-9963-05574C44030B}" srcOrd="0" destOrd="0" presId="urn:microsoft.com/office/officeart/2005/8/layout/hierarchy3"/>
    <dgm:cxn modelId="{92630D0B-20EC-4820-AC4A-13706FA26016}" srcId="{2DC1E7A3-A119-44A9-97D8-C0CBF67F7263}" destId="{41DC1E0E-D513-491C-AA83-84727DFE0A48}" srcOrd="1" destOrd="0" parTransId="{1DA85DEF-09AF-403A-A625-87A7516182C5}" sibTransId="{D6F407F0-D8DD-42C1-AF84-DD6A0A14D2BF}"/>
    <dgm:cxn modelId="{C210F832-14DC-4E27-B020-84D367BD9D29}" type="presOf" srcId="{CBC64E19-1C2E-408E-978C-BA214EC9A358}" destId="{1ADB3BF4-0376-44E8-BC53-1EED768AE8C1}" srcOrd="1" destOrd="0" presId="urn:microsoft.com/office/officeart/2005/8/layout/hierarchy3"/>
    <dgm:cxn modelId="{28FF5B1E-5BB3-488A-8DA4-6DF572591541}" type="presOf" srcId="{1DA85DEF-09AF-403A-A625-87A7516182C5}" destId="{9BBD6C95-8270-4A6D-B653-E9B024AA5948}" srcOrd="0" destOrd="0" presId="urn:microsoft.com/office/officeart/2005/8/layout/hierarchy3"/>
    <dgm:cxn modelId="{D69E0C60-D4CD-4D0C-BA36-B246DABB8436}" type="presOf" srcId="{E12DBD2F-8321-4E12-9628-4886BB0C65D2}" destId="{C85E3F60-86A8-4817-AEE4-5E3CFF749620}" srcOrd="1" destOrd="0" presId="urn:microsoft.com/office/officeart/2005/8/layout/hierarchy3"/>
    <dgm:cxn modelId="{04020699-6105-4C37-BF4E-664AA054B6B7}" type="presOf" srcId="{A822B9B5-208B-48B7-AD15-E684F9DAC370}" destId="{3E624DF8-FDA2-4286-9183-8363DCF67115}" srcOrd="0" destOrd="0" presId="urn:microsoft.com/office/officeart/2005/8/layout/hierarchy3"/>
    <dgm:cxn modelId="{2A149CE9-D4CF-4CE4-B890-8B9A8A161671}" srcId="{CDAFAB8E-5695-4EF1-B889-0867C4C03595}" destId="{CBC64E19-1C2E-408E-978C-BA214EC9A358}" srcOrd="0" destOrd="0" parTransId="{678038B3-7A68-444E-B208-30A5BDFB4304}" sibTransId="{9876FA14-98B8-47EE-84A1-3082E227F1E9}"/>
    <dgm:cxn modelId="{9AED2956-935F-451B-979F-8D52F936B14E}" srcId="{42775BAC-2CB2-4B5C-A464-F6F03B8D8842}" destId="{D30D732A-D080-4EAA-911C-4D527613DD66}" srcOrd="0" destOrd="0" parTransId="{1684C7BC-4B85-42B0-8E05-45F44F765CED}" sibTransId="{57C528FC-8E76-489F-96D4-29D302F2310C}"/>
    <dgm:cxn modelId="{28D4111D-736D-448A-8EF0-E3C231B9AE67}" type="presOf" srcId="{41DC1E0E-D513-491C-AA83-84727DFE0A48}" destId="{AEADA54D-9541-41B3-A0AB-093736E802E9}" srcOrd="0" destOrd="0" presId="urn:microsoft.com/office/officeart/2005/8/layout/hierarchy3"/>
    <dgm:cxn modelId="{8804DCEB-AF67-4377-B996-5E163F2FD7E9}" srcId="{CDAFAB8E-5695-4EF1-B889-0867C4C03595}" destId="{A822B9B5-208B-48B7-AD15-E684F9DAC370}" srcOrd="2" destOrd="0" parTransId="{C98C63CA-00D3-4378-A551-D554CD4F0A57}" sibTransId="{F1E6F465-821F-4B61-A1C4-2F5A681B9548}"/>
    <dgm:cxn modelId="{07A838CD-D40B-4DFF-BE91-3CE679D4D873}" type="presOf" srcId="{490FFBA0-6E2F-42CC-B5CC-8E86A3D1263D}" destId="{1914B6C7-CC90-4EEE-BA33-C4CDD264D0A2}" srcOrd="0" destOrd="0" presId="urn:microsoft.com/office/officeart/2005/8/layout/hierarchy3"/>
    <dgm:cxn modelId="{FB1CFECD-C1D7-4A54-B28E-E2D7CAC188A4}" srcId="{CBC64E19-1C2E-408E-978C-BA214EC9A358}" destId="{69530A87-8D4C-4DAF-BA3C-21A930751333}" srcOrd="1" destOrd="0" parTransId="{490FFBA0-6E2F-42CC-B5CC-8E86A3D1263D}" sibTransId="{3613F58D-4CAB-46A1-9419-F70948F37800}"/>
    <dgm:cxn modelId="{0535195A-E9D4-46FB-B917-09321A331BC3}" type="presOf" srcId="{CCEB40F6-1376-4DA6-8734-C8CABEAF57AE}" destId="{AA9E1037-B32E-4015-AD5D-1FF591FAE8DC}" srcOrd="0" destOrd="0" presId="urn:microsoft.com/office/officeart/2005/8/layout/hierarchy3"/>
    <dgm:cxn modelId="{4A0D8F40-D307-4C1F-81BF-4957A0EB1557}" srcId="{CDAFAB8E-5695-4EF1-B889-0867C4C03595}" destId="{2DC1E7A3-A119-44A9-97D8-C0CBF67F7263}" srcOrd="4" destOrd="0" parTransId="{4C707B6C-971A-4FE4-8A15-9F2A2718D13C}" sibTransId="{794996C3-65AC-4E5A-8473-3EDDD498024E}"/>
    <dgm:cxn modelId="{1F8A3346-3DA4-4D4E-A7C6-AE7EB69DB1C5}" type="presOf" srcId="{A822B9B5-208B-48B7-AD15-E684F9DAC370}" destId="{01142E09-8E6A-4EC3-B1DA-97B922C1A53C}" srcOrd="1" destOrd="0" presId="urn:microsoft.com/office/officeart/2005/8/layout/hierarchy3"/>
    <dgm:cxn modelId="{F9C1850B-B364-4C8E-8A17-FDBB9DCB337D}" type="presOf" srcId="{DFB3545F-E68F-4B47-BAAB-FB81E6502803}" destId="{0893EB75-5B99-4B99-A4F4-03EE8F1F1C1B}" srcOrd="0" destOrd="0" presId="urn:microsoft.com/office/officeart/2005/8/layout/hierarchy3"/>
    <dgm:cxn modelId="{444235B3-583F-4F15-8024-A7D3880D5910}" srcId="{E12DBD2F-8321-4E12-9628-4886BB0C65D2}" destId="{274060F2-5A56-49E6-A1C6-36A11D8A759E}" srcOrd="0" destOrd="0" parTransId="{E5F5E292-65A8-4557-8A13-78DB6D1564D3}" sibTransId="{4AAF0E1C-1C36-4F65-8B18-A1DFFC140FBD}"/>
    <dgm:cxn modelId="{B38400BF-1592-4F9E-AD41-384ECC8C6671}" type="presOf" srcId="{47A48A18-5344-4F9E-8C65-0A84DB8DEE5A}" destId="{EC02FF7B-519D-42AB-AAB4-7F469C964D17}" srcOrd="0" destOrd="0" presId="urn:microsoft.com/office/officeart/2005/8/layout/hierarchy3"/>
    <dgm:cxn modelId="{9B9F8BD6-8800-4B24-B582-C37D75CBDD86}" type="presOf" srcId="{AA6AF997-6F9B-40E6-9455-D9D824EDF411}" destId="{B395AE21-5AE6-4F83-9FF2-14DB126F57AD}" srcOrd="0" destOrd="0" presId="urn:microsoft.com/office/officeart/2005/8/layout/hierarchy3"/>
    <dgm:cxn modelId="{33BA22C7-75B1-4A49-88E3-BADE279BA733}" type="presOf" srcId="{E5F5E292-65A8-4557-8A13-78DB6D1564D3}" destId="{F73E6904-1BC6-4B5B-9FD4-7FDD7F9D7B7A}" srcOrd="0" destOrd="0" presId="urn:microsoft.com/office/officeart/2005/8/layout/hierarchy3"/>
    <dgm:cxn modelId="{1250683A-1CE0-435E-B153-7C3F1372F661}" type="presOf" srcId="{0C6AB0D0-954F-4A2E-87A0-49C5D43A233A}" destId="{21862D07-8D7A-4CC8-8DF5-6A8E5F937A1F}" srcOrd="0" destOrd="0" presId="urn:microsoft.com/office/officeart/2005/8/layout/hierarchy3"/>
    <dgm:cxn modelId="{2B354A12-F61C-4A27-AF0C-37B90C22EF60}" type="presOf" srcId="{29AC5101-834F-4262-A1BB-5D11B28E7297}" destId="{FF3A2C80-35F3-468F-BE82-49DD6E7DF383}" srcOrd="0" destOrd="0" presId="urn:microsoft.com/office/officeart/2005/8/layout/hierarchy3"/>
    <dgm:cxn modelId="{EBFD2D2E-3221-4227-AF48-4B9349B93B0A}" srcId="{CDAFAB8E-5695-4EF1-B889-0867C4C03595}" destId="{E12DBD2F-8321-4E12-9628-4886BB0C65D2}" srcOrd="3" destOrd="0" parTransId="{2280A2BB-3AAA-4230-AF2F-840212036B85}" sibTransId="{1376C699-6F72-43FF-8D08-7207077D5754}"/>
    <dgm:cxn modelId="{08419744-1693-4A92-BD40-E3D4E8E3A464}" type="presOf" srcId="{42775BAC-2CB2-4B5C-A464-F6F03B8D8842}" destId="{A13E37E0-6120-41F2-BD86-465AD56E930D}" srcOrd="0" destOrd="0" presId="urn:microsoft.com/office/officeart/2005/8/layout/hierarchy3"/>
    <dgm:cxn modelId="{D944F1CE-F970-423E-9A2B-2991210011DF}" type="presOf" srcId="{CBC64E19-1C2E-408E-978C-BA214EC9A358}" destId="{D504ABAA-FF36-4C6A-A868-78EC9996C386}" srcOrd="0" destOrd="0" presId="urn:microsoft.com/office/officeart/2005/8/layout/hierarchy3"/>
    <dgm:cxn modelId="{C7C41ED0-8520-4F4C-ACEC-73DE6C24D77D}" srcId="{A822B9B5-208B-48B7-AD15-E684F9DAC370}" destId="{40810FB5-433D-4450-B342-14AD08FAD171}" srcOrd="1" destOrd="0" parTransId="{060F7891-D52E-49AD-8641-9E5E85BF5C55}" sibTransId="{A7A5A622-ED5A-496E-A0CB-024BCE903A38}"/>
    <dgm:cxn modelId="{7F348B55-53D8-4D5D-87A0-11B27DA04188}" type="presOf" srcId="{CDAFAB8E-5695-4EF1-B889-0867C4C03595}" destId="{F6CC9DE6-A020-4255-A0BE-4A1CD281F5B5}" srcOrd="0" destOrd="0" presId="urn:microsoft.com/office/officeart/2005/8/layout/hierarchy3"/>
    <dgm:cxn modelId="{D333D336-C18B-41EA-B7F0-6BF29E6A20E6}" srcId="{CDAFAB8E-5695-4EF1-B889-0867C4C03595}" destId="{42775BAC-2CB2-4B5C-A464-F6F03B8D8842}" srcOrd="1" destOrd="0" parTransId="{194072C6-3E4F-4565-AFFE-B6C0B29F85B3}" sibTransId="{CBD481E8-062C-4FCD-957E-623E63C1D982}"/>
    <dgm:cxn modelId="{492658C7-44BD-42D6-83D8-8CEA7F2D7E89}" srcId="{A822B9B5-208B-48B7-AD15-E684F9DAC370}" destId="{DFB3545F-E68F-4B47-BAAB-FB81E6502803}" srcOrd="0" destOrd="0" parTransId="{05BAAF83-9105-4994-A183-3DC7178A22D6}" sibTransId="{226251EF-3595-4189-8D23-0977BAF2AF19}"/>
    <dgm:cxn modelId="{5BEE3ADC-0442-4B8D-94AC-736521146544}" type="presOf" srcId="{D9361ADB-A6E4-47AB-9A5A-57ECFD0947C1}" destId="{4FDCEEA4-0BB5-4A70-ACBB-8E45C16CB8A4}" srcOrd="0" destOrd="0" presId="urn:microsoft.com/office/officeart/2005/8/layout/hierarchy3"/>
    <dgm:cxn modelId="{02163CC5-409E-49CB-86F0-427A12CACD68}" type="presOf" srcId="{060F7891-D52E-49AD-8641-9E5E85BF5C55}" destId="{63759CFE-28DB-4FB0-9494-8E8283309D45}" srcOrd="0" destOrd="0" presId="urn:microsoft.com/office/officeart/2005/8/layout/hierarchy3"/>
    <dgm:cxn modelId="{C736273A-FB07-4A43-823F-54E27C07C578}" srcId="{E12DBD2F-8321-4E12-9628-4886BB0C65D2}" destId="{FFBEBE8F-A2EF-4FBC-B10C-C56F422C45E7}" srcOrd="1" destOrd="0" parTransId="{47A48A18-5344-4F9E-8C65-0A84DB8DEE5A}" sibTransId="{72024609-9E7A-4DA6-B2E5-E10A353584B6}"/>
    <dgm:cxn modelId="{A1AFA854-F578-434B-8926-01877909EFC3}" type="presOf" srcId="{40810FB5-433D-4450-B342-14AD08FAD171}" destId="{90292C39-E4C9-42F1-85B9-98F5EF2F4CBA}" srcOrd="0" destOrd="0" presId="urn:microsoft.com/office/officeart/2005/8/layout/hierarchy3"/>
    <dgm:cxn modelId="{1141AC49-3716-4368-8782-5D431A61442E}" type="presParOf" srcId="{F6CC9DE6-A020-4255-A0BE-4A1CD281F5B5}" destId="{D7F15E96-2E14-4CF1-9B2A-B54F1D0BB5A2}" srcOrd="0" destOrd="0" presId="urn:microsoft.com/office/officeart/2005/8/layout/hierarchy3"/>
    <dgm:cxn modelId="{8F912E85-23B2-482E-BBD6-39E4E2D0E8D0}" type="presParOf" srcId="{D7F15E96-2E14-4CF1-9B2A-B54F1D0BB5A2}" destId="{744F3CF6-908C-41F6-A77E-7EF38CE8D62E}" srcOrd="0" destOrd="0" presId="urn:microsoft.com/office/officeart/2005/8/layout/hierarchy3"/>
    <dgm:cxn modelId="{EF541A00-4179-4C3C-8F90-CF27A22DF528}" type="presParOf" srcId="{744F3CF6-908C-41F6-A77E-7EF38CE8D62E}" destId="{D504ABAA-FF36-4C6A-A868-78EC9996C386}" srcOrd="0" destOrd="0" presId="urn:microsoft.com/office/officeart/2005/8/layout/hierarchy3"/>
    <dgm:cxn modelId="{6C5DA570-48A4-4A23-98A4-11DF897D6BE3}" type="presParOf" srcId="{744F3CF6-908C-41F6-A77E-7EF38CE8D62E}" destId="{1ADB3BF4-0376-44E8-BC53-1EED768AE8C1}" srcOrd="1" destOrd="0" presId="urn:microsoft.com/office/officeart/2005/8/layout/hierarchy3"/>
    <dgm:cxn modelId="{C60731F0-BE4D-4C7E-93C9-811B427C00B8}" type="presParOf" srcId="{D7F15E96-2E14-4CF1-9B2A-B54F1D0BB5A2}" destId="{95CA4B43-6414-41FB-AAAA-94B9B0A6A1F0}" srcOrd="1" destOrd="0" presId="urn:microsoft.com/office/officeart/2005/8/layout/hierarchy3"/>
    <dgm:cxn modelId="{DF948583-5DD3-42D6-AFD5-FCF6E0E688AE}" type="presParOf" srcId="{95CA4B43-6414-41FB-AAAA-94B9B0A6A1F0}" destId="{21862D07-8D7A-4CC8-8DF5-6A8E5F937A1F}" srcOrd="0" destOrd="0" presId="urn:microsoft.com/office/officeart/2005/8/layout/hierarchy3"/>
    <dgm:cxn modelId="{8D7A6B37-2F89-4E29-8B12-D0062250E544}" type="presParOf" srcId="{95CA4B43-6414-41FB-AAAA-94B9B0A6A1F0}" destId="{C69669B2-CDB7-4EB3-A321-3534FCA81937}" srcOrd="1" destOrd="0" presId="urn:microsoft.com/office/officeart/2005/8/layout/hierarchy3"/>
    <dgm:cxn modelId="{EA82475A-CE00-4B34-BA5C-1F8FB0171C1C}" type="presParOf" srcId="{95CA4B43-6414-41FB-AAAA-94B9B0A6A1F0}" destId="{1914B6C7-CC90-4EEE-BA33-C4CDD264D0A2}" srcOrd="2" destOrd="0" presId="urn:microsoft.com/office/officeart/2005/8/layout/hierarchy3"/>
    <dgm:cxn modelId="{BF4B4F4B-6F95-4F8A-8BE6-AA7C7A89C51D}" type="presParOf" srcId="{95CA4B43-6414-41FB-AAAA-94B9B0A6A1F0}" destId="{566E6A39-9F90-48BB-AE6D-E776AA7DD237}" srcOrd="3" destOrd="0" presId="urn:microsoft.com/office/officeart/2005/8/layout/hierarchy3"/>
    <dgm:cxn modelId="{D85738C9-1E6B-48A7-86EA-7148D56A669A}" type="presParOf" srcId="{F6CC9DE6-A020-4255-A0BE-4A1CD281F5B5}" destId="{5F3E3E6C-6F1C-452C-AEA6-69D1CB312D24}" srcOrd="1" destOrd="0" presId="urn:microsoft.com/office/officeart/2005/8/layout/hierarchy3"/>
    <dgm:cxn modelId="{F6F5BEDC-06E2-437E-AD7D-F0CD74DFE8A0}" type="presParOf" srcId="{5F3E3E6C-6F1C-452C-AEA6-69D1CB312D24}" destId="{4BFA6852-E5D3-45F7-9159-3296F3FA0FB9}" srcOrd="0" destOrd="0" presId="urn:microsoft.com/office/officeart/2005/8/layout/hierarchy3"/>
    <dgm:cxn modelId="{C1B6D07E-06BF-4B7E-9A5F-B50F07C5BBF7}" type="presParOf" srcId="{4BFA6852-E5D3-45F7-9159-3296F3FA0FB9}" destId="{A13E37E0-6120-41F2-BD86-465AD56E930D}" srcOrd="0" destOrd="0" presId="urn:microsoft.com/office/officeart/2005/8/layout/hierarchy3"/>
    <dgm:cxn modelId="{F7CFF99B-E1C1-48FF-8F3E-C06DA29B08C7}" type="presParOf" srcId="{4BFA6852-E5D3-45F7-9159-3296F3FA0FB9}" destId="{A1270DE8-674E-4B9B-8425-F7AD8E3B28D0}" srcOrd="1" destOrd="0" presId="urn:microsoft.com/office/officeart/2005/8/layout/hierarchy3"/>
    <dgm:cxn modelId="{A376BE41-0C31-4C2B-90D9-88278AB47076}" type="presParOf" srcId="{5F3E3E6C-6F1C-452C-AEA6-69D1CB312D24}" destId="{B5E1F404-7FB9-4C23-BEA0-9138E2E29A49}" srcOrd="1" destOrd="0" presId="urn:microsoft.com/office/officeart/2005/8/layout/hierarchy3"/>
    <dgm:cxn modelId="{52FD350F-0C63-4376-8456-6E82AE4DBA88}" type="presParOf" srcId="{B5E1F404-7FB9-4C23-BEA0-9138E2E29A49}" destId="{A93BE6AA-F8BF-4112-9963-05574C44030B}" srcOrd="0" destOrd="0" presId="urn:microsoft.com/office/officeart/2005/8/layout/hierarchy3"/>
    <dgm:cxn modelId="{924E6733-7BF7-4451-AC78-E4233B56CC28}" type="presParOf" srcId="{B5E1F404-7FB9-4C23-BEA0-9138E2E29A49}" destId="{B4FBFE4D-879E-465A-A3B1-4810F767A84F}" srcOrd="1" destOrd="0" presId="urn:microsoft.com/office/officeart/2005/8/layout/hierarchy3"/>
    <dgm:cxn modelId="{2CC67DC8-FE1B-45C3-B84F-81FF60ABAAFF}" type="presParOf" srcId="{B5E1F404-7FB9-4C23-BEA0-9138E2E29A49}" destId="{B395AE21-5AE6-4F83-9FF2-14DB126F57AD}" srcOrd="2" destOrd="0" presId="urn:microsoft.com/office/officeart/2005/8/layout/hierarchy3"/>
    <dgm:cxn modelId="{238C950D-79E8-4652-B891-104BD3FC195D}" type="presParOf" srcId="{B5E1F404-7FB9-4C23-BEA0-9138E2E29A49}" destId="{4FDCEEA4-0BB5-4A70-ACBB-8E45C16CB8A4}" srcOrd="3" destOrd="0" presId="urn:microsoft.com/office/officeart/2005/8/layout/hierarchy3"/>
    <dgm:cxn modelId="{E437D3EC-1966-49B3-BAFD-B177507BDB63}" type="presParOf" srcId="{F6CC9DE6-A020-4255-A0BE-4A1CD281F5B5}" destId="{FEA30D9C-6FD5-47AE-B5EB-152B7901C8A5}" srcOrd="2" destOrd="0" presId="urn:microsoft.com/office/officeart/2005/8/layout/hierarchy3"/>
    <dgm:cxn modelId="{BF711B33-B03B-4AEE-AA0A-ADEB8FE46F5E}" type="presParOf" srcId="{FEA30D9C-6FD5-47AE-B5EB-152B7901C8A5}" destId="{9ABF5A4C-FCD9-4752-8D95-A73B3DB84DFC}" srcOrd="0" destOrd="0" presId="urn:microsoft.com/office/officeart/2005/8/layout/hierarchy3"/>
    <dgm:cxn modelId="{8072C99F-E0E2-4045-9C8D-DE0714309482}" type="presParOf" srcId="{9ABF5A4C-FCD9-4752-8D95-A73B3DB84DFC}" destId="{3E624DF8-FDA2-4286-9183-8363DCF67115}" srcOrd="0" destOrd="0" presId="urn:microsoft.com/office/officeart/2005/8/layout/hierarchy3"/>
    <dgm:cxn modelId="{390F6872-D9A9-4C1A-9712-F91424CB97AF}" type="presParOf" srcId="{9ABF5A4C-FCD9-4752-8D95-A73B3DB84DFC}" destId="{01142E09-8E6A-4EC3-B1DA-97B922C1A53C}" srcOrd="1" destOrd="0" presId="urn:microsoft.com/office/officeart/2005/8/layout/hierarchy3"/>
    <dgm:cxn modelId="{00C5BAD6-857B-4538-93AA-56BC068971CF}" type="presParOf" srcId="{FEA30D9C-6FD5-47AE-B5EB-152B7901C8A5}" destId="{F4CFDD2B-7831-4CAF-B778-9F0CAB8C0DB3}" srcOrd="1" destOrd="0" presId="urn:microsoft.com/office/officeart/2005/8/layout/hierarchy3"/>
    <dgm:cxn modelId="{2AF06431-87CE-486F-A62F-45BD068D9363}" type="presParOf" srcId="{F4CFDD2B-7831-4CAF-B778-9F0CAB8C0DB3}" destId="{0A3F4E2D-98B5-4AC7-829E-F5183924C8E7}" srcOrd="0" destOrd="0" presId="urn:microsoft.com/office/officeart/2005/8/layout/hierarchy3"/>
    <dgm:cxn modelId="{FD3A2F7B-89A9-4097-984E-8B83AE40B589}" type="presParOf" srcId="{F4CFDD2B-7831-4CAF-B778-9F0CAB8C0DB3}" destId="{0893EB75-5B99-4B99-A4F4-03EE8F1F1C1B}" srcOrd="1" destOrd="0" presId="urn:microsoft.com/office/officeart/2005/8/layout/hierarchy3"/>
    <dgm:cxn modelId="{9B3D3B1F-9647-4FD0-91E2-4DEF072B01EC}" type="presParOf" srcId="{F4CFDD2B-7831-4CAF-B778-9F0CAB8C0DB3}" destId="{63759CFE-28DB-4FB0-9494-8E8283309D45}" srcOrd="2" destOrd="0" presId="urn:microsoft.com/office/officeart/2005/8/layout/hierarchy3"/>
    <dgm:cxn modelId="{4BD7E2CD-293C-4FCC-BAA6-6C051C580122}" type="presParOf" srcId="{F4CFDD2B-7831-4CAF-B778-9F0CAB8C0DB3}" destId="{90292C39-E4C9-42F1-85B9-98F5EF2F4CBA}" srcOrd="3" destOrd="0" presId="urn:microsoft.com/office/officeart/2005/8/layout/hierarchy3"/>
    <dgm:cxn modelId="{15EC0BC4-9B7E-455A-A88A-0F3B3DB6F386}" type="presParOf" srcId="{F6CC9DE6-A020-4255-A0BE-4A1CD281F5B5}" destId="{9E19895D-2383-49D2-BD5F-EB267B1558CC}" srcOrd="3" destOrd="0" presId="urn:microsoft.com/office/officeart/2005/8/layout/hierarchy3"/>
    <dgm:cxn modelId="{3306C94C-AED6-447D-9BE8-87F9320B220A}" type="presParOf" srcId="{9E19895D-2383-49D2-BD5F-EB267B1558CC}" destId="{ACAFC825-B365-4D42-B81D-78A9F11B46C8}" srcOrd="0" destOrd="0" presId="urn:microsoft.com/office/officeart/2005/8/layout/hierarchy3"/>
    <dgm:cxn modelId="{FC92FB1B-2295-4F26-AF29-B78FE32E793B}" type="presParOf" srcId="{ACAFC825-B365-4D42-B81D-78A9F11B46C8}" destId="{528050FE-33D1-4EDF-86CE-6862E4A948BF}" srcOrd="0" destOrd="0" presId="urn:microsoft.com/office/officeart/2005/8/layout/hierarchy3"/>
    <dgm:cxn modelId="{87A48303-9691-4CDC-875C-E489A76646A4}" type="presParOf" srcId="{ACAFC825-B365-4D42-B81D-78A9F11B46C8}" destId="{C85E3F60-86A8-4817-AEE4-5E3CFF749620}" srcOrd="1" destOrd="0" presId="urn:microsoft.com/office/officeart/2005/8/layout/hierarchy3"/>
    <dgm:cxn modelId="{9305711B-DFC8-4310-9D07-BE72C30E59D2}" type="presParOf" srcId="{9E19895D-2383-49D2-BD5F-EB267B1558CC}" destId="{FC81BD72-4081-4EBB-B85F-122CAF9172B9}" srcOrd="1" destOrd="0" presId="urn:microsoft.com/office/officeart/2005/8/layout/hierarchy3"/>
    <dgm:cxn modelId="{4D08ADA4-51C6-4310-9E9A-944785DB2957}" type="presParOf" srcId="{FC81BD72-4081-4EBB-B85F-122CAF9172B9}" destId="{F73E6904-1BC6-4B5B-9FD4-7FDD7F9D7B7A}" srcOrd="0" destOrd="0" presId="urn:microsoft.com/office/officeart/2005/8/layout/hierarchy3"/>
    <dgm:cxn modelId="{4B5E8403-D06C-452C-9C1B-568AF36539A2}" type="presParOf" srcId="{FC81BD72-4081-4EBB-B85F-122CAF9172B9}" destId="{85E9144A-99E1-49A5-8EA9-E11FF6FE30A3}" srcOrd="1" destOrd="0" presId="urn:microsoft.com/office/officeart/2005/8/layout/hierarchy3"/>
    <dgm:cxn modelId="{CF94EBD8-C9EE-4C8D-A5D5-A6BC556B5011}" type="presParOf" srcId="{FC81BD72-4081-4EBB-B85F-122CAF9172B9}" destId="{EC02FF7B-519D-42AB-AAB4-7F469C964D17}" srcOrd="2" destOrd="0" presId="urn:microsoft.com/office/officeart/2005/8/layout/hierarchy3"/>
    <dgm:cxn modelId="{E2131EF8-9D53-4231-9EEB-817625C8FD25}" type="presParOf" srcId="{FC81BD72-4081-4EBB-B85F-122CAF9172B9}" destId="{A46D8140-1521-4E80-9283-C7841B7AC070}" srcOrd="3" destOrd="0" presId="urn:microsoft.com/office/officeart/2005/8/layout/hierarchy3"/>
    <dgm:cxn modelId="{4A9C5453-9312-4261-8F28-32C197B87CF0}" type="presParOf" srcId="{F6CC9DE6-A020-4255-A0BE-4A1CD281F5B5}" destId="{B335F07D-2E27-42B8-83E0-FAF2056915A8}" srcOrd="4" destOrd="0" presId="urn:microsoft.com/office/officeart/2005/8/layout/hierarchy3"/>
    <dgm:cxn modelId="{58EF8FFD-BC08-4A7F-9799-EF4033953B3A}" type="presParOf" srcId="{B335F07D-2E27-42B8-83E0-FAF2056915A8}" destId="{FDEBAC98-D12A-48BC-9377-171B817EF139}" srcOrd="0" destOrd="0" presId="urn:microsoft.com/office/officeart/2005/8/layout/hierarchy3"/>
    <dgm:cxn modelId="{67953639-1363-497F-9C55-348D74834825}" type="presParOf" srcId="{FDEBAC98-D12A-48BC-9377-171B817EF139}" destId="{6F4EEDC7-C525-4F39-BACB-050430DAE9C8}" srcOrd="0" destOrd="0" presId="urn:microsoft.com/office/officeart/2005/8/layout/hierarchy3"/>
    <dgm:cxn modelId="{8448245A-1BE9-4DC2-A4A4-3B660FF9D54E}" type="presParOf" srcId="{FDEBAC98-D12A-48BC-9377-171B817EF139}" destId="{379E655C-235D-4239-B615-1E5F462B6450}" srcOrd="1" destOrd="0" presId="urn:microsoft.com/office/officeart/2005/8/layout/hierarchy3"/>
    <dgm:cxn modelId="{2E886C59-F134-4630-BFEA-12B451512C7E}" type="presParOf" srcId="{B335F07D-2E27-42B8-83E0-FAF2056915A8}" destId="{98F1B8CE-4141-4BE6-8F3B-A556FFB08228}" srcOrd="1" destOrd="0" presId="urn:microsoft.com/office/officeart/2005/8/layout/hierarchy3"/>
    <dgm:cxn modelId="{4F22C94F-AD83-4F20-B8A1-BA3072EA9CBB}" type="presParOf" srcId="{98F1B8CE-4141-4BE6-8F3B-A556FFB08228}" destId="{AA9E1037-B32E-4015-AD5D-1FF591FAE8DC}" srcOrd="0" destOrd="0" presId="urn:microsoft.com/office/officeart/2005/8/layout/hierarchy3"/>
    <dgm:cxn modelId="{089C21B1-4C1E-4959-A12E-9EF4CF60B52F}" type="presParOf" srcId="{98F1B8CE-4141-4BE6-8F3B-A556FFB08228}" destId="{FF3A2C80-35F3-468F-BE82-49DD6E7DF383}" srcOrd="1" destOrd="0" presId="urn:microsoft.com/office/officeart/2005/8/layout/hierarchy3"/>
    <dgm:cxn modelId="{E73856BA-ABA8-447E-BDD6-866973466409}" type="presParOf" srcId="{98F1B8CE-4141-4BE6-8F3B-A556FFB08228}" destId="{9BBD6C95-8270-4A6D-B653-E9B024AA5948}" srcOrd="2" destOrd="0" presId="urn:microsoft.com/office/officeart/2005/8/layout/hierarchy3"/>
    <dgm:cxn modelId="{2B650A2F-7BCD-4D53-914D-6275931E2552}" type="presParOf" srcId="{98F1B8CE-4141-4BE6-8F3B-A556FFB08228}" destId="{AEADA54D-9541-41B3-A0AB-093736E802E9}" srcOrd="3" destOrd="0" presId="urn:microsoft.com/office/officeart/2005/8/layout/hierarchy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6C9929C-4793-41A1-8C9B-B7F5A89B6D2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fr-FR"/>
        </a:p>
      </dgm:t>
    </dgm:pt>
    <dgm:pt modelId="{2D81D5CE-D0B7-4A14-A2AB-F3B758B0D57B}">
      <dgm:prSet phldrT="[Texte]" custT="1"/>
      <dgm:spPr/>
      <dgm:t>
        <a:bodyPr lIns="72000" tIns="36000" rIns="72000" bIns="36000"/>
        <a:lstStyle/>
        <a:p>
          <a:r>
            <a:rPr lang="fr-FR" sz="1100" dirty="0" smtClean="0"/>
            <a:t>Demande d’adhésion</a:t>
          </a:r>
          <a:endParaRPr lang="fr-FR" sz="1100" dirty="0"/>
        </a:p>
      </dgm:t>
    </dgm:pt>
    <dgm:pt modelId="{52961F0B-7D37-4EB3-9CEF-9BACEE5FECD3}" type="parTrans" cxnId="{73027A14-C39A-47A4-8F70-7CD0A2DC7DB6}">
      <dgm:prSet/>
      <dgm:spPr/>
      <dgm:t>
        <a:bodyPr/>
        <a:lstStyle/>
        <a:p>
          <a:endParaRPr lang="fr-FR" sz="1000"/>
        </a:p>
      </dgm:t>
    </dgm:pt>
    <dgm:pt modelId="{EBC2558F-5C5A-46F5-8712-4E94BE7E24B1}" type="sibTrans" cxnId="{73027A14-C39A-47A4-8F70-7CD0A2DC7DB6}">
      <dgm:prSet/>
      <dgm:spPr/>
      <dgm:t>
        <a:bodyPr/>
        <a:lstStyle/>
        <a:p>
          <a:endParaRPr lang="fr-FR" sz="1000"/>
        </a:p>
      </dgm:t>
    </dgm:pt>
    <dgm:pt modelId="{9C1F57F0-73F7-4987-B1A6-3CC730CBF4A3}">
      <dgm:prSet phldrT="[Texte]" custT="1"/>
      <dgm:spPr>
        <a:solidFill>
          <a:srgbClr val="FF6600"/>
        </a:solidFill>
      </dgm:spPr>
      <dgm:t>
        <a:bodyPr lIns="72000" tIns="36000" rIns="72000" bIns="36000"/>
        <a:lstStyle/>
        <a:p>
          <a:r>
            <a:rPr lang="fr-FR" sz="1100" b="1" dirty="0" smtClean="0"/>
            <a:t>Ouverte sur CNPnet avant le 2 juin</a:t>
          </a:r>
          <a:endParaRPr lang="fr-FR" sz="1100" b="1" dirty="0"/>
        </a:p>
      </dgm:t>
    </dgm:pt>
    <dgm:pt modelId="{DDDF9BB8-9298-484A-BA1B-5570703C4054}" type="parTrans" cxnId="{BB73DC42-C09B-4E4B-8902-75B2071205CF}">
      <dgm:prSet/>
      <dgm:spPr>
        <a:ln w="15875">
          <a:solidFill>
            <a:srgbClr val="C00000"/>
          </a:solidFill>
        </a:ln>
      </dgm:spPr>
      <dgm:t>
        <a:bodyPr/>
        <a:lstStyle/>
        <a:p>
          <a:endParaRPr lang="fr-FR" sz="1000"/>
        </a:p>
      </dgm:t>
    </dgm:pt>
    <dgm:pt modelId="{FD522EFA-18F0-4626-A4C9-75BCC4D1C53E}" type="sibTrans" cxnId="{BB73DC42-C09B-4E4B-8902-75B2071205CF}">
      <dgm:prSet/>
      <dgm:spPr/>
      <dgm:t>
        <a:bodyPr/>
        <a:lstStyle/>
        <a:p>
          <a:endParaRPr lang="fr-FR" sz="1000"/>
        </a:p>
      </dgm:t>
    </dgm:pt>
    <dgm:pt modelId="{A0DE2F89-C968-4AC8-992B-323A9C782C7D}">
      <dgm:prSet phldrT="[Texte]" custT="1"/>
      <dgm:spPr>
        <a:solidFill>
          <a:srgbClr val="00B050"/>
        </a:solidFill>
      </dgm:spPr>
      <dgm:t>
        <a:bodyPr lIns="72000" tIns="36000" rIns="72000" bIns="36000"/>
        <a:lstStyle/>
        <a:p>
          <a:r>
            <a:rPr lang="fr-FR" sz="1100" dirty="0" smtClean="0"/>
            <a:t>Pas de modification du plan de financement</a:t>
          </a:r>
          <a:endParaRPr lang="fr-FR" sz="1100" dirty="0"/>
        </a:p>
      </dgm:t>
    </dgm:pt>
    <dgm:pt modelId="{75A789CF-9762-48B6-94C1-5848F2E7C105}" type="parTrans" cxnId="{32B1F320-9F69-4F4C-928A-F9CBE86BBF38}">
      <dgm:prSet/>
      <dgm:spPr>
        <a:ln w="15875">
          <a:solidFill>
            <a:srgbClr val="C00000"/>
          </a:solidFill>
        </a:ln>
      </dgm:spPr>
      <dgm:t>
        <a:bodyPr/>
        <a:lstStyle/>
        <a:p>
          <a:endParaRPr lang="fr-FR" sz="1000"/>
        </a:p>
      </dgm:t>
    </dgm:pt>
    <dgm:pt modelId="{B0B14FBF-8021-43A7-A8B4-B4ED83B918EB}" type="sibTrans" cxnId="{32B1F320-9F69-4F4C-928A-F9CBE86BBF38}">
      <dgm:prSet/>
      <dgm:spPr/>
      <dgm:t>
        <a:bodyPr/>
        <a:lstStyle/>
        <a:p>
          <a:endParaRPr lang="fr-FR" sz="1000"/>
        </a:p>
      </dgm:t>
    </dgm:pt>
    <dgm:pt modelId="{4943A67E-E765-49D3-8328-E14A0AD2C462}">
      <dgm:prSet phldrT="[Texte]" custT="1"/>
      <dgm:spPr>
        <a:solidFill>
          <a:srgbClr val="FF6600"/>
        </a:solidFill>
      </dgm:spPr>
      <dgm:t>
        <a:bodyPr lIns="72000" tIns="36000" rIns="72000" bIns="36000"/>
        <a:lstStyle/>
        <a:p>
          <a:r>
            <a:rPr lang="fr-FR" sz="1100" dirty="0" smtClean="0"/>
            <a:t>Augmentation du capital assuré</a:t>
          </a:r>
          <a:endParaRPr lang="fr-FR" sz="1100" dirty="0"/>
        </a:p>
      </dgm:t>
    </dgm:pt>
    <dgm:pt modelId="{5F302E6F-E4BB-4418-8336-1B8FCF74D160}" type="parTrans" cxnId="{A3970CAB-7E20-4E49-BCAD-D1862148ABB0}">
      <dgm:prSet/>
      <dgm:spPr>
        <a:ln w="15875">
          <a:solidFill>
            <a:srgbClr val="C00000"/>
          </a:solidFill>
        </a:ln>
      </dgm:spPr>
      <dgm:t>
        <a:bodyPr/>
        <a:lstStyle/>
        <a:p>
          <a:endParaRPr lang="fr-FR" sz="1000"/>
        </a:p>
      </dgm:t>
    </dgm:pt>
    <dgm:pt modelId="{3DCB5621-BA9D-4830-BD26-A1436CDA2CD9}" type="sibTrans" cxnId="{A3970CAB-7E20-4E49-BCAD-D1862148ABB0}">
      <dgm:prSet/>
      <dgm:spPr/>
      <dgm:t>
        <a:bodyPr/>
        <a:lstStyle/>
        <a:p>
          <a:endParaRPr lang="fr-FR" sz="1000"/>
        </a:p>
      </dgm:t>
    </dgm:pt>
    <dgm:pt modelId="{54B06AB8-054C-4625-B0EF-CDE85B7F9F7E}">
      <dgm:prSet phldrT="[Texte]" custT="1"/>
      <dgm:spPr>
        <a:solidFill>
          <a:srgbClr val="FF6600"/>
        </a:solidFill>
      </dgm:spPr>
      <dgm:t>
        <a:bodyPr lIns="72000" tIns="36000" rIns="72000" bIns="36000"/>
        <a:lstStyle/>
        <a:p>
          <a:r>
            <a:rPr lang="fr-FR" sz="1100" dirty="0" smtClean="0"/>
            <a:t>Augmentation de la durée du prêt</a:t>
          </a:r>
          <a:endParaRPr lang="fr-FR" sz="1100" dirty="0"/>
        </a:p>
      </dgm:t>
    </dgm:pt>
    <dgm:pt modelId="{67794C95-D56C-46C2-9CFD-02FCC08F9584}" type="parTrans" cxnId="{4078AA39-5D77-4D48-BCFA-D8FCA1A6D4B7}">
      <dgm:prSet/>
      <dgm:spPr>
        <a:ln w="15875">
          <a:solidFill>
            <a:srgbClr val="C00000"/>
          </a:solidFill>
        </a:ln>
      </dgm:spPr>
      <dgm:t>
        <a:bodyPr/>
        <a:lstStyle/>
        <a:p>
          <a:endParaRPr lang="fr-FR" sz="1000"/>
        </a:p>
      </dgm:t>
    </dgm:pt>
    <dgm:pt modelId="{4FE589C4-9FA0-459D-BEBE-BDB000F99FFA}" type="sibTrans" cxnId="{4078AA39-5D77-4D48-BCFA-D8FCA1A6D4B7}">
      <dgm:prSet/>
      <dgm:spPr/>
      <dgm:t>
        <a:bodyPr/>
        <a:lstStyle/>
        <a:p>
          <a:endParaRPr lang="fr-FR" sz="1000"/>
        </a:p>
      </dgm:t>
    </dgm:pt>
    <dgm:pt modelId="{953A76BB-270F-435D-9EE2-BC85057BA240}">
      <dgm:prSet phldrT="[Texte]" custT="1"/>
      <dgm:spPr>
        <a:solidFill>
          <a:srgbClr val="FF6600"/>
        </a:solidFill>
      </dgm:spPr>
      <dgm:t>
        <a:bodyPr lIns="72000" tIns="36000" rIns="72000" bIns="36000"/>
        <a:lstStyle/>
        <a:p>
          <a:r>
            <a:rPr lang="fr-FR" sz="1100" dirty="0" smtClean="0"/>
            <a:t>≥ 15% ou ≥ 20K€ ou franchissement d’un seuil (300K€, 500K€ ou 800K€)</a:t>
          </a:r>
        </a:p>
      </dgm:t>
    </dgm:pt>
    <dgm:pt modelId="{5EEE3CCB-02C1-46A3-828C-A7C70479E75D}" type="parTrans" cxnId="{BEEAF397-CF89-4E05-AD27-830D6E835D67}">
      <dgm:prSet/>
      <dgm:spPr>
        <a:ln w="15875">
          <a:solidFill>
            <a:srgbClr val="C00000"/>
          </a:solidFill>
        </a:ln>
      </dgm:spPr>
      <dgm:t>
        <a:bodyPr/>
        <a:lstStyle/>
        <a:p>
          <a:endParaRPr lang="fr-FR" sz="1000"/>
        </a:p>
      </dgm:t>
    </dgm:pt>
    <dgm:pt modelId="{81C6A511-0E86-4580-8A6F-D73DBE14B6BF}" type="sibTrans" cxnId="{BEEAF397-CF89-4E05-AD27-830D6E835D67}">
      <dgm:prSet/>
      <dgm:spPr/>
      <dgm:t>
        <a:bodyPr/>
        <a:lstStyle/>
        <a:p>
          <a:endParaRPr lang="fr-FR" sz="1000"/>
        </a:p>
      </dgm:t>
    </dgm:pt>
    <dgm:pt modelId="{A192C3F4-1F1E-495A-97E0-D858DA8A04CA}">
      <dgm:prSet phldrT="[Texte]" custT="1"/>
      <dgm:spPr>
        <a:solidFill>
          <a:srgbClr val="FF6600"/>
        </a:solidFill>
      </dgm:spPr>
      <dgm:t>
        <a:bodyPr lIns="72000" tIns="36000" rIns="72000" bIns="36000"/>
        <a:lstStyle/>
        <a:p>
          <a:r>
            <a:rPr lang="fr-FR" sz="1100" dirty="0" smtClean="0"/>
            <a:t>≥ 5 ans</a:t>
          </a:r>
          <a:endParaRPr lang="fr-FR" sz="1100" dirty="0"/>
        </a:p>
      </dgm:t>
    </dgm:pt>
    <dgm:pt modelId="{67CCD054-99A1-4087-B23E-7868B559BBB4}" type="parTrans" cxnId="{0C23AF8E-74FA-4540-BB91-92BE970A5C69}">
      <dgm:prSet/>
      <dgm:spPr>
        <a:ln w="15875">
          <a:solidFill>
            <a:srgbClr val="C00000"/>
          </a:solidFill>
        </a:ln>
      </dgm:spPr>
      <dgm:t>
        <a:bodyPr/>
        <a:lstStyle/>
        <a:p>
          <a:endParaRPr lang="fr-FR" sz="1000"/>
        </a:p>
      </dgm:t>
    </dgm:pt>
    <dgm:pt modelId="{A6F89CED-FAD6-45F0-B794-76C829274AAC}" type="sibTrans" cxnId="{0C23AF8E-74FA-4540-BB91-92BE970A5C69}">
      <dgm:prSet/>
      <dgm:spPr/>
      <dgm:t>
        <a:bodyPr/>
        <a:lstStyle/>
        <a:p>
          <a:endParaRPr lang="fr-FR" sz="1000"/>
        </a:p>
      </dgm:t>
    </dgm:pt>
    <dgm:pt modelId="{4C5AE424-C001-48B2-BF5C-73A9D519739B}">
      <dgm:prSet phldrT="[Texte]" custT="1"/>
      <dgm:spPr>
        <a:solidFill>
          <a:srgbClr val="FF6600"/>
        </a:solidFill>
      </dgm:spPr>
      <dgm:t>
        <a:bodyPr lIns="72000" tIns="36000" rIns="72000" bIns="36000"/>
        <a:lstStyle/>
        <a:p>
          <a:r>
            <a:rPr lang="fr-FR" sz="1100" dirty="0" smtClean="0"/>
            <a:t>Modification du plan de financement</a:t>
          </a:r>
          <a:endParaRPr lang="fr-FR" sz="1100" dirty="0"/>
        </a:p>
      </dgm:t>
    </dgm:pt>
    <dgm:pt modelId="{2B5B565A-C711-4E28-9A1D-FEB20EA0192A}" type="parTrans" cxnId="{E721B5D8-8B58-4BCD-B2DC-A5E4F66B120C}">
      <dgm:prSet/>
      <dgm:spPr>
        <a:ln w="15875">
          <a:solidFill>
            <a:srgbClr val="C00000"/>
          </a:solidFill>
        </a:ln>
      </dgm:spPr>
      <dgm:t>
        <a:bodyPr/>
        <a:lstStyle/>
        <a:p>
          <a:endParaRPr lang="fr-FR" sz="1000"/>
        </a:p>
      </dgm:t>
    </dgm:pt>
    <dgm:pt modelId="{CB3BD69D-E91C-4912-8D4E-8AEAB23EECF8}" type="sibTrans" cxnId="{E721B5D8-8B58-4BCD-B2DC-A5E4F66B120C}">
      <dgm:prSet/>
      <dgm:spPr/>
      <dgm:t>
        <a:bodyPr/>
        <a:lstStyle/>
        <a:p>
          <a:endParaRPr lang="fr-FR" sz="1000"/>
        </a:p>
      </dgm:t>
    </dgm:pt>
    <dgm:pt modelId="{EFC122F4-A76E-4743-A4A8-11364D8343A3}">
      <dgm:prSet phldrT="[Texte]" custT="1"/>
      <dgm:spPr>
        <a:solidFill>
          <a:schemeClr val="tx1">
            <a:lumMod val="50000"/>
            <a:lumOff val="50000"/>
          </a:schemeClr>
        </a:solidFill>
      </dgm:spPr>
      <dgm:t>
        <a:bodyPr lIns="72000" tIns="36000" rIns="72000" bIns="36000"/>
        <a:lstStyle/>
        <a:p>
          <a:r>
            <a:rPr lang="fr-FR" sz="1000" dirty="0" smtClean="0"/>
            <a:t>Maintien de l’ancienne offre</a:t>
          </a:r>
          <a:endParaRPr lang="fr-FR" sz="1000" dirty="0"/>
        </a:p>
      </dgm:t>
    </dgm:pt>
    <dgm:pt modelId="{BB263985-DF28-4CAA-89CF-4245D655D23B}" type="parTrans" cxnId="{3BCA6944-799D-4934-A555-FB007C71463A}">
      <dgm:prSet/>
      <dgm:spPr>
        <a:ln w="15875">
          <a:solidFill>
            <a:srgbClr val="C00000"/>
          </a:solidFill>
        </a:ln>
      </dgm:spPr>
      <dgm:t>
        <a:bodyPr/>
        <a:lstStyle/>
        <a:p>
          <a:endParaRPr lang="fr-FR" sz="1000"/>
        </a:p>
      </dgm:t>
    </dgm:pt>
    <dgm:pt modelId="{C98B9427-BD6A-4246-90A9-E81339D0F289}" type="sibTrans" cxnId="{3BCA6944-799D-4934-A555-FB007C71463A}">
      <dgm:prSet/>
      <dgm:spPr/>
      <dgm:t>
        <a:bodyPr/>
        <a:lstStyle/>
        <a:p>
          <a:endParaRPr lang="fr-FR" sz="1000"/>
        </a:p>
      </dgm:t>
    </dgm:pt>
    <dgm:pt modelId="{BD24E2BF-81F7-4159-83BE-A9A7A46F61A6}">
      <dgm:prSet phldrT="[Texte]" custT="1"/>
      <dgm:spPr>
        <a:solidFill>
          <a:srgbClr val="002060"/>
        </a:solidFill>
      </dgm:spPr>
      <dgm:t>
        <a:bodyPr lIns="72000" tIns="36000" rIns="72000" bIns="36000"/>
        <a:lstStyle/>
        <a:p>
          <a:r>
            <a:rPr lang="fr-FR" sz="1000" dirty="0" smtClean="0"/>
            <a:t>Nouvelle adhésion avec la nouvelle offre</a:t>
          </a:r>
          <a:endParaRPr lang="fr-FR" sz="1000" dirty="0"/>
        </a:p>
      </dgm:t>
    </dgm:pt>
    <dgm:pt modelId="{168F10B1-0B03-417B-A0C3-7EBDD509840E}" type="parTrans" cxnId="{E21B43BC-ACAB-4CA0-B8B5-73EBB1A6D996}">
      <dgm:prSet/>
      <dgm:spPr>
        <a:ln w="15875">
          <a:solidFill>
            <a:srgbClr val="C00000"/>
          </a:solidFill>
        </a:ln>
      </dgm:spPr>
      <dgm:t>
        <a:bodyPr/>
        <a:lstStyle/>
        <a:p>
          <a:endParaRPr lang="fr-FR" sz="1000"/>
        </a:p>
      </dgm:t>
    </dgm:pt>
    <dgm:pt modelId="{A577497B-D06F-4E43-81CE-601EC52CA8D0}" type="sibTrans" cxnId="{E21B43BC-ACAB-4CA0-B8B5-73EBB1A6D996}">
      <dgm:prSet/>
      <dgm:spPr/>
      <dgm:t>
        <a:bodyPr/>
        <a:lstStyle/>
        <a:p>
          <a:endParaRPr lang="fr-FR" sz="1000"/>
        </a:p>
      </dgm:t>
    </dgm:pt>
    <dgm:pt modelId="{D4CD8D08-DDBB-4B9E-A926-353685379EF6}">
      <dgm:prSet phldrT="[Texte]" custT="1"/>
      <dgm:spPr>
        <a:solidFill>
          <a:srgbClr val="00B050"/>
        </a:solidFill>
      </dgm:spPr>
      <dgm:t>
        <a:bodyPr lIns="72000" tIns="36000" rIns="72000" bIns="36000"/>
        <a:lstStyle/>
        <a:p>
          <a:r>
            <a:rPr lang="fr-FR" sz="1100" dirty="0" smtClean="0"/>
            <a:t>Augmentation inférieure à ces montants et seuils</a:t>
          </a:r>
        </a:p>
      </dgm:t>
    </dgm:pt>
    <dgm:pt modelId="{D7A5A607-77D8-4830-8E7E-8E8B215C63D5}" type="parTrans" cxnId="{16BB7030-CBE0-4B60-B545-C0FF6691B01E}">
      <dgm:prSet/>
      <dgm:spPr>
        <a:ln w="15875">
          <a:solidFill>
            <a:srgbClr val="C00000"/>
          </a:solidFill>
        </a:ln>
      </dgm:spPr>
      <dgm:t>
        <a:bodyPr/>
        <a:lstStyle/>
        <a:p>
          <a:endParaRPr lang="fr-FR" sz="1000"/>
        </a:p>
      </dgm:t>
    </dgm:pt>
    <dgm:pt modelId="{DC41FA58-B7C1-4EB9-89B2-A0B5074CB058}" type="sibTrans" cxnId="{16BB7030-CBE0-4B60-B545-C0FF6691B01E}">
      <dgm:prSet/>
      <dgm:spPr/>
      <dgm:t>
        <a:bodyPr/>
        <a:lstStyle/>
        <a:p>
          <a:endParaRPr lang="fr-FR" sz="1000"/>
        </a:p>
      </dgm:t>
    </dgm:pt>
    <dgm:pt modelId="{C0328E61-6372-48C9-868A-2156DCCCA306}">
      <dgm:prSet phldrT="[Texte]" custT="1"/>
      <dgm:spPr>
        <a:solidFill>
          <a:srgbClr val="FF0000"/>
        </a:solidFill>
      </dgm:spPr>
      <dgm:t>
        <a:bodyPr lIns="72000" tIns="36000" rIns="72000" bIns="36000"/>
        <a:lstStyle/>
        <a:p>
          <a:r>
            <a:rPr lang="fr-FR" sz="1000" dirty="0" smtClean="0"/>
            <a:t>Nouvelle adhésion avec la nouvelle offre</a:t>
          </a:r>
        </a:p>
      </dgm:t>
    </dgm:pt>
    <dgm:pt modelId="{B3927608-7236-439C-95B1-B496E93AA40E}" type="parTrans" cxnId="{043DDC53-B7F4-462D-89EC-9F217F774E3B}">
      <dgm:prSet/>
      <dgm:spPr>
        <a:ln w="15875">
          <a:solidFill>
            <a:srgbClr val="C00000"/>
          </a:solidFill>
        </a:ln>
      </dgm:spPr>
      <dgm:t>
        <a:bodyPr/>
        <a:lstStyle/>
        <a:p>
          <a:endParaRPr lang="fr-FR" sz="1000"/>
        </a:p>
      </dgm:t>
    </dgm:pt>
    <dgm:pt modelId="{7EC768CC-8A05-42CF-8339-570C8603D88B}" type="sibTrans" cxnId="{043DDC53-B7F4-462D-89EC-9F217F774E3B}">
      <dgm:prSet/>
      <dgm:spPr/>
      <dgm:t>
        <a:bodyPr/>
        <a:lstStyle/>
        <a:p>
          <a:endParaRPr lang="fr-FR" sz="1000"/>
        </a:p>
      </dgm:t>
    </dgm:pt>
    <dgm:pt modelId="{43950FC4-78BD-4E83-A33E-939A4E5FECE4}">
      <dgm:prSet phldrT="[Texte]" custT="1"/>
      <dgm:spPr>
        <a:solidFill>
          <a:schemeClr val="tx1">
            <a:lumMod val="50000"/>
            <a:lumOff val="50000"/>
          </a:schemeClr>
        </a:solidFill>
      </dgm:spPr>
      <dgm:t>
        <a:bodyPr lIns="72000" tIns="36000" rIns="72000" bIns="36000"/>
        <a:lstStyle/>
        <a:p>
          <a:r>
            <a:rPr lang="fr-FR" sz="1000" dirty="0" smtClean="0"/>
            <a:t>Maintien de l’ancienne offre</a:t>
          </a:r>
        </a:p>
      </dgm:t>
    </dgm:pt>
    <dgm:pt modelId="{738021C4-CCD3-4026-A430-A7A67A8693ED}" type="parTrans" cxnId="{F1E51A31-DA64-4559-A7CE-E2830FDA824E}">
      <dgm:prSet/>
      <dgm:spPr>
        <a:ln w="15875">
          <a:solidFill>
            <a:srgbClr val="C00000"/>
          </a:solidFill>
        </a:ln>
      </dgm:spPr>
      <dgm:t>
        <a:bodyPr/>
        <a:lstStyle/>
        <a:p>
          <a:endParaRPr lang="fr-FR" sz="1000"/>
        </a:p>
      </dgm:t>
    </dgm:pt>
    <dgm:pt modelId="{3EED11CD-4833-4050-924C-798BD9E197E2}" type="sibTrans" cxnId="{F1E51A31-DA64-4559-A7CE-E2830FDA824E}">
      <dgm:prSet/>
      <dgm:spPr/>
      <dgm:t>
        <a:bodyPr/>
        <a:lstStyle/>
        <a:p>
          <a:endParaRPr lang="fr-FR" sz="1000"/>
        </a:p>
      </dgm:t>
    </dgm:pt>
    <dgm:pt modelId="{F2BE6CAC-2240-412C-A5C1-71ACC5C0F8C6}">
      <dgm:prSet phldrT="[Texte]" custT="1"/>
      <dgm:spPr>
        <a:solidFill>
          <a:srgbClr val="00B050"/>
        </a:solidFill>
      </dgm:spPr>
      <dgm:t>
        <a:bodyPr lIns="72000" tIns="36000" rIns="72000" bIns="36000"/>
        <a:lstStyle/>
        <a:p>
          <a:r>
            <a:rPr lang="fr-FR" sz="1100" dirty="0" smtClean="0"/>
            <a:t>&lt; 5 ans</a:t>
          </a:r>
          <a:endParaRPr lang="fr-FR" sz="1100" dirty="0"/>
        </a:p>
      </dgm:t>
    </dgm:pt>
    <dgm:pt modelId="{8E52EB86-8067-4F23-BBB1-3BAB50DF2404}" type="parTrans" cxnId="{94F4358C-9283-4484-9B78-E9A39FC80FA3}">
      <dgm:prSet/>
      <dgm:spPr>
        <a:ln w="15875">
          <a:solidFill>
            <a:srgbClr val="C00000"/>
          </a:solidFill>
        </a:ln>
      </dgm:spPr>
      <dgm:t>
        <a:bodyPr/>
        <a:lstStyle/>
        <a:p>
          <a:endParaRPr lang="fr-FR" sz="1000"/>
        </a:p>
      </dgm:t>
    </dgm:pt>
    <dgm:pt modelId="{1ED5C6AC-AF12-49AD-BB68-CA3C73F73BBA}" type="sibTrans" cxnId="{94F4358C-9283-4484-9B78-E9A39FC80FA3}">
      <dgm:prSet/>
      <dgm:spPr/>
      <dgm:t>
        <a:bodyPr/>
        <a:lstStyle/>
        <a:p>
          <a:endParaRPr lang="fr-FR" sz="1000"/>
        </a:p>
      </dgm:t>
    </dgm:pt>
    <dgm:pt modelId="{820A8672-2D35-4A91-8147-820AD7E30174}">
      <dgm:prSet phldrT="[Texte]" custT="1"/>
      <dgm:spPr>
        <a:solidFill>
          <a:srgbClr val="FF0000"/>
        </a:solidFill>
      </dgm:spPr>
      <dgm:t>
        <a:bodyPr lIns="72000" tIns="36000" rIns="72000" bIns="36000"/>
        <a:lstStyle/>
        <a:p>
          <a:r>
            <a:rPr lang="fr-FR" sz="1000" dirty="0" smtClean="0"/>
            <a:t>Nouvelle adhésion avec la nouvelle offre</a:t>
          </a:r>
          <a:endParaRPr lang="fr-FR" sz="1000" dirty="0"/>
        </a:p>
      </dgm:t>
    </dgm:pt>
    <dgm:pt modelId="{535DEEB0-FDAB-4BB0-ADAE-366BB697F8E5}" type="parTrans" cxnId="{A7AF7A24-DE2C-4BA2-8477-C39BD3EB3911}">
      <dgm:prSet/>
      <dgm:spPr>
        <a:ln w="15875">
          <a:solidFill>
            <a:srgbClr val="C00000"/>
          </a:solidFill>
        </a:ln>
      </dgm:spPr>
      <dgm:t>
        <a:bodyPr/>
        <a:lstStyle/>
        <a:p>
          <a:endParaRPr lang="fr-FR" sz="1000"/>
        </a:p>
      </dgm:t>
    </dgm:pt>
    <dgm:pt modelId="{C7DE3783-8D94-4829-895B-FDAA0823E8FD}" type="sibTrans" cxnId="{A7AF7A24-DE2C-4BA2-8477-C39BD3EB3911}">
      <dgm:prSet/>
      <dgm:spPr/>
      <dgm:t>
        <a:bodyPr/>
        <a:lstStyle/>
        <a:p>
          <a:endParaRPr lang="fr-FR" sz="1000"/>
        </a:p>
      </dgm:t>
    </dgm:pt>
    <dgm:pt modelId="{462DDC1B-9EAD-42A7-9AFF-886866984CB3}">
      <dgm:prSet phldrT="[Texte]" custT="1"/>
      <dgm:spPr>
        <a:solidFill>
          <a:schemeClr val="tx1">
            <a:lumMod val="50000"/>
            <a:lumOff val="50000"/>
          </a:schemeClr>
        </a:solidFill>
      </dgm:spPr>
      <dgm:t>
        <a:bodyPr lIns="72000" tIns="36000" rIns="72000" bIns="36000"/>
        <a:lstStyle/>
        <a:p>
          <a:r>
            <a:rPr lang="fr-FR" sz="1000" dirty="0" smtClean="0"/>
            <a:t>Maintien de l’ancienne offre</a:t>
          </a:r>
          <a:endParaRPr lang="fr-FR" sz="1000" dirty="0"/>
        </a:p>
      </dgm:t>
    </dgm:pt>
    <dgm:pt modelId="{4C2EE0C5-74DD-4CE2-A2CC-8BBCCD549282}" type="parTrans" cxnId="{70CD9159-4771-4057-90AF-0A7873C24101}">
      <dgm:prSet/>
      <dgm:spPr>
        <a:ln w="15875">
          <a:solidFill>
            <a:srgbClr val="C00000"/>
          </a:solidFill>
        </a:ln>
      </dgm:spPr>
      <dgm:t>
        <a:bodyPr/>
        <a:lstStyle/>
        <a:p>
          <a:endParaRPr lang="fr-FR" sz="1000"/>
        </a:p>
      </dgm:t>
    </dgm:pt>
    <dgm:pt modelId="{C15F4083-3F2C-471F-AABD-A7AC41722C9A}" type="sibTrans" cxnId="{70CD9159-4771-4057-90AF-0A7873C24101}">
      <dgm:prSet/>
      <dgm:spPr/>
      <dgm:t>
        <a:bodyPr/>
        <a:lstStyle/>
        <a:p>
          <a:endParaRPr lang="fr-FR" sz="1000"/>
        </a:p>
      </dgm:t>
    </dgm:pt>
    <dgm:pt modelId="{51696406-C00F-4094-8D69-532E1B786005}">
      <dgm:prSet phldrT="[Texte]" custT="1"/>
      <dgm:spPr>
        <a:solidFill>
          <a:srgbClr val="0070C0"/>
        </a:solidFill>
      </dgm:spPr>
      <dgm:t>
        <a:bodyPr lIns="72000" tIns="36000" rIns="72000" bIns="36000"/>
        <a:lstStyle/>
        <a:p>
          <a:r>
            <a:rPr lang="fr-FR" sz="1100" b="1" dirty="0" smtClean="0"/>
            <a:t>Nouvelle demande à compter du 2 juin</a:t>
          </a:r>
          <a:endParaRPr lang="fr-FR" sz="1100" b="1" dirty="0"/>
        </a:p>
      </dgm:t>
    </dgm:pt>
    <dgm:pt modelId="{B794CFF6-EA56-4880-9DB0-3ABC7EAD514A}" type="sibTrans" cxnId="{5A5FDD2F-7209-48BF-B6BD-3CA34CAF761D}">
      <dgm:prSet/>
      <dgm:spPr/>
      <dgm:t>
        <a:bodyPr/>
        <a:lstStyle/>
        <a:p>
          <a:endParaRPr lang="fr-FR" sz="1000"/>
        </a:p>
      </dgm:t>
    </dgm:pt>
    <dgm:pt modelId="{ECF5FA2D-EC85-4047-A57A-663FBB45A398}" type="parTrans" cxnId="{5A5FDD2F-7209-48BF-B6BD-3CA34CAF761D}">
      <dgm:prSet/>
      <dgm:spPr>
        <a:ln w="15875">
          <a:solidFill>
            <a:srgbClr val="C00000"/>
          </a:solidFill>
        </a:ln>
      </dgm:spPr>
      <dgm:t>
        <a:bodyPr/>
        <a:lstStyle/>
        <a:p>
          <a:endParaRPr lang="fr-FR" sz="1000"/>
        </a:p>
      </dgm:t>
    </dgm:pt>
    <dgm:pt modelId="{D99DD64E-F573-4BA7-B16F-371F3935C5EB}" type="pres">
      <dgm:prSet presAssocID="{C6C9929C-4793-41A1-8C9B-B7F5A89B6D26}" presName="hierChild1" presStyleCnt="0">
        <dgm:presLayoutVars>
          <dgm:orgChart val="1"/>
          <dgm:chPref val="1"/>
          <dgm:dir/>
          <dgm:animOne val="branch"/>
          <dgm:animLvl val="lvl"/>
          <dgm:resizeHandles/>
        </dgm:presLayoutVars>
      </dgm:prSet>
      <dgm:spPr/>
      <dgm:t>
        <a:bodyPr/>
        <a:lstStyle/>
        <a:p>
          <a:endParaRPr lang="fr-FR"/>
        </a:p>
      </dgm:t>
    </dgm:pt>
    <dgm:pt modelId="{5B97ADD6-14A9-4717-B402-5AF2C1B27B8B}" type="pres">
      <dgm:prSet presAssocID="{2D81D5CE-D0B7-4A14-A2AB-F3B758B0D57B}" presName="hierRoot1" presStyleCnt="0">
        <dgm:presLayoutVars>
          <dgm:hierBranch val="init"/>
        </dgm:presLayoutVars>
      </dgm:prSet>
      <dgm:spPr/>
    </dgm:pt>
    <dgm:pt modelId="{9DAE6FA2-7564-481F-BB69-5058A6B8C0CD}" type="pres">
      <dgm:prSet presAssocID="{2D81D5CE-D0B7-4A14-A2AB-F3B758B0D57B}" presName="rootComposite1" presStyleCnt="0"/>
      <dgm:spPr/>
    </dgm:pt>
    <dgm:pt modelId="{D29E6278-3272-4620-88CB-0D43DBCF845A}" type="pres">
      <dgm:prSet presAssocID="{2D81D5CE-D0B7-4A14-A2AB-F3B758B0D57B}" presName="rootText1" presStyleLbl="node0" presStyleIdx="0" presStyleCnt="1" custScaleX="182928">
        <dgm:presLayoutVars>
          <dgm:chPref val="3"/>
        </dgm:presLayoutVars>
      </dgm:prSet>
      <dgm:spPr/>
      <dgm:t>
        <a:bodyPr/>
        <a:lstStyle/>
        <a:p>
          <a:endParaRPr lang="fr-FR"/>
        </a:p>
      </dgm:t>
    </dgm:pt>
    <dgm:pt modelId="{BD014768-EC5D-43C5-AE62-1D50E5D74947}" type="pres">
      <dgm:prSet presAssocID="{2D81D5CE-D0B7-4A14-A2AB-F3B758B0D57B}" presName="rootConnector1" presStyleLbl="node1" presStyleIdx="0" presStyleCnt="0"/>
      <dgm:spPr/>
      <dgm:t>
        <a:bodyPr/>
        <a:lstStyle/>
        <a:p>
          <a:endParaRPr lang="fr-FR"/>
        </a:p>
      </dgm:t>
    </dgm:pt>
    <dgm:pt modelId="{07DE7227-0A64-410B-AE9E-47B60D66729B}" type="pres">
      <dgm:prSet presAssocID="{2D81D5CE-D0B7-4A14-A2AB-F3B758B0D57B}" presName="hierChild2" presStyleCnt="0"/>
      <dgm:spPr/>
    </dgm:pt>
    <dgm:pt modelId="{2D08F246-B17C-4FB5-A901-6FEC3A58CAA4}" type="pres">
      <dgm:prSet presAssocID="{DDDF9BB8-9298-484A-BA1B-5570703C4054}" presName="Name37" presStyleLbl="parChTrans1D2" presStyleIdx="0" presStyleCnt="2"/>
      <dgm:spPr/>
      <dgm:t>
        <a:bodyPr/>
        <a:lstStyle/>
        <a:p>
          <a:endParaRPr lang="fr-FR"/>
        </a:p>
      </dgm:t>
    </dgm:pt>
    <dgm:pt modelId="{CBA4014C-0DE2-4EC6-9E1D-02AE1351C13C}" type="pres">
      <dgm:prSet presAssocID="{9C1F57F0-73F7-4987-B1A6-3CC730CBF4A3}" presName="hierRoot2" presStyleCnt="0">
        <dgm:presLayoutVars>
          <dgm:hierBranch val="init"/>
        </dgm:presLayoutVars>
      </dgm:prSet>
      <dgm:spPr/>
    </dgm:pt>
    <dgm:pt modelId="{5F37CD21-E03D-4FE3-ABDA-609C909FD46B}" type="pres">
      <dgm:prSet presAssocID="{9C1F57F0-73F7-4987-B1A6-3CC730CBF4A3}" presName="rootComposite" presStyleCnt="0"/>
      <dgm:spPr/>
    </dgm:pt>
    <dgm:pt modelId="{69DB823B-7FA9-4A50-B291-6A9DED04D45B}" type="pres">
      <dgm:prSet presAssocID="{9C1F57F0-73F7-4987-B1A6-3CC730CBF4A3}" presName="rootText" presStyleLbl="node2" presStyleIdx="0" presStyleCnt="2" custScaleX="182928">
        <dgm:presLayoutVars>
          <dgm:chPref val="3"/>
        </dgm:presLayoutVars>
      </dgm:prSet>
      <dgm:spPr/>
      <dgm:t>
        <a:bodyPr/>
        <a:lstStyle/>
        <a:p>
          <a:endParaRPr lang="fr-FR"/>
        </a:p>
      </dgm:t>
    </dgm:pt>
    <dgm:pt modelId="{63DE1B3E-4FEE-4FF7-8C93-1A924326C169}" type="pres">
      <dgm:prSet presAssocID="{9C1F57F0-73F7-4987-B1A6-3CC730CBF4A3}" presName="rootConnector" presStyleLbl="node2" presStyleIdx="0" presStyleCnt="2"/>
      <dgm:spPr/>
      <dgm:t>
        <a:bodyPr/>
        <a:lstStyle/>
        <a:p>
          <a:endParaRPr lang="fr-FR"/>
        </a:p>
      </dgm:t>
    </dgm:pt>
    <dgm:pt modelId="{E46E29AD-2894-4571-846B-46504B75B522}" type="pres">
      <dgm:prSet presAssocID="{9C1F57F0-73F7-4987-B1A6-3CC730CBF4A3}" presName="hierChild4" presStyleCnt="0"/>
      <dgm:spPr/>
    </dgm:pt>
    <dgm:pt modelId="{68C9A8B2-F15C-4145-A7BF-0F27D71322AA}" type="pres">
      <dgm:prSet presAssocID="{75A789CF-9762-48B6-94C1-5848F2E7C105}" presName="Name37" presStyleLbl="parChTrans1D3" presStyleIdx="0" presStyleCnt="3"/>
      <dgm:spPr/>
      <dgm:t>
        <a:bodyPr/>
        <a:lstStyle/>
        <a:p>
          <a:endParaRPr lang="fr-FR"/>
        </a:p>
      </dgm:t>
    </dgm:pt>
    <dgm:pt modelId="{6E7AF1C9-CAD0-496A-ADFB-3103BB8E9966}" type="pres">
      <dgm:prSet presAssocID="{A0DE2F89-C968-4AC8-992B-323A9C782C7D}" presName="hierRoot2" presStyleCnt="0">
        <dgm:presLayoutVars>
          <dgm:hierBranch val="init"/>
        </dgm:presLayoutVars>
      </dgm:prSet>
      <dgm:spPr/>
    </dgm:pt>
    <dgm:pt modelId="{51AA086B-29BD-4237-BECB-080598087099}" type="pres">
      <dgm:prSet presAssocID="{A0DE2F89-C968-4AC8-992B-323A9C782C7D}" presName="rootComposite" presStyleCnt="0"/>
      <dgm:spPr/>
    </dgm:pt>
    <dgm:pt modelId="{218E8193-9D3E-48D6-9E9C-E68F8563973D}" type="pres">
      <dgm:prSet presAssocID="{A0DE2F89-C968-4AC8-992B-323A9C782C7D}" presName="rootText" presStyleLbl="node3" presStyleIdx="0" presStyleCnt="3" custScaleX="182928" custLinFactNeighborX="-57200">
        <dgm:presLayoutVars>
          <dgm:chPref val="3"/>
        </dgm:presLayoutVars>
      </dgm:prSet>
      <dgm:spPr/>
      <dgm:t>
        <a:bodyPr/>
        <a:lstStyle/>
        <a:p>
          <a:endParaRPr lang="fr-FR"/>
        </a:p>
      </dgm:t>
    </dgm:pt>
    <dgm:pt modelId="{69DB39B9-2A26-4D27-9864-48082BCC7A94}" type="pres">
      <dgm:prSet presAssocID="{A0DE2F89-C968-4AC8-992B-323A9C782C7D}" presName="rootConnector" presStyleLbl="node3" presStyleIdx="0" presStyleCnt="3"/>
      <dgm:spPr/>
      <dgm:t>
        <a:bodyPr/>
        <a:lstStyle/>
        <a:p>
          <a:endParaRPr lang="fr-FR"/>
        </a:p>
      </dgm:t>
    </dgm:pt>
    <dgm:pt modelId="{3D4D4A70-6483-4AAA-B4D4-CDD3810E2FAC}" type="pres">
      <dgm:prSet presAssocID="{A0DE2F89-C968-4AC8-992B-323A9C782C7D}" presName="hierChild4" presStyleCnt="0"/>
      <dgm:spPr/>
    </dgm:pt>
    <dgm:pt modelId="{33D1C208-F2F3-405F-93FD-96885C62921F}" type="pres">
      <dgm:prSet presAssocID="{BB263985-DF28-4CAA-89CF-4245D655D23B}" presName="Name37" presStyleLbl="parChTrans1D4" presStyleIdx="0" presStyleCnt="11"/>
      <dgm:spPr/>
      <dgm:t>
        <a:bodyPr/>
        <a:lstStyle/>
        <a:p>
          <a:endParaRPr lang="fr-FR"/>
        </a:p>
      </dgm:t>
    </dgm:pt>
    <dgm:pt modelId="{D2068847-D972-46FF-9266-F60D98000C11}" type="pres">
      <dgm:prSet presAssocID="{EFC122F4-A76E-4743-A4A8-11364D8343A3}" presName="hierRoot2" presStyleCnt="0">
        <dgm:presLayoutVars>
          <dgm:hierBranch val="init"/>
        </dgm:presLayoutVars>
      </dgm:prSet>
      <dgm:spPr/>
    </dgm:pt>
    <dgm:pt modelId="{912CEEFA-BF5B-4559-99E8-1F309E613B32}" type="pres">
      <dgm:prSet presAssocID="{EFC122F4-A76E-4743-A4A8-11364D8343A3}" presName="rootComposite" presStyleCnt="0"/>
      <dgm:spPr/>
    </dgm:pt>
    <dgm:pt modelId="{BE335A1E-D318-465D-8C1F-F506F34B6F8F}" type="pres">
      <dgm:prSet presAssocID="{EFC122F4-A76E-4743-A4A8-11364D8343A3}" presName="rootText" presStyleLbl="node4" presStyleIdx="0" presStyleCnt="11" custLinFactNeighborX="-57200">
        <dgm:presLayoutVars>
          <dgm:chPref val="3"/>
        </dgm:presLayoutVars>
      </dgm:prSet>
      <dgm:spPr/>
      <dgm:t>
        <a:bodyPr/>
        <a:lstStyle/>
        <a:p>
          <a:endParaRPr lang="fr-FR"/>
        </a:p>
      </dgm:t>
    </dgm:pt>
    <dgm:pt modelId="{5E472231-B56F-47D5-A077-0A484F754CBE}" type="pres">
      <dgm:prSet presAssocID="{EFC122F4-A76E-4743-A4A8-11364D8343A3}" presName="rootConnector" presStyleLbl="node4" presStyleIdx="0" presStyleCnt="11"/>
      <dgm:spPr/>
      <dgm:t>
        <a:bodyPr/>
        <a:lstStyle/>
        <a:p>
          <a:endParaRPr lang="fr-FR"/>
        </a:p>
      </dgm:t>
    </dgm:pt>
    <dgm:pt modelId="{363036C6-6B4F-4552-8497-C0A8388F4108}" type="pres">
      <dgm:prSet presAssocID="{EFC122F4-A76E-4743-A4A8-11364D8343A3}" presName="hierChild4" presStyleCnt="0"/>
      <dgm:spPr/>
    </dgm:pt>
    <dgm:pt modelId="{89936BEC-7A6A-47E0-A3BF-1BA6013A51BD}" type="pres">
      <dgm:prSet presAssocID="{EFC122F4-A76E-4743-A4A8-11364D8343A3}" presName="hierChild5" presStyleCnt="0"/>
      <dgm:spPr/>
    </dgm:pt>
    <dgm:pt modelId="{BF4DF0CE-6B9B-407F-822E-F1FCCE9503DE}" type="pres">
      <dgm:prSet presAssocID="{A0DE2F89-C968-4AC8-992B-323A9C782C7D}" presName="hierChild5" presStyleCnt="0"/>
      <dgm:spPr/>
    </dgm:pt>
    <dgm:pt modelId="{25B6D82A-F4E0-48D9-B35E-96C6A4D2083E}" type="pres">
      <dgm:prSet presAssocID="{2B5B565A-C711-4E28-9A1D-FEB20EA0192A}" presName="Name37" presStyleLbl="parChTrans1D3" presStyleIdx="1" presStyleCnt="3"/>
      <dgm:spPr/>
      <dgm:t>
        <a:bodyPr/>
        <a:lstStyle/>
        <a:p>
          <a:endParaRPr lang="fr-FR"/>
        </a:p>
      </dgm:t>
    </dgm:pt>
    <dgm:pt modelId="{A28D61B0-31DD-49C6-9882-3A91517BA434}" type="pres">
      <dgm:prSet presAssocID="{4C5AE424-C001-48B2-BF5C-73A9D519739B}" presName="hierRoot2" presStyleCnt="0">
        <dgm:presLayoutVars>
          <dgm:hierBranch val="init"/>
        </dgm:presLayoutVars>
      </dgm:prSet>
      <dgm:spPr/>
    </dgm:pt>
    <dgm:pt modelId="{9400BCC6-84FF-479C-AC6C-DA7D08B31851}" type="pres">
      <dgm:prSet presAssocID="{4C5AE424-C001-48B2-BF5C-73A9D519739B}" presName="rootComposite" presStyleCnt="0"/>
      <dgm:spPr/>
    </dgm:pt>
    <dgm:pt modelId="{AC02DF96-5A33-40FD-A1F1-4EE5CC15D904}" type="pres">
      <dgm:prSet presAssocID="{4C5AE424-C001-48B2-BF5C-73A9D519739B}" presName="rootText" presStyleLbl="node3" presStyleIdx="1" presStyleCnt="3" custScaleX="182928">
        <dgm:presLayoutVars>
          <dgm:chPref val="3"/>
        </dgm:presLayoutVars>
      </dgm:prSet>
      <dgm:spPr/>
      <dgm:t>
        <a:bodyPr/>
        <a:lstStyle/>
        <a:p>
          <a:endParaRPr lang="fr-FR"/>
        </a:p>
      </dgm:t>
    </dgm:pt>
    <dgm:pt modelId="{BA5A7FCB-C4F4-49D1-9651-EFEB50F7C8EE}" type="pres">
      <dgm:prSet presAssocID="{4C5AE424-C001-48B2-BF5C-73A9D519739B}" presName="rootConnector" presStyleLbl="node3" presStyleIdx="1" presStyleCnt="3"/>
      <dgm:spPr/>
      <dgm:t>
        <a:bodyPr/>
        <a:lstStyle/>
        <a:p>
          <a:endParaRPr lang="fr-FR"/>
        </a:p>
      </dgm:t>
    </dgm:pt>
    <dgm:pt modelId="{61D42D9C-0807-457B-BEA3-F654648A322D}" type="pres">
      <dgm:prSet presAssocID="{4C5AE424-C001-48B2-BF5C-73A9D519739B}" presName="hierChild4" presStyleCnt="0"/>
      <dgm:spPr/>
    </dgm:pt>
    <dgm:pt modelId="{B11022DF-8C68-4B3A-99F4-DC989AB1EF1A}" type="pres">
      <dgm:prSet presAssocID="{5F302E6F-E4BB-4418-8336-1B8FCF74D160}" presName="Name37" presStyleLbl="parChTrans1D4" presStyleIdx="1" presStyleCnt="11"/>
      <dgm:spPr/>
      <dgm:t>
        <a:bodyPr/>
        <a:lstStyle/>
        <a:p>
          <a:endParaRPr lang="fr-FR"/>
        </a:p>
      </dgm:t>
    </dgm:pt>
    <dgm:pt modelId="{AA23447B-6655-499A-9275-4DD318BC9B29}" type="pres">
      <dgm:prSet presAssocID="{4943A67E-E765-49D3-8328-E14A0AD2C462}" presName="hierRoot2" presStyleCnt="0">
        <dgm:presLayoutVars>
          <dgm:hierBranch val="init"/>
        </dgm:presLayoutVars>
      </dgm:prSet>
      <dgm:spPr/>
    </dgm:pt>
    <dgm:pt modelId="{B742C1FB-413D-44B7-B5FC-3947293903FF}" type="pres">
      <dgm:prSet presAssocID="{4943A67E-E765-49D3-8328-E14A0AD2C462}" presName="rootComposite" presStyleCnt="0"/>
      <dgm:spPr/>
    </dgm:pt>
    <dgm:pt modelId="{13F5810E-E7EE-4C00-A46A-D8991E5D4FCF}" type="pres">
      <dgm:prSet presAssocID="{4943A67E-E765-49D3-8328-E14A0AD2C462}" presName="rootText" presStyleLbl="node4" presStyleIdx="1" presStyleCnt="11" custScaleX="182928">
        <dgm:presLayoutVars>
          <dgm:chPref val="3"/>
        </dgm:presLayoutVars>
      </dgm:prSet>
      <dgm:spPr/>
      <dgm:t>
        <a:bodyPr/>
        <a:lstStyle/>
        <a:p>
          <a:endParaRPr lang="fr-FR"/>
        </a:p>
      </dgm:t>
    </dgm:pt>
    <dgm:pt modelId="{6E7BCECD-63DF-47D1-9B8F-D039DDCDF4D4}" type="pres">
      <dgm:prSet presAssocID="{4943A67E-E765-49D3-8328-E14A0AD2C462}" presName="rootConnector" presStyleLbl="node4" presStyleIdx="1" presStyleCnt="11"/>
      <dgm:spPr/>
      <dgm:t>
        <a:bodyPr/>
        <a:lstStyle/>
        <a:p>
          <a:endParaRPr lang="fr-FR"/>
        </a:p>
      </dgm:t>
    </dgm:pt>
    <dgm:pt modelId="{3A042BDF-6463-46F7-8472-6B11808EB75B}" type="pres">
      <dgm:prSet presAssocID="{4943A67E-E765-49D3-8328-E14A0AD2C462}" presName="hierChild4" presStyleCnt="0"/>
      <dgm:spPr/>
    </dgm:pt>
    <dgm:pt modelId="{AD714BB4-DD52-478F-AD4D-7820BBDA24ED}" type="pres">
      <dgm:prSet presAssocID="{5EEE3CCB-02C1-46A3-828C-A7C70479E75D}" presName="Name37" presStyleLbl="parChTrans1D4" presStyleIdx="2" presStyleCnt="11"/>
      <dgm:spPr/>
      <dgm:t>
        <a:bodyPr/>
        <a:lstStyle/>
        <a:p>
          <a:endParaRPr lang="fr-FR"/>
        </a:p>
      </dgm:t>
    </dgm:pt>
    <dgm:pt modelId="{5ADF4D2C-2128-472D-8F8C-CC616EE1AB93}" type="pres">
      <dgm:prSet presAssocID="{953A76BB-270F-435D-9EE2-BC85057BA240}" presName="hierRoot2" presStyleCnt="0">
        <dgm:presLayoutVars>
          <dgm:hierBranch val="init"/>
        </dgm:presLayoutVars>
      </dgm:prSet>
      <dgm:spPr/>
    </dgm:pt>
    <dgm:pt modelId="{AEDF350D-9B06-4750-8785-9FCD4B852F5C}" type="pres">
      <dgm:prSet presAssocID="{953A76BB-270F-435D-9EE2-BC85057BA240}" presName="rootComposite" presStyleCnt="0"/>
      <dgm:spPr/>
    </dgm:pt>
    <dgm:pt modelId="{E3ED8550-CB0F-44CC-84C2-BC83398AF875}" type="pres">
      <dgm:prSet presAssocID="{953A76BB-270F-435D-9EE2-BC85057BA240}" presName="rootText" presStyleLbl="node4" presStyleIdx="2" presStyleCnt="11" custScaleX="182928">
        <dgm:presLayoutVars>
          <dgm:chPref val="3"/>
        </dgm:presLayoutVars>
      </dgm:prSet>
      <dgm:spPr/>
      <dgm:t>
        <a:bodyPr/>
        <a:lstStyle/>
        <a:p>
          <a:endParaRPr lang="fr-FR"/>
        </a:p>
      </dgm:t>
    </dgm:pt>
    <dgm:pt modelId="{3E0C2113-C8C9-4EFF-8257-CDD34C0F9F33}" type="pres">
      <dgm:prSet presAssocID="{953A76BB-270F-435D-9EE2-BC85057BA240}" presName="rootConnector" presStyleLbl="node4" presStyleIdx="2" presStyleCnt="11"/>
      <dgm:spPr/>
      <dgm:t>
        <a:bodyPr/>
        <a:lstStyle/>
        <a:p>
          <a:endParaRPr lang="fr-FR"/>
        </a:p>
      </dgm:t>
    </dgm:pt>
    <dgm:pt modelId="{6F99D398-33EB-4536-AE38-97B32F1655FC}" type="pres">
      <dgm:prSet presAssocID="{953A76BB-270F-435D-9EE2-BC85057BA240}" presName="hierChild4" presStyleCnt="0"/>
      <dgm:spPr/>
    </dgm:pt>
    <dgm:pt modelId="{FE1C8A15-B15F-412C-BE1C-23193893F92D}" type="pres">
      <dgm:prSet presAssocID="{B3927608-7236-439C-95B1-B496E93AA40E}" presName="Name37" presStyleLbl="parChTrans1D4" presStyleIdx="3" presStyleCnt="11"/>
      <dgm:spPr/>
      <dgm:t>
        <a:bodyPr/>
        <a:lstStyle/>
        <a:p>
          <a:endParaRPr lang="fr-FR"/>
        </a:p>
      </dgm:t>
    </dgm:pt>
    <dgm:pt modelId="{086042A0-F100-4243-86AE-8E564ACBDF8C}" type="pres">
      <dgm:prSet presAssocID="{C0328E61-6372-48C9-868A-2156DCCCA306}" presName="hierRoot2" presStyleCnt="0">
        <dgm:presLayoutVars>
          <dgm:hierBranch val="init"/>
        </dgm:presLayoutVars>
      </dgm:prSet>
      <dgm:spPr/>
    </dgm:pt>
    <dgm:pt modelId="{55A87F20-2213-4CAE-A959-1779969A2EC6}" type="pres">
      <dgm:prSet presAssocID="{C0328E61-6372-48C9-868A-2156DCCCA306}" presName="rootComposite" presStyleCnt="0"/>
      <dgm:spPr/>
    </dgm:pt>
    <dgm:pt modelId="{D358A8E4-3A04-4D54-9749-65276C247C9D}" type="pres">
      <dgm:prSet presAssocID="{C0328E61-6372-48C9-868A-2156DCCCA306}" presName="rootText" presStyleLbl="node4" presStyleIdx="3" presStyleCnt="11">
        <dgm:presLayoutVars>
          <dgm:chPref val="3"/>
        </dgm:presLayoutVars>
      </dgm:prSet>
      <dgm:spPr/>
      <dgm:t>
        <a:bodyPr/>
        <a:lstStyle/>
        <a:p>
          <a:endParaRPr lang="fr-FR"/>
        </a:p>
      </dgm:t>
    </dgm:pt>
    <dgm:pt modelId="{F54B6827-D22B-4A03-8A54-A5779A6002B5}" type="pres">
      <dgm:prSet presAssocID="{C0328E61-6372-48C9-868A-2156DCCCA306}" presName="rootConnector" presStyleLbl="node4" presStyleIdx="3" presStyleCnt="11"/>
      <dgm:spPr/>
      <dgm:t>
        <a:bodyPr/>
        <a:lstStyle/>
        <a:p>
          <a:endParaRPr lang="fr-FR"/>
        </a:p>
      </dgm:t>
    </dgm:pt>
    <dgm:pt modelId="{2EE4858C-86DA-430F-A3CB-97CE4CC95FCB}" type="pres">
      <dgm:prSet presAssocID="{C0328E61-6372-48C9-868A-2156DCCCA306}" presName="hierChild4" presStyleCnt="0"/>
      <dgm:spPr/>
    </dgm:pt>
    <dgm:pt modelId="{A850EB30-FC12-44A9-B7D0-F4F3A5ECCBB6}" type="pres">
      <dgm:prSet presAssocID="{C0328E61-6372-48C9-868A-2156DCCCA306}" presName="hierChild5" presStyleCnt="0"/>
      <dgm:spPr/>
    </dgm:pt>
    <dgm:pt modelId="{0278CB5B-6BDE-4F11-B9C8-EE3ABC7688A3}" type="pres">
      <dgm:prSet presAssocID="{953A76BB-270F-435D-9EE2-BC85057BA240}" presName="hierChild5" presStyleCnt="0"/>
      <dgm:spPr/>
    </dgm:pt>
    <dgm:pt modelId="{7B5073DA-32EE-45FE-A36E-521A600F5796}" type="pres">
      <dgm:prSet presAssocID="{D7A5A607-77D8-4830-8E7E-8E8B215C63D5}" presName="Name37" presStyleLbl="parChTrans1D4" presStyleIdx="4" presStyleCnt="11"/>
      <dgm:spPr/>
      <dgm:t>
        <a:bodyPr/>
        <a:lstStyle/>
        <a:p>
          <a:endParaRPr lang="fr-FR"/>
        </a:p>
      </dgm:t>
    </dgm:pt>
    <dgm:pt modelId="{42F2031B-822E-44B3-AE99-4B26D5E8188D}" type="pres">
      <dgm:prSet presAssocID="{D4CD8D08-DDBB-4B9E-A926-353685379EF6}" presName="hierRoot2" presStyleCnt="0">
        <dgm:presLayoutVars>
          <dgm:hierBranch val="init"/>
        </dgm:presLayoutVars>
      </dgm:prSet>
      <dgm:spPr/>
    </dgm:pt>
    <dgm:pt modelId="{F6E93BC4-35F7-4442-88E0-280E70224B65}" type="pres">
      <dgm:prSet presAssocID="{D4CD8D08-DDBB-4B9E-A926-353685379EF6}" presName="rootComposite" presStyleCnt="0"/>
      <dgm:spPr/>
    </dgm:pt>
    <dgm:pt modelId="{CF5A82A0-D105-4AE3-810C-F02626435F31}" type="pres">
      <dgm:prSet presAssocID="{D4CD8D08-DDBB-4B9E-A926-353685379EF6}" presName="rootText" presStyleLbl="node4" presStyleIdx="4" presStyleCnt="11" custScaleX="182928">
        <dgm:presLayoutVars>
          <dgm:chPref val="3"/>
        </dgm:presLayoutVars>
      </dgm:prSet>
      <dgm:spPr/>
      <dgm:t>
        <a:bodyPr/>
        <a:lstStyle/>
        <a:p>
          <a:endParaRPr lang="fr-FR"/>
        </a:p>
      </dgm:t>
    </dgm:pt>
    <dgm:pt modelId="{5A6EBB5F-325F-4995-8F63-26EDE5F1F7F8}" type="pres">
      <dgm:prSet presAssocID="{D4CD8D08-DDBB-4B9E-A926-353685379EF6}" presName="rootConnector" presStyleLbl="node4" presStyleIdx="4" presStyleCnt="11"/>
      <dgm:spPr/>
      <dgm:t>
        <a:bodyPr/>
        <a:lstStyle/>
        <a:p>
          <a:endParaRPr lang="fr-FR"/>
        </a:p>
      </dgm:t>
    </dgm:pt>
    <dgm:pt modelId="{442A2D0D-940F-43E5-BC07-66748C2E07DE}" type="pres">
      <dgm:prSet presAssocID="{D4CD8D08-DDBB-4B9E-A926-353685379EF6}" presName="hierChild4" presStyleCnt="0"/>
      <dgm:spPr/>
    </dgm:pt>
    <dgm:pt modelId="{6D4ACD9B-3305-4E36-B28E-40569B61EA14}" type="pres">
      <dgm:prSet presAssocID="{738021C4-CCD3-4026-A430-A7A67A8693ED}" presName="Name37" presStyleLbl="parChTrans1D4" presStyleIdx="5" presStyleCnt="11"/>
      <dgm:spPr/>
      <dgm:t>
        <a:bodyPr/>
        <a:lstStyle/>
        <a:p>
          <a:endParaRPr lang="fr-FR"/>
        </a:p>
      </dgm:t>
    </dgm:pt>
    <dgm:pt modelId="{26BF1F58-41F2-4CA8-949A-6DCADDBF0334}" type="pres">
      <dgm:prSet presAssocID="{43950FC4-78BD-4E83-A33E-939A4E5FECE4}" presName="hierRoot2" presStyleCnt="0">
        <dgm:presLayoutVars>
          <dgm:hierBranch val="init"/>
        </dgm:presLayoutVars>
      </dgm:prSet>
      <dgm:spPr/>
    </dgm:pt>
    <dgm:pt modelId="{0BECA668-4CDB-41C9-8F27-30A42901C96C}" type="pres">
      <dgm:prSet presAssocID="{43950FC4-78BD-4E83-A33E-939A4E5FECE4}" presName="rootComposite" presStyleCnt="0"/>
      <dgm:spPr/>
    </dgm:pt>
    <dgm:pt modelId="{4F5DCD64-D34A-46A3-AE49-E19D6EF3E635}" type="pres">
      <dgm:prSet presAssocID="{43950FC4-78BD-4E83-A33E-939A4E5FECE4}" presName="rootText" presStyleLbl="node4" presStyleIdx="5" presStyleCnt="11">
        <dgm:presLayoutVars>
          <dgm:chPref val="3"/>
        </dgm:presLayoutVars>
      </dgm:prSet>
      <dgm:spPr/>
      <dgm:t>
        <a:bodyPr/>
        <a:lstStyle/>
        <a:p>
          <a:endParaRPr lang="fr-FR"/>
        </a:p>
      </dgm:t>
    </dgm:pt>
    <dgm:pt modelId="{2F87883B-5F3F-478A-8E49-2BF6A5963BA9}" type="pres">
      <dgm:prSet presAssocID="{43950FC4-78BD-4E83-A33E-939A4E5FECE4}" presName="rootConnector" presStyleLbl="node4" presStyleIdx="5" presStyleCnt="11"/>
      <dgm:spPr/>
      <dgm:t>
        <a:bodyPr/>
        <a:lstStyle/>
        <a:p>
          <a:endParaRPr lang="fr-FR"/>
        </a:p>
      </dgm:t>
    </dgm:pt>
    <dgm:pt modelId="{B7263E8A-E86D-437C-8EF1-7EEDAD80B80B}" type="pres">
      <dgm:prSet presAssocID="{43950FC4-78BD-4E83-A33E-939A4E5FECE4}" presName="hierChild4" presStyleCnt="0"/>
      <dgm:spPr/>
    </dgm:pt>
    <dgm:pt modelId="{6EE6D19A-42BB-41C4-97A5-AFA1D6624363}" type="pres">
      <dgm:prSet presAssocID="{43950FC4-78BD-4E83-A33E-939A4E5FECE4}" presName="hierChild5" presStyleCnt="0"/>
      <dgm:spPr/>
    </dgm:pt>
    <dgm:pt modelId="{54B6A954-086F-4368-9ED6-171C92DB0EBB}" type="pres">
      <dgm:prSet presAssocID="{D4CD8D08-DDBB-4B9E-A926-353685379EF6}" presName="hierChild5" presStyleCnt="0"/>
      <dgm:spPr/>
    </dgm:pt>
    <dgm:pt modelId="{3FAD5634-491C-4A14-AD02-C9AFEC35586C}" type="pres">
      <dgm:prSet presAssocID="{4943A67E-E765-49D3-8328-E14A0AD2C462}" presName="hierChild5" presStyleCnt="0"/>
      <dgm:spPr/>
    </dgm:pt>
    <dgm:pt modelId="{804A4713-C945-43CF-8D28-9647AFE35A33}" type="pres">
      <dgm:prSet presAssocID="{67794C95-D56C-46C2-9CFD-02FCC08F9584}" presName="Name37" presStyleLbl="parChTrans1D4" presStyleIdx="6" presStyleCnt="11"/>
      <dgm:spPr/>
      <dgm:t>
        <a:bodyPr/>
        <a:lstStyle/>
        <a:p>
          <a:endParaRPr lang="fr-FR"/>
        </a:p>
      </dgm:t>
    </dgm:pt>
    <dgm:pt modelId="{0217D731-1409-40D5-A8E7-D983BF3DA71A}" type="pres">
      <dgm:prSet presAssocID="{54B06AB8-054C-4625-B0EF-CDE85B7F9F7E}" presName="hierRoot2" presStyleCnt="0">
        <dgm:presLayoutVars>
          <dgm:hierBranch val="init"/>
        </dgm:presLayoutVars>
      </dgm:prSet>
      <dgm:spPr/>
    </dgm:pt>
    <dgm:pt modelId="{914724ED-FDF5-4F70-9114-2928DAA4F983}" type="pres">
      <dgm:prSet presAssocID="{54B06AB8-054C-4625-B0EF-CDE85B7F9F7E}" presName="rootComposite" presStyleCnt="0"/>
      <dgm:spPr/>
    </dgm:pt>
    <dgm:pt modelId="{9CADA9B6-0AF5-49F9-B44B-1AEED389FADA}" type="pres">
      <dgm:prSet presAssocID="{54B06AB8-054C-4625-B0EF-CDE85B7F9F7E}" presName="rootText" presStyleLbl="node4" presStyleIdx="6" presStyleCnt="11" custScaleX="182928">
        <dgm:presLayoutVars>
          <dgm:chPref val="3"/>
        </dgm:presLayoutVars>
      </dgm:prSet>
      <dgm:spPr/>
      <dgm:t>
        <a:bodyPr/>
        <a:lstStyle/>
        <a:p>
          <a:endParaRPr lang="fr-FR"/>
        </a:p>
      </dgm:t>
    </dgm:pt>
    <dgm:pt modelId="{9CEDEB07-FEDB-4044-BC66-C90B9D749D59}" type="pres">
      <dgm:prSet presAssocID="{54B06AB8-054C-4625-B0EF-CDE85B7F9F7E}" presName="rootConnector" presStyleLbl="node4" presStyleIdx="6" presStyleCnt="11"/>
      <dgm:spPr/>
      <dgm:t>
        <a:bodyPr/>
        <a:lstStyle/>
        <a:p>
          <a:endParaRPr lang="fr-FR"/>
        </a:p>
      </dgm:t>
    </dgm:pt>
    <dgm:pt modelId="{AA9D4A15-9ADE-4ACA-951A-4E410F9E6F53}" type="pres">
      <dgm:prSet presAssocID="{54B06AB8-054C-4625-B0EF-CDE85B7F9F7E}" presName="hierChild4" presStyleCnt="0"/>
      <dgm:spPr/>
    </dgm:pt>
    <dgm:pt modelId="{CBE2282B-E41D-4685-96DD-5661C23A5256}" type="pres">
      <dgm:prSet presAssocID="{67CCD054-99A1-4087-B23E-7868B559BBB4}" presName="Name37" presStyleLbl="parChTrans1D4" presStyleIdx="7" presStyleCnt="11"/>
      <dgm:spPr/>
      <dgm:t>
        <a:bodyPr/>
        <a:lstStyle/>
        <a:p>
          <a:endParaRPr lang="fr-FR"/>
        </a:p>
      </dgm:t>
    </dgm:pt>
    <dgm:pt modelId="{94EAB03E-9C54-443D-9D21-EE88775D4E39}" type="pres">
      <dgm:prSet presAssocID="{A192C3F4-1F1E-495A-97E0-D858DA8A04CA}" presName="hierRoot2" presStyleCnt="0">
        <dgm:presLayoutVars>
          <dgm:hierBranch val="init"/>
        </dgm:presLayoutVars>
      </dgm:prSet>
      <dgm:spPr/>
    </dgm:pt>
    <dgm:pt modelId="{FDAD3670-E313-42C9-AD4D-9E6E902935E7}" type="pres">
      <dgm:prSet presAssocID="{A192C3F4-1F1E-495A-97E0-D858DA8A04CA}" presName="rootComposite" presStyleCnt="0"/>
      <dgm:spPr/>
    </dgm:pt>
    <dgm:pt modelId="{6CD6342C-0CEA-4581-8644-D04E81433792}" type="pres">
      <dgm:prSet presAssocID="{A192C3F4-1F1E-495A-97E0-D858DA8A04CA}" presName="rootText" presStyleLbl="node4" presStyleIdx="7" presStyleCnt="11" custScaleX="133039">
        <dgm:presLayoutVars>
          <dgm:chPref val="3"/>
        </dgm:presLayoutVars>
      </dgm:prSet>
      <dgm:spPr/>
      <dgm:t>
        <a:bodyPr/>
        <a:lstStyle/>
        <a:p>
          <a:endParaRPr lang="fr-FR"/>
        </a:p>
      </dgm:t>
    </dgm:pt>
    <dgm:pt modelId="{C934768F-881E-44BB-8563-DE9CF728DAE4}" type="pres">
      <dgm:prSet presAssocID="{A192C3F4-1F1E-495A-97E0-D858DA8A04CA}" presName="rootConnector" presStyleLbl="node4" presStyleIdx="7" presStyleCnt="11"/>
      <dgm:spPr/>
      <dgm:t>
        <a:bodyPr/>
        <a:lstStyle/>
        <a:p>
          <a:endParaRPr lang="fr-FR"/>
        </a:p>
      </dgm:t>
    </dgm:pt>
    <dgm:pt modelId="{92486FCD-4D26-4397-8155-C6FBD5993586}" type="pres">
      <dgm:prSet presAssocID="{A192C3F4-1F1E-495A-97E0-D858DA8A04CA}" presName="hierChild4" presStyleCnt="0"/>
      <dgm:spPr/>
    </dgm:pt>
    <dgm:pt modelId="{28492846-0ECA-4ECF-8D54-F834DFCAB131}" type="pres">
      <dgm:prSet presAssocID="{535DEEB0-FDAB-4BB0-ADAE-366BB697F8E5}" presName="Name37" presStyleLbl="parChTrans1D4" presStyleIdx="8" presStyleCnt="11"/>
      <dgm:spPr/>
      <dgm:t>
        <a:bodyPr/>
        <a:lstStyle/>
        <a:p>
          <a:endParaRPr lang="fr-FR"/>
        </a:p>
      </dgm:t>
    </dgm:pt>
    <dgm:pt modelId="{11C72BD9-1C99-4CFF-9AC8-86EEC22C1767}" type="pres">
      <dgm:prSet presAssocID="{820A8672-2D35-4A91-8147-820AD7E30174}" presName="hierRoot2" presStyleCnt="0">
        <dgm:presLayoutVars>
          <dgm:hierBranch val="init"/>
        </dgm:presLayoutVars>
      </dgm:prSet>
      <dgm:spPr/>
    </dgm:pt>
    <dgm:pt modelId="{E7FD3747-5CD5-4F5F-82CA-3DF91DB201B4}" type="pres">
      <dgm:prSet presAssocID="{820A8672-2D35-4A91-8147-820AD7E30174}" presName="rootComposite" presStyleCnt="0"/>
      <dgm:spPr/>
    </dgm:pt>
    <dgm:pt modelId="{2D675E88-7CA7-462F-A370-563C9909EE02}" type="pres">
      <dgm:prSet presAssocID="{820A8672-2D35-4A91-8147-820AD7E30174}" presName="rootText" presStyleLbl="node4" presStyleIdx="8" presStyleCnt="11">
        <dgm:presLayoutVars>
          <dgm:chPref val="3"/>
        </dgm:presLayoutVars>
      </dgm:prSet>
      <dgm:spPr/>
      <dgm:t>
        <a:bodyPr/>
        <a:lstStyle/>
        <a:p>
          <a:endParaRPr lang="fr-FR"/>
        </a:p>
      </dgm:t>
    </dgm:pt>
    <dgm:pt modelId="{4296FC1F-C8DD-4B49-90F0-A781E348EE41}" type="pres">
      <dgm:prSet presAssocID="{820A8672-2D35-4A91-8147-820AD7E30174}" presName="rootConnector" presStyleLbl="node4" presStyleIdx="8" presStyleCnt="11"/>
      <dgm:spPr/>
      <dgm:t>
        <a:bodyPr/>
        <a:lstStyle/>
        <a:p>
          <a:endParaRPr lang="fr-FR"/>
        </a:p>
      </dgm:t>
    </dgm:pt>
    <dgm:pt modelId="{7BB91037-960D-4968-AE20-020BDB4FAFC5}" type="pres">
      <dgm:prSet presAssocID="{820A8672-2D35-4A91-8147-820AD7E30174}" presName="hierChild4" presStyleCnt="0"/>
      <dgm:spPr/>
    </dgm:pt>
    <dgm:pt modelId="{D825016E-A7A3-415F-A529-1C5DA4495D70}" type="pres">
      <dgm:prSet presAssocID="{820A8672-2D35-4A91-8147-820AD7E30174}" presName="hierChild5" presStyleCnt="0"/>
      <dgm:spPr/>
    </dgm:pt>
    <dgm:pt modelId="{C81F0224-C920-4BB6-A18F-654C77FFBC97}" type="pres">
      <dgm:prSet presAssocID="{A192C3F4-1F1E-495A-97E0-D858DA8A04CA}" presName="hierChild5" presStyleCnt="0"/>
      <dgm:spPr/>
    </dgm:pt>
    <dgm:pt modelId="{85299AD3-DF37-471C-AEA7-ED605134E50B}" type="pres">
      <dgm:prSet presAssocID="{8E52EB86-8067-4F23-BBB1-3BAB50DF2404}" presName="Name37" presStyleLbl="parChTrans1D4" presStyleIdx="9" presStyleCnt="11"/>
      <dgm:spPr/>
      <dgm:t>
        <a:bodyPr/>
        <a:lstStyle/>
        <a:p>
          <a:endParaRPr lang="fr-FR"/>
        </a:p>
      </dgm:t>
    </dgm:pt>
    <dgm:pt modelId="{5F7363D9-52C1-4D1F-A256-DE159A0B27A8}" type="pres">
      <dgm:prSet presAssocID="{F2BE6CAC-2240-412C-A5C1-71ACC5C0F8C6}" presName="hierRoot2" presStyleCnt="0">
        <dgm:presLayoutVars>
          <dgm:hierBranch val="init"/>
        </dgm:presLayoutVars>
      </dgm:prSet>
      <dgm:spPr/>
    </dgm:pt>
    <dgm:pt modelId="{F51913F5-9CD0-44A8-983B-6C46C8A49554}" type="pres">
      <dgm:prSet presAssocID="{F2BE6CAC-2240-412C-A5C1-71ACC5C0F8C6}" presName="rootComposite" presStyleCnt="0"/>
      <dgm:spPr/>
    </dgm:pt>
    <dgm:pt modelId="{F7614E52-8868-4351-A4B1-738B0C613289}" type="pres">
      <dgm:prSet presAssocID="{F2BE6CAC-2240-412C-A5C1-71ACC5C0F8C6}" presName="rootText" presStyleLbl="node4" presStyleIdx="9" presStyleCnt="11" custScaleX="133039">
        <dgm:presLayoutVars>
          <dgm:chPref val="3"/>
        </dgm:presLayoutVars>
      </dgm:prSet>
      <dgm:spPr/>
      <dgm:t>
        <a:bodyPr/>
        <a:lstStyle/>
        <a:p>
          <a:endParaRPr lang="fr-FR"/>
        </a:p>
      </dgm:t>
    </dgm:pt>
    <dgm:pt modelId="{16D95982-5AB9-4DFD-BFE2-5481E4636096}" type="pres">
      <dgm:prSet presAssocID="{F2BE6CAC-2240-412C-A5C1-71ACC5C0F8C6}" presName="rootConnector" presStyleLbl="node4" presStyleIdx="9" presStyleCnt="11"/>
      <dgm:spPr/>
      <dgm:t>
        <a:bodyPr/>
        <a:lstStyle/>
        <a:p>
          <a:endParaRPr lang="fr-FR"/>
        </a:p>
      </dgm:t>
    </dgm:pt>
    <dgm:pt modelId="{1A19D0B7-8D1F-4E13-9850-75D362C286D5}" type="pres">
      <dgm:prSet presAssocID="{F2BE6CAC-2240-412C-A5C1-71ACC5C0F8C6}" presName="hierChild4" presStyleCnt="0"/>
      <dgm:spPr/>
    </dgm:pt>
    <dgm:pt modelId="{77A5A590-B8D3-487A-9701-958AEF23A149}" type="pres">
      <dgm:prSet presAssocID="{4C2EE0C5-74DD-4CE2-A2CC-8BBCCD549282}" presName="Name37" presStyleLbl="parChTrans1D4" presStyleIdx="10" presStyleCnt="11"/>
      <dgm:spPr/>
      <dgm:t>
        <a:bodyPr/>
        <a:lstStyle/>
        <a:p>
          <a:endParaRPr lang="fr-FR"/>
        </a:p>
      </dgm:t>
    </dgm:pt>
    <dgm:pt modelId="{09686E50-01C0-4DF6-B3E2-4C2A3A1A9709}" type="pres">
      <dgm:prSet presAssocID="{462DDC1B-9EAD-42A7-9AFF-886866984CB3}" presName="hierRoot2" presStyleCnt="0">
        <dgm:presLayoutVars>
          <dgm:hierBranch val="init"/>
        </dgm:presLayoutVars>
      </dgm:prSet>
      <dgm:spPr/>
    </dgm:pt>
    <dgm:pt modelId="{22CE551E-0C3E-4178-B190-E55B7B1509A2}" type="pres">
      <dgm:prSet presAssocID="{462DDC1B-9EAD-42A7-9AFF-886866984CB3}" presName="rootComposite" presStyleCnt="0"/>
      <dgm:spPr/>
    </dgm:pt>
    <dgm:pt modelId="{660B5A1C-748A-4CE1-BFEF-5089C1E1B482}" type="pres">
      <dgm:prSet presAssocID="{462DDC1B-9EAD-42A7-9AFF-886866984CB3}" presName="rootText" presStyleLbl="node4" presStyleIdx="10" presStyleCnt="11">
        <dgm:presLayoutVars>
          <dgm:chPref val="3"/>
        </dgm:presLayoutVars>
      </dgm:prSet>
      <dgm:spPr/>
      <dgm:t>
        <a:bodyPr/>
        <a:lstStyle/>
        <a:p>
          <a:endParaRPr lang="fr-FR"/>
        </a:p>
      </dgm:t>
    </dgm:pt>
    <dgm:pt modelId="{F3255F3D-3EF6-4A2F-804E-5469C5214F86}" type="pres">
      <dgm:prSet presAssocID="{462DDC1B-9EAD-42A7-9AFF-886866984CB3}" presName="rootConnector" presStyleLbl="node4" presStyleIdx="10" presStyleCnt="11"/>
      <dgm:spPr/>
      <dgm:t>
        <a:bodyPr/>
        <a:lstStyle/>
        <a:p>
          <a:endParaRPr lang="fr-FR"/>
        </a:p>
      </dgm:t>
    </dgm:pt>
    <dgm:pt modelId="{83216876-1686-45DA-AD5E-784B56E8DC0B}" type="pres">
      <dgm:prSet presAssocID="{462DDC1B-9EAD-42A7-9AFF-886866984CB3}" presName="hierChild4" presStyleCnt="0"/>
      <dgm:spPr/>
    </dgm:pt>
    <dgm:pt modelId="{43840B14-BCCD-4503-AE1B-30C53AE16924}" type="pres">
      <dgm:prSet presAssocID="{462DDC1B-9EAD-42A7-9AFF-886866984CB3}" presName="hierChild5" presStyleCnt="0"/>
      <dgm:spPr/>
    </dgm:pt>
    <dgm:pt modelId="{57C61FA1-86AF-4731-9109-F59E499136C0}" type="pres">
      <dgm:prSet presAssocID="{F2BE6CAC-2240-412C-A5C1-71ACC5C0F8C6}" presName="hierChild5" presStyleCnt="0"/>
      <dgm:spPr/>
    </dgm:pt>
    <dgm:pt modelId="{9B82B750-ED4E-4BE5-80A1-D3AA4E3D6955}" type="pres">
      <dgm:prSet presAssocID="{54B06AB8-054C-4625-B0EF-CDE85B7F9F7E}" presName="hierChild5" presStyleCnt="0"/>
      <dgm:spPr/>
    </dgm:pt>
    <dgm:pt modelId="{F11F191B-3F00-44B6-9E9A-BFB7EAC1FA5C}" type="pres">
      <dgm:prSet presAssocID="{4C5AE424-C001-48B2-BF5C-73A9D519739B}" presName="hierChild5" presStyleCnt="0"/>
      <dgm:spPr/>
    </dgm:pt>
    <dgm:pt modelId="{E68A6C90-0196-4E88-9764-6E1CAC4A1616}" type="pres">
      <dgm:prSet presAssocID="{9C1F57F0-73F7-4987-B1A6-3CC730CBF4A3}" presName="hierChild5" presStyleCnt="0"/>
      <dgm:spPr/>
    </dgm:pt>
    <dgm:pt modelId="{D1C20790-7736-4236-BAF8-0EDBDDBC2C64}" type="pres">
      <dgm:prSet presAssocID="{ECF5FA2D-EC85-4047-A57A-663FBB45A398}" presName="Name37" presStyleLbl="parChTrans1D2" presStyleIdx="1" presStyleCnt="2"/>
      <dgm:spPr/>
      <dgm:t>
        <a:bodyPr/>
        <a:lstStyle/>
        <a:p>
          <a:endParaRPr lang="fr-FR"/>
        </a:p>
      </dgm:t>
    </dgm:pt>
    <dgm:pt modelId="{A0CBF308-C417-48A8-8CD7-1B70F71F4253}" type="pres">
      <dgm:prSet presAssocID="{51696406-C00F-4094-8D69-532E1B786005}" presName="hierRoot2" presStyleCnt="0">
        <dgm:presLayoutVars>
          <dgm:hierBranch val="init"/>
        </dgm:presLayoutVars>
      </dgm:prSet>
      <dgm:spPr/>
    </dgm:pt>
    <dgm:pt modelId="{D33E68D7-F471-4955-A50D-6B048205E99A}" type="pres">
      <dgm:prSet presAssocID="{51696406-C00F-4094-8D69-532E1B786005}" presName="rootComposite" presStyleCnt="0"/>
      <dgm:spPr/>
    </dgm:pt>
    <dgm:pt modelId="{78DACDF6-9561-4E26-B9FD-2AFD3AFA6EAC}" type="pres">
      <dgm:prSet presAssocID="{51696406-C00F-4094-8D69-532E1B786005}" presName="rootText" presStyleLbl="node2" presStyleIdx="1" presStyleCnt="2" custScaleX="182928" custLinFactX="100000" custLinFactNeighborX="110320">
        <dgm:presLayoutVars>
          <dgm:chPref val="3"/>
        </dgm:presLayoutVars>
      </dgm:prSet>
      <dgm:spPr/>
      <dgm:t>
        <a:bodyPr/>
        <a:lstStyle/>
        <a:p>
          <a:endParaRPr lang="fr-FR"/>
        </a:p>
      </dgm:t>
    </dgm:pt>
    <dgm:pt modelId="{B78CFCC8-F893-4123-84C6-25C1B5A4475F}" type="pres">
      <dgm:prSet presAssocID="{51696406-C00F-4094-8D69-532E1B786005}" presName="rootConnector" presStyleLbl="node2" presStyleIdx="1" presStyleCnt="2"/>
      <dgm:spPr/>
      <dgm:t>
        <a:bodyPr/>
        <a:lstStyle/>
        <a:p>
          <a:endParaRPr lang="fr-FR"/>
        </a:p>
      </dgm:t>
    </dgm:pt>
    <dgm:pt modelId="{46630293-ED1F-4F78-AF15-433A6CC6F7AE}" type="pres">
      <dgm:prSet presAssocID="{51696406-C00F-4094-8D69-532E1B786005}" presName="hierChild4" presStyleCnt="0"/>
      <dgm:spPr/>
    </dgm:pt>
    <dgm:pt modelId="{D6F22F60-FBCA-4AC1-9BBE-C31302D78546}" type="pres">
      <dgm:prSet presAssocID="{168F10B1-0B03-417B-A0C3-7EBDD509840E}" presName="Name37" presStyleLbl="parChTrans1D3" presStyleIdx="2" presStyleCnt="3"/>
      <dgm:spPr/>
      <dgm:t>
        <a:bodyPr/>
        <a:lstStyle/>
        <a:p>
          <a:endParaRPr lang="fr-FR"/>
        </a:p>
      </dgm:t>
    </dgm:pt>
    <dgm:pt modelId="{7AEA09A3-63E6-42EB-B82C-E86FEF680DDA}" type="pres">
      <dgm:prSet presAssocID="{BD24E2BF-81F7-4159-83BE-A9A7A46F61A6}" presName="hierRoot2" presStyleCnt="0">
        <dgm:presLayoutVars>
          <dgm:hierBranch val="init"/>
        </dgm:presLayoutVars>
      </dgm:prSet>
      <dgm:spPr/>
    </dgm:pt>
    <dgm:pt modelId="{4CCAF3CA-C1A1-45E3-A133-7A3B54E30D27}" type="pres">
      <dgm:prSet presAssocID="{BD24E2BF-81F7-4159-83BE-A9A7A46F61A6}" presName="rootComposite" presStyleCnt="0"/>
      <dgm:spPr/>
    </dgm:pt>
    <dgm:pt modelId="{CBF6F57C-044F-4049-9805-8D88AC306BF4}" type="pres">
      <dgm:prSet presAssocID="{BD24E2BF-81F7-4159-83BE-A9A7A46F61A6}" presName="rootText" presStyleLbl="node3" presStyleIdx="2" presStyleCnt="3" custLinFactX="100000" custLinFactNeighborX="110320">
        <dgm:presLayoutVars>
          <dgm:chPref val="3"/>
        </dgm:presLayoutVars>
      </dgm:prSet>
      <dgm:spPr/>
      <dgm:t>
        <a:bodyPr/>
        <a:lstStyle/>
        <a:p>
          <a:endParaRPr lang="fr-FR"/>
        </a:p>
      </dgm:t>
    </dgm:pt>
    <dgm:pt modelId="{CCB45C9E-03A4-4768-8BBD-EED93D0A5F5B}" type="pres">
      <dgm:prSet presAssocID="{BD24E2BF-81F7-4159-83BE-A9A7A46F61A6}" presName="rootConnector" presStyleLbl="node3" presStyleIdx="2" presStyleCnt="3"/>
      <dgm:spPr/>
      <dgm:t>
        <a:bodyPr/>
        <a:lstStyle/>
        <a:p>
          <a:endParaRPr lang="fr-FR"/>
        </a:p>
      </dgm:t>
    </dgm:pt>
    <dgm:pt modelId="{05DC2049-C3D0-45F4-8621-73F8B777B6E6}" type="pres">
      <dgm:prSet presAssocID="{BD24E2BF-81F7-4159-83BE-A9A7A46F61A6}" presName="hierChild4" presStyleCnt="0"/>
      <dgm:spPr/>
    </dgm:pt>
    <dgm:pt modelId="{9594B69C-F5C0-49C0-AB45-BB96C4EA4857}" type="pres">
      <dgm:prSet presAssocID="{BD24E2BF-81F7-4159-83BE-A9A7A46F61A6}" presName="hierChild5" presStyleCnt="0"/>
      <dgm:spPr/>
    </dgm:pt>
    <dgm:pt modelId="{51981822-E639-4A58-A684-6C4B8911585A}" type="pres">
      <dgm:prSet presAssocID="{51696406-C00F-4094-8D69-532E1B786005}" presName="hierChild5" presStyleCnt="0"/>
      <dgm:spPr/>
    </dgm:pt>
    <dgm:pt modelId="{BB10D99B-6B99-4678-93BC-FDFB13287123}" type="pres">
      <dgm:prSet presAssocID="{2D81D5CE-D0B7-4A14-A2AB-F3B758B0D57B}" presName="hierChild3" presStyleCnt="0"/>
      <dgm:spPr/>
    </dgm:pt>
  </dgm:ptLst>
  <dgm:cxnLst>
    <dgm:cxn modelId="{E838205E-D0ED-4078-AB58-2C6E178508FE}" type="presOf" srcId="{43950FC4-78BD-4E83-A33E-939A4E5FECE4}" destId="{4F5DCD64-D34A-46A3-AE49-E19D6EF3E635}" srcOrd="0" destOrd="0" presId="urn:microsoft.com/office/officeart/2005/8/layout/orgChart1"/>
    <dgm:cxn modelId="{DCD75955-7FE8-4852-8E3F-E013AA40BECD}" type="presOf" srcId="{820A8672-2D35-4A91-8147-820AD7E30174}" destId="{2D675E88-7CA7-462F-A370-563C9909EE02}" srcOrd="0" destOrd="0" presId="urn:microsoft.com/office/officeart/2005/8/layout/orgChart1"/>
    <dgm:cxn modelId="{70CD9159-4771-4057-90AF-0A7873C24101}" srcId="{F2BE6CAC-2240-412C-A5C1-71ACC5C0F8C6}" destId="{462DDC1B-9EAD-42A7-9AFF-886866984CB3}" srcOrd="0" destOrd="0" parTransId="{4C2EE0C5-74DD-4CE2-A2CC-8BBCCD549282}" sibTransId="{C15F4083-3F2C-471F-AABD-A7AC41722C9A}"/>
    <dgm:cxn modelId="{929FE1E3-1B31-493F-B051-8B1145013385}" type="presOf" srcId="{BD24E2BF-81F7-4159-83BE-A9A7A46F61A6}" destId="{CCB45C9E-03A4-4768-8BBD-EED93D0A5F5B}" srcOrd="1" destOrd="0" presId="urn:microsoft.com/office/officeart/2005/8/layout/orgChart1"/>
    <dgm:cxn modelId="{BF418CB2-B5B0-4D8D-B2D6-73B0E59093ED}" type="presOf" srcId="{A0DE2F89-C968-4AC8-992B-323A9C782C7D}" destId="{218E8193-9D3E-48D6-9E9C-E68F8563973D}" srcOrd="0" destOrd="0" presId="urn:microsoft.com/office/officeart/2005/8/layout/orgChart1"/>
    <dgm:cxn modelId="{E21B43BC-ACAB-4CA0-B8B5-73EBB1A6D996}" srcId="{51696406-C00F-4094-8D69-532E1B786005}" destId="{BD24E2BF-81F7-4159-83BE-A9A7A46F61A6}" srcOrd="0" destOrd="0" parTransId="{168F10B1-0B03-417B-A0C3-7EBDD509840E}" sibTransId="{A577497B-D06F-4E43-81CE-601EC52CA8D0}"/>
    <dgm:cxn modelId="{F83ABECA-69D9-4F8F-811D-D5B0713A125C}" type="presOf" srcId="{738021C4-CCD3-4026-A430-A7A67A8693ED}" destId="{6D4ACD9B-3305-4E36-B28E-40569B61EA14}" srcOrd="0" destOrd="0" presId="urn:microsoft.com/office/officeart/2005/8/layout/orgChart1"/>
    <dgm:cxn modelId="{2968D562-DBCB-4C70-9B2E-3572C8BA9053}" type="presOf" srcId="{BD24E2BF-81F7-4159-83BE-A9A7A46F61A6}" destId="{CBF6F57C-044F-4049-9805-8D88AC306BF4}" srcOrd="0" destOrd="0" presId="urn:microsoft.com/office/officeart/2005/8/layout/orgChart1"/>
    <dgm:cxn modelId="{32B1F320-9F69-4F4C-928A-F9CBE86BBF38}" srcId="{9C1F57F0-73F7-4987-B1A6-3CC730CBF4A3}" destId="{A0DE2F89-C968-4AC8-992B-323A9C782C7D}" srcOrd="0" destOrd="0" parTransId="{75A789CF-9762-48B6-94C1-5848F2E7C105}" sibTransId="{B0B14FBF-8021-43A7-A8B4-B4ED83B918EB}"/>
    <dgm:cxn modelId="{DA2E30FB-A378-4017-847C-6E6A78741C4C}" type="presOf" srcId="{8E52EB86-8067-4F23-BBB1-3BAB50DF2404}" destId="{85299AD3-DF37-471C-AEA7-ED605134E50B}" srcOrd="0" destOrd="0" presId="urn:microsoft.com/office/officeart/2005/8/layout/orgChart1"/>
    <dgm:cxn modelId="{F1E51A31-DA64-4559-A7CE-E2830FDA824E}" srcId="{D4CD8D08-DDBB-4B9E-A926-353685379EF6}" destId="{43950FC4-78BD-4E83-A33E-939A4E5FECE4}" srcOrd="0" destOrd="0" parTransId="{738021C4-CCD3-4026-A430-A7A67A8693ED}" sibTransId="{3EED11CD-4833-4050-924C-798BD9E197E2}"/>
    <dgm:cxn modelId="{C7E5390A-FC47-4CEC-B334-9F6AB385789E}" type="presOf" srcId="{462DDC1B-9EAD-42A7-9AFF-886866984CB3}" destId="{F3255F3D-3EF6-4A2F-804E-5469C5214F86}" srcOrd="1" destOrd="0" presId="urn:microsoft.com/office/officeart/2005/8/layout/orgChart1"/>
    <dgm:cxn modelId="{94265A95-FF29-4F5C-8CE0-CD0CA52D5787}" type="presOf" srcId="{54B06AB8-054C-4625-B0EF-CDE85B7F9F7E}" destId="{9CADA9B6-0AF5-49F9-B44B-1AEED389FADA}" srcOrd="0" destOrd="0" presId="urn:microsoft.com/office/officeart/2005/8/layout/orgChart1"/>
    <dgm:cxn modelId="{E721B5D8-8B58-4BCD-B2DC-A5E4F66B120C}" srcId="{9C1F57F0-73F7-4987-B1A6-3CC730CBF4A3}" destId="{4C5AE424-C001-48B2-BF5C-73A9D519739B}" srcOrd="1" destOrd="0" parTransId="{2B5B565A-C711-4E28-9A1D-FEB20EA0192A}" sibTransId="{CB3BD69D-E91C-4912-8D4E-8AEAB23EECF8}"/>
    <dgm:cxn modelId="{CF4585D0-B6B2-4BB7-B370-6F903E307911}" type="presOf" srcId="{4C5AE424-C001-48B2-BF5C-73A9D519739B}" destId="{AC02DF96-5A33-40FD-A1F1-4EE5CC15D904}" srcOrd="0" destOrd="0" presId="urn:microsoft.com/office/officeart/2005/8/layout/orgChart1"/>
    <dgm:cxn modelId="{BE59E4B9-2CFF-4BB1-947E-1CEF8FB265B1}" type="presOf" srcId="{4943A67E-E765-49D3-8328-E14A0AD2C462}" destId="{6E7BCECD-63DF-47D1-9B8F-D039DDCDF4D4}" srcOrd="1" destOrd="0" presId="urn:microsoft.com/office/officeart/2005/8/layout/orgChart1"/>
    <dgm:cxn modelId="{E78C0575-8714-4E25-B54E-67EEEB5C699C}" type="presOf" srcId="{C6C9929C-4793-41A1-8C9B-B7F5A89B6D26}" destId="{D99DD64E-F573-4BA7-B16F-371F3935C5EB}" srcOrd="0" destOrd="0" presId="urn:microsoft.com/office/officeart/2005/8/layout/orgChart1"/>
    <dgm:cxn modelId="{E00A4B12-AED0-4B69-B964-6CFEDA936366}" type="presOf" srcId="{F2BE6CAC-2240-412C-A5C1-71ACC5C0F8C6}" destId="{16D95982-5AB9-4DFD-BFE2-5481E4636096}" srcOrd="1" destOrd="0" presId="urn:microsoft.com/office/officeart/2005/8/layout/orgChart1"/>
    <dgm:cxn modelId="{ECF39FDE-217C-4614-8BED-5267AD71AD36}" type="presOf" srcId="{F2BE6CAC-2240-412C-A5C1-71ACC5C0F8C6}" destId="{F7614E52-8868-4351-A4B1-738B0C613289}" srcOrd="0" destOrd="0" presId="urn:microsoft.com/office/officeart/2005/8/layout/orgChart1"/>
    <dgm:cxn modelId="{4078AA39-5D77-4D48-BCFA-D8FCA1A6D4B7}" srcId="{4C5AE424-C001-48B2-BF5C-73A9D519739B}" destId="{54B06AB8-054C-4625-B0EF-CDE85B7F9F7E}" srcOrd="1" destOrd="0" parTransId="{67794C95-D56C-46C2-9CFD-02FCC08F9584}" sibTransId="{4FE589C4-9FA0-459D-BEBE-BDB000F99FFA}"/>
    <dgm:cxn modelId="{C3DC179E-4F4B-4CBA-BDEA-38F0FA8B07F2}" type="presOf" srcId="{A192C3F4-1F1E-495A-97E0-D858DA8A04CA}" destId="{6CD6342C-0CEA-4581-8644-D04E81433792}" srcOrd="0" destOrd="0" presId="urn:microsoft.com/office/officeart/2005/8/layout/orgChart1"/>
    <dgm:cxn modelId="{7D365E75-BB91-423D-96D1-8CDFEA4F3F53}" type="presOf" srcId="{953A76BB-270F-435D-9EE2-BC85057BA240}" destId="{E3ED8550-CB0F-44CC-84C2-BC83398AF875}" srcOrd="0" destOrd="0" presId="urn:microsoft.com/office/officeart/2005/8/layout/orgChart1"/>
    <dgm:cxn modelId="{8DC79409-117A-4AD7-A51C-22B1CD7FB98A}" type="presOf" srcId="{4943A67E-E765-49D3-8328-E14A0AD2C462}" destId="{13F5810E-E7EE-4C00-A46A-D8991E5D4FCF}" srcOrd="0" destOrd="0" presId="urn:microsoft.com/office/officeart/2005/8/layout/orgChart1"/>
    <dgm:cxn modelId="{7E8C3C6A-F065-46AA-90E0-4CDCD10A4707}" type="presOf" srcId="{54B06AB8-054C-4625-B0EF-CDE85B7F9F7E}" destId="{9CEDEB07-FEDB-4044-BC66-C90B9D749D59}" srcOrd="1" destOrd="0" presId="urn:microsoft.com/office/officeart/2005/8/layout/orgChart1"/>
    <dgm:cxn modelId="{8C5C33F1-E9AA-4848-8DB7-CCCFA5B6435B}" type="presOf" srcId="{9C1F57F0-73F7-4987-B1A6-3CC730CBF4A3}" destId="{69DB823B-7FA9-4A50-B291-6A9DED04D45B}" srcOrd="0" destOrd="0" presId="urn:microsoft.com/office/officeart/2005/8/layout/orgChart1"/>
    <dgm:cxn modelId="{D1889D03-1592-4C03-BEAE-A06EA82369AC}" type="presOf" srcId="{D4CD8D08-DDBB-4B9E-A926-353685379EF6}" destId="{5A6EBB5F-325F-4995-8F63-26EDE5F1F7F8}" srcOrd="1" destOrd="0" presId="urn:microsoft.com/office/officeart/2005/8/layout/orgChart1"/>
    <dgm:cxn modelId="{700B24FF-4E66-4E51-B129-08B70B07E5CC}" type="presOf" srcId="{51696406-C00F-4094-8D69-532E1B786005}" destId="{B78CFCC8-F893-4123-84C6-25C1B5A4475F}" srcOrd="1" destOrd="0" presId="urn:microsoft.com/office/officeart/2005/8/layout/orgChart1"/>
    <dgm:cxn modelId="{A7AF7A24-DE2C-4BA2-8477-C39BD3EB3911}" srcId="{A192C3F4-1F1E-495A-97E0-D858DA8A04CA}" destId="{820A8672-2D35-4A91-8147-820AD7E30174}" srcOrd="0" destOrd="0" parTransId="{535DEEB0-FDAB-4BB0-ADAE-366BB697F8E5}" sibTransId="{C7DE3783-8D94-4829-895B-FDAA0823E8FD}"/>
    <dgm:cxn modelId="{0C23AF8E-74FA-4540-BB91-92BE970A5C69}" srcId="{54B06AB8-054C-4625-B0EF-CDE85B7F9F7E}" destId="{A192C3F4-1F1E-495A-97E0-D858DA8A04CA}" srcOrd="0" destOrd="0" parTransId="{67CCD054-99A1-4087-B23E-7868B559BBB4}" sibTransId="{A6F89CED-FAD6-45F0-B794-76C829274AAC}"/>
    <dgm:cxn modelId="{3BCA6944-799D-4934-A555-FB007C71463A}" srcId="{A0DE2F89-C968-4AC8-992B-323A9C782C7D}" destId="{EFC122F4-A76E-4743-A4A8-11364D8343A3}" srcOrd="0" destOrd="0" parTransId="{BB263985-DF28-4CAA-89CF-4245D655D23B}" sibTransId="{C98B9427-BD6A-4246-90A9-E81339D0F289}"/>
    <dgm:cxn modelId="{4EE726A1-3543-4EEF-B6C6-9F03DAAA5896}" type="presOf" srcId="{43950FC4-78BD-4E83-A33E-939A4E5FECE4}" destId="{2F87883B-5F3F-478A-8E49-2BF6A5963BA9}" srcOrd="1" destOrd="0" presId="urn:microsoft.com/office/officeart/2005/8/layout/orgChart1"/>
    <dgm:cxn modelId="{32BA39D1-74AA-4C5F-B38F-8CD2E8BB2406}" type="presOf" srcId="{9C1F57F0-73F7-4987-B1A6-3CC730CBF4A3}" destId="{63DE1B3E-4FEE-4FF7-8C93-1A924326C169}" srcOrd="1" destOrd="0" presId="urn:microsoft.com/office/officeart/2005/8/layout/orgChart1"/>
    <dgm:cxn modelId="{52F1AD44-F1F0-4149-8CC2-3DFA65154D40}" type="presOf" srcId="{4C2EE0C5-74DD-4CE2-A2CC-8BBCCD549282}" destId="{77A5A590-B8D3-487A-9701-958AEF23A149}" srcOrd="0" destOrd="0" presId="urn:microsoft.com/office/officeart/2005/8/layout/orgChart1"/>
    <dgm:cxn modelId="{C8CB34B1-CA56-4E01-9D47-0996C8A663A4}" type="presOf" srcId="{EFC122F4-A76E-4743-A4A8-11364D8343A3}" destId="{BE335A1E-D318-465D-8C1F-F506F34B6F8F}" srcOrd="0" destOrd="0" presId="urn:microsoft.com/office/officeart/2005/8/layout/orgChart1"/>
    <dgm:cxn modelId="{BEEAF397-CF89-4E05-AD27-830D6E835D67}" srcId="{4943A67E-E765-49D3-8328-E14A0AD2C462}" destId="{953A76BB-270F-435D-9EE2-BC85057BA240}" srcOrd="0" destOrd="0" parTransId="{5EEE3CCB-02C1-46A3-828C-A7C70479E75D}" sibTransId="{81C6A511-0E86-4580-8A6F-D73DBE14B6BF}"/>
    <dgm:cxn modelId="{16BB7030-CBE0-4B60-B545-C0FF6691B01E}" srcId="{4943A67E-E765-49D3-8328-E14A0AD2C462}" destId="{D4CD8D08-DDBB-4B9E-A926-353685379EF6}" srcOrd="1" destOrd="0" parTransId="{D7A5A607-77D8-4830-8E7E-8E8B215C63D5}" sibTransId="{DC41FA58-B7C1-4EB9-89B2-A0B5074CB058}"/>
    <dgm:cxn modelId="{DBADFAFF-B5EA-4291-890D-0620497AA3FD}" type="presOf" srcId="{ECF5FA2D-EC85-4047-A57A-663FBB45A398}" destId="{D1C20790-7736-4236-BAF8-0EDBDDBC2C64}" srcOrd="0" destOrd="0" presId="urn:microsoft.com/office/officeart/2005/8/layout/orgChart1"/>
    <dgm:cxn modelId="{101C6D14-874A-4965-928D-708641FCD167}" type="presOf" srcId="{2D81D5CE-D0B7-4A14-A2AB-F3B758B0D57B}" destId="{D29E6278-3272-4620-88CB-0D43DBCF845A}" srcOrd="0" destOrd="0" presId="urn:microsoft.com/office/officeart/2005/8/layout/orgChart1"/>
    <dgm:cxn modelId="{FF399C11-5FDA-4BDB-9E78-EA942038A436}" type="presOf" srcId="{51696406-C00F-4094-8D69-532E1B786005}" destId="{78DACDF6-9561-4E26-B9FD-2AFD3AFA6EAC}" srcOrd="0" destOrd="0" presId="urn:microsoft.com/office/officeart/2005/8/layout/orgChart1"/>
    <dgm:cxn modelId="{D2F80FF5-2F15-4C23-84CB-06FB6013A9D8}" type="presOf" srcId="{C0328E61-6372-48C9-868A-2156DCCCA306}" destId="{F54B6827-D22B-4A03-8A54-A5779A6002B5}" srcOrd="1" destOrd="0" presId="urn:microsoft.com/office/officeart/2005/8/layout/orgChart1"/>
    <dgm:cxn modelId="{D900E564-1BEE-4EFA-8E5B-BB3D138F5931}" type="presOf" srcId="{5EEE3CCB-02C1-46A3-828C-A7C70479E75D}" destId="{AD714BB4-DD52-478F-AD4D-7820BBDA24ED}" srcOrd="0" destOrd="0" presId="urn:microsoft.com/office/officeart/2005/8/layout/orgChart1"/>
    <dgm:cxn modelId="{043DDC53-B7F4-462D-89EC-9F217F774E3B}" srcId="{953A76BB-270F-435D-9EE2-BC85057BA240}" destId="{C0328E61-6372-48C9-868A-2156DCCCA306}" srcOrd="0" destOrd="0" parTransId="{B3927608-7236-439C-95B1-B496E93AA40E}" sibTransId="{7EC768CC-8A05-42CF-8339-570C8603D88B}"/>
    <dgm:cxn modelId="{73027A14-C39A-47A4-8F70-7CD0A2DC7DB6}" srcId="{C6C9929C-4793-41A1-8C9B-B7F5A89B6D26}" destId="{2D81D5CE-D0B7-4A14-A2AB-F3B758B0D57B}" srcOrd="0" destOrd="0" parTransId="{52961F0B-7D37-4EB3-9CEF-9BACEE5FECD3}" sibTransId="{EBC2558F-5C5A-46F5-8712-4E94BE7E24B1}"/>
    <dgm:cxn modelId="{226F4969-858F-4A35-8250-4DB1E07A2E92}" type="presOf" srcId="{A192C3F4-1F1E-495A-97E0-D858DA8A04CA}" destId="{C934768F-881E-44BB-8563-DE9CF728DAE4}" srcOrd="1" destOrd="0" presId="urn:microsoft.com/office/officeart/2005/8/layout/orgChart1"/>
    <dgm:cxn modelId="{867917B1-68FE-454A-9867-1A92B880A50C}" type="presOf" srcId="{D4CD8D08-DDBB-4B9E-A926-353685379EF6}" destId="{CF5A82A0-D105-4AE3-810C-F02626435F31}" srcOrd="0" destOrd="0" presId="urn:microsoft.com/office/officeart/2005/8/layout/orgChart1"/>
    <dgm:cxn modelId="{13D72FAB-EB36-4270-B290-780483334214}" type="presOf" srcId="{C0328E61-6372-48C9-868A-2156DCCCA306}" destId="{D358A8E4-3A04-4D54-9749-65276C247C9D}" srcOrd="0" destOrd="0" presId="urn:microsoft.com/office/officeart/2005/8/layout/orgChart1"/>
    <dgm:cxn modelId="{5A5FDD2F-7209-48BF-B6BD-3CA34CAF761D}" srcId="{2D81D5CE-D0B7-4A14-A2AB-F3B758B0D57B}" destId="{51696406-C00F-4094-8D69-532E1B786005}" srcOrd="1" destOrd="0" parTransId="{ECF5FA2D-EC85-4047-A57A-663FBB45A398}" sibTransId="{B794CFF6-EA56-4880-9DB0-3ABC7EAD514A}"/>
    <dgm:cxn modelId="{E843933A-EB1D-4702-ADE8-A98AD8164910}" type="presOf" srcId="{A0DE2F89-C968-4AC8-992B-323A9C782C7D}" destId="{69DB39B9-2A26-4D27-9864-48082BCC7A94}" srcOrd="1" destOrd="0" presId="urn:microsoft.com/office/officeart/2005/8/layout/orgChart1"/>
    <dgm:cxn modelId="{6374ECF3-46AD-4214-BBB5-D57D1837A0DD}" type="presOf" srcId="{67CCD054-99A1-4087-B23E-7868B559BBB4}" destId="{CBE2282B-E41D-4685-96DD-5661C23A5256}" srcOrd="0" destOrd="0" presId="urn:microsoft.com/office/officeart/2005/8/layout/orgChart1"/>
    <dgm:cxn modelId="{94F4358C-9283-4484-9B78-E9A39FC80FA3}" srcId="{54B06AB8-054C-4625-B0EF-CDE85B7F9F7E}" destId="{F2BE6CAC-2240-412C-A5C1-71ACC5C0F8C6}" srcOrd="1" destOrd="0" parTransId="{8E52EB86-8067-4F23-BBB1-3BAB50DF2404}" sibTransId="{1ED5C6AC-AF12-49AD-BB68-CA3C73F73BBA}"/>
    <dgm:cxn modelId="{868DB080-E3F1-4C22-B24E-8FDFF3DBAC13}" type="presOf" srcId="{DDDF9BB8-9298-484A-BA1B-5570703C4054}" destId="{2D08F246-B17C-4FB5-A901-6FEC3A58CAA4}" srcOrd="0" destOrd="0" presId="urn:microsoft.com/office/officeart/2005/8/layout/orgChart1"/>
    <dgm:cxn modelId="{672957B7-E9A2-4E79-B7F6-8DBBEFC58833}" type="presOf" srcId="{462DDC1B-9EAD-42A7-9AFF-886866984CB3}" destId="{660B5A1C-748A-4CE1-BFEF-5089C1E1B482}" srcOrd="0" destOrd="0" presId="urn:microsoft.com/office/officeart/2005/8/layout/orgChart1"/>
    <dgm:cxn modelId="{B00B4F5A-27C2-4A5A-B4EA-6D24AA6A452B}" type="presOf" srcId="{2D81D5CE-D0B7-4A14-A2AB-F3B758B0D57B}" destId="{BD014768-EC5D-43C5-AE62-1D50E5D74947}" srcOrd="1" destOrd="0" presId="urn:microsoft.com/office/officeart/2005/8/layout/orgChart1"/>
    <dgm:cxn modelId="{95F5DCD5-C4EE-4EFD-A97E-91C76B94BF0C}" type="presOf" srcId="{820A8672-2D35-4A91-8147-820AD7E30174}" destId="{4296FC1F-C8DD-4B49-90F0-A781E348EE41}" srcOrd="1" destOrd="0" presId="urn:microsoft.com/office/officeart/2005/8/layout/orgChart1"/>
    <dgm:cxn modelId="{CE719D2F-152F-430C-A81F-CCD1790AA5EE}" type="presOf" srcId="{B3927608-7236-439C-95B1-B496E93AA40E}" destId="{FE1C8A15-B15F-412C-BE1C-23193893F92D}" srcOrd="0" destOrd="0" presId="urn:microsoft.com/office/officeart/2005/8/layout/orgChart1"/>
    <dgm:cxn modelId="{3EC40D2B-D078-428E-8ED1-DC4DC2BD44E5}" type="presOf" srcId="{5F302E6F-E4BB-4418-8336-1B8FCF74D160}" destId="{B11022DF-8C68-4B3A-99F4-DC989AB1EF1A}" srcOrd="0" destOrd="0" presId="urn:microsoft.com/office/officeart/2005/8/layout/orgChart1"/>
    <dgm:cxn modelId="{CE6AF2C1-36D8-419B-8886-E19C777B0974}" type="presOf" srcId="{67794C95-D56C-46C2-9CFD-02FCC08F9584}" destId="{804A4713-C945-43CF-8D28-9647AFE35A33}" srcOrd="0" destOrd="0" presId="urn:microsoft.com/office/officeart/2005/8/layout/orgChart1"/>
    <dgm:cxn modelId="{6F6FA628-3D0F-4FB3-BDF9-C99231F38205}" type="presOf" srcId="{75A789CF-9762-48B6-94C1-5848F2E7C105}" destId="{68C9A8B2-F15C-4145-A7BF-0F27D71322AA}" srcOrd="0" destOrd="0" presId="urn:microsoft.com/office/officeart/2005/8/layout/orgChart1"/>
    <dgm:cxn modelId="{2D392968-0733-4E8D-A2BC-6864FCEBACA1}" type="presOf" srcId="{BB263985-DF28-4CAA-89CF-4245D655D23B}" destId="{33D1C208-F2F3-405F-93FD-96885C62921F}" srcOrd="0" destOrd="0" presId="urn:microsoft.com/office/officeart/2005/8/layout/orgChart1"/>
    <dgm:cxn modelId="{8320C471-97A8-419D-9389-7FD9385EFD0E}" type="presOf" srcId="{953A76BB-270F-435D-9EE2-BC85057BA240}" destId="{3E0C2113-C8C9-4EFF-8257-CDD34C0F9F33}" srcOrd="1" destOrd="0" presId="urn:microsoft.com/office/officeart/2005/8/layout/orgChart1"/>
    <dgm:cxn modelId="{E0064DCB-4D45-4064-B44E-82287C51C0E1}" type="presOf" srcId="{2B5B565A-C711-4E28-9A1D-FEB20EA0192A}" destId="{25B6D82A-F4E0-48D9-B35E-96C6A4D2083E}" srcOrd="0" destOrd="0" presId="urn:microsoft.com/office/officeart/2005/8/layout/orgChart1"/>
    <dgm:cxn modelId="{A3970CAB-7E20-4E49-BCAD-D1862148ABB0}" srcId="{4C5AE424-C001-48B2-BF5C-73A9D519739B}" destId="{4943A67E-E765-49D3-8328-E14A0AD2C462}" srcOrd="0" destOrd="0" parTransId="{5F302E6F-E4BB-4418-8336-1B8FCF74D160}" sibTransId="{3DCB5621-BA9D-4830-BD26-A1436CDA2CD9}"/>
    <dgm:cxn modelId="{1AB53287-9EC8-4878-8805-CDA62A4897B1}" type="presOf" srcId="{4C5AE424-C001-48B2-BF5C-73A9D519739B}" destId="{BA5A7FCB-C4F4-49D1-9651-EFEB50F7C8EE}" srcOrd="1" destOrd="0" presId="urn:microsoft.com/office/officeart/2005/8/layout/orgChart1"/>
    <dgm:cxn modelId="{8466BE7E-9DDF-446D-B24E-A0EB4D09D9D3}" type="presOf" srcId="{535DEEB0-FDAB-4BB0-ADAE-366BB697F8E5}" destId="{28492846-0ECA-4ECF-8D54-F834DFCAB131}" srcOrd="0" destOrd="0" presId="urn:microsoft.com/office/officeart/2005/8/layout/orgChart1"/>
    <dgm:cxn modelId="{CCC16397-797F-4DFD-B3A2-846F7D57FB2F}" type="presOf" srcId="{EFC122F4-A76E-4743-A4A8-11364D8343A3}" destId="{5E472231-B56F-47D5-A077-0A484F754CBE}" srcOrd="1" destOrd="0" presId="urn:microsoft.com/office/officeart/2005/8/layout/orgChart1"/>
    <dgm:cxn modelId="{BCF0B48D-8561-4030-90E0-724FE8A68904}" type="presOf" srcId="{168F10B1-0B03-417B-A0C3-7EBDD509840E}" destId="{D6F22F60-FBCA-4AC1-9BBE-C31302D78546}" srcOrd="0" destOrd="0" presId="urn:microsoft.com/office/officeart/2005/8/layout/orgChart1"/>
    <dgm:cxn modelId="{BB73DC42-C09B-4E4B-8902-75B2071205CF}" srcId="{2D81D5CE-D0B7-4A14-A2AB-F3B758B0D57B}" destId="{9C1F57F0-73F7-4987-B1A6-3CC730CBF4A3}" srcOrd="0" destOrd="0" parTransId="{DDDF9BB8-9298-484A-BA1B-5570703C4054}" sibTransId="{FD522EFA-18F0-4626-A4C9-75BCC4D1C53E}"/>
    <dgm:cxn modelId="{8BCEA9AD-3DF4-4FD0-A2C3-E3C708C9523B}" type="presOf" srcId="{D7A5A607-77D8-4830-8E7E-8E8B215C63D5}" destId="{7B5073DA-32EE-45FE-A36E-521A600F5796}" srcOrd="0" destOrd="0" presId="urn:microsoft.com/office/officeart/2005/8/layout/orgChart1"/>
    <dgm:cxn modelId="{E3F761DE-185B-42BF-8CA2-F10F73CD1074}" type="presParOf" srcId="{D99DD64E-F573-4BA7-B16F-371F3935C5EB}" destId="{5B97ADD6-14A9-4717-B402-5AF2C1B27B8B}" srcOrd="0" destOrd="0" presId="urn:microsoft.com/office/officeart/2005/8/layout/orgChart1"/>
    <dgm:cxn modelId="{2E32B2BF-92A7-4B9E-AD3E-10DB43130A68}" type="presParOf" srcId="{5B97ADD6-14A9-4717-B402-5AF2C1B27B8B}" destId="{9DAE6FA2-7564-481F-BB69-5058A6B8C0CD}" srcOrd="0" destOrd="0" presId="urn:microsoft.com/office/officeart/2005/8/layout/orgChart1"/>
    <dgm:cxn modelId="{DAA1353B-5A2B-4C0D-9BC8-1ED68B17A56C}" type="presParOf" srcId="{9DAE6FA2-7564-481F-BB69-5058A6B8C0CD}" destId="{D29E6278-3272-4620-88CB-0D43DBCF845A}" srcOrd="0" destOrd="0" presId="urn:microsoft.com/office/officeart/2005/8/layout/orgChart1"/>
    <dgm:cxn modelId="{3974D282-FC43-4BCC-B6B2-30DAA160A150}" type="presParOf" srcId="{9DAE6FA2-7564-481F-BB69-5058A6B8C0CD}" destId="{BD014768-EC5D-43C5-AE62-1D50E5D74947}" srcOrd="1" destOrd="0" presId="urn:microsoft.com/office/officeart/2005/8/layout/orgChart1"/>
    <dgm:cxn modelId="{0DA9C212-F476-49C3-9D0F-260E8684F931}" type="presParOf" srcId="{5B97ADD6-14A9-4717-B402-5AF2C1B27B8B}" destId="{07DE7227-0A64-410B-AE9E-47B60D66729B}" srcOrd="1" destOrd="0" presId="urn:microsoft.com/office/officeart/2005/8/layout/orgChart1"/>
    <dgm:cxn modelId="{4483E7DE-C448-4FC6-AFDB-111F368DFB21}" type="presParOf" srcId="{07DE7227-0A64-410B-AE9E-47B60D66729B}" destId="{2D08F246-B17C-4FB5-A901-6FEC3A58CAA4}" srcOrd="0" destOrd="0" presId="urn:microsoft.com/office/officeart/2005/8/layout/orgChart1"/>
    <dgm:cxn modelId="{C5054004-F42D-4C0C-9C30-DAAA50154B4F}" type="presParOf" srcId="{07DE7227-0A64-410B-AE9E-47B60D66729B}" destId="{CBA4014C-0DE2-4EC6-9E1D-02AE1351C13C}" srcOrd="1" destOrd="0" presId="urn:microsoft.com/office/officeart/2005/8/layout/orgChart1"/>
    <dgm:cxn modelId="{1BD074F6-43D2-4D03-A631-264A756D6523}" type="presParOf" srcId="{CBA4014C-0DE2-4EC6-9E1D-02AE1351C13C}" destId="{5F37CD21-E03D-4FE3-ABDA-609C909FD46B}" srcOrd="0" destOrd="0" presId="urn:microsoft.com/office/officeart/2005/8/layout/orgChart1"/>
    <dgm:cxn modelId="{7383AE6D-6F65-4BCA-BCF0-2FF9945E2637}" type="presParOf" srcId="{5F37CD21-E03D-4FE3-ABDA-609C909FD46B}" destId="{69DB823B-7FA9-4A50-B291-6A9DED04D45B}" srcOrd="0" destOrd="0" presId="urn:microsoft.com/office/officeart/2005/8/layout/orgChart1"/>
    <dgm:cxn modelId="{3318440F-2071-4AC3-8CFB-0A7E26377DE4}" type="presParOf" srcId="{5F37CD21-E03D-4FE3-ABDA-609C909FD46B}" destId="{63DE1B3E-4FEE-4FF7-8C93-1A924326C169}" srcOrd="1" destOrd="0" presId="urn:microsoft.com/office/officeart/2005/8/layout/orgChart1"/>
    <dgm:cxn modelId="{4D28DFF4-1284-4B3C-8EDC-C8C854B0F7E3}" type="presParOf" srcId="{CBA4014C-0DE2-4EC6-9E1D-02AE1351C13C}" destId="{E46E29AD-2894-4571-846B-46504B75B522}" srcOrd="1" destOrd="0" presId="urn:microsoft.com/office/officeart/2005/8/layout/orgChart1"/>
    <dgm:cxn modelId="{A98073E5-200E-4FA7-AC03-60F47A7323AC}" type="presParOf" srcId="{E46E29AD-2894-4571-846B-46504B75B522}" destId="{68C9A8B2-F15C-4145-A7BF-0F27D71322AA}" srcOrd="0" destOrd="0" presId="urn:microsoft.com/office/officeart/2005/8/layout/orgChart1"/>
    <dgm:cxn modelId="{B3084661-2474-4B78-B928-928459F93F08}" type="presParOf" srcId="{E46E29AD-2894-4571-846B-46504B75B522}" destId="{6E7AF1C9-CAD0-496A-ADFB-3103BB8E9966}" srcOrd="1" destOrd="0" presId="urn:microsoft.com/office/officeart/2005/8/layout/orgChart1"/>
    <dgm:cxn modelId="{2A3B18CE-E3D4-45BE-97B7-170194B1D070}" type="presParOf" srcId="{6E7AF1C9-CAD0-496A-ADFB-3103BB8E9966}" destId="{51AA086B-29BD-4237-BECB-080598087099}" srcOrd="0" destOrd="0" presId="urn:microsoft.com/office/officeart/2005/8/layout/orgChart1"/>
    <dgm:cxn modelId="{4576EA49-2791-4FFF-AF0D-4E324535B9AD}" type="presParOf" srcId="{51AA086B-29BD-4237-BECB-080598087099}" destId="{218E8193-9D3E-48D6-9E9C-E68F8563973D}" srcOrd="0" destOrd="0" presId="urn:microsoft.com/office/officeart/2005/8/layout/orgChart1"/>
    <dgm:cxn modelId="{73298B3C-4F5A-4799-AE0E-E7473E57B503}" type="presParOf" srcId="{51AA086B-29BD-4237-BECB-080598087099}" destId="{69DB39B9-2A26-4D27-9864-48082BCC7A94}" srcOrd="1" destOrd="0" presId="urn:microsoft.com/office/officeart/2005/8/layout/orgChart1"/>
    <dgm:cxn modelId="{BCFFC3CD-B9E7-4432-A40E-35943436366D}" type="presParOf" srcId="{6E7AF1C9-CAD0-496A-ADFB-3103BB8E9966}" destId="{3D4D4A70-6483-4AAA-B4D4-CDD3810E2FAC}" srcOrd="1" destOrd="0" presId="urn:microsoft.com/office/officeart/2005/8/layout/orgChart1"/>
    <dgm:cxn modelId="{F43305FF-DB9D-4762-9AA5-05AA6D1E2677}" type="presParOf" srcId="{3D4D4A70-6483-4AAA-B4D4-CDD3810E2FAC}" destId="{33D1C208-F2F3-405F-93FD-96885C62921F}" srcOrd="0" destOrd="0" presId="urn:microsoft.com/office/officeart/2005/8/layout/orgChart1"/>
    <dgm:cxn modelId="{F482AAD4-AEFD-401A-A83E-597FCF46855F}" type="presParOf" srcId="{3D4D4A70-6483-4AAA-B4D4-CDD3810E2FAC}" destId="{D2068847-D972-46FF-9266-F60D98000C11}" srcOrd="1" destOrd="0" presId="urn:microsoft.com/office/officeart/2005/8/layout/orgChart1"/>
    <dgm:cxn modelId="{0EA749AE-1DCF-4125-B891-8F7ECEA560A1}" type="presParOf" srcId="{D2068847-D972-46FF-9266-F60D98000C11}" destId="{912CEEFA-BF5B-4559-99E8-1F309E613B32}" srcOrd="0" destOrd="0" presId="urn:microsoft.com/office/officeart/2005/8/layout/orgChart1"/>
    <dgm:cxn modelId="{2CC3A035-C2EF-48FF-952F-37C785D286A8}" type="presParOf" srcId="{912CEEFA-BF5B-4559-99E8-1F309E613B32}" destId="{BE335A1E-D318-465D-8C1F-F506F34B6F8F}" srcOrd="0" destOrd="0" presId="urn:microsoft.com/office/officeart/2005/8/layout/orgChart1"/>
    <dgm:cxn modelId="{D71D6522-A1DA-44C7-90F3-A5C0037F1BEF}" type="presParOf" srcId="{912CEEFA-BF5B-4559-99E8-1F309E613B32}" destId="{5E472231-B56F-47D5-A077-0A484F754CBE}" srcOrd="1" destOrd="0" presId="urn:microsoft.com/office/officeart/2005/8/layout/orgChart1"/>
    <dgm:cxn modelId="{77C02541-FF5F-45B7-AD27-D59501AA14C0}" type="presParOf" srcId="{D2068847-D972-46FF-9266-F60D98000C11}" destId="{363036C6-6B4F-4552-8497-C0A8388F4108}" srcOrd="1" destOrd="0" presId="urn:microsoft.com/office/officeart/2005/8/layout/orgChart1"/>
    <dgm:cxn modelId="{434DFAAB-1728-435C-AF5E-0376ADB3997F}" type="presParOf" srcId="{D2068847-D972-46FF-9266-F60D98000C11}" destId="{89936BEC-7A6A-47E0-A3BF-1BA6013A51BD}" srcOrd="2" destOrd="0" presId="urn:microsoft.com/office/officeart/2005/8/layout/orgChart1"/>
    <dgm:cxn modelId="{6AF6A6CA-6F56-48A1-8BEE-0E954851058F}" type="presParOf" srcId="{6E7AF1C9-CAD0-496A-ADFB-3103BB8E9966}" destId="{BF4DF0CE-6B9B-407F-822E-F1FCCE9503DE}" srcOrd="2" destOrd="0" presId="urn:microsoft.com/office/officeart/2005/8/layout/orgChart1"/>
    <dgm:cxn modelId="{A65E4B26-4CBC-4F66-BFDB-40E7B2AB2A6C}" type="presParOf" srcId="{E46E29AD-2894-4571-846B-46504B75B522}" destId="{25B6D82A-F4E0-48D9-B35E-96C6A4D2083E}" srcOrd="2" destOrd="0" presId="urn:microsoft.com/office/officeart/2005/8/layout/orgChart1"/>
    <dgm:cxn modelId="{9F2CD6E4-87B9-455C-A123-940B94D95EA3}" type="presParOf" srcId="{E46E29AD-2894-4571-846B-46504B75B522}" destId="{A28D61B0-31DD-49C6-9882-3A91517BA434}" srcOrd="3" destOrd="0" presId="urn:microsoft.com/office/officeart/2005/8/layout/orgChart1"/>
    <dgm:cxn modelId="{AD741A86-E727-4E27-923D-60BA74AA5CEF}" type="presParOf" srcId="{A28D61B0-31DD-49C6-9882-3A91517BA434}" destId="{9400BCC6-84FF-479C-AC6C-DA7D08B31851}" srcOrd="0" destOrd="0" presId="urn:microsoft.com/office/officeart/2005/8/layout/orgChart1"/>
    <dgm:cxn modelId="{94C7E85E-DBC8-4D2A-A7AB-FF616C23C00C}" type="presParOf" srcId="{9400BCC6-84FF-479C-AC6C-DA7D08B31851}" destId="{AC02DF96-5A33-40FD-A1F1-4EE5CC15D904}" srcOrd="0" destOrd="0" presId="urn:microsoft.com/office/officeart/2005/8/layout/orgChart1"/>
    <dgm:cxn modelId="{1F3B21C9-AE4B-49F1-9C19-639F2FC83936}" type="presParOf" srcId="{9400BCC6-84FF-479C-AC6C-DA7D08B31851}" destId="{BA5A7FCB-C4F4-49D1-9651-EFEB50F7C8EE}" srcOrd="1" destOrd="0" presId="urn:microsoft.com/office/officeart/2005/8/layout/orgChart1"/>
    <dgm:cxn modelId="{15E3DB51-70BD-4649-8AA2-43E9256E53A1}" type="presParOf" srcId="{A28D61B0-31DD-49C6-9882-3A91517BA434}" destId="{61D42D9C-0807-457B-BEA3-F654648A322D}" srcOrd="1" destOrd="0" presId="urn:microsoft.com/office/officeart/2005/8/layout/orgChart1"/>
    <dgm:cxn modelId="{8E56CAD6-0757-4F09-8E60-1BC2EF28E7D6}" type="presParOf" srcId="{61D42D9C-0807-457B-BEA3-F654648A322D}" destId="{B11022DF-8C68-4B3A-99F4-DC989AB1EF1A}" srcOrd="0" destOrd="0" presId="urn:microsoft.com/office/officeart/2005/8/layout/orgChart1"/>
    <dgm:cxn modelId="{68D097CC-CA9F-415D-94FD-6EB8C836985D}" type="presParOf" srcId="{61D42D9C-0807-457B-BEA3-F654648A322D}" destId="{AA23447B-6655-499A-9275-4DD318BC9B29}" srcOrd="1" destOrd="0" presId="urn:microsoft.com/office/officeart/2005/8/layout/orgChart1"/>
    <dgm:cxn modelId="{E0FCE079-D94F-4AAE-A588-D245C6D138D2}" type="presParOf" srcId="{AA23447B-6655-499A-9275-4DD318BC9B29}" destId="{B742C1FB-413D-44B7-B5FC-3947293903FF}" srcOrd="0" destOrd="0" presId="urn:microsoft.com/office/officeart/2005/8/layout/orgChart1"/>
    <dgm:cxn modelId="{87AEAB22-1454-4E74-A17C-9793B59806BB}" type="presParOf" srcId="{B742C1FB-413D-44B7-B5FC-3947293903FF}" destId="{13F5810E-E7EE-4C00-A46A-D8991E5D4FCF}" srcOrd="0" destOrd="0" presId="urn:microsoft.com/office/officeart/2005/8/layout/orgChart1"/>
    <dgm:cxn modelId="{F7504479-A7B3-4E7D-862A-18742B0E6BC9}" type="presParOf" srcId="{B742C1FB-413D-44B7-B5FC-3947293903FF}" destId="{6E7BCECD-63DF-47D1-9B8F-D039DDCDF4D4}" srcOrd="1" destOrd="0" presId="urn:microsoft.com/office/officeart/2005/8/layout/orgChart1"/>
    <dgm:cxn modelId="{BCB1DD4B-AA25-4B10-90C9-E7A77399739C}" type="presParOf" srcId="{AA23447B-6655-499A-9275-4DD318BC9B29}" destId="{3A042BDF-6463-46F7-8472-6B11808EB75B}" srcOrd="1" destOrd="0" presId="urn:microsoft.com/office/officeart/2005/8/layout/orgChart1"/>
    <dgm:cxn modelId="{F5C74B63-15C6-47D6-BD38-3ABA4D5288B8}" type="presParOf" srcId="{3A042BDF-6463-46F7-8472-6B11808EB75B}" destId="{AD714BB4-DD52-478F-AD4D-7820BBDA24ED}" srcOrd="0" destOrd="0" presId="urn:microsoft.com/office/officeart/2005/8/layout/orgChart1"/>
    <dgm:cxn modelId="{D8FBDD6F-FF0B-4ECA-9807-B12FA04BE4E4}" type="presParOf" srcId="{3A042BDF-6463-46F7-8472-6B11808EB75B}" destId="{5ADF4D2C-2128-472D-8F8C-CC616EE1AB93}" srcOrd="1" destOrd="0" presId="urn:microsoft.com/office/officeart/2005/8/layout/orgChart1"/>
    <dgm:cxn modelId="{228D7071-C022-4A1D-ADBC-495C2F2852E1}" type="presParOf" srcId="{5ADF4D2C-2128-472D-8F8C-CC616EE1AB93}" destId="{AEDF350D-9B06-4750-8785-9FCD4B852F5C}" srcOrd="0" destOrd="0" presId="urn:microsoft.com/office/officeart/2005/8/layout/orgChart1"/>
    <dgm:cxn modelId="{EA652CB9-7BC8-4F97-B648-CA66910EE020}" type="presParOf" srcId="{AEDF350D-9B06-4750-8785-9FCD4B852F5C}" destId="{E3ED8550-CB0F-44CC-84C2-BC83398AF875}" srcOrd="0" destOrd="0" presId="urn:microsoft.com/office/officeart/2005/8/layout/orgChart1"/>
    <dgm:cxn modelId="{4F71569F-6A6A-4264-A70F-767D4ABD04A1}" type="presParOf" srcId="{AEDF350D-9B06-4750-8785-9FCD4B852F5C}" destId="{3E0C2113-C8C9-4EFF-8257-CDD34C0F9F33}" srcOrd="1" destOrd="0" presId="urn:microsoft.com/office/officeart/2005/8/layout/orgChart1"/>
    <dgm:cxn modelId="{06351748-40ED-4E0A-83B2-DD1E4FDB23CE}" type="presParOf" srcId="{5ADF4D2C-2128-472D-8F8C-CC616EE1AB93}" destId="{6F99D398-33EB-4536-AE38-97B32F1655FC}" srcOrd="1" destOrd="0" presId="urn:microsoft.com/office/officeart/2005/8/layout/orgChart1"/>
    <dgm:cxn modelId="{1B8D91F2-E105-4D26-A856-3EF698DE4D93}" type="presParOf" srcId="{6F99D398-33EB-4536-AE38-97B32F1655FC}" destId="{FE1C8A15-B15F-412C-BE1C-23193893F92D}" srcOrd="0" destOrd="0" presId="urn:microsoft.com/office/officeart/2005/8/layout/orgChart1"/>
    <dgm:cxn modelId="{649DFE93-5E31-4C9B-A397-3F6BA53368CF}" type="presParOf" srcId="{6F99D398-33EB-4536-AE38-97B32F1655FC}" destId="{086042A0-F100-4243-86AE-8E564ACBDF8C}" srcOrd="1" destOrd="0" presId="urn:microsoft.com/office/officeart/2005/8/layout/orgChart1"/>
    <dgm:cxn modelId="{F33D4E18-3BD1-46CC-8204-4B6CF2E69360}" type="presParOf" srcId="{086042A0-F100-4243-86AE-8E564ACBDF8C}" destId="{55A87F20-2213-4CAE-A959-1779969A2EC6}" srcOrd="0" destOrd="0" presId="urn:microsoft.com/office/officeart/2005/8/layout/orgChart1"/>
    <dgm:cxn modelId="{EF4A99DF-60FE-443F-851B-4E92A338CEFE}" type="presParOf" srcId="{55A87F20-2213-4CAE-A959-1779969A2EC6}" destId="{D358A8E4-3A04-4D54-9749-65276C247C9D}" srcOrd="0" destOrd="0" presId="urn:microsoft.com/office/officeart/2005/8/layout/orgChart1"/>
    <dgm:cxn modelId="{E63B4D11-DCA3-4BE6-B19B-E2E0258E37BF}" type="presParOf" srcId="{55A87F20-2213-4CAE-A959-1779969A2EC6}" destId="{F54B6827-D22B-4A03-8A54-A5779A6002B5}" srcOrd="1" destOrd="0" presId="urn:microsoft.com/office/officeart/2005/8/layout/orgChart1"/>
    <dgm:cxn modelId="{36848599-6E03-4E73-9FC8-E8B1846DE072}" type="presParOf" srcId="{086042A0-F100-4243-86AE-8E564ACBDF8C}" destId="{2EE4858C-86DA-430F-A3CB-97CE4CC95FCB}" srcOrd="1" destOrd="0" presId="urn:microsoft.com/office/officeart/2005/8/layout/orgChart1"/>
    <dgm:cxn modelId="{7CD1D7FE-09A7-47BF-842E-F9F9C60DBDF2}" type="presParOf" srcId="{086042A0-F100-4243-86AE-8E564ACBDF8C}" destId="{A850EB30-FC12-44A9-B7D0-F4F3A5ECCBB6}" srcOrd="2" destOrd="0" presId="urn:microsoft.com/office/officeart/2005/8/layout/orgChart1"/>
    <dgm:cxn modelId="{7AF2DC6C-4599-4FFF-A282-847364FA7C75}" type="presParOf" srcId="{5ADF4D2C-2128-472D-8F8C-CC616EE1AB93}" destId="{0278CB5B-6BDE-4F11-B9C8-EE3ABC7688A3}" srcOrd="2" destOrd="0" presId="urn:microsoft.com/office/officeart/2005/8/layout/orgChart1"/>
    <dgm:cxn modelId="{733E61EE-5FCE-4B4F-AAC4-C7B0006F7AE5}" type="presParOf" srcId="{3A042BDF-6463-46F7-8472-6B11808EB75B}" destId="{7B5073DA-32EE-45FE-A36E-521A600F5796}" srcOrd="2" destOrd="0" presId="urn:microsoft.com/office/officeart/2005/8/layout/orgChart1"/>
    <dgm:cxn modelId="{8DBA7BFF-E59B-4D69-AF96-C5E0C5B5475E}" type="presParOf" srcId="{3A042BDF-6463-46F7-8472-6B11808EB75B}" destId="{42F2031B-822E-44B3-AE99-4B26D5E8188D}" srcOrd="3" destOrd="0" presId="urn:microsoft.com/office/officeart/2005/8/layout/orgChart1"/>
    <dgm:cxn modelId="{A0192003-3694-4E10-8E7F-B158C6A1D206}" type="presParOf" srcId="{42F2031B-822E-44B3-AE99-4B26D5E8188D}" destId="{F6E93BC4-35F7-4442-88E0-280E70224B65}" srcOrd="0" destOrd="0" presId="urn:microsoft.com/office/officeart/2005/8/layout/orgChart1"/>
    <dgm:cxn modelId="{BE6E4AAA-B1C8-44A8-B1F4-BBAE2FB24537}" type="presParOf" srcId="{F6E93BC4-35F7-4442-88E0-280E70224B65}" destId="{CF5A82A0-D105-4AE3-810C-F02626435F31}" srcOrd="0" destOrd="0" presId="urn:microsoft.com/office/officeart/2005/8/layout/orgChart1"/>
    <dgm:cxn modelId="{3B4F4CAA-A824-43CF-BFFB-40570EE32250}" type="presParOf" srcId="{F6E93BC4-35F7-4442-88E0-280E70224B65}" destId="{5A6EBB5F-325F-4995-8F63-26EDE5F1F7F8}" srcOrd="1" destOrd="0" presId="urn:microsoft.com/office/officeart/2005/8/layout/orgChart1"/>
    <dgm:cxn modelId="{334AD2C9-3B68-4F9D-A70C-5692B99D7AB0}" type="presParOf" srcId="{42F2031B-822E-44B3-AE99-4B26D5E8188D}" destId="{442A2D0D-940F-43E5-BC07-66748C2E07DE}" srcOrd="1" destOrd="0" presId="urn:microsoft.com/office/officeart/2005/8/layout/orgChart1"/>
    <dgm:cxn modelId="{91267A6D-8693-4BC5-B99B-1D5AD21A7602}" type="presParOf" srcId="{442A2D0D-940F-43E5-BC07-66748C2E07DE}" destId="{6D4ACD9B-3305-4E36-B28E-40569B61EA14}" srcOrd="0" destOrd="0" presId="urn:microsoft.com/office/officeart/2005/8/layout/orgChart1"/>
    <dgm:cxn modelId="{4D9DC489-1262-4DC7-AFB7-94A2754FD26A}" type="presParOf" srcId="{442A2D0D-940F-43E5-BC07-66748C2E07DE}" destId="{26BF1F58-41F2-4CA8-949A-6DCADDBF0334}" srcOrd="1" destOrd="0" presId="urn:microsoft.com/office/officeart/2005/8/layout/orgChart1"/>
    <dgm:cxn modelId="{6DC04912-C5A6-49DA-A8BB-E6872F274462}" type="presParOf" srcId="{26BF1F58-41F2-4CA8-949A-6DCADDBF0334}" destId="{0BECA668-4CDB-41C9-8F27-30A42901C96C}" srcOrd="0" destOrd="0" presId="urn:microsoft.com/office/officeart/2005/8/layout/orgChart1"/>
    <dgm:cxn modelId="{43A7ED55-279F-4431-ADD5-330D04009F09}" type="presParOf" srcId="{0BECA668-4CDB-41C9-8F27-30A42901C96C}" destId="{4F5DCD64-D34A-46A3-AE49-E19D6EF3E635}" srcOrd="0" destOrd="0" presId="urn:microsoft.com/office/officeart/2005/8/layout/orgChart1"/>
    <dgm:cxn modelId="{C42928DF-C046-44D8-81DE-46A155A3BE40}" type="presParOf" srcId="{0BECA668-4CDB-41C9-8F27-30A42901C96C}" destId="{2F87883B-5F3F-478A-8E49-2BF6A5963BA9}" srcOrd="1" destOrd="0" presId="urn:microsoft.com/office/officeart/2005/8/layout/orgChart1"/>
    <dgm:cxn modelId="{31E0A326-B254-4E92-BC8C-C9906A47944D}" type="presParOf" srcId="{26BF1F58-41F2-4CA8-949A-6DCADDBF0334}" destId="{B7263E8A-E86D-437C-8EF1-7EEDAD80B80B}" srcOrd="1" destOrd="0" presId="urn:microsoft.com/office/officeart/2005/8/layout/orgChart1"/>
    <dgm:cxn modelId="{92E83A60-F1A5-4D5B-BFD5-0F950D75F521}" type="presParOf" srcId="{26BF1F58-41F2-4CA8-949A-6DCADDBF0334}" destId="{6EE6D19A-42BB-41C4-97A5-AFA1D6624363}" srcOrd="2" destOrd="0" presId="urn:microsoft.com/office/officeart/2005/8/layout/orgChart1"/>
    <dgm:cxn modelId="{D05921CC-7638-48A6-ADB1-05747F136767}" type="presParOf" srcId="{42F2031B-822E-44B3-AE99-4B26D5E8188D}" destId="{54B6A954-086F-4368-9ED6-171C92DB0EBB}" srcOrd="2" destOrd="0" presId="urn:microsoft.com/office/officeart/2005/8/layout/orgChart1"/>
    <dgm:cxn modelId="{96706E90-0D92-4CB8-B717-2DFC84749CC8}" type="presParOf" srcId="{AA23447B-6655-499A-9275-4DD318BC9B29}" destId="{3FAD5634-491C-4A14-AD02-C9AFEC35586C}" srcOrd="2" destOrd="0" presId="urn:microsoft.com/office/officeart/2005/8/layout/orgChart1"/>
    <dgm:cxn modelId="{59E78456-4525-4B64-A7DC-078A432ECD73}" type="presParOf" srcId="{61D42D9C-0807-457B-BEA3-F654648A322D}" destId="{804A4713-C945-43CF-8D28-9647AFE35A33}" srcOrd="2" destOrd="0" presId="urn:microsoft.com/office/officeart/2005/8/layout/orgChart1"/>
    <dgm:cxn modelId="{CBF38008-E8F5-4A11-91CB-966847190F76}" type="presParOf" srcId="{61D42D9C-0807-457B-BEA3-F654648A322D}" destId="{0217D731-1409-40D5-A8E7-D983BF3DA71A}" srcOrd="3" destOrd="0" presId="urn:microsoft.com/office/officeart/2005/8/layout/orgChart1"/>
    <dgm:cxn modelId="{A06EA68A-1821-4DF3-B7D2-C77C80A1AE27}" type="presParOf" srcId="{0217D731-1409-40D5-A8E7-D983BF3DA71A}" destId="{914724ED-FDF5-4F70-9114-2928DAA4F983}" srcOrd="0" destOrd="0" presId="urn:microsoft.com/office/officeart/2005/8/layout/orgChart1"/>
    <dgm:cxn modelId="{E9DF6B87-6348-4F30-945D-47A5211BD5C8}" type="presParOf" srcId="{914724ED-FDF5-4F70-9114-2928DAA4F983}" destId="{9CADA9B6-0AF5-49F9-B44B-1AEED389FADA}" srcOrd="0" destOrd="0" presId="urn:microsoft.com/office/officeart/2005/8/layout/orgChart1"/>
    <dgm:cxn modelId="{9935FAD9-8DFD-43F2-A770-21A946A554C0}" type="presParOf" srcId="{914724ED-FDF5-4F70-9114-2928DAA4F983}" destId="{9CEDEB07-FEDB-4044-BC66-C90B9D749D59}" srcOrd="1" destOrd="0" presId="urn:microsoft.com/office/officeart/2005/8/layout/orgChart1"/>
    <dgm:cxn modelId="{D9A86919-1D07-42D5-BAE3-0297794B2AE9}" type="presParOf" srcId="{0217D731-1409-40D5-A8E7-D983BF3DA71A}" destId="{AA9D4A15-9ADE-4ACA-951A-4E410F9E6F53}" srcOrd="1" destOrd="0" presId="urn:microsoft.com/office/officeart/2005/8/layout/orgChart1"/>
    <dgm:cxn modelId="{89EBA81C-7D55-4B49-96D5-7A795328AA62}" type="presParOf" srcId="{AA9D4A15-9ADE-4ACA-951A-4E410F9E6F53}" destId="{CBE2282B-E41D-4685-96DD-5661C23A5256}" srcOrd="0" destOrd="0" presId="urn:microsoft.com/office/officeart/2005/8/layout/orgChart1"/>
    <dgm:cxn modelId="{3941E386-3173-437C-9775-48D7C279628B}" type="presParOf" srcId="{AA9D4A15-9ADE-4ACA-951A-4E410F9E6F53}" destId="{94EAB03E-9C54-443D-9D21-EE88775D4E39}" srcOrd="1" destOrd="0" presId="urn:microsoft.com/office/officeart/2005/8/layout/orgChart1"/>
    <dgm:cxn modelId="{7EE78E75-A857-4ABB-9FE1-58D75285DE7D}" type="presParOf" srcId="{94EAB03E-9C54-443D-9D21-EE88775D4E39}" destId="{FDAD3670-E313-42C9-AD4D-9E6E902935E7}" srcOrd="0" destOrd="0" presId="urn:microsoft.com/office/officeart/2005/8/layout/orgChart1"/>
    <dgm:cxn modelId="{62B33ADC-A6C1-46AE-BEC1-2E121A52FCD2}" type="presParOf" srcId="{FDAD3670-E313-42C9-AD4D-9E6E902935E7}" destId="{6CD6342C-0CEA-4581-8644-D04E81433792}" srcOrd="0" destOrd="0" presId="urn:microsoft.com/office/officeart/2005/8/layout/orgChart1"/>
    <dgm:cxn modelId="{62B542B0-0EAE-456A-9113-D5D75789A2D8}" type="presParOf" srcId="{FDAD3670-E313-42C9-AD4D-9E6E902935E7}" destId="{C934768F-881E-44BB-8563-DE9CF728DAE4}" srcOrd="1" destOrd="0" presId="urn:microsoft.com/office/officeart/2005/8/layout/orgChart1"/>
    <dgm:cxn modelId="{6E4BB431-01A6-4C2E-BB2C-6D65406CE1A2}" type="presParOf" srcId="{94EAB03E-9C54-443D-9D21-EE88775D4E39}" destId="{92486FCD-4D26-4397-8155-C6FBD5993586}" srcOrd="1" destOrd="0" presId="urn:microsoft.com/office/officeart/2005/8/layout/orgChart1"/>
    <dgm:cxn modelId="{53041538-C2B1-42AD-AD6B-D61BD9F48BCD}" type="presParOf" srcId="{92486FCD-4D26-4397-8155-C6FBD5993586}" destId="{28492846-0ECA-4ECF-8D54-F834DFCAB131}" srcOrd="0" destOrd="0" presId="urn:microsoft.com/office/officeart/2005/8/layout/orgChart1"/>
    <dgm:cxn modelId="{360B22CF-4AF0-4042-8AFA-12E76277417E}" type="presParOf" srcId="{92486FCD-4D26-4397-8155-C6FBD5993586}" destId="{11C72BD9-1C99-4CFF-9AC8-86EEC22C1767}" srcOrd="1" destOrd="0" presId="urn:microsoft.com/office/officeart/2005/8/layout/orgChart1"/>
    <dgm:cxn modelId="{C159EAB2-B5E2-4150-B681-078D919AF192}" type="presParOf" srcId="{11C72BD9-1C99-4CFF-9AC8-86EEC22C1767}" destId="{E7FD3747-5CD5-4F5F-82CA-3DF91DB201B4}" srcOrd="0" destOrd="0" presId="urn:microsoft.com/office/officeart/2005/8/layout/orgChart1"/>
    <dgm:cxn modelId="{8A3CD3CC-62C9-4DDB-989D-B8A5DEBD605D}" type="presParOf" srcId="{E7FD3747-5CD5-4F5F-82CA-3DF91DB201B4}" destId="{2D675E88-7CA7-462F-A370-563C9909EE02}" srcOrd="0" destOrd="0" presId="urn:microsoft.com/office/officeart/2005/8/layout/orgChart1"/>
    <dgm:cxn modelId="{79443C03-F8AD-404D-810B-A6E28FD9BFBF}" type="presParOf" srcId="{E7FD3747-5CD5-4F5F-82CA-3DF91DB201B4}" destId="{4296FC1F-C8DD-4B49-90F0-A781E348EE41}" srcOrd="1" destOrd="0" presId="urn:microsoft.com/office/officeart/2005/8/layout/orgChart1"/>
    <dgm:cxn modelId="{C4E1E2CA-F2A8-466D-90B3-75852A74D358}" type="presParOf" srcId="{11C72BD9-1C99-4CFF-9AC8-86EEC22C1767}" destId="{7BB91037-960D-4968-AE20-020BDB4FAFC5}" srcOrd="1" destOrd="0" presId="urn:microsoft.com/office/officeart/2005/8/layout/orgChart1"/>
    <dgm:cxn modelId="{BDF108EB-F6C4-4858-9686-78391DECF792}" type="presParOf" srcId="{11C72BD9-1C99-4CFF-9AC8-86EEC22C1767}" destId="{D825016E-A7A3-415F-A529-1C5DA4495D70}" srcOrd="2" destOrd="0" presId="urn:microsoft.com/office/officeart/2005/8/layout/orgChart1"/>
    <dgm:cxn modelId="{CAE54D46-E6C3-4A91-B5FC-B14F6500AD06}" type="presParOf" srcId="{94EAB03E-9C54-443D-9D21-EE88775D4E39}" destId="{C81F0224-C920-4BB6-A18F-654C77FFBC97}" srcOrd="2" destOrd="0" presId="urn:microsoft.com/office/officeart/2005/8/layout/orgChart1"/>
    <dgm:cxn modelId="{C9DCB375-841C-4CC7-8FF3-EBB979F2AC51}" type="presParOf" srcId="{AA9D4A15-9ADE-4ACA-951A-4E410F9E6F53}" destId="{85299AD3-DF37-471C-AEA7-ED605134E50B}" srcOrd="2" destOrd="0" presId="urn:microsoft.com/office/officeart/2005/8/layout/orgChart1"/>
    <dgm:cxn modelId="{80A7347C-DA6E-4896-B2F0-C9BB03008F1A}" type="presParOf" srcId="{AA9D4A15-9ADE-4ACA-951A-4E410F9E6F53}" destId="{5F7363D9-52C1-4D1F-A256-DE159A0B27A8}" srcOrd="3" destOrd="0" presId="urn:microsoft.com/office/officeart/2005/8/layout/orgChart1"/>
    <dgm:cxn modelId="{0F5A5A05-C01A-4A74-9D4F-3396EEA8FF32}" type="presParOf" srcId="{5F7363D9-52C1-4D1F-A256-DE159A0B27A8}" destId="{F51913F5-9CD0-44A8-983B-6C46C8A49554}" srcOrd="0" destOrd="0" presId="urn:microsoft.com/office/officeart/2005/8/layout/orgChart1"/>
    <dgm:cxn modelId="{4F51CFAB-786C-426C-82AC-324754F6C450}" type="presParOf" srcId="{F51913F5-9CD0-44A8-983B-6C46C8A49554}" destId="{F7614E52-8868-4351-A4B1-738B0C613289}" srcOrd="0" destOrd="0" presId="urn:microsoft.com/office/officeart/2005/8/layout/orgChart1"/>
    <dgm:cxn modelId="{2F14E60D-963D-4022-A96C-5FCDE5F07F03}" type="presParOf" srcId="{F51913F5-9CD0-44A8-983B-6C46C8A49554}" destId="{16D95982-5AB9-4DFD-BFE2-5481E4636096}" srcOrd="1" destOrd="0" presId="urn:microsoft.com/office/officeart/2005/8/layout/orgChart1"/>
    <dgm:cxn modelId="{EACE7487-73D3-44DA-B56D-BEAF531804BB}" type="presParOf" srcId="{5F7363D9-52C1-4D1F-A256-DE159A0B27A8}" destId="{1A19D0B7-8D1F-4E13-9850-75D362C286D5}" srcOrd="1" destOrd="0" presId="urn:microsoft.com/office/officeart/2005/8/layout/orgChart1"/>
    <dgm:cxn modelId="{25D1F520-3E53-4383-A50B-F17F1CE4232E}" type="presParOf" srcId="{1A19D0B7-8D1F-4E13-9850-75D362C286D5}" destId="{77A5A590-B8D3-487A-9701-958AEF23A149}" srcOrd="0" destOrd="0" presId="urn:microsoft.com/office/officeart/2005/8/layout/orgChart1"/>
    <dgm:cxn modelId="{093C905A-C03B-4E17-8C62-43C3BE32E1AF}" type="presParOf" srcId="{1A19D0B7-8D1F-4E13-9850-75D362C286D5}" destId="{09686E50-01C0-4DF6-B3E2-4C2A3A1A9709}" srcOrd="1" destOrd="0" presId="urn:microsoft.com/office/officeart/2005/8/layout/orgChart1"/>
    <dgm:cxn modelId="{60EAE75E-54C7-4939-95F4-759D8B7EA3CA}" type="presParOf" srcId="{09686E50-01C0-4DF6-B3E2-4C2A3A1A9709}" destId="{22CE551E-0C3E-4178-B190-E55B7B1509A2}" srcOrd="0" destOrd="0" presId="urn:microsoft.com/office/officeart/2005/8/layout/orgChart1"/>
    <dgm:cxn modelId="{6316DDF1-0AF5-485C-942D-333D1E871AB9}" type="presParOf" srcId="{22CE551E-0C3E-4178-B190-E55B7B1509A2}" destId="{660B5A1C-748A-4CE1-BFEF-5089C1E1B482}" srcOrd="0" destOrd="0" presId="urn:microsoft.com/office/officeart/2005/8/layout/orgChart1"/>
    <dgm:cxn modelId="{46CEE0BB-38C4-4D7F-8587-163E8036BD1B}" type="presParOf" srcId="{22CE551E-0C3E-4178-B190-E55B7B1509A2}" destId="{F3255F3D-3EF6-4A2F-804E-5469C5214F86}" srcOrd="1" destOrd="0" presId="urn:microsoft.com/office/officeart/2005/8/layout/orgChart1"/>
    <dgm:cxn modelId="{CD58449E-83BF-4019-A052-8C9BB2EC74E2}" type="presParOf" srcId="{09686E50-01C0-4DF6-B3E2-4C2A3A1A9709}" destId="{83216876-1686-45DA-AD5E-784B56E8DC0B}" srcOrd="1" destOrd="0" presId="urn:microsoft.com/office/officeart/2005/8/layout/orgChart1"/>
    <dgm:cxn modelId="{83F19435-48A2-4560-87F4-93AA1A543CBB}" type="presParOf" srcId="{09686E50-01C0-4DF6-B3E2-4C2A3A1A9709}" destId="{43840B14-BCCD-4503-AE1B-30C53AE16924}" srcOrd="2" destOrd="0" presId="urn:microsoft.com/office/officeart/2005/8/layout/orgChart1"/>
    <dgm:cxn modelId="{A49607E3-63DE-47EF-AE71-4AD745EA881B}" type="presParOf" srcId="{5F7363D9-52C1-4D1F-A256-DE159A0B27A8}" destId="{57C61FA1-86AF-4731-9109-F59E499136C0}" srcOrd="2" destOrd="0" presId="urn:microsoft.com/office/officeart/2005/8/layout/orgChart1"/>
    <dgm:cxn modelId="{7FB52505-E575-472C-846E-784F2C01A1EB}" type="presParOf" srcId="{0217D731-1409-40D5-A8E7-D983BF3DA71A}" destId="{9B82B750-ED4E-4BE5-80A1-D3AA4E3D6955}" srcOrd="2" destOrd="0" presId="urn:microsoft.com/office/officeart/2005/8/layout/orgChart1"/>
    <dgm:cxn modelId="{44395E91-2FF1-4060-899F-E160936015B3}" type="presParOf" srcId="{A28D61B0-31DD-49C6-9882-3A91517BA434}" destId="{F11F191B-3F00-44B6-9E9A-BFB7EAC1FA5C}" srcOrd="2" destOrd="0" presId="urn:microsoft.com/office/officeart/2005/8/layout/orgChart1"/>
    <dgm:cxn modelId="{714BF232-0B87-42DF-B037-A582A559B011}" type="presParOf" srcId="{CBA4014C-0DE2-4EC6-9E1D-02AE1351C13C}" destId="{E68A6C90-0196-4E88-9764-6E1CAC4A1616}" srcOrd="2" destOrd="0" presId="urn:microsoft.com/office/officeart/2005/8/layout/orgChart1"/>
    <dgm:cxn modelId="{F533E189-F6E4-4C00-8C36-6C5463CF3376}" type="presParOf" srcId="{07DE7227-0A64-410B-AE9E-47B60D66729B}" destId="{D1C20790-7736-4236-BAF8-0EDBDDBC2C64}" srcOrd="2" destOrd="0" presId="urn:microsoft.com/office/officeart/2005/8/layout/orgChart1"/>
    <dgm:cxn modelId="{A3C7BAAF-AD21-45AC-B68F-C137C46A3C9A}" type="presParOf" srcId="{07DE7227-0A64-410B-AE9E-47B60D66729B}" destId="{A0CBF308-C417-48A8-8CD7-1B70F71F4253}" srcOrd="3" destOrd="0" presId="urn:microsoft.com/office/officeart/2005/8/layout/orgChart1"/>
    <dgm:cxn modelId="{EAA804ED-D0C8-4B20-8015-D5816DB9BCC2}" type="presParOf" srcId="{A0CBF308-C417-48A8-8CD7-1B70F71F4253}" destId="{D33E68D7-F471-4955-A50D-6B048205E99A}" srcOrd="0" destOrd="0" presId="urn:microsoft.com/office/officeart/2005/8/layout/orgChart1"/>
    <dgm:cxn modelId="{55A5FC98-E650-4BBF-86A2-CE37241E098B}" type="presParOf" srcId="{D33E68D7-F471-4955-A50D-6B048205E99A}" destId="{78DACDF6-9561-4E26-B9FD-2AFD3AFA6EAC}" srcOrd="0" destOrd="0" presId="urn:microsoft.com/office/officeart/2005/8/layout/orgChart1"/>
    <dgm:cxn modelId="{AC21084C-F67D-4EB5-B094-D44E825A3046}" type="presParOf" srcId="{D33E68D7-F471-4955-A50D-6B048205E99A}" destId="{B78CFCC8-F893-4123-84C6-25C1B5A4475F}" srcOrd="1" destOrd="0" presId="urn:microsoft.com/office/officeart/2005/8/layout/orgChart1"/>
    <dgm:cxn modelId="{6881159A-CE43-4447-B0BE-EA4899676C78}" type="presParOf" srcId="{A0CBF308-C417-48A8-8CD7-1B70F71F4253}" destId="{46630293-ED1F-4F78-AF15-433A6CC6F7AE}" srcOrd="1" destOrd="0" presId="urn:microsoft.com/office/officeart/2005/8/layout/orgChart1"/>
    <dgm:cxn modelId="{A159D462-1660-4C4A-B499-6B1B64AD47A1}" type="presParOf" srcId="{46630293-ED1F-4F78-AF15-433A6CC6F7AE}" destId="{D6F22F60-FBCA-4AC1-9BBE-C31302D78546}" srcOrd="0" destOrd="0" presId="urn:microsoft.com/office/officeart/2005/8/layout/orgChart1"/>
    <dgm:cxn modelId="{5FA095AF-81EE-4746-AAEB-F4585EBF20EA}" type="presParOf" srcId="{46630293-ED1F-4F78-AF15-433A6CC6F7AE}" destId="{7AEA09A3-63E6-42EB-B82C-E86FEF680DDA}" srcOrd="1" destOrd="0" presId="urn:microsoft.com/office/officeart/2005/8/layout/orgChart1"/>
    <dgm:cxn modelId="{48345C5C-DABB-46BB-A296-9DE20C6A7F97}" type="presParOf" srcId="{7AEA09A3-63E6-42EB-B82C-E86FEF680DDA}" destId="{4CCAF3CA-C1A1-45E3-A133-7A3B54E30D27}" srcOrd="0" destOrd="0" presId="urn:microsoft.com/office/officeart/2005/8/layout/orgChart1"/>
    <dgm:cxn modelId="{CAD7FE08-C933-4272-98FD-A09E53D6FA79}" type="presParOf" srcId="{4CCAF3CA-C1A1-45E3-A133-7A3B54E30D27}" destId="{CBF6F57C-044F-4049-9805-8D88AC306BF4}" srcOrd="0" destOrd="0" presId="urn:microsoft.com/office/officeart/2005/8/layout/orgChart1"/>
    <dgm:cxn modelId="{1096588E-AE2A-4574-A2A9-772E25950AFF}" type="presParOf" srcId="{4CCAF3CA-C1A1-45E3-A133-7A3B54E30D27}" destId="{CCB45C9E-03A4-4768-8BBD-EED93D0A5F5B}" srcOrd="1" destOrd="0" presId="urn:microsoft.com/office/officeart/2005/8/layout/orgChart1"/>
    <dgm:cxn modelId="{4B4D1118-0DF7-4E19-B44E-CC48412D18A9}" type="presParOf" srcId="{7AEA09A3-63E6-42EB-B82C-E86FEF680DDA}" destId="{05DC2049-C3D0-45F4-8621-73F8B777B6E6}" srcOrd="1" destOrd="0" presId="urn:microsoft.com/office/officeart/2005/8/layout/orgChart1"/>
    <dgm:cxn modelId="{9869FC3D-8B68-4FBC-BB57-414DB63FD5AD}" type="presParOf" srcId="{7AEA09A3-63E6-42EB-B82C-E86FEF680DDA}" destId="{9594B69C-F5C0-49C0-AB45-BB96C4EA4857}" srcOrd="2" destOrd="0" presId="urn:microsoft.com/office/officeart/2005/8/layout/orgChart1"/>
    <dgm:cxn modelId="{E5BC7201-809B-4E91-8749-0A29DFA1000D}" type="presParOf" srcId="{A0CBF308-C417-48A8-8CD7-1B70F71F4253}" destId="{51981822-E639-4A58-A684-6C4B8911585A}" srcOrd="2" destOrd="0" presId="urn:microsoft.com/office/officeart/2005/8/layout/orgChart1"/>
    <dgm:cxn modelId="{848B19EE-9845-4703-9A05-61E6DE563DA8}" type="presParOf" srcId="{5B97ADD6-14A9-4717-B402-5AF2C1B27B8B}" destId="{BB10D99B-6B99-4678-93BC-FDFB13287123}" srcOrd="2" destOrd="0" presId="urn:microsoft.com/office/officeart/2005/8/layout/orgChart1"/>
  </dgm:cxnLst>
  <dgm:bg/>
  <dgm:whole>
    <a:ln w="15875"/>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46934-0962-4D7D-B6E2-0C4F3F91D613}">
      <dsp:nvSpPr>
        <dsp:cNvPr id="0" name=""/>
        <dsp:cNvSpPr/>
      </dsp:nvSpPr>
      <dsp:spPr>
        <a:xfrm>
          <a:off x="1116819" y="846819"/>
          <a:ext cx="2446361" cy="2446361"/>
        </a:xfrm>
        <a:prstGeom prst="ellipse">
          <a:avLst/>
        </a:prstGeom>
        <a:solidFill>
          <a:srgbClr val="002060"/>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fr-FR" sz="2700" b="0" kern="1200" dirty="0" smtClean="0">
              <a:solidFill>
                <a:schemeClr val="bg1"/>
              </a:solidFill>
              <a:latin typeface="Montserrat Black" panose="00000A00000000000000" pitchFamily="2" charset="0"/>
            </a:rPr>
            <a:t>Nouveau socle</a:t>
          </a:r>
          <a:endParaRPr lang="fr-FR" sz="2700" b="0" kern="1200" dirty="0">
            <a:solidFill>
              <a:schemeClr val="bg1"/>
            </a:solidFill>
            <a:latin typeface="Montserrat Black" panose="00000A00000000000000" pitchFamily="2" charset="0"/>
          </a:endParaRPr>
        </a:p>
      </dsp:txBody>
      <dsp:txXfrm>
        <a:off x="1475080" y="1205080"/>
        <a:ext cx="1729839" cy="1729839"/>
      </dsp:txXfrm>
    </dsp:sp>
    <dsp:sp modelId="{36408E05-8927-4BE8-B507-B9CF93212461}">
      <dsp:nvSpPr>
        <dsp:cNvPr id="0" name=""/>
        <dsp:cNvSpPr/>
      </dsp:nvSpPr>
      <dsp:spPr>
        <a:xfrm>
          <a:off x="1587272" y="-178216"/>
          <a:ext cx="1505455" cy="1505455"/>
        </a:xfrm>
        <a:prstGeom prst="ellipse">
          <a:avLst/>
        </a:prstGeom>
        <a:solidFill>
          <a:schemeClr val="accent3">
            <a:lumMod val="5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bg1"/>
              </a:solidFill>
              <a:latin typeface="Montserrat Black" panose="00000A00000000000000" pitchFamily="2" charset="0"/>
            </a:rPr>
            <a:t>Prestation forfaitaire</a:t>
          </a:r>
          <a:endParaRPr lang="fr-FR" sz="1400" b="0" kern="1200" dirty="0">
            <a:solidFill>
              <a:schemeClr val="bg1"/>
            </a:solidFill>
            <a:latin typeface="Montserrat Black" panose="00000A00000000000000" pitchFamily="2" charset="0"/>
          </a:endParaRPr>
        </a:p>
      </dsp:txBody>
      <dsp:txXfrm>
        <a:off x="1807741" y="42253"/>
        <a:ext cx="1064517" cy="1064517"/>
      </dsp:txXfrm>
    </dsp:sp>
    <dsp:sp modelId="{7FCA593C-01C5-47D0-A823-9828C1088C89}">
      <dsp:nvSpPr>
        <dsp:cNvPr id="0" name=""/>
        <dsp:cNvSpPr/>
      </dsp:nvSpPr>
      <dsp:spPr>
        <a:xfrm>
          <a:off x="2882403" y="569528"/>
          <a:ext cx="1505455" cy="1505455"/>
        </a:xfrm>
        <a:prstGeom prst="ellipse">
          <a:avLst/>
        </a:prstGeom>
        <a:solidFill>
          <a:schemeClr val="accent3">
            <a:lumMod val="75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bg1"/>
              </a:solidFill>
              <a:latin typeface="Montserrat Black" panose="00000A00000000000000" pitchFamily="2" charset="0"/>
            </a:rPr>
            <a:t>Franchise 30 jours</a:t>
          </a:r>
          <a:endParaRPr lang="fr-FR" sz="1400" b="0" kern="1200" dirty="0">
            <a:solidFill>
              <a:schemeClr val="bg1"/>
            </a:solidFill>
            <a:latin typeface="Montserrat Black" panose="00000A00000000000000" pitchFamily="2" charset="0"/>
          </a:endParaRPr>
        </a:p>
      </dsp:txBody>
      <dsp:txXfrm>
        <a:off x="3102872" y="789997"/>
        <a:ext cx="1064517" cy="1064517"/>
      </dsp:txXfrm>
    </dsp:sp>
    <dsp:sp modelId="{EC4A0C75-D382-4475-894B-616555FDF4F3}">
      <dsp:nvSpPr>
        <dsp:cNvPr id="0" name=""/>
        <dsp:cNvSpPr/>
      </dsp:nvSpPr>
      <dsp:spPr>
        <a:xfrm>
          <a:off x="2882403" y="2065016"/>
          <a:ext cx="1505455" cy="1505455"/>
        </a:xfrm>
        <a:prstGeom prst="ellipse">
          <a:avLst/>
        </a:prstGeom>
        <a:solidFill>
          <a:schemeClr val="accent3">
            <a:lumMod val="60000"/>
            <a:lumOff val="4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bg1"/>
              </a:solidFill>
              <a:latin typeface="Montserrat Black" panose="00000A00000000000000" pitchFamily="2" charset="0"/>
            </a:rPr>
            <a:t>IPP 33%</a:t>
          </a:r>
          <a:endParaRPr lang="fr-FR" sz="1400" b="0" kern="1200" dirty="0">
            <a:solidFill>
              <a:schemeClr val="bg1"/>
            </a:solidFill>
            <a:latin typeface="Montserrat Black" panose="00000A00000000000000" pitchFamily="2" charset="0"/>
          </a:endParaRPr>
        </a:p>
      </dsp:txBody>
      <dsp:txXfrm>
        <a:off x="3102872" y="2285485"/>
        <a:ext cx="1064517" cy="1064517"/>
      </dsp:txXfrm>
    </dsp:sp>
    <dsp:sp modelId="{6691C38D-8E2A-4EA6-9BF9-258D718454D5}">
      <dsp:nvSpPr>
        <dsp:cNvPr id="0" name=""/>
        <dsp:cNvSpPr/>
      </dsp:nvSpPr>
      <dsp:spPr>
        <a:xfrm>
          <a:off x="1587272" y="2812761"/>
          <a:ext cx="1505455" cy="1505455"/>
        </a:xfrm>
        <a:prstGeom prst="ellipse">
          <a:avLst/>
        </a:prstGeom>
        <a:solidFill>
          <a:schemeClr val="accent3">
            <a:lumMod val="40000"/>
            <a:lumOff val="6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bg1"/>
              </a:solidFill>
              <a:latin typeface="Montserrat Black" panose="00000A00000000000000" pitchFamily="2" charset="0"/>
            </a:rPr>
            <a:t>Perte d’emploi</a:t>
          </a:r>
          <a:endParaRPr lang="fr-FR" sz="1400" b="0" kern="1200" dirty="0">
            <a:solidFill>
              <a:schemeClr val="bg1"/>
            </a:solidFill>
            <a:latin typeface="Montserrat Black" panose="00000A00000000000000" pitchFamily="2" charset="0"/>
          </a:endParaRPr>
        </a:p>
      </dsp:txBody>
      <dsp:txXfrm>
        <a:off x="1807741" y="3033230"/>
        <a:ext cx="1064517" cy="1064517"/>
      </dsp:txXfrm>
    </dsp:sp>
    <dsp:sp modelId="{CA238401-E391-4C47-BE4B-3C490B66941B}">
      <dsp:nvSpPr>
        <dsp:cNvPr id="0" name=""/>
        <dsp:cNvSpPr/>
      </dsp:nvSpPr>
      <dsp:spPr>
        <a:xfrm>
          <a:off x="292141" y="2065016"/>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p>
      </dsp:txBody>
      <dsp:txXfrm>
        <a:off x="512610" y="2285485"/>
        <a:ext cx="1064517" cy="1064517"/>
      </dsp:txXfrm>
    </dsp:sp>
    <dsp:sp modelId="{EEC5003D-4DEA-4BEE-9688-F9175539349A}">
      <dsp:nvSpPr>
        <dsp:cNvPr id="0" name=""/>
        <dsp:cNvSpPr/>
      </dsp:nvSpPr>
      <dsp:spPr>
        <a:xfrm>
          <a:off x="292141" y="569528"/>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p>
      </dsp:txBody>
      <dsp:txXfrm>
        <a:off x="512610" y="789997"/>
        <a:ext cx="1064517" cy="10645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46934-0962-4D7D-B6E2-0C4F3F91D613}">
      <dsp:nvSpPr>
        <dsp:cNvPr id="0" name=""/>
        <dsp:cNvSpPr/>
      </dsp:nvSpPr>
      <dsp:spPr>
        <a:xfrm>
          <a:off x="1116819" y="846819"/>
          <a:ext cx="2446361" cy="2446361"/>
        </a:xfrm>
        <a:prstGeom prst="ellipse">
          <a:avLst/>
        </a:prstGeom>
        <a:solidFill>
          <a:srgbClr val="002060"/>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fr-FR" sz="2700" kern="1200" dirty="0" smtClean="0">
              <a:solidFill>
                <a:schemeClr val="bg1"/>
              </a:solidFill>
              <a:latin typeface="Montserrat Black" panose="00000A00000000000000" pitchFamily="2" charset="0"/>
            </a:rPr>
            <a:t>Nouveau socle</a:t>
          </a:r>
          <a:endParaRPr lang="fr-FR" sz="2700" kern="1200" dirty="0">
            <a:solidFill>
              <a:schemeClr val="bg1"/>
            </a:solidFill>
            <a:latin typeface="Montserrat Black" panose="00000A00000000000000" pitchFamily="2" charset="0"/>
          </a:endParaRPr>
        </a:p>
      </dsp:txBody>
      <dsp:txXfrm>
        <a:off x="1475080" y="1205080"/>
        <a:ext cx="1729839" cy="1729839"/>
      </dsp:txXfrm>
    </dsp:sp>
    <dsp:sp modelId="{36408E05-8927-4BE8-B507-B9CF93212461}">
      <dsp:nvSpPr>
        <dsp:cNvPr id="0" name=""/>
        <dsp:cNvSpPr/>
      </dsp:nvSpPr>
      <dsp:spPr>
        <a:xfrm>
          <a:off x="1587272" y="-178216"/>
          <a:ext cx="1505455" cy="1505455"/>
        </a:xfrm>
        <a:prstGeom prst="ellipse">
          <a:avLst/>
        </a:prstGeom>
        <a:solidFill>
          <a:schemeClr val="accent3">
            <a:lumMod val="5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bg1"/>
              </a:solidFill>
              <a:latin typeface="Montserrat Black" panose="00000A00000000000000" pitchFamily="2" charset="0"/>
            </a:rPr>
            <a:t>Prestation forfaitaire</a:t>
          </a:r>
          <a:endParaRPr lang="fr-FR" sz="1400" b="1" kern="1200" dirty="0">
            <a:solidFill>
              <a:schemeClr val="bg1"/>
            </a:solidFill>
            <a:latin typeface="Montserrat Black" panose="00000A00000000000000" pitchFamily="2" charset="0"/>
          </a:endParaRPr>
        </a:p>
      </dsp:txBody>
      <dsp:txXfrm>
        <a:off x="1807741" y="42253"/>
        <a:ext cx="1064517" cy="1064517"/>
      </dsp:txXfrm>
    </dsp:sp>
    <dsp:sp modelId="{7FCA593C-01C5-47D0-A823-9828C1088C89}">
      <dsp:nvSpPr>
        <dsp:cNvPr id="0" name=""/>
        <dsp:cNvSpPr/>
      </dsp:nvSpPr>
      <dsp:spPr>
        <a:xfrm>
          <a:off x="2882403" y="569528"/>
          <a:ext cx="1505455" cy="1505455"/>
        </a:xfrm>
        <a:prstGeom prst="ellipse">
          <a:avLst/>
        </a:prstGeom>
        <a:solidFill>
          <a:schemeClr val="accent3">
            <a:lumMod val="75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bg1"/>
              </a:solidFill>
              <a:latin typeface="Montserrat Black" panose="00000A00000000000000" pitchFamily="2" charset="0"/>
            </a:rPr>
            <a:t>Franchise 30 jours</a:t>
          </a:r>
          <a:endParaRPr lang="fr-FR" sz="1400" b="1" kern="1200" dirty="0">
            <a:solidFill>
              <a:schemeClr val="bg1"/>
            </a:solidFill>
            <a:latin typeface="Montserrat Black" panose="00000A00000000000000" pitchFamily="2" charset="0"/>
          </a:endParaRPr>
        </a:p>
      </dsp:txBody>
      <dsp:txXfrm>
        <a:off x="3102872" y="789997"/>
        <a:ext cx="1064517" cy="1064517"/>
      </dsp:txXfrm>
    </dsp:sp>
    <dsp:sp modelId="{EC4A0C75-D382-4475-894B-616555FDF4F3}">
      <dsp:nvSpPr>
        <dsp:cNvPr id="0" name=""/>
        <dsp:cNvSpPr/>
      </dsp:nvSpPr>
      <dsp:spPr>
        <a:xfrm>
          <a:off x="2882403" y="2065016"/>
          <a:ext cx="1505455" cy="1505455"/>
        </a:xfrm>
        <a:prstGeom prst="ellipse">
          <a:avLst/>
        </a:prstGeom>
        <a:solidFill>
          <a:schemeClr val="accent3">
            <a:lumMod val="60000"/>
            <a:lumOff val="4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bg1"/>
              </a:solidFill>
              <a:latin typeface="Montserrat Black" panose="00000A00000000000000" pitchFamily="2" charset="0"/>
            </a:rPr>
            <a:t>IPP 33%</a:t>
          </a:r>
          <a:endParaRPr lang="fr-FR" sz="1400" b="1" kern="1200" dirty="0">
            <a:solidFill>
              <a:schemeClr val="bg1"/>
            </a:solidFill>
            <a:latin typeface="Montserrat Black" panose="00000A00000000000000" pitchFamily="2" charset="0"/>
          </a:endParaRPr>
        </a:p>
      </dsp:txBody>
      <dsp:txXfrm>
        <a:off x="3102872" y="2285485"/>
        <a:ext cx="1064517" cy="1064517"/>
      </dsp:txXfrm>
    </dsp:sp>
    <dsp:sp modelId="{6691C38D-8E2A-4EA6-9BF9-258D718454D5}">
      <dsp:nvSpPr>
        <dsp:cNvPr id="0" name=""/>
        <dsp:cNvSpPr/>
      </dsp:nvSpPr>
      <dsp:spPr>
        <a:xfrm>
          <a:off x="1587272" y="2812761"/>
          <a:ext cx="1505455" cy="1505455"/>
        </a:xfrm>
        <a:prstGeom prst="ellipse">
          <a:avLst/>
        </a:prstGeom>
        <a:solidFill>
          <a:schemeClr val="accent3">
            <a:lumMod val="40000"/>
            <a:lumOff val="6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bg1"/>
              </a:solidFill>
              <a:latin typeface="Montserrat Black" panose="00000A00000000000000" pitchFamily="2" charset="0"/>
            </a:rPr>
            <a:t>Perte d’emploi</a:t>
          </a:r>
          <a:endParaRPr lang="fr-FR" sz="1400" b="1" kern="1200" dirty="0">
            <a:solidFill>
              <a:schemeClr val="bg1"/>
            </a:solidFill>
            <a:latin typeface="Montserrat Black" panose="00000A00000000000000" pitchFamily="2" charset="0"/>
          </a:endParaRPr>
        </a:p>
      </dsp:txBody>
      <dsp:txXfrm>
        <a:off x="1807741" y="3033230"/>
        <a:ext cx="1064517" cy="1064517"/>
      </dsp:txXfrm>
    </dsp:sp>
    <dsp:sp modelId="{CA238401-E391-4C47-BE4B-3C490B66941B}">
      <dsp:nvSpPr>
        <dsp:cNvPr id="0" name=""/>
        <dsp:cNvSpPr/>
      </dsp:nvSpPr>
      <dsp:spPr>
        <a:xfrm>
          <a:off x="292141" y="2065016"/>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2285485"/>
        <a:ext cx="1064517" cy="1064517"/>
      </dsp:txXfrm>
    </dsp:sp>
    <dsp:sp modelId="{EEC5003D-4DEA-4BEE-9688-F9175539349A}">
      <dsp:nvSpPr>
        <dsp:cNvPr id="0" name=""/>
        <dsp:cNvSpPr/>
      </dsp:nvSpPr>
      <dsp:spPr>
        <a:xfrm>
          <a:off x="292141" y="569528"/>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789997"/>
        <a:ext cx="1064517" cy="10645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46934-0962-4D7D-B6E2-0C4F3F91D613}">
      <dsp:nvSpPr>
        <dsp:cNvPr id="0" name=""/>
        <dsp:cNvSpPr/>
      </dsp:nvSpPr>
      <dsp:spPr>
        <a:xfrm>
          <a:off x="1116819" y="846819"/>
          <a:ext cx="2446361" cy="2446361"/>
        </a:xfrm>
        <a:prstGeom prst="ellipse">
          <a:avLst/>
        </a:prstGeom>
        <a:solidFill>
          <a:srgbClr val="002060"/>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fr-FR" sz="2700" kern="1200" dirty="0" smtClean="0">
              <a:solidFill>
                <a:schemeClr val="bg1"/>
              </a:solidFill>
              <a:latin typeface="Montserrat Black" panose="00000A00000000000000" pitchFamily="2" charset="0"/>
            </a:rPr>
            <a:t>Nouveau socle</a:t>
          </a:r>
          <a:endParaRPr lang="fr-FR" sz="2700" kern="1200" dirty="0">
            <a:solidFill>
              <a:schemeClr val="bg1"/>
            </a:solidFill>
            <a:latin typeface="Montserrat Black" panose="00000A00000000000000" pitchFamily="2" charset="0"/>
          </a:endParaRPr>
        </a:p>
      </dsp:txBody>
      <dsp:txXfrm>
        <a:off x="1475080" y="1205080"/>
        <a:ext cx="1729839" cy="1729839"/>
      </dsp:txXfrm>
    </dsp:sp>
    <dsp:sp modelId="{36408E05-8927-4BE8-B507-B9CF93212461}">
      <dsp:nvSpPr>
        <dsp:cNvPr id="0" name=""/>
        <dsp:cNvSpPr/>
      </dsp:nvSpPr>
      <dsp:spPr>
        <a:xfrm>
          <a:off x="1587272" y="-178216"/>
          <a:ext cx="1505455" cy="1505455"/>
        </a:xfrm>
        <a:prstGeom prst="ellipse">
          <a:avLst/>
        </a:prstGeom>
        <a:solidFill>
          <a:schemeClr val="accent3">
            <a:lumMod val="5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Prestation forfaitaire</a:t>
          </a:r>
          <a:endParaRPr lang="fr-FR" sz="1400" kern="1200" dirty="0">
            <a:solidFill>
              <a:schemeClr val="tx1">
                <a:lumMod val="65000"/>
                <a:lumOff val="35000"/>
              </a:schemeClr>
            </a:solidFill>
            <a:latin typeface="Montserrat Black" panose="00000A00000000000000" pitchFamily="2" charset="0"/>
          </a:endParaRPr>
        </a:p>
      </dsp:txBody>
      <dsp:txXfrm>
        <a:off x="1807741" y="42253"/>
        <a:ext cx="1064517" cy="1064517"/>
      </dsp:txXfrm>
    </dsp:sp>
    <dsp:sp modelId="{7FCA593C-01C5-47D0-A823-9828C1088C89}">
      <dsp:nvSpPr>
        <dsp:cNvPr id="0" name=""/>
        <dsp:cNvSpPr/>
      </dsp:nvSpPr>
      <dsp:spPr>
        <a:xfrm>
          <a:off x="2882403" y="569528"/>
          <a:ext cx="1505455" cy="1505455"/>
        </a:xfrm>
        <a:prstGeom prst="ellipse">
          <a:avLst/>
        </a:prstGeom>
        <a:solidFill>
          <a:schemeClr val="accent3">
            <a:lumMod val="75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Franchise 30 jours</a:t>
          </a:r>
          <a:endParaRPr lang="fr-FR" sz="1400" kern="1200" dirty="0">
            <a:solidFill>
              <a:schemeClr val="tx1">
                <a:lumMod val="65000"/>
                <a:lumOff val="35000"/>
              </a:schemeClr>
            </a:solidFill>
            <a:latin typeface="Montserrat Black" panose="00000A00000000000000" pitchFamily="2" charset="0"/>
          </a:endParaRPr>
        </a:p>
      </dsp:txBody>
      <dsp:txXfrm>
        <a:off x="3102872" y="789997"/>
        <a:ext cx="1064517" cy="1064517"/>
      </dsp:txXfrm>
    </dsp:sp>
    <dsp:sp modelId="{EC4A0C75-D382-4475-894B-616555FDF4F3}">
      <dsp:nvSpPr>
        <dsp:cNvPr id="0" name=""/>
        <dsp:cNvSpPr/>
      </dsp:nvSpPr>
      <dsp:spPr>
        <a:xfrm>
          <a:off x="2882403" y="2065016"/>
          <a:ext cx="1505455" cy="1505455"/>
        </a:xfrm>
        <a:prstGeom prst="ellipse">
          <a:avLst/>
        </a:prstGeom>
        <a:solidFill>
          <a:schemeClr val="accent3">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IPP 33%</a:t>
          </a:r>
          <a:endParaRPr lang="fr-FR" sz="1400" kern="1200" dirty="0">
            <a:solidFill>
              <a:schemeClr val="tx1">
                <a:lumMod val="65000"/>
                <a:lumOff val="35000"/>
              </a:schemeClr>
            </a:solidFill>
            <a:latin typeface="Montserrat Black" panose="00000A00000000000000" pitchFamily="2" charset="0"/>
          </a:endParaRPr>
        </a:p>
      </dsp:txBody>
      <dsp:txXfrm>
        <a:off x="3102872" y="2285485"/>
        <a:ext cx="1064517" cy="1064517"/>
      </dsp:txXfrm>
    </dsp:sp>
    <dsp:sp modelId="{6691C38D-8E2A-4EA6-9BF9-258D718454D5}">
      <dsp:nvSpPr>
        <dsp:cNvPr id="0" name=""/>
        <dsp:cNvSpPr/>
      </dsp:nvSpPr>
      <dsp:spPr>
        <a:xfrm>
          <a:off x="1587272" y="2812761"/>
          <a:ext cx="1505455" cy="1505455"/>
        </a:xfrm>
        <a:prstGeom prst="ellipse">
          <a:avLst/>
        </a:prstGeom>
        <a:solidFill>
          <a:schemeClr val="accent3">
            <a:lumMod val="40000"/>
            <a:lumOff val="6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Perte d’emploi</a:t>
          </a:r>
          <a:endParaRPr lang="fr-FR" sz="1400" kern="1200" dirty="0">
            <a:solidFill>
              <a:schemeClr val="tx1">
                <a:lumMod val="65000"/>
                <a:lumOff val="35000"/>
              </a:schemeClr>
            </a:solidFill>
            <a:latin typeface="Montserrat Black" panose="00000A00000000000000" pitchFamily="2" charset="0"/>
          </a:endParaRPr>
        </a:p>
      </dsp:txBody>
      <dsp:txXfrm>
        <a:off x="1807741" y="3033230"/>
        <a:ext cx="1064517" cy="1064517"/>
      </dsp:txXfrm>
    </dsp:sp>
    <dsp:sp modelId="{CA238401-E391-4C47-BE4B-3C490B66941B}">
      <dsp:nvSpPr>
        <dsp:cNvPr id="0" name=""/>
        <dsp:cNvSpPr/>
      </dsp:nvSpPr>
      <dsp:spPr>
        <a:xfrm>
          <a:off x="292141" y="2065016"/>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2285485"/>
        <a:ext cx="1064517" cy="1064517"/>
      </dsp:txXfrm>
    </dsp:sp>
    <dsp:sp modelId="{EEC5003D-4DEA-4BEE-9688-F9175539349A}">
      <dsp:nvSpPr>
        <dsp:cNvPr id="0" name=""/>
        <dsp:cNvSpPr/>
      </dsp:nvSpPr>
      <dsp:spPr>
        <a:xfrm>
          <a:off x="292141" y="569528"/>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789997"/>
        <a:ext cx="1064517" cy="10645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46934-0962-4D7D-B6E2-0C4F3F91D613}">
      <dsp:nvSpPr>
        <dsp:cNvPr id="0" name=""/>
        <dsp:cNvSpPr/>
      </dsp:nvSpPr>
      <dsp:spPr>
        <a:xfrm>
          <a:off x="1116819" y="846819"/>
          <a:ext cx="2446361" cy="2446361"/>
        </a:xfrm>
        <a:prstGeom prst="ellipse">
          <a:avLst/>
        </a:prstGeom>
        <a:solidFill>
          <a:srgbClr val="002060">
            <a:alpha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fr-FR" sz="2700" b="0" kern="1200" dirty="0" smtClean="0">
              <a:solidFill>
                <a:schemeClr val="tx1">
                  <a:lumMod val="65000"/>
                  <a:lumOff val="35000"/>
                </a:schemeClr>
              </a:solidFill>
              <a:latin typeface="Montserrat Black" panose="00000A00000000000000" pitchFamily="2" charset="0"/>
            </a:rPr>
            <a:t>Nouveau socle</a:t>
          </a:r>
          <a:endParaRPr lang="fr-FR" sz="2700" b="0" kern="1200" dirty="0">
            <a:solidFill>
              <a:schemeClr val="tx1">
                <a:lumMod val="65000"/>
                <a:lumOff val="35000"/>
              </a:schemeClr>
            </a:solidFill>
            <a:latin typeface="Montserrat Black" panose="00000A00000000000000" pitchFamily="2" charset="0"/>
          </a:endParaRPr>
        </a:p>
      </dsp:txBody>
      <dsp:txXfrm>
        <a:off x="1475080" y="1205080"/>
        <a:ext cx="1729839" cy="1729839"/>
      </dsp:txXfrm>
    </dsp:sp>
    <dsp:sp modelId="{36408E05-8927-4BE8-B507-B9CF93212461}">
      <dsp:nvSpPr>
        <dsp:cNvPr id="0" name=""/>
        <dsp:cNvSpPr/>
      </dsp:nvSpPr>
      <dsp:spPr>
        <a:xfrm>
          <a:off x="1587272" y="-178216"/>
          <a:ext cx="1505455" cy="1505455"/>
        </a:xfrm>
        <a:prstGeom prst="ellipse">
          <a:avLst/>
        </a:prstGeom>
        <a:solidFill>
          <a:schemeClr val="accent3">
            <a:lumMod val="5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bg1"/>
              </a:solidFill>
              <a:latin typeface="Montserrat Black" panose="00000A00000000000000" pitchFamily="2" charset="0"/>
            </a:rPr>
            <a:t>Prestation forfaitaire</a:t>
          </a:r>
          <a:endParaRPr lang="fr-FR" sz="1400" b="0" kern="1200" dirty="0">
            <a:solidFill>
              <a:schemeClr val="bg1"/>
            </a:solidFill>
            <a:latin typeface="Montserrat Black" panose="00000A00000000000000" pitchFamily="2" charset="0"/>
          </a:endParaRPr>
        </a:p>
      </dsp:txBody>
      <dsp:txXfrm>
        <a:off x="1807741" y="42253"/>
        <a:ext cx="1064517" cy="1064517"/>
      </dsp:txXfrm>
    </dsp:sp>
    <dsp:sp modelId="{7FCA593C-01C5-47D0-A823-9828C1088C89}">
      <dsp:nvSpPr>
        <dsp:cNvPr id="0" name=""/>
        <dsp:cNvSpPr/>
      </dsp:nvSpPr>
      <dsp:spPr>
        <a:xfrm>
          <a:off x="2882403" y="569528"/>
          <a:ext cx="1505455" cy="1505455"/>
        </a:xfrm>
        <a:prstGeom prst="ellipse">
          <a:avLst/>
        </a:prstGeom>
        <a:solidFill>
          <a:schemeClr val="accent3">
            <a:lumMod val="75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tx1">
                  <a:lumMod val="65000"/>
                  <a:lumOff val="35000"/>
                </a:schemeClr>
              </a:solidFill>
              <a:latin typeface="Montserrat Black" panose="00000A00000000000000" pitchFamily="2" charset="0"/>
            </a:rPr>
            <a:t>Franchise 30 jours</a:t>
          </a:r>
          <a:endParaRPr lang="fr-FR" sz="1400" b="0" kern="1200" dirty="0">
            <a:solidFill>
              <a:schemeClr val="tx1">
                <a:lumMod val="65000"/>
                <a:lumOff val="35000"/>
              </a:schemeClr>
            </a:solidFill>
            <a:latin typeface="Montserrat Black" panose="00000A00000000000000" pitchFamily="2" charset="0"/>
          </a:endParaRPr>
        </a:p>
      </dsp:txBody>
      <dsp:txXfrm>
        <a:off x="3102872" y="789997"/>
        <a:ext cx="1064517" cy="1064517"/>
      </dsp:txXfrm>
    </dsp:sp>
    <dsp:sp modelId="{EC4A0C75-D382-4475-894B-616555FDF4F3}">
      <dsp:nvSpPr>
        <dsp:cNvPr id="0" name=""/>
        <dsp:cNvSpPr/>
      </dsp:nvSpPr>
      <dsp:spPr>
        <a:xfrm>
          <a:off x="2882403" y="2065016"/>
          <a:ext cx="1505455" cy="1505455"/>
        </a:xfrm>
        <a:prstGeom prst="ellipse">
          <a:avLst/>
        </a:prstGeom>
        <a:solidFill>
          <a:schemeClr val="accent3">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tx1">
                  <a:lumMod val="65000"/>
                  <a:lumOff val="35000"/>
                </a:schemeClr>
              </a:solidFill>
              <a:latin typeface="Montserrat Black" panose="00000A00000000000000" pitchFamily="2" charset="0"/>
            </a:rPr>
            <a:t>IPP 33%</a:t>
          </a:r>
          <a:endParaRPr lang="fr-FR" sz="1400" b="0" kern="1200" dirty="0">
            <a:solidFill>
              <a:schemeClr val="tx1">
                <a:lumMod val="65000"/>
                <a:lumOff val="35000"/>
              </a:schemeClr>
            </a:solidFill>
            <a:latin typeface="Montserrat Black" panose="00000A00000000000000" pitchFamily="2" charset="0"/>
          </a:endParaRPr>
        </a:p>
      </dsp:txBody>
      <dsp:txXfrm>
        <a:off x="3102872" y="2285485"/>
        <a:ext cx="1064517" cy="1064517"/>
      </dsp:txXfrm>
    </dsp:sp>
    <dsp:sp modelId="{6691C38D-8E2A-4EA6-9BF9-258D718454D5}">
      <dsp:nvSpPr>
        <dsp:cNvPr id="0" name=""/>
        <dsp:cNvSpPr/>
      </dsp:nvSpPr>
      <dsp:spPr>
        <a:xfrm>
          <a:off x="1587272" y="2812761"/>
          <a:ext cx="1505455" cy="1505455"/>
        </a:xfrm>
        <a:prstGeom prst="ellipse">
          <a:avLst/>
        </a:prstGeom>
        <a:solidFill>
          <a:schemeClr val="accent3">
            <a:lumMod val="40000"/>
            <a:lumOff val="6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tx1">
                  <a:lumMod val="65000"/>
                  <a:lumOff val="35000"/>
                </a:schemeClr>
              </a:solidFill>
              <a:latin typeface="Montserrat Black" panose="00000A00000000000000" pitchFamily="2" charset="0"/>
            </a:rPr>
            <a:t>Perte d’emploi</a:t>
          </a:r>
          <a:endParaRPr lang="fr-FR" sz="1400" b="0" kern="1200" dirty="0">
            <a:solidFill>
              <a:schemeClr val="tx1">
                <a:lumMod val="65000"/>
                <a:lumOff val="35000"/>
              </a:schemeClr>
            </a:solidFill>
            <a:latin typeface="Montserrat Black" panose="00000A00000000000000" pitchFamily="2" charset="0"/>
          </a:endParaRPr>
        </a:p>
      </dsp:txBody>
      <dsp:txXfrm>
        <a:off x="1807741" y="3033230"/>
        <a:ext cx="1064517" cy="1064517"/>
      </dsp:txXfrm>
    </dsp:sp>
    <dsp:sp modelId="{CA238401-E391-4C47-BE4B-3C490B66941B}">
      <dsp:nvSpPr>
        <dsp:cNvPr id="0" name=""/>
        <dsp:cNvSpPr/>
      </dsp:nvSpPr>
      <dsp:spPr>
        <a:xfrm>
          <a:off x="292141" y="2065016"/>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b="0" kern="1200" dirty="0">
            <a:latin typeface="Montserrat Black" panose="00000A00000000000000" pitchFamily="2" charset="0"/>
          </a:endParaRPr>
        </a:p>
      </dsp:txBody>
      <dsp:txXfrm>
        <a:off x="512610" y="2285485"/>
        <a:ext cx="1064517" cy="1064517"/>
      </dsp:txXfrm>
    </dsp:sp>
    <dsp:sp modelId="{EEC5003D-4DEA-4BEE-9688-F9175539349A}">
      <dsp:nvSpPr>
        <dsp:cNvPr id="0" name=""/>
        <dsp:cNvSpPr/>
      </dsp:nvSpPr>
      <dsp:spPr>
        <a:xfrm>
          <a:off x="292141" y="569528"/>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b="0" kern="1200" dirty="0">
            <a:latin typeface="Montserrat Black" panose="00000A00000000000000" pitchFamily="2" charset="0"/>
          </a:endParaRPr>
        </a:p>
      </dsp:txBody>
      <dsp:txXfrm>
        <a:off x="512610" y="789997"/>
        <a:ext cx="1064517" cy="106451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46934-0962-4D7D-B6E2-0C4F3F91D613}">
      <dsp:nvSpPr>
        <dsp:cNvPr id="0" name=""/>
        <dsp:cNvSpPr/>
      </dsp:nvSpPr>
      <dsp:spPr>
        <a:xfrm>
          <a:off x="1116819" y="846819"/>
          <a:ext cx="2446361" cy="2446361"/>
        </a:xfrm>
        <a:prstGeom prst="ellipse">
          <a:avLst/>
        </a:prstGeom>
        <a:solidFill>
          <a:srgbClr val="002060">
            <a:alpha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fr-FR" sz="2700" b="0" kern="1200" dirty="0" smtClean="0">
              <a:solidFill>
                <a:schemeClr val="tx1">
                  <a:lumMod val="65000"/>
                  <a:lumOff val="35000"/>
                </a:schemeClr>
              </a:solidFill>
              <a:latin typeface="Montserrat Black" panose="00000A00000000000000" pitchFamily="2" charset="0"/>
            </a:rPr>
            <a:t>Nouveau socle</a:t>
          </a:r>
          <a:endParaRPr lang="fr-FR" sz="2700" b="0" kern="1200" dirty="0">
            <a:solidFill>
              <a:schemeClr val="tx1">
                <a:lumMod val="65000"/>
                <a:lumOff val="35000"/>
              </a:schemeClr>
            </a:solidFill>
            <a:latin typeface="Montserrat Black" panose="00000A00000000000000" pitchFamily="2" charset="0"/>
          </a:endParaRPr>
        </a:p>
      </dsp:txBody>
      <dsp:txXfrm>
        <a:off x="1475080" y="1205080"/>
        <a:ext cx="1729839" cy="1729839"/>
      </dsp:txXfrm>
    </dsp:sp>
    <dsp:sp modelId="{36408E05-8927-4BE8-B507-B9CF93212461}">
      <dsp:nvSpPr>
        <dsp:cNvPr id="0" name=""/>
        <dsp:cNvSpPr/>
      </dsp:nvSpPr>
      <dsp:spPr>
        <a:xfrm>
          <a:off x="1587272" y="-178216"/>
          <a:ext cx="1505455" cy="1505455"/>
        </a:xfrm>
        <a:prstGeom prst="ellipse">
          <a:avLst/>
        </a:prstGeom>
        <a:solidFill>
          <a:schemeClr val="accent3">
            <a:lumMod val="5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tx1">
                  <a:lumMod val="65000"/>
                  <a:lumOff val="35000"/>
                </a:schemeClr>
              </a:solidFill>
              <a:latin typeface="Montserrat Black" panose="00000A00000000000000" pitchFamily="2" charset="0"/>
            </a:rPr>
            <a:t>Prestation forfaitaire</a:t>
          </a:r>
          <a:endParaRPr lang="fr-FR" sz="1400" b="0" kern="1200" dirty="0">
            <a:solidFill>
              <a:schemeClr val="tx1">
                <a:lumMod val="65000"/>
                <a:lumOff val="35000"/>
              </a:schemeClr>
            </a:solidFill>
            <a:latin typeface="Montserrat Black" panose="00000A00000000000000" pitchFamily="2" charset="0"/>
          </a:endParaRPr>
        </a:p>
      </dsp:txBody>
      <dsp:txXfrm>
        <a:off x="1807741" y="42253"/>
        <a:ext cx="1064517" cy="1064517"/>
      </dsp:txXfrm>
    </dsp:sp>
    <dsp:sp modelId="{7FCA593C-01C5-47D0-A823-9828C1088C89}">
      <dsp:nvSpPr>
        <dsp:cNvPr id="0" name=""/>
        <dsp:cNvSpPr/>
      </dsp:nvSpPr>
      <dsp:spPr>
        <a:xfrm>
          <a:off x="2882403" y="569528"/>
          <a:ext cx="1505455" cy="1505455"/>
        </a:xfrm>
        <a:prstGeom prst="ellipse">
          <a:avLst/>
        </a:prstGeom>
        <a:solidFill>
          <a:schemeClr val="accent3">
            <a:lumMod val="75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bg1"/>
              </a:solidFill>
              <a:latin typeface="Montserrat Black" panose="00000A00000000000000" pitchFamily="2" charset="0"/>
            </a:rPr>
            <a:t>Franchise 30 jours</a:t>
          </a:r>
          <a:endParaRPr lang="fr-FR" sz="1400" b="0" kern="1200" dirty="0">
            <a:solidFill>
              <a:schemeClr val="bg1"/>
            </a:solidFill>
            <a:latin typeface="Montserrat Black" panose="00000A00000000000000" pitchFamily="2" charset="0"/>
          </a:endParaRPr>
        </a:p>
      </dsp:txBody>
      <dsp:txXfrm>
        <a:off x="3102872" y="789997"/>
        <a:ext cx="1064517" cy="1064517"/>
      </dsp:txXfrm>
    </dsp:sp>
    <dsp:sp modelId="{EC4A0C75-D382-4475-894B-616555FDF4F3}">
      <dsp:nvSpPr>
        <dsp:cNvPr id="0" name=""/>
        <dsp:cNvSpPr/>
      </dsp:nvSpPr>
      <dsp:spPr>
        <a:xfrm>
          <a:off x="2882403" y="2065016"/>
          <a:ext cx="1505455" cy="1505455"/>
        </a:xfrm>
        <a:prstGeom prst="ellipse">
          <a:avLst/>
        </a:prstGeom>
        <a:solidFill>
          <a:schemeClr val="accent3">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tx1">
                  <a:lumMod val="65000"/>
                  <a:lumOff val="35000"/>
                </a:schemeClr>
              </a:solidFill>
              <a:latin typeface="Montserrat Black" panose="00000A00000000000000" pitchFamily="2" charset="0"/>
            </a:rPr>
            <a:t>IPP 33%</a:t>
          </a:r>
          <a:endParaRPr lang="fr-FR" sz="1400" b="0" kern="1200" dirty="0">
            <a:solidFill>
              <a:schemeClr val="tx1">
                <a:lumMod val="65000"/>
                <a:lumOff val="35000"/>
              </a:schemeClr>
            </a:solidFill>
            <a:latin typeface="Montserrat Black" panose="00000A00000000000000" pitchFamily="2" charset="0"/>
          </a:endParaRPr>
        </a:p>
      </dsp:txBody>
      <dsp:txXfrm>
        <a:off x="3102872" y="2285485"/>
        <a:ext cx="1064517" cy="1064517"/>
      </dsp:txXfrm>
    </dsp:sp>
    <dsp:sp modelId="{6691C38D-8E2A-4EA6-9BF9-258D718454D5}">
      <dsp:nvSpPr>
        <dsp:cNvPr id="0" name=""/>
        <dsp:cNvSpPr/>
      </dsp:nvSpPr>
      <dsp:spPr>
        <a:xfrm>
          <a:off x="1587272" y="2812761"/>
          <a:ext cx="1505455" cy="1505455"/>
        </a:xfrm>
        <a:prstGeom prst="ellipse">
          <a:avLst/>
        </a:prstGeom>
        <a:solidFill>
          <a:schemeClr val="accent3">
            <a:lumMod val="40000"/>
            <a:lumOff val="6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tx1">
                  <a:lumMod val="65000"/>
                  <a:lumOff val="35000"/>
                </a:schemeClr>
              </a:solidFill>
              <a:latin typeface="Montserrat Black" panose="00000A00000000000000" pitchFamily="2" charset="0"/>
            </a:rPr>
            <a:t>Perte d’emploi</a:t>
          </a:r>
          <a:endParaRPr lang="fr-FR" sz="1400" b="0" kern="1200" dirty="0">
            <a:solidFill>
              <a:schemeClr val="tx1">
                <a:lumMod val="65000"/>
                <a:lumOff val="35000"/>
              </a:schemeClr>
            </a:solidFill>
            <a:latin typeface="Montserrat Black" panose="00000A00000000000000" pitchFamily="2" charset="0"/>
          </a:endParaRPr>
        </a:p>
      </dsp:txBody>
      <dsp:txXfrm>
        <a:off x="1807741" y="3033230"/>
        <a:ext cx="1064517" cy="1064517"/>
      </dsp:txXfrm>
    </dsp:sp>
    <dsp:sp modelId="{CA238401-E391-4C47-BE4B-3C490B66941B}">
      <dsp:nvSpPr>
        <dsp:cNvPr id="0" name=""/>
        <dsp:cNvSpPr/>
      </dsp:nvSpPr>
      <dsp:spPr>
        <a:xfrm>
          <a:off x="292141" y="2065016"/>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b="0" kern="1200" dirty="0">
            <a:latin typeface="Montserrat Black" panose="00000A00000000000000" pitchFamily="2" charset="0"/>
          </a:endParaRPr>
        </a:p>
      </dsp:txBody>
      <dsp:txXfrm>
        <a:off x="512610" y="2285485"/>
        <a:ext cx="1064517" cy="1064517"/>
      </dsp:txXfrm>
    </dsp:sp>
    <dsp:sp modelId="{EEC5003D-4DEA-4BEE-9688-F9175539349A}">
      <dsp:nvSpPr>
        <dsp:cNvPr id="0" name=""/>
        <dsp:cNvSpPr/>
      </dsp:nvSpPr>
      <dsp:spPr>
        <a:xfrm>
          <a:off x="292141" y="569528"/>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b="0" kern="1200" dirty="0">
            <a:latin typeface="Montserrat Black" panose="00000A00000000000000" pitchFamily="2" charset="0"/>
          </a:endParaRPr>
        </a:p>
      </dsp:txBody>
      <dsp:txXfrm>
        <a:off x="512610" y="789997"/>
        <a:ext cx="1064517" cy="10645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46934-0962-4D7D-B6E2-0C4F3F91D613}">
      <dsp:nvSpPr>
        <dsp:cNvPr id="0" name=""/>
        <dsp:cNvSpPr/>
      </dsp:nvSpPr>
      <dsp:spPr>
        <a:xfrm>
          <a:off x="1116819" y="846819"/>
          <a:ext cx="2446361" cy="2446361"/>
        </a:xfrm>
        <a:prstGeom prst="ellipse">
          <a:avLst/>
        </a:prstGeom>
        <a:solidFill>
          <a:srgbClr val="002060">
            <a:alpha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fr-FR" sz="2700" kern="1200" dirty="0" smtClean="0">
              <a:solidFill>
                <a:schemeClr val="tx1">
                  <a:lumMod val="65000"/>
                  <a:lumOff val="35000"/>
                </a:schemeClr>
              </a:solidFill>
              <a:latin typeface="Montserrat Black" panose="00000A00000000000000" pitchFamily="2" charset="0"/>
            </a:rPr>
            <a:t>Nouveau socle</a:t>
          </a:r>
          <a:endParaRPr lang="fr-FR" sz="2700" kern="1200" dirty="0">
            <a:solidFill>
              <a:schemeClr val="tx1">
                <a:lumMod val="65000"/>
                <a:lumOff val="35000"/>
              </a:schemeClr>
            </a:solidFill>
            <a:latin typeface="Montserrat Black" panose="00000A00000000000000" pitchFamily="2" charset="0"/>
          </a:endParaRPr>
        </a:p>
      </dsp:txBody>
      <dsp:txXfrm>
        <a:off x="1475080" y="1205080"/>
        <a:ext cx="1729839" cy="1729839"/>
      </dsp:txXfrm>
    </dsp:sp>
    <dsp:sp modelId="{36408E05-8927-4BE8-B507-B9CF93212461}">
      <dsp:nvSpPr>
        <dsp:cNvPr id="0" name=""/>
        <dsp:cNvSpPr/>
      </dsp:nvSpPr>
      <dsp:spPr>
        <a:xfrm>
          <a:off x="1587272" y="-178216"/>
          <a:ext cx="1505455" cy="1505455"/>
        </a:xfrm>
        <a:prstGeom prst="ellipse">
          <a:avLst/>
        </a:prstGeom>
        <a:solidFill>
          <a:schemeClr val="accent3">
            <a:lumMod val="5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Prestation forfaitaire</a:t>
          </a:r>
          <a:endParaRPr lang="fr-FR" sz="1400" kern="1200" dirty="0">
            <a:solidFill>
              <a:schemeClr val="tx1">
                <a:lumMod val="65000"/>
                <a:lumOff val="35000"/>
              </a:schemeClr>
            </a:solidFill>
            <a:latin typeface="Montserrat Black" panose="00000A00000000000000" pitchFamily="2" charset="0"/>
          </a:endParaRPr>
        </a:p>
      </dsp:txBody>
      <dsp:txXfrm>
        <a:off x="1807741" y="42253"/>
        <a:ext cx="1064517" cy="1064517"/>
      </dsp:txXfrm>
    </dsp:sp>
    <dsp:sp modelId="{7FCA593C-01C5-47D0-A823-9828C1088C89}">
      <dsp:nvSpPr>
        <dsp:cNvPr id="0" name=""/>
        <dsp:cNvSpPr/>
      </dsp:nvSpPr>
      <dsp:spPr>
        <a:xfrm>
          <a:off x="2882403" y="569528"/>
          <a:ext cx="1505455" cy="1505455"/>
        </a:xfrm>
        <a:prstGeom prst="ellipse">
          <a:avLst/>
        </a:prstGeom>
        <a:solidFill>
          <a:schemeClr val="accent3">
            <a:lumMod val="75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Franchise 30 jours</a:t>
          </a:r>
          <a:endParaRPr lang="fr-FR" sz="1400" kern="1200" dirty="0">
            <a:solidFill>
              <a:schemeClr val="tx1">
                <a:lumMod val="65000"/>
                <a:lumOff val="35000"/>
              </a:schemeClr>
            </a:solidFill>
            <a:latin typeface="Montserrat Black" panose="00000A00000000000000" pitchFamily="2" charset="0"/>
          </a:endParaRPr>
        </a:p>
      </dsp:txBody>
      <dsp:txXfrm>
        <a:off x="3102872" y="789997"/>
        <a:ext cx="1064517" cy="1064517"/>
      </dsp:txXfrm>
    </dsp:sp>
    <dsp:sp modelId="{EC4A0C75-D382-4475-894B-616555FDF4F3}">
      <dsp:nvSpPr>
        <dsp:cNvPr id="0" name=""/>
        <dsp:cNvSpPr/>
      </dsp:nvSpPr>
      <dsp:spPr>
        <a:xfrm>
          <a:off x="2882403" y="2065016"/>
          <a:ext cx="1505455" cy="1505455"/>
        </a:xfrm>
        <a:prstGeom prst="ellipse">
          <a:avLst/>
        </a:prstGeom>
        <a:solidFill>
          <a:schemeClr val="accent3">
            <a:lumMod val="60000"/>
            <a:lumOff val="4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bg1"/>
              </a:solidFill>
              <a:latin typeface="Montserrat Black" panose="00000A00000000000000" pitchFamily="2" charset="0"/>
            </a:rPr>
            <a:t>IPP 33%</a:t>
          </a:r>
          <a:endParaRPr lang="fr-FR" sz="1400" b="1" kern="1200" dirty="0">
            <a:solidFill>
              <a:schemeClr val="bg1"/>
            </a:solidFill>
            <a:latin typeface="Montserrat Black" panose="00000A00000000000000" pitchFamily="2" charset="0"/>
          </a:endParaRPr>
        </a:p>
      </dsp:txBody>
      <dsp:txXfrm>
        <a:off x="3102872" y="2285485"/>
        <a:ext cx="1064517" cy="1064517"/>
      </dsp:txXfrm>
    </dsp:sp>
    <dsp:sp modelId="{6691C38D-8E2A-4EA6-9BF9-258D718454D5}">
      <dsp:nvSpPr>
        <dsp:cNvPr id="0" name=""/>
        <dsp:cNvSpPr/>
      </dsp:nvSpPr>
      <dsp:spPr>
        <a:xfrm>
          <a:off x="1587272" y="2812761"/>
          <a:ext cx="1505455" cy="1505455"/>
        </a:xfrm>
        <a:prstGeom prst="ellipse">
          <a:avLst/>
        </a:prstGeom>
        <a:solidFill>
          <a:schemeClr val="accent3">
            <a:lumMod val="40000"/>
            <a:lumOff val="6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Perte d’emploi</a:t>
          </a:r>
          <a:endParaRPr lang="fr-FR" sz="1400" kern="1200" dirty="0">
            <a:solidFill>
              <a:schemeClr val="tx1">
                <a:lumMod val="65000"/>
                <a:lumOff val="35000"/>
              </a:schemeClr>
            </a:solidFill>
            <a:latin typeface="Montserrat Black" panose="00000A00000000000000" pitchFamily="2" charset="0"/>
          </a:endParaRPr>
        </a:p>
      </dsp:txBody>
      <dsp:txXfrm>
        <a:off x="1807741" y="3033230"/>
        <a:ext cx="1064517" cy="1064517"/>
      </dsp:txXfrm>
    </dsp:sp>
    <dsp:sp modelId="{CA238401-E391-4C47-BE4B-3C490B66941B}">
      <dsp:nvSpPr>
        <dsp:cNvPr id="0" name=""/>
        <dsp:cNvSpPr/>
      </dsp:nvSpPr>
      <dsp:spPr>
        <a:xfrm>
          <a:off x="292141" y="2065016"/>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2285485"/>
        <a:ext cx="1064517" cy="1064517"/>
      </dsp:txXfrm>
    </dsp:sp>
    <dsp:sp modelId="{EEC5003D-4DEA-4BEE-9688-F9175539349A}">
      <dsp:nvSpPr>
        <dsp:cNvPr id="0" name=""/>
        <dsp:cNvSpPr/>
      </dsp:nvSpPr>
      <dsp:spPr>
        <a:xfrm>
          <a:off x="292141" y="569528"/>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789997"/>
        <a:ext cx="1064517" cy="106451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46934-0962-4D7D-B6E2-0C4F3F91D613}">
      <dsp:nvSpPr>
        <dsp:cNvPr id="0" name=""/>
        <dsp:cNvSpPr/>
      </dsp:nvSpPr>
      <dsp:spPr>
        <a:xfrm>
          <a:off x="1116819" y="846819"/>
          <a:ext cx="2446361" cy="2446361"/>
        </a:xfrm>
        <a:prstGeom prst="ellipse">
          <a:avLst/>
        </a:prstGeom>
        <a:solidFill>
          <a:srgbClr val="002060">
            <a:alpha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fr-FR" sz="2700" kern="1200" dirty="0" smtClean="0">
              <a:solidFill>
                <a:schemeClr val="tx1">
                  <a:lumMod val="65000"/>
                  <a:lumOff val="35000"/>
                </a:schemeClr>
              </a:solidFill>
              <a:latin typeface="Montserrat Black" panose="00000A00000000000000" pitchFamily="2" charset="0"/>
            </a:rPr>
            <a:t>Nouveau socle</a:t>
          </a:r>
          <a:endParaRPr lang="fr-FR" sz="2700" kern="1200" dirty="0">
            <a:solidFill>
              <a:schemeClr val="tx1">
                <a:lumMod val="65000"/>
                <a:lumOff val="35000"/>
              </a:schemeClr>
            </a:solidFill>
            <a:latin typeface="Montserrat Black" panose="00000A00000000000000" pitchFamily="2" charset="0"/>
          </a:endParaRPr>
        </a:p>
      </dsp:txBody>
      <dsp:txXfrm>
        <a:off x="1475080" y="1205080"/>
        <a:ext cx="1729839" cy="1729839"/>
      </dsp:txXfrm>
    </dsp:sp>
    <dsp:sp modelId="{36408E05-8927-4BE8-B507-B9CF93212461}">
      <dsp:nvSpPr>
        <dsp:cNvPr id="0" name=""/>
        <dsp:cNvSpPr/>
      </dsp:nvSpPr>
      <dsp:spPr>
        <a:xfrm>
          <a:off x="1587272" y="-178216"/>
          <a:ext cx="1505455" cy="1505455"/>
        </a:xfrm>
        <a:prstGeom prst="ellipse">
          <a:avLst/>
        </a:prstGeom>
        <a:solidFill>
          <a:schemeClr val="accent3">
            <a:lumMod val="5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Prestation forfaitaire</a:t>
          </a:r>
          <a:endParaRPr lang="fr-FR" sz="1400" kern="1200" dirty="0">
            <a:solidFill>
              <a:schemeClr val="tx1">
                <a:lumMod val="65000"/>
                <a:lumOff val="35000"/>
              </a:schemeClr>
            </a:solidFill>
            <a:latin typeface="Montserrat Black" panose="00000A00000000000000" pitchFamily="2" charset="0"/>
          </a:endParaRPr>
        </a:p>
      </dsp:txBody>
      <dsp:txXfrm>
        <a:off x="1807741" y="42253"/>
        <a:ext cx="1064517" cy="1064517"/>
      </dsp:txXfrm>
    </dsp:sp>
    <dsp:sp modelId="{7FCA593C-01C5-47D0-A823-9828C1088C89}">
      <dsp:nvSpPr>
        <dsp:cNvPr id="0" name=""/>
        <dsp:cNvSpPr/>
      </dsp:nvSpPr>
      <dsp:spPr>
        <a:xfrm>
          <a:off x="2882403" y="569528"/>
          <a:ext cx="1505455" cy="1505455"/>
        </a:xfrm>
        <a:prstGeom prst="ellipse">
          <a:avLst/>
        </a:prstGeom>
        <a:solidFill>
          <a:schemeClr val="accent3">
            <a:lumMod val="75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Franchise 30 jours</a:t>
          </a:r>
          <a:endParaRPr lang="fr-FR" sz="1400" kern="1200" dirty="0">
            <a:solidFill>
              <a:schemeClr val="tx1">
                <a:lumMod val="65000"/>
                <a:lumOff val="35000"/>
              </a:schemeClr>
            </a:solidFill>
            <a:latin typeface="Montserrat Black" panose="00000A00000000000000" pitchFamily="2" charset="0"/>
          </a:endParaRPr>
        </a:p>
      </dsp:txBody>
      <dsp:txXfrm>
        <a:off x="3102872" y="789997"/>
        <a:ext cx="1064517" cy="1064517"/>
      </dsp:txXfrm>
    </dsp:sp>
    <dsp:sp modelId="{EC4A0C75-D382-4475-894B-616555FDF4F3}">
      <dsp:nvSpPr>
        <dsp:cNvPr id="0" name=""/>
        <dsp:cNvSpPr/>
      </dsp:nvSpPr>
      <dsp:spPr>
        <a:xfrm>
          <a:off x="2882403" y="2065016"/>
          <a:ext cx="1505455" cy="1505455"/>
        </a:xfrm>
        <a:prstGeom prst="ellipse">
          <a:avLst/>
        </a:prstGeom>
        <a:solidFill>
          <a:schemeClr val="accent3">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IPP 33%</a:t>
          </a:r>
          <a:endParaRPr lang="fr-FR" sz="1400" kern="1200" dirty="0">
            <a:solidFill>
              <a:schemeClr val="tx1">
                <a:lumMod val="65000"/>
                <a:lumOff val="35000"/>
              </a:schemeClr>
            </a:solidFill>
            <a:latin typeface="Montserrat Black" panose="00000A00000000000000" pitchFamily="2" charset="0"/>
          </a:endParaRPr>
        </a:p>
      </dsp:txBody>
      <dsp:txXfrm>
        <a:off x="3102872" y="2285485"/>
        <a:ext cx="1064517" cy="1064517"/>
      </dsp:txXfrm>
    </dsp:sp>
    <dsp:sp modelId="{6691C38D-8E2A-4EA6-9BF9-258D718454D5}">
      <dsp:nvSpPr>
        <dsp:cNvPr id="0" name=""/>
        <dsp:cNvSpPr/>
      </dsp:nvSpPr>
      <dsp:spPr>
        <a:xfrm>
          <a:off x="1587272" y="2812761"/>
          <a:ext cx="1505455" cy="1505455"/>
        </a:xfrm>
        <a:prstGeom prst="ellipse">
          <a:avLst/>
        </a:prstGeom>
        <a:solidFill>
          <a:schemeClr val="accent3">
            <a:lumMod val="40000"/>
            <a:lumOff val="6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bg1"/>
              </a:solidFill>
              <a:latin typeface="Montserrat Black" panose="00000A00000000000000" pitchFamily="2" charset="0"/>
            </a:rPr>
            <a:t>Perte d’emploi</a:t>
          </a:r>
          <a:endParaRPr lang="fr-FR" sz="1400" b="1" kern="1200" dirty="0">
            <a:solidFill>
              <a:schemeClr val="bg1"/>
            </a:solidFill>
            <a:latin typeface="Montserrat Black" panose="00000A00000000000000" pitchFamily="2" charset="0"/>
          </a:endParaRPr>
        </a:p>
      </dsp:txBody>
      <dsp:txXfrm>
        <a:off x="1807741" y="3033230"/>
        <a:ext cx="1064517" cy="1064517"/>
      </dsp:txXfrm>
    </dsp:sp>
    <dsp:sp modelId="{CA238401-E391-4C47-BE4B-3C490B66941B}">
      <dsp:nvSpPr>
        <dsp:cNvPr id="0" name=""/>
        <dsp:cNvSpPr/>
      </dsp:nvSpPr>
      <dsp:spPr>
        <a:xfrm>
          <a:off x="292141" y="2065016"/>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2285485"/>
        <a:ext cx="1064517" cy="1064517"/>
      </dsp:txXfrm>
    </dsp:sp>
    <dsp:sp modelId="{EEC5003D-4DEA-4BEE-9688-F9175539349A}">
      <dsp:nvSpPr>
        <dsp:cNvPr id="0" name=""/>
        <dsp:cNvSpPr/>
      </dsp:nvSpPr>
      <dsp:spPr>
        <a:xfrm>
          <a:off x="292141" y="569528"/>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789997"/>
        <a:ext cx="1064517" cy="106451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D7C0FB-712C-492E-AD7C-B966FBA3275F}">
      <dsp:nvSpPr>
        <dsp:cNvPr id="0" name=""/>
        <dsp:cNvSpPr/>
      </dsp:nvSpPr>
      <dsp:spPr>
        <a:xfrm>
          <a:off x="12599" y="856"/>
          <a:ext cx="2608286" cy="2608286"/>
        </a:xfrm>
        <a:prstGeom prst="ellipse">
          <a:avLst/>
        </a:prstGeom>
        <a:solidFill>
          <a:schemeClr val="accent5">
            <a:shade val="80000"/>
            <a:alpha val="5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2000" tIns="72000" rIns="72000" bIns="72000" numCol="1" spcCol="1270" anchor="t" anchorCtr="0">
          <a:noAutofit/>
        </a:bodyPr>
        <a:lstStyle/>
        <a:p>
          <a:pPr lvl="0" algn="l" defTabSz="1778000">
            <a:lnSpc>
              <a:spcPct val="90000"/>
            </a:lnSpc>
            <a:spcBef>
              <a:spcPct val="0"/>
            </a:spcBef>
            <a:spcAft>
              <a:spcPct val="35000"/>
            </a:spcAft>
          </a:pPr>
          <a:r>
            <a:rPr lang="fr-FR" sz="4000" b="1" kern="1200" dirty="0" smtClean="0">
              <a:solidFill>
                <a:srgbClr val="002060"/>
              </a:solidFill>
              <a:effectLst>
                <a:outerShdw blurRad="38100" dist="38100" dir="2700000" algn="tl">
                  <a:srgbClr val="000000">
                    <a:alpha val="43137"/>
                  </a:srgbClr>
                </a:outerShdw>
              </a:effectLst>
            </a:rPr>
            <a:t>1</a:t>
          </a:r>
          <a:endParaRPr lang="fr-FR" sz="4000" b="1" kern="1200" dirty="0">
            <a:solidFill>
              <a:srgbClr val="002060"/>
            </a:solidFill>
            <a:effectLst>
              <a:outerShdw blurRad="38100" dist="38100" dir="2700000" algn="tl">
                <a:srgbClr val="000000">
                  <a:alpha val="43137"/>
                </a:srgbClr>
              </a:outerShdw>
            </a:effectLst>
          </a:endParaRPr>
        </a:p>
      </dsp:txBody>
      <dsp:txXfrm>
        <a:off x="394574" y="382831"/>
        <a:ext cx="1844336" cy="1844336"/>
      </dsp:txXfrm>
    </dsp:sp>
    <dsp:sp modelId="{B3E9A195-F64C-43F3-A748-6806302FCC8B}">
      <dsp:nvSpPr>
        <dsp:cNvPr id="0" name=""/>
        <dsp:cNvSpPr/>
      </dsp:nvSpPr>
      <dsp:spPr>
        <a:xfrm>
          <a:off x="2099228" y="856"/>
          <a:ext cx="2608286" cy="2608286"/>
        </a:xfrm>
        <a:prstGeom prst="ellipse">
          <a:avLst/>
        </a:prstGeom>
        <a:solidFill>
          <a:schemeClr val="accent5">
            <a:shade val="80000"/>
            <a:alpha val="50000"/>
            <a:hueOff val="16"/>
            <a:satOff val="823"/>
            <a:lumOff val="1437"/>
            <a:alphaOff val="-75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3543" tIns="50800" rIns="143543" bIns="50800" numCol="1" spcCol="1270" anchor="t" anchorCtr="0">
          <a:noAutofit/>
        </a:bodyPr>
        <a:lstStyle/>
        <a:p>
          <a:pPr lvl="0" algn="l" defTabSz="1778000">
            <a:lnSpc>
              <a:spcPct val="90000"/>
            </a:lnSpc>
            <a:spcBef>
              <a:spcPct val="0"/>
            </a:spcBef>
            <a:spcAft>
              <a:spcPct val="35000"/>
            </a:spcAft>
          </a:pPr>
          <a:r>
            <a:rPr lang="fr-FR" sz="4000" b="1" kern="1200" dirty="0" smtClean="0">
              <a:solidFill>
                <a:srgbClr val="002060"/>
              </a:solidFill>
              <a:effectLst>
                <a:outerShdw blurRad="38100" dist="38100" dir="2700000" algn="tl">
                  <a:srgbClr val="000000">
                    <a:alpha val="43137"/>
                  </a:srgbClr>
                </a:outerShdw>
              </a:effectLst>
            </a:rPr>
            <a:t>2</a:t>
          </a:r>
          <a:endParaRPr lang="fr-FR" sz="4000" b="1" kern="1200" dirty="0">
            <a:solidFill>
              <a:srgbClr val="002060"/>
            </a:solidFill>
            <a:effectLst>
              <a:outerShdw blurRad="38100" dist="38100" dir="2700000" algn="tl">
                <a:srgbClr val="000000">
                  <a:alpha val="43137"/>
                </a:srgbClr>
              </a:outerShdw>
            </a:effectLst>
          </a:endParaRPr>
        </a:p>
      </dsp:txBody>
      <dsp:txXfrm>
        <a:off x="2481203" y="382831"/>
        <a:ext cx="1844336" cy="1844336"/>
      </dsp:txXfrm>
    </dsp:sp>
    <dsp:sp modelId="{009B7007-79B6-4C29-A9BE-6201634E8F7E}">
      <dsp:nvSpPr>
        <dsp:cNvPr id="0" name=""/>
        <dsp:cNvSpPr/>
      </dsp:nvSpPr>
      <dsp:spPr>
        <a:xfrm>
          <a:off x="4185856" y="856"/>
          <a:ext cx="2608286" cy="2608286"/>
        </a:xfrm>
        <a:prstGeom prst="ellipse">
          <a:avLst/>
        </a:prstGeom>
        <a:solidFill>
          <a:schemeClr val="accent5">
            <a:shade val="80000"/>
            <a:alpha val="50000"/>
            <a:hueOff val="33"/>
            <a:satOff val="1645"/>
            <a:lumOff val="2873"/>
            <a:alphaOff val="-1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2000" tIns="72000" rIns="72000" bIns="72000" numCol="1" spcCol="1270" anchor="t" anchorCtr="0">
          <a:noAutofit/>
        </a:bodyPr>
        <a:lstStyle/>
        <a:p>
          <a:pPr lvl="0" algn="l" defTabSz="1778000">
            <a:lnSpc>
              <a:spcPct val="90000"/>
            </a:lnSpc>
            <a:spcBef>
              <a:spcPct val="0"/>
            </a:spcBef>
            <a:spcAft>
              <a:spcPct val="35000"/>
            </a:spcAft>
          </a:pPr>
          <a:r>
            <a:rPr lang="fr-FR" sz="4000" b="1" kern="1200" dirty="0" smtClean="0">
              <a:solidFill>
                <a:srgbClr val="002060"/>
              </a:solidFill>
              <a:effectLst>
                <a:outerShdw blurRad="38100" dist="38100" dir="2700000" algn="tl">
                  <a:srgbClr val="000000">
                    <a:alpha val="43137"/>
                  </a:srgbClr>
                </a:outerShdw>
              </a:effectLst>
            </a:rPr>
            <a:t>3</a:t>
          </a:r>
          <a:endParaRPr lang="fr-FR" sz="4000" b="1" kern="1200" dirty="0">
            <a:solidFill>
              <a:srgbClr val="002060"/>
            </a:solidFill>
            <a:effectLst>
              <a:outerShdw blurRad="38100" dist="38100" dir="2700000" algn="tl">
                <a:srgbClr val="000000">
                  <a:alpha val="43137"/>
                </a:srgbClr>
              </a:outerShdw>
            </a:effectLst>
          </a:endParaRPr>
        </a:p>
      </dsp:txBody>
      <dsp:txXfrm>
        <a:off x="4567831" y="382831"/>
        <a:ext cx="1844336" cy="1844336"/>
      </dsp:txXfrm>
    </dsp:sp>
    <dsp:sp modelId="{BD52DE49-51B0-4212-B0F3-EBF93C331E64}">
      <dsp:nvSpPr>
        <dsp:cNvPr id="0" name=""/>
        <dsp:cNvSpPr/>
      </dsp:nvSpPr>
      <dsp:spPr>
        <a:xfrm>
          <a:off x="6272485" y="856"/>
          <a:ext cx="2608286" cy="2608286"/>
        </a:xfrm>
        <a:prstGeom prst="ellipse">
          <a:avLst/>
        </a:prstGeom>
        <a:solidFill>
          <a:schemeClr val="accent5">
            <a:shade val="80000"/>
            <a:alpha val="50000"/>
            <a:hueOff val="49"/>
            <a:satOff val="2468"/>
            <a:lumOff val="4310"/>
            <a:alphaOff val="-225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2000" tIns="72000" rIns="72000" bIns="72000" numCol="1" spcCol="1270" anchor="t" anchorCtr="0">
          <a:noAutofit/>
        </a:bodyPr>
        <a:lstStyle/>
        <a:p>
          <a:pPr lvl="0" algn="l" defTabSz="1778000">
            <a:lnSpc>
              <a:spcPct val="90000"/>
            </a:lnSpc>
            <a:spcBef>
              <a:spcPct val="0"/>
            </a:spcBef>
            <a:spcAft>
              <a:spcPct val="35000"/>
            </a:spcAft>
          </a:pPr>
          <a:r>
            <a:rPr lang="fr-FR" sz="4000" b="1" kern="1200" dirty="0" smtClean="0">
              <a:solidFill>
                <a:srgbClr val="002060"/>
              </a:solidFill>
              <a:effectLst>
                <a:outerShdw blurRad="38100" dist="38100" dir="2700000" algn="tl">
                  <a:srgbClr val="000000">
                    <a:alpha val="43137"/>
                  </a:srgbClr>
                </a:outerShdw>
              </a:effectLst>
            </a:rPr>
            <a:t>4</a:t>
          </a:r>
          <a:endParaRPr lang="fr-FR" sz="4000" kern="1200" dirty="0">
            <a:solidFill>
              <a:srgbClr val="002060"/>
            </a:solidFill>
            <a:effectLst>
              <a:outerShdw blurRad="38100" dist="38100" dir="2700000" algn="tl">
                <a:srgbClr val="000000">
                  <a:alpha val="43137"/>
                </a:srgbClr>
              </a:outerShdw>
            </a:effectLst>
          </a:endParaRPr>
        </a:p>
      </dsp:txBody>
      <dsp:txXfrm>
        <a:off x="6654460" y="382831"/>
        <a:ext cx="1844336" cy="1844336"/>
      </dsp:txXfrm>
    </dsp:sp>
    <dsp:sp modelId="{A0376A0C-C29A-40C0-9AF7-291862697C56}">
      <dsp:nvSpPr>
        <dsp:cNvPr id="0" name=""/>
        <dsp:cNvSpPr/>
      </dsp:nvSpPr>
      <dsp:spPr>
        <a:xfrm>
          <a:off x="8359114" y="856"/>
          <a:ext cx="2608286" cy="2608286"/>
        </a:xfrm>
        <a:prstGeom prst="ellipse">
          <a:avLst/>
        </a:prstGeom>
        <a:solidFill>
          <a:schemeClr val="accent5">
            <a:shade val="80000"/>
            <a:alpha val="50000"/>
            <a:hueOff val="65"/>
            <a:satOff val="3290"/>
            <a:lumOff val="5746"/>
            <a:alphaOff val="-3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2000" tIns="72000" rIns="72000" bIns="72000" numCol="1" spcCol="1270" anchor="t" anchorCtr="0">
          <a:noAutofit/>
        </a:bodyPr>
        <a:lstStyle/>
        <a:p>
          <a:pPr lvl="0" algn="l" defTabSz="1778000">
            <a:lnSpc>
              <a:spcPct val="90000"/>
            </a:lnSpc>
            <a:spcBef>
              <a:spcPct val="0"/>
            </a:spcBef>
            <a:spcAft>
              <a:spcPct val="35000"/>
            </a:spcAft>
          </a:pPr>
          <a:r>
            <a:rPr lang="fr-FR" sz="4000" b="1" kern="1200" dirty="0" smtClean="0">
              <a:solidFill>
                <a:srgbClr val="002060"/>
              </a:solidFill>
              <a:effectLst>
                <a:outerShdw blurRad="38100" dist="38100" dir="2700000" algn="tl">
                  <a:srgbClr val="000000">
                    <a:alpha val="43137"/>
                  </a:srgbClr>
                </a:outerShdw>
              </a:effectLst>
            </a:rPr>
            <a:t>+5</a:t>
          </a:r>
        </a:p>
      </dsp:txBody>
      <dsp:txXfrm>
        <a:off x="8741089" y="382831"/>
        <a:ext cx="1844336" cy="184433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04ABAA-FF36-4C6A-A868-78EC9996C386}">
      <dsp:nvSpPr>
        <dsp:cNvPr id="0" name=""/>
        <dsp:cNvSpPr/>
      </dsp:nvSpPr>
      <dsp:spPr>
        <a:xfrm>
          <a:off x="4921" y="241435"/>
          <a:ext cx="1678359" cy="839179"/>
        </a:xfrm>
        <a:prstGeom prst="roundRect">
          <a:avLst>
            <a:gd name="adj" fmla="val 10000"/>
          </a:avLst>
        </a:prstGeom>
        <a:solidFill>
          <a:srgbClr val="002060">
            <a:alpha val="6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fr-FR" sz="1500" kern="1200" dirty="0" smtClean="0">
              <a:solidFill>
                <a:schemeClr val="bg1"/>
              </a:solidFill>
            </a:rPr>
            <a:t>Les fondamentaux de l’ADE</a:t>
          </a:r>
          <a:endParaRPr lang="fr-FR" sz="1500" kern="1200" dirty="0">
            <a:solidFill>
              <a:schemeClr val="bg1"/>
            </a:solidFill>
          </a:endParaRPr>
        </a:p>
      </dsp:txBody>
      <dsp:txXfrm>
        <a:off x="29500" y="266014"/>
        <a:ext cx="1629201" cy="790021"/>
      </dsp:txXfrm>
    </dsp:sp>
    <dsp:sp modelId="{21862D07-8D7A-4CC8-8DF5-6A8E5F937A1F}">
      <dsp:nvSpPr>
        <dsp:cNvPr id="0" name=""/>
        <dsp:cNvSpPr/>
      </dsp:nvSpPr>
      <dsp:spPr>
        <a:xfrm>
          <a:off x="172757" y="1080615"/>
          <a:ext cx="167835" cy="629384"/>
        </a:xfrm>
        <a:custGeom>
          <a:avLst/>
          <a:gdLst/>
          <a:ahLst/>
          <a:cxnLst/>
          <a:rect l="0" t="0" r="0" b="0"/>
          <a:pathLst>
            <a:path>
              <a:moveTo>
                <a:pt x="0" y="0"/>
              </a:moveTo>
              <a:lnTo>
                <a:pt x="0" y="629384"/>
              </a:lnTo>
              <a:lnTo>
                <a:pt x="167835" y="629384"/>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C69669B2-CDB7-4EB3-A321-3534FCA81937}">
      <dsp:nvSpPr>
        <dsp:cNvPr id="0" name=""/>
        <dsp:cNvSpPr/>
      </dsp:nvSpPr>
      <dsp:spPr>
        <a:xfrm>
          <a:off x="340593" y="1290410"/>
          <a:ext cx="1342687" cy="839179"/>
        </a:xfrm>
        <a:prstGeom prst="roundRect">
          <a:avLst>
            <a:gd name="adj" fmla="val 10000"/>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fr-FR" sz="1200" kern="1200" dirty="0" smtClean="0">
              <a:solidFill>
                <a:srgbClr val="002060"/>
              </a:solidFill>
              <a:sym typeface="Wingdings" panose="05000000000000000000" pitchFamily="2" charset="2"/>
            </a:rPr>
            <a:t> Ancrer les connaissances de base</a:t>
          </a:r>
          <a:endParaRPr lang="fr-FR" sz="1200" kern="1200" dirty="0">
            <a:solidFill>
              <a:srgbClr val="002060"/>
            </a:solidFill>
          </a:endParaRPr>
        </a:p>
      </dsp:txBody>
      <dsp:txXfrm>
        <a:off x="365172" y="1314989"/>
        <a:ext cx="1293529" cy="790021"/>
      </dsp:txXfrm>
    </dsp:sp>
    <dsp:sp modelId="{1914B6C7-CC90-4EEE-BA33-C4CDD264D0A2}">
      <dsp:nvSpPr>
        <dsp:cNvPr id="0" name=""/>
        <dsp:cNvSpPr/>
      </dsp:nvSpPr>
      <dsp:spPr>
        <a:xfrm>
          <a:off x="172757" y="1080615"/>
          <a:ext cx="167835" cy="1678359"/>
        </a:xfrm>
        <a:custGeom>
          <a:avLst/>
          <a:gdLst/>
          <a:ahLst/>
          <a:cxnLst/>
          <a:rect l="0" t="0" r="0" b="0"/>
          <a:pathLst>
            <a:path>
              <a:moveTo>
                <a:pt x="0" y="0"/>
              </a:moveTo>
              <a:lnTo>
                <a:pt x="0" y="1678359"/>
              </a:lnTo>
              <a:lnTo>
                <a:pt x="167835" y="167835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566E6A39-9F90-48BB-AE6D-E776AA7DD237}">
      <dsp:nvSpPr>
        <dsp:cNvPr id="0" name=""/>
        <dsp:cNvSpPr/>
      </dsp:nvSpPr>
      <dsp:spPr>
        <a:xfrm>
          <a:off x="340593" y="2339384"/>
          <a:ext cx="1342687" cy="839179"/>
        </a:xfrm>
        <a:prstGeom prst="roundRect">
          <a:avLst>
            <a:gd name="adj" fmla="val 10000"/>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fr-FR" sz="1200" kern="1200" dirty="0" smtClean="0">
              <a:solidFill>
                <a:srgbClr val="002060"/>
              </a:solidFill>
            </a:rPr>
            <a:t>E-learning</a:t>
          </a:r>
        </a:p>
        <a:p>
          <a:pPr lvl="0" algn="ctr" defTabSz="533400">
            <a:lnSpc>
              <a:spcPct val="90000"/>
            </a:lnSpc>
            <a:spcBef>
              <a:spcPct val="0"/>
            </a:spcBef>
            <a:spcAft>
              <a:spcPct val="35000"/>
            </a:spcAft>
          </a:pPr>
          <a:r>
            <a:rPr lang="fr-FR" sz="1200" kern="1200" dirty="0" smtClean="0">
              <a:solidFill>
                <a:srgbClr val="002060"/>
              </a:solidFill>
            </a:rPr>
            <a:t>45’</a:t>
          </a:r>
          <a:endParaRPr lang="fr-FR" sz="1200" kern="1200" dirty="0">
            <a:solidFill>
              <a:srgbClr val="002060"/>
            </a:solidFill>
          </a:endParaRPr>
        </a:p>
      </dsp:txBody>
      <dsp:txXfrm>
        <a:off x="365172" y="2363963"/>
        <a:ext cx="1293529" cy="790021"/>
      </dsp:txXfrm>
    </dsp:sp>
    <dsp:sp modelId="{A13E37E0-6120-41F2-BD86-465AD56E930D}">
      <dsp:nvSpPr>
        <dsp:cNvPr id="0" name=""/>
        <dsp:cNvSpPr/>
      </dsp:nvSpPr>
      <dsp:spPr>
        <a:xfrm>
          <a:off x="2102871" y="241435"/>
          <a:ext cx="1678359" cy="839179"/>
        </a:xfrm>
        <a:prstGeom prst="roundRect">
          <a:avLst>
            <a:gd name="adj" fmla="val 10000"/>
          </a:avLst>
        </a:prstGeom>
        <a:solidFill>
          <a:srgbClr val="002060">
            <a:alpha val="7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fr-FR" sz="1500" kern="1200" dirty="0" smtClean="0">
              <a:solidFill>
                <a:schemeClr val="bg1"/>
              </a:solidFill>
            </a:rPr>
            <a:t>L’offre ADE et l’approche commerciale</a:t>
          </a:r>
          <a:endParaRPr lang="fr-FR" sz="1500" kern="1200" dirty="0">
            <a:solidFill>
              <a:schemeClr val="bg1"/>
            </a:solidFill>
          </a:endParaRPr>
        </a:p>
      </dsp:txBody>
      <dsp:txXfrm>
        <a:off x="2127450" y="266014"/>
        <a:ext cx="1629201" cy="790021"/>
      </dsp:txXfrm>
    </dsp:sp>
    <dsp:sp modelId="{A93BE6AA-F8BF-4112-9963-05574C44030B}">
      <dsp:nvSpPr>
        <dsp:cNvPr id="0" name=""/>
        <dsp:cNvSpPr/>
      </dsp:nvSpPr>
      <dsp:spPr>
        <a:xfrm>
          <a:off x="2270707" y="1080615"/>
          <a:ext cx="167835" cy="629384"/>
        </a:xfrm>
        <a:custGeom>
          <a:avLst/>
          <a:gdLst/>
          <a:ahLst/>
          <a:cxnLst/>
          <a:rect l="0" t="0" r="0" b="0"/>
          <a:pathLst>
            <a:path>
              <a:moveTo>
                <a:pt x="0" y="0"/>
              </a:moveTo>
              <a:lnTo>
                <a:pt x="0" y="629384"/>
              </a:lnTo>
              <a:lnTo>
                <a:pt x="167835" y="629384"/>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B4FBFE4D-879E-465A-A3B1-4810F767A84F}">
      <dsp:nvSpPr>
        <dsp:cNvPr id="0" name=""/>
        <dsp:cNvSpPr/>
      </dsp:nvSpPr>
      <dsp:spPr>
        <a:xfrm>
          <a:off x="2438542" y="1290410"/>
          <a:ext cx="1342687" cy="839179"/>
        </a:xfrm>
        <a:prstGeom prst="roundRect">
          <a:avLst>
            <a:gd name="adj" fmla="val 10000"/>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fr-FR" sz="1200" kern="1200" smtClean="0">
              <a:solidFill>
                <a:srgbClr val="002060"/>
              </a:solidFill>
              <a:sym typeface="Wingdings" panose="05000000000000000000" pitchFamily="2" charset="2"/>
            </a:rPr>
            <a:t> </a:t>
          </a:r>
          <a:r>
            <a:rPr lang="fr-FR" sz="1200" kern="1200" smtClean="0">
              <a:solidFill>
                <a:srgbClr val="002060"/>
              </a:solidFill>
            </a:rPr>
            <a:t>S’approprier la nouvelle offre et ses spécificités </a:t>
          </a:r>
          <a:endParaRPr lang="fr-FR" sz="1200" kern="1200" dirty="0">
            <a:solidFill>
              <a:srgbClr val="002060"/>
            </a:solidFill>
          </a:endParaRPr>
        </a:p>
      </dsp:txBody>
      <dsp:txXfrm>
        <a:off x="2463121" y="1314989"/>
        <a:ext cx="1293529" cy="790021"/>
      </dsp:txXfrm>
    </dsp:sp>
    <dsp:sp modelId="{B395AE21-5AE6-4F83-9FF2-14DB126F57AD}">
      <dsp:nvSpPr>
        <dsp:cNvPr id="0" name=""/>
        <dsp:cNvSpPr/>
      </dsp:nvSpPr>
      <dsp:spPr>
        <a:xfrm>
          <a:off x="2270707" y="1080615"/>
          <a:ext cx="167835" cy="1678359"/>
        </a:xfrm>
        <a:custGeom>
          <a:avLst/>
          <a:gdLst/>
          <a:ahLst/>
          <a:cxnLst/>
          <a:rect l="0" t="0" r="0" b="0"/>
          <a:pathLst>
            <a:path>
              <a:moveTo>
                <a:pt x="0" y="0"/>
              </a:moveTo>
              <a:lnTo>
                <a:pt x="0" y="1678359"/>
              </a:lnTo>
              <a:lnTo>
                <a:pt x="167835" y="167835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4FDCEEA4-0BB5-4A70-ACBB-8E45C16CB8A4}">
      <dsp:nvSpPr>
        <dsp:cNvPr id="0" name=""/>
        <dsp:cNvSpPr/>
      </dsp:nvSpPr>
      <dsp:spPr>
        <a:xfrm>
          <a:off x="2438542" y="2339384"/>
          <a:ext cx="1342687" cy="839179"/>
        </a:xfrm>
        <a:prstGeom prst="roundRect">
          <a:avLst>
            <a:gd name="adj" fmla="val 10000"/>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fr-FR" sz="1200" kern="1200" dirty="0" smtClean="0">
              <a:solidFill>
                <a:srgbClr val="002060"/>
              </a:solidFill>
            </a:rPr>
            <a:t>E-learning</a:t>
          </a:r>
        </a:p>
        <a:p>
          <a:pPr lvl="0" algn="ctr" defTabSz="533400">
            <a:lnSpc>
              <a:spcPct val="90000"/>
            </a:lnSpc>
            <a:spcBef>
              <a:spcPct val="0"/>
            </a:spcBef>
            <a:spcAft>
              <a:spcPct val="35000"/>
            </a:spcAft>
          </a:pPr>
          <a:r>
            <a:rPr lang="fr-FR" sz="1200" kern="1200" dirty="0" smtClean="0">
              <a:solidFill>
                <a:srgbClr val="002060"/>
              </a:solidFill>
            </a:rPr>
            <a:t>1H15</a:t>
          </a:r>
          <a:endParaRPr lang="fr-FR" sz="1200" kern="1200" dirty="0">
            <a:solidFill>
              <a:srgbClr val="002060"/>
            </a:solidFill>
          </a:endParaRPr>
        </a:p>
      </dsp:txBody>
      <dsp:txXfrm>
        <a:off x="2463121" y="2363963"/>
        <a:ext cx="1293529" cy="790021"/>
      </dsp:txXfrm>
    </dsp:sp>
    <dsp:sp modelId="{3E624DF8-FDA2-4286-9183-8363DCF67115}">
      <dsp:nvSpPr>
        <dsp:cNvPr id="0" name=""/>
        <dsp:cNvSpPr/>
      </dsp:nvSpPr>
      <dsp:spPr>
        <a:xfrm>
          <a:off x="4200820" y="241435"/>
          <a:ext cx="1678359" cy="839179"/>
        </a:xfrm>
        <a:prstGeom prst="roundRect">
          <a:avLst>
            <a:gd name="adj" fmla="val 10000"/>
          </a:avLst>
        </a:prstGeom>
        <a:solidFill>
          <a:srgbClr val="002060">
            <a:alpha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fr-FR" sz="1500" kern="1200" dirty="0" smtClean="0">
              <a:solidFill>
                <a:schemeClr val="bg1"/>
              </a:solidFill>
            </a:rPr>
            <a:t>Le nouveau parcours ADE</a:t>
          </a:r>
          <a:endParaRPr lang="fr-FR" sz="1500" b="1" kern="1200" dirty="0">
            <a:solidFill>
              <a:schemeClr val="bg1"/>
            </a:solidFill>
          </a:endParaRPr>
        </a:p>
      </dsp:txBody>
      <dsp:txXfrm>
        <a:off x="4225399" y="266014"/>
        <a:ext cx="1629201" cy="790021"/>
      </dsp:txXfrm>
    </dsp:sp>
    <dsp:sp modelId="{0A3F4E2D-98B5-4AC7-829E-F5183924C8E7}">
      <dsp:nvSpPr>
        <dsp:cNvPr id="0" name=""/>
        <dsp:cNvSpPr/>
      </dsp:nvSpPr>
      <dsp:spPr>
        <a:xfrm>
          <a:off x="4368656" y="1080615"/>
          <a:ext cx="167835" cy="629384"/>
        </a:xfrm>
        <a:custGeom>
          <a:avLst/>
          <a:gdLst/>
          <a:ahLst/>
          <a:cxnLst/>
          <a:rect l="0" t="0" r="0" b="0"/>
          <a:pathLst>
            <a:path>
              <a:moveTo>
                <a:pt x="0" y="0"/>
              </a:moveTo>
              <a:lnTo>
                <a:pt x="0" y="629384"/>
              </a:lnTo>
              <a:lnTo>
                <a:pt x="167835" y="629384"/>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0893EB75-5B99-4B99-A4F4-03EE8F1F1C1B}">
      <dsp:nvSpPr>
        <dsp:cNvPr id="0" name=""/>
        <dsp:cNvSpPr/>
      </dsp:nvSpPr>
      <dsp:spPr>
        <a:xfrm>
          <a:off x="4536492" y="1290410"/>
          <a:ext cx="1342687" cy="839179"/>
        </a:xfrm>
        <a:prstGeom prst="roundRect">
          <a:avLst>
            <a:gd name="adj" fmla="val 10000"/>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fr-FR" sz="1200" kern="1200" dirty="0" smtClean="0">
              <a:solidFill>
                <a:srgbClr val="002060"/>
              </a:solidFill>
              <a:sym typeface="Wingdings" panose="05000000000000000000" pitchFamily="2" charset="2"/>
            </a:rPr>
            <a:t> </a:t>
          </a:r>
          <a:r>
            <a:rPr lang="fr-FR" sz="1200" kern="1200" dirty="0" smtClean="0">
              <a:solidFill>
                <a:srgbClr val="002060"/>
              </a:solidFill>
            </a:rPr>
            <a:t>Maîtriser le parcours</a:t>
          </a:r>
          <a:endParaRPr lang="fr-FR" sz="1200" kern="1200" dirty="0">
            <a:solidFill>
              <a:srgbClr val="002060"/>
            </a:solidFill>
          </a:endParaRPr>
        </a:p>
      </dsp:txBody>
      <dsp:txXfrm>
        <a:off x="4561071" y="1314989"/>
        <a:ext cx="1293529" cy="790021"/>
      </dsp:txXfrm>
    </dsp:sp>
    <dsp:sp modelId="{63759CFE-28DB-4FB0-9494-8E8283309D45}">
      <dsp:nvSpPr>
        <dsp:cNvPr id="0" name=""/>
        <dsp:cNvSpPr/>
      </dsp:nvSpPr>
      <dsp:spPr>
        <a:xfrm>
          <a:off x="4368656" y="1080615"/>
          <a:ext cx="167835" cy="1678359"/>
        </a:xfrm>
        <a:custGeom>
          <a:avLst/>
          <a:gdLst/>
          <a:ahLst/>
          <a:cxnLst/>
          <a:rect l="0" t="0" r="0" b="0"/>
          <a:pathLst>
            <a:path>
              <a:moveTo>
                <a:pt x="0" y="0"/>
              </a:moveTo>
              <a:lnTo>
                <a:pt x="0" y="1678359"/>
              </a:lnTo>
              <a:lnTo>
                <a:pt x="167835" y="167835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90292C39-E4C9-42F1-85B9-98F5EF2F4CBA}">
      <dsp:nvSpPr>
        <dsp:cNvPr id="0" name=""/>
        <dsp:cNvSpPr/>
      </dsp:nvSpPr>
      <dsp:spPr>
        <a:xfrm>
          <a:off x="4536492" y="2339384"/>
          <a:ext cx="1342687" cy="839179"/>
        </a:xfrm>
        <a:prstGeom prst="roundRect">
          <a:avLst>
            <a:gd name="adj" fmla="val 10000"/>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fr-FR" sz="1200" kern="1200" dirty="0" smtClean="0">
              <a:solidFill>
                <a:srgbClr val="002060"/>
              </a:solidFill>
            </a:rPr>
            <a:t>Tutoriel vidéo</a:t>
          </a:r>
        </a:p>
        <a:p>
          <a:pPr lvl="0" algn="ctr" defTabSz="533400">
            <a:lnSpc>
              <a:spcPct val="90000"/>
            </a:lnSpc>
            <a:spcBef>
              <a:spcPct val="0"/>
            </a:spcBef>
            <a:spcAft>
              <a:spcPct val="35000"/>
            </a:spcAft>
          </a:pPr>
          <a:r>
            <a:rPr lang="fr-FR" sz="1200" kern="1200" dirty="0" smtClean="0">
              <a:solidFill>
                <a:srgbClr val="002060"/>
              </a:solidFill>
            </a:rPr>
            <a:t>5’</a:t>
          </a:r>
          <a:endParaRPr lang="fr-FR" sz="1200" kern="1200" dirty="0">
            <a:solidFill>
              <a:srgbClr val="002060"/>
            </a:solidFill>
          </a:endParaRPr>
        </a:p>
      </dsp:txBody>
      <dsp:txXfrm>
        <a:off x="4561071" y="2363963"/>
        <a:ext cx="1293529" cy="790021"/>
      </dsp:txXfrm>
    </dsp:sp>
    <dsp:sp modelId="{528050FE-33D1-4EDF-86CE-6862E4A948BF}">
      <dsp:nvSpPr>
        <dsp:cNvPr id="0" name=""/>
        <dsp:cNvSpPr/>
      </dsp:nvSpPr>
      <dsp:spPr>
        <a:xfrm>
          <a:off x="6298769" y="241435"/>
          <a:ext cx="1678359" cy="839179"/>
        </a:xfrm>
        <a:prstGeom prst="roundRect">
          <a:avLst>
            <a:gd name="adj" fmla="val 10000"/>
          </a:avLst>
        </a:prstGeom>
        <a:solidFill>
          <a:srgbClr val="002060">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fr-FR" sz="1500" kern="1200" dirty="0" smtClean="0">
              <a:solidFill>
                <a:schemeClr val="bg1"/>
              </a:solidFill>
            </a:rPr>
            <a:t>Ancrage de l’offre et démarche commerciale</a:t>
          </a:r>
          <a:endParaRPr lang="fr-FR" sz="1500" b="1" kern="1200" dirty="0">
            <a:solidFill>
              <a:schemeClr val="bg1"/>
            </a:solidFill>
          </a:endParaRPr>
        </a:p>
      </dsp:txBody>
      <dsp:txXfrm>
        <a:off x="6323348" y="266014"/>
        <a:ext cx="1629201" cy="790021"/>
      </dsp:txXfrm>
    </dsp:sp>
    <dsp:sp modelId="{F73E6904-1BC6-4B5B-9FD4-7FDD7F9D7B7A}">
      <dsp:nvSpPr>
        <dsp:cNvPr id="0" name=""/>
        <dsp:cNvSpPr/>
      </dsp:nvSpPr>
      <dsp:spPr>
        <a:xfrm>
          <a:off x="6466605" y="1080615"/>
          <a:ext cx="167835" cy="629384"/>
        </a:xfrm>
        <a:custGeom>
          <a:avLst/>
          <a:gdLst/>
          <a:ahLst/>
          <a:cxnLst/>
          <a:rect l="0" t="0" r="0" b="0"/>
          <a:pathLst>
            <a:path>
              <a:moveTo>
                <a:pt x="0" y="0"/>
              </a:moveTo>
              <a:lnTo>
                <a:pt x="0" y="629384"/>
              </a:lnTo>
              <a:lnTo>
                <a:pt x="167835" y="629384"/>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85E9144A-99E1-49A5-8EA9-E11FF6FE30A3}">
      <dsp:nvSpPr>
        <dsp:cNvPr id="0" name=""/>
        <dsp:cNvSpPr/>
      </dsp:nvSpPr>
      <dsp:spPr>
        <a:xfrm>
          <a:off x="6634441" y="1290410"/>
          <a:ext cx="1342687" cy="839179"/>
        </a:xfrm>
        <a:prstGeom prst="roundRect">
          <a:avLst>
            <a:gd name="adj" fmla="val 10000"/>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fr-FR" sz="1200" kern="1200" dirty="0" smtClean="0">
              <a:solidFill>
                <a:srgbClr val="002060"/>
              </a:solidFill>
              <a:sym typeface="Wingdings" panose="05000000000000000000" pitchFamily="2" charset="2"/>
            </a:rPr>
            <a:t> </a:t>
          </a:r>
          <a:r>
            <a:rPr lang="fr-FR" sz="1200" kern="1200" dirty="0" smtClean="0">
              <a:solidFill>
                <a:srgbClr val="002060"/>
              </a:solidFill>
            </a:rPr>
            <a:t>Vendre et conseiller l’ADE</a:t>
          </a:r>
          <a:endParaRPr lang="fr-FR" sz="1200" b="1" kern="1200" dirty="0">
            <a:solidFill>
              <a:srgbClr val="002060"/>
            </a:solidFill>
          </a:endParaRPr>
        </a:p>
      </dsp:txBody>
      <dsp:txXfrm>
        <a:off x="6659020" y="1314989"/>
        <a:ext cx="1293529" cy="790021"/>
      </dsp:txXfrm>
    </dsp:sp>
    <dsp:sp modelId="{EC02FF7B-519D-42AB-AAB4-7F469C964D17}">
      <dsp:nvSpPr>
        <dsp:cNvPr id="0" name=""/>
        <dsp:cNvSpPr/>
      </dsp:nvSpPr>
      <dsp:spPr>
        <a:xfrm>
          <a:off x="6466605" y="1080615"/>
          <a:ext cx="167835" cy="1678359"/>
        </a:xfrm>
        <a:custGeom>
          <a:avLst/>
          <a:gdLst/>
          <a:ahLst/>
          <a:cxnLst/>
          <a:rect l="0" t="0" r="0" b="0"/>
          <a:pathLst>
            <a:path>
              <a:moveTo>
                <a:pt x="0" y="0"/>
              </a:moveTo>
              <a:lnTo>
                <a:pt x="0" y="1678359"/>
              </a:lnTo>
              <a:lnTo>
                <a:pt x="167835" y="167835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A46D8140-1521-4E80-9283-C7841B7AC070}">
      <dsp:nvSpPr>
        <dsp:cNvPr id="0" name=""/>
        <dsp:cNvSpPr/>
      </dsp:nvSpPr>
      <dsp:spPr>
        <a:xfrm>
          <a:off x="6634441" y="2339384"/>
          <a:ext cx="1342687" cy="839179"/>
        </a:xfrm>
        <a:prstGeom prst="roundRect">
          <a:avLst>
            <a:gd name="adj" fmla="val 10000"/>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fr-FR" sz="1200" kern="1200" dirty="0" smtClean="0">
              <a:solidFill>
                <a:srgbClr val="002060"/>
              </a:solidFill>
            </a:rPr>
            <a:t>Classe virtuelle</a:t>
          </a:r>
        </a:p>
        <a:p>
          <a:pPr lvl="0" algn="ctr" defTabSz="533400">
            <a:lnSpc>
              <a:spcPct val="90000"/>
            </a:lnSpc>
            <a:spcBef>
              <a:spcPct val="0"/>
            </a:spcBef>
            <a:spcAft>
              <a:spcPct val="35000"/>
            </a:spcAft>
          </a:pPr>
          <a:r>
            <a:rPr lang="fr-FR" sz="1200" kern="1200" dirty="0" smtClean="0">
              <a:solidFill>
                <a:srgbClr val="002060"/>
              </a:solidFill>
            </a:rPr>
            <a:t>3H30</a:t>
          </a:r>
          <a:endParaRPr lang="fr-FR" sz="1200" b="1" kern="1200" dirty="0">
            <a:solidFill>
              <a:srgbClr val="002060"/>
            </a:solidFill>
          </a:endParaRPr>
        </a:p>
      </dsp:txBody>
      <dsp:txXfrm>
        <a:off x="6659020" y="2363963"/>
        <a:ext cx="1293529" cy="790021"/>
      </dsp:txXfrm>
    </dsp:sp>
    <dsp:sp modelId="{6F4EEDC7-C525-4F39-BACB-050430DAE9C8}">
      <dsp:nvSpPr>
        <dsp:cNvPr id="0" name=""/>
        <dsp:cNvSpPr/>
      </dsp:nvSpPr>
      <dsp:spPr>
        <a:xfrm>
          <a:off x="8396718" y="241435"/>
          <a:ext cx="1678359" cy="839179"/>
        </a:xfrm>
        <a:prstGeom prst="roundRect">
          <a:avLst>
            <a:gd name="adj" fmla="val 10000"/>
          </a:avLst>
        </a:prstGeom>
        <a:solidFill>
          <a:srgbClr val="00206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fr-FR" sz="1500" kern="1200" dirty="0" smtClean="0">
              <a:solidFill>
                <a:schemeClr val="bg1"/>
              </a:solidFill>
            </a:rPr>
            <a:t>Accompagnement</a:t>
          </a:r>
          <a:endParaRPr lang="fr-FR" sz="1500" b="1" kern="1200" dirty="0" smtClean="0">
            <a:solidFill>
              <a:schemeClr val="bg1"/>
            </a:solidFill>
          </a:endParaRPr>
        </a:p>
      </dsp:txBody>
      <dsp:txXfrm>
        <a:off x="8421297" y="266014"/>
        <a:ext cx="1629201" cy="790021"/>
      </dsp:txXfrm>
    </dsp:sp>
    <dsp:sp modelId="{AA9E1037-B32E-4015-AD5D-1FF591FAE8DC}">
      <dsp:nvSpPr>
        <dsp:cNvPr id="0" name=""/>
        <dsp:cNvSpPr/>
      </dsp:nvSpPr>
      <dsp:spPr>
        <a:xfrm>
          <a:off x="8564554" y="1080615"/>
          <a:ext cx="167835" cy="629384"/>
        </a:xfrm>
        <a:custGeom>
          <a:avLst/>
          <a:gdLst/>
          <a:ahLst/>
          <a:cxnLst/>
          <a:rect l="0" t="0" r="0" b="0"/>
          <a:pathLst>
            <a:path>
              <a:moveTo>
                <a:pt x="0" y="0"/>
              </a:moveTo>
              <a:lnTo>
                <a:pt x="0" y="629384"/>
              </a:lnTo>
              <a:lnTo>
                <a:pt x="167835" y="629384"/>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FF3A2C80-35F3-468F-BE82-49DD6E7DF383}">
      <dsp:nvSpPr>
        <dsp:cNvPr id="0" name=""/>
        <dsp:cNvSpPr/>
      </dsp:nvSpPr>
      <dsp:spPr>
        <a:xfrm>
          <a:off x="8732390" y="1290410"/>
          <a:ext cx="1342687" cy="839179"/>
        </a:xfrm>
        <a:prstGeom prst="roundRect">
          <a:avLst>
            <a:gd name="adj" fmla="val 10000"/>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fr-FR" sz="1200" kern="1200" dirty="0" smtClean="0">
              <a:solidFill>
                <a:srgbClr val="002060"/>
              </a:solidFill>
              <a:sym typeface="Wingdings" panose="05000000000000000000" pitchFamily="2" charset="2"/>
            </a:rPr>
            <a:t> </a:t>
          </a:r>
          <a:r>
            <a:rPr lang="fr-FR" sz="1200" kern="1200" dirty="0" smtClean="0">
              <a:solidFill>
                <a:srgbClr val="002060"/>
              </a:solidFill>
            </a:rPr>
            <a:t>Accompagner nos collaborateurs</a:t>
          </a:r>
          <a:endParaRPr lang="fr-FR" sz="1200" b="1" kern="1200" dirty="0" smtClean="0">
            <a:solidFill>
              <a:srgbClr val="002060"/>
            </a:solidFill>
          </a:endParaRPr>
        </a:p>
      </dsp:txBody>
      <dsp:txXfrm>
        <a:off x="8756969" y="1314989"/>
        <a:ext cx="1293529" cy="790021"/>
      </dsp:txXfrm>
    </dsp:sp>
    <dsp:sp modelId="{9BBD6C95-8270-4A6D-B653-E9B024AA5948}">
      <dsp:nvSpPr>
        <dsp:cNvPr id="0" name=""/>
        <dsp:cNvSpPr/>
      </dsp:nvSpPr>
      <dsp:spPr>
        <a:xfrm>
          <a:off x="8564554" y="1080615"/>
          <a:ext cx="167835" cy="1678359"/>
        </a:xfrm>
        <a:custGeom>
          <a:avLst/>
          <a:gdLst/>
          <a:ahLst/>
          <a:cxnLst/>
          <a:rect l="0" t="0" r="0" b="0"/>
          <a:pathLst>
            <a:path>
              <a:moveTo>
                <a:pt x="0" y="0"/>
              </a:moveTo>
              <a:lnTo>
                <a:pt x="0" y="1678359"/>
              </a:lnTo>
              <a:lnTo>
                <a:pt x="167835" y="167835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AEADA54D-9541-41B3-A0AB-093736E802E9}">
      <dsp:nvSpPr>
        <dsp:cNvPr id="0" name=""/>
        <dsp:cNvSpPr/>
      </dsp:nvSpPr>
      <dsp:spPr>
        <a:xfrm>
          <a:off x="8732390" y="2339384"/>
          <a:ext cx="1342687" cy="839179"/>
        </a:xfrm>
        <a:prstGeom prst="roundRect">
          <a:avLst>
            <a:gd name="adj" fmla="val 10000"/>
          </a:avLst>
        </a:prstGeom>
        <a:solidFill>
          <a:schemeClr val="lt1">
            <a:alpha val="90000"/>
            <a:hueOff val="0"/>
            <a:satOff val="0"/>
            <a:lumOff val="0"/>
            <a:alphaOff val="0"/>
          </a:schemeClr>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fr-FR" sz="1200" kern="1200" dirty="0" smtClean="0">
              <a:solidFill>
                <a:srgbClr val="002060"/>
              </a:solidFill>
            </a:rPr>
            <a:t>Kit animateurs</a:t>
          </a:r>
        </a:p>
        <a:p>
          <a:pPr lvl="0" algn="ctr" defTabSz="533400">
            <a:lnSpc>
              <a:spcPct val="90000"/>
            </a:lnSpc>
            <a:spcBef>
              <a:spcPct val="0"/>
            </a:spcBef>
            <a:spcAft>
              <a:spcPct val="35000"/>
            </a:spcAft>
          </a:pPr>
          <a:r>
            <a:rPr lang="fr-FR" sz="1200" kern="1200" dirty="0" smtClean="0">
              <a:solidFill>
                <a:srgbClr val="002060"/>
              </a:solidFill>
            </a:rPr>
            <a:t>Kit managers</a:t>
          </a:r>
          <a:endParaRPr lang="fr-FR" sz="1200" b="1" kern="1200" dirty="0" smtClean="0">
            <a:solidFill>
              <a:srgbClr val="002060"/>
            </a:solidFill>
          </a:endParaRPr>
        </a:p>
      </dsp:txBody>
      <dsp:txXfrm>
        <a:off x="8756969" y="2363963"/>
        <a:ext cx="1293529" cy="79002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22F60-FBCA-4AC1-9BBE-C31302D78546}">
      <dsp:nvSpPr>
        <dsp:cNvPr id="0" name=""/>
        <dsp:cNvSpPr/>
      </dsp:nvSpPr>
      <dsp:spPr>
        <a:xfrm>
          <a:off x="9198741" y="1310982"/>
          <a:ext cx="404735" cy="497899"/>
        </a:xfrm>
        <a:custGeom>
          <a:avLst/>
          <a:gdLst/>
          <a:ahLst/>
          <a:cxnLst/>
          <a:rect l="0" t="0" r="0" b="0"/>
          <a:pathLst>
            <a:path>
              <a:moveTo>
                <a:pt x="0" y="0"/>
              </a:moveTo>
              <a:lnTo>
                <a:pt x="0" y="497899"/>
              </a:lnTo>
              <a:lnTo>
                <a:pt x="404735" y="497899"/>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D1C20790-7736-4236-BAF8-0EDBDDBC2C64}">
      <dsp:nvSpPr>
        <dsp:cNvPr id="0" name=""/>
        <dsp:cNvSpPr/>
      </dsp:nvSpPr>
      <dsp:spPr>
        <a:xfrm>
          <a:off x="6030344" y="542485"/>
          <a:ext cx="3960395" cy="227302"/>
        </a:xfrm>
        <a:custGeom>
          <a:avLst/>
          <a:gdLst/>
          <a:ahLst/>
          <a:cxnLst/>
          <a:rect l="0" t="0" r="0" b="0"/>
          <a:pathLst>
            <a:path>
              <a:moveTo>
                <a:pt x="0" y="0"/>
              </a:moveTo>
              <a:lnTo>
                <a:pt x="0" y="113651"/>
              </a:lnTo>
              <a:lnTo>
                <a:pt x="3960395" y="113651"/>
              </a:lnTo>
              <a:lnTo>
                <a:pt x="3960395" y="227302"/>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77A5A590-B8D3-487A-9701-958AEF23A149}">
      <dsp:nvSpPr>
        <dsp:cNvPr id="0" name=""/>
        <dsp:cNvSpPr/>
      </dsp:nvSpPr>
      <dsp:spPr>
        <a:xfrm>
          <a:off x="8304645" y="3616475"/>
          <a:ext cx="216000" cy="497899"/>
        </a:xfrm>
        <a:custGeom>
          <a:avLst/>
          <a:gdLst/>
          <a:ahLst/>
          <a:cxnLst/>
          <a:rect l="0" t="0" r="0" b="0"/>
          <a:pathLst>
            <a:path>
              <a:moveTo>
                <a:pt x="0" y="0"/>
              </a:moveTo>
              <a:lnTo>
                <a:pt x="0" y="497899"/>
              </a:lnTo>
              <a:lnTo>
                <a:pt x="216000" y="497899"/>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85299AD3-DF37-471C-AEA7-ED605134E50B}">
      <dsp:nvSpPr>
        <dsp:cNvPr id="0" name=""/>
        <dsp:cNvSpPr/>
      </dsp:nvSpPr>
      <dsp:spPr>
        <a:xfrm>
          <a:off x="8046993" y="2847977"/>
          <a:ext cx="833652" cy="227302"/>
        </a:xfrm>
        <a:custGeom>
          <a:avLst/>
          <a:gdLst/>
          <a:ahLst/>
          <a:cxnLst/>
          <a:rect l="0" t="0" r="0" b="0"/>
          <a:pathLst>
            <a:path>
              <a:moveTo>
                <a:pt x="0" y="0"/>
              </a:moveTo>
              <a:lnTo>
                <a:pt x="0" y="113651"/>
              </a:lnTo>
              <a:lnTo>
                <a:pt x="833652" y="113651"/>
              </a:lnTo>
              <a:lnTo>
                <a:pt x="833652" y="227302"/>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28492846-0ECA-4ECF-8D54-F834DFCAB131}">
      <dsp:nvSpPr>
        <dsp:cNvPr id="0" name=""/>
        <dsp:cNvSpPr/>
      </dsp:nvSpPr>
      <dsp:spPr>
        <a:xfrm>
          <a:off x="6637340" y="3616475"/>
          <a:ext cx="216000" cy="497899"/>
        </a:xfrm>
        <a:custGeom>
          <a:avLst/>
          <a:gdLst/>
          <a:ahLst/>
          <a:cxnLst/>
          <a:rect l="0" t="0" r="0" b="0"/>
          <a:pathLst>
            <a:path>
              <a:moveTo>
                <a:pt x="0" y="0"/>
              </a:moveTo>
              <a:lnTo>
                <a:pt x="0" y="497899"/>
              </a:lnTo>
              <a:lnTo>
                <a:pt x="216000" y="497899"/>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CBE2282B-E41D-4685-96DD-5661C23A5256}">
      <dsp:nvSpPr>
        <dsp:cNvPr id="0" name=""/>
        <dsp:cNvSpPr/>
      </dsp:nvSpPr>
      <dsp:spPr>
        <a:xfrm>
          <a:off x="7213341" y="2847977"/>
          <a:ext cx="833652" cy="227302"/>
        </a:xfrm>
        <a:custGeom>
          <a:avLst/>
          <a:gdLst/>
          <a:ahLst/>
          <a:cxnLst/>
          <a:rect l="0" t="0" r="0" b="0"/>
          <a:pathLst>
            <a:path>
              <a:moveTo>
                <a:pt x="833652" y="0"/>
              </a:moveTo>
              <a:lnTo>
                <a:pt x="833652" y="113651"/>
              </a:lnTo>
              <a:lnTo>
                <a:pt x="0" y="113651"/>
              </a:lnTo>
              <a:lnTo>
                <a:pt x="0" y="227302"/>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804A4713-C945-43CF-8D28-9647AFE35A33}">
      <dsp:nvSpPr>
        <dsp:cNvPr id="0" name=""/>
        <dsp:cNvSpPr/>
      </dsp:nvSpPr>
      <dsp:spPr>
        <a:xfrm>
          <a:off x="6109692" y="2079480"/>
          <a:ext cx="1937301" cy="227302"/>
        </a:xfrm>
        <a:custGeom>
          <a:avLst/>
          <a:gdLst/>
          <a:ahLst/>
          <a:cxnLst/>
          <a:rect l="0" t="0" r="0" b="0"/>
          <a:pathLst>
            <a:path>
              <a:moveTo>
                <a:pt x="0" y="0"/>
              </a:moveTo>
              <a:lnTo>
                <a:pt x="0" y="113651"/>
              </a:lnTo>
              <a:lnTo>
                <a:pt x="1937301" y="113651"/>
              </a:lnTo>
              <a:lnTo>
                <a:pt x="1937301" y="227302"/>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6D4ACD9B-3305-4E36-B28E-40569B61EA14}">
      <dsp:nvSpPr>
        <dsp:cNvPr id="0" name=""/>
        <dsp:cNvSpPr/>
      </dsp:nvSpPr>
      <dsp:spPr>
        <a:xfrm>
          <a:off x="4484042" y="3616475"/>
          <a:ext cx="296999" cy="497899"/>
        </a:xfrm>
        <a:custGeom>
          <a:avLst/>
          <a:gdLst/>
          <a:ahLst/>
          <a:cxnLst/>
          <a:rect l="0" t="0" r="0" b="0"/>
          <a:pathLst>
            <a:path>
              <a:moveTo>
                <a:pt x="0" y="0"/>
              </a:moveTo>
              <a:lnTo>
                <a:pt x="0" y="497899"/>
              </a:lnTo>
              <a:lnTo>
                <a:pt x="296999" y="497899"/>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7B5073DA-32EE-45FE-A36E-521A600F5796}">
      <dsp:nvSpPr>
        <dsp:cNvPr id="0" name=""/>
        <dsp:cNvSpPr/>
      </dsp:nvSpPr>
      <dsp:spPr>
        <a:xfrm>
          <a:off x="4172391" y="2847977"/>
          <a:ext cx="1103649" cy="227302"/>
        </a:xfrm>
        <a:custGeom>
          <a:avLst/>
          <a:gdLst/>
          <a:ahLst/>
          <a:cxnLst/>
          <a:rect l="0" t="0" r="0" b="0"/>
          <a:pathLst>
            <a:path>
              <a:moveTo>
                <a:pt x="0" y="0"/>
              </a:moveTo>
              <a:lnTo>
                <a:pt x="0" y="113651"/>
              </a:lnTo>
              <a:lnTo>
                <a:pt x="1103649" y="113651"/>
              </a:lnTo>
              <a:lnTo>
                <a:pt x="1103649" y="227302"/>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FE1C8A15-B15F-412C-BE1C-23193893F92D}">
      <dsp:nvSpPr>
        <dsp:cNvPr id="0" name=""/>
        <dsp:cNvSpPr/>
      </dsp:nvSpPr>
      <dsp:spPr>
        <a:xfrm>
          <a:off x="2276744" y="3616475"/>
          <a:ext cx="296999" cy="497899"/>
        </a:xfrm>
        <a:custGeom>
          <a:avLst/>
          <a:gdLst/>
          <a:ahLst/>
          <a:cxnLst/>
          <a:rect l="0" t="0" r="0" b="0"/>
          <a:pathLst>
            <a:path>
              <a:moveTo>
                <a:pt x="0" y="0"/>
              </a:moveTo>
              <a:lnTo>
                <a:pt x="0" y="497899"/>
              </a:lnTo>
              <a:lnTo>
                <a:pt x="296999" y="497899"/>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AD714BB4-DD52-478F-AD4D-7820BBDA24ED}">
      <dsp:nvSpPr>
        <dsp:cNvPr id="0" name=""/>
        <dsp:cNvSpPr/>
      </dsp:nvSpPr>
      <dsp:spPr>
        <a:xfrm>
          <a:off x="3068742" y="2847977"/>
          <a:ext cx="1103649" cy="227302"/>
        </a:xfrm>
        <a:custGeom>
          <a:avLst/>
          <a:gdLst/>
          <a:ahLst/>
          <a:cxnLst/>
          <a:rect l="0" t="0" r="0" b="0"/>
          <a:pathLst>
            <a:path>
              <a:moveTo>
                <a:pt x="1103649" y="0"/>
              </a:moveTo>
              <a:lnTo>
                <a:pt x="1103649" y="113651"/>
              </a:lnTo>
              <a:lnTo>
                <a:pt x="0" y="113651"/>
              </a:lnTo>
              <a:lnTo>
                <a:pt x="0" y="227302"/>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B11022DF-8C68-4B3A-99F4-DC989AB1EF1A}">
      <dsp:nvSpPr>
        <dsp:cNvPr id="0" name=""/>
        <dsp:cNvSpPr/>
      </dsp:nvSpPr>
      <dsp:spPr>
        <a:xfrm>
          <a:off x="4172391" y="2079480"/>
          <a:ext cx="1937301" cy="227302"/>
        </a:xfrm>
        <a:custGeom>
          <a:avLst/>
          <a:gdLst/>
          <a:ahLst/>
          <a:cxnLst/>
          <a:rect l="0" t="0" r="0" b="0"/>
          <a:pathLst>
            <a:path>
              <a:moveTo>
                <a:pt x="1937301" y="0"/>
              </a:moveTo>
              <a:lnTo>
                <a:pt x="1937301" y="113651"/>
              </a:lnTo>
              <a:lnTo>
                <a:pt x="0" y="113651"/>
              </a:lnTo>
              <a:lnTo>
                <a:pt x="0" y="227302"/>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25B6D82A-F4E0-48D9-B35E-96C6A4D2083E}">
      <dsp:nvSpPr>
        <dsp:cNvPr id="0" name=""/>
        <dsp:cNvSpPr/>
      </dsp:nvSpPr>
      <dsp:spPr>
        <a:xfrm>
          <a:off x="4238696" y="1310982"/>
          <a:ext cx="1870996" cy="227302"/>
        </a:xfrm>
        <a:custGeom>
          <a:avLst/>
          <a:gdLst/>
          <a:ahLst/>
          <a:cxnLst/>
          <a:rect l="0" t="0" r="0" b="0"/>
          <a:pathLst>
            <a:path>
              <a:moveTo>
                <a:pt x="0" y="0"/>
              </a:moveTo>
              <a:lnTo>
                <a:pt x="0" y="113651"/>
              </a:lnTo>
              <a:lnTo>
                <a:pt x="1870996" y="113651"/>
              </a:lnTo>
              <a:lnTo>
                <a:pt x="1870996" y="227302"/>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33D1C208-F2F3-405F-93FD-96885C62921F}">
      <dsp:nvSpPr>
        <dsp:cNvPr id="0" name=""/>
        <dsp:cNvSpPr/>
      </dsp:nvSpPr>
      <dsp:spPr>
        <a:xfrm>
          <a:off x="956573" y="2079480"/>
          <a:ext cx="296999" cy="497899"/>
        </a:xfrm>
        <a:custGeom>
          <a:avLst/>
          <a:gdLst/>
          <a:ahLst/>
          <a:cxnLst/>
          <a:rect l="0" t="0" r="0" b="0"/>
          <a:pathLst>
            <a:path>
              <a:moveTo>
                <a:pt x="0" y="0"/>
              </a:moveTo>
              <a:lnTo>
                <a:pt x="0" y="497899"/>
              </a:lnTo>
              <a:lnTo>
                <a:pt x="296999" y="497899"/>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68C9A8B2-F15C-4145-A7BF-0F27D71322AA}">
      <dsp:nvSpPr>
        <dsp:cNvPr id="0" name=""/>
        <dsp:cNvSpPr/>
      </dsp:nvSpPr>
      <dsp:spPr>
        <a:xfrm>
          <a:off x="1748572" y="1310982"/>
          <a:ext cx="2490124" cy="227302"/>
        </a:xfrm>
        <a:custGeom>
          <a:avLst/>
          <a:gdLst/>
          <a:ahLst/>
          <a:cxnLst/>
          <a:rect l="0" t="0" r="0" b="0"/>
          <a:pathLst>
            <a:path>
              <a:moveTo>
                <a:pt x="2490124" y="0"/>
              </a:moveTo>
              <a:lnTo>
                <a:pt x="2490124" y="113651"/>
              </a:lnTo>
              <a:lnTo>
                <a:pt x="0" y="113651"/>
              </a:lnTo>
              <a:lnTo>
                <a:pt x="0" y="227302"/>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2D08F246-B17C-4FB5-A901-6FEC3A58CAA4}">
      <dsp:nvSpPr>
        <dsp:cNvPr id="0" name=""/>
        <dsp:cNvSpPr/>
      </dsp:nvSpPr>
      <dsp:spPr>
        <a:xfrm>
          <a:off x="4238696" y="542485"/>
          <a:ext cx="1791647" cy="227302"/>
        </a:xfrm>
        <a:custGeom>
          <a:avLst/>
          <a:gdLst/>
          <a:ahLst/>
          <a:cxnLst/>
          <a:rect l="0" t="0" r="0" b="0"/>
          <a:pathLst>
            <a:path>
              <a:moveTo>
                <a:pt x="1791647" y="0"/>
              </a:moveTo>
              <a:lnTo>
                <a:pt x="1791647" y="113651"/>
              </a:lnTo>
              <a:lnTo>
                <a:pt x="0" y="113651"/>
              </a:lnTo>
              <a:lnTo>
                <a:pt x="0" y="227302"/>
              </a:lnTo>
            </a:path>
          </a:pathLst>
        </a:custGeom>
        <a:noFill/>
        <a:ln w="158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D29E6278-3272-4620-88CB-0D43DBCF845A}">
      <dsp:nvSpPr>
        <dsp:cNvPr id="0" name=""/>
        <dsp:cNvSpPr/>
      </dsp:nvSpPr>
      <dsp:spPr>
        <a:xfrm>
          <a:off x="5040346" y="1290"/>
          <a:ext cx="1979995" cy="5411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88950">
            <a:lnSpc>
              <a:spcPct val="90000"/>
            </a:lnSpc>
            <a:spcBef>
              <a:spcPct val="0"/>
            </a:spcBef>
            <a:spcAft>
              <a:spcPct val="35000"/>
            </a:spcAft>
          </a:pPr>
          <a:r>
            <a:rPr lang="fr-FR" sz="1100" kern="1200" dirty="0" smtClean="0"/>
            <a:t>Demande d’adhésion</a:t>
          </a:r>
          <a:endParaRPr lang="fr-FR" sz="1100" kern="1200" dirty="0"/>
        </a:p>
      </dsp:txBody>
      <dsp:txXfrm>
        <a:off x="5040346" y="1290"/>
        <a:ext cx="1979995" cy="541195"/>
      </dsp:txXfrm>
    </dsp:sp>
    <dsp:sp modelId="{69DB823B-7FA9-4A50-B291-6A9DED04D45B}">
      <dsp:nvSpPr>
        <dsp:cNvPr id="0" name=""/>
        <dsp:cNvSpPr/>
      </dsp:nvSpPr>
      <dsp:spPr>
        <a:xfrm>
          <a:off x="3248698" y="769787"/>
          <a:ext cx="1979995" cy="541195"/>
        </a:xfrm>
        <a:prstGeom prst="rect">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88950">
            <a:lnSpc>
              <a:spcPct val="90000"/>
            </a:lnSpc>
            <a:spcBef>
              <a:spcPct val="0"/>
            </a:spcBef>
            <a:spcAft>
              <a:spcPct val="35000"/>
            </a:spcAft>
          </a:pPr>
          <a:r>
            <a:rPr lang="fr-FR" sz="1100" b="1" kern="1200" dirty="0" smtClean="0"/>
            <a:t>Ouverte sur CNPnet avant le 2 juin</a:t>
          </a:r>
          <a:endParaRPr lang="fr-FR" sz="1100" b="1" kern="1200" dirty="0"/>
        </a:p>
      </dsp:txBody>
      <dsp:txXfrm>
        <a:off x="3248698" y="769787"/>
        <a:ext cx="1979995" cy="541195"/>
      </dsp:txXfrm>
    </dsp:sp>
    <dsp:sp modelId="{218E8193-9D3E-48D6-9E9C-E68F8563973D}">
      <dsp:nvSpPr>
        <dsp:cNvPr id="0" name=""/>
        <dsp:cNvSpPr/>
      </dsp:nvSpPr>
      <dsp:spPr>
        <a:xfrm>
          <a:off x="758574" y="1538285"/>
          <a:ext cx="1979995" cy="541195"/>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88950">
            <a:lnSpc>
              <a:spcPct val="90000"/>
            </a:lnSpc>
            <a:spcBef>
              <a:spcPct val="0"/>
            </a:spcBef>
            <a:spcAft>
              <a:spcPct val="35000"/>
            </a:spcAft>
          </a:pPr>
          <a:r>
            <a:rPr lang="fr-FR" sz="1100" kern="1200" dirty="0" smtClean="0"/>
            <a:t>Pas de modification du plan de financement</a:t>
          </a:r>
          <a:endParaRPr lang="fr-FR" sz="1100" kern="1200" dirty="0"/>
        </a:p>
      </dsp:txBody>
      <dsp:txXfrm>
        <a:off x="758574" y="1538285"/>
        <a:ext cx="1979995" cy="541195"/>
      </dsp:txXfrm>
    </dsp:sp>
    <dsp:sp modelId="{BE335A1E-D318-465D-8C1F-F506F34B6F8F}">
      <dsp:nvSpPr>
        <dsp:cNvPr id="0" name=""/>
        <dsp:cNvSpPr/>
      </dsp:nvSpPr>
      <dsp:spPr>
        <a:xfrm>
          <a:off x="1253573" y="2306782"/>
          <a:ext cx="1082390" cy="541195"/>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44500">
            <a:lnSpc>
              <a:spcPct val="90000"/>
            </a:lnSpc>
            <a:spcBef>
              <a:spcPct val="0"/>
            </a:spcBef>
            <a:spcAft>
              <a:spcPct val="35000"/>
            </a:spcAft>
          </a:pPr>
          <a:r>
            <a:rPr lang="fr-FR" sz="1000" kern="1200" dirty="0" smtClean="0"/>
            <a:t>Maintien de l’ancienne offre</a:t>
          </a:r>
          <a:endParaRPr lang="fr-FR" sz="1000" kern="1200" dirty="0"/>
        </a:p>
      </dsp:txBody>
      <dsp:txXfrm>
        <a:off x="1253573" y="2306782"/>
        <a:ext cx="1082390" cy="541195"/>
      </dsp:txXfrm>
    </dsp:sp>
    <dsp:sp modelId="{AC02DF96-5A33-40FD-A1F1-4EE5CC15D904}">
      <dsp:nvSpPr>
        <dsp:cNvPr id="0" name=""/>
        <dsp:cNvSpPr/>
      </dsp:nvSpPr>
      <dsp:spPr>
        <a:xfrm>
          <a:off x="5119694" y="1538285"/>
          <a:ext cx="1979995" cy="541195"/>
        </a:xfrm>
        <a:prstGeom prst="rect">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88950">
            <a:lnSpc>
              <a:spcPct val="90000"/>
            </a:lnSpc>
            <a:spcBef>
              <a:spcPct val="0"/>
            </a:spcBef>
            <a:spcAft>
              <a:spcPct val="35000"/>
            </a:spcAft>
          </a:pPr>
          <a:r>
            <a:rPr lang="fr-FR" sz="1100" kern="1200" dirty="0" smtClean="0"/>
            <a:t>Modification du plan de financement</a:t>
          </a:r>
          <a:endParaRPr lang="fr-FR" sz="1100" kern="1200" dirty="0"/>
        </a:p>
      </dsp:txBody>
      <dsp:txXfrm>
        <a:off x="5119694" y="1538285"/>
        <a:ext cx="1979995" cy="541195"/>
      </dsp:txXfrm>
    </dsp:sp>
    <dsp:sp modelId="{13F5810E-E7EE-4C00-A46A-D8991E5D4FCF}">
      <dsp:nvSpPr>
        <dsp:cNvPr id="0" name=""/>
        <dsp:cNvSpPr/>
      </dsp:nvSpPr>
      <dsp:spPr>
        <a:xfrm>
          <a:off x="3182393" y="2306782"/>
          <a:ext cx="1979995" cy="541195"/>
        </a:xfrm>
        <a:prstGeom prst="rect">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88950">
            <a:lnSpc>
              <a:spcPct val="90000"/>
            </a:lnSpc>
            <a:spcBef>
              <a:spcPct val="0"/>
            </a:spcBef>
            <a:spcAft>
              <a:spcPct val="35000"/>
            </a:spcAft>
          </a:pPr>
          <a:r>
            <a:rPr lang="fr-FR" sz="1100" kern="1200" dirty="0" smtClean="0"/>
            <a:t>Augmentation du capital assuré</a:t>
          </a:r>
          <a:endParaRPr lang="fr-FR" sz="1100" kern="1200" dirty="0"/>
        </a:p>
      </dsp:txBody>
      <dsp:txXfrm>
        <a:off x="3182393" y="2306782"/>
        <a:ext cx="1979995" cy="541195"/>
      </dsp:txXfrm>
    </dsp:sp>
    <dsp:sp modelId="{E3ED8550-CB0F-44CC-84C2-BC83398AF875}">
      <dsp:nvSpPr>
        <dsp:cNvPr id="0" name=""/>
        <dsp:cNvSpPr/>
      </dsp:nvSpPr>
      <dsp:spPr>
        <a:xfrm>
          <a:off x="2078744" y="3075280"/>
          <a:ext cx="1979995" cy="541195"/>
        </a:xfrm>
        <a:prstGeom prst="rect">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88950">
            <a:lnSpc>
              <a:spcPct val="90000"/>
            </a:lnSpc>
            <a:spcBef>
              <a:spcPct val="0"/>
            </a:spcBef>
            <a:spcAft>
              <a:spcPct val="35000"/>
            </a:spcAft>
          </a:pPr>
          <a:r>
            <a:rPr lang="fr-FR" sz="1100" kern="1200" dirty="0" smtClean="0"/>
            <a:t>≥ 15% ou ≥ 20K€ ou franchissement d’un seuil (300K€, 500K€ ou 800K€)</a:t>
          </a:r>
        </a:p>
      </dsp:txBody>
      <dsp:txXfrm>
        <a:off x="2078744" y="3075280"/>
        <a:ext cx="1979995" cy="541195"/>
      </dsp:txXfrm>
    </dsp:sp>
    <dsp:sp modelId="{D358A8E4-3A04-4D54-9749-65276C247C9D}">
      <dsp:nvSpPr>
        <dsp:cNvPr id="0" name=""/>
        <dsp:cNvSpPr/>
      </dsp:nvSpPr>
      <dsp:spPr>
        <a:xfrm>
          <a:off x="2573743" y="3843777"/>
          <a:ext cx="1082390" cy="541195"/>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44500">
            <a:lnSpc>
              <a:spcPct val="90000"/>
            </a:lnSpc>
            <a:spcBef>
              <a:spcPct val="0"/>
            </a:spcBef>
            <a:spcAft>
              <a:spcPct val="35000"/>
            </a:spcAft>
          </a:pPr>
          <a:r>
            <a:rPr lang="fr-FR" sz="1000" kern="1200" dirty="0" smtClean="0"/>
            <a:t>Nouvelle adhésion avec la nouvelle offre</a:t>
          </a:r>
        </a:p>
      </dsp:txBody>
      <dsp:txXfrm>
        <a:off x="2573743" y="3843777"/>
        <a:ext cx="1082390" cy="541195"/>
      </dsp:txXfrm>
    </dsp:sp>
    <dsp:sp modelId="{CF5A82A0-D105-4AE3-810C-F02626435F31}">
      <dsp:nvSpPr>
        <dsp:cNvPr id="0" name=""/>
        <dsp:cNvSpPr/>
      </dsp:nvSpPr>
      <dsp:spPr>
        <a:xfrm>
          <a:off x="4286042" y="3075280"/>
          <a:ext cx="1979995" cy="541195"/>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88950">
            <a:lnSpc>
              <a:spcPct val="90000"/>
            </a:lnSpc>
            <a:spcBef>
              <a:spcPct val="0"/>
            </a:spcBef>
            <a:spcAft>
              <a:spcPct val="35000"/>
            </a:spcAft>
          </a:pPr>
          <a:r>
            <a:rPr lang="fr-FR" sz="1100" kern="1200" dirty="0" smtClean="0"/>
            <a:t>Augmentation inférieure à ces montants et seuils</a:t>
          </a:r>
        </a:p>
      </dsp:txBody>
      <dsp:txXfrm>
        <a:off x="4286042" y="3075280"/>
        <a:ext cx="1979995" cy="541195"/>
      </dsp:txXfrm>
    </dsp:sp>
    <dsp:sp modelId="{4F5DCD64-D34A-46A3-AE49-E19D6EF3E635}">
      <dsp:nvSpPr>
        <dsp:cNvPr id="0" name=""/>
        <dsp:cNvSpPr/>
      </dsp:nvSpPr>
      <dsp:spPr>
        <a:xfrm>
          <a:off x="4781041" y="3843777"/>
          <a:ext cx="1082390" cy="541195"/>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44500">
            <a:lnSpc>
              <a:spcPct val="90000"/>
            </a:lnSpc>
            <a:spcBef>
              <a:spcPct val="0"/>
            </a:spcBef>
            <a:spcAft>
              <a:spcPct val="35000"/>
            </a:spcAft>
          </a:pPr>
          <a:r>
            <a:rPr lang="fr-FR" sz="1000" kern="1200" dirty="0" smtClean="0"/>
            <a:t>Maintien de l’ancienne offre</a:t>
          </a:r>
        </a:p>
      </dsp:txBody>
      <dsp:txXfrm>
        <a:off x="4781041" y="3843777"/>
        <a:ext cx="1082390" cy="541195"/>
      </dsp:txXfrm>
    </dsp:sp>
    <dsp:sp modelId="{9CADA9B6-0AF5-49F9-B44B-1AEED389FADA}">
      <dsp:nvSpPr>
        <dsp:cNvPr id="0" name=""/>
        <dsp:cNvSpPr/>
      </dsp:nvSpPr>
      <dsp:spPr>
        <a:xfrm>
          <a:off x="7056995" y="2306782"/>
          <a:ext cx="1979995" cy="541195"/>
        </a:xfrm>
        <a:prstGeom prst="rect">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88950">
            <a:lnSpc>
              <a:spcPct val="90000"/>
            </a:lnSpc>
            <a:spcBef>
              <a:spcPct val="0"/>
            </a:spcBef>
            <a:spcAft>
              <a:spcPct val="35000"/>
            </a:spcAft>
          </a:pPr>
          <a:r>
            <a:rPr lang="fr-FR" sz="1100" kern="1200" dirty="0" smtClean="0"/>
            <a:t>Augmentation de la durée du prêt</a:t>
          </a:r>
          <a:endParaRPr lang="fr-FR" sz="1100" kern="1200" dirty="0"/>
        </a:p>
      </dsp:txBody>
      <dsp:txXfrm>
        <a:off x="7056995" y="2306782"/>
        <a:ext cx="1979995" cy="541195"/>
      </dsp:txXfrm>
    </dsp:sp>
    <dsp:sp modelId="{6CD6342C-0CEA-4581-8644-D04E81433792}">
      <dsp:nvSpPr>
        <dsp:cNvPr id="0" name=""/>
        <dsp:cNvSpPr/>
      </dsp:nvSpPr>
      <dsp:spPr>
        <a:xfrm>
          <a:off x="6493340" y="3075280"/>
          <a:ext cx="1440001" cy="541195"/>
        </a:xfrm>
        <a:prstGeom prst="rect">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88950">
            <a:lnSpc>
              <a:spcPct val="90000"/>
            </a:lnSpc>
            <a:spcBef>
              <a:spcPct val="0"/>
            </a:spcBef>
            <a:spcAft>
              <a:spcPct val="35000"/>
            </a:spcAft>
          </a:pPr>
          <a:r>
            <a:rPr lang="fr-FR" sz="1100" kern="1200" dirty="0" smtClean="0"/>
            <a:t>≥ 5 ans</a:t>
          </a:r>
          <a:endParaRPr lang="fr-FR" sz="1100" kern="1200" dirty="0"/>
        </a:p>
      </dsp:txBody>
      <dsp:txXfrm>
        <a:off x="6493340" y="3075280"/>
        <a:ext cx="1440001" cy="541195"/>
      </dsp:txXfrm>
    </dsp:sp>
    <dsp:sp modelId="{2D675E88-7CA7-462F-A370-563C9909EE02}">
      <dsp:nvSpPr>
        <dsp:cNvPr id="0" name=""/>
        <dsp:cNvSpPr/>
      </dsp:nvSpPr>
      <dsp:spPr>
        <a:xfrm>
          <a:off x="6853341" y="3843777"/>
          <a:ext cx="1082390" cy="541195"/>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44500">
            <a:lnSpc>
              <a:spcPct val="90000"/>
            </a:lnSpc>
            <a:spcBef>
              <a:spcPct val="0"/>
            </a:spcBef>
            <a:spcAft>
              <a:spcPct val="35000"/>
            </a:spcAft>
          </a:pPr>
          <a:r>
            <a:rPr lang="fr-FR" sz="1000" kern="1200" dirty="0" smtClean="0"/>
            <a:t>Nouvelle adhésion avec la nouvelle offre</a:t>
          </a:r>
          <a:endParaRPr lang="fr-FR" sz="1000" kern="1200" dirty="0"/>
        </a:p>
      </dsp:txBody>
      <dsp:txXfrm>
        <a:off x="6853341" y="3843777"/>
        <a:ext cx="1082390" cy="541195"/>
      </dsp:txXfrm>
    </dsp:sp>
    <dsp:sp modelId="{F7614E52-8868-4351-A4B1-738B0C613289}">
      <dsp:nvSpPr>
        <dsp:cNvPr id="0" name=""/>
        <dsp:cNvSpPr/>
      </dsp:nvSpPr>
      <dsp:spPr>
        <a:xfrm>
          <a:off x="8160644" y="3075280"/>
          <a:ext cx="1440001" cy="541195"/>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88950">
            <a:lnSpc>
              <a:spcPct val="90000"/>
            </a:lnSpc>
            <a:spcBef>
              <a:spcPct val="0"/>
            </a:spcBef>
            <a:spcAft>
              <a:spcPct val="35000"/>
            </a:spcAft>
          </a:pPr>
          <a:r>
            <a:rPr lang="fr-FR" sz="1100" kern="1200" dirty="0" smtClean="0"/>
            <a:t>&lt; 5 ans</a:t>
          </a:r>
          <a:endParaRPr lang="fr-FR" sz="1100" kern="1200" dirty="0"/>
        </a:p>
      </dsp:txBody>
      <dsp:txXfrm>
        <a:off x="8160644" y="3075280"/>
        <a:ext cx="1440001" cy="541195"/>
      </dsp:txXfrm>
    </dsp:sp>
    <dsp:sp modelId="{660B5A1C-748A-4CE1-BFEF-5089C1E1B482}">
      <dsp:nvSpPr>
        <dsp:cNvPr id="0" name=""/>
        <dsp:cNvSpPr/>
      </dsp:nvSpPr>
      <dsp:spPr>
        <a:xfrm>
          <a:off x="8520645" y="3843777"/>
          <a:ext cx="1082390" cy="541195"/>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44500">
            <a:lnSpc>
              <a:spcPct val="90000"/>
            </a:lnSpc>
            <a:spcBef>
              <a:spcPct val="0"/>
            </a:spcBef>
            <a:spcAft>
              <a:spcPct val="35000"/>
            </a:spcAft>
          </a:pPr>
          <a:r>
            <a:rPr lang="fr-FR" sz="1000" kern="1200" dirty="0" smtClean="0"/>
            <a:t>Maintien de l’ancienne offre</a:t>
          </a:r>
          <a:endParaRPr lang="fr-FR" sz="1000" kern="1200" dirty="0"/>
        </a:p>
      </dsp:txBody>
      <dsp:txXfrm>
        <a:off x="8520645" y="3843777"/>
        <a:ext cx="1082390" cy="541195"/>
      </dsp:txXfrm>
    </dsp:sp>
    <dsp:sp modelId="{78DACDF6-9561-4E26-B9FD-2AFD3AFA6EAC}">
      <dsp:nvSpPr>
        <dsp:cNvPr id="0" name=""/>
        <dsp:cNvSpPr/>
      </dsp:nvSpPr>
      <dsp:spPr>
        <a:xfrm>
          <a:off x="9000742" y="769787"/>
          <a:ext cx="1979995" cy="541195"/>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88950">
            <a:lnSpc>
              <a:spcPct val="90000"/>
            </a:lnSpc>
            <a:spcBef>
              <a:spcPct val="0"/>
            </a:spcBef>
            <a:spcAft>
              <a:spcPct val="35000"/>
            </a:spcAft>
          </a:pPr>
          <a:r>
            <a:rPr lang="fr-FR" sz="1100" b="1" kern="1200" dirty="0" smtClean="0"/>
            <a:t>Nouvelle demande à compter du 2 juin</a:t>
          </a:r>
          <a:endParaRPr lang="fr-FR" sz="1100" b="1" kern="1200" dirty="0"/>
        </a:p>
      </dsp:txBody>
      <dsp:txXfrm>
        <a:off x="9000742" y="769787"/>
        <a:ext cx="1979995" cy="541195"/>
      </dsp:txXfrm>
    </dsp:sp>
    <dsp:sp modelId="{CBF6F57C-044F-4049-9805-8D88AC306BF4}">
      <dsp:nvSpPr>
        <dsp:cNvPr id="0" name=""/>
        <dsp:cNvSpPr/>
      </dsp:nvSpPr>
      <dsp:spPr>
        <a:xfrm>
          <a:off x="9603477" y="1538285"/>
          <a:ext cx="1082390" cy="541195"/>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36000" rIns="72000" bIns="36000" numCol="1" spcCol="1270" anchor="ctr" anchorCtr="0">
          <a:noAutofit/>
        </a:bodyPr>
        <a:lstStyle/>
        <a:p>
          <a:pPr lvl="0" algn="ctr" defTabSz="444500">
            <a:lnSpc>
              <a:spcPct val="90000"/>
            </a:lnSpc>
            <a:spcBef>
              <a:spcPct val="0"/>
            </a:spcBef>
            <a:spcAft>
              <a:spcPct val="35000"/>
            </a:spcAft>
          </a:pPr>
          <a:r>
            <a:rPr lang="fr-FR" sz="1000" kern="1200" dirty="0" smtClean="0"/>
            <a:t>Nouvelle adhésion avec la nouvelle offre</a:t>
          </a:r>
          <a:endParaRPr lang="fr-FR" sz="1000" kern="1200" dirty="0"/>
        </a:p>
      </dsp:txBody>
      <dsp:txXfrm>
        <a:off x="9603477" y="1538285"/>
        <a:ext cx="1082390" cy="541195"/>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Sous titre</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TITRE DE MA PRESENTATION</a:t>
            </a:r>
            <a:endParaRPr lang="fr-FR" dirty="0"/>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p:spPr>
        <p:txBody>
          <a:bodyPr/>
          <a:lstStyle>
            <a:lvl1pPr marL="514350" indent="-514350">
              <a:buAutoNum type="arabicPeriod"/>
              <a:defRPr sz="1800"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partie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17569132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32" name="Image 31"/>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sp>
        <p:nvSpPr>
          <p:cNvPr id="13" name="Espace réservé du texte 4"/>
          <p:cNvSpPr>
            <a:spLocks noGrp="1"/>
          </p:cNvSpPr>
          <p:nvPr>
            <p:ph type="body" sz="quarter" idx="12" hasCustomPrompt="1"/>
          </p:nvPr>
        </p:nvSpPr>
        <p:spPr>
          <a:xfrm>
            <a:off x="5568287" y="464148"/>
            <a:ext cx="610777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4"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16" name="Rectangle 15"/>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352287" y="653286"/>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smtClean="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smtClean="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smtClean="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smtClean="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smtClean="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9"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Layout" Target="../diagrams/layout1.xml"/><Relationship Id="rId7" Type="http://schemas.openxmlformats.org/officeDocument/2006/relationships/hyperlink" Target="http://commerciaux.celca.caisse-epargne.fr/download/1955/assurance-groupe-cnp-nouvelle-offre-2021/22473/tutoriel-video-1-loffre-ade-ses-garanties-ses-atouts.mov" TargetMode="Externa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2.bin"/><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commerciaux.celca.caisse-epargne.fr/download/1955/assurance-groupe-cnp-nouvelle-offre-2021/22474/tutoriel-video-2-la-personnalisation-de-loffre-ade.mov"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8.xml.rels><?xml version="1.0" encoding="UTF-8" standalone="yes"?>
<Relationships xmlns="http://schemas.openxmlformats.org/package/2006/relationships"><Relationship Id="rId8" Type="http://schemas.openxmlformats.org/officeDocument/2006/relationships/hyperlink" Target="http://service-cegee-sps/sites/refdoc/mydocs/Documents%20partages/NI-A-0302.pdf?Web=1" TargetMode="External"/><Relationship Id="rId13" Type="http://schemas.openxmlformats.org/officeDocument/2006/relationships/hyperlink" Target="http://commerciaux.celca.caisse-epargne.fr/download/1955/assurance-groupe-cnp-nouvelle-offre-2021/22468/contrat-perte-demploi-a348q-notice-dinformation-cnp.pdf" TargetMode="External"/><Relationship Id="rId3" Type="http://schemas.openxmlformats.org/officeDocument/2006/relationships/hyperlink" Target="http://commerciaux.celca.caisse-epargne.fr/download/1955/assurance-groupe-cnp-nouvelle-offre-2021/22475/tuto-video-4-le-parcours-collaborateur-en-agence.mp4" TargetMode="External"/><Relationship Id="rId7" Type="http://schemas.openxmlformats.org/officeDocument/2006/relationships/hyperlink" Target="http://commerciaux.celca.caisse-epargne.fr/download/1955/assurance-groupe-cnp-nouvelle-offre-2021/22465/la-nouvelle-offre-ade-fiche-synthetique.pdf" TargetMode="External"/><Relationship Id="rId12" Type="http://schemas.openxmlformats.org/officeDocument/2006/relationships/hyperlink" Target="http://service-cegee-sps/sites/refdoc/mydocs/Documents%20partages/NI-A-0303.pdf?Web=1" TargetMode="External"/><Relationship Id="rId17" Type="http://schemas.openxmlformats.org/officeDocument/2006/relationships/image" Target="../media/image10.png"/><Relationship Id="rId2" Type="http://schemas.openxmlformats.org/officeDocument/2006/relationships/hyperlink" Target="http://commerciaux.celca.caisse-epargne.fr/download/1955/assurance-groupe-cnp-nouvelle-offre-2021/22471/le-guide-de-lade.pdf" TargetMode="External"/><Relationship Id="rId16" Type="http://schemas.openxmlformats.org/officeDocument/2006/relationships/hyperlink" Target="http://commerciaux.celca.caisse-epargne.fr/download/1955/assurance-groupe-cnp-nouvelle-offre-2021/22490/tutoriel-video-3-la-garantie-perte-demploi.mp4" TargetMode="External"/><Relationship Id="rId1" Type="http://schemas.openxmlformats.org/officeDocument/2006/relationships/slideLayout" Target="../slideLayouts/slideLayout4.xml"/><Relationship Id="rId6" Type="http://schemas.openxmlformats.org/officeDocument/2006/relationships/hyperlink" Target="http://commerciaux.celca.caisse-epargne.fr/download/1955/assurance-groupe-cnp-nouvelle-offre-2021/22466/le-kit-daccompagnement-da.pptx" TargetMode="External"/><Relationship Id="rId11" Type="http://schemas.openxmlformats.org/officeDocument/2006/relationships/hyperlink" Target="http://commerciaux.celca.caisse-epargne.fr/download/1955/assurance-groupe-cnp-nouvelle-offre-2021/22462/loffre-ade-garanties-et-options-fiche-memo.pptx" TargetMode="External"/><Relationship Id="rId5" Type="http://schemas.openxmlformats.org/officeDocument/2006/relationships/hyperlink" Target="http://commerciaux.celca.caisse-epargne.fr/download/1955/assurance-groupe-cnp-nouvelle-offre-2021/22470/la-grille-tarifaire-cnp.pdf" TargetMode="External"/><Relationship Id="rId15" Type="http://schemas.openxmlformats.org/officeDocument/2006/relationships/hyperlink" Target="http://commerciaux.celca.caisse-epargne.fr/download/1955/assurance-groupe-cnp-nouvelle-offre-2021/22461/la-garantie-perte-demploi-fiche-memo.pptx" TargetMode="External"/><Relationship Id="rId10" Type="http://schemas.openxmlformats.org/officeDocument/2006/relationships/hyperlink" Target="http://commerciaux.celca.caisse-epargne.fr/download/1955/assurance-groupe-cnp-nouvelle-offre-2021/22463/contrat-groupe-cnp-a341h-fiche-produit.pdf" TargetMode="External"/><Relationship Id="rId4" Type="http://schemas.openxmlformats.org/officeDocument/2006/relationships/hyperlink" Target="http://commerciaux.celca.caisse-epargne.fr/download/1955/assurance-groupe-cnp-nouvelle-offre-2021/22477/tutoriel-video-5-le-parcours-client-web-et-mobile.mp4" TargetMode="External"/><Relationship Id="rId9" Type="http://schemas.openxmlformats.org/officeDocument/2006/relationships/hyperlink" Target="http://commerciaux.celca.caisse-epargne.fr/download/1955/assurance-groupe-cnp-nouvelle-offre-2021/22467/contrat-groupe-cnp-a341h-notice-dinformation-cnp.pdf" TargetMode="External"/><Relationship Id="rId14" Type="http://schemas.openxmlformats.org/officeDocument/2006/relationships/hyperlink" Target="http://commerciaux.celca.caisse-epargne.fr/download/1955/assurance-groupe-cnp-nouvelle-offre-2021/22464/contrat-perte-demploi-a348q-fiche-produit.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smtClean="0"/>
              <a:t>Heure du Jeudi</a:t>
            </a:r>
            <a:endParaRPr lang="fr-FR" dirty="0"/>
          </a:p>
        </p:txBody>
      </p:sp>
      <p:sp>
        <p:nvSpPr>
          <p:cNvPr id="3" name="Espace réservé du texte 2"/>
          <p:cNvSpPr>
            <a:spLocks noGrp="1"/>
          </p:cNvSpPr>
          <p:nvPr>
            <p:ph type="body" sz="quarter" idx="10"/>
          </p:nvPr>
        </p:nvSpPr>
        <p:spPr/>
        <p:txBody>
          <a:bodyPr>
            <a:normAutofit fontScale="92500" lnSpcReduction="10000"/>
          </a:bodyPr>
          <a:lstStyle/>
          <a:p>
            <a:r>
              <a:rPr lang="fr-FR" smtClean="0"/>
              <a:t>27 mai </a:t>
            </a:r>
            <a:r>
              <a:rPr lang="fr-FR" dirty="0" smtClean="0"/>
              <a:t>2021</a:t>
            </a:r>
            <a:endParaRPr lang="fr-FR" dirty="0"/>
          </a:p>
        </p:txBody>
      </p:sp>
      <p:sp>
        <p:nvSpPr>
          <p:cNvPr id="4" name="Titre 3"/>
          <p:cNvSpPr>
            <a:spLocks noGrp="1"/>
          </p:cNvSpPr>
          <p:nvPr>
            <p:ph type="ctrTitle"/>
          </p:nvPr>
        </p:nvSpPr>
        <p:spPr/>
        <p:txBody>
          <a:bodyPr>
            <a:normAutofit fontScale="90000"/>
          </a:bodyPr>
          <a:lstStyle/>
          <a:p>
            <a:r>
              <a:rPr lang="fr-FR" dirty="0" smtClean="0"/>
              <a:t>Assurance Des Emprunteurs</a:t>
            </a:r>
            <a:br>
              <a:rPr lang="fr-FR" dirty="0" smtClean="0"/>
            </a:br>
            <a:r>
              <a:rPr lang="fr-FR" dirty="0"/>
              <a:t>N</a:t>
            </a:r>
            <a:r>
              <a:rPr lang="fr-FR" dirty="0" smtClean="0"/>
              <a:t>ouvelle offre 2021</a:t>
            </a:r>
            <a:endParaRPr lang="fr-FR" dirty="0"/>
          </a:p>
        </p:txBody>
      </p:sp>
      <p:sp>
        <p:nvSpPr>
          <p:cNvPr id="5" name="Espace réservé du texte 4"/>
          <p:cNvSpPr>
            <a:spLocks noGrp="1"/>
          </p:cNvSpPr>
          <p:nvPr>
            <p:ph type="body" sz="quarter" idx="11"/>
          </p:nvPr>
        </p:nvSpPr>
        <p:spPr/>
        <p:txBody>
          <a:bodyPr/>
          <a:lstStyle/>
          <a:p>
            <a:r>
              <a:rPr lang="fr-FR" dirty="0"/>
              <a:t>Direction du Développement BDD et du Marché Grand </a:t>
            </a:r>
            <a:r>
              <a:rPr lang="fr-FR" dirty="0" smtClean="0"/>
              <a:t>Public</a:t>
            </a:r>
            <a:endParaRPr lang="fr-FR" dirty="0"/>
          </a:p>
        </p:txBody>
      </p:sp>
    </p:spTree>
    <p:extLst>
      <p:ext uri="{BB962C8B-B14F-4D97-AF65-F5344CB8AC3E}">
        <p14:creationId xmlns:p14="http://schemas.microsoft.com/office/powerpoint/2010/main" val="1007399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1779051"/>
            <a:ext cx="7620201" cy="4320000"/>
          </a:xfrm>
        </p:spPr>
        <p:txBody>
          <a:bodyPr>
            <a:normAutofit/>
          </a:bodyPr>
          <a:lstStyle/>
          <a:p>
            <a:r>
              <a:rPr lang="fr-FR" sz="2000" b="1" dirty="0">
                <a:solidFill>
                  <a:srgbClr val="C00000"/>
                </a:solidFill>
                <a:latin typeface="Montserrat Black" panose="00000A00000000000000" pitchFamily="2" charset="0"/>
              </a:rPr>
              <a:t>Contexte</a:t>
            </a:r>
          </a:p>
          <a:p>
            <a:pPr lvl="1"/>
            <a:r>
              <a:rPr lang="fr-FR" sz="1800" dirty="0">
                <a:sym typeface="Wingdings" panose="05000000000000000000" pitchFamily="2" charset="2"/>
              </a:rPr>
              <a:t>BPCE et Natixis </a:t>
            </a:r>
            <a:r>
              <a:rPr lang="fr-FR" sz="1800" dirty="0" smtClean="0">
                <a:sym typeface="Wingdings" panose="05000000000000000000" pitchFamily="2" charset="2"/>
              </a:rPr>
              <a:t>Assurances </a:t>
            </a:r>
            <a:r>
              <a:rPr lang="fr-FR" sz="1800" dirty="0">
                <a:sym typeface="Wingdings" panose="05000000000000000000" pitchFamily="2" charset="2"/>
              </a:rPr>
              <a:t>ont décidé de créer une nouvelle offre en phase avec les souhaits des clients et la volonté des Caisses de maîtriser leur PNB sur </a:t>
            </a:r>
            <a:r>
              <a:rPr lang="fr-FR" sz="1800" dirty="0" smtClean="0">
                <a:sym typeface="Wingdings" panose="05000000000000000000" pitchFamily="2" charset="2"/>
              </a:rPr>
              <a:t>l’ADE</a:t>
            </a:r>
            <a:endParaRPr lang="fr-FR" sz="1800" dirty="0">
              <a:sym typeface="Wingdings" panose="05000000000000000000" pitchFamily="2" charset="2"/>
            </a:endParaRPr>
          </a:p>
          <a:p>
            <a:pPr lvl="1"/>
            <a:r>
              <a:rPr lang="fr-FR" sz="1800" dirty="0"/>
              <a:t>Le crédit immobilier reste un vecteur de conquête et de fidélisation majeur pour la CEGEE avec des objectifs ambitieux de développement et </a:t>
            </a:r>
            <a:r>
              <a:rPr lang="fr-FR" sz="1800" dirty="0" smtClean="0"/>
              <a:t>rentabilité</a:t>
            </a:r>
          </a:p>
          <a:p>
            <a:r>
              <a:rPr lang="fr-FR" sz="2000" b="1" dirty="0" smtClean="0">
                <a:latin typeface="Montserrat Black" panose="00000A00000000000000" pitchFamily="2" charset="0"/>
              </a:rPr>
              <a:t>Nouvelle offre</a:t>
            </a:r>
          </a:p>
          <a:p>
            <a:r>
              <a:rPr lang="fr-FR" sz="2000" b="1" dirty="0" smtClean="0">
                <a:latin typeface="Montserrat Black" panose="00000A00000000000000" pitchFamily="2" charset="0"/>
              </a:rPr>
              <a:t>Formation </a:t>
            </a:r>
            <a:r>
              <a:rPr lang="fr-FR" sz="2000" b="1" dirty="0">
                <a:latin typeface="Montserrat Black" panose="00000A00000000000000" pitchFamily="2" charset="0"/>
              </a:rPr>
              <a:t>et accompagnement</a:t>
            </a:r>
          </a:p>
          <a:p>
            <a:r>
              <a:rPr lang="fr-FR" sz="2000" b="1" dirty="0" smtClean="0">
                <a:latin typeface="Montserrat Black" panose="00000A00000000000000" pitchFamily="2" charset="0"/>
              </a:rPr>
              <a:t>Démarche </a:t>
            </a:r>
            <a:r>
              <a:rPr lang="fr-FR" sz="2000" b="1" dirty="0">
                <a:latin typeface="Montserrat Black" panose="00000A00000000000000" pitchFamily="2" charset="0"/>
              </a:rPr>
              <a:t>commerciale et parcours de vente</a:t>
            </a:r>
          </a:p>
          <a:p>
            <a:r>
              <a:rPr lang="fr-FR" sz="2000" b="1" dirty="0">
                <a:latin typeface="Montserrat Black" panose="00000A00000000000000" pitchFamily="2" charset="0"/>
              </a:rPr>
              <a:t>Informations et outils</a:t>
            </a:r>
          </a:p>
          <a:p>
            <a:endParaRPr lang="fr-FR" dirty="0"/>
          </a:p>
        </p:txBody>
      </p:sp>
    </p:spTree>
    <p:extLst>
      <p:ext uri="{BB962C8B-B14F-4D97-AF65-F5344CB8AC3E}">
        <p14:creationId xmlns:p14="http://schemas.microsoft.com/office/powerpoint/2010/main" val="40310413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p:txBody>
          <a:bodyPr>
            <a:normAutofit/>
          </a:bodyPr>
          <a:lstStyle/>
          <a:p>
            <a:r>
              <a:rPr lang="fr-FR" dirty="0"/>
              <a:t>Le taux de recours au contrat Groupe est en baisse constante depuis plusieurs années avec le renforcement du libre-choix sur l’assurance emprunteur et les différentes réglementations sur la substitution et la déliaison.</a:t>
            </a:r>
          </a:p>
          <a:p>
            <a:endParaRPr lang="fr-FR" dirty="0"/>
          </a:p>
          <a:p>
            <a:r>
              <a:rPr lang="fr-FR" b="1" dirty="0"/>
              <a:t>Les études et travaux menés pour concevoir cette nouvelle offre, auprès de clients et conseillers, ont mis en avant leurs attentes sur le conseil, la personnalisation et le parcours de vente.</a:t>
            </a:r>
          </a:p>
          <a:p>
            <a:r>
              <a:rPr lang="fr-FR" dirty="0">
                <a:sym typeface="Wingdings" panose="05000000000000000000" pitchFamily="2" charset="2"/>
              </a:rPr>
              <a:t>Pour le client :</a:t>
            </a:r>
          </a:p>
          <a:p>
            <a:pPr lvl="1"/>
            <a:r>
              <a:rPr lang="fr-FR" dirty="0">
                <a:sym typeface="Wingdings" panose="05000000000000000000" pitchFamily="2" charset="2"/>
              </a:rPr>
              <a:t>Tout simplement comprendre ce qui lui est proposé pour l’aider à mieux choisir ;</a:t>
            </a:r>
          </a:p>
          <a:p>
            <a:pPr lvl="1"/>
            <a:r>
              <a:rPr lang="fr-FR" dirty="0">
                <a:sym typeface="Wingdings" panose="05000000000000000000" pitchFamily="2" charset="2"/>
              </a:rPr>
              <a:t>Pouvoir adapter son contrat à ses besoins tout en restant très protecteur ;</a:t>
            </a:r>
          </a:p>
          <a:p>
            <a:pPr lvl="1"/>
            <a:r>
              <a:rPr lang="fr-FR" dirty="0">
                <a:sym typeface="Wingdings" panose="05000000000000000000" pitchFamily="2" charset="2"/>
              </a:rPr>
              <a:t>Lui simplifier les démarches.</a:t>
            </a:r>
          </a:p>
          <a:p>
            <a:r>
              <a:rPr lang="fr-FR" dirty="0">
                <a:sym typeface="Wingdings" panose="05000000000000000000" pitchFamily="2" charset="2"/>
              </a:rPr>
              <a:t>Pour le conseiller :</a:t>
            </a:r>
          </a:p>
          <a:p>
            <a:pPr lvl="1"/>
            <a:r>
              <a:rPr lang="fr-FR" dirty="0">
                <a:sym typeface="Wingdings" panose="05000000000000000000" pitchFamily="2" charset="2"/>
              </a:rPr>
              <a:t>Maîtriser l’assurance emprunteur et les qualités de l’offre ;</a:t>
            </a:r>
          </a:p>
          <a:p>
            <a:pPr lvl="1"/>
            <a:r>
              <a:rPr lang="fr-FR" dirty="0">
                <a:sym typeface="Wingdings" panose="05000000000000000000" pitchFamily="2" charset="2"/>
              </a:rPr>
              <a:t>Être en capacité à proposer des garanties additionnelles pour se démarquer des concurrents ;</a:t>
            </a:r>
          </a:p>
          <a:p>
            <a:pPr lvl="1"/>
            <a:r>
              <a:rPr lang="fr-FR" dirty="0">
                <a:sym typeface="Wingdings" panose="05000000000000000000" pitchFamily="2" charset="2"/>
              </a:rPr>
              <a:t>Proposer très facilement ce contrat et ses garanties additionnelles avec un parcours fluide et digital.</a:t>
            </a:r>
          </a:p>
        </p:txBody>
      </p:sp>
      <p:sp>
        <p:nvSpPr>
          <p:cNvPr id="11" name="Espace réservé du texte 10"/>
          <p:cNvSpPr>
            <a:spLocks noGrp="1"/>
          </p:cNvSpPr>
          <p:nvPr>
            <p:ph type="body" sz="quarter" idx="12"/>
          </p:nvPr>
        </p:nvSpPr>
        <p:spPr/>
        <p:txBody>
          <a:bodyPr>
            <a:normAutofit/>
          </a:bodyPr>
          <a:lstStyle/>
          <a:p>
            <a:r>
              <a:rPr lang="fr-FR" dirty="0">
                <a:sym typeface="Wingdings" panose="05000000000000000000" pitchFamily="2" charset="2"/>
              </a:rPr>
              <a:t>BPCE et Natixis Assurances ont décidé de créer une nouvelle offre en phase avec les souhaits des clients et la volonté des Caisses de </a:t>
            </a:r>
            <a:r>
              <a:rPr lang="fr-FR" dirty="0" smtClean="0">
                <a:sym typeface="Wingdings" panose="05000000000000000000" pitchFamily="2" charset="2"/>
              </a:rPr>
              <a:t>maîtriser </a:t>
            </a:r>
            <a:r>
              <a:rPr lang="fr-FR" dirty="0">
                <a:sym typeface="Wingdings" panose="05000000000000000000" pitchFamily="2" charset="2"/>
              </a:rPr>
              <a:t>leur PNB sur </a:t>
            </a:r>
            <a:r>
              <a:rPr lang="fr-FR" dirty="0" smtClean="0">
                <a:sym typeface="Wingdings" panose="05000000000000000000" pitchFamily="2" charset="2"/>
              </a:rPr>
              <a:t>l’ADE</a:t>
            </a:r>
            <a:endParaRPr lang="fr-FR" dirty="0">
              <a:sym typeface="Wingdings" panose="05000000000000000000" pitchFamily="2" charset="2"/>
            </a:endParaRPr>
          </a:p>
        </p:txBody>
      </p:sp>
      <p:sp>
        <p:nvSpPr>
          <p:cNvPr id="12" name="Espace réservé du texte 11"/>
          <p:cNvSpPr>
            <a:spLocks noGrp="1"/>
          </p:cNvSpPr>
          <p:nvPr>
            <p:ph type="body" sz="quarter" idx="14"/>
          </p:nvPr>
        </p:nvSpPr>
        <p:spPr/>
        <p:txBody>
          <a:bodyPr/>
          <a:lstStyle/>
          <a:p>
            <a:r>
              <a:rPr lang="fr-FR" dirty="0" smtClean="0"/>
              <a:t>Contexte</a:t>
            </a:r>
            <a:endParaRPr lang="fr-FR" dirty="0"/>
          </a:p>
        </p:txBody>
      </p:sp>
      <p:sp>
        <p:nvSpPr>
          <p:cNvPr id="13" name="Espace réservé du texte 12"/>
          <p:cNvSpPr>
            <a:spLocks noGrp="1"/>
          </p:cNvSpPr>
          <p:nvPr>
            <p:ph type="body" sz="quarter" idx="16"/>
          </p:nvPr>
        </p:nvSpPr>
        <p:spPr/>
        <p:txBody>
          <a:bodyPr/>
          <a:lstStyle/>
          <a:p>
            <a:r>
              <a:rPr lang="fr-FR" dirty="0" smtClean="0"/>
              <a:t>1</a:t>
            </a:r>
            <a:endParaRPr lang="fr-FR" dirty="0"/>
          </a:p>
        </p:txBody>
      </p:sp>
    </p:spTree>
    <p:extLst>
      <p:ext uri="{BB962C8B-B14F-4D97-AF65-F5344CB8AC3E}">
        <p14:creationId xmlns:p14="http://schemas.microsoft.com/office/powerpoint/2010/main" val="1573738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p:txBody>
          <a:bodyPr>
            <a:normAutofit/>
          </a:bodyPr>
          <a:lstStyle/>
          <a:p>
            <a:r>
              <a:rPr lang="fr-FR" dirty="0"/>
              <a:t>Le crédit immobilier est un moment privilégié dans la relation client avec qualité du conseil, accompagnement dans le projet et respect des délais qui seront les facteurs clés pour déterminer son degré de satisfaction.</a:t>
            </a:r>
          </a:p>
          <a:p>
            <a:endParaRPr lang="fr-FR" dirty="0"/>
          </a:p>
          <a:p>
            <a:r>
              <a:rPr lang="fr-FR" dirty="0"/>
              <a:t>C’est aussi un moment de négociation et d’exigences fortes sur les conditions tarifaires du crédit, la bancarisation et l’équipement.</a:t>
            </a:r>
          </a:p>
          <a:p>
            <a:endParaRPr lang="fr-FR" dirty="0"/>
          </a:p>
          <a:p>
            <a:r>
              <a:rPr lang="fr-FR" dirty="0"/>
              <a:t>L’assurance emprunteur, dont le PNB généré ne peut plus être considéré comme </a:t>
            </a:r>
            <a:r>
              <a:rPr lang="fr-FR" dirty="0" smtClean="0"/>
              <a:t>accessoire dans la rentabilité globale d’un crédit, </a:t>
            </a:r>
            <a:r>
              <a:rPr lang="fr-FR" dirty="0"/>
              <a:t>impose une stratégie de distribution et des objectifs partagés :</a:t>
            </a:r>
          </a:p>
          <a:p>
            <a:pPr lvl="1"/>
            <a:r>
              <a:rPr lang="fr-FR" b="1" dirty="0"/>
              <a:t>Proposer systématiquement le contrat Groupe CNP </a:t>
            </a:r>
            <a:r>
              <a:rPr lang="fr-FR" dirty="0"/>
              <a:t>;</a:t>
            </a:r>
            <a:endParaRPr lang="fr-FR" dirty="0">
              <a:sym typeface="Wingdings" panose="05000000000000000000" pitchFamily="2" charset="2"/>
            </a:endParaRPr>
          </a:p>
          <a:p>
            <a:pPr lvl="1"/>
            <a:r>
              <a:rPr lang="fr-FR" b="1" dirty="0" smtClean="0"/>
              <a:t>Présenter Ecureuil </a:t>
            </a:r>
            <a:r>
              <a:rPr lang="fr-FR" b="1" dirty="0"/>
              <a:t>ADE Services en </a:t>
            </a:r>
            <a:r>
              <a:rPr lang="fr-FR" b="1" dirty="0" smtClean="0"/>
              <a:t>offre alternative</a:t>
            </a:r>
            <a:r>
              <a:rPr lang="fr-FR" dirty="0" smtClean="0"/>
              <a:t> </a:t>
            </a:r>
            <a:r>
              <a:rPr lang="fr-FR" dirty="0"/>
              <a:t>;</a:t>
            </a:r>
          </a:p>
          <a:p>
            <a:pPr lvl="1"/>
            <a:r>
              <a:rPr lang="fr-FR" dirty="0"/>
              <a:t>Limiter les délégations externes non </a:t>
            </a:r>
            <a:r>
              <a:rPr lang="fr-FR" dirty="0" smtClean="0"/>
              <a:t>partenaires.</a:t>
            </a:r>
            <a:endParaRPr lang="fr-FR" dirty="0"/>
          </a:p>
        </p:txBody>
      </p:sp>
      <p:sp>
        <p:nvSpPr>
          <p:cNvPr id="11" name="Espace réservé du texte 10"/>
          <p:cNvSpPr>
            <a:spLocks noGrp="1"/>
          </p:cNvSpPr>
          <p:nvPr>
            <p:ph type="body" sz="quarter" idx="12"/>
          </p:nvPr>
        </p:nvSpPr>
        <p:spPr/>
        <p:txBody>
          <a:bodyPr>
            <a:normAutofit/>
          </a:bodyPr>
          <a:lstStyle/>
          <a:p>
            <a:r>
              <a:rPr lang="fr-FR" dirty="0"/>
              <a:t>Le crédit immobilier reste un vecteur de conquête et de fidélisation majeur pour la CEGEE </a:t>
            </a:r>
            <a:r>
              <a:rPr lang="fr-FR" dirty="0" smtClean="0"/>
              <a:t>avec des </a:t>
            </a:r>
            <a:r>
              <a:rPr lang="fr-FR" dirty="0"/>
              <a:t>objectifs ambitieux </a:t>
            </a:r>
            <a:r>
              <a:rPr lang="fr-FR" dirty="0" smtClean="0"/>
              <a:t>de développement et </a:t>
            </a:r>
            <a:r>
              <a:rPr lang="fr-FR" dirty="0"/>
              <a:t>rentabilité</a:t>
            </a:r>
          </a:p>
        </p:txBody>
      </p:sp>
      <p:sp>
        <p:nvSpPr>
          <p:cNvPr id="12" name="Espace réservé du texte 11"/>
          <p:cNvSpPr>
            <a:spLocks noGrp="1"/>
          </p:cNvSpPr>
          <p:nvPr>
            <p:ph type="body" sz="quarter" idx="14"/>
          </p:nvPr>
        </p:nvSpPr>
        <p:spPr/>
        <p:txBody>
          <a:bodyPr/>
          <a:lstStyle/>
          <a:p>
            <a:r>
              <a:rPr lang="fr-FR" dirty="0" smtClean="0"/>
              <a:t>Contexte</a:t>
            </a:r>
            <a:endParaRPr lang="fr-FR" dirty="0"/>
          </a:p>
        </p:txBody>
      </p:sp>
      <p:sp>
        <p:nvSpPr>
          <p:cNvPr id="13" name="Espace réservé du texte 12"/>
          <p:cNvSpPr>
            <a:spLocks noGrp="1"/>
          </p:cNvSpPr>
          <p:nvPr>
            <p:ph type="body" sz="quarter" idx="16"/>
          </p:nvPr>
        </p:nvSpPr>
        <p:spPr/>
        <p:txBody>
          <a:bodyPr/>
          <a:lstStyle/>
          <a:p>
            <a:r>
              <a:rPr lang="fr-FR" dirty="0" smtClean="0"/>
              <a:t>2</a:t>
            </a:r>
            <a:endParaRPr lang="fr-FR" dirty="0"/>
          </a:p>
        </p:txBody>
      </p:sp>
    </p:spTree>
    <p:extLst>
      <p:ext uri="{BB962C8B-B14F-4D97-AF65-F5344CB8AC3E}">
        <p14:creationId xmlns:p14="http://schemas.microsoft.com/office/powerpoint/2010/main" val="23257302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1779051"/>
            <a:ext cx="7620201" cy="4320000"/>
          </a:xfrm>
        </p:spPr>
        <p:txBody>
          <a:bodyPr>
            <a:normAutofit/>
          </a:bodyPr>
          <a:lstStyle/>
          <a:p>
            <a:r>
              <a:rPr lang="fr-FR" sz="2000" b="1" dirty="0">
                <a:latin typeface="Montserrat Black" panose="00000A00000000000000" pitchFamily="2" charset="0"/>
              </a:rPr>
              <a:t>Contexte</a:t>
            </a:r>
          </a:p>
          <a:p>
            <a:r>
              <a:rPr lang="fr-FR" sz="2000" b="1" dirty="0" smtClean="0">
                <a:solidFill>
                  <a:srgbClr val="C00000"/>
                </a:solidFill>
                <a:latin typeface="Montserrat Black" panose="00000A00000000000000" pitchFamily="2" charset="0"/>
              </a:rPr>
              <a:t>Nouvelle </a:t>
            </a:r>
            <a:r>
              <a:rPr lang="fr-FR" sz="2000" b="1" dirty="0">
                <a:solidFill>
                  <a:srgbClr val="C00000"/>
                </a:solidFill>
                <a:latin typeface="Montserrat Black" panose="00000A00000000000000" pitchFamily="2" charset="0"/>
              </a:rPr>
              <a:t>offre</a:t>
            </a:r>
          </a:p>
          <a:p>
            <a:pPr lvl="1"/>
            <a:r>
              <a:rPr lang="fr-FR" sz="1800" dirty="0"/>
              <a:t>La nouvelle offre propose un socle renforcé et devient personnalisable avec des garanties additionnelles</a:t>
            </a:r>
            <a:endParaRPr lang="fr-FR" sz="1800" dirty="0">
              <a:sym typeface="Wingdings" panose="05000000000000000000" pitchFamily="2" charset="2"/>
            </a:endParaRPr>
          </a:p>
          <a:p>
            <a:pPr lvl="1"/>
            <a:r>
              <a:rPr lang="fr-FR" sz="1800" dirty="0"/>
              <a:t>Les garanties additionnelles s’adaptent aux situations et besoins de nos clients en fonction de la typologie de crédit</a:t>
            </a:r>
            <a:endParaRPr lang="fr-FR" sz="1800" dirty="0">
              <a:sym typeface="Wingdings" panose="05000000000000000000" pitchFamily="2" charset="2"/>
            </a:endParaRPr>
          </a:p>
          <a:p>
            <a:pPr lvl="1"/>
            <a:r>
              <a:rPr lang="fr-FR" sz="1800" dirty="0"/>
              <a:t>Nos grilles de tarification</a:t>
            </a:r>
            <a:endParaRPr lang="fr-FR" sz="1800" dirty="0">
              <a:sym typeface="Wingdings" panose="05000000000000000000" pitchFamily="2" charset="2"/>
            </a:endParaRPr>
          </a:p>
          <a:p>
            <a:r>
              <a:rPr lang="fr-FR" sz="2000" b="1" dirty="0">
                <a:latin typeface="Montserrat Black" panose="00000A00000000000000" pitchFamily="2" charset="0"/>
              </a:rPr>
              <a:t>Formation et </a:t>
            </a:r>
            <a:r>
              <a:rPr lang="fr-FR" sz="2000" b="1" dirty="0" smtClean="0">
                <a:latin typeface="Montserrat Black" panose="00000A00000000000000" pitchFamily="2" charset="0"/>
              </a:rPr>
              <a:t>accompagnement</a:t>
            </a:r>
          </a:p>
          <a:p>
            <a:r>
              <a:rPr lang="fr-FR" sz="2000" b="1" dirty="0" smtClean="0">
                <a:latin typeface="Montserrat Black" panose="00000A00000000000000" pitchFamily="2" charset="0"/>
              </a:rPr>
              <a:t>Démarche </a:t>
            </a:r>
            <a:r>
              <a:rPr lang="fr-FR" sz="2000" b="1" dirty="0">
                <a:latin typeface="Montserrat Black" panose="00000A00000000000000" pitchFamily="2" charset="0"/>
              </a:rPr>
              <a:t>commerciale et parcours de vente</a:t>
            </a:r>
          </a:p>
          <a:p>
            <a:r>
              <a:rPr lang="fr-FR" sz="2000" b="1" dirty="0">
                <a:latin typeface="Montserrat Black" panose="00000A00000000000000" pitchFamily="2" charset="0"/>
              </a:rPr>
              <a:t>Informations et outils</a:t>
            </a:r>
          </a:p>
          <a:p>
            <a:endParaRPr lang="fr-FR" dirty="0"/>
          </a:p>
        </p:txBody>
      </p:sp>
    </p:spTree>
    <p:extLst>
      <p:ext uri="{BB962C8B-B14F-4D97-AF65-F5344CB8AC3E}">
        <p14:creationId xmlns:p14="http://schemas.microsoft.com/office/powerpoint/2010/main" val="8803819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a:t>La nouvelle offre </a:t>
            </a:r>
            <a:r>
              <a:rPr lang="fr-FR" dirty="0" smtClean="0"/>
              <a:t>propose un socle renforcé </a:t>
            </a:r>
            <a:r>
              <a:rPr lang="fr-FR" dirty="0"/>
              <a:t>et </a:t>
            </a:r>
            <a:r>
              <a:rPr lang="fr-FR" dirty="0" smtClean="0"/>
              <a:t>devient personnalisable </a:t>
            </a:r>
            <a:r>
              <a:rPr lang="fr-FR" dirty="0"/>
              <a:t>avec des </a:t>
            </a:r>
            <a:r>
              <a:rPr lang="fr-FR" dirty="0" smtClean="0"/>
              <a:t>garanties additionnelles</a:t>
            </a:r>
            <a:endParaRPr lang="fr-FR" dirty="0"/>
          </a:p>
        </p:txBody>
      </p:sp>
      <p:sp>
        <p:nvSpPr>
          <p:cNvPr id="12" name="Espace réservé du texte 11"/>
          <p:cNvSpPr>
            <a:spLocks noGrp="1"/>
          </p:cNvSpPr>
          <p:nvPr>
            <p:ph type="body" sz="quarter" idx="14"/>
          </p:nvPr>
        </p:nvSpPr>
        <p:spPr/>
        <p:txBody>
          <a:bodyPr/>
          <a:lstStyle/>
          <a:p>
            <a:r>
              <a:rPr lang="fr-FR" dirty="0" smtClean="0"/>
              <a:t>Nouvelle offre</a:t>
            </a:r>
            <a:endParaRPr lang="fr-FR" dirty="0"/>
          </a:p>
        </p:txBody>
      </p:sp>
      <p:sp>
        <p:nvSpPr>
          <p:cNvPr id="13" name="Espace réservé du texte 12"/>
          <p:cNvSpPr>
            <a:spLocks noGrp="1"/>
          </p:cNvSpPr>
          <p:nvPr>
            <p:ph type="body" sz="quarter" idx="16"/>
          </p:nvPr>
        </p:nvSpPr>
        <p:spPr/>
        <p:txBody>
          <a:bodyPr/>
          <a:lstStyle/>
          <a:p>
            <a:r>
              <a:rPr lang="fr-FR" dirty="0" smtClean="0"/>
              <a:t>1</a:t>
            </a:r>
            <a:endParaRPr lang="fr-FR" dirty="0"/>
          </a:p>
        </p:txBody>
      </p:sp>
      <p:graphicFrame>
        <p:nvGraphicFramePr>
          <p:cNvPr id="3" name="Diagramme 2"/>
          <p:cNvGraphicFramePr/>
          <p:nvPr>
            <p:extLst>
              <p:ext uri="{D42A27DB-BD31-4B8C-83A1-F6EECF244321}">
                <p14:modId xmlns:p14="http://schemas.microsoft.com/office/powerpoint/2010/main" val="55752769"/>
              </p:ext>
            </p:extLst>
          </p:nvPr>
        </p:nvGraphicFramePr>
        <p:xfrm>
          <a:off x="-900000" y="1890000"/>
          <a:ext cx="4680000" cy="41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Rectangle à coins arrondis 19"/>
          <p:cNvSpPr/>
          <p:nvPr/>
        </p:nvSpPr>
        <p:spPr>
          <a:xfrm>
            <a:off x="4140000" y="6210000"/>
            <a:ext cx="7668000" cy="360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rgbClr val="C00000"/>
                </a:solidFill>
                <a:sym typeface="Webdings" panose="05030102010509060703" pitchFamily="18" charset="2"/>
              </a:rPr>
              <a:t></a:t>
            </a:r>
            <a:r>
              <a:rPr lang="fr-FR" sz="1400" dirty="0" smtClean="0">
                <a:sym typeface="Webdings" panose="05030102010509060703" pitchFamily="18" charset="2"/>
              </a:rPr>
              <a:t> </a:t>
            </a:r>
            <a:r>
              <a:rPr lang="fr-FR" sz="1400" dirty="0" smtClean="0">
                <a:solidFill>
                  <a:schemeClr val="tx1">
                    <a:lumMod val="75000"/>
                    <a:lumOff val="25000"/>
                  </a:schemeClr>
                </a:solidFill>
                <a:sym typeface="Webdings" panose="05030102010509060703" pitchFamily="18" charset="2"/>
              </a:rPr>
              <a:t>cliquez sur la vidéo pour la lancer </a:t>
            </a:r>
            <a:r>
              <a:rPr lang="fr-FR" sz="1200" dirty="0" smtClean="0">
                <a:solidFill>
                  <a:schemeClr val="tx1">
                    <a:lumMod val="75000"/>
                    <a:lumOff val="25000"/>
                  </a:schemeClr>
                </a:solidFill>
                <a:sym typeface="Webdings" panose="05030102010509060703" pitchFamily="18" charset="2"/>
              </a:rPr>
              <a:t>[il est nécessaire d’avoir activé le contenu à l’ouverture du fichier]</a:t>
            </a:r>
            <a:endParaRPr lang="fr-FR" sz="1200" dirty="0">
              <a:solidFill>
                <a:schemeClr val="tx1">
                  <a:lumMod val="75000"/>
                  <a:lumOff val="25000"/>
                </a:schemeClr>
              </a:solidFill>
            </a:endParaRPr>
          </a:p>
        </p:txBody>
      </p:sp>
      <p:pic>
        <p:nvPicPr>
          <p:cNvPr id="4" name="Image 3">
            <a:hlinkClick r:id="rId7"/>
          </p:cNvPr>
          <p:cNvPicPr>
            <a:picLocks noChangeAspect="1"/>
          </p:cNvPicPr>
          <p:nvPr/>
        </p:nvPicPr>
        <p:blipFill>
          <a:blip r:embed="rId8"/>
          <a:stretch>
            <a:fillRect/>
          </a:stretch>
        </p:blipFill>
        <p:spPr>
          <a:xfrm>
            <a:off x="4140000" y="1850400"/>
            <a:ext cx="7721158" cy="4320000"/>
          </a:xfrm>
          <a:prstGeom prst="rect">
            <a:avLst/>
          </a:prstGeom>
        </p:spPr>
      </p:pic>
    </p:spTree>
    <p:extLst>
      <p:ext uri="{BB962C8B-B14F-4D97-AF65-F5344CB8AC3E}">
        <p14:creationId xmlns:p14="http://schemas.microsoft.com/office/powerpoint/2010/main" val="2930836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780000" y="1851102"/>
            <a:ext cx="8100000" cy="4680000"/>
          </a:xfrm>
        </p:spPr>
        <p:txBody>
          <a:bodyPr>
            <a:normAutofit/>
          </a:bodyPr>
          <a:lstStyle/>
          <a:p>
            <a:r>
              <a:rPr lang="fr-FR" b="1" dirty="0" smtClean="0">
                <a:solidFill>
                  <a:srgbClr val="C00000"/>
                </a:solidFill>
                <a:sym typeface="Wingdings" panose="05000000000000000000" pitchFamily="2" charset="2"/>
              </a:rPr>
              <a:t>À compter de 2 juin, le contrat Groupe CNP actuel 2220N évolue pour être remplacé par le nouveau contrat A341H.</a:t>
            </a:r>
          </a:p>
          <a:p>
            <a:pPr lvl="1"/>
            <a:r>
              <a:rPr lang="fr-FR" sz="1600" dirty="0" smtClean="0">
                <a:sym typeface="Wingdings" panose="05000000000000000000" pitchFamily="2" charset="2"/>
              </a:rPr>
              <a:t>Le périmètre concerné par ce contrat reste identique à celui d’aujourd’hui pour garantir principalement nos crédits immobiliers en euros.</a:t>
            </a:r>
          </a:p>
          <a:p>
            <a:endParaRPr lang="fr-FR" dirty="0">
              <a:sym typeface="Wingdings" panose="05000000000000000000" pitchFamily="2" charset="2"/>
            </a:endParaRPr>
          </a:p>
          <a:p>
            <a:r>
              <a:rPr lang="fr-FR" dirty="0" smtClean="0">
                <a:sym typeface="Wingdings" panose="05000000000000000000" pitchFamily="2" charset="2"/>
              </a:rPr>
              <a:t>La nouvelle offre propose :</a:t>
            </a:r>
          </a:p>
          <a:p>
            <a:pPr lvl="1"/>
            <a:r>
              <a:rPr lang="fr-FR" sz="1600" dirty="0" smtClean="0">
                <a:sym typeface="Wingdings" panose="05000000000000000000" pitchFamily="2" charset="2"/>
              </a:rPr>
              <a:t>Un socle renforcé ;</a:t>
            </a:r>
          </a:p>
          <a:p>
            <a:pPr lvl="1"/>
            <a:r>
              <a:rPr lang="fr-FR" sz="1600" dirty="0" smtClean="0">
                <a:sym typeface="Wingdings" panose="05000000000000000000" pitchFamily="2" charset="2"/>
              </a:rPr>
              <a:t>La possibilité de personnaliser le contrat avec des garanties additionnelles ;</a:t>
            </a:r>
          </a:p>
          <a:p>
            <a:pPr lvl="1"/>
            <a:r>
              <a:rPr lang="fr-FR" sz="1600" dirty="0" smtClean="0">
                <a:sym typeface="Wingdings" panose="05000000000000000000" pitchFamily="2" charset="2"/>
              </a:rPr>
              <a:t>Avec une particularité pour le contrat Perte d’Emploi, intégré à la démarche globale et au configurateur tout en restant un contrat spécifique A348Q.</a:t>
            </a:r>
          </a:p>
          <a:p>
            <a:endParaRPr lang="fr-FR" dirty="0" smtClean="0">
              <a:sym typeface="Wingdings" panose="05000000000000000000" pitchFamily="2" charset="2"/>
            </a:endParaRPr>
          </a:p>
          <a:p>
            <a:pPr marL="0" indent="0">
              <a:buNone/>
            </a:pPr>
            <a:r>
              <a:rPr lang="fr-FR" b="1" dirty="0" smtClean="0">
                <a:solidFill>
                  <a:srgbClr val="C00000"/>
                </a:solidFill>
                <a:sym typeface="Wingdings" panose="05000000000000000000" pitchFamily="2" charset="2"/>
              </a:rPr>
              <a:t></a:t>
            </a:r>
            <a:r>
              <a:rPr lang="fr-FR" b="1" dirty="0" smtClean="0">
                <a:sym typeface="Wingdings" panose="05000000000000000000" pitchFamily="2" charset="2"/>
              </a:rPr>
              <a:t> </a:t>
            </a:r>
            <a:r>
              <a:rPr lang="fr-FR" b="1" dirty="0">
                <a:sym typeface="Wingdings" panose="05000000000000000000" pitchFamily="2" charset="2"/>
              </a:rPr>
              <a:t>Notre contrat devient le </a:t>
            </a:r>
            <a:r>
              <a:rPr lang="fr-FR" b="1" dirty="0" smtClean="0">
                <a:sym typeface="Wingdings" panose="05000000000000000000" pitchFamily="2" charset="2"/>
              </a:rPr>
              <a:t>1</a:t>
            </a:r>
            <a:r>
              <a:rPr lang="fr-FR" b="1" baseline="30000" dirty="0" smtClean="0">
                <a:sym typeface="Wingdings" panose="05000000000000000000" pitchFamily="2" charset="2"/>
              </a:rPr>
              <a:t>er</a:t>
            </a:r>
            <a:r>
              <a:rPr lang="fr-FR" b="1" dirty="0" smtClean="0">
                <a:sym typeface="Wingdings" panose="05000000000000000000" pitchFamily="2" charset="2"/>
              </a:rPr>
              <a:t> et seul </a:t>
            </a:r>
            <a:r>
              <a:rPr lang="fr-FR" b="1" dirty="0">
                <a:sym typeface="Wingdings" panose="05000000000000000000" pitchFamily="2" charset="2"/>
              </a:rPr>
              <a:t>contrat Groupe personnalisable sur le </a:t>
            </a:r>
            <a:r>
              <a:rPr lang="fr-FR" b="1" dirty="0" smtClean="0">
                <a:sym typeface="Wingdings" panose="05000000000000000000" pitchFamily="2" charset="2"/>
              </a:rPr>
              <a:t>marché.</a:t>
            </a:r>
            <a:endParaRPr lang="fr-FR" b="1" dirty="0"/>
          </a:p>
        </p:txBody>
      </p:sp>
      <p:sp>
        <p:nvSpPr>
          <p:cNvPr id="11" name="Espace réservé du texte 10"/>
          <p:cNvSpPr>
            <a:spLocks noGrp="1"/>
          </p:cNvSpPr>
          <p:nvPr>
            <p:ph type="body" sz="quarter" idx="12"/>
          </p:nvPr>
        </p:nvSpPr>
        <p:spPr/>
        <p:txBody>
          <a:bodyPr>
            <a:normAutofit/>
          </a:bodyPr>
          <a:lstStyle/>
          <a:p>
            <a:r>
              <a:rPr lang="fr-FR" dirty="0"/>
              <a:t>La nouvelle offre </a:t>
            </a:r>
            <a:r>
              <a:rPr lang="fr-FR" dirty="0" smtClean="0"/>
              <a:t>propose un socle renforcé </a:t>
            </a:r>
            <a:r>
              <a:rPr lang="fr-FR" dirty="0"/>
              <a:t>et </a:t>
            </a:r>
            <a:r>
              <a:rPr lang="fr-FR" dirty="0" smtClean="0"/>
              <a:t>devient personnalisable </a:t>
            </a:r>
            <a:r>
              <a:rPr lang="fr-FR" dirty="0"/>
              <a:t>avec des </a:t>
            </a:r>
            <a:r>
              <a:rPr lang="fr-FR" dirty="0" smtClean="0"/>
              <a:t>garanties additionnelles</a:t>
            </a:r>
            <a:endParaRPr lang="fr-FR" dirty="0"/>
          </a:p>
        </p:txBody>
      </p:sp>
      <p:sp>
        <p:nvSpPr>
          <p:cNvPr id="12" name="Espace réservé du texte 11"/>
          <p:cNvSpPr>
            <a:spLocks noGrp="1"/>
          </p:cNvSpPr>
          <p:nvPr>
            <p:ph type="body" sz="quarter" idx="14"/>
          </p:nvPr>
        </p:nvSpPr>
        <p:spPr/>
        <p:txBody>
          <a:bodyPr/>
          <a:lstStyle/>
          <a:p>
            <a:r>
              <a:rPr lang="fr-FR" dirty="0" smtClean="0"/>
              <a:t>Nouvelle offre</a:t>
            </a:r>
            <a:endParaRPr lang="fr-FR" dirty="0"/>
          </a:p>
        </p:txBody>
      </p:sp>
      <p:sp>
        <p:nvSpPr>
          <p:cNvPr id="13" name="Espace réservé du texte 12"/>
          <p:cNvSpPr>
            <a:spLocks noGrp="1"/>
          </p:cNvSpPr>
          <p:nvPr>
            <p:ph type="body" sz="quarter" idx="16"/>
          </p:nvPr>
        </p:nvSpPr>
        <p:spPr/>
        <p:txBody>
          <a:bodyPr/>
          <a:lstStyle/>
          <a:p>
            <a:r>
              <a:rPr lang="fr-FR" dirty="0" smtClean="0"/>
              <a:t>2</a:t>
            </a:r>
            <a:endParaRPr lang="fr-FR" dirty="0"/>
          </a:p>
        </p:txBody>
      </p:sp>
      <p:graphicFrame>
        <p:nvGraphicFramePr>
          <p:cNvPr id="3" name="Diagramme 2"/>
          <p:cNvGraphicFramePr/>
          <p:nvPr>
            <p:extLst>
              <p:ext uri="{D42A27DB-BD31-4B8C-83A1-F6EECF244321}">
                <p14:modId xmlns:p14="http://schemas.microsoft.com/office/powerpoint/2010/main" val="263367554"/>
              </p:ext>
            </p:extLst>
          </p:nvPr>
        </p:nvGraphicFramePr>
        <p:xfrm>
          <a:off x="-900000" y="1890000"/>
          <a:ext cx="4680000" cy="41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353123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780000" y="1851102"/>
            <a:ext cx="8100000" cy="4680000"/>
          </a:xfrm>
        </p:spPr>
        <p:txBody>
          <a:bodyPr>
            <a:normAutofit/>
          </a:bodyPr>
          <a:lstStyle/>
          <a:p>
            <a:r>
              <a:rPr lang="fr-FR" dirty="0">
                <a:sym typeface="Wingdings" panose="05000000000000000000" pitchFamily="2" charset="2"/>
              </a:rPr>
              <a:t>Le contrat Groupe </a:t>
            </a:r>
            <a:r>
              <a:rPr lang="fr-FR" dirty="0" smtClean="0">
                <a:sym typeface="Wingdings" panose="05000000000000000000" pitchFamily="2" charset="2"/>
              </a:rPr>
              <a:t>reste </a:t>
            </a:r>
            <a:r>
              <a:rPr lang="fr-FR" b="1" dirty="0">
                <a:sym typeface="Wingdings" panose="05000000000000000000" pitchFamily="2" charset="2"/>
              </a:rPr>
              <a:t>le socle </a:t>
            </a:r>
            <a:r>
              <a:rPr lang="fr-FR" dirty="0">
                <a:sym typeface="Wingdings" panose="05000000000000000000" pitchFamily="2" charset="2"/>
              </a:rPr>
              <a:t>de l’assurance emprunteur et reprend toutes les garanties essentielles de l’ancien contrat :</a:t>
            </a:r>
          </a:p>
          <a:p>
            <a:pPr lvl="1"/>
            <a:r>
              <a:rPr lang="fr-FR" dirty="0">
                <a:sym typeface="Wingdings" panose="05000000000000000000" pitchFamily="2" charset="2"/>
              </a:rPr>
              <a:t>DC </a:t>
            </a:r>
            <a:r>
              <a:rPr lang="fr-FR" dirty="0" smtClean="0">
                <a:sym typeface="Wingdings" panose="05000000000000000000" pitchFamily="2" charset="2"/>
              </a:rPr>
              <a:t>- </a:t>
            </a:r>
            <a:r>
              <a:rPr lang="fr-FR" dirty="0">
                <a:sym typeface="Wingdings" panose="05000000000000000000" pitchFamily="2" charset="2"/>
              </a:rPr>
              <a:t>décès ;</a:t>
            </a:r>
          </a:p>
          <a:p>
            <a:pPr lvl="1"/>
            <a:r>
              <a:rPr lang="fr-FR" dirty="0">
                <a:sym typeface="Wingdings" panose="05000000000000000000" pitchFamily="2" charset="2"/>
              </a:rPr>
              <a:t>PTIA - perte totale et irréversible d’autonomie ;</a:t>
            </a:r>
          </a:p>
          <a:p>
            <a:pPr lvl="1"/>
            <a:r>
              <a:rPr lang="fr-FR" dirty="0">
                <a:sym typeface="Wingdings" panose="05000000000000000000" pitchFamily="2" charset="2"/>
              </a:rPr>
              <a:t>IA - invalidité AERAS ;</a:t>
            </a:r>
          </a:p>
          <a:p>
            <a:pPr lvl="1"/>
            <a:r>
              <a:rPr lang="fr-FR" dirty="0">
                <a:sym typeface="Wingdings" panose="05000000000000000000" pitchFamily="2" charset="2"/>
              </a:rPr>
              <a:t>ITT - incapacité temporaire totale ;</a:t>
            </a:r>
          </a:p>
          <a:p>
            <a:pPr lvl="1"/>
            <a:r>
              <a:rPr lang="fr-FR" dirty="0">
                <a:sym typeface="Wingdings" panose="05000000000000000000" pitchFamily="2" charset="2"/>
              </a:rPr>
              <a:t>IPT - invalidité permanente totale ;</a:t>
            </a:r>
          </a:p>
          <a:p>
            <a:pPr lvl="1"/>
            <a:r>
              <a:rPr lang="fr-FR" dirty="0">
                <a:sym typeface="Wingdings" panose="05000000000000000000" pitchFamily="2" charset="2"/>
              </a:rPr>
              <a:t>IPP - invalidité permanente partielle.</a:t>
            </a:r>
          </a:p>
          <a:p>
            <a:endParaRPr lang="fr-FR" dirty="0">
              <a:sym typeface="Wingdings" panose="05000000000000000000" pitchFamily="2" charset="2"/>
            </a:endParaRPr>
          </a:p>
          <a:p>
            <a:r>
              <a:rPr lang="fr-FR" dirty="0">
                <a:sym typeface="Wingdings" panose="05000000000000000000" pitchFamily="2" charset="2"/>
              </a:rPr>
              <a:t>Il est renforcé sur des éléments déterminants dans le comparatif avec d’autres contrats :</a:t>
            </a:r>
          </a:p>
          <a:p>
            <a:pPr lvl="1"/>
            <a:r>
              <a:rPr lang="fr-FR" dirty="0">
                <a:sym typeface="Wingdings" panose="05000000000000000000" pitchFamily="2" charset="2"/>
              </a:rPr>
              <a:t>Des exclusions réduites au minimum (suicide dans la 1</a:t>
            </a:r>
            <a:r>
              <a:rPr lang="fr-FR" baseline="30000" dirty="0">
                <a:sym typeface="Wingdings" panose="05000000000000000000" pitchFamily="2" charset="2"/>
              </a:rPr>
              <a:t>ère</a:t>
            </a:r>
            <a:r>
              <a:rPr lang="fr-FR" dirty="0">
                <a:sym typeface="Wingdings" panose="05000000000000000000" pitchFamily="2" charset="2"/>
              </a:rPr>
              <a:t> année, faute intentionnelle, faits de guerre, faits d’émeutes ou d’attentats, causes nucléaires) ;</a:t>
            </a:r>
          </a:p>
          <a:p>
            <a:pPr lvl="1"/>
            <a:r>
              <a:rPr lang="fr-FR" dirty="0">
                <a:sym typeface="Wingdings" panose="05000000000000000000" pitchFamily="2" charset="2"/>
              </a:rPr>
              <a:t>Un âge de cessation de la garantie décès porté de 75 à 80 ans ;</a:t>
            </a:r>
            <a:endParaRPr lang="fr-FR" dirty="0"/>
          </a:p>
          <a:p>
            <a:pPr lvl="1"/>
            <a:r>
              <a:rPr lang="fr-FR" dirty="0">
                <a:sym typeface="Wingdings" panose="05000000000000000000" pitchFamily="2" charset="2"/>
              </a:rPr>
              <a:t>Un âge de cessation des garanties PTIA, IA, ITT, IPT et IPP porté de 65 à 67 ans.</a:t>
            </a:r>
          </a:p>
        </p:txBody>
      </p:sp>
      <p:sp>
        <p:nvSpPr>
          <p:cNvPr id="11" name="Espace réservé du texte 10"/>
          <p:cNvSpPr>
            <a:spLocks noGrp="1"/>
          </p:cNvSpPr>
          <p:nvPr>
            <p:ph type="body" sz="quarter" idx="12"/>
          </p:nvPr>
        </p:nvSpPr>
        <p:spPr/>
        <p:txBody>
          <a:bodyPr>
            <a:normAutofit/>
          </a:bodyPr>
          <a:lstStyle/>
          <a:p>
            <a:r>
              <a:rPr lang="fr-FR" dirty="0"/>
              <a:t>La nouvelle offre </a:t>
            </a:r>
            <a:r>
              <a:rPr lang="fr-FR" dirty="0" smtClean="0"/>
              <a:t>propose un socle renforcé </a:t>
            </a:r>
            <a:r>
              <a:rPr lang="fr-FR" dirty="0"/>
              <a:t>et </a:t>
            </a:r>
            <a:r>
              <a:rPr lang="fr-FR" dirty="0" smtClean="0"/>
              <a:t>devient personnalisable </a:t>
            </a:r>
            <a:r>
              <a:rPr lang="fr-FR" dirty="0"/>
              <a:t>avec des </a:t>
            </a:r>
            <a:r>
              <a:rPr lang="fr-FR" dirty="0" smtClean="0"/>
              <a:t>garanties additionnelles</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smtClean="0"/>
              <a:t>3</a:t>
            </a:r>
            <a:endParaRPr lang="fr-FR" dirty="0"/>
          </a:p>
        </p:txBody>
      </p:sp>
      <p:graphicFrame>
        <p:nvGraphicFramePr>
          <p:cNvPr id="3" name="Diagramme 2"/>
          <p:cNvGraphicFramePr/>
          <p:nvPr>
            <p:extLst>
              <p:ext uri="{D42A27DB-BD31-4B8C-83A1-F6EECF244321}">
                <p14:modId xmlns:p14="http://schemas.microsoft.com/office/powerpoint/2010/main" val="2198007408"/>
              </p:ext>
            </p:extLst>
          </p:nvPr>
        </p:nvGraphicFramePr>
        <p:xfrm>
          <a:off x="-900000" y="1890000"/>
          <a:ext cx="4680000" cy="41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4276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780000" y="1851102"/>
            <a:ext cx="8100000" cy="4680000"/>
          </a:xfrm>
        </p:spPr>
        <p:txBody>
          <a:bodyPr>
            <a:normAutofit/>
          </a:bodyPr>
          <a:lstStyle/>
          <a:p>
            <a:r>
              <a:rPr lang="fr-FR" dirty="0" smtClean="0"/>
              <a:t>La </a:t>
            </a:r>
            <a:r>
              <a:rPr lang="fr-FR" dirty="0"/>
              <a:t>garantie additionnelle </a:t>
            </a:r>
            <a:r>
              <a:rPr lang="fr-FR" b="1" dirty="0"/>
              <a:t>prestation </a:t>
            </a:r>
            <a:r>
              <a:rPr lang="fr-FR" b="1" dirty="0" smtClean="0"/>
              <a:t>forfaitaire</a:t>
            </a:r>
            <a:r>
              <a:rPr lang="fr-FR" dirty="0" smtClean="0"/>
              <a:t> répond au besoin client sur l’amélioration du </a:t>
            </a:r>
            <a:r>
              <a:rPr lang="fr-FR" dirty="0"/>
              <a:t>montant de la prestation versée en cas d’ITT ou </a:t>
            </a:r>
            <a:r>
              <a:rPr lang="fr-FR" dirty="0" smtClean="0"/>
              <a:t>IPT.</a:t>
            </a:r>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smtClean="0"/>
          </a:p>
          <a:p>
            <a:pPr marL="0" indent="0">
              <a:buNone/>
            </a:pPr>
            <a:r>
              <a:rPr lang="fr-FR" dirty="0">
                <a:solidFill>
                  <a:srgbClr val="C00000"/>
                </a:solidFill>
                <a:sym typeface="Wingdings" panose="05000000000000000000" pitchFamily="2" charset="2"/>
              </a:rPr>
              <a:t></a:t>
            </a:r>
            <a:r>
              <a:rPr lang="fr-FR" dirty="0">
                <a:sym typeface="Wingdings" panose="05000000000000000000" pitchFamily="2" charset="2"/>
              </a:rPr>
              <a:t> </a:t>
            </a:r>
            <a:r>
              <a:rPr lang="fr-FR" dirty="0" smtClean="0">
                <a:sym typeface="Wingdings" panose="05000000000000000000" pitchFamily="2" charset="2"/>
              </a:rPr>
              <a:t>La </a:t>
            </a:r>
            <a:r>
              <a:rPr lang="fr-FR" dirty="0">
                <a:sym typeface="Wingdings" panose="05000000000000000000" pitchFamily="2" charset="2"/>
              </a:rPr>
              <a:t>majorité des clients ignorent </a:t>
            </a:r>
            <a:r>
              <a:rPr lang="fr-FR" dirty="0" smtClean="0">
                <a:sym typeface="Wingdings" panose="05000000000000000000" pitchFamily="2" charset="2"/>
              </a:rPr>
              <a:t>les conséquences de la </a:t>
            </a:r>
            <a:r>
              <a:rPr lang="fr-FR" dirty="0">
                <a:sym typeface="Wingdings" panose="05000000000000000000" pitchFamily="2" charset="2"/>
              </a:rPr>
              <a:t>clause de perte de revenu et pensent </a:t>
            </a:r>
            <a:r>
              <a:rPr lang="fr-FR" dirty="0" smtClean="0">
                <a:sym typeface="Wingdings" panose="05000000000000000000" pitchFamily="2" charset="2"/>
              </a:rPr>
              <a:t>bénéficier d’une prestation forfaitaire. C’est une garantie adaptée </a:t>
            </a:r>
            <a:r>
              <a:rPr lang="fr-FR" dirty="0">
                <a:sym typeface="Wingdings" panose="05000000000000000000" pitchFamily="2" charset="2"/>
              </a:rPr>
              <a:t>à tous les salariés, facilement </a:t>
            </a:r>
            <a:r>
              <a:rPr lang="fr-FR" dirty="0" smtClean="0">
                <a:sym typeface="Wingdings" panose="05000000000000000000" pitchFamily="2" charset="2"/>
              </a:rPr>
              <a:t>compréhensible et très demandée</a:t>
            </a:r>
            <a:r>
              <a:rPr lang="fr-FR" dirty="0">
                <a:sym typeface="Wingdings" panose="05000000000000000000" pitchFamily="2" charset="2"/>
              </a:rPr>
              <a:t>.</a:t>
            </a:r>
          </a:p>
        </p:txBody>
      </p:sp>
      <p:graphicFrame>
        <p:nvGraphicFramePr>
          <p:cNvPr id="8" name="Tableau 7"/>
          <p:cNvGraphicFramePr>
            <a:graphicFrameLocks noGrp="1"/>
          </p:cNvGraphicFramePr>
          <p:nvPr>
            <p:extLst>
              <p:ext uri="{D42A27DB-BD31-4B8C-83A1-F6EECF244321}">
                <p14:modId xmlns:p14="http://schemas.microsoft.com/office/powerpoint/2010/main" val="2288277787"/>
              </p:ext>
            </p:extLst>
          </p:nvPr>
        </p:nvGraphicFramePr>
        <p:xfrm>
          <a:off x="3960000" y="2520000"/>
          <a:ext cx="7920000" cy="3060000"/>
        </p:xfrm>
        <a:graphic>
          <a:graphicData uri="http://schemas.openxmlformats.org/drawingml/2006/table">
            <a:tbl>
              <a:tblPr firstRow="1" bandRow="1">
                <a:tableStyleId>{5C22544A-7EE6-4342-B048-85BDC9FD1C3A}</a:tableStyleId>
              </a:tblPr>
              <a:tblGrid>
                <a:gridCol w="3960000">
                  <a:extLst>
                    <a:ext uri="{9D8B030D-6E8A-4147-A177-3AD203B41FA5}">
                      <a16:colId xmlns:a16="http://schemas.microsoft.com/office/drawing/2014/main" val="3609208306"/>
                    </a:ext>
                  </a:extLst>
                </a:gridCol>
                <a:gridCol w="3960000">
                  <a:extLst>
                    <a:ext uri="{9D8B030D-6E8A-4147-A177-3AD203B41FA5}">
                      <a16:colId xmlns:a16="http://schemas.microsoft.com/office/drawing/2014/main" val="3891123021"/>
                    </a:ext>
                  </a:extLst>
                </a:gridCol>
              </a:tblGrid>
              <a:tr h="360000">
                <a:tc>
                  <a:txBody>
                    <a:bodyPr/>
                    <a:lstStyle/>
                    <a:p>
                      <a:pPr algn="ctr"/>
                      <a:r>
                        <a:rPr lang="fr-FR" sz="1400" b="0" dirty="0" smtClean="0"/>
                        <a:t>Garantie</a:t>
                      </a:r>
                      <a:r>
                        <a:rPr lang="fr-FR" sz="1400" b="0" baseline="0" dirty="0" smtClean="0"/>
                        <a:t> dans le socle du contrat</a:t>
                      </a:r>
                      <a:endParaRPr lang="fr-FR" sz="1400" b="0" dirty="0"/>
                    </a:p>
                  </a:txBody>
                  <a:tcPr anchor="ctr">
                    <a:solidFill>
                      <a:schemeClr val="tx1">
                        <a:lumMod val="50000"/>
                        <a:lumOff val="50000"/>
                      </a:schemeClr>
                    </a:solidFill>
                  </a:tcPr>
                </a:tc>
                <a:tc>
                  <a:txBody>
                    <a:bodyPr/>
                    <a:lstStyle/>
                    <a:p>
                      <a:pPr algn="ctr"/>
                      <a:r>
                        <a:rPr lang="fr-FR" sz="1400" b="1" dirty="0" smtClean="0"/>
                        <a:t>Garantie additionnelle</a:t>
                      </a:r>
                      <a:endParaRPr lang="fr-FR" sz="1400" b="1" dirty="0"/>
                    </a:p>
                  </a:txBody>
                  <a:tcPr anchor="ctr">
                    <a:solidFill>
                      <a:schemeClr val="tx1">
                        <a:lumMod val="50000"/>
                        <a:lumOff val="50000"/>
                      </a:schemeClr>
                    </a:solidFill>
                  </a:tcPr>
                </a:tc>
                <a:extLst>
                  <a:ext uri="{0D108BD9-81ED-4DB2-BD59-A6C34878D82A}">
                    <a16:rowId xmlns:a16="http://schemas.microsoft.com/office/drawing/2014/main" val="4203493543"/>
                  </a:ext>
                </a:extLst>
              </a:tr>
              <a:tr h="2700000">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fr-FR" sz="900" b="1" kern="1200" dirty="0" smtClean="0">
                          <a:solidFill>
                            <a:schemeClr val="dk1"/>
                          </a:solidFill>
                          <a:latin typeface="+mn-lt"/>
                          <a:ea typeface="+mn-ea"/>
                          <a:cs typeface="+mn-cs"/>
                        </a:rPr>
                        <a:t>Extrait</a:t>
                      </a:r>
                      <a:r>
                        <a:rPr lang="fr-FR" sz="900" b="1" kern="1200" baseline="0" dirty="0" smtClean="0">
                          <a:solidFill>
                            <a:schemeClr val="dk1"/>
                          </a:solidFill>
                          <a:latin typeface="+mn-lt"/>
                          <a:ea typeface="+mn-ea"/>
                          <a:cs typeface="+mn-cs"/>
                        </a:rPr>
                        <a:t> de la n</a:t>
                      </a:r>
                      <a:r>
                        <a:rPr lang="fr-FR" sz="900" b="1" kern="1200" dirty="0" smtClean="0">
                          <a:solidFill>
                            <a:schemeClr val="dk1"/>
                          </a:solidFill>
                          <a:latin typeface="+mn-lt"/>
                          <a:ea typeface="+mn-ea"/>
                          <a:cs typeface="+mn-cs"/>
                        </a:rPr>
                        <a:t>otice</a:t>
                      </a:r>
                      <a:r>
                        <a:rPr lang="fr-FR" sz="900" b="1" kern="1200" baseline="0" dirty="0" smtClean="0">
                          <a:solidFill>
                            <a:schemeClr val="dk1"/>
                          </a:solidFill>
                          <a:latin typeface="+mn-lt"/>
                          <a:ea typeface="+mn-ea"/>
                          <a:cs typeface="+mn-cs"/>
                        </a:rPr>
                        <a:t> article 18.4.4</a:t>
                      </a:r>
                      <a:endParaRPr lang="fr-FR" sz="900" kern="1200" dirty="0" smtClean="0">
                        <a:solidFill>
                          <a:schemeClr val="dk1"/>
                        </a:solidFill>
                        <a:latin typeface="+mn-lt"/>
                        <a:ea typeface="+mn-ea"/>
                        <a:cs typeface="+mn-cs"/>
                      </a:endParaRPr>
                    </a:p>
                    <a:p>
                      <a:pPr marL="0" algn="l" defTabSz="914400" rtl="0" eaLnBrk="1" latinLnBrk="0" hangingPunct="1">
                        <a:spcBef>
                          <a:spcPts val="600"/>
                        </a:spcBef>
                      </a:pPr>
                      <a:r>
                        <a:rPr lang="fr-FR" sz="900" kern="1200" dirty="0" smtClean="0">
                          <a:solidFill>
                            <a:schemeClr val="dk1"/>
                          </a:solidFill>
                          <a:latin typeface="+mn-lt"/>
                          <a:ea typeface="+mn-ea"/>
                          <a:cs typeface="+mn-cs"/>
                        </a:rPr>
                        <a:t>En cas d’ITT/IPT, et pendant toute la durée de celle-ci, l’assureur règle :</a:t>
                      </a:r>
                    </a:p>
                    <a:p>
                      <a:pPr marL="0" algn="l" defTabSz="914400" rtl="0" eaLnBrk="1" latinLnBrk="0" hangingPunct="1">
                        <a:spcBef>
                          <a:spcPts val="600"/>
                        </a:spcBef>
                      </a:pPr>
                      <a:r>
                        <a:rPr lang="fr-FR" sz="900" kern="1200" dirty="0" smtClean="0">
                          <a:solidFill>
                            <a:schemeClr val="dk1"/>
                          </a:solidFill>
                          <a:latin typeface="+mn-lt"/>
                          <a:ea typeface="+mn-ea"/>
                          <a:cs typeface="+mn-cs"/>
                        </a:rPr>
                        <a:t>I) Si l’assuré est un travailleur non salarié, non fonctionnaire ou assimilé : 100% du montant de l’échéance mensuelle de remboursement*</a:t>
                      </a:r>
                      <a:r>
                        <a:rPr lang="fr-FR" sz="900" kern="1200" baseline="0" dirty="0" smtClean="0">
                          <a:solidFill>
                            <a:schemeClr val="dk1"/>
                          </a:solidFill>
                          <a:latin typeface="+mn-lt"/>
                          <a:ea typeface="+mn-ea"/>
                          <a:cs typeface="+mn-cs"/>
                        </a:rPr>
                        <a:t> ;</a:t>
                      </a:r>
                      <a:endParaRPr lang="fr-FR" sz="900" kern="1200" dirty="0" smtClean="0">
                        <a:solidFill>
                          <a:schemeClr val="dk1"/>
                        </a:solidFill>
                        <a:latin typeface="+mn-lt"/>
                        <a:ea typeface="+mn-ea"/>
                        <a:cs typeface="+mn-cs"/>
                      </a:endParaRPr>
                    </a:p>
                    <a:p>
                      <a:pPr>
                        <a:spcBef>
                          <a:spcPts val="600"/>
                        </a:spcBef>
                      </a:pPr>
                      <a:r>
                        <a:rPr lang="fr-FR" sz="900" kern="1200" dirty="0" smtClean="0">
                          <a:solidFill>
                            <a:schemeClr val="dk1"/>
                          </a:solidFill>
                          <a:latin typeface="+mn-lt"/>
                          <a:ea typeface="+mn-ea"/>
                          <a:cs typeface="+mn-cs"/>
                        </a:rPr>
                        <a:t>II) Si l’assuré est sans activité professionnelle et ne perçoit pas d’allocations versées par pôle emploi ou organismes similaires : 50% du montant de l’échéance mensuelle de remboursement*</a:t>
                      </a:r>
                      <a:r>
                        <a:rPr lang="fr-FR" sz="900" kern="1200" baseline="0" dirty="0" smtClean="0">
                          <a:solidFill>
                            <a:schemeClr val="dk1"/>
                          </a:solidFill>
                          <a:latin typeface="+mn-lt"/>
                          <a:ea typeface="+mn-ea"/>
                          <a:cs typeface="+mn-cs"/>
                        </a:rPr>
                        <a:t> ;</a:t>
                      </a:r>
                      <a:endParaRPr lang="fr-FR" sz="900" kern="1200" dirty="0" smtClean="0">
                        <a:solidFill>
                          <a:schemeClr val="dk1"/>
                        </a:solidFill>
                        <a:latin typeface="+mn-lt"/>
                        <a:ea typeface="+mn-ea"/>
                        <a:cs typeface="+mn-cs"/>
                      </a:endParaRPr>
                    </a:p>
                    <a:p>
                      <a:pPr>
                        <a:spcBef>
                          <a:spcPts val="600"/>
                        </a:spcBef>
                      </a:pPr>
                      <a:r>
                        <a:rPr lang="fr-FR" sz="900" kern="1200" dirty="0" smtClean="0">
                          <a:solidFill>
                            <a:srgbClr val="FF0000"/>
                          </a:solidFill>
                          <a:latin typeface="+mn-lt"/>
                          <a:ea typeface="+mn-ea"/>
                          <a:cs typeface="+mn-cs"/>
                        </a:rPr>
                        <a:t>III) Si l’Assuré est salarié, fonctionnaire ou assimilé, ou en recherche d’emploi</a:t>
                      </a:r>
                      <a:r>
                        <a:rPr lang="fr-FR" sz="900" kern="1200" baseline="0" dirty="0" smtClean="0">
                          <a:solidFill>
                            <a:srgbClr val="FF0000"/>
                          </a:solidFill>
                          <a:latin typeface="+mn-lt"/>
                          <a:ea typeface="+mn-ea"/>
                          <a:cs typeface="+mn-cs"/>
                        </a:rPr>
                        <a:t> </a:t>
                      </a:r>
                      <a:r>
                        <a:rPr lang="fr-FR" sz="900" kern="1200" dirty="0" smtClean="0">
                          <a:solidFill>
                            <a:srgbClr val="FF0000"/>
                          </a:solidFill>
                          <a:latin typeface="+mn-lt"/>
                          <a:ea typeface="+mn-ea"/>
                          <a:cs typeface="+mn-cs"/>
                        </a:rPr>
                        <a:t>: la prestation mensuelle est calculée sur la base de l’échéance rapportée au mois</a:t>
                      </a:r>
                      <a:r>
                        <a:rPr lang="fr-FR" sz="900" kern="1200" baseline="0" dirty="0" smtClean="0">
                          <a:solidFill>
                            <a:srgbClr val="FF0000"/>
                          </a:solidFill>
                          <a:latin typeface="+mn-lt"/>
                          <a:ea typeface="+mn-ea"/>
                          <a:cs typeface="+mn-cs"/>
                        </a:rPr>
                        <a:t>*</a:t>
                      </a:r>
                      <a:r>
                        <a:rPr lang="fr-FR" sz="900" kern="1200" dirty="0" smtClean="0">
                          <a:solidFill>
                            <a:srgbClr val="FF0000"/>
                          </a:solidFill>
                          <a:latin typeface="+mn-lt"/>
                          <a:ea typeface="+mn-ea"/>
                          <a:cs typeface="+mn-cs"/>
                        </a:rPr>
                        <a:t> et dans tous les cas limitée à la perte de revenu de l’assuré. La perte de revenu est définie comme étant la différence entre le revenu de référence de l’assuré avant l’arrêt de travail et son revenu de remplacement.</a:t>
                      </a:r>
                    </a:p>
                    <a:p>
                      <a:pPr marL="0" marR="0" lvl="0" indent="0" algn="l" defTabSz="914400" rtl="0" eaLnBrk="1" fontAlgn="auto" latinLnBrk="0" hangingPunct="1">
                        <a:lnSpc>
                          <a:spcPct val="100000"/>
                        </a:lnSpc>
                        <a:spcBef>
                          <a:spcPts val="600"/>
                        </a:spcBef>
                        <a:spcAft>
                          <a:spcPts val="0"/>
                        </a:spcAft>
                        <a:buClrTx/>
                        <a:buSzTx/>
                        <a:buFontTx/>
                        <a:buNone/>
                        <a:tabLst/>
                        <a:defRPr/>
                      </a:pPr>
                      <a:r>
                        <a:rPr lang="fr-FR" sz="800" kern="1200" dirty="0" smtClean="0">
                          <a:solidFill>
                            <a:schemeClr val="dk1"/>
                          </a:solidFill>
                          <a:latin typeface="+mn-lt"/>
                          <a:ea typeface="+mn-ea"/>
                          <a:cs typeface="+mn-cs"/>
                        </a:rPr>
                        <a:t>* (prime d’assurance comprise au titre du contrat), au prorata du nombre de jours d’incapacité justifié par l’assuré et de la quotité d’assurance figurant sur le bulletin individuel de demande d’adhésion.</a:t>
                      </a:r>
                    </a:p>
                  </a:txBody>
                  <a:tcPr anchor="ctr">
                    <a:solidFill>
                      <a:schemeClr val="bg1">
                        <a:lumMod val="95000"/>
                      </a:schemeClr>
                    </a:solidFill>
                  </a:tcPr>
                </a:tc>
                <a:tc>
                  <a:txBody>
                    <a:bodyPr/>
                    <a:lstStyle/>
                    <a:p>
                      <a:pPr>
                        <a:spcBef>
                          <a:spcPts val="600"/>
                        </a:spcBef>
                      </a:pPr>
                      <a:r>
                        <a:rPr lang="fr-FR" sz="1000" b="1" kern="1200" dirty="0" smtClean="0">
                          <a:solidFill>
                            <a:srgbClr val="00B050"/>
                          </a:solidFill>
                          <a:latin typeface="+mn-lt"/>
                          <a:ea typeface="+mn-ea"/>
                          <a:cs typeface="+mn-cs"/>
                        </a:rPr>
                        <a:t>IV) Si l’assuré a opté pour la prestation forfaitaire lors de sa demande d’adhésion et qu’il n’a pas procédé à la résiliation de cette option à la date du sinistre : 100% du montant de l’échéance mensuelle de remboursement (prime d’assurance comprise au titre du contrat), au prorata du nombre de jours d’incapacité justifié par l’Assuré, et de la quotité d’assurance figurant sur le bulletin individuel de demande d’adhésion. </a:t>
                      </a:r>
                    </a:p>
                  </a:txBody>
                  <a:tcPr anchor="ctr">
                    <a:solidFill>
                      <a:schemeClr val="bg1">
                        <a:lumMod val="95000"/>
                      </a:schemeClr>
                    </a:solidFill>
                  </a:tcPr>
                </a:tc>
                <a:extLst>
                  <a:ext uri="{0D108BD9-81ED-4DB2-BD59-A6C34878D82A}">
                    <a16:rowId xmlns:a16="http://schemas.microsoft.com/office/drawing/2014/main" val="127713460"/>
                  </a:ext>
                </a:extLst>
              </a:tr>
            </a:tbl>
          </a:graphicData>
        </a:graphic>
      </p:graphicFrame>
      <p:sp>
        <p:nvSpPr>
          <p:cNvPr id="11" name="Espace réservé du texte 10"/>
          <p:cNvSpPr>
            <a:spLocks noGrp="1"/>
          </p:cNvSpPr>
          <p:nvPr>
            <p:ph type="body" sz="quarter" idx="12"/>
          </p:nvPr>
        </p:nvSpPr>
        <p:spPr/>
        <p:txBody>
          <a:bodyPr>
            <a:normAutofit/>
          </a:bodyPr>
          <a:lstStyle/>
          <a:p>
            <a:r>
              <a:rPr lang="fr-FR" dirty="0"/>
              <a:t>La nouvelle offre </a:t>
            </a:r>
            <a:r>
              <a:rPr lang="fr-FR" dirty="0" smtClean="0"/>
              <a:t>propose un socle renforcé </a:t>
            </a:r>
            <a:r>
              <a:rPr lang="fr-FR" dirty="0"/>
              <a:t>et </a:t>
            </a:r>
            <a:r>
              <a:rPr lang="fr-FR" dirty="0" smtClean="0"/>
              <a:t>devient personnalisable </a:t>
            </a:r>
            <a:r>
              <a:rPr lang="fr-FR" dirty="0"/>
              <a:t>avec des </a:t>
            </a:r>
            <a:r>
              <a:rPr lang="fr-FR" dirty="0" smtClean="0"/>
              <a:t>garanties additionnelles</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smtClean="0"/>
              <a:t>4</a:t>
            </a:r>
            <a:endParaRPr lang="fr-FR" dirty="0"/>
          </a:p>
        </p:txBody>
      </p:sp>
      <p:graphicFrame>
        <p:nvGraphicFramePr>
          <p:cNvPr id="3" name="Diagramme 2"/>
          <p:cNvGraphicFramePr/>
          <p:nvPr>
            <p:extLst/>
          </p:nvPr>
        </p:nvGraphicFramePr>
        <p:xfrm>
          <a:off x="-900000" y="1890000"/>
          <a:ext cx="4680000" cy="41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39445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780000" y="1851102"/>
            <a:ext cx="8100000" cy="4680000"/>
          </a:xfrm>
        </p:spPr>
        <p:txBody>
          <a:bodyPr>
            <a:normAutofit/>
          </a:bodyPr>
          <a:lstStyle/>
          <a:p>
            <a:r>
              <a:rPr lang="fr-FR" dirty="0"/>
              <a:t>La garantie additionnelle </a:t>
            </a:r>
            <a:r>
              <a:rPr lang="fr-FR" b="1" dirty="0" smtClean="0"/>
              <a:t>franchise 30 jours</a:t>
            </a:r>
            <a:r>
              <a:rPr lang="fr-FR" dirty="0" smtClean="0"/>
              <a:t> </a:t>
            </a:r>
            <a:r>
              <a:rPr lang="fr-FR" dirty="0"/>
              <a:t>répond au besoin client sur </a:t>
            </a:r>
            <a:r>
              <a:rPr lang="fr-FR" dirty="0" smtClean="0"/>
              <a:t>la réduction du </a:t>
            </a:r>
            <a:r>
              <a:rPr lang="fr-FR" dirty="0"/>
              <a:t>délai de franchise sur </a:t>
            </a:r>
            <a:r>
              <a:rPr lang="fr-FR" dirty="0" smtClean="0"/>
              <a:t>l’ITT.</a:t>
            </a:r>
            <a:endParaRPr lang="fr-FR" dirty="0"/>
          </a:p>
          <a:p>
            <a:endParaRPr lang="fr-FR" dirty="0" smtClean="0"/>
          </a:p>
          <a:p>
            <a:endParaRPr lang="fr-FR" dirty="0"/>
          </a:p>
          <a:p>
            <a:endParaRPr lang="fr-FR" dirty="0"/>
          </a:p>
          <a:p>
            <a:endParaRPr lang="fr-FR" dirty="0"/>
          </a:p>
          <a:p>
            <a:endParaRPr lang="fr-FR" dirty="0"/>
          </a:p>
          <a:p>
            <a:endParaRPr lang="fr-FR" dirty="0"/>
          </a:p>
          <a:p>
            <a:endParaRPr lang="fr-FR" dirty="0"/>
          </a:p>
          <a:p>
            <a:endParaRPr lang="fr-FR" dirty="0"/>
          </a:p>
          <a:p>
            <a:endParaRPr lang="fr-FR" dirty="0" smtClean="0"/>
          </a:p>
          <a:p>
            <a:endParaRPr lang="fr-FR" dirty="0"/>
          </a:p>
          <a:p>
            <a:pPr marL="0" indent="0">
              <a:buNone/>
            </a:pPr>
            <a:r>
              <a:rPr lang="fr-FR" dirty="0">
                <a:solidFill>
                  <a:srgbClr val="C00000"/>
                </a:solidFill>
                <a:sym typeface="Wingdings" panose="05000000000000000000" pitchFamily="2" charset="2"/>
              </a:rPr>
              <a:t></a:t>
            </a:r>
            <a:r>
              <a:rPr lang="fr-FR" dirty="0">
                <a:sym typeface="Wingdings" panose="05000000000000000000" pitchFamily="2" charset="2"/>
              </a:rPr>
              <a:t> </a:t>
            </a:r>
            <a:r>
              <a:rPr lang="fr-FR" dirty="0" smtClean="0">
                <a:sym typeface="Wingdings" panose="05000000000000000000" pitchFamily="2" charset="2"/>
              </a:rPr>
              <a:t>Parce que la rapidité de prise en charge d’un sinistre est vitale pour certains clients, cette </a:t>
            </a:r>
            <a:r>
              <a:rPr lang="fr-FR" dirty="0">
                <a:sym typeface="Wingdings" panose="05000000000000000000" pitchFamily="2" charset="2"/>
              </a:rPr>
              <a:t>garantie </a:t>
            </a:r>
            <a:r>
              <a:rPr lang="fr-FR" dirty="0" smtClean="0">
                <a:sym typeface="Wingdings" panose="05000000000000000000" pitchFamily="2" charset="2"/>
              </a:rPr>
              <a:t>est adaptée </a:t>
            </a:r>
            <a:r>
              <a:rPr lang="fr-FR" dirty="0">
                <a:sym typeface="Wingdings" panose="05000000000000000000" pitchFamily="2" charset="2"/>
              </a:rPr>
              <a:t>à tous les travailleurs non </a:t>
            </a:r>
            <a:r>
              <a:rPr lang="fr-FR" dirty="0" smtClean="0">
                <a:sym typeface="Wingdings" panose="05000000000000000000" pitchFamily="2" charset="2"/>
              </a:rPr>
              <a:t>salariés et à tous ceux qui veulent renforcer leur protection</a:t>
            </a:r>
            <a:r>
              <a:rPr lang="fr-FR" dirty="0" smtClean="0"/>
              <a:t>.</a:t>
            </a:r>
            <a:endParaRPr lang="fr-FR" dirty="0"/>
          </a:p>
        </p:txBody>
      </p:sp>
      <p:sp>
        <p:nvSpPr>
          <p:cNvPr id="11" name="Espace réservé du texte 10"/>
          <p:cNvSpPr>
            <a:spLocks noGrp="1"/>
          </p:cNvSpPr>
          <p:nvPr>
            <p:ph type="body" sz="quarter" idx="12"/>
          </p:nvPr>
        </p:nvSpPr>
        <p:spPr/>
        <p:txBody>
          <a:bodyPr>
            <a:normAutofit/>
          </a:bodyPr>
          <a:lstStyle/>
          <a:p>
            <a:r>
              <a:rPr lang="fr-FR" dirty="0"/>
              <a:t>La nouvelle offre </a:t>
            </a:r>
            <a:r>
              <a:rPr lang="fr-FR" dirty="0" smtClean="0"/>
              <a:t>propose un socle renforcé </a:t>
            </a:r>
            <a:r>
              <a:rPr lang="fr-FR" dirty="0"/>
              <a:t>et </a:t>
            </a:r>
            <a:r>
              <a:rPr lang="fr-FR" dirty="0" smtClean="0"/>
              <a:t>devient personnalisable </a:t>
            </a:r>
            <a:r>
              <a:rPr lang="fr-FR" dirty="0"/>
              <a:t>avec des </a:t>
            </a:r>
            <a:r>
              <a:rPr lang="fr-FR" dirty="0" smtClean="0"/>
              <a:t>garanties additionnelles</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smtClean="0"/>
              <a:t>5</a:t>
            </a:r>
            <a:endParaRPr lang="fr-FR" dirty="0"/>
          </a:p>
        </p:txBody>
      </p:sp>
      <p:graphicFrame>
        <p:nvGraphicFramePr>
          <p:cNvPr id="8" name="Tableau 7"/>
          <p:cNvGraphicFramePr>
            <a:graphicFrameLocks noGrp="1"/>
          </p:cNvGraphicFramePr>
          <p:nvPr>
            <p:extLst>
              <p:ext uri="{D42A27DB-BD31-4B8C-83A1-F6EECF244321}">
                <p14:modId xmlns:p14="http://schemas.microsoft.com/office/powerpoint/2010/main" val="3294547282"/>
              </p:ext>
            </p:extLst>
          </p:nvPr>
        </p:nvGraphicFramePr>
        <p:xfrm>
          <a:off x="3960000" y="2520000"/>
          <a:ext cx="7920000" cy="2880000"/>
        </p:xfrm>
        <a:graphic>
          <a:graphicData uri="http://schemas.openxmlformats.org/drawingml/2006/table">
            <a:tbl>
              <a:tblPr firstRow="1" bandRow="1">
                <a:tableStyleId>{5C22544A-7EE6-4342-B048-85BDC9FD1C3A}</a:tableStyleId>
              </a:tblPr>
              <a:tblGrid>
                <a:gridCol w="3960000">
                  <a:extLst>
                    <a:ext uri="{9D8B030D-6E8A-4147-A177-3AD203B41FA5}">
                      <a16:colId xmlns:a16="http://schemas.microsoft.com/office/drawing/2014/main" val="3609208306"/>
                    </a:ext>
                  </a:extLst>
                </a:gridCol>
                <a:gridCol w="3960000">
                  <a:extLst>
                    <a:ext uri="{9D8B030D-6E8A-4147-A177-3AD203B41FA5}">
                      <a16:colId xmlns:a16="http://schemas.microsoft.com/office/drawing/2014/main" val="3891123021"/>
                    </a:ext>
                  </a:extLst>
                </a:gridCol>
              </a:tblGrid>
              <a:tr h="360000">
                <a:tc>
                  <a:txBody>
                    <a:bodyPr/>
                    <a:lstStyle/>
                    <a:p>
                      <a:pPr algn="ctr"/>
                      <a:r>
                        <a:rPr lang="fr-FR" sz="1400" b="0" dirty="0" smtClean="0"/>
                        <a:t>Garantie</a:t>
                      </a:r>
                      <a:r>
                        <a:rPr lang="fr-FR" sz="1400" b="0" baseline="0" dirty="0" smtClean="0"/>
                        <a:t> dans le socle du contrat</a:t>
                      </a:r>
                      <a:endParaRPr lang="fr-FR" sz="1400" b="0" dirty="0"/>
                    </a:p>
                  </a:txBody>
                  <a:tcPr anchor="ctr">
                    <a:solidFill>
                      <a:schemeClr val="tx1">
                        <a:lumMod val="50000"/>
                        <a:lumOff val="50000"/>
                      </a:schemeClr>
                    </a:solidFill>
                  </a:tcPr>
                </a:tc>
                <a:tc>
                  <a:txBody>
                    <a:bodyPr/>
                    <a:lstStyle/>
                    <a:p>
                      <a:pPr algn="ctr"/>
                      <a:r>
                        <a:rPr lang="fr-FR" sz="1400" b="1" dirty="0" smtClean="0"/>
                        <a:t>Garantie additionnelle</a:t>
                      </a:r>
                      <a:endParaRPr lang="fr-FR" sz="1400" b="1" dirty="0"/>
                    </a:p>
                  </a:txBody>
                  <a:tcPr anchor="ctr">
                    <a:solidFill>
                      <a:schemeClr val="tx1">
                        <a:lumMod val="50000"/>
                        <a:lumOff val="50000"/>
                      </a:schemeClr>
                    </a:solidFill>
                  </a:tcPr>
                </a:tc>
                <a:extLst>
                  <a:ext uri="{0D108BD9-81ED-4DB2-BD59-A6C34878D82A}">
                    <a16:rowId xmlns:a16="http://schemas.microsoft.com/office/drawing/2014/main" val="4203493543"/>
                  </a:ext>
                </a:extLst>
              </a:tr>
              <a:tr h="2520000">
                <a:tc>
                  <a:txBody>
                    <a:bodyPr/>
                    <a:lstStyle/>
                    <a:p>
                      <a:pPr>
                        <a:spcBef>
                          <a:spcPts val="600"/>
                        </a:spcBef>
                      </a:pPr>
                      <a:r>
                        <a:rPr lang="fr-FR" sz="900" kern="1200" dirty="0" smtClean="0">
                          <a:solidFill>
                            <a:schemeClr val="dk1"/>
                          </a:solidFill>
                          <a:latin typeface="+mn-lt"/>
                          <a:ea typeface="+mn-ea"/>
                          <a:cs typeface="+mn-cs"/>
                        </a:rPr>
                        <a:t>Le délai de franchise correspond</a:t>
                      </a:r>
                      <a:r>
                        <a:rPr lang="fr-FR" sz="900" kern="1200" baseline="0" dirty="0" smtClean="0">
                          <a:solidFill>
                            <a:schemeClr val="dk1"/>
                          </a:solidFill>
                          <a:latin typeface="+mn-lt"/>
                          <a:ea typeface="+mn-ea"/>
                          <a:cs typeface="+mn-cs"/>
                        </a:rPr>
                        <a:t> à la </a:t>
                      </a:r>
                      <a:r>
                        <a:rPr lang="fr-FR" sz="900" kern="1200" dirty="0" smtClean="0">
                          <a:solidFill>
                            <a:schemeClr val="dk1"/>
                          </a:solidFill>
                          <a:latin typeface="+mn-lt"/>
                          <a:ea typeface="+mn-ea"/>
                          <a:cs typeface="+mn-cs"/>
                        </a:rPr>
                        <a:t>période durant laquelle l’assureur ne verse pas de prestations.</a:t>
                      </a:r>
                    </a:p>
                    <a:p>
                      <a:pPr marL="0" marR="0" lvl="0" indent="0" algn="l" defTabSz="914400" rtl="0" eaLnBrk="1" fontAlgn="auto" latinLnBrk="0" hangingPunct="1">
                        <a:lnSpc>
                          <a:spcPct val="100000"/>
                        </a:lnSpc>
                        <a:spcBef>
                          <a:spcPts val="600"/>
                        </a:spcBef>
                        <a:spcAft>
                          <a:spcPts val="0"/>
                        </a:spcAft>
                        <a:buClrTx/>
                        <a:buSzTx/>
                        <a:buFontTx/>
                        <a:buNone/>
                        <a:tabLst/>
                        <a:defRPr/>
                      </a:pPr>
                      <a:r>
                        <a:rPr lang="fr-FR" sz="900" b="1" kern="1200" dirty="0" smtClean="0">
                          <a:solidFill>
                            <a:schemeClr val="dk1"/>
                          </a:solidFill>
                          <a:latin typeface="+mn-lt"/>
                          <a:ea typeface="+mn-ea"/>
                          <a:cs typeface="+mn-cs"/>
                        </a:rPr>
                        <a:t>Extrait</a:t>
                      </a:r>
                      <a:r>
                        <a:rPr lang="fr-FR" sz="900" b="1" kern="1200" baseline="0" dirty="0" smtClean="0">
                          <a:solidFill>
                            <a:schemeClr val="dk1"/>
                          </a:solidFill>
                          <a:latin typeface="+mn-lt"/>
                          <a:ea typeface="+mn-ea"/>
                          <a:cs typeface="+mn-cs"/>
                        </a:rPr>
                        <a:t> de la n</a:t>
                      </a:r>
                      <a:r>
                        <a:rPr lang="fr-FR" sz="900" b="1" kern="1200" dirty="0" smtClean="0">
                          <a:solidFill>
                            <a:schemeClr val="dk1"/>
                          </a:solidFill>
                          <a:latin typeface="+mn-lt"/>
                          <a:ea typeface="+mn-ea"/>
                          <a:cs typeface="+mn-cs"/>
                        </a:rPr>
                        <a:t>otice</a:t>
                      </a:r>
                      <a:r>
                        <a:rPr lang="fr-FR" sz="900" b="1" kern="1200" baseline="0" dirty="0" smtClean="0">
                          <a:solidFill>
                            <a:schemeClr val="dk1"/>
                          </a:solidFill>
                          <a:latin typeface="+mn-lt"/>
                          <a:ea typeface="+mn-ea"/>
                          <a:cs typeface="+mn-cs"/>
                        </a:rPr>
                        <a:t> article 18.4</a:t>
                      </a:r>
                      <a:endParaRPr lang="fr-FR" sz="900" b="1" kern="1200" dirty="0" smtClean="0">
                        <a:solidFill>
                          <a:schemeClr val="dk1"/>
                        </a:solidFill>
                        <a:latin typeface="+mn-lt"/>
                        <a:ea typeface="+mn-ea"/>
                        <a:cs typeface="+mn-cs"/>
                      </a:endParaRPr>
                    </a:p>
                    <a:p>
                      <a:pPr>
                        <a:spcBef>
                          <a:spcPts val="600"/>
                        </a:spcBef>
                      </a:pPr>
                      <a:r>
                        <a:rPr lang="fr-FR" sz="900" kern="1200" dirty="0" smtClean="0">
                          <a:solidFill>
                            <a:schemeClr val="dk1"/>
                          </a:solidFill>
                          <a:latin typeface="+mn-lt"/>
                          <a:ea typeface="+mn-ea"/>
                          <a:cs typeface="+mn-cs"/>
                        </a:rPr>
                        <a:t>Quels sont les différents</a:t>
                      </a:r>
                      <a:r>
                        <a:rPr lang="fr-FR" sz="900" kern="1200" baseline="0" dirty="0" smtClean="0">
                          <a:solidFill>
                            <a:schemeClr val="dk1"/>
                          </a:solidFill>
                          <a:latin typeface="+mn-lt"/>
                          <a:ea typeface="+mn-ea"/>
                          <a:cs typeface="+mn-cs"/>
                        </a:rPr>
                        <a:t> </a:t>
                      </a:r>
                      <a:r>
                        <a:rPr lang="fr-FR" sz="900" kern="1200" dirty="0" smtClean="0">
                          <a:solidFill>
                            <a:schemeClr val="dk1"/>
                          </a:solidFill>
                          <a:latin typeface="+mn-lt"/>
                          <a:ea typeface="+mn-ea"/>
                          <a:cs typeface="+mn-cs"/>
                        </a:rPr>
                        <a:t>niveaux de franchise ?</a:t>
                      </a:r>
                    </a:p>
                    <a:p>
                      <a:pPr>
                        <a:spcBef>
                          <a:spcPts val="600"/>
                        </a:spcBef>
                      </a:pPr>
                      <a:r>
                        <a:rPr lang="fr-FR" sz="900" kern="1200" dirty="0" smtClean="0">
                          <a:solidFill>
                            <a:srgbClr val="FF0000"/>
                          </a:solidFill>
                          <a:latin typeface="+mn-lt"/>
                          <a:ea typeface="+mn-ea"/>
                          <a:cs typeface="+mn-cs"/>
                        </a:rPr>
                        <a:t>Aucune prestation n’est due ni payée par l’assureur pendant le délai de franchise soit 90 jours. L’assureur verse la prestation à compter du 91</a:t>
                      </a:r>
                      <a:r>
                        <a:rPr lang="fr-FR" sz="900" kern="1200" baseline="30000" dirty="0" smtClean="0">
                          <a:solidFill>
                            <a:srgbClr val="FF0000"/>
                          </a:solidFill>
                          <a:latin typeface="+mn-lt"/>
                          <a:ea typeface="+mn-ea"/>
                          <a:cs typeface="+mn-cs"/>
                        </a:rPr>
                        <a:t>ème</a:t>
                      </a:r>
                      <a:r>
                        <a:rPr lang="fr-FR" sz="900" kern="1200" dirty="0" smtClean="0">
                          <a:solidFill>
                            <a:srgbClr val="FF0000"/>
                          </a:solidFill>
                          <a:latin typeface="+mn-lt"/>
                          <a:ea typeface="+mn-ea"/>
                          <a:cs typeface="+mn-cs"/>
                        </a:rPr>
                        <a:t> jour après la survenance du sinistre. L’assuré sera tenu d’honorer lui-même le remboursement des échéances pendant 90 jours à compter de la survenance du sinistre.</a:t>
                      </a:r>
                    </a:p>
                    <a:p>
                      <a:pPr>
                        <a:spcBef>
                          <a:spcPts val="600"/>
                        </a:spcBef>
                      </a:pPr>
                      <a:r>
                        <a:rPr lang="fr-FR" sz="900" kern="1200" dirty="0" smtClean="0">
                          <a:solidFill>
                            <a:schemeClr val="dk1"/>
                          </a:solidFill>
                          <a:latin typeface="+mn-lt"/>
                          <a:ea typeface="+mn-ea"/>
                          <a:cs typeface="+mn-cs"/>
                        </a:rPr>
                        <a:t>Non-application du délai de franchise en cas de rechute :</a:t>
                      </a:r>
                    </a:p>
                    <a:p>
                      <a:pPr marL="0" lvl="1" indent="0" algn="l" defTabSz="914400" rtl="0" eaLnBrk="1" latinLnBrk="0" hangingPunct="1">
                        <a:spcBef>
                          <a:spcPts val="600"/>
                        </a:spcBef>
                        <a:buFont typeface="Courier New" panose="02070309020205020404" pitchFamily="49" charset="0"/>
                        <a:buNone/>
                      </a:pPr>
                      <a:r>
                        <a:rPr lang="fr-FR" sz="900" kern="1200" dirty="0" smtClean="0">
                          <a:solidFill>
                            <a:schemeClr val="dk1"/>
                          </a:solidFill>
                          <a:latin typeface="+mn-lt"/>
                          <a:ea typeface="+mn-ea"/>
                          <a:cs typeface="+mn-cs"/>
                        </a:rPr>
                        <a:t>Le délai de franchise n’est pas appliqué en cas de nouvelle période d’ITT justifiée par l’assuré, due à la même affection que celle qui motivait la demande précédente, si la durée d’interruption de la prise en charge au titre de la garantie ITT a été inférieure à 90 jours.</a:t>
                      </a:r>
                    </a:p>
                  </a:txBody>
                  <a:tcPr anchor="ctr">
                    <a:solidFill>
                      <a:schemeClr val="bg1">
                        <a:lumMod val="95000"/>
                      </a:schemeClr>
                    </a:solidFill>
                  </a:tcPr>
                </a:tc>
                <a:tc>
                  <a:txBody>
                    <a:bodyPr/>
                    <a:lstStyle/>
                    <a:p>
                      <a:pPr>
                        <a:spcBef>
                          <a:spcPts val="600"/>
                        </a:spcBef>
                      </a:pPr>
                      <a:r>
                        <a:rPr lang="fr-FR" sz="1000" b="1" kern="1200" dirty="0" smtClean="0">
                          <a:solidFill>
                            <a:srgbClr val="00B050"/>
                          </a:solidFill>
                          <a:latin typeface="+mn-lt"/>
                          <a:ea typeface="+mn-ea"/>
                          <a:cs typeface="+mn-cs"/>
                        </a:rPr>
                        <a:t>Aucune prestation n’est due ni payée par l’assureur pendant le délai de franchise soit 30 jours, l’assureur verse la prestation à compter du 31</a:t>
                      </a:r>
                      <a:r>
                        <a:rPr lang="fr-FR" sz="1000" b="1" kern="1200" baseline="30000" dirty="0" smtClean="0">
                          <a:solidFill>
                            <a:srgbClr val="00B050"/>
                          </a:solidFill>
                          <a:latin typeface="+mn-lt"/>
                          <a:ea typeface="+mn-ea"/>
                          <a:cs typeface="+mn-cs"/>
                        </a:rPr>
                        <a:t>ème</a:t>
                      </a:r>
                      <a:r>
                        <a:rPr lang="fr-FR" sz="1000" b="1" kern="1200" dirty="0" smtClean="0">
                          <a:solidFill>
                            <a:srgbClr val="00B050"/>
                          </a:solidFill>
                          <a:latin typeface="+mn-lt"/>
                          <a:ea typeface="+mn-ea"/>
                          <a:cs typeface="+mn-cs"/>
                        </a:rPr>
                        <a:t> jour après la survenance du sinistre.</a:t>
                      </a:r>
                    </a:p>
                    <a:p>
                      <a:pPr>
                        <a:spcBef>
                          <a:spcPts val="600"/>
                        </a:spcBef>
                      </a:pPr>
                      <a:r>
                        <a:rPr lang="fr-FR" sz="1000" b="1" kern="1200" dirty="0" smtClean="0">
                          <a:solidFill>
                            <a:srgbClr val="00B050"/>
                          </a:solidFill>
                          <a:latin typeface="+mn-lt"/>
                          <a:ea typeface="+mn-ea"/>
                          <a:cs typeface="+mn-cs"/>
                        </a:rPr>
                        <a:t>L’assuré sera tenu d’honorer lui-même le remboursement des échéances pendant 30 jours à compter de la survenance du sinistre.</a:t>
                      </a:r>
                    </a:p>
                    <a:p>
                      <a:pPr>
                        <a:spcBef>
                          <a:spcPts val="600"/>
                        </a:spcBef>
                      </a:pPr>
                      <a:r>
                        <a:rPr lang="fr-FR" sz="1000" b="1" kern="1200" dirty="0" smtClean="0">
                          <a:solidFill>
                            <a:srgbClr val="00B050"/>
                          </a:solidFill>
                          <a:latin typeface="+mn-lt"/>
                          <a:ea typeface="+mn-ea"/>
                          <a:cs typeface="+mn-cs"/>
                        </a:rPr>
                        <a:t>Cette option doit avoir été choisie par l’assuré lors de sa demande d’adhésion et être non résiliée à la date du sinistre.</a:t>
                      </a:r>
                      <a:endParaRPr lang="fr-FR" sz="1000" b="1" kern="1200" dirty="0">
                        <a:solidFill>
                          <a:srgbClr val="00B050"/>
                        </a:solidFill>
                        <a:latin typeface="+mn-lt"/>
                        <a:ea typeface="+mn-ea"/>
                        <a:cs typeface="+mn-cs"/>
                      </a:endParaRPr>
                    </a:p>
                  </a:txBody>
                  <a:tcPr anchor="ctr">
                    <a:solidFill>
                      <a:schemeClr val="bg1">
                        <a:lumMod val="95000"/>
                      </a:schemeClr>
                    </a:solidFill>
                  </a:tcPr>
                </a:tc>
                <a:extLst>
                  <a:ext uri="{0D108BD9-81ED-4DB2-BD59-A6C34878D82A}">
                    <a16:rowId xmlns:a16="http://schemas.microsoft.com/office/drawing/2014/main" val="127713460"/>
                  </a:ext>
                </a:extLst>
              </a:tr>
            </a:tbl>
          </a:graphicData>
        </a:graphic>
      </p:graphicFrame>
      <p:graphicFrame>
        <p:nvGraphicFramePr>
          <p:cNvPr id="9" name="Diagramme 8"/>
          <p:cNvGraphicFramePr/>
          <p:nvPr>
            <p:extLst>
              <p:ext uri="{D42A27DB-BD31-4B8C-83A1-F6EECF244321}">
                <p14:modId xmlns:p14="http://schemas.microsoft.com/office/powerpoint/2010/main" val="19872765"/>
              </p:ext>
            </p:extLst>
          </p:nvPr>
        </p:nvGraphicFramePr>
        <p:xfrm>
          <a:off x="-900000" y="1890000"/>
          <a:ext cx="4680000" cy="41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55960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780000" y="1851102"/>
            <a:ext cx="8100000" cy="4680000"/>
          </a:xfrm>
        </p:spPr>
        <p:txBody>
          <a:bodyPr>
            <a:normAutofit/>
          </a:bodyPr>
          <a:lstStyle/>
          <a:p>
            <a:r>
              <a:rPr lang="fr-FR" dirty="0"/>
              <a:t>La garantie additionnelle </a:t>
            </a:r>
            <a:r>
              <a:rPr lang="fr-FR" b="1" dirty="0" smtClean="0"/>
              <a:t>invalidité permanente partielle 33%</a:t>
            </a:r>
            <a:r>
              <a:rPr lang="fr-FR" dirty="0" smtClean="0"/>
              <a:t> </a:t>
            </a:r>
            <a:r>
              <a:rPr lang="fr-FR" dirty="0"/>
              <a:t>répond au besoin </a:t>
            </a:r>
            <a:r>
              <a:rPr lang="fr-FR" dirty="0" smtClean="0"/>
              <a:t>de renforcer sa protection selon </a:t>
            </a:r>
            <a:r>
              <a:rPr lang="fr-FR" dirty="0"/>
              <a:t>l’évolution du taux global </a:t>
            </a:r>
            <a:r>
              <a:rPr lang="fr-FR" dirty="0" smtClean="0"/>
              <a:t>d’incapacité.</a:t>
            </a:r>
            <a:endParaRPr lang="fr-FR" dirty="0"/>
          </a:p>
          <a:p>
            <a:endParaRPr lang="fr-FR" dirty="0" smtClean="0"/>
          </a:p>
          <a:p>
            <a:endParaRPr lang="fr-FR" dirty="0"/>
          </a:p>
          <a:p>
            <a:endParaRPr lang="fr-FR" dirty="0"/>
          </a:p>
          <a:p>
            <a:endParaRPr lang="fr-FR" dirty="0"/>
          </a:p>
          <a:p>
            <a:endParaRPr lang="fr-FR" dirty="0"/>
          </a:p>
          <a:p>
            <a:endParaRPr lang="fr-FR" dirty="0"/>
          </a:p>
          <a:p>
            <a:endParaRPr lang="fr-FR" dirty="0"/>
          </a:p>
          <a:p>
            <a:endParaRPr lang="fr-FR" dirty="0"/>
          </a:p>
          <a:p>
            <a:endParaRPr lang="fr-FR" dirty="0" smtClean="0"/>
          </a:p>
          <a:p>
            <a:endParaRPr lang="fr-FR" dirty="0"/>
          </a:p>
          <a:p>
            <a:pPr marL="0" indent="0">
              <a:buNone/>
            </a:pPr>
            <a:r>
              <a:rPr lang="fr-FR" dirty="0">
                <a:solidFill>
                  <a:srgbClr val="C00000"/>
                </a:solidFill>
                <a:sym typeface="Wingdings" panose="05000000000000000000" pitchFamily="2" charset="2"/>
              </a:rPr>
              <a:t></a:t>
            </a:r>
            <a:r>
              <a:rPr lang="fr-FR" dirty="0">
                <a:sym typeface="Wingdings" panose="05000000000000000000" pitchFamily="2" charset="2"/>
              </a:rPr>
              <a:t> </a:t>
            </a:r>
            <a:r>
              <a:rPr lang="fr-FR" dirty="0" smtClean="0">
                <a:sym typeface="Wingdings" panose="05000000000000000000" pitchFamily="2" charset="2"/>
              </a:rPr>
              <a:t>À partir de 33% d’incapacité, les conséquences des premiers problèmes de santé sont réelles, malheureusement estimées, exclues de toute prestation</a:t>
            </a:r>
            <a:r>
              <a:rPr lang="fr-FR" dirty="0">
                <a:sym typeface="Wingdings" panose="05000000000000000000" pitchFamily="2" charset="2"/>
              </a:rPr>
              <a:t> </a:t>
            </a:r>
            <a:r>
              <a:rPr lang="fr-FR" dirty="0" smtClean="0">
                <a:sym typeface="Wingdings" panose="05000000000000000000" pitchFamily="2" charset="2"/>
              </a:rPr>
              <a:t>et c</a:t>
            </a:r>
            <a:r>
              <a:rPr lang="fr-FR" dirty="0" smtClean="0"/>
              <a:t>ette garantie prend tout son sens.</a:t>
            </a:r>
            <a:endParaRPr lang="fr-FR" dirty="0">
              <a:sym typeface="Wingdings" panose="05000000000000000000" pitchFamily="2" charset="2"/>
            </a:endParaRPr>
          </a:p>
        </p:txBody>
      </p:sp>
      <p:sp>
        <p:nvSpPr>
          <p:cNvPr id="11" name="Espace réservé du texte 10"/>
          <p:cNvSpPr>
            <a:spLocks noGrp="1"/>
          </p:cNvSpPr>
          <p:nvPr>
            <p:ph type="body" sz="quarter" idx="12"/>
          </p:nvPr>
        </p:nvSpPr>
        <p:spPr/>
        <p:txBody>
          <a:bodyPr>
            <a:normAutofit/>
          </a:bodyPr>
          <a:lstStyle/>
          <a:p>
            <a:r>
              <a:rPr lang="fr-FR" dirty="0"/>
              <a:t>La nouvelle offre </a:t>
            </a:r>
            <a:r>
              <a:rPr lang="fr-FR" dirty="0" smtClean="0"/>
              <a:t>propose un socle renforcé </a:t>
            </a:r>
            <a:r>
              <a:rPr lang="fr-FR" dirty="0"/>
              <a:t>et </a:t>
            </a:r>
            <a:r>
              <a:rPr lang="fr-FR" dirty="0" smtClean="0"/>
              <a:t>devient personnalisable </a:t>
            </a:r>
            <a:r>
              <a:rPr lang="fr-FR" dirty="0"/>
              <a:t>avec des </a:t>
            </a:r>
            <a:r>
              <a:rPr lang="fr-FR" dirty="0" smtClean="0"/>
              <a:t>garanties additionnelles</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smtClean="0"/>
              <a:t>6</a:t>
            </a:r>
            <a:endParaRPr lang="fr-FR" dirty="0"/>
          </a:p>
        </p:txBody>
      </p:sp>
      <p:graphicFrame>
        <p:nvGraphicFramePr>
          <p:cNvPr id="3" name="Diagramme 2"/>
          <p:cNvGraphicFramePr/>
          <p:nvPr>
            <p:extLst>
              <p:ext uri="{D42A27DB-BD31-4B8C-83A1-F6EECF244321}">
                <p14:modId xmlns:p14="http://schemas.microsoft.com/office/powerpoint/2010/main" val="1228612925"/>
              </p:ext>
            </p:extLst>
          </p:nvPr>
        </p:nvGraphicFramePr>
        <p:xfrm>
          <a:off x="-900000" y="1890000"/>
          <a:ext cx="4680000" cy="41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465570731"/>
              </p:ext>
            </p:extLst>
          </p:nvPr>
        </p:nvGraphicFramePr>
        <p:xfrm>
          <a:off x="3960000" y="2520000"/>
          <a:ext cx="7920000" cy="2700000"/>
        </p:xfrm>
        <a:graphic>
          <a:graphicData uri="http://schemas.openxmlformats.org/drawingml/2006/table">
            <a:tbl>
              <a:tblPr firstRow="1" bandRow="1">
                <a:tableStyleId>{5C22544A-7EE6-4342-B048-85BDC9FD1C3A}</a:tableStyleId>
              </a:tblPr>
              <a:tblGrid>
                <a:gridCol w="3960000">
                  <a:extLst>
                    <a:ext uri="{9D8B030D-6E8A-4147-A177-3AD203B41FA5}">
                      <a16:colId xmlns:a16="http://schemas.microsoft.com/office/drawing/2014/main" val="3609208306"/>
                    </a:ext>
                  </a:extLst>
                </a:gridCol>
                <a:gridCol w="3960000">
                  <a:extLst>
                    <a:ext uri="{9D8B030D-6E8A-4147-A177-3AD203B41FA5}">
                      <a16:colId xmlns:a16="http://schemas.microsoft.com/office/drawing/2014/main" val="3891123021"/>
                    </a:ext>
                  </a:extLst>
                </a:gridCol>
              </a:tblGrid>
              <a:tr h="360000">
                <a:tc>
                  <a:txBody>
                    <a:bodyPr/>
                    <a:lstStyle/>
                    <a:p>
                      <a:pPr algn="ctr"/>
                      <a:r>
                        <a:rPr lang="fr-FR" sz="1400" b="0" dirty="0" smtClean="0"/>
                        <a:t>Garantie</a:t>
                      </a:r>
                      <a:r>
                        <a:rPr lang="fr-FR" sz="1400" b="0" baseline="0" dirty="0" smtClean="0"/>
                        <a:t> dans le socle du contrat</a:t>
                      </a:r>
                      <a:endParaRPr lang="fr-FR" sz="1400" b="0" dirty="0"/>
                    </a:p>
                  </a:txBody>
                  <a:tcPr anchor="ctr">
                    <a:solidFill>
                      <a:schemeClr val="tx1">
                        <a:lumMod val="50000"/>
                        <a:lumOff val="50000"/>
                      </a:schemeClr>
                    </a:solidFill>
                  </a:tcPr>
                </a:tc>
                <a:tc>
                  <a:txBody>
                    <a:bodyPr/>
                    <a:lstStyle/>
                    <a:p>
                      <a:pPr algn="ctr"/>
                      <a:r>
                        <a:rPr lang="fr-FR" sz="1400" b="1" dirty="0" smtClean="0"/>
                        <a:t>Garantie additionnelle</a:t>
                      </a:r>
                      <a:endParaRPr lang="fr-FR" sz="1400" b="1" dirty="0"/>
                    </a:p>
                  </a:txBody>
                  <a:tcPr anchor="ctr">
                    <a:solidFill>
                      <a:schemeClr val="tx1">
                        <a:lumMod val="50000"/>
                        <a:lumOff val="50000"/>
                      </a:schemeClr>
                    </a:solidFill>
                  </a:tcPr>
                </a:tc>
                <a:extLst>
                  <a:ext uri="{0D108BD9-81ED-4DB2-BD59-A6C34878D82A}">
                    <a16:rowId xmlns:a16="http://schemas.microsoft.com/office/drawing/2014/main" val="4203493543"/>
                  </a:ext>
                </a:extLst>
              </a:tr>
              <a:tr h="2340000">
                <a:tc>
                  <a:txBody>
                    <a:bodyPr/>
                    <a:lstStyle/>
                    <a:p>
                      <a:pPr marL="0" algn="l" defTabSz="914400" rtl="0" eaLnBrk="1" latinLnBrk="0" hangingPunct="1">
                        <a:spcBef>
                          <a:spcPts val="600"/>
                        </a:spcBef>
                      </a:pPr>
                      <a:r>
                        <a:rPr lang="fr-FR" sz="900" b="1" kern="1200" dirty="0" smtClean="0">
                          <a:solidFill>
                            <a:schemeClr val="dk1"/>
                          </a:solidFill>
                          <a:latin typeface="+mn-lt"/>
                          <a:ea typeface="+mn-ea"/>
                          <a:cs typeface="+mn-cs"/>
                        </a:rPr>
                        <a:t>Extrait</a:t>
                      </a:r>
                      <a:r>
                        <a:rPr lang="fr-FR" sz="900" b="1" kern="1200" baseline="0" dirty="0" smtClean="0">
                          <a:solidFill>
                            <a:schemeClr val="dk1"/>
                          </a:solidFill>
                          <a:latin typeface="+mn-lt"/>
                          <a:ea typeface="+mn-ea"/>
                          <a:cs typeface="+mn-cs"/>
                        </a:rPr>
                        <a:t> de la n</a:t>
                      </a:r>
                      <a:r>
                        <a:rPr lang="fr-FR" sz="900" b="1" kern="1200" dirty="0" smtClean="0">
                          <a:solidFill>
                            <a:schemeClr val="dk1"/>
                          </a:solidFill>
                          <a:latin typeface="+mn-lt"/>
                          <a:ea typeface="+mn-ea"/>
                          <a:cs typeface="+mn-cs"/>
                        </a:rPr>
                        <a:t>otice</a:t>
                      </a:r>
                      <a:r>
                        <a:rPr lang="fr-FR" sz="900" b="1" kern="1200" baseline="0" dirty="0" smtClean="0">
                          <a:solidFill>
                            <a:schemeClr val="dk1"/>
                          </a:solidFill>
                          <a:latin typeface="+mn-lt"/>
                          <a:ea typeface="+mn-ea"/>
                          <a:cs typeface="+mn-cs"/>
                        </a:rPr>
                        <a:t> article 18.4.3</a:t>
                      </a:r>
                      <a:endParaRPr lang="fr-FR" sz="900" b="1" kern="1200" dirty="0" smtClean="0">
                        <a:solidFill>
                          <a:schemeClr val="dk1"/>
                        </a:solidFill>
                        <a:latin typeface="+mn-lt"/>
                        <a:ea typeface="+mn-ea"/>
                        <a:cs typeface="+mn-cs"/>
                      </a:endParaRPr>
                    </a:p>
                    <a:p>
                      <a:pPr marL="0" algn="l" defTabSz="914400" rtl="0" eaLnBrk="1" latinLnBrk="0" hangingPunct="1">
                        <a:spcBef>
                          <a:spcPts val="600"/>
                        </a:spcBef>
                      </a:pPr>
                      <a:r>
                        <a:rPr lang="fr-FR" sz="900" kern="1200" dirty="0" smtClean="0">
                          <a:solidFill>
                            <a:schemeClr val="dk1"/>
                          </a:solidFill>
                          <a:latin typeface="+mn-lt"/>
                          <a:ea typeface="+mn-ea"/>
                          <a:cs typeface="+mn-cs"/>
                        </a:rPr>
                        <a:t>Le taux global d’incapacité s’apprécie</a:t>
                      </a:r>
                      <a:r>
                        <a:rPr lang="fr-FR" sz="900" kern="1200" baseline="0" dirty="0" smtClean="0">
                          <a:solidFill>
                            <a:schemeClr val="dk1"/>
                          </a:solidFill>
                          <a:latin typeface="+mn-lt"/>
                          <a:ea typeface="+mn-ea"/>
                          <a:cs typeface="+mn-cs"/>
                        </a:rPr>
                        <a:t> en croisant le taux d’incapacité fonctionnelle et le taux d’incapacité professionnelle.</a:t>
                      </a:r>
                      <a:endParaRPr lang="fr-FR" sz="900" kern="1200" dirty="0" smtClean="0">
                        <a:solidFill>
                          <a:schemeClr val="dk1"/>
                        </a:solidFill>
                        <a:latin typeface="+mn-lt"/>
                        <a:ea typeface="+mn-ea"/>
                        <a:cs typeface="+mn-cs"/>
                      </a:endParaRPr>
                    </a:p>
                    <a:p>
                      <a:pPr>
                        <a:spcBef>
                          <a:spcPts val="600"/>
                        </a:spcBef>
                      </a:pPr>
                      <a:r>
                        <a:rPr lang="fr-FR" sz="900" kern="1200" dirty="0" smtClean="0">
                          <a:solidFill>
                            <a:schemeClr val="dk1"/>
                          </a:solidFill>
                          <a:latin typeface="+mn-lt"/>
                          <a:ea typeface="+mn-ea"/>
                          <a:cs typeface="+mn-cs"/>
                        </a:rPr>
                        <a:t>Si le taux global d'incapacité est inférieur à 33% : l’assuré n’est pas en IPP</a:t>
                      </a:r>
                      <a:r>
                        <a:rPr lang="fr-FR" sz="900" kern="1200" baseline="0" dirty="0" smtClean="0">
                          <a:solidFill>
                            <a:schemeClr val="dk1"/>
                          </a:solidFill>
                          <a:latin typeface="+mn-lt"/>
                          <a:ea typeface="+mn-ea"/>
                          <a:cs typeface="+mn-cs"/>
                        </a:rPr>
                        <a:t> i</a:t>
                      </a:r>
                      <a:r>
                        <a:rPr lang="fr-FR" sz="900" kern="1200" dirty="0" smtClean="0">
                          <a:solidFill>
                            <a:schemeClr val="dk1"/>
                          </a:solidFill>
                          <a:latin typeface="+mn-lt"/>
                          <a:ea typeface="+mn-ea"/>
                          <a:cs typeface="+mn-cs"/>
                        </a:rPr>
                        <a:t>nvalidité permanente partielle au titre de ce contrat. Aucune prestation n’est due par l’assureur.</a:t>
                      </a:r>
                    </a:p>
                    <a:p>
                      <a:pPr>
                        <a:spcBef>
                          <a:spcPts val="600"/>
                        </a:spcBef>
                      </a:pPr>
                      <a:r>
                        <a:rPr lang="fr-FR" sz="900" kern="1200" dirty="0" smtClean="0">
                          <a:solidFill>
                            <a:srgbClr val="FF0000"/>
                          </a:solidFill>
                          <a:latin typeface="+mn-lt"/>
                          <a:ea typeface="+mn-ea"/>
                          <a:cs typeface="+mn-cs"/>
                        </a:rPr>
                        <a:t>Si le taux global d'incapacité est égal ou supérieur à 33% et inférieur à 66% : l’assuré est en IPP invalidité permanente partielle. Aucune prestation</a:t>
                      </a:r>
                      <a:r>
                        <a:rPr lang="fr-FR" sz="900" kern="1200" baseline="0" dirty="0" smtClean="0">
                          <a:solidFill>
                            <a:srgbClr val="FF0000"/>
                          </a:solidFill>
                          <a:latin typeface="+mn-lt"/>
                          <a:ea typeface="+mn-ea"/>
                          <a:cs typeface="+mn-cs"/>
                        </a:rPr>
                        <a:t> n’est due par l’assureur sans garantie additionnelle.</a:t>
                      </a:r>
                      <a:endParaRPr lang="fr-FR" sz="900" kern="1200" dirty="0" smtClean="0">
                        <a:solidFill>
                          <a:srgbClr val="FF0000"/>
                        </a:solidFill>
                        <a:latin typeface="+mn-lt"/>
                        <a:ea typeface="+mn-ea"/>
                        <a:cs typeface="+mn-cs"/>
                      </a:endParaRPr>
                    </a:p>
                    <a:p>
                      <a:pPr>
                        <a:spcBef>
                          <a:spcPts val="600"/>
                        </a:spcBef>
                      </a:pPr>
                      <a:r>
                        <a:rPr lang="fr-FR" sz="900" kern="1200" dirty="0" smtClean="0">
                          <a:solidFill>
                            <a:schemeClr val="dk1"/>
                          </a:solidFill>
                          <a:latin typeface="+mn-lt"/>
                          <a:ea typeface="+mn-ea"/>
                          <a:cs typeface="+mn-cs"/>
                        </a:rPr>
                        <a:t>Si le taux global d'incapacité est égal ou supérieur à 66% : l’assuré est en IPT invalidité permanente totale.</a:t>
                      </a:r>
                    </a:p>
                  </a:txBody>
                  <a:tcPr anchor="ctr">
                    <a:solidFill>
                      <a:schemeClr val="bg1">
                        <a:lumMod val="95000"/>
                      </a:schemeClr>
                    </a:solidFill>
                  </a:tcPr>
                </a:tc>
                <a:tc>
                  <a:txBody>
                    <a:bodyPr/>
                    <a:lstStyle/>
                    <a:p>
                      <a:pPr marL="0" marR="0" lvl="1" indent="0" algn="l" defTabSz="914400" rtl="0" eaLnBrk="1" fontAlgn="auto" latinLnBrk="0" hangingPunct="1">
                        <a:lnSpc>
                          <a:spcPct val="100000"/>
                        </a:lnSpc>
                        <a:spcBef>
                          <a:spcPts val="600"/>
                        </a:spcBef>
                        <a:spcAft>
                          <a:spcPts val="0"/>
                        </a:spcAft>
                        <a:buClrTx/>
                        <a:buSzTx/>
                        <a:buFontTx/>
                        <a:buNone/>
                        <a:tabLst/>
                        <a:defRPr/>
                      </a:pPr>
                      <a:r>
                        <a:rPr lang="fr-FR" sz="1000" b="1" kern="1200" dirty="0" smtClean="0">
                          <a:solidFill>
                            <a:srgbClr val="00B050"/>
                          </a:solidFill>
                          <a:latin typeface="+mn-lt"/>
                          <a:ea typeface="+mn-ea"/>
                          <a:cs typeface="+mn-cs"/>
                        </a:rPr>
                        <a:t>La garantie IPP n’est acquise que si l’assuré a opté pour cette garantie lors de sa demande d’adhésion au contrat, et qu’elle a été acceptée par l’assureur, s’il exerce une activité professionnelle rémunérée ou est en recherche d’emploi au jour du sinistre, et s’il n’a pas procédé à la résiliation de cette option à la date du sinistre.</a:t>
                      </a:r>
                    </a:p>
                    <a:p>
                      <a:pPr marL="0" marR="0" lvl="1" indent="0" algn="l" defTabSz="914400" rtl="0" eaLnBrk="1" fontAlgn="auto" latinLnBrk="0" hangingPunct="1">
                        <a:lnSpc>
                          <a:spcPct val="100000"/>
                        </a:lnSpc>
                        <a:spcBef>
                          <a:spcPts val="600"/>
                        </a:spcBef>
                        <a:spcAft>
                          <a:spcPts val="0"/>
                        </a:spcAft>
                        <a:buClrTx/>
                        <a:buSzTx/>
                        <a:buFontTx/>
                        <a:buNone/>
                        <a:tabLst/>
                        <a:defRPr/>
                      </a:pPr>
                      <a:r>
                        <a:rPr lang="fr-FR" sz="1000" b="1" kern="1200" dirty="0" smtClean="0">
                          <a:solidFill>
                            <a:srgbClr val="00B050"/>
                          </a:solidFill>
                          <a:latin typeface="+mn-lt"/>
                          <a:ea typeface="+mn-ea"/>
                          <a:cs typeface="+mn-cs"/>
                        </a:rPr>
                        <a:t>L’assuré est en état d’invalidité permanente partielle si le taux d’incapacité déterminé par Médecin Conseil de l’assureur est inférieur à 66% ou devient inférieur à 66% et est au moins égal à 33%.</a:t>
                      </a:r>
                    </a:p>
                  </a:txBody>
                  <a:tcPr anchor="ctr">
                    <a:solidFill>
                      <a:schemeClr val="bg1">
                        <a:lumMod val="95000"/>
                      </a:schemeClr>
                    </a:solidFill>
                  </a:tcPr>
                </a:tc>
                <a:extLst>
                  <a:ext uri="{0D108BD9-81ED-4DB2-BD59-A6C34878D82A}">
                    <a16:rowId xmlns:a16="http://schemas.microsoft.com/office/drawing/2014/main" val="127713460"/>
                  </a:ext>
                </a:extLst>
              </a:tr>
            </a:tbl>
          </a:graphicData>
        </a:graphic>
      </p:graphicFrame>
    </p:spTree>
    <p:extLst>
      <p:ext uri="{BB962C8B-B14F-4D97-AF65-F5344CB8AC3E}">
        <p14:creationId xmlns:p14="http://schemas.microsoft.com/office/powerpoint/2010/main" val="18098238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780000" y="1851102"/>
            <a:ext cx="8100000" cy="4680000"/>
          </a:xfrm>
        </p:spPr>
        <p:txBody>
          <a:bodyPr>
            <a:normAutofit/>
          </a:bodyPr>
          <a:lstStyle/>
          <a:p>
            <a:r>
              <a:rPr lang="fr-FR" dirty="0"/>
              <a:t>L</a:t>
            </a:r>
            <a:r>
              <a:rPr lang="fr-FR" dirty="0" smtClean="0"/>
              <a:t>e contrat </a:t>
            </a:r>
            <a:r>
              <a:rPr lang="fr-FR" b="1" dirty="0" smtClean="0"/>
              <a:t>perte d’emploi</a:t>
            </a:r>
            <a:r>
              <a:rPr lang="fr-FR" dirty="0" smtClean="0"/>
              <a:t> apporte une protection complémentaire en cas de licenciement économique.</a:t>
            </a:r>
            <a:endParaRPr lang="fr-FR" dirty="0"/>
          </a:p>
          <a:p>
            <a:endParaRPr lang="fr-FR" dirty="0" smtClean="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marL="0" indent="0">
              <a:buNone/>
            </a:pPr>
            <a:r>
              <a:rPr lang="fr-FR" dirty="0" smtClean="0">
                <a:solidFill>
                  <a:srgbClr val="C00000"/>
                </a:solidFill>
                <a:sym typeface="Wingdings" panose="05000000000000000000" pitchFamily="2" charset="2"/>
              </a:rPr>
              <a:t></a:t>
            </a:r>
            <a:r>
              <a:rPr lang="fr-FR" dirty="0" smtClean="0">
                <a:sym typeface="Wingdings" panose="05000000000000000000" pitchFamily="2" charset="2"/>
              </a:rPr>
              <a:t> Ce </a:t>
            </a:r>
            <a:r>
              <a:rPr lang="fr-FR" dirty="0" smtClean="0"/>
              <a:t>contrat</a:t>
            </a:r>
            <a:r>
              <a:rPr lang="fr-FR" dirty="0"/>
              <a:t>, trop peu commercialisé, </a:t>
            </a:r>
            <a:r>
              <a:rPr lang="fr-FR" dirty="0" smtClean="0"/>
              <a:t>est un élément fort de différenciation </a:t>
            </a:r>
            <a:r>
              <a:rPr lang="fr-FR" dirty="0"/>
              <a:t>car peu </a:t>
            </a:r>
            <a:r>
              <a:rPr lang="fr-FR" dirty="0" smtClean="0"/>
              <a:t>d’assureurs </a:t>
            </a:r>
            <a:r>
              <a:rPr lang="fr-FR" dirty="0"/>
              <a:t>le </a:t>
            </a:r>
            <a:r>
              <a:rPr lang="fr-FR" dirty="0" smtClean="0"/>
              <a:t>proposent </a:t>
            </a:r>
            <a:r>
              <a:rPr lang="fr-FR" dirty="0"/>
              <a:t>et il répond aux besoins </a:t>
            </a:r>
            <a:r>
              <a:rPr lang="fr-FR" dirty="0" smtClean="0"/>
              <a:t>actuels de </a:t>
            </a:r>
            <a:r>
              <a:rPr lang="fr-FR" dirty="0"/>
              <a:t>nos </a:t>
            </a:r>
            <a:r>
              <a:rPr lang="fr-FR" dirty="0" smtClean="0"/>
              <a:t>clients. </a:t>
            </a:r>
            <a:r>
              <a:rPr lang="fr-FR" dirty="0" smtClean="0">
                <a:sym typeface="Wingdings" panose="05000000000000000000" pitchFamily="2" charset="2"/>
              </a:rPr>
              <a:t>C’est </a:t>
            </a:r>
            <a:r>
              <a:rPr lang="fr-FR" dirty="0">
                <a:sym typeface="Wingdings" panose="05000000000000000000" pitchFamily="2" charset="2"/>
              </a:rPr>
              <a:t>une garantie adaptée </a:t>
            </a:r>
            <a:r>
              <a:rPr lang="fr-FR" dirty="0" smtClean="0">
                <a:sym typeface="Wingdings" panose="05000000000000000000" pitchFamily="2" charset="2"/>
              </a:rPr>
              <a:t>pour les salariés exerçant dans des secteurs fragiles</a:t>
            </a:r>
            <a:r>
              <a:rPr lang="fr-FR" dirty="0" smtClean="0"/>
              <a:t>.</a:t>
            </a:r>
            <a:endParaRPr lang="fr-FR" dirty="0">
              <a:sym typeface="Wingdings" panose="05000000000000000000" pitchFamily="2" charset="2"/>
            </a:endParaRPr>
          </a:p>
        </p:txBody>
      </p:sp>
      <p:sp>
        <p:nvSpPr>
          <p:cNvPr id="11" name="Espace réservé du texte 10"/>
          <p:cNvSpPr>
            <a:spLocks noGrp="1"/>
          </p:cNvSpPr>
          <p:nvPr>
            <p:ph type="body" sz="quarter" idx="12"/>
          </p:nvPr>
        </p:nvSpPr>
        <p:spPr/>
        <p:txBody>
          <a:bodyPr>
            <a:normAutofit/>
          </a:bodyPr>
          <a:lstStyle/>
          <a:p>
            <a:r>
              <a:rPr lang="fr-FR" dirty="0"/>
              <a:t>La nouvelle offre </a:t>
            </a:r>
            <a:r>
              <a:rPr lang="fr-FR" dirty="0" smtClean="0"/>
              <a:t>propose un socle renforcé </a:t>
            </a:r>
            <a:r>
              <a:rPr lang="fr-FR" dirty="0"/>
              <a:t>et </a:t>
            </a:r>
            <a:r>
              <a:rPr lang="fr-FR" dirty="0" smtClean="0"/>
              <a:t>devient personnalisable </a:t>
            </a:r>
            <a:r>
              <a:rPr lang="fr-FR" dirty="0"/>
              <a:t>avec des </a:t>
            </a:r>
            <a:r>
              <a:rPr lang="fr-FR" dirty="0" smtClean="0"/>
              <a:t>garanties additionnelles</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smtClean="0"/>
              <a:t>7</a:t>
            </a:r>
            <a:endParaRPr lang="fr-FR" dirty="0"/>
          </a:p>
        </p:txBody>
      </p:sp>
      <p:graphicFrame>
        <p:nvGraphicFramePr>
          <p:cNvPr id="3" name="Diagramme 2"/>
          <p:cNvGraphicFramePr/>
          <p:nvPr>
            <p:extLst>
              <p:ext uri="{D42A27DB-BD31-4B8C-83A1-F6EECF244321}">
                <p14:modId xmlns:p14="http://schemas.microsoft.com/office/powerpoint/2010/main" val="435538484"/>
              </p:ext>
            </p:extLst>
          </p:nvPr>
        </p:nvGraphicFramePr>
        <p:xfrm>
          <a:off x="-900000" y="1890000"/>
          <a:ext cx="4680000" cy="41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1859993489"/>
              </p:ext>
            </p:extLst>
          </p:nvPr>
        </p:nvGraphicFramePr>
        <p:xfrm>
          <a:off x="3960000" y="2430000"/>
          <a:ext cx="7920000" cy="319464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3609208306"/>
                    </a:ext>
                  </a:extLst>
                </a:gridCol>
                <a:gridCol w="6660000">
                  <a:extLst>
                    <a:ext uri="{9D8B030D-6E8A-4147-A177-3AD203B41FA5}">
                      <a16:colId xmlns:a16="http://schemas.microsoft.com/office/drawing/2014/main" val="3891123021"/>
                    </a:ext>
                  </a:extLst>
                </a:gridCol>
              </a:tblGrid>
              <a:tr h="360000">
                <a:tc>
                  <a:txBody>
                    <a:bodyPr/>
                    <a:lstStyle/>
                    <a:p>
                      <a:pPr algn="l"/>
                      <a:r>
                        <a:rPr lang="fr-FR" sz="1000" b="0" dirty="0" smtClean="0">
                          <a:solidFill>
                            <a:schemeClr val="bg1"/>
                          </a:solidFill>
                        </a:rPr>
                        <a:t>Adhésion</a:t>
                      </a:r>
                      <a:endParaRPr lang="fr-FR" sz="10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r>
                        <a:rPr lang="fr-FR" sz="800" b="0" kern="1200" dirty="0" smtClean="0">
                          <a:solidFill>
                            <a:schemeClr val="tx1">
                              <a:lumMod val="75000"/>
                              <a:lumOff val="25000"/>
                            </a:schemeClr>
                          </a:solidFill>
                          <a:latin typeface="+mn-lt"/>
                          <a:ea typeface="+mn-ea"/>
                          <a:cs typeface="+mn-cs"/>
                        </a:rPr>
                        <a:t>Sont assurables à ce contrat les emprunteurs</a:t>
                      </a:r>
                      <a:r>
                        <a:rPr lang="fr-FR" sz="800" b="0" kern="1200" baseline="0" dirty="0" smtClean="0">
                          <a:solidFill>
                            <a:schemeClr val="tx1">
                              <a:lumMod val="75000"/>
                              <a:lumOff val="25000"/>
                            </a:schemeClr>
                          </a:solidFill>
                          <a:latin typeface="+mn-lt"/>
                          <a:ea typeface="+mn-ea"/>
                          <a:cs typeface="+mn-cs"/>
                        </a:rPr>
                        <a:t> </a:t>
                      </a:r>
                      <a:r>
                        <a:rPr lang="fr-FR" sz="800" b="0" kern="1200" dirty="0" smtClean="0">
                          <a:solidFill>
                            <a:schemeClr val="tx1">
                              <a:lumMod val="75000"/>
                              <a:lumOff val="25000"/>
                            </a:schemeClr>
                          </a:solidFill>
                          <a:latin typeface="+mn-lt"/>
                          <a:ea typeface="+mn-ea"/>
                          <a:cs typeface="+mn-cs"/>
                        </a:rPr>
                        <a:t>salariés âgés de moins de 60 ans, titulaires d’un contrat de travail à durée indéterminée,</a:t>
                      </a:r>
                      <a:r>
                        <a:rPr lang="fr-FR" sz="800" b="0" kern="1200" baseline="0" dirty="0" smtClean="0">
                          <a:solidFill>
                            <a:schemeClr val="tx1">
                              <a:lumMod val="75000"/>
                              <a:lumOff val="25000"/>
                            </a:schemeClr>
                          </a:solidFill>
                          <a:latin typeface="+mn-lt"/>
                          <a:ea typeface="+mn-ea"/>
                          <a:cs typeface="+mn-cs"/>
                        </a:rPr>
                        <a:t> </a:t>
                      </a:r>
                      <a:r>
                        <a:rPr lang="fr-FR" sz="800" b="0" kern="1200" dirty="0" smtClean="0">
                          <a:solidFill>
                            <a:schemeClr val="tx1">
                              <a:lumMod val="75000"/>
                              <a:lumOff val="25000"/>
                            </a:schemeClr>
                          </a:solidFill>
                          <a:latin typeface="+mn-lt"/>
                          <a:ea typeface="+mn-ea"/>
                          <a:cs typeface="+mn-cs"/>
                        </a:rPr>
                        <a:t>assurés au titre du contrat n°A341H et bénéficiant de la protection sociale française en matière de chômage.</a:t>
                      </a:r>
                      <a:endParaRPr lang="fr-FR" sz="8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03493543"/>
                  </a:ext>
                </a:extLst>
              </a:tr>
              <a:tr h="360000">
                <a:tc>
                  <a:txBody>
                    <a:bodyPr/>
                    <a:lstStyle/>
                    <a:p>
                      <a:pPr algn="l"/>
                      <a:r>
                        <a:rPr lang="fr-FR" sz="1000" b="0" kern="1200" dirty="0" smtClean="0">
                          <a:solidFill>
                            <a:schemeClr val="bg1"/>
                          </a:solidFill>
                          <a:latin typeface="+mn-lt"/>
                          <a:ea typeface="+mn-ea"/>
                          <a:cs typeface="+mn-cs"/>
                        </a:rPr>
                        <a:t>Période d’attente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r>
                        <a:rPr lang="fr-FR" sz="800" b="0" kern="1200" dirty="0" smtClean="0">
                          <a:solidFill>
                            <a:schemeClr val="tx1">
                              <a:lumMod val="75000"/>
                              <a:lumOff val="25000"/>
                            </a:schemeClr>
                          </a:solidFill>
                          <a:latin typeface="+mn-lt"/>
                          <a:ea typeface="+mn-ea"/>
                          <a:cs typeface="+mn-cs"/>
                        </a:rPr>
                        <a:t>La garantie Perte d’Emploi est soumise à une période d’attente, d’une durée de 365 jours, qui débute à la date de prise d’effet de l’assurance.</a:t>
                      </a:r>
                    </a:p>
                    <a:p>
                      <a:pPr>
                        <a:spcBef>
                          <a:spcPts val="600"/>
                        </a:spcBef>
                      </a:pPr>
                      <a:r>
                        <a:rPr lang="fr-FR" sz="800" b="0" kern="1200" dirty="0" smtClean="0">
                          <a:solidFill>
                            <a:schemeClr val="tx1">
                              <a:lumMod val="75000"/>
                              <a:lumOff val="25000"/>
                            </a:schemeClr>
                          </a:solidFill>
                          <a:latin typeface="+mn-lt"/>
                          <a:ea typeface="+mn-ea"/>
                          <a:cs typeface="+mn-cs"/>
                        </a:rPr>
                        <a:t>Cas particulier de la reprise d’une activité professionnelle suivie d’une nouvelle perte d’emploi :</a:t>
                      </a:r>
                    </a:p>
                    <a:p>
                      <a:pPr marL="171450" indent="-171450" algn="l" defTabSz="914400" rtl="0" eaLnBrk="1" latinLnBrk="0" hangingPunct="1">
                        <a:buFontTx/>
                        <a:buChar char="-"/>
                      </a:pPr>
                      <a:r>
                        <a:rPr lang="fr-FR" sz="800" b="0" kern="1200" dirty="0" smtClean="0">
                          <a:solidFill>
                            <a:schemeClr val="tx1">
                              <a:lumMod val="75000"/>
                              <a:lumOff val="25000"/>
                            </a:schemeClr>
                          </a:solidFill>
                          <a:latin typeface="+mn-lt"/>
                          <a:ea typeface="+mn-ea"/>
                          <a:cs typeface="+mn-cs"/>
                        </a:rPr>
                        <a:t>Si l’assuré réunit les conditions pour la mise en œuvre de la garantie et sa reprise d’activité lui a permis d’acquérir de nouveaux droits à prise en charge : la nouvelle durée maximale de prise en charge est à nouveau égale à 365 jours et cette nouvelle durée maximale de prise en charge annule tout droit à prise en charge antérieur.</a:t>
                      </a:r>
                    </a:p>
                    <a:p>
                      <a:pPr marL="171450" indent="-171450" algn="l" defTabSz="914400" rtl="0" eaLnBrk="1" latinLnBrk="0" hangingPunct="1">
                        <a:buFontTx/>
                        <a:buChar char="-"/>
                      </a:pPr>
                      <a:r>
                        <a:rPr lang="fr-FR" sz="800" b="0" kern="1200" dirty="0" smtClean="0">
                          <a:solidFill>
                            <a:schemeClr val="tx1">
                              <a:lumMod val="75000"/>
                              <a:lumOff val="25000"/>
                            </a:schemeClr>
                          </a:solidFill>
                          <a:latin typeface="+mn-lt"/>
                          <a:ea typeface="+mn-ea"/>
                          <a:cs typeface="+mn-cs"/>
                        </a:rPr>
                        <a:t>Si l’assuré réunit les conditions pour la mise en œuvre de la garantie mais sa reprise d’activité ne lui a pas permis d’acquérir de nouveaux droits à prise en charge</a:t>
                      </a:r>
                      <a:r>
                        <a:rPr lang="fr-FR" sz="800" b="0" kern="1200" baseline="0" dirty="0" smtClean="0">
                          <a:solidFill>
                            <a:schemeClr val="tx1">
                              <a:lumMod val="75000"/>
                              <a:lumOff val="25000"/>
                            </a:schemeClr>
                          </a:solidFill>
                          <a:latin typeface="+mn-lt"/>
                          <a:ea typeface="+mn-ea"/>
                          <a:cs typeface="+mn-cs"/>
                        </a:rPr>
                        <a:t> : l</a:t>
                      </a:r>
                      <a:r>
                        <a:rPr lang="fr-FR" sz="800" b="0" kern="1200" dirty="0" smtClean="0">
                          <a:solidFill>
                            <a:schemeClr val="tx1">
                              <a:lumMod val="75000"/>
                              <a:lumOff val="25000"/>
                            </a:schemeClr>
                          </a:solidFill>
                          <a:latin typeface="+mn-lt"/>
                          <a:ea typeface="+mn-ea"/>
                          <a:cs typeface="+mn-cs"/>
                        </a:rPr>
                        <a:t>a durée maximale de prise en charge est égale au reliquat des droits acquis avant cette reprise d’activité.</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7713460"/>
                  </a:ext>
                </a:extLst>
              </a:tr>
              <a:tr h="360000">
                <a:tc>
                  <a:txBody>
                    <a:bodyPr/>
                    <a:lstStyle/>
                    <a:p>
                      <a:pPr algn="l"/>
                      <a:r>
                        <a:rPr lang="fr-FR" sz="1000" b="0" kern="1200" dirty="0" smtClean="0">
                          <a:solidFill>
                            <a:schemeClr val="bg1"/>
                          </a:solidFill>
                          <a:latin typeface="+mn-lt"/>
                          <a:ea typeface="+mn-ea"/>
                          <a:cs typeface="+mn-cs"/>
                        </a:rPr>
                        <a:t>Prise</a:t>
                      </a:r>
                      <a:r>
                        <a:rPr lang="fr-FR" sz="1000" b="0" kern="1200" baseline="0" dirty="0" smtClean="0">
                          <a:solidFill>
                            <a:schemeClr val="bg1"/>
                          </a:solidFill>
                          <a:latin typeface="+mn-lt"/>
                          <a:ea typeface="+mn-ea"/>
                          <a:cs typeface="+mn-cs"/>
                        </a:rPr>
                        <a:t> en charge</a:t>
                      </a:r>
                      <a:endParaRPr lang="fr-FR" sz="1000" b="0" kern="1200" dirty="0" smtClean="0">
                        <a:solidFill>
                          <a:schemeClr val="bg1"/>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r>
                        <a:rPr lang="fr-FR" sz="800" b="0" kern="1200" dirty="0" smtClean="0">
                          <a:solidFill>
                            <a:schemeClr val="tx1">
                              <a:lumMod val="75000"/>
                              <a:lumOff val="25000"/>
                            </a:schemeClr>
                          </a:solidFill>
                          <a:latin typeface="+mn-lt"/>
                          <a:ea typeface="+mn-ea"/>
                          <a:cs typeface="+mn-cs"/>
                        </a:rPr>
                        <a:t>Pour pouvoir bénéficier de la garantie perte d’Emploi, l’assuré doit :</a:t>
                      </a:r>
                    </a:p>
                    <a:p>
                      <a:pPr marL="171450" indent="-171450" algn="l" defTabSz="914400" rtl="0" eaLnBrk="1" latinLnBrk="0" hangingPunct="1">
                        <a:buFontTx/>
                        <a:buChar char="-"/>
                      </a:pPr>
                      <a:r>
                        <a:rPr lang="fr-FR" sz="800" b="0" kern="1200" dirty="0" smtClean="0">
                          <a:solidFill>
                            <a:schemeClr val="tx1">
                              <a:lumMod val="75000"/>
                              <a:lumOff val="25000"/>
                            </a:schemeClr>
                          </a:solidFill>
                          <a:latin typeface="+mn-lt"/>
                          <a:ea typeface="+mn-ea"/>
                          <a:cs typeface="+mn-cs"/>
                        </a:rPr>
                        <a:t>Être en chômage total suite à licenciement pour motif économique à l’initiative de l’employeur et imputable à celui-ci ;</a:t>
                      </a:r>
                    </a:p>
                    <a:p>
                      <a:pPr marL="171450" indent="-171450" algn="l" defTabSz="914400" rtl="0" eaLnBrk="1" latinLnBrk="0" hangingPunct="1">
                        <a:buFontTx/>
                        <a:buChar char="-"/>
                      </a:pPr>
                      <a:r>
                        <a:rPr lang="fr-FR" sz="800" b="0" kern="1200" dirty="0" smtClean="0">
                          <a:solidFill>
                            <a:schemeClr val="tx1">
                              <a:lumMod val="75000"/>
                              <a:lumOff val="25000"/>
                            </a:schemeClr>
                          </a:solidFill>
                          <a:latin typeface="+mn-lt"/>
                          <a:ea typeface="+mn-ea"/>
                          <a:cs typeface="+mn-cs"/>
                        </a:rPr>
                        <a:t>La perte d‘emploi doit résulter directement d'une rupture d’un contrat de travail à durée indéterminée supérieur à 365 jours ;</a:t>
                      </a:r>
                    </a:p>
                    <a:p>
                      <a:pPr marL="171450" indent="-171450" algn="l" defTabSz="914400" rtl="0" eaLnBrk="1" latinLnBrk="0" hangingPunct="1">
                        <a:buFontTx/>
                        <a:buChar char="-"/>
                      </a:pPr>
                      <a:r>
                        <a:rPr lang="fr-FR" sz="800" b="0" kern="1200" dirty="0" smtClean="0">
                          <a:solidFill>
                            <a:schemeClr val="tx1">
                              <a:lumMod val="75000"/>
                              <a:lumOff val="25000"/>
                            </a:schemeClr>
                          </a:solidFill>
                          <a:latin typeface="+mn-lt"/>
                          <a:ea typeface="+mn-ea"/>
                          <a:cs typeface="+mn-cs"/>
                        </a:rPr>
                        <a:t>Percevoir les allocations d’assurance chômage prévues aux articles L.5421-1 et suivants du code du travail, ou les allocations de formation qui y sont liées. En cas de versement par pôle emploi d’allocations de formation, la prise en charge par l’assureur n’interviendra que s’il y a rupture du contrat de travail à l’initiative de l’employeur.</a:t>
                      </a:r>
                    </a:p>
                    <a:p>
                      <a:pPr>
                        <a:spcBef>
                          <a:spcPts val="600"/>
                        </a:spcBef>
                      </a:pPr>
                      <a:r>
                        <a:rPr lang="fr-FR" sz="800" b="0" kern="1200" dirty="0" smtClean="0">
                          <a:solidFill>
                            <a:schemeClr val="tx1">
                              <a:lumMod val="75000"/>
                              <a:lumOff val="25000"/>
                            </a:schemeClr>
                          </a:solidFill>
                          <a:latin typeface="+mn-lt"/>
                          <a:ea typeface="+mn-ea"/>
                          <a:cs typeface="+mn-cs"/>
                        </a:rPr>
                        <a:t>Au titre d’un même licenciement pour motif économique, la prise en charge ne peut excéder 365 jours</a:t>
                      </a:r>
                      <a:r>
                        <a:rPr lang="fr-FR" sz="800" b="0" kern="1200" baseline="0" dirty="0" smtClean="0">
                          <a:solidFill>
                            <a:schemeClr val="tx1">
                              <a:lumMod val="75000"/>
                              <a:lumOff val="25000"/>
                            </a:schemeClr>
                          </a:solidFill>
                          <a:latin typeface="+mn-lt"/>
                          <a:ea typeface="+mn-ea"/>
                          <a:cs typeface="+mn-cs"/>
                        </a:rPr>
                        <a:t> </a:t>
                      </a:r>
                      <a:r>
                        <a:rPr lang="fr-FR" sz="800" b="0" kern="1200" dirty="0" smtClean="0">
                          <a:solidFill>
                            <a:schemeClr val="tx1">
                              <a:lumMod val="75000"/>
                              <a:lumOff val="25000"/>
                            </a:schemeClr>
                          </a:solidFill>
                          <a:latin typeface="+mn-lt"/>
                          <a:ea typeface="+mn-ea"/>
                          <a:cs typeface="+mn-cs"/>
                        </a:rPr>
                        <a:t>d’indemnisation (continus ou non), même si l’assuré est toujours au chômage total au-delà.</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24765262"/>
                  </a:ext>
                </a:extLst>
              </a:tr>
              <a:tr h="324000">
                <a:tc>
                  <a:txBody>
                    <a:bodyPr/>
                    <a:lstStyle/>
                    <a:p>
                      <a:pPr algn="l"/>
                      <a:r>
                        <a:rPr lang="fr-FR" sz="1000" b="0" kern="1200" dirty="0" smtClean="0">
                          <a:solidFill>
                            <a:schemeClr val="bg1"/>
                          </a:solidFill>
                          <a:latin typeface="+mn-lt"/>
                          <a:ea typeface="+mn-ea"/>
                          <a:cs typeface="+mn-cs"/>
                        </a:rPr>
                        <a:t>Modification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r>
                        <a:rPr lang="fr-FR" sz="800" b="0" kern="1200" dirty="0" smtClean="0">
                          <a:solidFill>
                            <a:schemeClr val="tx1">
                              <a:lumMod val="75000"/>
                              <a:lumOff val="25000"/>
                            </a:schemeClr>
                          </a:solidFill>
                          <a:latin typeface="+mn-lt"/>
                          <a:ea typeface="+mn-ea"/>
                          <a:cs typeface="+mn-cs"/>
                        </a:rPr>
                        <a:t>L‘assuré peut modifier le montant de son forfait garanti à la baisse ou à la hausse autant de fois qu'il le souhaite dans la limite du forfait de 4.800 euros.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39485949"/>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kern="1200" dirty="0" smtClean="0">
                          <a:solidFill>
                            <a:schemeClr val="bg1"/>
                          </a:solidFill>
                          <a:latin typeface="+mn-lt"/>
                          <a:ea typeface="+mn-ea"/>
                          <a:cs typeface="+mn-cs"/>
                        </a:rPr>
                        <a:t>Résiliation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b="0" kern="1200" dirty="0" smtClean="0">
                          <a:solidFill>
                            <a:schemeClr val="tx1">
                              <a:lumMod val="75000"/>
                              <a:lumOff val="25000"/>
                            </a:schemeClr>
                          </a:solidFill>
                          <a:latin typeface="+mn-lt"/>
                          <a:ea typeface="+mn-ea"/>
                          <a:cs typeface="+mn-cs"/>
                        </a:rPr>
                        <a:t>La résiliation est possible à chaque échéance annuelle du contrat d’assurance correspondant à la date anniversaire de la signature de l’offre de prêt.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74242474"/>
                  </a:ext>
                </a:extLst>
              </a:tr>
            </a:tbl>
          </a:graphicData>
        </a:graphic>
      </p:graphicFrame>
    </p:spTree>
    <p:extLst>
      <p:ext uri="{BB962C8B-B14F-4D97-AF65-F5344CB8AC3E}">
        <p14:creationId xmlns:p14="http://schemas.microsoft.com/office/powerpoint/2010/main" val="10184960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p:txBody>
          <a:bodyPr>
            <a:normAutofit/>
          </a:bodyPr>
          <a:lstStyle/>
          <a:p>
            <a:r>
              <a:rPr lang="fr-FR" dirty="0" smtClean="0">
                <a:sym typeface="Wingdings" panose="05000000000000000000" pitchFamily="2" charset="2"/>
              </a:rPr>
              <a:t>Tableau de synthèse de toutes les garanties par typologie de crédit :</a:t>
            </a:r>
          </a:p>
        </p:txBody>
      </p:sp>
      <p:sp>
        <p:nvSpPr>
          <p:cNvPr id="11" name="Espace réservé du texte 10"/>
          <p:cNvSpPr>
            <a:spLocks noGrp="1"/>
          </p:cNvSpPr>
          <p:nvPr>
            <p:ph type="body" sz="quarter" idx="12"/>
          </p:nvPr>
        </p:nvSpPr>
        <p:spPr/>
        <p:txBody>
          <a:bodyPr>
            <a:normAutofit/>
          </a:bodyPr>
          <a:lstStyle/>
          <a:p>
            <a:r>
              <a:rPr lang="fr-FR" dirty="0" smtClean="0"/>
              <a:t>Les garanties additionnelles s’adaptent aux situations et besoins de nos clients en fonction de la typologie de crédit</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smtClean="0"/>
              <a:t>8</a:t>
            </a:r>
            <a:endParaRPr lang="fr-FR" dirty="0"/>
          </a:p>
        </p:txBody>
      </p:sp>
      <p:graphicFrame>
        <p:nvGraphicFramePr>
          <p:cNvPr id="2" name="Tableau 1"/>
          <p:cNvGraphicFramePr>
            <a:graphicFrameLocks noGrp="1"/>
          </p:cNvGraphicFramePr>
          <p:nvPr>
            <p:extLst>
              <p:ext uri="{D42A27DB-BD31-4B8C-83A1-F6EECF244321}">
                <p14:modId xmlns:p14="http://schemas.microsoft.com/office/powerpoint/2010/main" val="1983193767"/>
              </p:ext>
            </p:extLst>
          </p:nvPr>
        </p:nvGraphicFramePr>
        <p:xfrm>
          <a:off x="1080000" y="2520000"/>
          <a:ext cx="10080000" cy="3384240"/>
        </p:xfrm>
        <a:graphic>
          <a:graphicData uri="http://schemas.openxmlformats.org/drawingml/2006/table">
            <a:tbl>
              <a:tblPr firstRow="1" bandRow="1">
                <a:tableStyleId>{5C22544A-7EE6-4342-B048-85BDC9FD1C3A}</a:tableStyleId>
              </a:tblPr>
              <a:tblGrid>
                <a:gridCol w="2340000">
                  <a:extLst>
                    <a:ext uri="{9D8B030D-6E8A-4147-A177-3AD203B41FA5}">
                      <a16:colId xmlns:a16="http://schemas.microsoft.com/office/drawing/2014/main" val="3626988029"/>
                    </a:ext>
                  </a:extLst>
                </a:gridCol>
                <a:gridCol w="540000">
                  <a:extLst>
                    <a:ext uri="{9D8B030D-6E8A-4147-A177-3AD203B41FA5}">
                      <a16:colId xmlns:a16="http://schemas.microsoft.com/office/drawing/2014/main" val="846616026"/>
                    </a:ext>
                  </a:extLst>
                </a:gridCol>
                <a:gridCol w="540000">
                  <a:extLst>
                    <a:ext uri="{9D8B030D-6E8A-4147-A177-3AD203B41FA5}">
                      <a16:colId xmlns:a16="http://schemas.microsoft.com/office/drawing/2014/main" val="2703183333"/>
                    </a:ext>
                  </a:extLst>
                </a:gridCol>
                <a:gridCol w="540000">
                  <a:extLst>
                    <a:ext uri="{9D8B030D-6E8A-4147-A177-3AD203B41FA5}">
                      <a16:colId xmlns:a16="http://schemas.microsoft.com/office/drawing/2014/main" val="1145388499"/>
                    </a:ext>
                  </a:extLst>
                </a:gridCol>
                <a:gridCol w="540000">
                  <a:extLst>
                    <a:ext uri="{9D8B030D-6E8A-4147-A177-3AD203B41FA5}">
                      <a16:colId xmlns:a16="http://schemas.microsoft.com/office/drawing/2014/main" val="1548155921"/>
                    </a:ext>
                  </a:extLst>
                </a:gridCol>
                <a:gridCol w="1620000">
                  <a:extLst>
                    <a:ext uri="{9D8B030D-6E8A-4147-A177-3AD203B41FA5}">
                      <a16:colId xmlns:a16="http://schemas.microsoft.com/office/drawing/2014/main" val="1757702115"/>
                    </a:ext>
                  </a:extLst>
                </a:gridCol>
                <a:gridCol w="900000">
                  <a:extLst>
                    <a:ext uri="{9D8B030D-6E8A-4147-A177-3AD203B41FA5}">
                      <a16:colId xmlns:a16="http://schemas.microsoft.com/office/drawing/2014/main" val="2613446566"/>
                    </a:ext>
                  </a:extLst>
                </a:gridCol>
                <a:gridCol w="900000">
                  <a:extLst>
                    <a:ext uri="{9D8B030D-6E8A-4147-A177-3AD203B41FA5}">
                      <a16:colId xmlns:a16="http://schemas.microsoft.com/office/drawing/2014/main" val="1193847320"/>
                    </a:ext>
                  </a:extLst>
                </a:gridCol>
                <a:gridCol w="2160000">
                  <a:extLst>
                    <a:ext uri="{9D8B030D-6E8A-4147-A177-3AD203B41FA5}">
                      <a16:colId xmlns:a16="http://schemas.microsoft.com/office/drawing/2014/main" val="2544386825"/>
                    </a:ext>
                  </a:extLst>
                </a:gridCol>
              </a:tblGrid>
              <a:tr h="360000">
                <a:tc rowSpan="2">
                  <a:txBody>
                    <a:bodyPr/>
                    <a:lstStyle/>
                    <a:p>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4">
                  <a:txBody>
                    <a:bodyPr/>
                    <a:lstStyle/>
                    <a:p>
                      <a:pPr algn="ctr"/>
                      <a:r>
                        <a:rPr lang="fr-FR" sz="1100" dirty="0" smtClean="0"/>
                        <a:t>Socle</a:t>
                      </a:r>
                      <a:endParaRPr lang="fr-FR" sz="11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gridSpan="4">
                  <a:txBody>
                    <a:bodyPr/>
                    <a:lstStyle/>
                    <a:p>
                      <a:pPr algn="ctr"/>
                      <a:r>
                        <a:rPr lang="fr-FR" sz="1100" dirty="0" smtClean="0"/>
                        <a:t>Garanties additionnelles</a:t>
                      </a:r>
                      <a:endParaRPr lang="fr-FR" sz="11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hMerge="1">
                  <a:txBody>
                    <a:bodyPr/>
                    <a:lstStyle/>
                    <a:p>
                      <a:endParaRPr lang="fr-FR"/>
                    </a:p>
                  </a:txBody>
                  <a:tcPr/>
                </a:tc>
                <a:tc hMerge="1">
                  <a:txBody>
                    <a:bodyPr/>
                    <a:lstStyle/>
                    <a:p>
                      <a:endParaRPr lang="fr-FR"/>
                    </a:p>
                  </a:txBody>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112546679"/>
                  </a:ext>
                </a:extLst>
              </a:tr>
              <a:tr h="370840">
                <a:tc vMerge="1">
                  <a:txBody>
                    <a:bodyPr/>
                    <a:lstStyle/>
                    <a:p>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DC</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PTIA</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ITT</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IPT</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Prestation forfaitaire</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Franchise 30 jours</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IPP 33%</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Assurance Perte d’emploi</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4038838670"/>
                  </a:ext>
                </a:extLst>
              </a:tr>
              <a:tr h="288000">
                <a:tc rowSpan="2">
                  <a:txBody>
                    <a:bodyPr/>
                    <a:lstStyle/>
                    <a:p>
                      <a:r>
                        <a:rPr lang="fr-FR" sz="1000" b="1" dirty="0" smtClean="0"/>
                        <a:t>Prêt amortissable</a:t>
                      </a:r>
                      <a:r>
                        <a:rPr lang="fr-FR" sz="1000" b="1" baseline="0" dirty="0" smtClean="0"/>
                        <a:t> (hors locatif)</a:t>
                      </a:r>
                    </a:p>
                    <a:p>
                      <a:r>
                        <a:rPr lang="fr-FR" sz="1000" b="1" baseline="0" dirty="0" smtClean="0"/>
                        <a:t>Prêt à taux zéro</a:t>
                      </a:r>
                      <a:endParaRPr lang="fr-FR" sz="1000" b="1"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rowSpan="2">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rowSpan="2">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rowSpan="2">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r>
                        <a:rPr lang="fr-FR" sz="1000" b="1" dirty="0" smtClean="0">
                          <a:solidFill>
                            <a:schemeClr val="bg1"/>
                          </a:solidFill>
                        </a:rPr>
                        <a:t>F</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algn="ctr"/>
                      <a:r>
                        <a:rPr lang="fr-FR" sz="1000" b="1" dirty="0" smtClean="0">
                          <a:solidFill>
                            <a:schemeClr val="bg1"/>
                          </a:solidFill>
                        </a:rPr>
                        <a:t>F</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algn="ctr"/>
                      <a:r>
                        <a:rPr lang="fr-FR" sz="1000" b="1" dirty="0" smtClean="0">
                          <a:solidFill>
                            <a:schemeClr val="bg1"/>
                          </a:solidFill>
                        </a:rPr>
                        <a:t>F</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r>
                        <a:rPr lang="fr-FR" sz="1000" b="1" dirty="0" smtClean="0">
                          <a:solidFill>
                            <a:schemeClr val="bg1"/>
                          </a:solidFill>
                        </a:rPr>
                        <a:t>F</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387939833"/>
                  </a:ext>
                </a:extLst>
              </a:tr>
              <a:tr h="39600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000" dirty="0" smtClean="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smtClean="0">
                          <a:solidFill>
                            <a:schemeClr val="bg1"/>
                          </a:solidFill>
                        </a:rPr>
                        <a:t>A</a:t>
                      </a:r>
                      <a:r>
                        <a:rPr lang="fr-FR" sz="1000" baseline="0" dirty="0" smtClean="0">
                          <a:solidFill>
                            <a:schemeClr val="bg1"/>
                          </a:solidFill>
                        </a:rPr>
                        <a:t> </a:t>
                      </a:r>
                      <a:r>
                        <a:rPr lang="fr-FR" sz="900" baseline="0" dirty="0" smtClean="0">
                          <a:solidFill>
                            <a:schemeClr val="bg1"/>
                          </a:solidFill>
                        </a:rPr>
                        <a:t>pour TNS, inactifs et chômeurs</a:t>
                      </a:r>
                      <a:endParaRPr lang="fr-FR" sz="900" dirty="0" smtClean="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smtClean="0">
                          <a:solidFill>
                            <a:schemeClr val="bg1"/>
                          </a:solidFill>
                        </a:rPr>
                        <a:t>X</a:t>
                      </a:r>
                      <a:r>
                        <a:rPr lang="fr-FR" sz="1000" dirty="0" smtClean="0">
                          <a:solidFill>
                            <a:schemeClr val="bg1"/>
                          </a:solidFill>
                        </a:rPr>
                        <a:t> </a:t>
                      </a:r>
                      <a:r>
                        <a:rPr lang="fr-FR" sz="900" dirty="0" smtClean="0">
                          <a:solidFill>
                            <a:schemeClr val="bg1"/>
                          </a:solidFill>
                        </a:rPr>
                        <a:t>pour salariés en CDD, TNS, inactifs, chômeurs</a:t>
                      </a:r>
                      <a:r>
                        <a:rPr lang="fr-FR" sz="900" baseline="0" dirty="0" smtClean="0">
                          <a:solidFill>
                            <a:schemeClr val="bg1"/>
                          </a:solidFill>
                        </a:rPr>
                        <a:t> et </a:t>
                      </a:r>
                      <a:r>
                        <a:rPr lang="fr-FR" sz="900" dirty="0" smtClean="0">
                          <a:solidFill>
                            <a:schemeClr val="bg1"/>
                          </a:solidFill>
                        </a:rPr>
                        <a:t>fonctionnaires</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3400547290"/>
                  </a:ext>
                </a:extLst>
              </a:tr>
              <a:tr h="28800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1" dirty="0" smtClean="0"/>
                        <a:t>Prêt amortissable </a:t>
                      </a:r>
                      <a:r>
                        <a:rPr lang="fr-FR" sz="1000" b="1" baseline="0" dirty="0" smtClean="0"/>
                        <a:t>locatif</a:t>
                      </a:r>
                      <a:endParaRPr lang="fr-FR" sz="1000" b="1" dirty="0" smtClean="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rowSpan="2">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rowSpan="2">
                  <a:txBody>
                    <a:bodyPr/>
                    <a:lstStyle/>
                    <a:p>
                      <a:pPr algn="ctr"/>
                      <a:r>
                        <a:rPr lang="fr-FR" sz="1000" b="1" dirty="0" smtClean="0">
                          <a:solidFill>
                            <a:schemeClr val="bg1"/>
                          </a:solidFill>
                        </a:rPr>
                        <a:t>F</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algn="ctr"/>
                      <a:r>
                        <a:rPr lang="fr-FR" sz="1000" b="1" dirty="0" smtClean="0">
                          <a:solidFill>
                            <a:schemeClr val="bg1"/>
                          </a:solidFill>
                        </a:rPr>
                        <a:t>F</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r>
                        <a:rPr lang="fr-FR" sz="1000" b="1" dirty="0" smtClean="0">
                          <a:solidFill>
                            <a:schemeClr val="bg1"/>
                          </a:solidFill>
                        </a:rPr>
                        <a:t>NP</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6600"/>
                    </a:solidFill>
                  </a:tcPr>
                </a:tc>
                <a:tc rowSpan="2">
                  <a:txBody>
                    <a:bodyPr/>
                    <a:lstStyle/>
                    <a:p>
                      <a:pPr algn="ctr"/>
                      <a:r>
                        <a:rPr lang="fr-FR" sz="1000" b="1" dirty="0" smtClean="0">
                          <a:solidFill>
                            <a:schemeClr val="bg1"/>
                          </a:solidFill>
                        </a:rPr>
                        <a:t>NP</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6600"/>
                    </a:solidFill>
                  </a:tcPr>
                </a:tc>
                <a:tc rowSpan="2">
                  <a:txBody>
                    <a:bodyPr/>
                    <a:lstStyle/>
                    <a:p>
                      <a:pPr algn="ctr"/>
                      <a:r>
                        <a:rPr lang="fr-FR" sz="1000" b="1" dirty="0" smtClean="0">
                          <a:solidFill>
                            <a:schemeClr val="bg1"/>
                          </a:solidFill>
                        </a:rPr>
                        <a:t>NP</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6600"/>
                    </a:solidFill>
                  </a:tcPr>
                </a:tc>
                <a:tc rowSpan="2">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3790086609"/>
                  </a:ext>
                </a:extLst>
              </a:tr>
              <a:tr h="396000">
                <a:tc vMerge="1">
                  <a:txBody>
                    <a:bodyPr/>
                    <a:lstStyle/>
                    <a:p>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smtClean="0">
                          <a:solidFill>
                            <a:schemeClr val="bg1"/>
                          </a:solidFill>
                        </a:rPr>
                        <a:t>A</a:t>
                      </a:r>
                      <a:r>
                        <a:rPr lang="fr-FR" sz="1000" baseline="0" dirty="0" smtClean="0">
                          <a:solidFill>
                            <a:schemeClr val="bg1"/>
                          </a:solidFill>
                        </a:rPr>
                        <a:t> </a:t>
                      </a:r>
                      <a:r>
                        <a:rPr lang="fr-FR" sz="900" baseline="0" dirty="0" smtClean="0">
                          <a:solidFill>
                            <a:schemeClr val="bg1"/>
                          </a:solidFill>
                        </a:rPr>
                        <a:t>pour TNS, inactifs et chômeurs</a:t>
                      </a:r>
                      <a:endParaRPr lang="fr-FR" sz="900" dirty="0" smtClean="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vMerge="1">
                  <a:txBody>
                    <a:bodyPr/>
                    <a:lstStyle/>
                    <a:p>
                      <a:pPr algn="ctr"/>
                      <a:endParaRPr lang="fr-FR" sz="1000" b="1" dirty="0">
                        <a:solidFill>
                          <a:schemeClr val="bg1"/>
                        </a:solidFill>
                      </a:endParaRPr>
                    </a:p>
                  </a:txBody>
                  <a:tcPr anchor="ctr"/>
                </a:tc>
                <a:tc vMerge="1">
                  <a:txBody>
                    <a:bodyPr/>
                    <a:lstStyle/>
                    <a:p>
                      <a:pPr algn="ctr"/>
                      <a:endParaRPr lang="fr-FR" sz="1000" b="1" dirty="0">
                        <a:solidFill>
                          <a:schemeClr val="bg1"/>
                        </a:solidFill>
                      </a:endParaRPr>
                    </a:p>
                  </a:txBody>
                  <a:tcPr anchor="ct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4003929836"/>
                  </a:ext>
                </a:extLst>
              </a:tr>
              <a:tr h="432000">
                <a:tc>
                  <a:txBody>
                    <a:bodyPr/>
                    <a:lstStyle/>
                    <a:p>
                      <a:r>
                        <a:rPr lang="fr-FR" sz="1000" b="1" dirty="0" smtClean="0"/>
                        <a:t>Prêt in fine</a:t>
                      </a:r>
                    </a:p>
                    <a:p>
                      <a:r>
                        <a:rPr lang="fr-FR" sz="1000" b="1" dirty="0" smtClean="0"/>
                        <a:t>Crédit relais</a:t>
                      </a:r>
                      <a:endParaRPr lang="fr-FR" sz="1000" b="1"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2935291523"/>
                  </a:ext>
                </a:extLst>
              </a:tr>
              <a:tr h="432000">
                <a:tc>
                  <a:txBody>
                    <a:bodyPr/>
                    <a:lstStyle/>
                    <a:p>
                      <a:r>
                        <a:rPr lang="fr-FR" sz="1000" b="1" dirty="0" smtClean="0"/>
                        <a:t>Client non-résident</a:t>
                      </a:r>
                      <a:endParaRPr lang="fr-FR" sz="1000" b="1"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2608322745"/>
                  </a:ext>
                </a:extLst>
              </a:tr>
              <a:tr h="396000">
                <a:tc gridSpan="9">
                  <a:txBody>
                    <a:bodyPr/>
                    <a:lstStyle/>
                    <a:p>
                      <a:pPr algn="ctr"/>
                      <a:r>
                        <a:rPr lang="fr-FR" sz="900" b="1" dirty="0" smtClean="0">
                          <a:solidFill>
                            <a:srgbClr val="00B050"/>
                          </a:solidFill>
                        </a:rPr>
                        <a:t>O</a:t>
                      </a:r>
                      <a:r>
                        <a:rPr lang="fr-FR" sz="900" baseline="0" dirty="0" smtClean="0">
                          <a:solidFill>
                            <a:srgbClr val="00B050"/>
                          </a:solidFill>
                        </a:rPr>
                        <a:t> : garantie obligatoire     </a:t>
                      </a:r>
                      <a:r>
                        <a:rPr lang="fr-FR" sz="900" b="1" baseline="0" dirty="0" smtClean="0">
                          <a:solidFill>
                            <a:srgbClr val="0070C0"/>
                          </a:solidFill>
                        </a:rPr>
                        <a:t>F</a:t>
                      </a:r>
                      <a:r>
                        <a:rPr lang="fr-FR" sz="900" baseline="0" dirty="0" smtClean="0">
                          <a:solidFill>
                            <a:srgbClr val="0070C0"/>
                          </a:solidFill>
                        </a:rPr>
                        <a:t> : garantie facultative et préconisée     </a:t>
                      </a:r>
                      <a:r>
                        <a:rPr lang="fr-FR" sz="900" b="1" baseline="0" dirty="0" smtClean="0">
                          <a:solidFill>
                            <a:srgbClr val="002060"/>
                          </a:solidFill>
                        </a:rPr>
                        <a:t>A</a:t>
                      </a:r>
                      <a:r>
                        <a:rPr lang="fr-FR" sz="900" baseline="0" dirty="0" smtClean="0">
                          <a:solidFill>
                            <a:srgbClr val="002060"/>
                          </a:solidFill>
                        </a:rPr>
                        <a:t> : garantie acquise de base     </a:t>
                      </a:r>
                      <a:r>
                        <a:rPr lang="fr-FR" sz="900" b="1" baseline="0" dirty="0" smtClean="0">
                          <a:solidFill>
                            <a:srgbClr val="FF6600"/>
                          </a:solidFill>
                        </a:rPr>
                        <a:t>NP</a:t>
                      </a:r>
                      <a:r>
                        <a:rPr lang="fr-FR" sz="900" baseline="0" dirty="0" smtClean="0">
                          <a:solidFill>
                            <a:srgbClr val="FF6600"/>
                          </a:solidFill>
                        </a:rPr>
                        <a:t> : garantie facultative non préconisée     </a:t>
                      </a:r>
                      <a:r>
                        <a:rPr lang="fr-FR" sz="900" b="1" baseline="0" dirty="0" smtClean="0">
                          <a:solidFill>
                            <a:srgbClr val="FF0000"/>
                          </a:solidFill>
                        </a:rPr>
                        <a:t>X</a:t>
                      </a:r>
                      <a:r>
                        <a:rPr lang="fr-FR" sz="900" baseline="0" dirty="0" smtClean="0">
                          <a:solidFill>
                            <a:srgbClr val="FF0000"/>
                          </a:solidFill>
                        </a:rPr>
                        <a:t> : garantie impossible à souscrire</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hMerge="1">
                  <a:txBody>
                    <a:bodyPr/>
                    <a:lstStyle/>
                    <a:p>
                      <a:endParaRPr lang="fr-FR"/>
                    </a:p>
                  </a:txBody>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1876342"/>
                  </a:ext>
                </a:extLst>
              </a:tr>
            </a:tbl>
          </a:graphicData>
        </a:graphic>
      </p:graphicFrame>
    </p:spTree>
    <p:extLst>
      <p:ext uri="{BB962C8B-B14F-4D97-AF65-F5344CB8AC3E}">
        <p14:creationId xmlns:p14="http://schemas.microsoft.com/office/powerpoint/2010/main" val="27563578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p:txBody>
          <a:bodyPr>
            <a:normAutofit/>
          </a:bodyPr>
          <a:lstStyle/>
          <a:p>
            <a:r>
              <a:rPr lang="fr-FR" dirty="0" smtClean="0"/>
              <a:t>C’est l’âge de l’emprunteur à l’adhésion qui détermine la tarification qui lui sera appliquée.</a:t>
            </a:r>
          </a:p>
          <a:p>
            <a:r>
              <a:rPr lang="fr-FR" dirty="0" smtClean="0"/>
              <a:t>Les tarifs sont exprimés en % du CRD capital restant dû.</a:t>
            </a:r>
          </a:p>
          <a:p>
            <a:r>
              <a:rPr lang="fr-FR" dirty="0" smtClean="0"/>
              <a:t>Le socle est considéré comme une partie obligatoire et, à ce titre, impacte le TAEG.</a:t>
            </a:r>
          </a:p>
        </p:txBody>
      </p:sp>
      <p:sp>
        <p:nvSpPr>
          <p:cNvPr id="11" name="Espace réservé du texte 10"/>
          <p:cNvSpPr>
            <a:spLocks noGrp="1"/>
          </p:cNvSpPr>
          <p:nvPr>
            <p:ph type="body" sz="quarter" idx="12"/>
          </p:nvPr>
        </p:nvSpPr>
        <p:spPr/>
        <p:txBody>
          <a:bodyPr>
            <a:normAutofit/>
          </a:bodyPr>
          <a:lstStyle/>
          <a:p>
            <a:r>
              <a:rPr lang="fr-FR" dirty="0" smtClean="0"/>
              <a:t>Nos grilles de tarification</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smtClean="0"/>
              <a:t>9</a:t>
            </a:r>
            <a:endParaRPr lang="fr-FR" dirty="0"/>
          </a:p>
        </p:txBody>
      </p:sp>
      <p:graphicFrame>
        <p:nvGraphicFramePr>
          <p:cNvPr id="3" name="Tableau 2"/>
          <p:cNvGraphicFramePr>
            <a:graphicFrameLocks noGrp="1"/>
          </p:cNvGraphicFramePr>
          <p:nvPr>
            <p:extLst>
              <p:ext uri="{D42A27DB-BD31-4B8C-83A1-F6EECF244321}">
                <p14:modId xmlns:p14="http://schemas.microsoft.com/office/powerpoint/2010/main" val="97783553"/>
              </p:ext>
            </p:extLst>
          </p:nvPr>
        </p:nvGraphicFramePr>
        <p:xfrm>
          <a:off x="1620000" y="3240000"/>
          <a:ext cx="9220196" cy="2743200"/>
        </p:xfrm>
        <a:graphic>
          <a:graphicData uri="http://schemas.openxmlformats.org/drawingml/2006/table">
            <a:tbl>
              <a:tblPr/>
              <a:tblGrid>
                <a:gridCol w="203480">
                  <a:extLst>
                    <a:ext uri="{9D8B030D-6E8A-4147-A177-3AD203B41FA5}">
                      <a16:colId xmlns:a16="http://schemas.microsoft.com/office/drawing/2014/main" val="2468135252"/>
                    </a:ext>
                  </a:extLst>
                </a:gridCol>
                <a:gridCol w="127175">
                  <a:extLst>
                    <a:ext uri="{9D8B030D-6E8A-4147-A177-3AD203B41FA5}">
                      <a16:colId xmlns:a16="http://schemas.microsoft.com/office/drawing/2014/main" val="1739856528"/>
                    </a:ext>
                  </a:extLst>
                </a:gridCol>
                <a:gridCol w="963352">
                  <a:extLst>
                    <a:ext uri="{9D8B030D-6E8A-4147-A177-3AD203B41FA5}">
                      <a16:colId xmlns:a16="http://schemas.microsoft.com/office/drawing/2014/main" val="1411824214"/>
                    </a:ext>
                  </a:extLst>
                </a:gridCol>
                <a:gridCol w="352911">
                  <a:extLst>
                    <a:ext uri="{9D8B030D-6E8A-4147-A177-3AD203B41FA5}">
                      <a16:colId xmlns:a16="http://schemas.microsoft.com/office/drawing/2014/main" val="889144531"/>
                    </a:ext>
                  </a:extLst>
                </a:gridCol>
                <a:gridCol w="356090">
                  <a:extLst>
                    <a:ext uri="{9D8B030D-6E8A-4147-A177-3AD203B41FA5}">
                      <a16:colId xmlns:a16="http://schemas.microsoft.com/office/drawing/2014/main" val="2355377333"/>
                    </a:ext>
                  </a:extLst>
                </a:gridCol>
                <a:gridCol w="966531">
                  <a:extLst>
                    <a:ext uri="{9D8B030D-6E8A-4147-A177-3AD203B41FA5}">
                      <a16:colId xmlns:a16="http://schemas.microsoft.com/office/drawing/2014/main" val="690683960"/>
                    </a:ext>
                  </a:extLst>
                </a:gridCol>
                <a:gridCol w="356090">
                  <a:extLst>
                    <a:ext uri="{9D8B030D-6E8A-4147-A177-3AD203B41FA5}">
                      <a16:colId xmlns:a16="http://schemas.microsoft.com/office/drawing/2014/main" val="1114350659"/>
                    </a:ext>
                  </a:extLst>
                </a:gridCol>
                <a:gridCol w="966531">
                  <a:extLst>
                    <a:ext uri="{9D8B030D-6E8A-4147-A177-3AD203B41FA5}">
                      <a16:colId xmlns:a16="http://schemas.microsoft.com/office/drawing/2014/main" val="2400911024"/>
                    </a:ext>
                  </a:extLst>
                </a:gridCol>
                <a:gridCol w="356090">
                  <a:extLst>
                    <a:ext uri="{9D8B030D-6E8A-4147-A177-3AD203B41FA5}">
                      <a16:colId xmlns:a16="http://schemas.microsoft.com/office/drawing/2014/main" val="2690739584"/>
                    </a:ext>
                  </a:extLst>
                </a:gridCol>
                <a:gridCol w="966531">
                  <a:extLst>
                    <a:ext uri="{9D8B030D-6E8A-4147-A177-3AD203B41FA5}">
                      <a16:colId xmlns:a16="http://schemas.microsoft.com/office/drawing/2014/main" val="1568906436"/>
                    </a:ext>
                  </a:extLst>
                </a:gridCol>
                <a:gridCol w="356090">
                  <a:extLst>
                    <a:ext uri="{9D8B030D-6E8A-4147-A177-3AD203B41FA5}">
                      <a16:colId xmlns:a16="http://schemas.microsoft.com/office/drawing/2014/main" val="1407176500"/>
                    </a:ext>
                  </a:extLst>
                </a:gridCol>
                <a:gridCol w="963352">
                  <a:extLst>
                    <a:ext uri="{9D8B030D-6E8A-4147-A177-3AD203B41FA5}">
                      <a16:colId xmlns:a16="http://schemas.microsoft.com/office/drawing/2014/main" val="449383820"/>
                    </a:ext>
                  </a:extLst>
                </a:gridCol>
                <a:gridCol w="963352">
                  <a:extLst>
                    <a:ext uri="{9D8B030D-6E8A-4147-A177-3AD203B41FA5}">
                      <a16:colId xmlns:a16="http://schemas.microsoft.com/office/drawing/2014/main" val="479168218"/>
                    </a:ext>
                  </a:extLst>
                </a:gridCol>
                <a:gridCol w="356090">
                  <a:extLst>
                    <a:ext uri="{9D8B030D-6E8A-4147-A177-3AD203B41FA5}">
                      <a16:colId xmlns:a16="http://schemas.microsoft.com/office/drawing/2014/main" val="3532600193"/>
                    </a:ext>
                  </a:extLst>
                </a:gridCol>
                <a:gridCol w="966531">
                  <a:extLst>
                    <a:ext uri="{9D8B030D-6E8A-4147-A177-3AD203B41FA5}">
                      <a16:colId xmlns:a16="http://schemas.microsoft.com/office/drawing/2014/main" val="1243817424"/>
                    </a:ext>
                  </a:extLst>
                </a:gridCol>
              </a:tblGrid>
              <a:tr h="647700">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gridSpan="2">
                  <a:txBody>
                    <a:bodyPr/>
                    <a:lstStyle/>
                    <a:p>
                      <a:pPr algn="l" fontAlgn="ctr"/>
                      <a:r>
                        <a:rPr lang="fr-FR" sz="1100" b="1" i="0" u="none" strike="noStrike" dirty="0">
                          <a:solidFill>
                            <a:srgbClr val="002060"/>
                          </a:solidFill>
                          <a:effectLst/>
                          <a:latin typeface="Arial" panose="020B0604020202020204" pitchFamily="34" charset="0"/>
                        </a:rPr>
                        <a:t>Tarification</a:t>
                      </a:r>
                      <a:br>
                        <a:rPr lang="fr-FR" sz="1100" b="1" i="0" u="none" strike="noStrike" dirty="0">
                          <a:solidFill>
                            <a:srgbClr val="002060"/>
                          </a:solidFill>
                          <a:effectLst/>
                          <a:latin typeface="Arial" panose="020B0604020202020204" pitchFamily="34" charset="0"/>
                        </a:rPr>
                      </a:br>
                      <a:r>
                        <a:rPr lang="fr-FR" sz="1100" b="1" i="0" u="none" strike="noStrike" dirty="0">
                          <a:solidFill>
                            <a:srgbClr val="002060"/>
                          </a:solidFill>
                          <a:effectLst/>
                          <a:latin typeface="Arial" panose="020B0604020202020204" pitchFamily="34" charset="0"/>
                        </a:rPr>
                        <a:t>SOCLE DE BASE</a:t>
                      </a:r>
                    </a:p>
                  </a:txBody>
                  <a:tcPr marL="0" marR="0" marT="0" marB="0" anchor="ctr">
                    <a:lnL>
                      <a:noFill/>
                    </a:lnL>
                    <a:lnR>
                      <a:noFill/>
                    </a:lnR>
                    <a:lnT>
                      <a:noFill/>
                    </a:lnT>
                    <a:lnB>
                      <a:noFill/>
                    </a:lnB>
                    <a:solidFill>
                      <a:srgbClr val="FFFFFF"/>
                    </a:solidFill>
                  </a:tcPr>
                </a:tc>
                <a:tc hMerge="1">
                  <a:txBody>
                    <a:bodyPr/>
                    <a:lstStyle/>
                    <a:p>
                      <a:endParaRPr lang="fr-FR"/>
                    </a:p>
                  </a:txBody>
                  <a:tcPr/>
                </a:tc>
                <a:tc>
                  <a:txBody>
                    <a:bodyPr/>
                    <a:lstStyle/>
                    <a:p>
                      <a:pPr algn="l" fontAlgn="ctr"/>
                      <a:r>
                        <a:rPr lang="fr-FR" sz="1100" b="1" i="0" u="none" strike="noStrike">
                          <a:solidFill>
                            <a:srgbClr val="FF0000"/>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crédit amortissable hors locatif</a:t>
                      </a:r>
                      <a:br>
                        <a:rPr lang="fr-FR" sz="1000" b="0" i="0" u="none" strike="noStrike" dirty="0">
                          <a:solidFill>
                            <a:schemeClr val="tx1">
                              <a:lumMod val="75000"/>
                              <a:lumOff val="25000"/>
                            </a:schemeClr>
                          </a:solidFill>
                          <a:effectLst/>
                          <a:latin typeface="Arial" panose="020B0604020202020204" pitchFamily="34" charset="0"/>
                        </a:rPr>
                      </a:br>
                      <a:r>
                        <a:rPr lang="fr-FR" sz="1000" b="0" i="0" u="none" strike="noStrike" dirty="0">
                          <a:solidFill>
                            <a:schemeClr val="tx1">
                              <a:lumMod val="75000"/>
                              <a:lumOff val="25000"/>
                            </a:schemeClr>
                          </a:solidFill>
                          <a:effectLst/>
                          <a:latin typeface="Arial" panose="020B0604020202020204" pitchFamily="34" charset="0"/>
                        </a:rPr>
                        <a:t>et PTZ</a:t>
                      </a:r>
                    </a:p>
                  </a:txBody>
                  <a:tcPr marL="0" marR="0" marT="0" marB="0" anchor="ctr">
                    <a:lnL>
                      <a:noFill/>
                    </a:lnL>
                    <a:lnR>
                      <a:noFill/>
                    </a:lnR>
                    <a:lnT>
                      <a:noFill/>
                    </a:lnT>
                    <a:lnB>
                      <a:noFill/>
                    </a:lnB>
                    <a:solidFill>
                      <a:srgbClr val="E0E0E0"/>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crédit amortissable</a:t>
                      </a:r>
                      <a:br>
                        <a:rPr lang="fr-FR" sz="1000" b="0" i="0" u="none" strike="noStrike" dirty="0">
                          <a:solidFill>
                            <a:schemeClr val="tx1">
                              <a:lumMod val="75000"/>
                              <a:lumOff val="25000"/>
                            </a:schemeClr>
                          </a:solidFill>
                          <a:effectLst/>
                          <a:latin typeface="Arial" panose="020B0604020202020204" pitchFamily="34" charset="0"/>
                        </a:rPr>
                      </a:br>
                      <a:r>
                        <a:rPr lang="fr-FR" sz="1000" b="0" i="0" u="none" strike="noStrike" dirty="0">
                          <a:solidFill>
                            <a:schemeClr val="tx1">
                              <a:lumMod val="75000"/>
                              <a:lumOff val="25000"/>
                            </a:schemeClr>
                          </a:solidFill>
                          <a:effectLst/>
                          <a:latin typeface="Arial" panose="020B0604020202020204" pitchFamily="34" charset="0"/>
                        </a:rPr>
                        <a:t>locatif</a:t>
                      </a:r>
                    </a:p>
                  </a:txBody>
                  <a:tcPr marL="0" marR="0" marT="0" marB="0" anchor="ctr">
                    <a:lnL>
                      <a:noFill/>
                    </a:lnL>
                    <a:lnR>
                      <a:noFill/>
                    </a:lnR>
                    <a:lnT>
                      <a:noFill/>
                    </a:lnT>
                    <a:lnB>
                      <a:noFill/>
                    </a:lnB>
                    <a:solidFill>
                      <a:srgbClr val="E0E0E0"/>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crédit relais</a:t>
                      </a:r>
                    </a:p>
                  </a:txBody>
                  <a:tcPr marL="0" marR="0" marT="0" marB="0" anchor="ctr">
                    <a:lnL>
                      <a:noFill/>
                    </a:lnL>
                    <a:lnR>
                      <a:noFill/>
                    </a:lnR>
                    <a:lnT>
                      <a:noFill/>
                    </a:lnT>
                    <a:lnB>
                      <a:noFill/>
                    </a:lnB>
                    <a:solidFill>
                      <a:srgbClr val="E0E0E0"/>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gridSpan="2">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crédit in fine</a:t>
                      </a:r>
                    </a:p>
                  </a:txBody>
                  <a:tcPr marL="0" marR="0" marT="0" marB="0" anchor="ctr">
                    <a:lnL>
                      <a:noFill/>
                    </a:lnL>
                    <a:lnR>
                      <a:noFill/>
                    </a:lnR>
                    <a:lnT>
                      <a:noFill/>
                    </a:lnT>
                    <a:lnB>
                      <a:noFill/>
                    </a:lnB>
                    <a:solidFill>
                      <a:srgbClr val="E0E0E0"/>
                    </a:solidFill>
                  </a:tcPr>
                </a:tc>
                <a:tc hMerge="1">
                  <a:txBody>
                    <a:bodyPr/>
                    <a:lstStyle/>
                    <a:p>
                      <a:endParaRPr lang="fr-FR"/>
                    </a:p>
                  </a:txBody>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client non-résident</a:t>
                      </a:r>
                    </a:p>
                  </a:txBody>
                  <a:tcPr marL="0" marR="0" marT="0" marB="0" anchor="ctr">
                    <a:lnL>
                      <a:noFill/>
                    </a:lnL>
                    <a:lnR>
                      <a:noFill/>
                    </a:lnR>
                    <a:lnT>
                      <a:noFill/>
                    </a:lnT>
                    <a:lnB>
                      <a:noFill/>
                    </a:lnB>
                    <a:solidFill>
                      <a:srgbClr val="E0E0E0"/>
                    </a:solidFill>
                  </a:tcPr>
                </a:tc>
                <a:extLst>
                  <a:ext uri="{0D108BD9-81ED-4DB2-BD59-A6C34878D82A}">
                    <a16:rowId xmlns:a16="http://schemas.microsoft.com/office/drawing/2014/main" val="1622661818"/>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02967292"/>
                  </a:ext>
                </a:extLst>
              </a:tr>
              <a:tr h="152400">
                <a:tc>
                  <a:txBody>
                    <a:bodyPr/>
                    <a:lstStyle/>
                    <a:p>
                      <a:pPr algn="ctr" fontAlgn="ctr"/>
                      <a:r>
                        <a:rPr lang="fr-FR" sz="900" b="1"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900" b="1"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dirty="0">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a:solidFill>
                            <a:schemeClr val="tx1">
                              <a:lumMod val="75000"/>
                              <a:lumOff val="25000"/>
                            </a:schemeClr>
                          </a:solidFill>
                          <a:effectLst/>
                          <a:latin typeface="Arial" panose="020B0604020202020204" pitchFamily="34" charset="0"/>
                        </a:rPr>
                        <a:t>DC PTIA ITT IPT</a:t>
                      </a:r>
                    </a:p>
                  </a:txBody>
                  <a:tcPr marL="0" marR="0" marT="0" marB="0" anchor="ctr">
                    <a:lnL>
                      <a:noFill/>
                    </a:lnL>
                    <a:lnR>
                      <a:noFill/>
                    </a:lnR>
                    <a:lnT>
                      <a:noFill/>
                    </a:lnT>
                    <a:lnB>
                      <a:noFill/>
                    </a:lnB>
                    <a:solidFill>
                      <a:srgbClr val="E0E0E0"/>
                    </a:solidFill>
                  </a:tcPr>
                </a:tc>
                <a:tc>
                  <a:txBody>
                    <a:bodyPr/>
                    <a:lstStyle/>
                    <a:p>
                      <a:pPr algn="ctr" fontAlgn="ctr"/>
                      <a:r>
                        <a:rPr lang="fr-FR" sz="900" b="1"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dirty="0">
                          <a:solidFill>
                            <a:schemeClr val="tx1">
                              <a:lumMod val="75000"/>
                              <a:lumOff val="25000"/>
                            </a:schemeClr>
                          </a:solidFill>
                          <a:effectLst/>
                          <a:latin typeface="Arial" panose="020B0604020202020204" pitchFamily="34" charset="0"/>
                        </a:rPr>
                        <a:t>DC PTIA</a:t>
                      </a:r>
                    </a:p>
                  </a:txBody>
                  <a:tcPr marL="0" marR="0" marT="0" marB="0" anchor="ctr">
                    <a:lnL>
                      <a:noFill/>
                    </a:lnL>
                    <a:lnR>
                      <a:noFill/>
                    </a:lnR>
                    <a:lnT>
                      <a:noFill/>
                    </a:lnT>
                    <a:lnB>
                      <a:noFill/>
                    </a:lnB>
                    <a:solidFill>
                      <a:srgbClr val="E0E0E0"/>
                    </a:solidFill>
                  </a:tcPr>
                </a:tc>
                <a:tc>
                  <a:txBody>
                    <a:bodyPr/>
                    <a:lstStyle/>
                    <a:p>
                      <a:pPr algn="ctr" fontAlgn="ctr"/>
                      <a:r>
                        <a:rPr lang="fr-FR" sz="900" b="1" i="0" u="none" strike="noStrike" dirty="0">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a:solidFill>
                            <a:schemeClr val="tx1">
                              <a:lumMod val="75000"/>
                              <a:lumOff val="25000"/>
                            </a:schemeClr>
                          </a:solidFill>
                          <a:effectLst/>
                          <a:latin typeface="Arial" panose="020B0604020202020204" pitchFamily="34" charset="0"/>
                        </a:rPr>
                        <a:t>DC PTIA</a:t>
                      </a:r>
                    </a:p>
                  </a:txBody>
                  <a:tcPr marL="0" marR="0" marT="0" marB="0" anchor="ctr">
                    <a:lnL>
                      <a:noFill/>
                    </a:lnL>
                    <a:lnR>
                      <a:noFill/>
                    </a:lnR>
                    <a:lnT>
                      <a:noFill/>
                    </a:lnT>
                    <a:lnB>
                      <a:noFill/>
                    </a:lnB>
                    <a:solidFill>
                      <a:srgbClr val="E0E0E0"/>
                    </a:solidFill>
                  </a:tcPr>
                </a:tc>
                <a:tc>
                  <a:txBody>
                    <a:bodyPr/>
                    <a:lstStyle/>
                    <a:p>
                      <a:pPr algn="ctr" fontAlgn="ctr"/>
                      <a:r>
                        <a:rPr lang="fr-FR" sz="900" b="1"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gridSpan="2">
                  <a:txBody>
                    <a:bodyPr/>
                    <a:lstStyle/>
                    <a:p>
                      <a:pPr algn="ctr" fontAlgn="ctr"/>
                      <a:r>
                        <a:rPr lang="fr-FR" sz="900" b="1" i="0" u="none" strike="noStrike">
                          <a:solidFill>
                            <a:schemeClr val="tx1">
                              <a:lumMod val="75000"/>
                              <a:lumOff val="25000"/>
                            </a:schemeClr>
                          </a:solidFill>
                          <a:effectLst/>
                          <a:latin typeface="Arial" panose="020B0604020202020204" pitchFamily="34" charset="0"/>
                        </a:rPr>
                        <a:t>DC PTIA</a:t>
                      </a:r>
                    </a:p>
                  </a:txBody>
                  <a:tcPr marL="0" marR="0" marT="0" marB="0" anchor="ctr">
                    <a:lnL>
                      <a:noFill/>
                    </a:lnL>
                    <a:lnR>
                      <a:noFill/>
                    </a:lnR>
                    <a:lnT>
                      <a:noFill/>
                    </a:lnT>
                    <a:lnB>
                      <a:noFill/>
                    </a:lnB>
                    <a:solidFill>
                      <a:srgbClr val="E0E0E0"/>
                    </a:solidFill>
                  </a:tcPr>
                </a:tc>
                <a:tc hMerge="1">
                  <a:txBody>
                    <a:bodyPr/>
                    <a:lstStyle/>
                    <a:p>
                      <a:endParaRPr lang="fr-FR"/>
                    </a:p>
                  </a:txBody>
                  <a:tcPr/>
                </a:tc>
                <a:tc>
                  <a:txBody>
                    <a:bodyPr/>
                    <a:lstStyle/>
                    <a:p>
                      <a:pPr algn="ctr" fontAlgn="ctr"/>
                      <a:r>
                        <a:rPr lang="fr-FR" sz="900" b="1"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a:solidFill>
                            <a:schemeClr val="tx1">
                              <a:lumMod val="75000"/>
                              <a:lumOff val="25000"/>
                            </a:schemeClr>
                          </a:solidFill>
                          <a:effectLst/>
                          <a:latin typeface="Arial" panose="020B0604020202020204" pitchFamily="34" charset="0"/>
                        </a:rPr>
                        <a:t>DC</a:t>
                      </a:r>
                    </a:p>
                  </a:txBody>
                  <a:tcPr marL="0" marR="0" marT="0" marB="0" anchor="ctr">
                    <a:lnL>
                      <a:noFill/>
                    </a:lnL>
                    <a:lnR>
                      <a:noFill/>
                    </a:lnR>
                    <a:lnT>
                      <a:noFill/>
                    </a:lnT>
                    <a:lnB>
                      <a:noFill/>
                    </a:lnB>
                    <a:solidFill>
                      <a:srgbClr val="E0E0E0"/>
                    </a:solidFill>
                  </a:tcPr>
                </a:tc>
                <a:extLst>
                  <a:ext uri="{0D108BD9-81ED-4DB2-BD59-A6C34878D82A}">
                    <a16:rowId xmlns:a16="http://schemas.microsoft.com/office/drawing/2014/main" val="3291898193"/>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2 ans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&gt; 2 ans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11445915"/>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18 - 25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rgbClr val="00B050"/>
                          </a:solidFill>
                          <a:effectLst/>
                          <a:latin typeface="Arial" panose="020B0604020202020204" pitchFamily="34" charset="0"/>
                        </a:rPr>
                        <a:t>0,320%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0,208%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219265"/>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26 - 30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rgbClr val="00B050"/>
                          </a:solidFill>
                          <a:effectLst/>
                          <a:latin typeface="Arial" panose="020B0604020202020204" pitchFamily="34" charset="0"/>
                        </a:rPr>
                        <a:t>0,320%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0,208%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65931674"/>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31 - 33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rgbClr val="00B050"/>
                          </a:solidFill>
                          <a:effectLst/>
                          <a:latin typeface="Arial" panose="020B0604020202020204" pitchFamily="34" charset="0"/>
                        </a:rPr>
                        <a:t>0,410%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0,267%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550282989"/>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34 - 36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rgbClr val="00B050"/>
                          </a:solidFill>
                          <a:effectLst/>
                          <a:latin typeface="Arial" panose="020B0604020202020204" pitchFamily="34" charset="0"/>
                        </a:rPr>
                        <a:t>0,450%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0,293%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39096865"/>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37 - 40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rgbClr val="00B050"/>
                          </a:solidFill>
                          <a:effectLst/>
                          <a:latin typeface="Arial" panose="020B0604020202020204" pitchFamily="34" charset="0"/>
                        </a:rPr>
                        <a:t>0,490%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244449669"/>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41 - 45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0,650%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31432604"/>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46 - 50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0,790%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0,640%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517354812"/>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51 - 55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0,900%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0,760%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4341065"/>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56 - 60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1,060%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0,850%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0,689%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240390513"/>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61 - 65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1,130%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0,940%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0,735%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94029025"/>
                  </a:ext>
                </a:extLst>
              </a:tr>
            </a:tbl>
          </a:graphicData>
        </a:graphic>
      </p:graphicFrame>
    </p:spTree>
    <p:extLst>
      <p:ext uri="{BB962C8B-B14F-4D97-AF65-F5344CB8AC3E}">
        <p14:creationId xmlns:p14="http://schemas.microsoft.com/office/powerpoint/2010/main" val="12655220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851102"/>
            <a:ext cx="3780000" cy="4386186"/>
          </a:xfrm>
        </p:spPr>
        <p:txBody>
          <a:bodyPr>
            <a:normAutofit/>
          </a:bodyPr>
          <a:lstStyle/>
          <a:p>
            <a:r>
              <a:rPr lang="fr-FR" dirty="0" smtClean="0"/>
              <a:t>Le </a:t>
            </a:r>
            <a:r>
              <a:rPr lang="fr-FR" dirty="0"/>
              <a:t>tarif des garanties additionnelles est à additionner au </a:t>
            </a:r>
            <a:r>
              <a:rPr lang="fr-FR" dirty="0" smtClean="0"/>
              <a:t>tarif correspondant </a:t>
            </a:r>
            <a:r>
              <a:rPr lang="fr-FR" dirty="0"/>
              <a:t>au socle de </a:t>
            </a:r>
            <a:r>
              <a:rPr lang="fr-FR" dirty="0" smtClean="0"/>
              <a:t>base.</a:t>
            </a:r>
          </a:p>
          <a:p>
            <a:r>
              <a:rPr lang="fr-FR" dirty="0"/>
              <a:t>Les tarifs sont </a:t>
            </a:r>
            <a:r>
              <a:rPr lang="fr-FR" dirty="0" smtClean="0"/>
              <a:t>exprimés en </a:t>
            </a:r>
            <a:r>
              <a:rPr lang="fr-FR" dirty="0"/>
              <a:t>% du CRD capital restant </a:t>
            </a:r>
            <a:r>
              <a:rPr lang="fr-FR" dirty="0" smtClean="0"/>
              <a:t>dû.</a:t>
            </a:r>
          </a:p>
          <a:p>
            <a:r>
              <a:rPr lang="fr-FR" dirty="0" smtClean="0"/>
              <a:t>Les garanties additionnelles sont considérées </a:t>
            </a:r>
            <a:r>
              <a:rPr lang="fr-FR" dirty="0"/>
              <a:t>comme </a:t>
            </a:r>
            <a:r>
              <a:rPr lang="fr-FR" dirty="0" smtClean="0"/>
              <a:t>facultatives </a:t>
            </a:r>
            <a:r>
              <a:rPr lang="fr-FR" dirty="0"/>
              <a:t>et, à ce titre, </a:t>
            </a:r>
            <a:r>
              <a:rPr lang="fr-FR" dirty="0" smtClean="0"/>
              <a:t>n’impactent pas </a:t>
            </a:r>
            <a:r>
              <a:rPr lang="fr-FR" dirty="0"/>
              <a:t>le </a:t>
            </a:r>
            <a:r>
              <a:rPr lang="fr-FR" dirty="0" smtClean="0"/>
              <a:t>TAEG.</a:t>
            </a:r>
            <a:endParaRPr lang="fr-FR" dirty="0"/>
          </a:p>
          <a:p>
            <a:endParaRPr lang="fr-FR" dirty="0"/>
          </a:p>
          <a:p>
            <a:endParaRPr lang="fr-FR" dirty="0" smtClean="0"/>
          </a:p>
          <a:p>
            <a:r>
              <a:rPr lang="fr-FR" dirty="0" smtClean="0"/>
              <a:t>La tarification de l’assurance perte d’emploi est forfaitaire selon le montant choisi.</a:t>
            </a:r>
          </a:p>
          <a:p>
            <a:r>
              <a:rPr lang="fr-FR" dirty="0" smtClean="0"/>
              <a:t>C’est une garantie facultative qui n’impacte </a:t>
            </a:r>
            <a:r>
              <a:rPr lang="fr-FR" dirty="0"/>
              <a:t>pas le </a:t>
            </a:r>
            <a:r>
              <a:rPr lang="fr-FR" dirty="0" smtClean="0"/>
              <a:t>TAEG.</a:t>
            </a:r>
            <a:endParaRPr lang="fr-FR" dirty="0"/>
          </a:p>
        </p:txBody>
      </p:sp>
      <p:sp>
        <p:nvSpPr>
          <p:cNvPr id="11" name="Espace réservé du texte 10"/>
          <p:cNvSpPr>
            <a:spLocks noGrp="1"/>
          </p:cNvSpPr>
          <p:nvPr>
            <p:ph type="body" sz="quarter" idx="12"/>
          </p:nvPr>
        </p:nvSpPr>
        <p:spPr/>
        <p:txBody>
          <a:bodyPr>
            <a:normAutofit/>
          </a:bodyPr>
          <a:lstStyle/>
          <a:p>
            <a:r>
              <a:rPr lang="fr-FR" dirty="0"/>
              <a:t>Nos grilles de tarification</a:t>
            </a:r>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lIns="0" rIns="0"/>
          <a:lstStyle/>
          <a:p>
            <a:r>
              <a:rPr lang="fr-FR" dirty="0" smtClean="0"/>
              <a:t>10</a:t>
            </a:r>
            <a:endParaRPr lang="fr-FR" dirty="0"/>
          </a:p>
        </p:txBody>
      </p:sp>
      <p:graphicFrame>
        <p:nvGraphicFramePr>
          <p:cNvPr id="8" name="Objet 7"/>
          <p:cNvGraphicFramePr>
            <a:graphicFrameLocks noChangeAspect="1"/>
          </p:cNvGraphicFramePr>
          <p:nvPr>
            <p:extLst>
              <p:ext uri="{D42A27DB-BD31-4B8C-83A1-F6EECF244321}">
                <p14:modId xmlns:p14="http://schemas.microsoft.com/office/powerpoint/2010/main" val="2721743504"/>
              </p:ext>
            </p:extLst>
          </p:nvPr>
        </p:nvGraphicFramePr>
        <p:xfrm>
          <a:off x="4860002" y="1851104"/>
          <a:ext cx="6215077" cy="2297302"/>
        </p:xfrm>
        <a:graphic>
          <a:graphicData uri="http://schemas.openxmlformats.org/presentationml/2006/ole">
            <mc:AlternateContent xmlns:mc="http://schemas.openxmlformats.org/markup-compatibility/2006">
              <mc:Choice xmlns:v="urn:schemas-microsoft-com:vml" Requires="v">
                <p:oleObj spid="_x0000_s2721" name="Feuille de calcul" r:id="rId3" imgW="6905641" imgH="2552558" progId="Excel.Sheet.12">
                  <p:embed/>
                </p:oleObj>
              </mc:Choice>
              <mc:Fallback>
                <p:oleObj name="Feuille de calcul" r:id="rId3" imgW="6905641" imgH="2552558" progId="Excel.Sheet.12">
                  <p:embed/>
                  <p:pic>
                    <p:nvPicPr>
                      <p:cNvPr id="0" name=""/>
                      <p:cNvPicPr/>
                      <p:nvPr/>
                    </p:nvPicPr>
                    <p:blipFill>
                      <a:blip r:embed="rId4"/>
                      <a:stretch>
                        <a:fillRect/>
                      </a:stretch>
                    </p:blipFill>
                    <p:spPr>
                      <a:xfrm>
                        <a:off x="4860002" y="1851104"/>
                        <a:ext cx="6215077" cy="2297302"/>
                      </a:xfrm>
                      <a:prstGeom prst="rect">
                        <a:avLst/>
                      </a:prstGeom>
                    </p:spPr>
                  </p:pic>
                </p:oleObj>
              </mc:Fallback>
            </mc:AlternateContent>
          </a:graphicData>
        </a:graphic>
      </p:graphicFrame>
      <p:graphicFrame>
        <p:nvGraphicFramePr>
          <p:cNvPr id="9" name="Objet 8"/>
          <p:cNvGraphicFramePr>
            <a:graphicFrameLocks noChangeAspect="1"/>
          </p:cNvGraphicFramePr>
          <p:nvPr>
            <p:extLst>
              <p:ext uri="{D42A27DB-BD31-4B8C-83A1-F6EECF244321}">
                <p14:modId xmlns:p14="http://schemas.microsoft.com/office/powerpoint/2010/main" val="3340024972"/>
              </p:ext>
            </p:extLst>
          </p:nvPr>
        </p:nvGraphicFramePr>
        <p:xfrm>
          <a:off x="4860004" y="4680002"/>
          <a:ext cx="7063625" cy="1611566"/>
        </p:xfrm>
        <a:graphic>
          <a:graphicData uri="http://schemas.openxmlformats.org/presentationml/2006/ole">
            <mc:AlternateContent xmlns:mc="http://schemas.openxmlformats.org/markup-compatibility/2006">
              <mc:Choice xmlns:v="urn:schemas-microsoft-com:vml" Requires="v">
                <p:oleObj spid="_x0000_s2722" name="Feuille de calcul" r:id="rId5" imgW="7848472" imgH="1790629" progId="Excel.Sheet.12">
                  <p:embed/>
                </p:oleObj>
              </mc:Choice>
              <mc:Fallback>
                <p:oleObj name="Feuille de calcul" r:id="rId5" imgW="7848472" imgH="1790629" progId="Excel.Sheet.12">
                  <p:embed/>
                  <p:pic>
                    <p:nvPicPr>
                      <p:cNvPr id="0" name=""/>
                      <p:cNvPicPr/>
                      <p:nvPr/>
                    </p:nvPicPr>
                    <p:blipFill>
                      <a:blip r:embed="rId6"/>
                      <a:stretch>
                        <a:fillRect/>
                      </a:stretch>
                    </p:blipFill>
                    <p:spPr>
                      <a:xfrm>
                        <a:off x="4860004" y="4680002"/>
                        <a:ext cx="7063625" cy="1611566"/>
                      </a:xfrm>
                      <a:prstGeom prst="rect">
                        <a:avLst/>
                      </a:prstGeom>
                    </p:spPr>
                  </p:pic>
                </p:oleObj>
              </mc:Fallback>
            </mc:AlternateContent>
          </a:graphicData>
        </a:graphic>
      </p:graphicFrame>
    </p:spTree>
    <p:extLst>
      <p:ext uri="{BB962C8B-B14F-4D97-AF65-F5344CB8AC3E}">
        <p14:creationId xmlns:p14="http://schemas.microsoft.com/office/powerpoint/2010/main" val="3885994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1779051"/>
            <a:ext cx="7620201" cy="4320000"/>
          </a:xfrm>
        </p:spPr>
        <p:txBody>
          <a:bodyPr>
            <a:normAutofit/>
          </a:bodyPr>
          <a:lstStyle/>
          <a:p>
            <a:r>
              <a:rPr lang="fr-FR" sz="2000" b="1" dirty="0">
                <a:latin typeface="Montserrat Black" panose="00000A00000000000000" pitchFamily="2" charset="0"/>
              </a:rPr>
              <a:t>Contexte</a:t>
            </a:r>
          </a:p>
          <a:p>
            <a:r>
              <a:rPr lang="fr-FR" sz="2000" b="1" dirty="0">
                <a:latin typeface="Montserrat Black" panose="00000A00000000000000" pitchFamily="2" charset="0"/>
              </a:rPr>
              <a:t>Nouvelle offre</a:t>
            </a:r>
          </a:p>
          <a:p>
            <a:r>
              <a:rPr lang="fr-FR" sz="2000" b="1" dirty="0" smtClean="0">
                <a:solidFill>
                  <a:srgbClr val="C00000"/>
                </a:solidFill>
                <a:latin typeface="Montserrat Black" panose="00000A00000000000000" pitchFamily="2" charset="0"/>
              </a:rPr>
              <a:t>Formation </a:t>
            </a:r>
            <a:r>
              <a:rPr lang="fr-FR" sz="2000" b="1" dirty="0">
                <a:solidFill>
                  <a:srgbClr val="C00000"/>
                </a:solidFill>
                <a:latin typeface="Montserrat Black" panose="00000A00000000000000" pitchFamily="2" charset="0"/>
              </a:rPr>
              <a:t>et accompagnement</a:t>
            </a:r>
          </a:p>
          <a:p>
            <a:pPr lvl="1"/>
            <a:r>
              <a:rPr lang="fr-FR" sz="1800" dirty="0"/>
              <a:t>Pour </a:t>
            </a:r>
            <a:r>
              <a:rPr lang="fr-FR" sz="1800" dirty="0" smtClean="0"/>
              <a:t>se réapproprier </a:t>
            </a:r>
            <a:r>
              <a:rPr lang="fr-FR" sz="1800" dirty="0"/>
              <a:t>l’ADE et </a:t>
            </a:r>
            <a:r>
              <a:rPr lang="fr-FR" sz="1800" dirty="0" smtClean="0"/>
              <a:t>maîtriser la </a:t>
            </a:r>
            <a:r>
              <a:rPr lang="fr-FR" sz="1800" dirty="0"/>
              <a:t>nouvelle offre, nous avons déployé un parcours </a:t>
            </a:r>
            <a:r>
              <a:rPr lang="fr-FR" sz="1800" dirty="0" smtClean="0"/>
              <a:t>complet</a:t>
            </a:r>
          </a:p>
          <a:p>
            <a:pPr lvl="1"/>
            <a:r>
              <a:rPr lang="fr-FR" sz="1800" dirty="0" smtClean="0"/>
              <a:t>La </a:t>
            </a:r>
            <a:r>
              <a:rPr lang="fr-FR" sz="1800" dirty="0"/>
              <a:t>mise en marché est précédée de 4 étapes de formation, puis appuyée par </a:t>
            </a:r>
            <a:r>
              <a:rPr lang="fr-FR" sz="1800" dirty="0" smtClean="0"/>
              <a:t>un dispositif d’accompagnement</a:t>
            </a:r>
            <a:endParaRPr lang="fr-FR" sz="1800" dirty="0"/>
          </a:p>
          <a:p>
            <a:r>
              <a:rPr lang="fr-FR" sz="2000" b="1" dirty="0" smtClean="0">
                <a:latin typeface="Montserrat Black" panose="00000A00000000000000" pitchFamily="2" charset="0"/>
              </a:rPr>
              <a:t>Démarche </a:t>
            </a:r>
            <a:r>
              <a:rPr lang="fr-FR" sz="2000" b="1" dirty="0">
                <a:latin typeface="Montserrat Black" panose="00000A00000000000000" pitchFamily="2" charset="0"/>
              </a:rPr>
              <a:t>commerciale et parcours de vente</a:t>
            </a:r>
          </a:p>
          <a:p>
            <a:r>
              <a:rPr lang="fr-FR" sz="2000" b="1" dirty="0">
                <a:latin typeface="Montserrat Black" panose="00000A00000000000000" pitchFamily="2" charset="0"/>
              </a:rPr>
              <a:t>Informations et outils</a:t>
            </a:r>
          </a:p>
          <a:p>
            <a:endParaRPr lang="fr-FR" dirty="0"/>
          </a:p>
        </p:txBody>
      </p:sp>
    </p:spTree>
    <p:extLst>
      <p:ext uri="{BB962C8B-B14F-4D97-AF65-F5344CB8AC3E}">
        <p14:creationId xmlns:p14="http://schemas.microsoft.com/office/powerpoint/2010/main" val="2319344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p:txBody>
          <a:bodyPr>
            <a:normAutofit/>
          </a:bodyPr>
          <a:lstStyle/>
          <a:p>
            <a:r>
              <a:rPr lang="fr-FR" dirty="0" smtClean="0">
                <a:sym typeface="Wingdings" panose="05000000000000000000" pitchFamily="2" charset="2"/>
              </a:rPr>
              <a:t>Aborder l’assurance </a:t>
            </a:r>
            <a:r>
              <a:rPr lang="fr-FR" dirty="0">
                <a:sym typeface="Wingdings" panose="05000000000000000000" pitchFamily="2" charset="2"/>
              </a:rPr>
              <a:t>emprunteur avec son client </a:t>
            </a:r>
            <a:r>
              <a:rPr lang="fr-FR" dirty="0" smtClean="0">
                <a:sym typeface="Wingdings" panose="05000000000000000000" pitchFamily="2" charset="2"/>
              </a:rPr>
              <a:t>est </a:t>
            </a:r>
            <a:r>
              <a:rPr lang="fr-FR" dirty="0">
                <a:sym typeface="Wingdings" panose="05000000000000000000" pitchFamily="2" charset="2"/>
              </a:rPr>
              <a:t>une étape incontournable dans un dossier de </a:t>
            </a:r>
            <a:r>
              <a:rPr lang="fr-FR" dirty="0" smtClean="0">
                <a:sym typeface="Wingdings" panose="05000000000000000000" pitchFamily="2" charset="2"/>
              </a:rPr>
              <a:t>crédit :</a:t>
            </a:r>
          </a:p>
          <a:p>
            <a:pPr lvl="1"/>
            <a:r>
              <a:rPr lang="fr-FR" dirty="0">
                <a:sym typeface="Wingdings" panose="05000000000000000000" pitchFamily="2" charset="2"/>
              </a:rPr>
              <a:t>Le client reste en situation de libre-choix de son </a:t>
            </a:r>
            <a:r>
              <a:rPr lang="fr-FR" dirty="0" smtClean="0">
                <a:sym typeface="Wingdings" panose="05000000000000000000" pitchFamily="2" charset="2"/>
              </a:rPr>
              <a:t>assurance ;</a:t>
            </a:r>
            <a:endParaRPr lang="fr-FR" dirty="0">
              <a:sym typeface="Wingdings" panose="05000000000000000000" pitchFamily="2" charset="2"/>
            </a:endParaRPr>
          </a:p>
          <a:p>
            <a:pPr lvl="1"/>
            <a:r>
              <a:rPr lang="fr-FR" dirty="0" smtClean="0">
                <a:sym typeface="Wingdings" panose="05000000000000000000" pitchFamily="2" charset="2"/>
              </a:rPr>
              <a:t>Et c’est notre devoir de conseil que </a:t>
            </a:r>
            <a:r>
              <a:rPr lang="fr-FR" dirty="0">
                <a:sym typeface="Wingdings" panose="05000000000000000000" pitchFamily="2" charset="2"/>
              </a:rPr>
              <a:t>de mettre en adéquation </a:t>
            </a:r>
            <a:r>
              <a:rPr lang="fr-FR" dirty="0" smtClean="0">
                <a:sym typeface="Wingdings" panose="05000000000000000000" pitchFamily="2" charset="2"/>
              </a:rPr>
              <a:t>ses </a:t>
            </a:r>
            <a:r>
              <a:rPr lang="fr-FR" dirty="0">
                <a:sym typeface="Wingdings" panose="05000000000000000000" pitchFamily="2" charset="2"/>
              </a:rPr>
              <a:t>besoins </a:t>
            </a:r>
            <a:r>
              <a:rPr lang="fr-FR" dirty="0" smtClean="0">
                <a:sym typeface="Wingdings" panose="05000000000000000000" pitchFamily="2" charset="2"/>
              </a:rPr>
              <a:t>avec </a:t>
            </a:r>
            <a:r>
              <a:rPr lang="fr-FR" dirty="0">
                <a:sym typeface="Wingdings" panose="05000000000000000000" pitchFamily="2" charset="2"/>
              </a:rPr>
              <a:t>les garanties </a:t>
            </a:r>
            <a:r>
              <a:rPr lang="fr-FR" dirty="0" smtClean="0">
                <a:sym typeface="Wingdings" panose="05000000000000000000" pitchFamily="2" charset="2"/>
              </a:rPr>
              <a:t>proposées.</a:t>
            </a:r>
          </a:p>
          <a:p>
            <a:endParaRPr lang="fr-FR" dirty="0">
              <a:sym typeface="Wingdings" panose="05000000000000000000" pitchFamily="2" charset="2"/>
            </a:endParaRPr>
          </a:p>
          <a:p>
            <a:r>
              <a:rPr lang="fr-FR" dirty="0" smtClean="0"/>
              <a:t>Il était nécessaire d’aider les commerciaux à bien maîtriser </a:t>
            </a:r>
            <a:r>
              <a:rPr lang="fr-FR" dirty="0"/>
              <a:t>l’ADE et </a:t>
            </a:r>
            <a:r>
              <a:rPr lang="fr-FR" dirty="0" smtClean="0"/>
              <a:t>l’offre.</a:t>
            </a:r>
            <a:endParaRPr lang="fr-FR" dirty="0"/>
          </a:p>
          <a:p>
            <a:r>
              <a:rPr lang="fr-FR" dirty="0" smtClean="0">
                <a:sym typeface="Wingdings" panose="05000000000000000000" pitchFamily="2" charset="2"/>
              </a:rPr>
              <a:t>Aussi, un dispositif de formation et d’accompagnement, complet et innovant, a été construit :</a:t>
            </a:r>
          </a:p>
          <a:p>
            <a:pPr lvl="1"/>
            <a:r>
              <a:rPr lang="fr-FR" dirty="0" smtClean="0">
                <a:sym typeface="Wingdings" panose="05000000000000000000" pitchFamily="2" charset="2"/>
              </a:rPr>
              <a:t>Supports ;</a:t>
            </a:r>
          </a:p>
          <a:p>
            <a:pPr lvl="1"/>
            <a:r>
              <a:rPr lang="fr-FR" dirty="0" smtClean="0">
                <a:sym typeface="Wingdings" panose="05000000000000000000" pitchFamily="2" charset="2"/>
              </a:rPr>
              <a:t>Modules e-learning ;</a:t>
            </a:r>
          </a:p>
          <a:p>
            <a:pPr lvl="1"/>
            <a:r>
              <a:rPr lang="fr-FR" dirty="0" smtClean="0">
                <a:sym typeface="Wingdings" panose="05000000000000000000" pitchFamily="2" charset="2"/>
              </a:rPr>
              <a:t>Tutoriels vidéos ;</a:t>
            </a:r>
            <a:endParaRPr lang="fr-FR" dirty="0">
              <a:sym typeface="Wingdings" panose="05000000000000000000" pitchFamily="2" charset="2"/>
            </a:endParaRPr>
          </a:p>
          <a:p>
            <a:pPr lvl="1"/>
            <a:r>
              <a:rPr lang="fr-FR" dirty="0" smtClean="0">
                <a:sym typeface="Wingdings" panose="05000000000000000000" pitchFamily="2" charset="2"/>
              </a:rPr>
              <a:t>Classes virtuelles.</a:t>
            </a:r>
          </a:p>
          <a:p>
            <a:endParaRPr lang="fr-FR" dirty="0" smtClean="0">
              <a:sym typeface="Wingdings" panose="05000000000000000000" pitchFamily="2" charset="2"/>
            </a:endParaRPr>
          </a:p>
          <a:p>
            <a:r>
              <a:rPr lang="fr-FR" dirty="0" smtClean="0">
                <a:sym typeface="Wingdings" panose="05000000000000000000" pitchFamily="2" charset="2"/>
              </a:rPr>
              <a:t>Ce dispositif doit nous permettre de nous réapproprier l’ADE, de faciliter l’accompagnement en agence et de permettre à tout moment de revoir ou compléter ses connaissances.</a:t>
            </a:r>
          </a:p>
        </p:txBody>
      </p:sp>
      <p:sp>
        <p:nvSpPr>
          <p:cNvPr id="11" name="Espace réservé du texte 10"/>
          <p:cNvSpPr>
            <a:spLocks noGrp="1"/>
          </p:cNvSpPr>
          <p:nvPr>
            <p:ph type="body" sz="quarter" idx="12"/>
          </p:nvPr>
        </p:nvSpPr>
        <p:spPr/>
        <p:txBody>
          <a:bodyPr>
            <a:normAutofit/>
          </a:bodyPr>
          <a:lstStyle/>
          <a:p>
            <a:r>
              <a:rPr lang="fr-FR" dirty="0" smtClean="0"/>
              <a:t>Pour se réapproprier </a:t>
            </a:r>
            <a:r>
              <a:rPr lang="fr-FR" dirty="0"/>
              <a:t>l’ADE et </a:t>
            </a:r>
            <a:r>
              <a:rPr lang="fr-FR" dirty="0" smtClean="0"/>
              <a:t>maîtriser la </a:t>
            </a:r>
            <a:r>
              <a:rPr lang="fr-FR" dirty="0"/>
              <a:t>nouvelle </a:t>
            </a:r>
            <a:r>
              <a:rPr lang="fr-FR" dirty="0" smtClean="0"/>
              <a:t>offre, nous avons déployé un </a:t>
            </a:r>
            <a:r>
              <a:rPr lang="fr-FR" dirty="0"/>
              <a:t>parcours </a:t>
            </a:r>
            <a:r>
              <a:rPr lang="fr-FR" dirty="0" smtClean="0"/>
              <a:t>complet</a:t>
            </a:r>
            <a:endParaRPr lang="fr-FR" dirty="0"/>
          </a:p>
        </p:txBody>
      </p:sp>
      <p:sp>
        <p:nvSpPr>
          <p:cNvPr id="12" name="Espace réservé du texte 11"/>
          <p:cNvSpPr>
            <a:spLocks noGrp="1"/>
          </p:cNvSpPr>
          <p:nvPr>
            <p:ph type="body" sz="quarter" idx="14"/>
          </p:nvPr>
        </p:nvSpPr>
        <p:spPr/>
        <p:txBody>
          <a:bodyPr/>
          <a:lstStyle/>
          <a:p>
            <a:r>
              <a:rPr lang="fr-FR" dirty="0" smtClean="0"/>
              <a:t>Formation et accompagnement</a:t>
            </a:r>
            <a:endParaRPr lang="fr-FR" dirty="0"/>
          </a:p>
        </p:txBody>
      </p:sp>
      <p:sp>
        <p:nvSpPr>
          <p:cNvPr id="13" name="Espace réservé du texte 12"/>
          <p:cNvSpPr>
            <a:spLocks noGrp="1"/>
          </p:cNvSpPr>
          <p:nvPr>
            <p:ph type="body" sz="quarter" idx="16"/>
          </p:nvPr>
        </p:nvSpPr>
        <p:spPr/>
        <p:txBody>
          <a:bodyPr/>
          <a:lstStyle/>
          <a:p>
            <a:r>
              <a:rPr lang="fr-FR" dirty="0" smtClean="0"/>
              <a:t>1</a:t>
            </a:r>
            <a:endParaRPr lang="fr-FR" dirty="0"/>
          </a:p>
        </p:txBody>
      </p:sp>
    </p:spTree>
    <p:extLst>
      <p:ext uri="{BB962C8B-B14F-4D97-AF65-F5344CB8AC3E}">
        <p14:creationId xmlns:p14="http://schemas.microsoft.com/office/powerpoint/2010/main" val="10070536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EC8DC1F2-C9B9-4428-B0FA-D3F000ED0141}"/>
              </a:ext>
            </a:extLst>
          </p:cNvPr>
          <p:cNvSpPr/>
          <p:nvPr/>
        </p:nvSpPr>
        <p:spPr>
          <a:xfrm>
            <a:off x="0" y="1836000"/>
            <a:ext cx="12192001" cy="4346469"/>
          </a:xfrm>
          <a:prstGeom prst="rect">
            <a:avLst/>
          </a:prstGeom>
          <a:gradFill>
            <a:gsLst>
              <a:gs pos="0">
                <a:srgbClr val="2499B6"/>
              </a:gs>
              <a:gs pos="100000">
                <a:srgbClr val="581D74"/>
              </a:gs>
            </a:gsLst>
            <a:lin ang="8731729"/>
          </a:gradFill>
          <a:ln w="12700">
            <a:miter lim="400000"/>
          </a:ln>
        </p:spPr>
        <p:txBody>
          <a:bodyPr lIns="95245" tIns="95245" rIns="95245" bIns="95245" anchor="ctr"/>
          <a:lstStyle/>
          <a:p>
            <a:pPr>
              <a:defRPr sz="3200">
                <a:solidFill>
                  <a:srgbClr val="FFFFFF"/>
                </a:solidFill>
                <a:latin typeface="Helvetica Light"/>
                <a:ea typeface="Helvetica Light"/>
                <a:cs typeface="Helvetica Light"/>
                <a:sym typeface="Helvetica Light"/>
              </a:defRPr>
            </a:pPr>
            <a:endParaRPr sz="4267"/>
          </a:p>
        </p:txBody>
      </p:sp>
      <p:pic>
        <p:nvPicPr>
          <p:cNvPr id="7" name="Image 6">
            <a:extLst>
              <a:ext uri="{FF2B5EF4-FFF2-40B4-BE49-F238E27FC236}">
                <a16:creationId xmlns:a16="http://schemas.microsoft.com/office/drawing/2014/main" id="{40A415FA-D924-4B4D-B207-AC77D6D7BD0F}"/>
              </a:ext>
            </a:extLst>
          </p:cNvPr>
          <p:cNvPicPr>
            <a:picLocks noChangeAspect="1"/>
          </p:cNvPicPr>
          <p:nvPr/>
        </p:nvPicPr>
        <p:blipFill>
          <a:blip r:embed="rId2">
            <a:alphaModFix amt="25000"/>
          </a:blip>
          <a:stretch>
            <a:fillRect/>
          </a:stretch>
        </p:blipFill>
        <p:spPr>
          <a:xfrm>
            <a:off x="0" y="1980000"/>
            <a:ext cx="12192000" cy="4064000"/>
          </a:xfrm>
          <a:prstGeom prst="rect">
            <a:avLst/>
          </a:prstGeom>
        </p:spPr>
      </p:pic>
      <p:sp>
        <p:nvSpPr>
          <p:cNvPr id="11" name="Espace réservé du texte 10"/>
          <p:cNvSpPr>
            <a:spLocks noGrp="1"/>
          </p:cNvSpPr>
          <p:nvPr>
            <p:ph type="body" sz="quarter" idx="12"/>
          </p:nvPr>
        </p:nvSpPr>
        <p:spPr/>
        <p:txBody>
          <a:bodyPr>
            <a:normAutofit/>
          </a:bodyPr>
          <a:lstStyle/>
          <a:p>
            <a:r>
              <a:rPr lang="fr-FR" dirty="0" smtClean="0"/>
              <a:t>La mise en marché est précédée de 4 étapes de formation, puis appuyée par un dispositif d’accompagnement</a:t>
            </a:r>
            <a:endParaRPr lang="fr-FR" dirty="0"/>
          </a:p>
        </p:txBody>
      </p:sp>
      <p:sp>
        <p:nvSpPr>
          <p:cNvPr id="12" name="Espace réservé du texte 11"/>
          <p:cNvSpPr>
            <a:spLocks noGrp="1"/>
          </p:cNvSpPr>
          <p:nvPr>
            <p:ph type="body" sz="quarter" idx="14"/>
          </p:nvPr>
        </p:nvSpPr>
        <p:spPr/>
        <p:txBody>
          <a:bodyPr/>
          <a:lstStyle/>
          <a:p>
            <a:r>
              <a:rPr lang="fr-FR" dirty="0"/>
              <a:t>Formation et </a:t>
            </a:r>
            <a:r>
              <a:rPr lang="fr-FR" dirty="0" smtClean="0"/>
              <a:t>accompagnement</a:t>
            </a:r>
            <a:endParaRPr lang="fr-FR" dirty="0"/>
          </a:p>
        </p:txBody>
      </p:sp>
      <p:sp>
        <p:nvSpPr>
          <p:cNvPr id="13" name="Espace réservé du texte 12"/>
          <p:cNvSpPr>
            <a:spLocks noGrp="1"/>
          </p:cNvSpPr>
          <p:nvPr>
            <p:ph type="body" sz="quarter" idx="16"/>
          </p:nvPr>
        </p:nvSpPr>
        <p:spPr/>
        <p:txBody>
          <a:bodyPr/>
          <a:lstStyle/>
          <a:p>
            <a:r>
              <a:rPr lang="fr-FR" dirty="0" smtClean="0"/>
              <a:t>2</a:t>
            </a:r>
            <a:endParaRPr lang="fr-FR" dirty="0"/>
          </a:p>
        </p:txBody>
      </p:sp>
      <p:graphicFrame>
        <p:nvGraphicFramePr>
          <p:cNvPr id="5" name="Diagramme 4"/>
          <p:cNvGraphicFramePr/>
          <p:nvPr>
            <p:extLst>
              <p:ext uri="{D42A27DB-BD31-4B8C-83A1-F6EECF244321}">
                <p14:modId xmlns:p14="http://schemas.microsoft.com/office/powerpoint/2010/main" val="1409242222"/>
              </p:ext>
            </p:extLst>
          </p:nvPr>
        </p:nvGraphicFramePr>
        <p:xfrm>
          <a:off x="694800" y="1850400"/>
          <a:ext cx="10980000" cy="26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Diagramme 1"/>
          <p:cNvGraphicFramePr/>
          <p:nvPr>
            <p:extLst>
              <p:ext uri="{D42A27DB-BD31-4B8C-83A1-F6EECF244321}">
                <p14:modId xmlns:p14="http://schemas.microsoft.com/office/powerpoint/2010/main" val="255477541"/>
              </p:ext>
            </p:extLst>
          </p:nvPr>
        </p:nvGraphicFramePr>
        <p:xfrm>
          <a:off x="1080000" y="2700000"/>
          <a:ext cx="10080000" cy="3420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1923090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1779051"/>
            <a:ext cx="7620201" cy="4320000"/>
          </a:xfrm>
        </p:spPr>
        <p:txBody>
          <a:bodyPr>
            <a:normAutofit/>
          </a:bodyPr>
          <a:lstStyle/>
          <a:p>
            <a:r>
              <a:rPr lang="fr-FR" sz="2000" b="1" dirty="0">
                <a:latin typeface="Montserrat Black" panose="00000A00000000000000" pitchFamily="2" charset="0"/>
              </a:rPr>
              <a:t>Contexte</a:t>
            </a:r>
          </a:p>
          <a:p>
            <a:r>
              <a:rPr lang="fr-FR" sz="2000" b="1" dirty="0">
                <a:latin typeface="Montserrat Black" panose="00000A00000000000000" pitchFamily="2" charset="0"/>
              </a:rPr>
              <a:t>Nouvelle offre</a:t>
            </a:r>
          </a:p>
          <a:p>
            <a:r>
              <a:rPr lang="fr-FR" sz="2000" b="1" dirty="0" smtClean="0">
                <a:latin typeface="Montserrat Black" panose="00000A00000000000000" pitchFamily="2" charset="0"/>
              </a:rPr>
              <a:t>Formation </a:t>
            </a:r>
            <a:r>
              <a:rPr lang="fr-FR" sz="2000" b="1" dirty="0">
                <a:latin typeface="Montserrat Black" panose="00000A00000000000000" pitchFamily="2" charset="0"/>
              </a:rPr>
              <a:t>et accompagnement</a:t>
            </a:r>
          </a:p>
          <a:p>
            <a:r>
              <a:rPr lang="fr-FR" sz="2000" b="1" dirty="0" smtClean="0">
                <a:solidFill>
                  <a:srgbClr val="C00000"/>
                </a:solidFill>
                <a:latin typeface="Montserrat Black" panose="00000A00000000000000" pitchFamily="2" charset="0"/>
              </a:rPr>
              <a:t>Démarche </a:t>
            </a:r>
            <a:r>
              <a:rPr lang="fr-FR" sz="2000" b="1" dirty="0">
                <a:solidFill>
                  <a:srgbClr val="C00000"/>
                </a:solidFill>
                <a:latin typeface="Montserrat Black" panose="00000A00000000000000" pitchFamily="2" charset="0"/>
              </a:rPr>
              <a:t>commerciale et parcours de vente</a:t>
            </a:r>
          </a:p>
          <a:p>
            <a:pPr lvl="1"/>
            <a:r>
              <a:rPr lang="fr-FR" sz="1800" dirty="0" smtClean="0"/>
              <a:t>La </a:t>
            </a:r>
            <a:r>
              <a:rPr lang="fr-FR" sz="1800" dirty="0"/>
              <a:t>démarche commerciale a été totalement repensée et quelques bonnes pratiques seront les clés de la réussite</a:t>
            </a:r>
          </a:p>
          <a:p>
            <a:pPr lvl="1"/>
            <a:r>
              <a:rPr lang="fr-FR" sz="1800" dirty="0" smtClean="0"/>
              <a:t>Le configurateur apporte une étape innovante dans le parcours </a:t>
            </a:r>
            <a:r>
              <a:rPr lang="fr-FR" sz="1800" dirty="0"/>
              <a:t>de </a:t>
            </a:r>
            <a:r>
              <a:rPr lang="fr-FR" sz="1800" dirty="0" smtClean="0"/>
              <a:t>vente</a:t>
            </a:r>
          </a:p>
          <a:p>
            <a:pPr lvl="1"/>
            <a:r>
              <a:rPr lang="fr-FR" sz="1800" dirty="0"/>
              <a:t>C’est par </a:t>
            </a:r>
            <a:r>
              <a:rPr lang="fr-FR" sz="1800" dirty="0" smtClean="0"/>
              <a:t>cette </a:t>
            </a:r>
            <a:r>
              <a:rPr lang="fr-FR" sz="1800" dirty="0"/>
              <a:t>démarche </a:t>
            </a:r>
            <a:r>
              <a:rPr lang="fr-FR" sz="1800" dirty="0" smtClean="0"/>
              <a:t>conseil </a:t>
            </a:r>
            <a:r>
              <a:rPr lang="fr-FR" sz="1800" dirty="0"/>
              <a:t>que nous </a:t>
            </a:r>
            <a:r>
              <a:rPr lang="fr-FR" sz="1800" dirty="0" smtClean="0"/>
              <a:t>réussirons à nous </a:t>
            </a:r>
            <a:r>
              <a:rPr lang="fr-FR" sz="1800" dirty="0"/>
              <a:t>démarquer et la nouvelle offre ADE nous </a:t>
            </a:r>
            <a:r>
              <a:rPr lang="fr-FR" sz="1800" dirty="0" smtClean="0"/>
              <a:t>aidera à </a:t>
            </a:r>
            <a:r>
              <a:rPr lang="fr-FR" sz="1800" dirty="0"/>
              <a:t>mieux répondre aux besoins des </a:t>
            </a:r>
            <a:r>
              <a:rPr lang="fr-FR" sz="1800" dirty="0" smtClean="0"/>
              <a:t>clients</a:t>
            </a:r>
            <a:endParaRPr lang="fr-FR" sz="1800" dirty="0"/>
          </a:p>
          <a:p>
            <a:r>
              <a:rPr lang="fr-FR" sz="2000" b="1" dirty="0" smtClean="0">
                <a:latin typeface="Montserrat Black" panose="00000A00000000000000" pitchFamily="2" charset="0"/>
              </a:rPr>
              <a:t>Informations </a:t>
            </a:r>
            <a:r>
              <a:rPr lang="fr-FR" sz="2000" b="1" dirty="0">
                <a:latin typeface="Montserrat Black" panose="00000A00000000000000" pitchFamily="2" charset="0"/>
              </a:rPr>
              <a:t>et outils</a:t>
            </a:r>
          </a:p>
          <a:p>
            <a:endParaRPr lang="fr-FR" dirty="0"/>
          </a:p>
        </p:txBody>
      </p:sp>
    </p:spTree>
    <p:extLst>
      <p:ext uri="{BB962C8B-B14F-4D97-AF65-F5344CB8AC3E}">
        <p14:creationId xmlns:p14="http://schemas.microsoft.com/office/powerpoint/2010/main" val="42511288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La démarche commerciale a été totalement repensée et quelques bonnes pratiques seront les clés de la réussite</a:t>
            </a:r>
            <a:endParaRPr lang="fr-FR" dirty="0"/>
          </a:p>
        </p:txBody>
      </p:sp>
      <p:sp>
        <p:nvSpPr>
          <p:cNvPr id="12" name="Espace réservé du texte 11"/>
          <p:cNvSpPr>
            <a:spLocks noGrp="1"/>
          </p:cNvSpPr>
          <p:nvPr>
            <p:ph type="body" sz="quarter" idx="14"/>
          </p:nvPr>
        </p:nvSpPr>
        <p:spPr/>
        <p:txBody>
          <a:bodyPr/>
          <a:lstStyle/>
          <a:p>
            <a:r>
              <a:rPr lang="fr-FR" dirty="0" smtClean="0"/>
              <a:t>Démarche commerciale et parcours de vente</a:t>
            </a:r>
            <a:endParaRPr lang="fr-FR" dirty="0"/>
          </a:p>
        </p:txBody>
      </p:sp>
      <p:sp>
        <p:nvSpPr>
          <p:cNvPr id="13" name="Espace réservé du texte 12"/>
          <p:cNvSpPr>
            <a:spLocks noGrp="1"/>
          </p:cNvSpPr>
          <p:nvPr>
            <p:ph type="body" sz="quarter" idx="16"/>
          </p:nvPr>
        </p:nvSpPr>
        <p:spPr/>
        <p:txBody>
          <a:bodyPr/>
          <a:lstStyle/>
          <a:p>
            <a:r>
              <a:rPr lang="fr-FR" dirty="0" smtClean="0"/>
              <a:t>1</a:t>
            </a:r>
            <a:endParaRPr lang="fr-FR" dirty="0"/>
          </a:p>
        </p:txBody>
      </p:sp>
      <p:sp>
        <p:nvSpPr>
          <p:cNvPr id="3" name="Rectangle avec coins arrondis en diagonale 2"/>
          <p:cNvSpPr/>
          <p:nvPr/>
        </p:nvSpPr>
        <p:spPr>
          <a:xfrm>
            <a:off x="901125" y="1980000"/>
            <a:ext cx="9540000" cy="540000"/>
          </a:xfrm>
          <a:prstGeom prst="round2DiagRect">
            <a:avLst/>
          </a:prstGeom>
          <a:solidFill>
            <a:schemeClr val="accent3">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a:solidFill>
                  <a:schemeClr val="tx1">
                    <a:lumMod val="75000"/>
                    <a:lumOff val="25000"/>
                  </a:schemeClr>
                </a:solidFill>
                <a:sym typeface="Wingdings" panose="05000000000000000000" pitchFamily="2" charset="2"/>
              </a:rPr>
              <a:t>Maitriser les fondamentaux de son </a:t>
            </a:r>
            <a:r>
              <a:rPr lang="fr-FR" sz="1400" b="1" dirty="0" smtClean="0">
                <a:solidFill>
                  <a:schemeClr val="tx1">
                    <a:lumMod val="75000"/>
                    <a:lumOff val="25000"/>
                  </a:schemeClr>
                </a:solidFill>
                <a:sym typeface="Wingdings" panose="05000000000000000000" pitchFamily="2" charset="2"/>
              </a:rPr>
              <a:t>offre</a:t>
            </a:r>
            <a:r>
              <a:rPr lang="fr-FR" sz="1400" b="1" dirty="0" smtClean="0">
                <a:solidFill>
                  <a:schemeClr val="tx1">
                    <a:lumMod val="75000"/>
                    <a:lumOff val="25000"/>
                  </a:schemeClr>
                </a:solidFill>
              </a:rPr>
              <a:t>.</a:t>
            </a:r>
            <a:endParaRPr lang="fr-FR" sz="1400" b="1" dirty="0">
              <a:solidFill>
                <a:schemeClr val="tx1">
                  <a:lumMod val="75000"/>
                  <a:lumOff val="25000"/>
                </a:schemeClr>
              </a:solidFill>
              <a:sym typeface="Wingdings" panose="05000000000000000000" pitchFamily="2" charset="2"/>
            </a:endParaRPr>
          </a:p>
        </p:txBody>
      </p:sp>
      <p:sp>
        <p:nvSpPr>
          <p:cNvPr id="17" name="Rectangle avec coins arrondis en diagonale 16"/>
          <p:cNvSpPr/>
          <p:nvPr/>
        </p:nvSpPr>
        <p:spPr>
          <a:xfrm>
            <a:off x="1440000" y="2700000"/>
            <a:ext cx="9540000" cy="1440000"/>
          </a:xfrm>
          <a:prstGeom prst="round2DiagRect">
            <a:avLst/>
          </a:prstGeom>
          <a:solidFill>
            <a:schemeClr val="accent3">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marL="180000"/>
            <a:r>
              <a:rPr lang="fr-FR" sz="1400" b="1" dirty="0">
                <a:solidFill>
                  <a:schemeClr val="tx1">
                    <a:lumMod val="75000"/>
                    <a:lumOff val="25000"/>
                  </a:schemeClr>
                </a:solidFill>
                <a:sym typeface="Wingdings" panose="05000000000000000000" pitchFamily="2" charset="2"/>
              </a:rPr>
              <a:t>Préparer son entretien sur les éléments clés permettant de trouver des points </a:t>
            </a:r>
            <a:r>
              <a:rPr lang="fr-FR" sz="1400" b="1" dirty="0" smtClean="0">
                <a:solidFill>
                  <a:schemeClr val="tx1">
                    <a:lumMod val="75000"/>
                    <a:lumOff val="25000"/>
                  </a:schemeClr>
                </a:solidFill>
                <a:sym typeface="Wingdings" panose="05000000000000000000" pitchFamily="2" charset="2"/>
              </a:rPr>
              <a:t>d’appui :</a:t>
            </a:r>
          </a:p>
          <a:p>
            <a:pPr marL="351450" indent="-171450">
              <a:buFont typeface="Courier New" panose="02070309020205020404" pitchFamily="49" charset="0"/>
              <a:buChar char="o"/>
            </a:pPr>
            <a:r>
              <a:rPr lang="fr-FR" sz="1200" dirty="0" smtClean="0">
                <a:solidFill>
                  <a:schemeClr val="tx1">
                    <a:lumMod val="75000"/>
                    <a:lumOff val="25000"/>
                  </a:schemeClr>
                </a:solidFill>
                <a:sym typeface="Wingdings" panose="05000000000000000000" pitchFamily="2" charset="2"/>
              </a:rPr>
              <a:t>Composition </a:t>
            </a:r>
            <a:r>
              <a:rPr lang="fr-FR" sz="1200" dirty="0">
                <a:solidFill>
                  <a:schemeClr val="tx1">
                    <a:lumMod val="75000"/>
                    <a:lumOff val="25000"/>
                  </a:schemeClr>
                </a:solidFill>
                <a:sym typeface="Wingdings" panose="05000000000000000000" pitchFamily="2" charset="2"/>
              </a:rPr>
              <a:t>du foyer et lien entre les emprunteurs  socle + quotités assurées + prévoyance </a:t>
            </a:r>
            <a:r>
              <a:rPr lang="fr-FR" sz="1000" dirty="0">
                <a:solidFill>
                  <a:schemeClr val="tx1">
                    <a:lumMod val="75000"/>
                    <a:lumOff val="25000"/>
                  </a:schemeClr>
                </a:solidFill>
                <a:sym typeface="Wingdings" panose="05000000000000000000" pitchFamily="2" charset="2"/>
              </a:rPr>
              <a:t>(conseil supplémentaire à traiter séparément</a:t>
            </a:r>
            <a:r>
              <a:rPr lang="fr-FR" sz="1000" dirty="0" smtClean="0">
                <a:solidFill>
                  <a:schemeClr val="tx1">
                    <a:lumMod val="75000"/>
                    <a:lumOff val="25000"/>
                  </a:schemeClr>
                </a:solidFill>
                <a:sym typeface="Wingdings" panose="05000000000000000000" pitchFamily="2" charset="2"/>
              </a:rPr>
              <a:t>) ;</a:t>
            </a:r>
            <a:endParaRPr lang="fr-FR" sz="1000"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a:solidFill>
                  <a:schemeClr val="tx1">
                    <a:lumMod val="75000"/>
                    <a:lumOff val="25000"/>
                  </a:schemeClr>
                </a:solidFill>
                <a:sym typeface="Wingdings" panose="05000000000000000000" pitchFamily="2" charset="2"/>
              </a:rPr>
              <a:t>Répartition des revenus  quotités </a:t>
            </a:r>
            <a:r>
              <a:rPr lang="fr-FR" sz="1200" dirty="0" smtClean="0">
                <a:solidFill>
                  <a:schemeClr val="tx1">
                    <a:lumMod val="75000"/>
                    <a:lumOff val="25000"/>
                  </a:schemeClr>
                </a:solidFill>
                <a:sym typeface="Wingdings" panose="05000000000000000000" pitchFamily="2" charset="2"/>
              </a:rPr>
              <a:t>assurées ;</a:t>
            </a:r>
            <a:endParaRPr lang="fr-FR" sz="1200"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a:solidFill>
                  <a:schemeClr val="tx1">
                    <a:lumMod val="75000"/>
                    <a:lumOff val="25000"/>
                  </a:schemeClr>
                </a:solidFill>
                <a:sym typeface="Wingdings" panose="05000000000000000000" pitchFamily="2" charset="2"/>
              </a:rPr>
              <a:t>Statut professionnel (salarié, fonctionnaire, TNS, inactif …)  socle + prestation forfaitaire + franchise 30 jours + perte </a:t>
            </a:r>
            <a:r>
              <a:rPr lang="fr-FR" sz="1200" dirty="0" smtClean="0">
                <a:solidFill>
                  <a:schemeClr val="tx1">
                    <a:lumMod val="75000"/>
                    <a:lumOff val="25000"/>
                  </a:schemeClr>
                </a:solidFill>
                <a:sym typeface="Wingdings" panose="05000000000000000000" pitchFamily="2" charset="2"/>
              </a:rPr>
              <a:t>d’emploi ;</a:t>
            </a:r>
            <a:endParaRPr lang="fr-FR" sz="1200"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a:solidFill>
                  <a:schemeClr val="tx1">
                    <a:lumMod val="75000"/>
                    <a:lumOff val="25000"/>
                  </a:schemeClr>
                </a:solidFill>
                <a:sym typeface="Wingdings" panose="05000000000000000000" pitchFamily="2" charset="2"/>
              </a:rPr>
              <a:t>Secteur d’activité (privé, fragile, public …)  perte </a:t>
            </a:r>
            <a:r>
              <a:rPr lang="fr-FR" sz="1200" dirty="0" smtClean="0">
                <a:solidFill>
                  <a:schemeClr val="tx1">
                    <a:lumMod val="75000"/>
                    <a:lumOff val="25000"/>
                  </a:schemeClr>
                </a:solidFill>
                <a:sym typeface="Wingdings" panose="05000000000000000000" pitchFamily="2" charset="2"/>
              </a:rPr>
              <a:t>d’emploi ;</a:t>
            </a:r>
            <a:endParaRPr lang="fr-FR" sz="1200"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a:solidFill>
                  <a:schemeClr val="tx1">
                    <a:lumMod val="75000"/>
                    <a:lumOff val="25000"/>
                  </a:schemeClr>
                </a:solidFill>
                <a:sym typeface="Wingdings" panose="05000000000000000000" pitchFamily="2" charset="2"/>
              </a:rPr>
              <a:t>Métier exercé (entreprise de services, profession libérale, ouvrier …)  socle + franchise 30 jours + IPP 33</a:t>
            </a:r>
            <a:r>
              <a:rPr lang="fr-FR" sz="1200" dirty="0" smtClean="0">
                <a:solidFill>
                  <a:schemeClr val="tx1">
                    <a:lumMod val="75000"/>
                    <a:lumOff val="25000"/>
                  </a:schemeClr>
                </a:solidFill>
                <a:sym typeface="Wingdings" panose="05000000000000000000" pitchFamily="2" charset="2"/>
              </a:rPr>
              <a:t>%.</a:t>
            </a:r>
            <a:endParaRPr lang="fr-FR" sz="1200" dirty="0">
              <a:solidFill>
                <a:schemeClr val="tx1">
                  <a:lumMod val="75000"/>
                  <a:lumOff val="25000"/>
                </a:schemeClr>
              </a:solidFill>
              <a:sym typeface="Wingdings" panose="05000000000000000000" pitchFamily="2" charset="2"/>
            </a:endParaRPr>
          </a:p>
        </p:txBody>
      </p:sp>
      <p:sp>
        <p:nvSpPr>
          <p:cNvPr id="18" name="Rectangle avec coins arrondis en diagonale 17"/>
          <p:cNvSpPr/>
          <p:nvPr/>
        </p:nvSpPr>
        <p:spPr>
          <a:xfrm>
            <a:off x="1980000" y="4320000"/>
            <a:ext cx="9540000" cy="900000"/>
          </a:xfrm>
          <a:prstGeom prst="round2DiagRect">
            <a:avLst/>
          </a:prstGeom>
          <a:solidFill>
            <a:schemeClr val="accent3">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smtClean="0">
                <a:solidFill>
                  <a:schemeClr val="tx1">
                    <a:lumMod val="75000"/>
                    <a:lumOff val="25000"/>
                  </a:schemeClr>
                </a:solidFill>
                <a:sym typeface="Wingdings" panose="05000000000000000000" pitchFamily="2" charset="2"/>
              </a:rPr>
              <a:t>Identifier les </a:t>
            </a:r>
            <a:r>
              <a:rPr lang="fr-FR" sz="1400" b="1" dirty="0">
                <a:solidFill>
                  <a:schemeClr val="tx1">
                    <a:lumMod val="75000"/>
                    <a:lumOff val="25000"/>
                  </a:schemeClr>
                </a:solidFill>
                <a:sym typeface="Wingdings" panose="05000000000000000000" pitchFamily="2" charset="2"/>
              </a:rPr>
              <a:t>dossiers apportés par la Prescription </a:t>
            </a:r>
            <a:r>
              <a:rPr lang="fr-FR" sz="1400" b="1" dirty="0" smtClean="0">
                <a:solidFill>
                  <a:schemeClr val="tx1">
                    <a:lumMod val="75000"/>
                    <a:lumOff val="25000"/>
                  </a:schemeClr>
                </a:solidFill>
                <a:sym typeface="Wingdings" panose="05000000000000000000" pitchFamily="2" charset="2"/>
              </a:rPr>
              <a:t>Immobilière :</a:t>
            </a:r>
          </a:p>
          <a:p>
            <a:pPr marL="351450" lvl="1" indent="-171450">
              <a:buFont typeface="Courier New" panose="02070309020205020404" pitchFamily="49" charset="0"/>
              <a:buChar char="o"/>
            </a:pPr>
            <a:r>
              <a:rPr lang="fr-FR" sz="1200" dirty="0" smtClean="0">
                <a:solidFill>
                  <a:schemeClr val="tx1">
                    <a:lumMod val="75000"/>
                    <a:lumOff val="25000"/>
                  </a:schemeClr>
                </a:solidFill>
                <a:sym typeface="Wingdings" panose="05000000000000000000" pitchFamily="2" charset="2"/>
              </a:rPr>
              <a:t>Reprendre </a:t>
            </a:r>
            <a:r>
              <a:rPr lang="fr-FR" sz="1200" dirty="0">
                <a:solidFill>
                  <a:schemeClr val="tx1">
                    <a:lumMod val="75000"/>
                    <a:lumOff val="25000"/>
                  </a:schemeClr>
                </a:solidFill>
                <a:sym typeface="Wingdings" panose="05000000000000000000" pitchFamily="2" charset="2"/>
              </a:rPr>
              <a:t>les garanties intégrées à la proposition commerciale : socle, quotité(s) et garantie(s) </a:t>
            </a:r>
            <a:r>
              <a:rPr lang="fr-FR" sz="1200" dirty="0" smtClean="0">
                <a:solidFill>
                  <a:schemeClr val="tx1">
                    <a:lumMod val="75000"/>
                    <a:lumOff val="25000"/>
                  </a:schemeClr>
                </a:solidFill>
                <a:sym typeface="Wingdings" panose="05000000000000000000" pitchFamily="2" charset="2"/>
              </a:rPr>
              <a:t>additionnelle(s) ;</a:t>
            </a:r>
          </a:p>
          <a:p>
            <a:pPr marL="351450" lvl="1" indent="-171450">
              <a:buFont typeface="Courier New" panose="02070309020205020404" pitchFamily="49" charset="0"/>
              <a:buChar char="o"/>
            </a:pPr>
            <a:r>
              <a:rPr lang="fr-FR" sz="1200" dirty="0" smtClean="0">
                <a:solidFill>
                  <a:schemeClr val="tx1">
                    <a:lumMod val="75000"/>
                    <a:lumOff val="25000"/>
                  </a:schemeClr>
                </a:solidFill>
                <a:sym typeface="Wingdings" panose="05000000000000000000" pitchFamily="2" charset="2"/>
              </a:rPr>
              <a:t>Apporter </a:t>
            </a:r>
            <a:r>
              <a:rPr lang="fr-FR" sz="1200" dirty="0">
                <a:solidFill>
                  <a:schemeClr val="tx1">
                    <a:lumMod val="75000"/>
                    <a:lumOff val="25000"/>
                  </a:schemeClr>
                </a:solidFill>
                <a:sym typeface="Wingdings" panose="05000000000000000000" pitchFamily="2" charset="2"/>
              </a:rPr>
              <a:t>les informations nécessaires au client sur ces garanties </a:t>
            </a:r>
            <a:r>
              <a:rPr lang="fr-FR" sz="1200" dirty="0" smtClean="0">
                <a:solidFill>
                  <a:schemeClr val="tx1">
                    <a:lumMod val="75000"/>
                    <a:lumOff val="25000"/>
                  </a:schemeClr>
                </a:solidFill>
                <a:sym typeface="Wingdings" panose="05000000000000000000" pitchFamily="2" charset="2"/>
              </a:rPr>
              <a:t>pour conforter la proposition et</a:t>
            </a:r>
            <a:r>
              <a:rPr lang="fr-FR" sz="1200" dirty="0">
                <a:solidFill>
                  <a:schemeClr val="tx1">
                    <a:lumMod val="75000"/>
                    <a:lumOff val="25000"/>
                  </a:schemeClr>
                </a:solidFill>
                <a:sym typeface="Wingdings" panose="05000000000000000000" pitchFamily="2" charset="2"/>
              </a:rPr>
              <a:t>, selon les besoins, compléter avec d’autre(s) garantie(s) additionnelle(s</a:t>
            </a:r>
            <a:r>
              <a:rPr lang="fr-FR" sz="1200" dirty="0" smtClean="0">
                <a:solidFill>
                  <a:schemeClr val="tx1">
                    <a:lumMod val="75000"/>
                    <a:lumOff val="25000"/>
                  </a:schemeClr>
                </a:solidFill>
                <a:sym typeface="Wingdings" panose="05000000000000000000" pitchFamily="2" charset="2"/>
              </a:rPr>
              <a:t>).</a:t>
            </a:r>
            <a:endParaRPr lang="fr-FR" sz="1200" dirty="0">
              <a:solidFill>
                <a:schemeClr val="tx1">
                  <a:lumMod val="75000"/>
                  <a:lumOff val="25000"/>
                </a:schemeClr>
              </a:solidFill>
              <a:sym typeface="Wingdings" panose="05000000000000000000" pitchFamily="2" charset="2"/>
            </a:endParaRPr>
          </a:p>
        </p:txBody>
      </p:sp>
      <p:sp>
        <p:nvSpPr>
          <p:cNvPr id="19" name="Flèche vers le bas 18"/>
          <p:cNvSpPr/>
          <p:nvPr/>
        </p:nvSpPr>
        <p:spPr>
          <a:xfrm>
            <a:off x="900000" y="2520000"/>
            <a:ext cx="720000" cy="720000"/>
          </a:xfrm>
          <a:prstGeom prst="downArrow">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vers le bas 19"/>
          <p:cNvSpPr/>
          <p:nvPr/>
        </p:nvSpPr>
        <p:spPr>
          <a:xfrm>
            <a:off x="1440000" y="4140000"/>
            <a:ext cx="720000" cy="720000"/>
          </a:xfrm>
          <a:prstGeom prst="down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avec coins arrondis en diagonale 13"/>
          <p:cNvSpPr/>
          <p:nvPr/>
        </p:nvSpPr>
        <p:spPr>
          <a:xfrm>
            <a:off x="2520000" y="5400000"/>
            <a:ext cx="9360000" cy="540000"/>
          </a:xfrm>
          <a:prstGeom prst="round2DiagRect">
            <a:avLst/>
          </a:prstGeom>
          <a:solidFill>
            <a:schemeClr val="accent3">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smtClean="0">
                <a:solidFill>
                  <a:schemeClr val="tx1">
                    <a:lumMod val="75000"/>
                    <a:lumOff val="25000"/>
                  </a:schemeClr>
                </a:solidFill>
                <a:sym typeface="Wingdings" panose="05000000000000000000" pitchFamily="2" charset="2"/>
              </a:rPr>
              <a:t>Mettre à jour connaissance client, y compris pour les prospects, avec la CSP et le statut car ces données influent sur le conseil</a:t>
            </a:r>
            <a:endParaRPr lang="fr-FR" sz="1400" b="1" dirty="0">
              <a:solidFill>
                <a:schemeClr val="tx1">
                  <a:lumMod val="75000"/>
                  <a:lumOff val="25000"/>
                </a:schemeClr>
              </a:solidFill>
              <a:sym typeface="Wingdings" panose="05000000000000000000" pitchFamily="2" charset="2"/>
            </a:endParaRPr>
          </a:p>
        </p:txBody>
      </p:sp>
      <p:sp>
        <p:nvSpPr>
          <p:cNvPr id="15" name="Flèche vers le bas 14"/>
          <p:cNvSpPr/>
          <p:nvPr/>
        </p:nvSpPr>
        <p:spPr>
          <a:xfrm>
            <a:off x="1980000" y="5220000"/>
            <a:ext cx="720000" cy="720000"/>
          </a:xfrm>
          <a:prstGeom prst="down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206677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a:t>La démarche commerciale a été totalement repensée et quelques bonnes pratiques seront les clés de la réussite</a:t>
            </a:r>
          </a:p>
        </p:txBody>
      </p:sp>
      <p:sp>
        <p:nvSpPr>
          <p:cNvPr id="12" name="Espace réservé du texte 11"/>
          <p:cNvSpPr>
            <a:spLocks noGrp="1"/>
          </p:cNvSpPr>
          <p:nvPr>
            <p:ph type="body" sz="quarter" idx="14"/>
          </p:nvPr>
        </p:nvSpPr>
        <p:spPr/>
        <p:txBody>
          <a:bodyPr/>
          <a:lstStyle/>
          <a:p>
            <a:r>
              <a:rPr lang="fr-FR" dirty="0" smtClean="0"/>
              <a:t>Démarche commerciale et parcours de vente</a:t>
            </a:r>
            <a:endParaRPr lang="fr-FR" dirty="0"/>
          </a:p>
        </p:txBody>
      </p:sp>
      <p:sp>
        <p:nvSpPr>
          <p:cNvPr id="13" name="Espace réservé du texte 12"/>
          <p:cNvSpPr>
            <a:spLocks noGrp="1"/>
          </p:cNvSpPr>
          <p:nvPr>
            <p:ph type="body" sz="quarter" idx="16"/>
          </p:nvPr>
        </p:nvSpPr>
        <p:spPr/>
        <p:txBody>
          <a:bodyPr/>
          <a:lstStyle/>
          <a:p>
            <a:r>
              <a:rPr lang="fr-FR" dirty="0" smtClean="0"/>
              <a:t>2</a:t>
            </a:r>
            <a:endParaRPr lang="fr-FR" dirty="0"/>
          </a:p>
        </p:txBody>
      </p:sp>
      <p:sp>
        <p:nvSpPr>
          <p:cNvPr id="3" name="Rectangle avec coins arrondis en diagonale 2"/>
          <p:cNvSpPr/>
          <p:nvPr/>
        </p:nvSpPr>
        <p:spPr>
          <a:xfrm>
            <a:off x="901125" y="1980000"/>
            <a:ext cx="9540000" cy="1260000"/>
          </a:xfrm>
          <a:prstGeom prst="round2DiagRect">
            <a:avLst/>
          </a:prstGeom>
          <a:solidFill>
            <a:schemeClr val="accent3">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smtClean="0">
                <a:solidFill>
                  <a:schemeClr val="tx1">
                    <a:lumMod val="75000"/>
                    <a:lumOff val="25000"/>
                  </a:schemeClr>
                </a:solidFill>
                <a:sym typeface="Wingdings" panose="05000000000000000000" pitchFamily="2" charset="2"/>
              </a:rPr>
              <a:t>Positionner </a:t>
            </a:r>
            <a:r>
              <a:rPr lang="fr-FR" sz="1400" b="1" dirty="0">
                <a:solidFill>
                  <a:schemeClr val="tx1">
                    <a:lumMod val="75000"/>
                    <a:lumOff val="25000"/>
                  </a:schemeClr>
                </a:solidFill>
                <a:sym typeface="Wingdings" panose="05000000000000000000" pitchFamily="2" charset="2"/>
              </a:rPr>
              <a:t>l’assurance emprunteur comme étape à part entière dans le parcours immobilier du client et y consacrer un temps </a:t>
            </a:r>
            <a:r>
              <a:rPr lang="fr-FR" sz="1400" b="1" dirty="0" smtClean="0">
                <a:solidFill>
                  <a:schemeClr val="tx1">
                    <a:lumMod val="75000"/>
                    <a:lumOff val="25000"/>
                  </a:schemeClr>
                </a:solidFill>
                <a:sym typeface="Wingdings" panose="05000000000000000000" pitchFamily="2" charset="2"/>
              </a:rPr>
              <a:t>suffisant :</a:t>
            </a:r>
            <a:endParaRPr lang="fr-FR" sz="1400" b="1"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a:solidFill>
                  <a:schemeClr val="tx1">
                    <a:lumMod val="75000"/>
                    <a:lumOff val="25000"/>
                  </a:schemeClr>
                </a:solidFill>
                <a:sym typeface="Wingdings" panose="05000000000000000000" pitchFamily="2" charset="2"/>
              </a:rPr>
              <a:t>Entre ¼ et ½ heure sont recommandés en présence de chaque </a:t>
            </a:r>
            <a:r>
              <a:rPr lang="fr-FR" sz="1200" dirty="0" smtClean="0">
                <a:solidFill>
                  <a:schemeClr val="tx1">
                    <a:lumMod val="75000"/>
                    <a:lumOff val="25000"/>
                  </a:schemeClr>
                </a:solidFill>
                <a:sym typeface="Wingdings" panose="05000000000000000000" pitchFamily="2" charset="2"/>
              </a:rPr>
              <a:t>emprunteur ;</a:t>
            </a:r>
            <a:endParaRPr lang="fr-FR" sz="1200"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a:solidFill>
                  <a:schemeClr val="tx1">
                    <a:lumMod val="75000"/>
                    <a:lumOff val="25000"/>
                  </a:schemeClr>
                </a:solidFill>
                <a:sym typeface="Wingdings" panose="05000000000000000000" pitchFamily="2" charset="2"/>
              </a:rPr>
              <a:t>Lors d’un </a:t>
            </a:r>
            <a:r>
              <a:rPr lang="fr-FR" sz="1200" dirty="0" smtClean="0">
                <a:solidFill>
                  <a:schemeClr val="tx1">
                    <a:lumMod val="75000"/>
                    <a:lumOff val="25000"/>
                  </a:schemeClr>
                </a:solidFill>
                <a:sym typeface="Wingdings" panose="05000000000000000000" pitchFamily="2" charset="2"/>
              </a:rPr>
              <a:t>1</a:t>
            </a:r>
            <a:r>
              <a:rPr lang="fr-FR" sz="1200" baseline="30000" dirty="0" smtClean="0">
                <a:solidFill>
                  <a:schemeClr val="tx1">
                    <a:lumMod val="75000"/>
                    <a:lumOff val="25000"/>
                  </a:schemeClr>
                </a:solidFill>
                <a:sym typeface="Wingdings" panose="05000000000000000000" pitchFamily="2" charset="2"/>
              </a:rPr>
              <a:t>er</a:t>
            </a:r>
            <a:r>
              <a:rPr lang="fr-FR" sz="1200" dirty="0" smtClean="0">
                <a:solidFill>
                  <a:schemeClr val="tx1">
                    <a:lumMod val="75000"/>
                    <a:lumOff val="25000"/>
                  </a:schemeClr>
                </a:solidFill>
                <a:sym typeface="Wingdings" panose="05000000000000000000" pitchFamily="2" charset="2"/>
              </a:rPr>
              <a:t> </a:t>
            </a:r>
            <a:r>
              <a:rPr lang="fr-FR" sz="1200" dirty="0">
                <a:solidFill>
                  <a:schemeClr val="tx1">
                    <a:lumMod val="75000"/>
                    <a:lumOff val="25000"/>
                  </a:schemeClr>
                </a:solidFill>
                <a:sym typeface="Wingdings" panose="05000000000000000000" pitchFamily="2" charset="2"/>
              </a:rPr>
              <a:t>RDV, il peut s’avérer difficile de trouver ce temps et il est alors préférable d’aborder le thème en précisant que l’assurance fera l’objet d’un autre </a:t>
            </a:r>
            <a:r>
              <a:rPr lang="fr-FR" sz="1200" dirty="0" smtClean="0">
                <a:solidFill>
                  <a:schemeClr val="tx1">
                    <a:lumMod val="75000"/>
                    <a:lumOff val="25000"/>
                  </a:schemeClr>
                </a:solidFill>
                <a:sym typeface="Wingdings" panose="05000000000000000000" pitchFamily="2" charset="2"/>
              </a:rPr>
              <a:t>RDV.</a:t>
            </a:r>
            <a:endParaRPr lang="fr-FR" sz="1200" dirty="0">
              <a:solidFill>
                <a:schemeClr val="tx1">
                  <a:lumMod val="75000"/>
                  <a:lumOff val="25000"/>
                </a:schemeClr>
              </a:solidFill>
              <a:sym typeface="Wingdings" panose="05000000000000000000" pitchFamily="2" charset="2"/>
            </a:endParaRPr>
          </a:p>
        </p:txBody>
      </p:sp>
      <p:sp>
        <p:nvSpPr>
          <p:cNvPr id="18" name="Rectangle avec coins arrondis en diagonale 17"/>
          <p:cNvSpPr/>
          <p:nvPr/>
        </p:nvSpPr>
        <p:spPr>
          <a:xfrm>
            <a:off x="1980000" y="4140000"/>
            <a:ext cx="9540000" cy="1080000"/>
          </a:xfrm>
          <a:prstGeom prst="round2DiagRect">
            <a:avLst/>
          </a:prstGeom>
          <a:solidFill>
            <a:schemeClr val="accent3">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smtClean="0">
                <a:solidFill>
                  <a:schemeClr val="tx1">
                    <a:lumMod val="75000"/>
                    <a:lumOff val="25000"/>
                  </a:schemeClr>
                </a:solidFill>
                <a:sym typeface="Wingdings" panose="05000000000000000000" pitchFamily="2" charset="2"/>
              </a:rPr>
              <a:t>Mettre </a:t>
            </a:r>
            <a:r>
              <a:rPr lang="fr-FR" sz="1400" b="1" dirty="0">
                <a:solidFill>
                  <a:schemeClr val="tx1">
                    <a:lumMod val="75000"/>
                    <a:lumOff val="25000"/>
                  </a:schemeClr>
                </a:solidFill>
                <a:sym typeface="Wingdings" panose="05000000000000000000" pitchFamily="2" charset="2"/>
              </a:rPr>
              <a:t>en avant les valeurs fortes du contrat Groupe </a:t>
            </a:r>
            <a:r>
              <a:rPr lang="fr-FR" sz="1400" b="1" dirty="0" smtClean="0">
                <a:solidFill>
                  <a:schemeClr val="tx1">
                    <a:lumMod val="75000"/>
                    <a:lumOff val="25000"/>
                  </a:schemeClr>
                </a:solidFill>
                <a:sym typeface="Wingdings" panose="05000000000000000000" pitchFamily="2" charset="2"/>
              </a:rPr>
              <a:t>CNP :</a:t>
            </a:r>
            <a:endParaRPr lang="fr-FR" sz="1400" b="1"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smtClean="0">
                <a:solidFill>
                  <a:schemeClr val="tx1">
                    <a:lumMod val="75000"/>
                    <a:lumOff val="25000"/>
                  </a:schemeClr>
                </a:solidFill>
                <a:sym typeface="Wingdings" panose="05000000000000000000" pitchFamily="2" charset="2"/>
              </a:rPr>
              <a:t>Un </a:t>
            </a:r>
            <a:r>
              <a:rPr lang="fr-FR" sz="1200" dirty="0">
                <a:solidFill>
                  <a:schemeClr val="tx1">
                    <a:lumMod val="75000"/>
                    <a:lumOff val="25000"/>
                  </a:schemeClr>
                </a:solidFill>
                <a:sym typeface="Wingdings" panose="05000000000000000000" pitchFamily="2" charset="2"/>
              </a:rPr>
              <a:t>contrat solide et fiable avec très peu </a:t>
            </a:r>
            <a:r>
              <a:rPr lang="fr-FR" sz="1200" dirty="0" smtClean="0">
                <a:solidFill>
                  <a:schemeClr val="tx1">
                    <a:lumMod val="75000"/>
                    <a:lumOff val="25000"/>
                  </a:schemeClr>
                </a:solidFill>
                <a:sym typeface="Wingdings" panose="05000000000000000000" pitchFamily="2" charset="2"/>
              </a:rPr>
              <a:t>d’exclusions ;</a:t>
            </a:r>
          </a:p>
          <a:p>
            <a:pPr marL="351450" lvl="1" indent="-171450">
              <a:buFont typeface="Courier New" panose="02070309020205020404" pitchFamily="49" charset="0"/>
              <a:buChar char="o"/>
            </a:pPr>
            <a:r>
              <a:rPr lang="fr-FR" sz="1200" dirty="0" smtClean="0">
                <a:solidFill>
                  <a:schemeClr val="tx1">
                    <a:lumMod val="75000"/>
                    <a:lumOff val="25000"/>
                  </a:schemeClr>
                </a:solidFill>
                <a:sym typeface="Wingdings" panose="05000000000000000000" pitchFamily="2" charset="2"/>
              </a:rPr>
              <a:t>Un </a:t>
            </a:r>
            <a:r>
              <a:rPr lang="fr-FR" sz="1200" dirty="0">
                <a:solidFill>
                  <a:schemeClr val="tx1">
                    <a:lumMod val="75000"/>
                    <a:lumOff val="25000"/>
                  </a:schemeClr>
                </a:solidFill>
                <a:sym typeface="Wingdings" panose="05000000000000000000" pitchFamily="2" charset="2"/>
              </a:rPr>
              <a:t>engagement garanti sur toute la durée du crédit : pas de révision des garanties, pas de révision du </a:t>
            </a:r>
            <a:r>
              <a:rPr lang="fr-FR" sz="1200" dirty="0" smtClean="0">
                <a:solidFill>
                  <a:schemeClr val="tx1">
                    <a:lumMod val="75000"/>
                    <a:lumOff val="25000"/>
                  </a:schemeClr>
                </a:solidFill>
                <a:sym typeface="Wingdings" panose="05000000000000000000" pitchFamily="2" charset="2"/>
              </a:rPr>
              <a:t>tarif ;</a:t>
            </a:r>
          </a:p>
          <a:p>
            <a:pPr marL="351450" lvl="1" indent="-171450">
              <a:buFont typeface="Courier New" panose="02070309020205020404" pitchFamily="49" charset="0"/>
              <a:buChar char="o"/>
            </a:pPr>
            <a:r>
              <a:rPr lang="fr-FR" sz="1200" dirty="0" smtClean="0">
                <a:solidFill>
                  <a:schemeClr val="tx1">
                    <a:lumMod val="75000"/>
                    <a:lumOff val="25000"/>
                  </a:schemeClr>
                </a:solidFill>
                <a:sym typeface="Wingdings" panose="05000000000000000000" pitchFamily="2" charset="2"/>
              </a:rPr>
              <a:t>Des </a:t>
            </a:r>
            <a:r>
              <a:rPr lang="fr-FR" sz="1200" dirty="0">
                <a:solidFill>
                  <a:schemeClr val="tx1">
                    <a:lumMod val="75000"/>
                    <a:lumOff val="25000"/>
                  </a:schemeClr>
                </a:solidFill>
                <a:sym typeface="Wingdings" panose="05000000000000000000" pitchFamily="2" charset="2"/>
              </a:rPr>
              <a:t>démarches et une gestion facilitées : guichet unique pour l’adhésion, la vie du contrat et la gestion des </a:t>
            </a:r>
            <a:r>
              <a:rPr lang="fr-FR" sz="1200" dirty="0" smtClean="0">
                <a:solidFill>
                  <a:schemeClr val="tx1">
                    <a:lumMod val="75000"/>
                    <a:lumOff val="25000"/>
                  </a:schemeClr>
                </a:solidFill>
                <a:sym typeface="Wingdings" panose="05000000000000000000" pitchFamily="2" charset="2"/>
              </a:rPr>
              <a:t>sinistres.</a:t>
            </a:r>
            <a:endParaRPr lang="fr-FR" sz="1200" dirty="0">
              <a:solidFill>
                <a:schemeClr val="tx1">
                  <a:lumMod val="75000"/>
                  <a:lumOff val="25000"/>
                </a:schemeClr>
              </a:solidFill>
              <a:sym typeface="Wingdings" panose="05000000000000000000" pitchFamily="2" charset="2"/>
            </a:endParaRPr>
          </a:p>
        </p:txBody>
      </p:sp>
      <p:sp>
        <p:nvSpPr>
          <p:cNvPr id="20" name="Flèche vers le bas 19"/>
          <p:cNvSpPr/>
          <p:nvPr/>
        </p:nvSpPr>
        <p:spPr>
          <a:xfrm>
            <a:off x="1440000" y="3960000"/>
            <a:ext cx="720000" cy="720000"/>
          </a:xfrm>
          <a:prstGeom prst="down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avec coins arrondis en diagonale 13"/>
          <p:cNvSpPr/>
          <p:nvPr/>
        </p:nvSpPr>
        <p:spPr>
          <a:xfrm>
            <a:off x="1440000" y="3420000"/>
            <a:ext cx="9540000" cy="540000"/>
          </a:xfrm>
          <a:prstGeom prst="round2DiagRect">
            <a:avLst/>
          </a:prstGeom>
          <a:solidFill>
            <a:schemeClr val="accent3">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smtClean="0">
                <a:solidFill>
                  <a:schemeClr val="tx1">
                    <a:lumMod val="75000"/>
                    <a:lumOff val="25000"/>
                  </a:schemeClr>
                </a:solidFill>
                <a:sym typeface="Wingdings" panose="05000000000000000000" pitchFamily="2" charset="2"/>
              </a:rPr>
              <a:t>Questionner </a:t>
            </a:r>
            <a:r>
              <a:rPr lang="fr-FR" sz="1400" b="1" dirty="0">
                <a:solidFill>
                  <a:schemeClr val="tx1">
                    <a:lumMod val="75000"/>
                    <a:lumOff val="25000"/>
                  </a:schemeClr>
                </a:solidFill>
                <a:sym typeface="Wingdings" panose="05000000000000000000" pitchFamily="2" charset="2"/>
              </a:rPr>
              <a:t>le client, avec une écoute active, pour bien connaître ses </a:t>
            </a:r>
            <a:r>
              <a:rPr lang="fr-FR" sz="1400" b="1" dirty="0" smtClean="0">
                <a:solidFill>
                  <a:schemeClr val="tx1">
                    <a:lumMod val="75000"/>
                    <a:lumOff val="25000"/>
                  </a:schemeClr>
                </a:solidFill>
                <a:sym typeface="Wingdings" panose="05000000000000000000" pitchFamily="2" charset="2"/>
              </a:rPr>
              <a:t>attentes.</a:t>
            </a:r>
            <a:endParaRPr lang="fr-FR" sz="1400" b="1" dirty="0">
              <a:solidFill>
                <a:schemeClr val="tx1">
                  <a:lumMod val="75000"/>
                  <a:lumOff val="25000"/>
                </a:schemeClr>
              </a:solidFill>
              <a:sym typeface="Wingdings" panose="05000000000000000000" pitchFamily="2" charset="2"/>
            </a:endParaRPr>
          </a:p>
        </p:txBody>
      </p:sp>
      <p:sp>
        <p:nvSpPr>
          <p:cNvPr id="15" name="Rectangle avec coins arrondis en diagonale 14"/>
          <p:cNvSpPr/>
          <p:nvPr/>
        </p:nvSpPr>
        <p:spPr>
          <a:xfrm>
            <a:off x="2520000" y="5400000"/>
            <a:ext cx="9360000" cy="540000"/>
          </a:xfrm>
          <a:prstGeom prst="round2DiagRect">
            <a:avLst/>
          </a:prstGeom>
          <a:solidFill>
            <a:schemeClr val="accent3">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smtClean="0">
                <a:solidFill>
                  <a:schemeClr val="tx1">
                    <a:lumMod val="75000"/>
                    <a:lumOff val="25000"/>
                  </a:schemeClr>
                </a:solidFill>
                <a:sym typeface="Wingdings" panose="05000000000000000000" pitchFamily="2" charset="2"/>
              </a:rPr>
              <a:t>Personnaliser le contrat avec ses garanties </a:t>
            </a:r>
            <a:r>
              <a:rPr lang="fr-FR" sz="1400" b="1" dirty="0">
                <a:solidFill>
                  <a:schemeClr val="tx1">
                    <a:lumMod val="75000"/>
                    <a:lumOff val="25000"/>
                  </a:schemeClr>
                </a:solidFill>
                <a:sym typeface="Wingdings" panose="05000000000000000000" pitchFamily="2" charset="2"/>
              </a:rPr>
              <a:t>additionnelles pour proposer du sur-mesure à chaque </a:t>
            </a:r>
            <a:r>
              <a:rPr lang="fr-FR" sz="1400" b="1" dirty="0" smtClean="0">
                <a:solidFill>
                  <a:schemeClr val="tx1">
                    <a:lumMod val="75000"/>
                    <a:lumOff val="25000"/>
                  </a:schemeClr>
                </a:solidFill>
                <a:sym typeface="Wingdings" panose="05000000000000000000" pitchFamily="2" charset="2"/>
              </a:rPr>
              <a:t>emprunteur à l’aide du configurateur.</a:t>
            </a:r>
            <a:endParaRPr lang="fr-FR" sz="1400" b="1" dirty="0">
              <a:solidFill>
                <a:schemeClr val="tx1">
                  <a:lumMod val="75000"/>
                  <a:lumOff val="25000"/>
                </a:schemeClr>
              </a:solidFill>
              <a:sym typeface="Wingdings" panose="05000000000000000000" pitchFamily="2" charset="2"/>
            </a:endParaRPr>
          </a:p>
        </p:txBody>
      </p:sp>
      <p:sp>
        <p:nvSpPr>
          <p:cNvPr id="16" name="Flèche vers le bas 15"/>
          <p:cNvSpPr/>
          <p:nvPr/>
        </p:nvSpPr>
        <p:spPr>
          <a:xfrm>
            <a:off x="900000" y="3240000"/>
            <a:ext cx="720000" cy="720000"/>
          </a:xfrm>
          <a:prstGeom prst="downArrow">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Flèche vers le bas 20"/>
          <p:cNvSpPr/>
          <p:nvPr/>
        </p:nvSpPr>
        <p:spPr>
          <a:xfrm>
            <a:off x="1980000" y="5220000"/>
            <a:ext cx="720000" cy="720000"/>
          </a:xfrm>
          <a:prstGeom prst="down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536993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851102"/>
            <a:ext cx="3240000" cy="4386186"/>
          </a:xfrm>
        </p:spPr>
        <p:txBody>
          <a:bodyPr>
            <a:normAutofit/>
          </a:bodyPr>
          <a:lstStyle/>
          <a:p>
            <a:r>
              <a:rPr lang="fr-FR" dirty="0" smtClean="0">
                <a:sym typeface="Wingdings" panose="05000000000000000000" pitchFamily="2" charset="2"/>
              </a:rPr>
              <a:t>L’approche et la </a:t>
            </a:r>
            <a:r>
              <a:rPr lang="fr-FR" dirty="0">
                <a:sym typeface="Wingdings" panose="05000000000000000000" pitchFamily="2" charset="2"/>
              </a:rPr>
              <a:t>démarche </a:t>
            </a:r>
            <a:r>
              <a:rPr lang="fr-FR" dirty="0" smtClean="0">
                <a:sym typeface="Wingdings" panose="05000000000000000000" pitchFamily="2" charset="2"/>
              </a:rPr>
              <a:t>commerciale nécessitaient la création d’un module spécifique assurance emprunteur intégré à MyCredImmo.</a:t>
            </a:r>
          </a:p>
          <a:p>
            <a:endParaRPr lang="fr-FR" dirty="0" smtClean="0">
              <a:sym typeface="Wingdings" panose="05000000000000000000" pitchFamily="2" charset="2"/>
            </a:endParaRPr>
          </a:p>
          <a:p>
            <a:r>
              <a:rPr lang="fr-FR" dirty="0" smtClean="0">
                <a:sym typeface="Wingdings" panose="05000000000000000000" pitchFamily="2" charset="2"/>
              </a:rPr>
              <a:t>Un </a:t>
            </a:r>
            <a:r>
              <a:rPr lang="fr-FR" dirty="0">
                <a:sym typeface="Wingdings" panose="05000000000000000000" pitchFamily="2" charset="2"/>
              </a:rPr>
              <a:t>configurateur a été développé pour faciliter </a:t>
            </a:r>
            <a:r>
              <a:rPr lang="fr-FR" dirty="0" smtClean="0">
                <a:sym typeface="Wingdings" panose="05000000000000000000" pitchFamily="2" charset="2"/>
              </a:rPr>
              <a:t>la saisie et </a:t>
            </a:r>
            <a:r>
              <a:rPr lang="fr-FR" dirty="0">
                <a:sym typeface="Wingdings" panose="05000000000000000000" pitchFamily="2" charset="2"/>
              </a:rPr>
              <a:t>consolider l’argumentation commerciale sur les points forts du contrat Groupe et ses </a:t>
            </a:r>
            <a:r>
              <a:rPr lang="fr-FR" dirty="0" smtClean="0">
                <a:sym typeface="Wingdings" panose="05000000000000000000" pitchFamily="2" charset="2"/>
              </a:rPr>
              <a:t>garanties additionnelles.</a:t>
            </a:r>
          </a:p>
          <a:p>
            <a:endParaRPr lang="fr-FR" dirty="0" smtClean="0">
              <a:sym typeface="Wingdings" panose="05000000000000000000" pitchFamily="2" charset="2"/>
            </a:endParaRPr>
          </a:p>
          <a:p>
            <a:pPr marL="0" indent="0">
              <a:buNone/>
            </a:pPr>
            <a:r>
              <a:rPr lang="fr-FR" dirty="0" smtClean="0">
                <a:solidFill>
                  <a:srgbClr val="C00000"/>
                </a:solidFill>
                <a:sym typeface="Wingdings" panose="05000000000000000000" pitchFamily="2" charset="2"/>
              </a:rPr>
              <a:t></a:t>
            </a:r>
            <a:r>
              <a:rPr lang="fr-FR" dirty="0" smtClean="0">
                <a:sym typeface="Wingdings" panose="05000000000000000000" pitchFamily="2" charset="2"/>
              </a:rPr>
              <a:t> Sur la majorité des écrans, des bulles </a:t>
            </a:r>
            <a:r>
              <a:rPr lang="fr-FR" smtClean="0">
                <a:sym typeface="Wingdings" panose="05000000000000000000" pitchFamily="2" charset="2"/>
              </a:rPr>
              <a:t>informations apportent </a:t>
            </a:r>
            <a:r>
              <a:rPr lang="fr-FR" dirty="0" smtClean="0">
                <a:sym typeface="Wingdings" panose="05000000000000000000" pitchFamily="2" charset="2"/>
              </a:rPr>
              <a:t>une aide détaillée.</a:t>
            </a:r>
            <a:endParaRPr lang="fr-FR" dirty="0">
              <a:sym typeface="Wingdings" panose="05000000000000000000" pitchFamily="2" charset="2"/>
            </a:endParaRPr>
          </a:p>
        </p:txBody>
      </p:sp>
      <p:sp>
        <p:nvSpPr>
          <p:cNvPr id="11" name="Espace réservé du texte 10"/>
          <p:cNvSpPr>
            <a:spLocks noGrp="1"/>
          </p:cNvSpPr>
          <p:nvPr>
            <p:ph type="body" sz="quarter" idx="12"/>
          </p:nvPr>
        </p:nvSpPr>
        <p:spPr/>
        <p:txBody>
          <a:bodyPr>
            <a:normAutofit/>
          </a:bodyPr>
          <a:lstStyle/>
          <a:p>
            <a:r>
              <a:rPr lang="fr-FR" sz="2000" dirty="0" smtClean="0"/>
              <a:t>Le </a:t>
            </a:r>
            <a:r>
              <a:rPr lang="fr-FR" sz="2000" dirty="0"/>
              <a:t>configurateur apporte une étape innovante dans le parcours de </a:t>
            </a:r>
            <a:r>
              <a:rPr lang="fr-FR" sz="2000" dirty="0" smtClean="0"/>
              <a:t>vente</a:t>
            </a:r>
            <a:endParaRPr lang="fr-FR" sz="2000" dirty="0"/>
          </a:p>
        </p:txBody>
      </p:sp>
      <p:sp>
        <p:nvSpPr>
          <p:cNvPr id="12" name="Espace réservé du texte 11"/>
          <p:cNvSpPr>
            <a:spLocks noGrp="1"/>
          </p:cNvSpPr>
          <p:nvPr>
            <p:ph type="body" sz="quarter" idx="14"/>
          </p:nvPr>
        </p:nvSpPr>
        <p:spPr/>
        <p:txBody>
          <a:bodyPr/>
          <a:lstStyle/>
          <a:p>
            <a:r>
              <a:rPr lang="fr-FR" dirty="0"/>
              <a:t>Démarche commerciale et parcours de </a:t>
            </a:r>
            <a:r>
              <a:rPr lang="fr-FR" dirty="0" smtClean="0"/>
              <a:t>vente</a:t>
            </a:r>
            <a:endParaRPr lang="fr-FR" dirty="0"/>
          </a:p>
        </p:txBody>
      </p:sp>
      <p:sp>
        <p:nvSpPr>
          <p:cNvPr id="13" name="Espace réservé du texte 12"/>
          <p:cNvSpPr>
            <a:spLocks noGrp="1"/>
          </p:cNvSpPr>
          <p:nvPr>
            <p:ph type="body" sz="quarter" idx="16"/>
          </p:nvPr>
        </p:nvSpPr>
        <p:spPr/>
        <p:txBody>
          <a:bodyPr/>
          <a:lstStyle/>
          <a:p>
            <a:r>
              <a:rPr lang="fr-FR" dirty="0" smtClean="0"/>
              <a:t>3</a:t>
            </a:r>
            <a:endParaRPr lang="fr-FR" dirty="0"/>
          </a:p>
        </p:txBody>
      </p:sp>
      <p:sp>
        <p:nvSpPr>
          <p:cNvPr id="17" name="Rectangle à coins arrondis 16"/>
          <p:cNvSpPr/>
          <p:nvPr/>
        </p:nvSpPr>
        <p:spPr>
          <a:xfrm>
            <a:off x="4140000" y="6210000"/>
            <a:ext cx="3240000" cy="360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rgbClr val="C00000"/>
                </a:solidFill>
                <a:sym typeface="Webdings" panose="05030102010509060703" pitchFamily="18" charset="2"/>
              </a:rPr>
              <a:t></a:t>
            </a:r>
            <a:r>
              <a:rPr lang="fr-FR" sz="1400" dirty="0" smtClean="0">
                <a:sym typeface="Webdings" panose="05030102010509060703" pitchFamily="18" charset="2"/>
              </a:rPr>
              <a:t> </a:t>
            </a:r>
            <a:r>
              <a:rPr lang="fr-FR" sz="1400" dirty="0" smtClean="0">
                <a:solidFill>
                  <a:schemeClr val="tx1">
                    <a:lumMod val="75000"/>
                    <a:lumOff val="25000"/>
                  </a:schemeClr>
                </a:solidFill>
                <a:sym typeface="Webdings" panose="05030102010509060703" pitchFamily="18" charset="2"/>
              </a:rPr>
              <a:t>cliquez sur la vidéo pour la lancer</a:t>
            </a:r>
            <a:endParaRPr lang="fr-FR" sz="1400" dirty="0">
              <a:solidFill>
                <a:schemeClr val="tx1">
                  <a:lumMod val="75000"/>
                  <a:lumOff val="25000"/>
                </a:schemeClr>
              </a:solidFill>
            </a:endParaRPr>
          </a:p>
        </p:txBody>
      </p:sp>
      <p:pic>
        <p:nvPicPr>
          <p:cNvPr id="2" name="Image 1">
            <a:hlinkClick r:id="rId2"/>
          </p:cNvPr>
          <p:cNvPicPr>
            <a:picLocks noChangeAspect="1"/>
          </p:cNvPicPr>
          <p:nvPr/>
        </p:nvPicPr>
        <p:blipFill>
          <a:blip r:embed="rId3"/>
          <a:stretch>
            <a:fillRect/>
          </a:stretch>
        </p:blipFill>
        <p:spPr>
          <a:xfrm>
            <a:off x="4140000" y="1850399"/>
            <a:ext cx="7705686" cy="4320000"/>
          </a:xfrm>
          <a:prstGeom prst="rect">
            <a:avLst/>
          </a:prstGeom>
        </p:spPr>
      </p:pic>
    </p:spTree>
    <p:extLst>
      <p:ext uri="{BB962C8B-B14F-4D97-AF65-F5344CB8AC3E}">
        <p14:creationId xmlns:p14="http://schemas.microsoft.com/office/powerpoint/2010/main" val="12111179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851102"/>
            <a:ext cx="10980738" cy="4680000"/>
          </a:xfrm>
        </p:spPr>
        <p:txBody>
          <a:bodyPr>
            <a:normAutofit/>
          </a:bodyPr>
          <a:lstStyle/>
          <a:p>
            <a:r>
              <a:rPr lang="fr-FR" b="1" dirty="0" smtClean="0">
                <a:sym typeface="Wingdings" panose="05000000000000000000" pitchFamily="2" charset="2"/>
              </a:rPr>
              <a:t>La nouvelle offre ADE, c’est un socle renforcé sur les garanties essentielles avec la capacité de personnaliser le contrat avec des garanties additionnelles pour mieux répondre aux besoins de nos clients.</a:t>
            </a:r>
          </a:p>
          <a:p>
            <a:r>
              <a:rPr lang="fr-FR" dirty="0" smtClean="0">
                <a:sym typeface="Wingdings" panose="05000000000000000000" pitchFamily="2" charset="2"/>
              </a:rPr>
              <a:t>Avec d’autres forces qui différencient notre contrat Groupe :</a:t>
            </a:r>
          </a:p>
          <a:p>
            <a:pPr lvl="1"/>
            <a:r>
              <a:rPr lang="fr-FR" dirty="0" smtClean="0">
                <a:sym typeface="Wingdings" panose="05000000000000000000" pitchFamily="2" charset="2"/>
              </a:rPr>
              <a:t>Il est invariable sur ses garanties et sur son tarif dans le temps ;</a:t>
            </a:r>
          </a:p>
          <a:p>
            <a:pPr lvl="1"/>
            <a:r>
              <a:rPr lang="fr-FR" dirty="0" smtClean="0">
                <a:sym typeface="Wingdings" panose="05000000000000000000" pitchFamily="2" charset="2"/>
              </a:rPr>
              <a:t>Il contient très peu d’exclusions et aucune en matière de profession ou de pratique de loisirs.</a:t>
            </a:r>
          </a:p>
          <a:p>
            <a:endParaRPr lang="fr-FR" b="1" dirty="0" smtClean="0">
              <a:sym typeface="Wingdings" panose="05000000000000000000" pitchFamily="2" charset="2"/>
            </a:endParaRPr>
          </a:p>
          <a:p>
            <a:r>
              <a:rPr lang="fr-FR" b="1" dirty="0" smtClean="0">
                <a:sym typeface="Wingdings" panose="05000000000000000000" pitchFamily="2" charset="2"/>
              </a:rPr>
              <a:t>Notre stratégie sur l’assurance emprunteur est de p</a:t>
            </a:r>
            <a:r>
              <a:rPr lang="fr-FR" b="1" dirty="0" smtClean="0"/>
              <a:t>roposer </a:t>
            </a:r>
            <a:r>
              <a:rPr lang="fr-FR" b="1" dirty="0"/>
              <a:t>systématiquement le contrat Groupe CNP </a:t>
            </a:r>
            <a:r>
              <a:rPr lang="fr-FR" b="1" dirty="0" smtClean="0"/>
              <a:t>dans une nouvelle démarche conseil.</a:t>
            </a:r>
          </a:p>
          <a:p>
            <a:endParaRPr lang="fr-FR" dirty="0" smtClean="0">
              <a:solidFill>
                <a:srgbClr val="C00000"/>
              </a:solidFill>
            </a:endParaRPr>
          </a:p>
          <a:p>
            <a:pPr marL="0" indent="0">
              <a:buNone/>
            </a:pPr>
            <a:r>
              <a:rPr lang="fr-FR" b="1" dirty="0" smtClean="0">
                <a:solidFill>
                  <a:srgbClr val="C00000"/>
                </a:solidFill>
                <a:sym typeface="Wingdings" panose="05000000000000000000" pitchFamily="2" charset="2"/>
              </a:rPr>
              <a:t> </a:t>
            </a:r>
            <a:r>
              <a:rPr lang="fr-FR" b="1" dirty="0" smtClean="0">
                <a:sym typeface="Wingdings" panose="05000000000000000000" pitchFamily="2" charset="2"/>
              </a:rPr>
              <a:t>Sur </a:t>
            </a:r>
            <a:r>
              <a:rPr lang="fr-FR" b="1" dirty="0" smtClean="0"/>
              <a:t>cette nouvelle offre ADE, nous serons attentifs au pilotage des indicateurs suivants :</a:t>
            </a:r>
          </a:p>
          <a:p>
            <a:pPr lvl="1"/>
            <a:r>
              <a:rPr lang="fr-FR" b="1" dirty="0" smtClean="0"/>
              <a:t>Le taux </a:t>
            </a:r>
            <a:r>
              <a:rPr lang="fr-FR" b="1" dirty="0"/>
              <a:t>de </a:t>
            </a:r>
            <a:r>
              <a:rPr lang="fr-FR" b="1" dirty="0" smtClean="0"/>
              <a:t>pénétration</a:t>
            </a:r>
            <a:r>
              <a:rPr lang="fr-FR" dirty="0" smtClean="0"/>
              <a:t>, c’est le % de dossiers assurés avec au moins un contrat Groupe CNP ;</a:t>
            </a:r>
            <a:endParaRPr lang="fr-FR" dirty="0"/>
          </a:p>
          <a:p>
            <a:pPr lvl="1"/>
            <a:r>
              <a:rPr lang="fr-FR" b="1" dirty="0" smtClean="0"/>
              <a:t>Le taux </a:t>
            </a:r>
            <a:r>
              <a:rPr lang="fr-FR" b="1" dirty="0"/>
              <a:t>de </a:t>
            </a:r>
            <a:r>
              <a:rPr lang="fr-FR" b="1" dirty="0" smtClean="0"/>
              <a:t>quotités assurées</a:t>
            </a:r>
            <a:r>
              <a:rPr lang="fr-FR" dirty="0" smtClean="0"/>
              <a:t>, </a:t>
            </a:r>
            <a:r>
              <a:rPr lang="fr-FR" dirty="0"/>
              <a:t>c’est le % </a:t>
            </a:r>
            <a:r>
              <a:rPr lang="fr-FR" dirty="0" smtClean="0"/>
              <a:t>moyen de quotités assurées par dossier ;</a:t>
            </a:r>
            <a:endParaRPr lang="fr-FR" dirty="0"/>
          </a:p>
          <a:p>
            <a:pPr lvl="1"/>
            <a:r>
              <a:rPr lang="fr-FR" b="1" dirty="0" smtClean="0"/>
              <a:t>Le taux de souscription de chaque garantie additionnelle</a:t>
            </a:r>
            <a:r>
              <a:rPr lang="fr-FR" dirty="0" smtClean="0"/>
              <a:t>, c’est le moyen de vérifier notre capacité à nous adapter aux besoins de nos clients et à personnaliser leur assurance.</a:t>
            </a:r>
            <a:endParaRPr lang="fr-FR" dirty="0" smtClean="0">
              <a:sym typeface="Wingdings" panose="05000000000000000000" pitchFamily="2" charset="2"/>
            </a:endParaRPr>
          </a:p>
        </p:txBody>
      </p:sp>
      <p:sp>
        <p:nvSpPr>
          <p:cNvPr id="11" name="Espace réservé du texte 10"/>
          <p:cNvSpPr>
            <a:spLocks noGrp="1"/>
          </p:cNvSpPr>
          <p:nvPr>
            <p:ph type="body" sz="quarter" idx="12"/>
          </p:nvPr>
        </p:nvSpPr>
        <p:spPr/>
        <p:txBody>
          <a:bodyPr>
            <a:normAutofit/>
          </a:bodyPr>
          <a:lstStyle/>
          <a:p>
            <a:r>
              <a:rPr lang="fr-FR" dirty="0" smtClean="0"/>
              <a:t>C’est par cette démarche conseil que nous réussirons à nous démarquer et la nouvelle offre ADE nous aidera à mieux répondre aux besoins des clients</a:t>
            </a:r>
            <a:endParaRPr lang="fr-FR" dirty="0"/>
          </a:p>
        </p:txBody>
      </p:sp>
      <p:sp>
        <p:nvSpPr>
          <p:cNvPr id="12" name="Espace réservé du texte 11"/>
          <p:cNvSpPr>
            <a:spLocks noGrp="1"/>
          </p:cNvSpPr>
          <p:nvPr>
            <p:ph type="body" sz="quarter" idx="14"/>
          </p:nvPr>
        </p:nvSpPr>
        <p:spPr/>
        <p:txBody>
          <a:bodyPr/>
          <a:lstStyle/>
          <a:p>
            <a:r>
              <a:rPr lang="fr-FR" dirty="0" smtClean="0"/>
              <a:t>Démarche commerciale et parcours de vente</a:t>
            </a:r>
            <a:endParaRPr lang="fr-FR" dirty="0"/>
          </a:p>
        </p:txBody>
      </p:sp>
      <p:sp>
        <p:nvSpPr>
          <p:cNvPr id="13" name="Espace réservé du texte 12"/>
          <p:cNvSpPr>
            <a:spLocks noGrp="1"/>
          </p:cNvSpPr>
          <p:nvPr>
            <p:ph type="body" sz="quarter" idx="16"/>
          </p:nvPr>
        </p:nvSpPr>
        <p:spPr/>
        <p:txBody>
          <a:bodyPr/>
          <a:lstStyle/>
          <a:p>
            <a:r>
              <a:rPr lang="fr-FR" dirty="0" smtClean="0"/>
              <a:t>4</a:t>
            </a:r>
            <a:endParaRPr lang="fr-FR" dirty="0"/>
          </a:p>
        </p:txBody>
      </p:sp>
    </p:spTree>
    <p:extLst>
      <p:ext uri="{BB962C8B-B14F-4D97-AF65-F5344CB8AC3E}">
        <p14:creationId xmlns:p14="http://schemas.microsoft.com/office/powerpoint/2010/main" val="11976116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1779051"/>
            <a:ext cx="7620201" cy="4320000"/>
          </a:xfrm>
        </p:spPr>
        <p:txBody>
          <a:bodyPr/>
          <a:lstStyle/>
          <a:p>
            <a:r>
              <a:rPr lang="fr-FR" sz="2000" b="1" dirty="0">
                <a:latin typeface="Montserrat Black" panose="00000A00000000000000" pitchFamily="2" charset="0"/>
              </a:rPr>
              <a:t>Contexte</a:t>
            </a:r>
          </a:p>
          <a:p>
            <a:r>
              <a:rPr lang="fr-FR" sz="2000" b="1" dirty="0">
                <a:latin typeface="Montserrat Black" panose="00000A00000000000000" pitchFamily="2" charset="0"/>
              </a:rPr>
              <a:t>Nouvelle offre</a:t>
            </a:r>
          </a:p>
          <a:p>
            <a:r>
              <a:rPr lang="fr-FR" sz="2000" b="1" dirty="0" smtClean="0">
                <a:latin typeface="Montserrat Black" panose="00000A00000000000000" pitchFamily="2" charset="0"/>
              </a:rPr>
              <a:t>Formation </a:t>
            </a:r>
            <a:r>
              <a:rPr lang="fr-FR" sz="2000" b="1" dirty="0">
                <a:latin typeface="Montserrat Black" panose="00000A00000000000000" pitchFamily="2" charset="0"/>
              </a:rPr>
              <a:t>et accompagnement</a:t>
            </a:r>
          </a:p>
          <a:p>
            <a:r>
              <a:rPr lang="fr-FR" sz="2000" b="1" dirty="0" smtClean="0">
                <a:latin typeface="Montserrat Black" panose="00000A00000000000000" pitchFamily="2" charset="0"/>
              </a:rPr>
              <a:t>Démarche </a:t>
            </a:r>
            <a:r>
              <a:rPr lang="fr-FR" sz="2000" b="1" dirty="0">
                <a:latin typeface="Montserrat Black" panose="00000A00000000000000" pitchFamily="2" charset="0"/>
              </a:rPr>
              <a:t>commerciale et </a:t>
            </a:r>
            <a:r>
              <a:rPr lang="fr-FR" sz="2000" b="1" dirty="0" smtClean="0">
                <a:latin typeface="Montserrat Black" panose="00000A00000000000000" pitchFamily="2" charset="0"/>
              </a:rPr>
              <a:t>parcours </a:t>
            </a:r>
            <a:r>
              <a:rPr lang="fr-FR" sz="2000" b="1" dirty="0">
                <a:latin typeface="Montserrat Black" panose="00000A00000000000000" pitchFamily="2" charset="0"/>
              </a:rPr>
              <a:t>de vente</a:t>
            </a:r>
          </a:p>
          <a:p>
            <a:r>
              <a:rPr lang="fr-FR" sz="2000" b="1" dirty="0" smtClean="0">
                <a:solidFill>
                  <a:srgbClr val="C00000"/>
                </a:solidFill>
                <a:latin typeface="Montserrat Black" panose="00000A00000000000000" pitchFamily="2" charset="0"/>
              </a:rPr>
              <a:t>Informations </a:t>
            </a:r>
            <a:r>
              <a:rPr lang="fr-FR" sz="2000" b="1" dirty="0">
                <a:solidFill>
                  <a:srgbClr val="C00000"/>
                </a:solidFill>
                <a:latin typeface="Montserrat Black" panose="00000A00000000000000" pitchFamily="2" charset="0"/>
              </a:rPr>
              <a:t>et outils</a:t>
            </a:r>
          </a:p>
          <a:p>
            <a:pPr lvl="1"/>
            <a:r>
              <a:rPr lang="fr-FR" sz="1800" dirty="0" smtClean="0"/>
              <a:t>Quelques informations complémentaires</a:t>
            </a:r>
          </a:p>
          <a:p>
            <a:pPr lvl="1"/>
            <a:r>
              <a:rPr lang="fr-FR" sz="1800" dirty="0" smtClean="0"/>
              <a:t>Les outils à votre disposition dans la rubrique des commerciaux</a:t>
            </a:r>
            <a:endParaRPr lang="fr-FR" sz="1800" dirty="0"/>
          </a:p>
          <a:p>
            <a:pPr lvl="1"/>
            <a:endParaRPr lang="fr-FR" b="1" dirty="0" smtClean="0"/>
          </a:p>
          <a:p>
            <a:endParaRPr lang="fr-FR" dirty="0"/>
          </a:p>
        </p:txBody>
      </p:sp>
    </p:spTree>
    <p:extLst>
      <p:ext uri="{BB962C8B-B14F-4D97-AF65-F5344CB8AC3E}">
        <p14:creationId xmlns:p14="http://schemas.microsoft.com/office/powerpoint/2010/main" val="19145982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Quelques informations complémentaires</a:t>
            </a:r>
            <a:endParaRPr lang="fr-FR" dirty="0"/>
          </a:p>
        </p:txBody>
      </p:sp>
      <p:sp>
        <p:nvSpPr>
          <p:cNvPr id="12" name="Espace réservé du texte 11"/>
          <p:cNvSpPr>
            <a:spLocks noGrp="1"/>
          </p:cNvSpPr>
          <p:nvPr>
            <p:ph type="body" sz="quarter" idx="14"/>
          </p:nvPr>
        </p:nvSpPr>
        <p:spPr/>
        <p:txBody>
          <a:bodyPr/>
          <a:lstStyle/>
          <a:p>
            <a:r>
              <a:rPr lang="fr-FR" dirty="0" smtClean="0"/>
              <a:t>Informations et outils</a:t>
            </a:r>
            <a:endParaRPr lang="fr-FR" dirty="0"/>
          </a:p>
        </p:txBody>
      </p:sp>
      <p:sp>
        <p:nvSpPr>
          <p:cNvPr id="13" name="Espace réservé du texte 12"/>
          <p:cNvSpPr>
            <a:spLocks noGrp="1"/>
          </p:cNvSpPr>
          <p:nvPr>
            <p:ph type="body" sz="quarter" idx="16"/>
          </p:nvPr>
        </p:nvSpPr>
        <p:spPr/>
        <p:txBody>
          <a:bodyPr/>
          <a:lstStyle/>
          <a:p>
            <a:r>
              <a:rPr lang="fr-FR" dirty="0" smtClean="0"/>
              <a:t>1</a:t>
            </a:r>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1634596148"/>
              </p:ext>
            </p:extLst>
          </p:nvPr>
        </p:nvGraphicFramePr>
        <p:xfrm>
          <a:off x="695325" y="1851102"/>
          <a:ext cx="10260000" cy="4320000"/>
        </p:xfrm>
        <a:graphic>
          <a:graphicData uri="http://schemas.openxmlformats.org/drawingml/2006/table">
            <a:tbl>
              <a:tblPr firstRow="1" bandRow="1">
                <a:tableStyleId>{5C22544A-7EE6-4342-B048-85BDC9FD1C3A}</a:tableStyleId>
              </a:tblPr>
              <a:tblGrid>
                <a:gridCol w="2160000">
                  <a:extLst>
                    <a:ext uri="{9D8B030D-6E8A-4147-A177-3AD203B41FA5}">
                      <a16:colId xmlns:a16="http://schemas.microsoft.com/office/drawing/2014/main" val="3609208306"/>
                    </a:ext>
                  </a:extLst>
                </a:gridCol>
                <a:gridCol w="2700000">
                  <a:extLst>
                    <a:ext uri="{9D8B030D-6E8A-4147-A177-3AD203B41FA5}">
                      <a16:colId xmlns:a16="http://schemas.microsoft.com/office/drawing/2014/main" val="3891123021"/>
                    </a:ext>
                  </a:extLst>
                </a:gridCol>
                <a:gridCol w="2700000">
                  <a:extLst>
                    <a:ext uri="{9D8B030D-6E8A-4147-A177-3AD203B41FA5}">
                      <a16:colId xmlns:a16="http://schemas.microsoft.com/office/drawing/2014/main" val="2667386016"/>
                    </a:ext>
                  </a:extLst>
                </a:gridCol>
                <a:gridCol w="2700000">
                  <a:extLst>
                    <a:ext uri="{9D8B030D-6E8A-4147-A177-3AD203B41FA5}">
                      <a16:colId xmlns:a16="http://schemas.microsoft.com/office/drawing/2014/main" val="1422913991"/>
                    </a:ext>
                  </a:extLst>
                </a:gridCol>
              </a:tblGrid>
              <a:tr h="360000">
                <a:tc>
                  <a:txBody>
                    <a:bodyPr/>
                    <a:lstStyle/>
                    <a:p>
                      <a:pPr algn="l"/>
                      <a:endParaRPr lang="fr-FR" sz="12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algn="ctr"/>
                      <a:r>
                        <a:rPr lang="fr-FR" sz="1200" b="1" kern="1200" dirty="0" smtClean="0">
                          <a:solidFill>
                            <a:schemeClr val="tx1">
                              <a:lumMod val="75000"/>
                              <a:lumOff val="25000"/>
                            </a:schemeClr>
                          </a:solidFill>
                          <a:latin typeface="+mn-lt"/>
                          <a:ea typeface="+mn-ea"/>
                          <a:cs typeface="+mn-cs"/>
                        </a:rPr>
                        <a:t>Socle du contrat Groupe</a:t>
                      </a:r>
                      <a:endParaRPr lang="fr-FR" sz="1200" b="1"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200" b="1" kern="1200" dirty="0" smtClean="0">
                          <a:solidFill>
                            <a:schemeClr val="tx1">
                              <a:lumMod val="75000"/>
                              <a:lumOff val="25000"/>
                            </a:schemeClr>
                          </a:solidFill>
                          <a:latin typeface="+mn-lt"/>
                          <a:ea typeface="+mn-ea"/>
                          <a:cs typeface="+mn-cs"/>
                        </a:rPr>
                        <a:t>Garanties additionnelles</a:t>
                      </a:r>
                      <a:endParaRPr lang="fr-FR" sz="1200" b="1"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200" b="1" kern="1200" dirty="0" smtClean="0">
                          <a:solidFill>
                            <a:schemeClr val="tx1">
                              <a:lumMod val="75000"/>
                              <a:lumOff val="25000"/>
                            </a:schemeClr>
                          </a:solidFill>
                          <a:latin typeface="+mn-lt"/>
                          <a:ea typeface="+mn-ea"/>
                          <a:cs typeface="+mn-cs"/>
                        </a:rPr>
                        <a:t>Perte d’emploi</a:t>
                      </a:r>
                      <a:endParaRPr lang="fr-FR" sz="1200" b="1"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03493543"/>
                  </a:ext>
                </a:extLst>
              </a:tr>
              <a:tr h="360000">
                <a:tc>
                  <a:txBody>
                    <a:bodyPr/>
                    <a:lstStyle/>
                    <a:p>
                      <a:pPr algn="l"/>
                      <a:r>
                        <a:rPr lang="fr-FR" sz="1200" b="0" dirty="0" smtClean="0">
                          <a:solidFill>
                            <a:schemeClr val="bg1"/>
                          </a:solidFill>
                        </a:rPr>
                        <a:t>N° de contrat</a:t>
                      </a:r>
                      <a:endParaRPr lang="fr-FR" sz="12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algn="ctr"/>
                      <a:r>
                        <a:rPr lang="fr-FR" sz="1000" b="1" kern="1200" dirty="0" smtClean="0">
                          <a:solidFill>
                            <a:schemeClr val="tx1">
                              <a:lumMod val="75000"/>
                              <a:lumOff val="25000"/>
                            </a:schemeClr>
                          </a:solidFill>
                          <a:latin typeface="+mn-lt"/>
                          <a:ea typeface="+mn-ea"/>
                          <a:cs typeface="+mn-cs"/>
                        </a:rPr>
                        <a:t>A341H</a:t>
                      </a:r>
                      <a:endParaRPr lang="fr-FR" sz="1000" b="1"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000" b="1" kern="1200" dirty="0" smtClean="0">
                          <a:solidFill>
                            <a:schemeClr val="tx1">
                              <a:lumMod val="75000"/>
                              <a:lumOff val="25000"/>
                            </a:schemeClr>
                          </a:solidFill>
                          <a:latin typeface="+mn-lt"/>
                          <a:ea typeface="+mn-ea"/>
                          <a:cs typeface="+mn-cs"/>
                        </a:rPr>
                        <a:t>A341H</a:t>
                      </a:r>
                      <a:endParaRPr lang="fr-FR" sz="1000" b="1"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000" b="1" kern="1200" dirty="0" smtClean="0">
                          <a:solidFill>
                            <a:schemeClr val="tx1">
                              <a:lumMod val="75000"/>
                              <a:lumOff val="25000"/>
                            </a:schemeClr>
                          </a:solidFill>
                          <a:latin typeface="+mn-lt"/>
                          <a:ea typeface="+mn-ea"/>
                          <a:cs typeface="+mn-cs"/>
                        </a:rPr>
                        <a:t>A348Q</a:t>
                      </a:r>
                      <a:endParaRPr lang="fr-FR" sz="1000" b="1"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51585054"/>
                  </a:ext>
                </a:extLst>
              </a:tr>
              <a:tr h="900000">
                <a:tc>
                  <a:txBody>
                    <a:bodyPr/>
                    <a:lstStyle/>
                    <a:p>
                      <a:pPr algn="l"/>
                      <a:r>
                        <a:rPr lang="fr-FR" sz="1200" b="0" dirty="0" smtClean="0">
                          <a:solidFill>
                            <a:schemeClr val="bg1"/>
                          </a:solidFill>
                        </a:rPr>
                        <a:t>Adhésion</a:t>
                      </a:r>
                      <a:endParaRPr lang="fr-FR" sz="12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fr-FR" sz="1000" b="0" kern="1200" dirty="0" smtClean="0">
                          <a:solidFill>
                            <a:schemeClr val="tx1">
                              <a:lumMod val="75000"/>
                              <a:lumOff val="25000"/>
                            </a:schemeClr>
                          </a:solidFill>
                          <a:latin typeface="+mn-lt"/>
                          <a:ea typeface="+mn-ea"/>
                          <a:cs typeface="+mn-cs"/>
                        </a:rPr>
                        <a:t>Uniquement à la mise en place d’un crédit immobilier</a:t>
                      </a:r>
                    </a:p>
                    <a:p>
                      <a:endParaRPr lang="fr-FR" sz="1000" b="0" kern="1200" dirty="0" smtClean="0">
                        <a:solidFill>
                          <a:schemeClr val="tx1">
                            <a:lumMod val="75000"/>
                            <a:lumOff val="25000"/>
                          </a:schemeClr>
                        </a:solidFill>
                        <a:latin typeface="+mn-lt"/>
                        <a:ea typeface="+mn-ea"/>
                        <a:cs typeface="+mn-cs"/>
                      </a:endParaRPr>
                    </a:p>
                    <a:p>
                      <a:r>
                        <a:rPr lang="fr-FR" sz="1000" b="0" kern="1200" dirty="0" smtClean="0">
                          <a:solidFill>
                            <a:schemeClr val="tx1">
                              <a:lumMod val="75000"/>
                              <a:lumOff val="25000"/>
                            </a:schemeClr>
                          </a:solidFill>
                          <a:latin typeface="+mn-lt"/>
                          <a:ea typeface="+mn-ea"/>
                          <a:cs typeface="+mn-cs"/>
                        </a:rPr>
                        <a:t>Le contrat</a:t>
                      </a:r>
                      <a:r>
                        <a:rPr lang="fr-FR" sz="1000" b="0" kern="1200" baseline="0" dirty="0" smtClean="0">
                          <a:solidFill>
                            <a:schemeClr val="tx1">
                              <a:lumMod val="75000"/>
                              <a:lumOff val="25000"/>
                            </a:schemeClr>
                          </a:solidFill>
                          <a:latin typeface="+mn-lt"/>
                          <a:ea typeface="+mn-ea"/>
                          <a:cs typeface="+mn-cs"/>
                        </a:rPr>
                        <a:t> ne peut pas être souscrit en avenant sur un dossier immobilier en gestion</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kern="1200" dirty="0" smtClean="0">
                          <a:solidFill>
                            <a:schemeClr val="tx1">
                              <a:lumMod val="75000"/>
                              <a:lumOff val="25000"/>
                            </a:schemeClr>
                          </a:solidFill>
                          <a:latin typeface="+mn-lt"/>
                          <a:ea typeface="+mn-ea"/>
                          <a:cs typeface="+mn-cs"/>
                        </a:rPr>
                        <a:t>Idem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kern="1200" dirty="0" smtClean="0">
                          <a:solidFill>
                            <a:schemeClr val="tx1">
                              <a:lumMod val="75000"/>
                              <a:lumOff val="25000"/>
                            </a:schemeClr>
                          </a:solidFill>
                          <a:latin typeface="+mn-lt"/>
                          <a:ea typeface="+mn-ea"/>
                          <a:cs typeface="+mn-cs"/>
                        </a:rPr>
                        <a:t>Uniquement à la mise en place d’un crédit immobilier et </a:t>
                      </a:r>
                      <a:r>
                        <a:rPr lang="fr-FR" sz="1000" b="0" kern="1200" baseline="0" dirty="0" smtClean="0">
                          <a:solidFill>
                            <a:schemeClr val="tx1">
                              <a:lumMod val="75000"/>
                              <a:lumOff val="25000"/>
                            </a:schemeClr>
                          </a:solidFill>
                          <a:latin typeface="+mn-lt"/>
                          <a:ea typeface="+mn-ea"/>
                          <a:cs typeface="+mn-cs"/>
                        </a:rPr>
                        <a:t>uniquement si souscription au contrat A341H</a:t>
                      </a:r>
                      <a:endParaRPr lang="fr-FR" sz="1000" b="0" kern="1200" dirty="0" smtClean="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05246592"/>
                  </a:ext>
                </a:extLst>
              </a:tr>
              <a:tr h="900000">
                <a:tc>
                  <a:txBody>
                    <a:bodyPr/>
                    <a:lstStyle/>
                    <a:p>
                      <a:pPr algn="l"/>
                      <a:r>
                        <a:rPr lang="fr-FR" sz="1200" b="0" dirty="0" smtClean="0">
                          <a:solidFill>
                            <a:schemeClr val="bg1"/>
                          </a:solidFill>
                        </a:rPr>
                        <a:t>Modification</a:t>
                      </a:r>
                      <a:endParaRPr lang="fr-FR" sz="12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fr-FR" sz="1000" b="0" kern="1200" dirty="0" smtClean="0">
                          <a:solidFill>
                            <a:schemeClr val="tx1">
                              <a:lumMod val="75000"/>
                              <a:lumOff val="25000"/>
                            </a:schemeClr>
                          </a:solidFill>
                          <a:latin typeface="+mn-lt"/>
                          <a:ea typeface="+mn-ea"/>
                          <a:cs typeface="+mn-cs"/>
                        </a:rPr>
                        <a:t>Pas de modification en cours de vie du contrat</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000" b="0" kern="1200" dirty="0" smtClean="0">
                          <a:solidFill>
                            <a:schemeClr val="tx1">
                              <a:lumMod val="75000"/>
                              <a:lumOff val="25000"/>
                            </a:schemeClr>
                          </a:solidFill>
                          <a:latin typeface="+mn-lt"/>
                          <a:ea typeface="+mn-ea"/>
                          <a:cs typeface="+mn-cs"/>
                        </a:rPr>
                        <a:t>Pas de modification</a:t>
                      </a:r>
                      <a:r>
                        <a:rPr lang="fr-FR" sz="1000" b="0" kern="1200" baseline="0" dirty="0" smtClean="0">
                          <a:solidFill>
                            <a:schemeClr val="tx1">
                              <a:lumMod val="75000"/>
                              <a:lumOff val="25000"/>
                            </a:schemeClr>
                          </a:solidFill>
                          <a:latin typeface="+mn-lt"/>
                          <a:ea typeface="+mn-ea"/>
                          <a:cs typeface="+mn-cs"/>
                        </a:rPr>
                        <a:t> des garanties additionnelles</a:t>
                      </a:r>
                    </a:p>
                    <a:p>
                      <a:endParaRPr lang="fr-FR" sz="1000" b="0" kern="1200" baseline="0" dirty="0" smtClean="0">
                        <a:solidFill>
                          <a:schemeClr val="tx1">
                            <a:lumMod val="75000"/>
                            <a:lumOff val="25000"/>
                          </a:schemeClr>
                        </a:solidFill>
                        <a:latin typeface="+mn-lt"/>
                        <a:ea typeface="+mn-ea"/>
                        <a:cs typeface="+mn-cs"/>
                      </a:endParaRPr>
                    </a:p>
                    <a:p>
                      <a:r>
                        <a:rPr lang="fr-FR" sz="1000" b="0" kern="1200" baseline="0" dirty="0" smtClean="0">
                          <a:solidFill>
                            <a:schemeClr val="tx1">
                              <a:lumMod val="75000"/>
                              <a:lumOff val="25000"/>
                            </a:schemeClr>
                          </a:solidFill>
                          <a:latin typeface="+mn-lt"/>
                          <a:ea typeface="+mn-ea"/>
                          <a:cs typeface="+mn-cs"/>
                        </a:rPr>
                        <a:t>Pas de possibilité de souscription complémentaire</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000" b="0" kern="1200" dirty="0" smtClean="0">
                          <a:solidFill>
                            <a:schemeClr val="tx1">
                              <a:lumMod val="75000"/>
                              <a:lumOff val="25000"/>
                            </a:schemeClr>
                          </a:solidFill>
                          <a:latin typeface="+mn-lt"/>
                          <a:ea typeface="+mn-ea"/>
                          <a:cs typeface="+mn-cs"/>
                        </a:rPr>
                        <a:t>Possibilité de modifier librement la</a:t>
                      </a:r>
                      <a:r>
                        <a:rPr lang="fr-FR" sz="1000" b="0" kern="1200" baseline="0" dirty="0" smtClean="0">
                          <a:solidFill>
                            <a:schemeClr val="tx1">
                              <a:lumMod val="75000"/>
                              <a:lumOff val="25000"/>
                            </a:schemeClr>
                          </a:solidFill>
                          <a:latin typeface="+mn-lt"/>
                          <a:ea typeface="+mn-ea"/>
                          <a:cs typeface="+mn-cs"/>
                        </a:rPr>
                        <a:t> garantie forfaitaire à la baisse avec effet immédiat (mini 300€) ou à la hausse (maxi 4.800€) avec un délai d’attente de 365 jours</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8589183"/>
                  </a:ext>
                </a:extLst>
              </a:tr>
              <a:tr h="1260000">
                <a:tc>
                  <a:txBody>
                    <a:bodyPr/>
                    <a:lstStyle/>
                    <a:p>
                      <a:pPr algn="l"/>
                      <a:r>
                        <a:rPr lang="fr-FR" sz="1200" b="0" dirty="0" smtClean="0">
                          <a:solidFill>
                            <a:schemeClr val="bg1"/>
                          </a:solidFill>
                        </a:rPr>
                        <a:t>Résiliation</a:t>
                      </a:r>
                      <a:r>
                        <a:rPr lang="fr-FR" sz="1200" b="0" baseline="0" dirty="0" smtClean="0">
                          <a:solidFill>
                            <a:schemeClr val="bg1"/>
                          </a:solidFill>
                        </a:rPr>
                        <a:t> / substitution</a:t>
                      </a:r>
                      <a:endParaRPr lang="fr-FR" sz="12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fr-FR" sz="1000" b="0" kern="1200" dirty="0" smtClean="0">
                          <a:solidFill>
                            <a:schemeClr val="tx1">
                              <a:lumMod val="75000"/>
                              <a:lumOff val="25000"/>
                            </a:schemeClr>
                          </a:solidFill>
                          <a:latin typeface="+mn-lt"/>
                          <a:ea typeface="+mn-ea"/>
                          <a:cs typeface="+mn-cs"/>
                        </a:rPr>
                        <a:t>Possible à tout moment en application de</a:t>
                      </a:r>
                      <a:r>
                        <a:rPr lang="fr-FR" sz="1000" b="0" kern="1200" baseline="0" dirty="0" smtClean="0">
                          <a:solidFill>
                            <a:schemeClr val="tx1">
                              <a:lumMod val="75000"/>
                              <a:lumOff val="25000"/>
                            </a:schemeClr>
                          </a:solidFill>
                          <a:latin typeface="+mn-lt"/>
                          <a:ea typeface="+mn-ea"/>
                          <a:cs typeface="+mn-cs"/>
                        </a:rPr>
                        <a:t> la réglementation sur le libre-choix de l’assurance avec un contrat répondant à nos critères d’équivalence de garantie</a:t>
                      </a:r>
                    </a:p>
                    <a:p>
                      <a:endParaRPr lang="fr-FR" sz="1000" b="0" kern="1200" baseline="0" dirty="0" smtClean="0">
                        <a:solidFill>
                          <a:schemeClr val="tx1">
                            <a:lumMod val="75000"/>
                            <a:lumOff val="25000"/>
                          </a:schemeClr>
                        </a:solidFill>
                        <a:latin typeface="+mn-lt"/>
                        <a:ea typeface="+mn-ea"/>
                        <a:cs typeface="+mn-cs"/>
                      </a:endParaRPr>
                    </a:p>
                    <a:p>
                      <a:r>
                        <a:rPr lang="fr-FR" sz="1000" b="0" kern="1200" baseline="0" dirty="0" smtClean="0">
                          <a:solidFill>
                            <a:schemeClr val="tx1">
                              <a:lumMod val="75000"/>
                              <a:lumOff val="25000"/>
                            </a:schemeClr>
                          </a:solidFill>
                          <a:latin typeface="+mn-lt"/>
                          <a:ea typeface="+mn-ea"/>
                          <a:cs typeface="+mn-cs"/>
                        </a:rPr>
                        <a:t>Dispositif PARADE</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000" b="0" kern="1200" dirty="0" smtClean="0">
                          <a:solidFill>
                            <a:schemeClr val="tx1">
                              <a:lumMod val="75000"/>
                              <a:lumOff val="25000"/>
                            </a:schemeClr>
                          </a:solidFill>
                          <a:latin typeface="+mn-lt"/>
                          <a:ea typeface="+mn-ea"/>
                          <a:cs typeface="+mn-cs"/>
                        </a:rPr>
                        <a:t>La résiliation d’une garantie</a:t>
                      </a:r>
                      <a:r>
                        <a:rPr lang="fr-FR" sz="1000" b="0" kern="1200" baseline="0" dirty="0" smtClean="0">
                          <a:solidFill>
                            <a:schemeClr val="tx1">
                              <a:lumMod val="75000"/>
                              <a:lumOff val="25000"/>
                            </a:schemeClr>
                          </a:solidFill>
                          <a:latin typeface="+mn-lt"/>
                          <a:ea typeface="+mn-ea"/>
                          <a:cs typeface="+mn-cs"/>
                        </a:rPr>
                        <a:t> additionnelle est possible tout en conservant le socle</a:t>
                      </a:r>
                    </a:p>
                    <a:p>
                      <a:endParaRPr lang="fr-FR" sz="1000" b="0" kern="1200" baseline="0" dirty="0" smtClean="0">
                        <a:solidFill>
                          <a:schemeClr val="tx1">
                            <a:lumMod val="75000"/>
                            <a:lumOff val="25000"/>
                          </a:schemeClr>
                        </a:solidFill>
                        <a:latin typeface="+mn-lt"/>
                        <a:ea typeface="+mn-ea"/>
                        <a:cs typeface="+mn-cs"/>
                      </a:endParaRPr>
                    </a:p>
                    <a:p>
                      <a:r>
                        <a:rPr lang="fr-FR" sz="1000" b="0" kern="1200" baseline="0" dirty="0" smtClean="0">
                          <a:solidFill>
                            <a:schemeClr val="tx1">
                              <a:lumMod val="75000"/>
                              <a:lumOff val="25000"/>
                            </a:schemeClr>
                          </a:solidFill>
                          <a:latin typeface="+mn-lt"/>
                          <a:ea typeface="+mn-ea"/>
                          <a:cs typeface="+mn-cs"/>
                        </a:rPr>
                        <a:t>La résiliation d’une seule garantie additionnelle entraine la résiliation de toutes les garanties additionnelles souscrites (ne concerne pas le contrat perte d’emploi)</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000" b="0" kern="1200" dirty="0" smtClean="0">
                          <a:solidFill>
                            <a:schemeClr val="tx1">
                              <a:lumMod val="75000"/>
                              <a:lumOff val="25000"/>
                            </a:schemeClr>
                          </a:solidFill>
                          <a:latin typeface="+mn-lt"/>
                          <a:ea typeface="+mn-ea"/>
                          <a:cs typeface="+mn-cs"/>
                        </a:rPr>
                        <a:t>Possibilité de résiliation à chaque échéance annuelle du contrat</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47872073"/>
                  </a:ext>
                </a:extLst>
              </a:tr>
              <a:tr h="540000">
                <a:tc>
                  <a:txBody>
                    <a:bodyPr/>
                    <a:lstStyle/>
                    <a:p>
                      <a:pPr algn="l"/>
                      <a:r>
                        <a:rPr lang="fr-FR" sz="1200" b="0" dirty="0" smtClean="0">
                          <a:solidFill>
                            <a:schemeClr val="bg1"/>
                          </a:solidFill>
                        </a:rPr>
                        <a:t>TAEG</a:t>
                      </a:r>
                      <a:endParaRPr lang="fr-FR" sz="12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fr-FR" sz="1000" b="0" kern="1200" dirty="0" smtClean="0">
                          <a:solidFill>
                            <a:schemeClr val="tx1">
                              <a:lumMod val="75000"/>
                              <a:lumOff val="25000"/>
                            </a:schemeClr>
                          </a:solidFill>
                          <a:latin typeface="+mn-lt"/>
                          <a:ea typeface="+mn-ea"/>
                          <a:cs typeface="+mn-cs"/>
                        </a:rPr>
                        <a:t>Assurance obligatoire impactant le TAEG</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000" b="0" kern="1200" dirty="0" smtClean="0">
                          <a:solidFill>
                            <a:schemeClr val="tx1">
                              <a:lumMod val="75000"/>
                              <a:lumOff val="25000"/>
                            </a:schemeClr>
                          </a:solidFill>
                          <a:latin typeface="+mn-lt"/>
                          <a:ea typeface="+mn-ea"/>
                          <a:cs typeface="+mn-cs"/>
                        </a:rPr>
                        <a:t>Assurance</a:t>
                      </a:r>
                      <a:r>
                        <a:rPr lang="fr-FR" sz="1000" b="0" kern="1200" baseline="0" dirty="0" smtClean="0">
                          <a:solidFill>
                            <a:schemeClr val="tx1">
                              <a:lumMod val="75000"/>
                              <a:lumOff val="25000"/>
                            </a:schemeClr>
                          </a:solidFill>
                          <a:latin typeface="+mn-lt"/>
                          <a:ea typeface="+mn-ea"/>
                          <a:cs typeface="+mn-cs"/>
                        </a:rPr>
                        <a:t>(s) facultative(s) n’impactant pas le TAEG</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kern="1200" dirty="0" smtClean="0">
                          <a:solidFill>
                            <a:schemeClr val="tx1">
                              <a:lumMod val="75000"/>
                              <a:lumOff val="25000"/>
                            </a:schemeClr>
                          </a:solidFill>
                          <a:latin typeface="+mn-lt"/>
                          <a:ea typeface="+mn-ea"/>
                          <a:cs typeface="+mn-cs"/>
                        </a:rPr>
                        <a:t>Assurance</a:t>
                      </a:r>
                      <a:r>
                        <a:rPr lang="fr-FR" sz="1000" b="0" kern="1200" baseline="0" dirty="0" smtClean="0">
                          <a:solidFill>
                            <a:schemeClr val="tx1">
                              <a:lumMod val="75000"/>
                              <a:lumOff val="25000"/>
                            </a:schemeClr>
                          </a:solidFill>
                          <a:latin typeface="+mn-lt"/>
                          <a:ea typeface="+mn-ea"/>
                          <a:cs typeface="+mn-cs"/>
                        </a:rPr>
                        <a:t> facultative n’impactant pas le TAEG</a:t>
                      </a:r>
                      <a:endParaRPr lang="fr-FR" sz="1000" b="0" kern="1200" dirty="0" smtClean="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20109120"/>
                  </a:ext>
                </a:extLst>
              </a:tr>
            </a:tbl>
          </a:graphicData>
        </a:graphic>
      </p:graphicFrame>
    </p:spTree>
    <p:extLst>
      <p:ext uri="{BB962C8B-B14F-4D97-AF65-F5344CB8AC3E}">
        <p14:creationId xmlns:p14="http://schemas.microsoft.com/office/powerpoint/2010/main" val="26343392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600000" y="1851102"/>
            <a:ext cx="7560000" cy="4386186"/>
          </a:xfrm>
        </p:spPr>
        <p:txBody>
          <a:bodyPr>
            <a:normAutofit/>
          </a:bodyPr>
          <a:lstStyle/>
          <a:p>
            <a:r>
              <a:rPr lang="fr-FR" dirty="0" smtClean="0"/>
              <a:t>Nous entrons dans une période transitoire avec coexistence des contrats à compter du 2 juin.</a:t>
            </a:r>
          </a:p>
          <a:p>
            <a:endParaRPr lang="fr-FR" dirty="0" smtClean="0"/>
          </a:p>
          <a:p>
            <a:r>
              <a:rPr lang="fr-FR" dirty="0" smtClean="0"/>
              <a:t>Pour les adhésions en cours avant le 2 juin sur les anciens contrats Groupe 2220N et perte d’emploi 2224S :</a:t>
            </a:r>
          </a:p>
          <a:p>
            <a:pPr lvl="1"/>
            <a:r>
              <a:rPr lang="fr-FR" dirty="0" smtClean="0"/>
              <a:t>Toutes les demandes d’adhésions en cours devront être finalisées sur les anciens contrats ;</a:t>
            </a:r>
          </a:p>
          <a:p>
            <a:pPr lvl="1"/>
            <a:r>
              <a:rPr lang="fr-FR" dirty="0" smtClean="0"/>
              <a:t>Ces adhésions pourront être finalisées pendant quelques semaines avant la date de fermeture définitive des offres prévue fin septembre ;</a:t>
            </a:r>
          </a:p>
          <a:p>
            <a:pPr lvl="1"/>
            <a:r>
              <a:rPr lang="fr-FR" dirty="0" smtClean="0"/>
              <a:t>Il ne faut pas annuler d’adhésion en cours pour souscrire à un nouveau contrat.</a:t>
            </a:r>
          </a:p>
          <a:p>
            <a:endParaRPr lang="fr-FR" dirty="0" smtClean="0"/>
          </a:p>
          <a:p>
            <a:r>
              <a:rPr lang="fr-FR" b="1" dirty="0" smtClean="0"/>
              <a:t>À compter du 2 juin, toutes les nouvelles adhésions sont à réaliser sur les nouveaux contrats Groupe A341H et perte d’emploi A348Q.</a:t>
            </a:r>
          </a:p>
          <a:p>
            <a:pPr lvl="1"/>
            <a:r>
              <a:rPr lang="fr-FR" dirty="0" smtClean="0"/>
              <a:t>Toute nouvelle </a:t>
            </a:r>
            <a:r>
              <a:rPr lang="fr-FR" dirty="0"/>
              <a:t>adhésion sur </a:t>
            </a:r>
            <a:r>
              <a:rPr lang="fr-FR" dirty="0" smtClean="0"/>
              <a:t>un ancien contrat est interdite.</a:t>
            </a:r>
            <a:endParaRPr lang="fr-FR" dirty="0"/>
          </a:p>
        </p:txBody>
      </p:sp>
      <p:sp>
        <p:nvSpPr>
          <p:cNvPr id="11" name="Espace réservé du texte 10"/>
          <p:cNvSpPr>
            <a:spLocks noGrp="1"/>
          </p:cNvSpPr>
          <p:nvPr>
            <p:ph type="body" sz="quarter" idx="12"/>
          </p:nvPr>
        </p:nvSpPr>
        <p:spPr/>
        <p:txBody>
          <a:bodyPr>
            <a:normAutofit/>
          </a:bodyPr>
          <a:lstStyle/>
          <a:p>
            <a:r>
              <a:rPr lang="fr-FR" dirty="0" smtClean="0"/>
              <a:t>Quelques informations complémentaires</a:t>
            </a:r>
            <a:endParaRPr lang="fr-FR" dirty="0"/>
          </a:p>
        </p:txBody>
      </p:sp>
      <p:sp>
        <p:nvSpPr>
          <p:cNvPr id="12" name="Espace réservé du texte 11"/>
          <p:cNvSpPr>
            <a:spLocks noGrp="1"/>
          </p:cNvSpPr>
          <p:nvPr>
            <p:ph type="body" sz="quarter" idx="14"/>
          </p:nvPr>
        </p:nvSpPr>
        <p:spPr/>
        <p:txBody>
          <a:bodyPr/>
          <a:lstStyle/>
          <a:p>
            <a:r>
              <a:rPr lang="fr-FR" dirty="0"/>
              <a:t>Informations et </a:t>
            </a:r>
            <a:r>
              <a:rPr lang="fr-FR" dirty="0" smtClean="0"/>
              <a:t>outils</a:t>
            </a:r>
            <a:endParaRPr lang="fr-FR" dirty="0"/>
          </a:p>
        </p:txBody>
      </p:sp>
      <p:sp>
        <p:nvSpPr>
          <p:cNvPr id="13" name="Espace réservé du texte 12"/>
          <p:cNvSpPr>
            <a:spLocks noGrp="1"/>
          </p:cNvSpPr>
          <p:nvPr>
            <p:ph type="body" sz="quarter" idx="16"/>
          </p:nvPr>
        </p:nvSpPr>
        <p:spPr/>
        <p:txBody>
          <a:bodyPr/>
          <a:lstStyle/>
          <a:p>
            <a:r>
              <a:rPr lang="fr-FR" dirty="0" smtClean="0"/>
              <a:t>2</a:t>
            </a:r>
            <a:endParaRPr lang="fr-FR" dirty="0"/>
          </a:p>
        </p:txBody>
      </p:sp>
      <p:pic>
        <p:nvPicPr>
          <p:cNvPr id="2" name="Image 1"/>
          <p:cNvPicPr>
            <a:picLocks noChangeAspect="1"/>
          </p:cNvPicPr>
          <p:nvPr/>
        </p:nvPicPr>
        <p:blipFill>
          <a:blip r:embed="rId2"/>
          <a:stretch>
            <a:fillRect/>
          </a:stretch>
        </p:blipFill>
        <p:spPr>
          <a:xfrm>
            <a:off x="694800" y="1850400"/>
            <a:ext cx="2286198" cy="3225064"/>
          </a:xfrm>
          <a:prstGeom prst="rect">
            <a:avLst/>
          </a:prstGeom>
        </p:spPr>
      </p:pic>
    </p:spTree>
    <p:extLst>
      <p:ext uri="{BB962C8B-B14F-4D97-AF65-F5344CB8AC3E}">
        <p14:creationId xmlns:p14="http://schemas.microsoft.com/office/powerpoint/2010/main" val="11849549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Quelques informations complémentaires</a:t>
            </a:r>
            <a:endParaRPr lang="fr-FR" dirty="0"/>
          </a:p>
        </p:txBody>
      </p:sp>
      <p:sp>
        <p:nvSpPr>
          <p:cNvPr id="12" name="Espace réservé du texte 11"/>
          <p:cNvSpPr>
            <a:spLocks noGrp="1"/>
          </p:cNvSpPr>
          <p:nvPr>
            <p:ph type="body" sz="quarter" idx="14"/>
          </p:nvPr>
        </p:nvSpPr>
        <p:spPr/>
        <p:txBody>
          <a:bodyPr/>
          <a:lstStyle/>
          <a:p>
            <a:r>
              <a:rPr lang="fr-FR" dirty="0"/>
              <a:t>Informations et </a:t>
            </a:r>
            <a:r>
              <a:rPr lang="fr-FR" dirty="0" smtClean="0"/>
              <a:t>outils</a:t>
            </a:r>
            <a:endParaRPr lang="fr-FR" dirty="0"/>
          </a:p>
        </p:txBody>
      </p:sp>
      <p:sp>
        <p:nvSpPr>
          <p:cNvPr id="13" name="Espace réservé du texte 12"/>
          <p:cNvSpPr>
            <a:spLocks noGrp="1"/>
          </p:cNvSpPr>
          <p:nvPr>
            <p:ph type="body" sz="quarter" idx="16"/>
          </p:nvPr>
        </p:nvSpPr>
        <p:spPr/>
        <p:txBody>
          <a:bodyPr/>
          <a:lstStyle/>
          <a:p>
            <a:r>
              <a:rPr lang="fr-FR" dirty="0"/>
              <a:t>3</a:t>
            </a: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3688375073"/>
              </p:ext>
            </p:extLst>
          </p:nvPr>
        </p:nvGraphicFramePr>
        <p:xfrm>
          <a:off x="695325" y="1851025"/>
          <a:ext cx="10980738" cy="4386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25328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contenu 9"/>
          <p:cNvSpPr txBox="1">
            <a:spLocks/>
          </p:cNvSpPr>
          <p:nvPr/>
        </p:nvSpPr>
        <p:spPr>
          <a:xfrm>
            <a:off x="6660000" y="1850400"/>
            <a:ext cx="5040000" cy="4386186"/>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hlinkClick r:id="rId2"/>
              </a:rPr>
              <a:t>Le guide de l’ADE</a:t>
            </a:r>
            <a:endParaRPr lang="fr-FR" dirty="0"/>
          </a:p>
          <a:p>
            <a:endParaRPr lang="fr-FR" dirty="0"/>
          </a:p>
          <a:p>
            <a:r>
              <a:rPr lang="fr-FR" dirty="0" smtClean="0"/>
              <a:t>Parcours et configurateur</a:t>
            </a:r>
          </a:p>
          <a:p>
            <a:pPr lvl="1"/>
            <a:r>
              <a:rPr lang="fr-FR" dirty="0" smtClean="0">
                <a:hlinkClick r:id="rId3"/>
              </a:rPr>
              <a:t>Tutoriel vidéo parcours </a:t>
            </a:r>
            <a:r>
              <a:rPr lang="fr-FR" dirty="0">
                <a:hlinkClick r:id="rId3"/>
              </a:rPr>
              <a:t>conseiller</a:t>
            </a:r>
            <a:endParaRPr lang="fr-FR" dirty="0"/>
          </a:p>
          <a:p>
            <a:pPr lvl="1"/>
            <a:r>
              <a:rPr lang="fr-FR" dirty="0">
                <a:hlinkClick r:id="rId4"/>
              </a:rPr>
              <a:t>Tutoriel </a:t>
            </a:r>
            <a:r>
              <a:rPr lang="fr-FR" dirty="0" smtClean="0">
                <a:hlinkClick r:id="rId4"/>
              </a:rPr>
              <a:t>vidéo parcours </a:t>
            </a:r>
            <a:r>
              <a:rPr lang="fr-FR" dirty="0">
                <a:hlinkClick r:id="rId4"/>
              </a:rPr>
              <a:t>client</a:t>
            </a:r>
            <a:endParaRPr lang="fr-FR" dirty="0"/>
          </a:p>
          <a:p>
            <a:endParaRPr lang="fr-FR" dirty="0" smtClean="0"/>
          </a:p>
          <a:p>
            <a:r>
              <a:rPr lang="fr-FR" dirty="0" smtClean="0">
                <a:hlinkClick r:id="rId5"/>
              </a:rPr>
              <a:t>La grille tarifaire CNP</a:t>
            </a:r>
            <a:endParaRPr lang="fr-FR" dirty="0" smtClean="0"/>
          </a:p>
          <a:p>
            <a:endParaRPr lang="fr-FR" dirty="0"/>
          </a:p>
          <a:p>
            <a:r>
              <a:rPr lang="fr-FR" dirty="0" smtClean="0">
                <a:hlinkClick r:id="rId6"/>
              </a:rPr>
              <a:t>Le kit d’accompagnement DA</a:t>
            </a:r>
            <a:endParaRPr lang="fr-FR" dirty="0"/>
          </a:p>
        </p:txBody>
      </p:sp>
      <p:sp>
        <p:nvSpPr>
          <p:cNvPr id="10" name="Espace réservé du contenu 9"/>
          <p:cNvSpPr>
            <a:spLocks noGrp="1"/>
          </p:cNvSpPr>
          <p:nvPr>
            <p:ph idx="1"/>
          </p:nvPr>
        </p:nvSpPr>
        <p:spPr>
          <a:xfrm>
            <a:off x="695325" y="1851102"/>
            <a:ext cx="5040000" cy="4386186"/>
          </a:xfrm>
        </p:spPr>
        <p:txBody>
          <a:bodyPr>
            <a:normAutofit/>
          </a:bodyPr>
          <a:lstStyle/>
          <a:p>
            <a:r>
              <a:rPr lang="fr-FR" dirty="0" smtClean="0">
                <a:hlinkClick r:id="rId7"/>
              </a:rPr>
              <a:t>La fiche synthétique de la nouvelle offre</a:t>
            </a:r>
            <a:endParaRPr lang="fr-FR" dirty="0"/>
          </a:p>
          <a:p>
            <a:endParaRPr lang="fr-FR" dirty="0" smtClean="0"/>
          </a:p>
          <a:p>
            <a:r>
              <a:rPr lang="fr-FR" dirty="0" smtClean="0"/>
              <a:t>Contrat Groupe ADE</a:t>
            </a:r>
          </a:p>
          <a:p>
            <a:pPr lvl="1"/>
            <a:r>
              <a:rPr lang="fr-FR" dirty="0">
                <a:hlinkClick r:id="rId8"/>
              </a:rPr>
              <a:t>Note d’information CEGEE</a:t>
            </a:r>
            <a:endParaRPr lang="fr-FR" dirty="0"/>
          </a:p>
          <a:p>
            <a:pPr lvl="1"/>
            <a:r>
              <a:rPr lang="fr-FR" dirty="0" smtClean="0">
                <a:hlinkClick r:id="rId9"/>
              </a:rPr>
              <a:t>Notice d’information CNP A341H</a:t>
            </a:r>
            <a:endParaRPr lang="fr-FR" dirty="0" smtClean="0"/>
          </a:p>
          <a:p>
            <a:pPr lvl="1"/>
            <a:r>
              <a:rPr lang="fr-FR" dirty="0" smtClean="0">
                <a:hlinkClick r:id="rId10"/>
              </a:rPr>
              <a:t>Fiche produit</a:t>
            </a:r>
            <a:endParaRPr lang="fr-FR" dirty="0" smtClean="0"/>
          </a:p>
          <a:p>
            <a:pPr lvl="1"/>
            <a:r>
              <a:rPr lang="fr-FR" dirty="0" smtClean="0">
                <a:hlinkClick r:id="rId11"/>
              </a:rPr>
              <a:t>Fiche mémo</a:t>
            </a:r>
            <a:endParaRPr lang="fr-FR" dirty="0" smtClean="0"/>
          </a:p>
          <a:p>
            <a:endParaRPr lang="fr-FR" dirty="0" smtClean="0"/>
          </a:p>
          <a:p>
            <a:r>
              <a:rPr lang="fr-FR" dirty="0" smtClean="0"/>
              <a:t>Contrat perte d’emploi</a:t>
            </a:r>
          </a:p>
          <a:p>
            <a:pPr lvl="1"/>
            <a:r>
              <a:rPr lang="fr-FR" dirty="0">
                <a:hlinkClick r:id="rId12"/>
              </a:rPr>
              <a:t>Note d’information CEGEE</a:t>
            </a:r>
            <a:endParaRPr lang="fr-FR" dirty="0"/>
          </a:p>
          <a:p>
            <a:pPr lvl="1"/>
            <a:r>
              <a:rPr lang="fr-FR" dirty="0" smtClean="0">
                <a:hlinkClick r:id="rId13"/>
              </a:rPr>
              <a:t>Notice </a:t>
            </a:r>
            <a:r>
              <a:rPr lang="fr-FR" dirty="0">
                <a:hlinkClick r:id="rId13"/>
              </a:rPr>
              <a:t>d’information </a:t>
            </a:r>
            <a:r>
              <a:rPr lang="fr-FR" dirty="0" smtClean="0">
                <a:hlinkClick r:id="rId13"/>
              </a:rPr>
              <a:t>CNP A348Q</a:t>
            </a:r>
            <a:endParaRPr lang="fr-FR" dirty="0"/>
          </a:p>
          <a:p>
            <a:pPr lvl="1"/>
            <a:r>
              <a:rPr lang="fr-FR" dirty="0">
                <a:hlinkClick r:id="rId14"/>
              </a:rPr>
              <a:t>Fiche </a:t>
            </a:r>
            <a:r>
              <a:rPr lang="fr-FR" dirty="0" smtClean="0">
                <a:hlinkClick r:id="rId14"/>
              </a:rPr>
              <a:t>produit</a:t>
            </a:r>
            <a:endParaRPr lang="fr-FR" dirty="0" smtClean="0"/>
          </a:p>
          <a:p>
            <a:pPr lvl="1"/>
            <a:r>
              <a:rPr lang="fr-FR" dirty="0" smtClean="0">
                <a:hlinkClick r:id="rId15"/>
              </a:rPr>
              <a:t>Fiche mémo</a:t>
            </a:r>
            <a:endParaRPr lang="fr-FR" dirty="0" smtClean="0"/>
          </a:p>
          <a:p>
            <a:pPr lvl="1"/>
            <a:r>
              <a:rPr lang="fr-FR" dirty="0" smtClean="0">
                <a:hlinkClick r:id="rId16"/>
              </a:rPr>
              <a:t>Tutoriel vidéo</a:t>
            </a:r>
            <a:endParaRPr lang="fr-FR" dirty="0"/>
          </a:p>
        </p:txBody>
      </p:sp>
      <p:sp>
        <p:nvSpPr>
          <p:cNvPr id="11" name="Espace réservé du texte 10"/>
          <p:cNvSpPr>
            <a:spLocks noGrp="1"/>
          </p:cNvSpPr>
          <p:nvPr>
            <p:ph type="body" sz="quarter" idx="12"/>
          </p:nvPr>
        </p:nvSpPr>
        <p:spPr/>
        <p:txBody>
          <a:bodyPr>
            <a:normAutofit/>
          </a:bodyPr>
          <a:lstStyle/>
          <a:p>
            <a:r>
              <a:rPr lang="fr-FR" dirty="0" smtClean="0"/>
              <a:t>Les outils à votre disposition dans</a:t>
            </a:r>
            <a:endParaRPr lang="fr-FR" dirty="0"/>
          </a:p>
        </p:txBody>
      </p:sp>
      <p:sp>
        <p:nvSpPr>
          <p:cNvPr id="12" name="Espace réservé du texte 11"/>
          <p:cNvSpPr>
            <a:spLocks noGrp="1"/>
          </p:cNvSpPr>
          <p:nvPr>
            <p:ph type="body" sz="quarter" idx="14"/>
          </p:nvPr>
        </p:nvSpPr>
        <p:spPr/>
        <p:txBody>
          <a:bodyPr/>
          <a:lstStyle/>
          <a:p>
            <a:r>
              <a:rPr lang="fr-FR" dirty="0"/>
              <a:t>Informations et </a:t>
            </a:r>
            <a:r>
              <a:rPr lang="fr-FR" dirty="0" smtClean="0"/>
              <a:t>outils</a:t>
            </a:r>
            <a:endParaRPr lang="fr-FR" dirty="0"/>
          </a:p>
        </p:txBody>
      </p:sp>
      <p:sp>
        <p:nvSpPr>
          <p:cNvPr id="13" name="Espace réservé du texte 12"/>
          <p:cNvSpPr>
            <a:spLocks noGrp="1"/>
          </p:cNvSpPr>
          <p:nvPr>
            <p:ph type="body" sz="quarter" idx="16"/>
          </p:nvPr>
        </p:nvSpPr>
        <p:spPr/>
        <p:txBody>
          <a:bodyPr/>
          <a:lstStyle/>
          <a:p>
            <a:r>
              <a:rPr lang="fr-FR" dirty="0" smtClean="0"/>
              <a:t>3</a:t>
            </a:r>
            <a:endParaRPr lang="fr-FR" dirty="0"/>
          </a:p>
        </p:txBody>
      </p:sp>
      <p:pic>
        <p:nvPicPr>
          <p:cNvPr id="15" name="Image 1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400000" y="720000"/>
            <a:ext cx="1900801" cy="360000"/>
          </a:xfrm>
          <a:prstGeom prst="rect">
            <a:avLst/>
          </a:prstGeom>
        </p:spPr>
      </p:pic>
    </p:spTree>
    <p:extLst>
      <p:ext uri="{BB962C8B-B14F-4D97-AF65-F5344CB8AC3E}">
        <p14:creationId xmlns:p14="http://schemas.microsoft.com/office/powerpoint/2010/main" val="182761773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schemas.microsoft.com/office/infopath/2007/PartnerControls"/>
    <ds:schemaRef ds:uri="http://purl.org/dc/elements/1.1/"/>
    <ds:schemaRef ds:uri="http://schemas.microsoft.com/office/2006/metadata/properties"/>
    <ds:schemaRef ds:uri="http://purl.org/dc/terms/"/>
    <ds:schemaRef ds:uri="http://schemas.microsoft.com/office/2006/documentManagement/types"/>
    <ds:schemaRef ds:uri="http://purl.org/dc/dcmitype/"/>
    <ds:schemaRef ds:uri="http://schemas.openxmlformats.org/package/2006/metadata/core-properties"/>
    <ds:schemaRef ds:uri="402bd0e2-1d78-4f7d-9dde-91cd55d66e87"/>
    <ds:schemaRef ds:uri="http://www.w3.org/XML/1998/namespace"/>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8657</TotalTime>
  <Words>4434</Words>
  <Application>Microsoft Office PowerPoint</Application>
  <PresentationFormat>Grand écran</PresentationFormat>
  <Paragraphs>701</Paragraphs>
  <Slides>28</Slides>
  <Notes>0</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1</vt:i4>
      </vt:variant>
      <vt:variant>
        <vt:lpstr>Titres des diapositives</vt:lpstr>
      </vt:variant>
      <vt:variant>
        <vt:i4>28</vt:i4>
      </vt:variant>
    </vt:vector>
  </HeadingPairs>
  <TitlesOfParts>
    <vt:vector size="38" baseType="lpstr">
      <vt:lpstr>Arial</vt:lpstr>
      <vt:lpstr>Arial Black</vt:lpstr>
      <vt:lpstr>Courier New</vt:lpstr>
      <vt:lpstr>Helvetica Light</vt:lpstr>
      <vt:lpstr>Helvetica Neue Medium</vt:lpstr>
      <vt:lpstr>Montserrat Black</vt:lpstr>
      <vt:lpstr>Webdings</vt:lpstr>
      <vt:lpstr>Wingdings</vt:lpstr>
      <vt:lpstr>Thème Office</vt:lpstr>
      <vt:lpstr>Feuille de calcul</vt:lpstr>
      <vt:lpstr>Assurance Des Emprunteurs Nouvelle offre 2021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LAURENT Thierry [CEGEE]</cp:lastModifiedBy>
  <cp:revision>1174</cp:revision>
  <cp:lastPrinted>2021-05-20T14:40:39Z</cp:lastPrinted>
  <dcterms:created xsi:type="dcterms:W3CDTF">2020-06-24T09:20:11Z</dcterms:created>
  <dcterms:modified xsi:type="dcterms:W3CDTF">2021-05-31T10:08:02Z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