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1"/>
  </p:notesMasterIdLst>
  <p:handoutMasterIdLst>
    <p:handoutMasterId r:id="rId12"/>
  </p:handoutMasterIdLst>
  <p:sldIdLst>
    <p:sldId id="256" r:id="rId6"/>
    <p:sldId id="262" r:id="rId7"/>
    <p:sldId id="267" r:id="rId8"/>
    <p:sldId id="268" r:id="rId9"/>
    <p:sldId id="269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D18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53D1B1-DA1D-415B-8B72-717784F996E5}" v="9" dt="2021-06-03T13:15:19.9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ilda Liegeon" userId="afc42a851abf8e5d" providerId="LiveId" clId="{E8564505-F313-45E7-920F-28740385A3A0}"/>
    <pc:docChg chg="undo custSel addSld delSld modSld modMainMaster">
      <pc:chgData name="Mathilda Liegeon" userId="afc42a851abf8e5d" providerId="LiveId" clId="{E8564505-F313-45E7-920F-28740385A3A0}" dt="2021-04-28T13:13:06.456" v="4066" actId="18131"/>
      <pc:docMkLst>
        <pc:docMk/>
      </pc:docMkLst>
      <pc:sldChg chg="addSp delSp modSp new del mod modClrScheme modShow chgLayout">
        <pc:chgData name="Mathilda Liegeon" userId="afc42a851abf8e5d" providerId="LiveId" clId="{E8564505-F313-45E7-920F-28740385A3A0}" dt="2021-04-27T08:28:19.173" v="164" actId="2696"/>
        <pc:sldMkLst>
          <pc:docMk/>
          <pc:sldMk cId="3124206629" sldId="256"/>
        </pc:sldMkLst>
        <pc:spChg chg="del">
          <ac:chgData name="Mathilda Liegeon" userId="afc42a851abf8e5d" providerId="LiveId" clId="{E8564505-F313-45E7-920F-28740385A3A0}" dt="2021-04-27T08:04:31.332" v="1" actId="700"/>
          <ac:spMkLst>
            <pc:docMk/>
            <pc:sldMk cId="3124206629" sldId="256"/>
            <ac:spMk id="2" creationId="{967A98B0-CCA3-497A-8656-FA5F5D661C62}"/>
          </ac:spMkLst>
        </pc:spChg>
        <pc:spChg chg="del">
          <ac:chgData name="Mathilda Liegeon" userId="afc42a851abf8e5d" providerId="LiveId" clId="{E8564505-F313-45E7-920F-28740385A3A0}" dt="2021-04-27T08:04:31.332" v="1" actId="700"/>
          <ac:spMkLst>
            <pc:docMk/>
            <pc:sldMk cId="3124206629" sldId="256"/>
            <ac:spMk id="3" creationId="{43E1B3DA-C919-46B2-B23D-E34B16D79FDD}"/>
          </ac:spMkLst>
        </pc:spChg>
        <pc:spChg chg="add mod">
          <ac:chgData name="Mathilda Liegeon" userId="afc42a851abf8e5d" providerId="LiveId" clId="{E8564505-F313-45E7-920F-28740385A3A0}" dt="2021-04-27T08:22:09.031" v="116" actId="207"/>
          <ac:spMkLst>
            <pc:docMk/>
            <pc:sldMk cId="3124206629" sldId="256"/>
            <ac:spMk id="9" creationId="{0F416CD6-B0C5-4CE4-8999-038C0C0A423B}"/>
          </ac:spMkLst>
        </pc:spChg>
        <pc:spChg chg="add mod">
          <ac:chgData name="Mathilda Liegeon" userId="afc42a851abf8e5d" providerId="LiveId" clId="{E8564505-F313-45E7-920F-28740385A3A0}" dt="2021-04-27T08:19:40.288" v="106" actId="1076"/>
          <ac:spMkLst>
            <pc:docMk/>
            <pc:sldMk cId="3124206629" sldId="256"/>
            <ac:spMk id="12" creationId="{145DAD18-2CFF-4A17-8388-F434D49BDA60}"/>
          </ac:spMkLst>
        </pc:spChg>
        <pc:picChg chg="add del mod modCrop">
          <ac:chgData name="Mathilda Liegeon" userId="afc42a851abf8e5d" providerId="LiveId" clId="{E8564505-F313-45E7-920F-28740385A3A0}" dt="2021-04-27T08:11:27.538" v="23" actId="478"/>
          <ac:picMkLst>
            <pc:docMk/>
            <pc:sldMk cId="3124206629" sldId="256"/>
            <ac:picMk id="5" creationId="{DFD6BF29-EE85-457B-98ED-9DCBA4435EEC}"/>
          </ac:picMkLst>
        </pc:picChg>
        <pc:picChg chg="add del mod">
          <ac:chgData name="Mathilda Liegeon" userId="afc42a851abf8e5d" providerId="LiveId" clId="{E8564505-F313-45E7-920F-28740385A3A0}" dt="2021-04-27T08:09:18.685" v="22" actId="478"/>
          <ac:picMkLst>
            <pc:docMk/>
            <pc:sldMk cId="3124206629" sldId="256"/>
            <ac:picMk id="6" creationId="{02D7CEC2-1DC7-4E6C-8597-D19D916121DA}"/>
          </ac:picMkLst>
        </pc:picChg>
        <pc:picChg chg="add del mod modCrop">
          <ac:chgData name="Mathilda Liegeon" userId="afc42a851abf8e5d" providerId="LiveId" clId="{E8564505-F313-45E7-920F-28740385A3A0}" dt="2021-04-27T08:14:28.556" v="58" actId="478"/>
          <ac:picMkLst>
            <pc:docMk/>
            <pc:sldMk cId="3124206629" sldId="256"/>
            <ac:picMk id="8" creationId="{B525D089-4BA8-4714-847A-010782549B55}"/>
          </ac:picMkLst>
        </pc:picChg>
        <pc:picChg chg="add del mod">
          <ac:chgData name="Mathilda Liegeon" userId="afc42a851abf8e5d" providerId="LiveId" clId="{E8564505-F313-45E7-920F-28740385A3A0}" dt="2021-04-27T08:27:32.732" v="158" actId="478"/>
          <ac:picMkLst>
            <pc:docMk/>
            <pc:sldMk cId="3124206629" sldId="256"/>
            <ac:picMk id="14" creationId="{01B6BA8B-2C95-4373-9605-50F612677781}"/>
          </ac:picMkLst>
        </pc:picChg>
        <pc:picChg chg="add mod">
          <ac:chgData name="Mathilda Liegeon" userId="afc42a851abf8e5d" providerId="LiveId" clId="{E8564505-F313-45E7-920F-28740385A3A0}" dt="2021-04-27T08:27:24.533" v="157" actId="1076"/>
          <ac:picMkLst>
            <pc:docMk/>
            <pc:sldMk cId="3124206629" sldId="256"/>
            <ac:picMk id="15" creationId="{A40E0113-04B0-4870-9851-2241A8A8FFE1}"/>
          </ac:picMkLst>
        </pc:picChg>
        <pc:cxnChg chg="add del mod">
          <ac:chgData name="Mathilda Liegeon" userId="afc42a851abf8e5d" providerId="LiveId" clId="{E8564505-F313-45E7-920F-28740385A3A0}" dt="2021-04-27T08:18:42.173" v="85" actId="478"/>
          <ac:cxnSpMkLst>
            <pc:docMk/>
            <pc:sldMk cId="3124206629" sldId="256"/>
            <ac:cxnSpMk id="11" creationId="{8DE4351A-4FD2-4B87-9684-C81E2B9C32B6}"/>
          </ac:cxnSpMkLst>
        </pc:cxnChg>
      </pc:sldChg>
      <pc:sldChg chg="addSp delSp modSp new mod modClrScheme chgLayout">
        <pc:chgData name="Mathilda Liegeon" userId="afc42a851abf8e5d" providerId="LiveId" clId="{E8564505-F313-45E7-920F-28740385A3A0}" dt="2021-04-28T07:35:54.786" v="1998" actId="478"/>
        <pc:sldMkLst>
          <pc:docMk/>
          <pc:sldMk cId="3933461573" sldId="257"/>
        </pc:sldMkLst>
        <pc:spChg chg="add mod">
          <ac:chgData name="Mathilda Liegeon" userId="afc42a851abf8e5d" providerId="LiveId" clId="{E8564505-F313-45E7-920F-28740385A3A0}" dt="2021-04-27T12:52:23.868" v="837" actId="1035"/>
          <ac:spMkLst>
            <pc:docMk/>
            <pc:sldMk cId="3933461573" sldId="257"/>
            <ac:spMk id="2" creationId="{DDBE4538-094E-48DB-A8BA-E63AD7E464A0}"/>
          </ac:spMkLst>
        </pc:spChg>
        <pc:spChg chg="add mod">
          <ac:chgData name="Mathilda Liegeon" userId="afc42a851abf8e5d" providerId="LiveId" clId="{E8564505-F313-45E7-920F-28740385A3A0}" dt="2021-04-27T12:52:23.868" v="837" actId="1035"/>
          <ac:spMkLst>
            <pc:docMk/>
            <pc:sldMk cId="3933461573" sldId="257"/>
            <ac:spMk id="3" creationId="{3DD9D3BF-8B45-4246-91C7-F4E270A3CCAF}"/>
          </ac:spMkLst>
        </pc:spChg>
        <pc:spChg chg="add del mod">
          <ac:chgData name="Mathilda Liegeon" userId="afc42a851abf8e5d" providerId="LiveId" clId="{E8564505-F313-45E7-920F-28740385A3A0}" dt="2021-04-27T08:36:34.089" v="268" actId="478"/>
          <ac:spMkLst>
            <pc:docMk/>
            <pc:sldMk cId="3933461573" sldId="257"/>
            <ac:spMk id="5" creationId="{1D99411D-474E-4C56-8314-6383459CC004}"/>
          </ac:spMkLst>
        </pc:spChg>
        <pc:spChg chg="add del mod">
          <ac:chgData name="Mathilda Liegeon" userId="afc42a851abf8e5d" providerId="LiveId" clId="{E8564505-F313-45E7-920F-28740385A3A0}" dt="2021-04-27T12:37:24.589" v="763" actId="478"/>
          <ac:spMkLst>
            <pc:docMk/>
            <pc:sldMk cId="3933461573" sldId="257"/>
            <ac:spMk id="5" creationId="{ECD1EEC3-43E1-45E4-86E1-DB57A78A34E5}"/>
          </ac:spMkLst>
        </pc:spChg>
        <pc:spChg chg="add del mod">
          <ac:chgData name="Mathilda Liegeon" userId="afc42a851abf8e5d" providerId="LiveId" clId="{E8564505-F313-45E7-920F-28740385A3A0}" dt="2021-04-27T08:30:08.507" v="197" actId="478"/>
          <ac:spMkLst>
            <pc:docMk/>
            <pc:sldMk cId="3933461573" sldId="257"/>
            <ac:spMk id="6" creationId="{5B2D9B5A-A6EC-4902-9717-2D95A4A48300}"/>
          </ac:spMkLst>
        </pc:spChg>
        <pc:spChg chg="add del mod">
          <ac:chgData name="Mathilda Liegeon" userId="afc42a851abf8e5d" providerId="LiveId" clId="{E8564505-F313-45E7-920F-28740385A3A0}" dt="2021-04-27T08:30:08.507" v="197" actId="478"/>
          <ac:spMkLst>
            <pc:docMk/>
            <pc:sldMk cId="3933461573" sldId="257"/>
            <ac:spMk id="7" creationId="{B579A7B7-382A-4B80-90D8-0DD94BE0B55D}"/>
          </ac:spMkLst>
        </pc:spChg>
        <pc:spChg chg="add del">
          <ac:chgData name="Mathilda Liegeon" userId="afc42a851abf8e5d" providerId="LiveId" clId="{E8564505-F313-45E7-920F-28740385A3A0}" dt="2021-04-27T08:36:33.297" v="267" actId="478"/>
          <ac:spMkLst>
            <pc:docMk/>
            <pc:sldMk cId="3933461573" sldId="257"/>
            <ac:spMk id="11" creationId="{89216E79-431A-41FA-8011-1CE6646B174B}"/>
          </ac:spMkLst>
        </pc:spChg>
        <pc:picChg chg="add del mod">
          <ac:chgData name="Mathilda Liegeon" userId="afc42a851abf8e5d" providerId="LiveId" clId="{E8564505-F313-45E7-920F-28740385A3A0}" dt="2021-04-27T08:28:58.906" v="173" actId="478"/>
          <ac:picMkLst>
            <pc:docMk/>
            <pc:sldMk cId="3933461573" sldId="257"/>
            <ac:picMk id="4" creationId="{46985DAC-63D0-4EE5-AB5D-CCF22A22EF96}"/>
          </ac:picMkLst>
        </pc:picChg>
        <pc:picChg chg="add del mod">
          <ac:chgData name="Mathilda Liegeon" userId="afc42a851abf8e5d" providerId="LiveId" clId="{E8564505-F313-45E7-920F-28740385A3A0}" dt="2021-04-28T07:35:54.786" v="1998" actId="478"/>
          <ac:picMkLst>
            <pc:docMk/>
            <pc:sldMk cId="3933461573" sldId="257"/>
            <ac:picMk id="6" creationId="{6390BFD1-5D14-4402-A370-81BC8BD6C218}"/>
          </ac:picMkLst>
        </pc:picChg>
        <pc:picChg chg="add del mod ord">
          <ac:chgData name="Mathilda Liegeon" userId="afc42a851abf8e5d" providerId="LiveId" clId="{E8564505-F313-45E7-920F-28740385A3A0}" dt="2021-04-27T12:50:36.138" v="779" actId="478"/>
          <ac:picMkLst>
            <pc:docMk/>
            <pc:sldMk cId="3933461573" sldId="257"/>
            <ac:picMk id="7" creationId="{303D9754-B601-4311-8D4F-6D3ECA15EDCB}"/>
          </ac:picMkLst>
        </pc:picChg>
        <pc:picChg chg="add mod modCrop">
          <ac:chgData name="Mathilda Liegeon" userId="afc42a851abf8e5d" providerId="LiveId" clId="{E8564505-F313-45E7-920F-28740385A3A0}" dt="2021-04-27T12:53:20.708" v="841" actId="14861"/>
          <ac:picMkLst>
            <pc:docMk/>
            <pc:sldMk cId="3933461573" sldId="257"/>
            <ac:picMk id="10" creationId="{477015A8-F10B-4A69-BC83-6D57E35A5C9A}"/>
          </ac:picMkLst>
        </pc:picChg>
        <pc:picChg chg="add mod modCrop">
          <ac:chgData name="Mathilda Liegeon" userId="afc42a851abf8e5d" providerId="LiveId" clId="{E8564505-F313-45E7-920F-28740385A3A0}" dt="2021-04-27T12:53:20.708" v="841" actId="14861"/>
          <ac:picMkLst>
            <pc:docMk/>
            <pc:sldMk cId="3933461573" sldId="257"/>
            <ac:picMk id="11" creationId="{499A0A4E-3A2B-42AD-A9E2-871F82757C64}"/>
          </ac:picMkLst>
        </pc:picChg>
        <pc:picChg chg="add mod modCrop">
          <ac:chgData name="Mathilda Liegeon" userId="afc42a851abf8e5d" providerId="LiveId" clId="{E8564505-F313-45E7-920F-28740385A3A0}" dt="2021-04-27T12:53:20.708" v="841" actId="14861"/>
          <ac:picMkLst>
            <pc:docMk/>
            <pc:sldMk cId="3933461573" sldId="257"/>
            <ac:picMk id="12" creationId="{60A55666-8C8C-4124-A584-89D92174915D}"/>
          </ac:picMkLst>
        </pc:picChg>
        <pc:picChg chg="add del mod">
          <ac:chgData name="Mathilda Liegeon" userId="afc42a851abf8e5d" providerId="LiveId" clId="{E8564505-F313-45E7-920F-28740385A3A0}" dt="2021-04-27T08:37:36.249" v="296" actId="478"/>
          <ac:picMkLst>
            <pc:docMk/>
            <pc:sldMk cId="3933461573" sldId="257"/>
            <ac:picMk id="1026" creationId="{0C45C88F-9A9D-4679-887D-E2118946AE3B}"/>
          </ac:picMkLst>
        </pc:picChg>
        <pc:cxnChg chg="add mod">
          <ac:chgData name="Mathilda Liegeon" userId="afc42a851abf8e5d" providerId="LiveId" clId="{E8564505-F313-45E7-920F-28740385A3A0}" dt="2021-04-27T12:52:23.868" v="837" actId="1035"/>
          <ac:cxnSpMkLst>
            <pc:docMk/>
            <pc:sldMk cId="3933461573" sldId="257"/>
            <ac:cxnSpMk id="9" creationId="{8088CDA1-EA27-4CCA-BF63-2845DE2A6C91}"/>
          </ac:cxnSpMkLst>
        </pc:cxnChg>
      </pc:sldChg>
      <pc:sldChg chg="addSp delSp modSp new mod modClrScheme chgLayout">
        <pc:chgData name="Mathilda Liegeon" userId="afc42a851abf8e5d" providerId="LiveId" clId="{E8564505-F313-45E7-920F-28740385A3A0}" dt="2021-04-28T07:15:32.920" v="1817" actId="1076"/>
        <pc:sldMkLst>
          <pc:docMk/>
          <pc:sldMk cId="3913856083" sldId="258"/>
        </pc:sldMkLst>
        <pc:spChg chg="del mod ord">
          <ac:chgData name="Mathilda Liegeon" userId="afc42a851abf8e5d" providerId="LiveId" clId="{E8564505-F313-45E7-920F-28740385A3A0}" dt="2021-04-27T08:39:03.643" v="313" actId="478"/>
          <ac:spMkLst>
            <pc:docMk/>
            <pc:sldMk cId="3913856083" sldId="258"/>
            <ac:spMk id="2" creationId="{B98D5514-9DDD-4BB5-A6A7-AD98B42E216F}"/>
          </ac:spMkLst>
        </pc:spChg>
        <pc:spChg chg="add del mod">
          <ac:chgData name="Mathilda Liegeon" userId="afc42a851abf8e5d" providerId="LiveId" clId="{E8564505-F313-45E7-920F-28740385A3A0}" dt="2021-04-27T08:55:33.856" v="351" actId="478"/>
          <ac:spMkLst>
            <pc:docMk/>
            <pc:sldMk cId="3913856083" sldId="258"/>
            <ac:spMk id="4" creationId="{FAC29673-A163-4DB2-AFBA-42FDEED76977}"/>
          </ac:spMkLst>
        </pc:spChg>
        <pc:spChg chg="add mod ord">
          <ac:chgData name="Mathilda Liegeon" userId="afc42a851abf8e5d" providerId="LiveId" clId="{E8564505-F313-45E7-920F-28740385A3A0}" dt="2021-04-27T14:00:45.821" v="1512" actId="14861"/>
          <ac:spMkLst>
            <pc:docMk/>
            <pc:sldMk cId="3913856083" sldId="258"/>
            <ac:spMk id="6" creationId="{6CAB54C8-CA84-4287-989B-37E094E2351F}"/>
          </ac:spMkLst>
        </pc:spChg>
        <pc:spChg chg="add mod">
          <ac:chgData name="Mathilda Liegeon" userId="afc42a851abf8e5d" providerId="LiveId" clId="{E8564505-F313-45E7-920F-28740385A3A0}" dt="2021-04-28T07:15:32.920" v="1817" actId="1076"/>
          <ac:spMkLst>
            <pc:docMk/>
            <pc:sldMk cId="3913856083" sldId="258"/>
            <ac:spMk id="7" creationId="{E6A1D973-14DE-4E6D-9A86-D1D11B19539D}"/>
          </ac:spMkLst>
        </pc:spChg>
        <pc:spChg chg="add del mod ord">
          <ac:chgData name="Mathilda Liegeon" userId="afc42a851abf8e5d" providerId="LiveId" clId="{E8564505-F313-45E7-920F-28740385A3A0}" dt="2021-04-27T09:00:15.203" v="435" actId="478"/>
          <ac:spMkLst>
            <pc:docMk/>
            <pc:sldMk cId="3913856083" sldId="258"/>
            <ac:spMk id="8" creationId="{1E3AE27F-4698-4657-BE42-96A6930EBBFC}"/>
          </ac:spMkLst>
        </pc:spChg>
        <pc:spChg chg="add del mod">
          <ac:chgData name="Mathilda Liegeon" userId="afc42a851abf8e5d" providerId="LiveId" clId="{E8564505-F313-45E7-920F-28740385A3A0}" dt="2021-04-27T12:35:12.593" v="725"/>
          <ac:spMkLst>
            <pc:docMk/>
            <pc:sldMk cId="3913856083" sldId="258"/>
            <ac:spMk id="8" creationId="{8A175D23-86D1-459C-B111-95C45E14CDD8}"/>
          </ac:spMkLst>
        </pc:spChg>
        <pc:picChg chg="add mod">
          <ac:chgData name="Mathilda Liegeon" userId="afc42a851abf8e5d" providerId="LiveId" clId="{E8564505-F313-45E7-920F-28740385A3A0}" dt="2021-04-27T09:00:46.518" v="448" actId="1076"/>
          <ac:picMkLst>
            <pc:docMk/>
            <pc:sldMk cId="3913856083" sldId="258"/>
            <ac:picMk id="5" creationId="{4539AB90-46EB-4AB9-A3AF-5C5577B140D4}"/>
          </ac:picMkLst>
        </pc:picChg>
      </pc:sldChg>
      <pc:sldChg chg="addSp delSp modSp new mod modClrScheme chgLayout">
        <pc:chgData name="Mathilda Liegeon" userId="afc42a851abf8e5d" providerId="LiveId" clId="{E8564505-F313-45E7-920F-28740385A3A0}" dt="2021-04-27T14:08:26.118" v="1702" actId="1035"/>
        <pc:sldMkLst>
          <pc:docMk/>
          <pc:sldMk cId="2288477924" sldId="259"/>
        </pc:sldMkLst>
        <pc:spChg chg="del mod ord">
          <ac:chgData name="Mathilda Liegeon" userId="afc42a851abf8e5d" providerId="LiveId" clId="{E8564505-F313-45E7-920F-28740385A3A0}" dt="2021-04-27T08:39:12.067" v="316" actId="478"/>
          <ac:spMkLst>
            <pc:docMk/>
            <pc:sldMk cId="2288477924" sldId="259"/>
            <ac:spMk id="2" creationId="{A2B32B93-ACEF-4334-8059-94102A7ED024}"/>
          </ac:spMkLst>
        </pc:spChg>
        <pc:spChg chg="add mod ord">
          <ac:chgData name="Mathilda Liegeon" userId="afc42a851abf8e5d" providerId="LiveId" clId="{E8564505-F313-45E7-920F-28740385A3A0}" dt="2021-04-27T09:06:44.072" v="612" actId="12789"/>
          <ac:spMkLst>
            <pc:docMk/>
            <pc:sldMk cId="2288477924" sldId="259"/>
            <ac:spMk id="3" creationId="{F27037CC-4166-4804-B889-CA0E0024C0A4}"/>
          </ac:spMkLst>
        </pc:spChg>
        <pc:spChg chg="add mod">
          <ac:chgData name="Mathilda Liegeon" userId="afc42a851abf8e5d" providerId="LiveId" clId="{E8564505-F313-45E7-920F-28740385A3A0}" dt="2021-04-27T14:08:10.220" v="1693" actId="1076"/>
          <ac:spMkLst>
            <pc:docMk/>
            <pc:sldMk cId="2288477924" sldId="259"/>
            <ac:spMk id="5" creationId="{3692420C-5967-4F1E-BE61-D7FDCCD57B99}"/>
          </ac:spMkLst>
        </pc:spChg>
        <pc:spChg chg="add del mod">
          <ac:chgData name="Mathilda Liegeon" userId="afc42a851abf8e5d" providerId="LiveId" clId="{E8564505-F313-45E7-920F-28740385A3A0}" dt="2021-04-27T09:03:50.331" v="529" actId="478"/>
          <ac:spMkLst>
            <pc:docMk/>
            <pc:sldMk cId="2288477924" sldId="259"/>
            <ac:spMk id="6" creationId="{ADC9E84E-3FDC-4D09-8502-669F2BB908FB}"/>
          </ac:spMkLst>
        </pc:spChg>
        <pc:spChg chg="add del mod">
          <ac:chgData name="Mathilda Liegeon" userId="afc42a851abf8e5d" providerId="LiveId" clId="{E8564505-F313-45E7-920F-28740385A3A0}" dt="2021-04-27T09:03:51.429" v="530" actId="478"/>
          <ac:spMkLst>
            <pc:docMk/>
            <pc:sldMk cId="2288477924" sldId="259"/>
            <ac:spMk id="7" creationId="{AF3A3A00-E1FB-4B0E-9EDB-3A1460E8D2CA}"/>
          </ac:spMkLst>
        </pc:spChg>
        <pc:spChg chg="add del mod">
          <ac:chgData name="Mathilda Liegeon" userId="afc42a851abf8e5d" providerId="LiveId" clId="{E8564505-F313-45E7-920F-28740385A3A0}" dt="2021-04-27T09:06:39.796" v="611" actId="12789"/>
          <ac:spMkLst>
            <pc:docMk/>
            <pc:sldMk cId="2288477924" sldId="259"/>
            <ac:spMk id="8" creationId="{CB91B7F1-5E7F-40E8-A51C-19DD41C95599}"/>
          </ac:spMkLst>
        </pc:spChg>
        <pc:spChg chg="add mod">
          <ac:chgData name="Mathilda Liegeon" userId="afc42a851abf8e5d" providerId="LiveId" clId="{E8564505-F313-45E7-920F-28740385A3A0}" dt="2021-04-27T14:08:26.118" v="1702" actId="1035"/>
          <ac:spMkLst>
            <pc:docMk/>
            <pc:sldMk cId="2288477924" sldId="259"/>
            <ac:spMk id="9" creationId="{A95E5687-BC91-414C-89D3-C9CEFFF9832B}"/>
          </ac:spMkLst>
        </pc:spChg>
        <pc:spChg chg="add del mod">
          <ac:chgData name="Mathilda Liegeon" userId="afc42a851abf8e5d" providerId="LiveId" clId="{E8564505-F313-45E7-920F-28740385A3A0}" dt="2021-04-27T14:08:17.754" v="1696" actId="1035"/>
          <ac:spMkLst>
            <pc:docMk/>
            <pc:sldMk cId="2288477924" sldId="259"/>
            <ac:spMk id="10" creationId="{28B3DD1D-DF84-49D3-9BFC-2403F6B338EE}"/>
          </ac:spMkLst>
        </pc:spChg>
        <pc:spChg chg="add del mod">
          <ac:chgData name="Mathilda Liegeon" userId="afc42a851abf8e5d" providerId="LiveId" clId="{E8564505-F313-45E7-920F-28740385A3A0}" dt="2021-04-27T14:08:23.322" v="1701" actId="1035"/>
          <ac:spMkLst>
            <pc:docMk/>
            <pc:sldMk cId="2288477924" sldId="259"/>
            <ac:spMk id="11" creationId="{BC6A3865-3A3E-4538-B6A2-BE80F3C52F78}"/>
          </ac:spMkLst>
        </pc:spChg>
        <pc:cxnChg chg="add del mod">
          <ac:chgData name="Mathilda Liegeon" userId="afc42a851abf8e5d" providerId="LiveId" clId="{E8564505-F313-45E7-920F-28740385A3A0}" dt="2021-04-27T09:09:30.474" v="669" actId="478"/>
          <ac:cxnSpMkLst>
            <pc:docMk/>
            <pc:sldMk cId="2288477924" sldId="259"/>
            <ac:cxnSpMk id="13" creationId="{C0ECC01E-30A3-4F78-ACBF-2691A45F1515}"/>
          </ac:cxnSpMkLst>
        </pc:cxnChg>
        <pc:cxnChg chg="add del mod">
          <ac:chgData name="Mathilda Liegeon" userId="afc42a851abf8e5d" providerId="LiveId" clId="{E8564505-F313-45E7-920F-28740385A3A0}" dt="2021-04-27T09:09:24.562" v="664"/>
          <ac:cxnSpMkLst>
            <pc:docMk/>
            <pc:sldMk cId="2288477924" sldId="259"/>
            <ac:cxnSpMk id="16" creationId="{8A15121A-9A97-4EEF-A889-19F154E63382}"/>
          </ac:cxnSpMkLst>
        </pc:cxnChg>
        <pc:cxnChg chg="add del mod">
          <ac:chgData name="Mathilda Liegeon" userId="afc42a851abf8e5d" providerId="LiveId" clId="{E8564505-F313-45E7-920F-28740385A3A0}" dt="2021-04-27T09:09:22.684" v="655"/>
          <ac:cxnSpMkLst>
            <pc:docMk/>
            <pc:sldMk cId="2288477924" sldId="259"/>
            <ac:cxnSpMk id="20" creationId="{C75EA617-1E30-4EAA-9634-BD0FB4086D2A}"/>
          </ac:cxnSpMkLst>
        </pc:cxnChg>
        <pc:cxnChg chg="add del mod">
          <ac:chgData name="Mathilda Liegeon" userId="afc42a851abf8e5d" providerId="LiveId" clId="{E8564505-F313-45E7-920F-28740385A3A0}" dt="2021-04-27T09:09:22.401" v="653"/>
          <ac:cxnSpMkLst>
            <pc:docMk/>
            <pc:sldMk cId="2288477924" sldId="259"/>
            <ac:cxnSpMk id="21" creationId="{A6ABB75F-8E2B-4F77-962F-3E3DE5C644FF}"/>
          </ac:cxnSpMkLst>
        </pc:cxnChg>
      </pc:sldChg>
      <pc:sldChg chg="addSp delSp modSp new del mod">
        <pc:chgData name="Mathilda Liegeon" userId="afc42a851abf8e5d" providerId="LiveId" clId="{E8564505-F313-45E7-920F-28740385A3A0}" dt="2021-04-27T13:17:54.940" v="947" actId="47"/>
        <pc:sldMkLst>
          <pc:docMk/>
          <pc:sldMk cId="4227604839" sldId="260"/>
        </pc:sldMkLst>
        <pc:spChg chg="add mod">
          <ac:chgData name="Mathilda Liegeon" userId="afc42a851abf8e5d" providerId="LiveId" clId="{E8564505-F313-45E7-920F-28740385A3A0}" dt="2021-04-27T09:10:03.376" v="675" actId="1076"/>
          <ac:spMkLst>
            <pc:docMk/>
            <pc:sldMk cId="4227604839" sldId="260"/>
            <ac:spMk id="3" creationId="{0548EC6D-BB30-4BAE-BC26-B1F1BD07247F}"/>
          </ac:spMkLst>
        </pc:spChg>
        <pc:spChg chg="add mod">
          <ac:chgData name="Mathilda Liegeon" userId="afc42a851abf8e5d" providerId="LiveId" clId="{E8564505-F313-45E7-920F-28740385A3A0}" dt="2021-04-27T09:10:34.505" v="686" actId="1076"/>
          <ac:spMkLst>
            <pc:docMk/>
            <pc:sldMk cId="4227604839" sldId="260"/>
            <ac:spMk id="5" creationId="{1683E390-6F3F-46AE-B9B7-ED8B31CFEAE6}"/>
          </ac:spMkLst>
        </pc:spChg>
        <pc:picChg chg="add del mod">
          <ac:chgData name="Mathilda Liegeon" userId="afc42a851abf8e5d" providerId="LiveId" clId="{E8564505-F313-45E7-920F-28740385A3A0}" dt="2021-04-27T13:11:40.597" v="868" actId="478"/>
          <ac:picMkLst>
            <pc:docMk/>
            <pc:sldMk cId="4227604839" sldId="260"/>
            <ac:picMk id="6" creationId="{7CB968F2-589D-48F9-921A-6D9E4CD6E88C}"/>
          </ac:picMkLst>
        </pc:picChg>
        <pc:cxnChg chg="add mod">
          <ac:chgData name="Mathilda Liegeon" userId="afc42a851abf8e5d" providerId="LiveId" clId="{E8564505-F313-45E7-920F-28740385A3A0}" dt="2021-04-27T13:13:51.284" v="875" actId="14100"/>
          <ac:cxnSpMkLst>
            <pc:docMk/>
            <pc:sldMk cId="4227604839" sldId="260"/>
            <ac:cxnSpMk id="7" creationId="{82BCAF27-35FD-40B4-AD75-81853821E586}"/>
          </ac:cxnSpMkLst>
        </pc:cxnChg>
      </pc:sldChg>
      <pc:sldChg chg="addSp modSp new mod modClrScheme chgLayout">
        <pc:chgData name="Mathilda Liegeon" userId="afc42a851abf8e5d" providerId="LiveId" clId="{E8564505-F313-45E7-920F-28740385A3A0}" dt="2021-04-28T07:29:55.571" v="1906" actId="1076"/>
        <pc:sldMkLst>
          <pc:docMk/>
          <pc:sldMk cId="737910509" sldId="261"/>
        </pc:sldMkLst>
        <pc:spChg chg="mod ord">
          <ac:chgData name="Mathilda Liegeon" userId="afc42a851abf8e5d" providerId="LiveId" clId="{E8564505-F313-45E7-920F-28740385A3A0}" dt="2021-04-27T13:26:53.368" v="1031" actId="700"/>
          <ac:spMkLst>
            <pc:docMk/>
            <pc:sldMk cId="737910509" sldId="261"/>
            <ac:spMk id="2" creationId="{396A0283-DD42-4086-BF9F-7252553ADFA8}"/>
          </ac:spMkLst>
        </pc:spChg>
        <pc:spChg chg="add mod ord">
          <ac:chgData name="Mathilda Liegeon" userId="afc42a851abf8e5d" providerId="LiveId" clId="{E8564505-F313-45E7-920F-28740385A3A0}" dt="2021-04-27T13:26:53.368" v="1031" actId="700"/>
          <ac:spMkLst>
            <pc:docMk/>
            <pc:sldMk cId="737910509" sldId="261"/>
            <ac:spMk id="3" creationId="{C488F759-8CAC-4857-90A4-B0538AF1015E}"/>
          </ac:spMkLst>
        </pc:spChg>
        <pc:spChg chg="add mod ord">
          <ac:chgData name="Mathilda Liegeon" userId="afc42a851abf8e5d" providerId="LiveId" clId="{E8564505-F313-45E7-920F-28740385A3A0}" dt="2021-04-27T13:26:53.368" v="1031" actId="700"/>
          <ac:spMkLst>
            <pc:docMk/>
            <pc:sldMk cId="737910509" sldId="261"/>
            <ac:spMk id="4" creationId="{2B9E342B-C257-4CC8-B1F8-67BAD00C1DCB}"/>
          </ac:spMkLst>
        </pc:spChg>
        <pc:spChg chg="add mod">
          <ac:chgData name="Mathilda Liegeon" userId="afc42a851abf8e5d" providerId="LiveId" clId="{E8564505-F313-45E7-920F-28740385A3A0}" dt="2021-04-28T07:29:55.571" v="1906" actId="1076"/>
          <ac:spMkLst>
            <pc:docMk/>
            <pc:sldMk cId="737910509" sldId="261"/>
            <ac:spMk id="6" creationId="{1A4C5E4E-879F-445A-BB1E-887348182507}"/>
          </ac:spMkLst>
        </pc:spChg>
        <pc:spChg chg="add mod ord">
          <ac:chgData name="Mathilda Liegeon" userId="afc42a851abf8e5d" providerId="LiveId" clId="{E8564505-F313-45E7-920F-28740385A3A0}" dt="2021-04-28T07:29:26.463" v="1898" actId="1038"/>
          <ac:spMkLst>
            <pc:docMk/>
            <pc:sldMk cId="737910509" sldId="261"/>
            <ac:spMk id="9" creationId="{81326AA4-7CEA-4DDA-AFDD-23E1CF580556}"/>
          </ac:spMkLst>
        </pc:spChg>
        <pc:spChg chg="add mod ord">
          <ac:chgData name="Mathilda Liegeon" userId="afc42a851abf8e5d" providerId="LiveId" clId="{E8564505-F313-45E7-920F-28740385A3A0}" dt="2021-04-28T07:29:26.463" v="1898" actId="1038"/>
          <ac:spMkLst>
            <pc:docMk/>
            <pc:sldMk cId="737910509" sldId="261"/>
            <ac:spMk id="10" creationId="{CDFDBB04-1B79-4E35-9CD5-B72EE486B1C2}"/>
          </ac:spMkLst>
        </pc:spChg>
        <pc:spChg chg="add mod ord">
          <ac:chgData name="Mathilda Liegeon" userId="afc42a851abf8e5d" providerId="LiveId" clId="{E8564505-F313-45E7-920F-28740385A3A0}" dt="2021-04-28T07:29:26.463" v="1898" actId="1038"/>
          <ac:spMkLst>
            <pc:docMk/>
            <pc:sldMk cId="737910509" sldId="261"/>
            <ac:spMk id="11" creationId="{CCB60A44-52E1-46E6-BFE2-D1103596D5D9}"/>
          </ac:spMkLst>
        </pc:spChg>
        <pc:spChg chg="add mod ord">
          <ac:chgData name="Mathilda Liegeon" userId="afc42a851abf8e5d" providerId="LiveId" clId="{E8564505-F313-45E7-920F-28740385A3A0}" dt="2021-04-28T07:29:26.463" v="1898" actId="1038"/>
          <ac:spMkLst>
            <pc:docMk/>
            <pc:sldMk cId="737910509" sldId="261"/>
            <ac:spMk id="12" creationId="{B7AC548A-1FD2-4B4E-A890-B9CFA8B9CF54}"/>
          </ac:spMkLst>
        </pc:spChg>
        <pc:grpChg chg="add mod">
          <ac:chgData name="Mathilda Liegeon" userId="afc42a851abf8e5d" providerId="LiveId" clId="{E8564505-F313-45E7-920F-28740385A3A0}" dt="2021-04-27T13:46:20.360" v="1167" actId="164"/>
          <ac:grpSpMkLst>
            <pc:docMk/>
            <pc:sldMk cId="737910509" sldId="261"/>
            <ac:grpSpMk id="13" creationId="{CA5171F3-A65B-4091-9E0E-93741EC2687B}"/>
          </ac:grpSpMkLst>
        </pc:grpChg>
        <pc:picChg chg="add mod modCrop">
          <ac:chgData name="Mathilda Liegeon" userId="afc42a851abf8e5d" providerId="LiveId" clId="{E8564505-F313-45E7-920F-28740385A3A0}" dt="2021-04-28T07:29:26.463" v="1898" actId="1038"/>
          <ac:picMkLst>
            <pc:docMk/>
            <pc:sldMk cId="737910509" sldId="261"/>
            <ac:picMk id="7" creationId="{BCDD0B95-77E3-4E1F-8F6D-C7E6BBEB1545}"/>
          </ac:picMkLst>
        </pc:picChg>
        <pc:picChg chg="add mod modCrop">
          <ac:chgData name="Mathilda Liegeon" userId="afc42a851abf8e5d" providerId="LiveId" clId="{E8564505-F313-45E7-920F-28740385A3A0}" dt="2021-04-28T07:29:26.463" v="1898" actId="1038"/>
          <ac:picMkLst>
            <pc:docMk/>
            <pc:sldMk cId="737910509" sldId="261"/>
            <ac:picMk id="8" creationId="{93F6CBF6-6B70-4593-9B65-F3B9AF4E584A}"/>
          </ac:picMkLst>
        </pc:picChg>
      </pc:sldChg>
      <pc:sldChg chg="new del">
        <pc:chgData name="Mathilda Liegeon" userId="afc42a851abf8e5d" providerId="LiveId" clId="{E8564505-F313-45E7-920F-28740385A3A0}" dt="2021-04-27T13:15:37.607" v="900" actId="47"/>
        <pc:sldMkLst>
          <pc:docMk/>
          <pc:sldMk cId="2433379071" sldId="261"/>
        </pc:sldMkLst>
      </pc:sldChg>
      <pc:sldChg chg="addSp delSp modSp new mod modClrScheme chgLayout">
        <pc:chgData name="Mathilda Liegeon" userId="afc42a851abf8e5d" providerId="LiveId" clId="{E8564505-F313-45E7-920F-28740385A3A0}" dt="2021-04-28T07:35:10.766" v="1986" actId="1036"/>
        <pc:sldMkLst>
          <pc:docMk/>
          <pc:sldMk cId="406086802" sldId="262"/>
        </pc:sldMkLst>
        <pc:spChg chg="mod ord">
          <ac:chgData name="Mathilda Liegeon" userId="afc42a851abf8e5d" providerId="LiveId" clId="{E8564505-F313-45E7-920F-28740385A3A0}" dt="2021-04-27T13:26:59.998" v="1033" actId="700"/>
          <ac:spMkLst>
            <pc:docMk/>
            <pc:sldMk cId="406086802" sldId="262"/>
            <ac:spMk id="2" creationId="{ABB5A2FA-338A-46E7-8D0F-60EB80D60CA9}"/>
          </ac:spMkLst>
        </pc:spChg>
        <pc:spChg chg="del">
          <ac:chgData name="Mathilda Liegeon" userId="afc42a851abf8e5d" providerId="LiveId" clId="{E8564505-F313-45E7-920F-28740385A3A0}" dt="2021-04-27T13:26:59.998" v="1033" actId="700"/>
          <ac:spMkLst>
            <pc:docMk/>
            <pc:sldMk cId="406086802" sldId="262"/>
            <ac:spMk id="3" creationId="{72D70C96-B667-4B45-9FB8-E549326075ED}"/>
          </ac:spMkLst>
        </pc:spChg>
        <pc:spChg chg="del">
          <ac:chgData name="Mathilda Liegeon" userId="afc42a851abf8e5d" providerId="LiveId" clId="{E8564505-F313-45E7-920F-28740385A3A0}" dt="2021-04-27T13:26:59.998" v="1033" actId="700"/>
          <ac:spMkLst>
            <pc:docMk/>
            <pc:sldMk cId="406086802" sldId="262"/>
            <ac:spMk id="4" creationId="{0C9DCD4A-627A-48A0-B3D1-3DCBF91C4024}"/>
          </ac:spMkLst>
        </pc:spChg>
        <pc:spChg chg="add del">
          <ac:chgData name="Mathilda Liegeon" userId="afc42a851abf8e5d" providerId="LiveId" clId="{E8564505-F313-45E7-920F-28740385A3A0}" dt="2021-04-27T13:27:18.800" v="1035" actId="478"/>
          <ac:spMkLst>
            <pc:docMk/>
            <pc:sldMk cId="406086802" sldId="262"/>
            <ac:spMk id="5" creationId="{C4C0ED5B-668C-48CA-80F0-9D73610378FC}"/>
          </ac:spMkLst>
        </pc:spChg>
        <pc:spChg chg="add del">
          <ac:chgData name="Mathilda Liegeon" userId="afc42a851abf8e5d" providerId="LiveId" clId="{E8564505-F313-45E7-920F-28740385A3A0}" dt="2021-04-27T13:27:18.800" v="1035" actId="478"/>
          <ac:spMkLst>
            <pc:docMk/>
            <pc:sldMk cId="406086802" sldId="262"/>
            <ac:spMk id="6" creationId="{0D8CE6B6-8EF3-455F-94D8-CD048059964B}"/>
          </ac:spMkLst>
        </pc:spChg>
        <pc:spChg chg="add del">
          <ac:chgData name="Mathilda Liegeon" userId="afc42a851abf8e5d" providerId="LiveId" clId="{E8564505-F313-45E7-920F-28740385A3A0}" dt="2021-04-27T13:27:18.800" v="1035" actId="478"/>
          <ac:spMkLst>
            <pc:docMk/>
            <pc:sldMk cId="406086802" sldId="262"/>
            <ac:spMk id="7" creationId="{389605D2-90BC-4AD1-A26C-C29941681D3F}"/>
          </ac:spMkLst>
        </pc:spChg>
        <pc:spChg chg="add mod">
          <ac:chgData name="Mathilda Liegeon" userId="afc42a851abf8e5d" providerId="LiveId" clId="{E8564505-F313-45E7-920F-28740385A3A0}" dt="2021-04-28T07:35:10.766" v="1986" actId="1036"/>
          <ac:spMkLst>
            <pc:docMk/>
            <pc:sldMk cId="406086802" sldId="262"/>
            <ac:spMk id="9" creationId="{11BEFC10-F9DE-40E3-9F86-072807E512D1}"/>
          </ac:spMkLst>
        </pc:spChg>
        <pc:spChg chg="add del mod">
          <ac:chgData name="Mathilda Liegeon" userId="afc42a851abf8e5d" providerId="LiveId" clId="{E8564505-F313-45E7-920F-28740385A3A0}" dt="2021-04-27T13:47:07.529" v="1201" actId="478"/>
          <ac:spMkLst>
            <pc:docMk/>
            <pc:sldMk cId="406086802" sldId="262"/>
            <ac:spMk id="10" creationId="{25818AAA-9413-4E75-AFDD-832F6707C67C}"/>
          </ac:spMkLst>
        </pc:spChg>
        <pc:spChg chg="add del mod">
          <ac:chgData name="Mathilda Liegeon" userId="afc42a851abf8e5d" providerId="LiveId" clId="{E8564505-F313-45E7-920F-28740385A3A0}" dt="2021-04-27T13:47:08.868" v="1202" actId="478"/>
          <ac:spMkLst>
            <pc:docMk/>
            <pc:sldMk cId="406086802" sldId="262"/>
            <ac:spMk id="11" creationId="{F030A900-74F5-4E95-8D01-2BE8DF9A0BEC}"/>
          </ac:spMkLst>
        </pc:spChg>
        <pc:spChg chg="add del mod">
          <ac:chgData name="Mathilda Liegeon" userId="afc42a851abf8e5d" providerId="LiveId" clId="{E8564505-F313-45E7-920F-28740385A3A0}" dt="2021-04-27T13:47:08.868" v="1202" actId="478"/>
          <ac:spMkLst>
            <pc:docMk/>
            <pc:sldMk cId="406086802" sldId="262"/>
            <ac:spMk id="12" creationId="{C2BD53FC-E348-4021-8631-477E0531C7A3}"/>
          </ac:spMkLst>
        </pc:spChg>
        <pc:spChg chg="add del mod ord">
          <ac:chgData name="Mathilda Liegeon" userId="afc42a851abf8e5d" providerId="LiveId" clId="{E8564505-F313-45E7-920F-28740385A3A0}" dt="2021-04-27T13:42:14.987" v="1132" actId="478"/>
          <ac:spMkLst>
            <pc:docMk/>
            <pc:sldMk cId="406086802" sldId="262"/>
            <ac:spMk id="16" creationId="{1F014D73-9BEE-4AF1-8F3A-7984E4F5B455}"/>
          </ac:spMkLst>
        </pc:spChg>
        <pc:spChg chg="add del mod">
          <ac:chgData name="Mathilda Liegeon" userId="afc42a851abf8e5d" providerId="LiveId" clId="{E8564505-F313-45E7-920F-28740385A3A0}" dt="2021-04-27T13:49:50.986" v="1255" actId="478"/>
          <ac:spMkLst>
            <pc:docMk/>
            <pc:sldMk cId="406086802" sldId="262"/>
            <ac:spMk id="18" creationId="{D630428F-80F4-42E3-B540-DC69C5E35CA9}"/>
          </ac:spMkLst>
        </pc:spChg>
        <pc:spChg chg="add del">
          <ac:chgData name="Mathilda Liegeon" userId="afc42a851abf8e5d" providerId="LiveId" clId="{E8564505-F313-45E7-920F-28740385A3A0}" dt="2021-04-27T13:49:55.766" v="1257" actId="478"/>
          <ac:spMkLst>
            <pc:docMk/>
            <pc:sldMk cId="406086802" sldId="262"/>
            <ac:spMk id="20" creationId="{1F0DEDFA-9898-41EA-B279-60D5B4459645}"/>
          </ac:spMkLst>
        </pc:spChg>
        <pc:spChg chg="add mod">
          <ac:chgData name="Mathilda Liegeon" userId="afc42a851abf8e5d" providerId="LiveId" clId="{E8564505-F313-45E7-920F-28740385A3A0}" dt="2021-04-27T13:52:35.747" v="1299" actId="14100"/>
          <ac:spMkLst>
            <pc:docMk/>
            <pc:sldMk cId="406086802" sldId="262"/>
            <ac:spMk id="22" creationId="{E6124C01-C1FF-45B3-AED5-CCEAF18532DA}"/>
          </ac:spMkLst>
        </pc:spChg>
        <pc:spChg chg="add del mod">
          <ac:chgData name="Mathilda Liegeon" userId="afc42a851abf8e5d" providerId="LiveId" clId="{E8564505-F313-45E7-920F-28740385A3A0}" dt="2021-04-27T13:51:40.733" v="1286" actId="478"/>
          <ac:spMkLst>
            <pc:docMk/>
            <pc:sldMk cId="406086802" sldId="262"/>
            <ac:spMk id="23" creationId="{334086BF-EF6F-4557-9D9F-0E9277EBF156}"/>
          </ac:spMkLst>
        </pc:spChg>
        <pc:spChg chg="add mod ord">
          <ac:chgData name="Mathilda Liegeon" userId="afc42a851abf8e5d" providerId="LiveId" clId="{E8564505-F313-45E7-920F-28740385A3A0}" dt="2021-04-27T13:53:42.134" v="1311" actId="208"/>
          <ac:spMkLst>
            <pc:docMk/>
            <pc:sldMk cId="406086802" sldId="262"/>
            <ac:spMk id="25" creationId="{BC978A0A-E782-4820-9DA2-A933CC6910BA}"/>
          </ac:spMkLst>
        </pc:spChg>
        <pc:picChg chg="add mod modCrop">
          <ac:chgData name="Mathilda Liegeon" userId="afc42a851abf8e5d" providerId="LiveId" clId="{E8564505-F313-45E7-920F-28740385A3A0}" dt="2021-04-28T07:35:10.766" v="1986" actId="1036"/>
          <ac:picMkLst>
            <pc:docMk/>
            <pc:sldMk cId="406086802" sldId="262"/>
            <ac:picMk id="13" creationId="{339812F9-7EE0-4E17-AAFF-17AF56B271DF}"/>
          </ac:picMkLst>
        </pc:picChg>
        <pc:picChg chg="add mod ord modCrop">
          <ac:chgData name="Mathilda Liegeon" userId="afc42a851abf8e5d" providerId="LiveId" clId="{E8564505-F313-45E7-920F-28740385A3A0}" dt="2021-04-28T07:35:10.766" v="1986" actId="1036"/>
          <ac:picMkLst>
            <pc:docMk/>
            <pc:sldMk cId="406086802" sldId="262"/>
            <ac:picMk id="14" creationId="{E71C0C49-422C-4E4B-BB91-53B4B7237AE4}"/>
          </ac:picMkLst>
        </pc:picChg>
        <pc:picChg chg="add mod ord modCrop">
          <ac:chgData name="Mathilda Liegeon" userId="afc42a851abf8e5d" providerId="LiveId" clId="{E8564505-F313-45E7-920F-28740385A3A0}" dt="2021-04-28T07:35:10.766" v="1986" actId="1036"/>
          <ac:picMkLst>
            <pc:docMk/>
            <pc:sldMk cId="406086802" sldId="262"/>
            <ac:picMk id="15" creationId="{3359E1AC-86DB-4B69-8325-78436219377F}"/>
          </ac:picMkLst>
        </pc:picChg>
        <pc:picChg chg="add mod modCrop">
          <ac:chgData name="Mathilda Liegeon" userId="afc42a851abf8e5d" providerId="LiveId" clId="{E8564505-F313-45E7-920F-28740385A3A0}" dt="2021-04-27T13:53:45.934" v="1314" actId="1038"/>
          <ac:picMkLst>
            <pc:docMk/>
            <pc:sldMk cId="406086802" sldId="262"/>
            <ac:picMk id="24" creationId="{BE0DF8F4-A2AC-4DA2-B3C1-BFCD613BE75E}"/>
          </ac:picMkLst>
        </pc:picChg>
      </pc:sldChg>
      <pc:sldChg chg="addSp delSp modSp new mod modClrScheme chgLayout">
        <pc:chgData name="Mathilda Liegeon" userId="afc42a851abf8e5d" providerId="LiveId" clId="{E8564505-F313-45E7-920F-28740385A3A0}" dt="2021-04-27T14:07:06.910" v="1678" actId="1036"/>
        <pc:sldMkLst>
          <pc:docMk/>
          <pc:sldMk cId="3581169777" sldId="263"/>
        </pc:sldMkLst>
        <pc:spChg chg="mod ord">
          <ac:chgData name="Mathilda Liegeon" userId="afc42a851abf8e5d" providerId="LiveId" clId="{E8564505-F313-45E7-920F-28740385A3A0}" dt="2021-04-27T14:04:40.990" v="1535" actId="700"/>
          <ac:spMkLst>
            <pc:docMk/>
            <pc:sldMk cId="3581169777" sldId="263"/>
            <ac:spMk id="2" creationId="{05A93529-23CC-41D9-9B4C-17E846AB6727}"/>
          </ac:spMkLst>
        </pc:spChg>
        <pc:spChg chg="add mod ord">
          <ac:chgData name="Mathilda Liegeon" userId="afc42a851abf8e5d" providerId="LiveId" clId="{E8564505-F313-45E7-920F-28740385A3A0}" dt="2021-04-27T14:04:40.990" v="1535" actId="700"/>
          <ac:spMkLst>
            <pc:docMk/>
            <pc:sldMk cId="3581169777" sldId="263"/>
            <ac:spMk id="3" creationId="{43B0B213-FCE9-47A6-80A5-F2EA538C3A13}"/>
          </ac:spMkLst>
        </pc:spChg>
        <pc:spChg chg="add mod ord">
          <ac:chgData name="Mathilda Liegeon" userId="afc42a851abf8e5d" providerId="LiveId" clId="{E8564505-F313-45E7-920F-28740385A3A0}" dt="2021-04-27T14:04:40.990" v="1535" actId="700"/>
          <ac:spMkLst>
            <pc:docMk/>
            <pc:sldMk cId="3581169777" sldId="263"/>
            <ac:spMk id="4" creationId="{030FE7F7-AB3C-4F10-A4A7-3D89416F09D8}"/>
          </ac:spMkLst>
        </pc:spChg>
        <pc:spChg chg="add del mod">
          <ac:chgData name="Mathilda Liegeon" userId="afc42a851abf8e5d" providerId="LiveId" clId="{E8564505-F313-45E7-920F-28740385A3A0}" dt="2021-04-27T13:55:56.222" v="1327" actId="478"/>
          <ac:spMkLst>
            <pc:docMk/>
            <pc:sldMk cId="3581169777" sldId="263"/>
            <ac:spMk id="5" creationId="{AAA9B3A5-D725-4F50-A2D5-A07070C9631D}"/>
          </ac:spMkLst>
        </pc:spChg>
        <pc:spChg chg="add del mod">
          <ac:chgData name="Mathilda Liegeon" userId="afc42a851abf8e5d" providerId="LiveId" clId="{E8564505-F313-45E7-920F-28740385A3A0}" dt="2021-04-27T13:56:18.148" v="1330" actId="478"/>
          <ac:spMkLst>
            <pc:docMk/>
            <pc:sldMk cId="3581169777" sldId="263"/>
            <ac:spMk id="6" creationId="{C30D3A52-E6F7-4348-BAF4-5051DA1D36F8}"/>
          </ac:spMkLst>
        </pc:spChg>
        <pc:spChg chg="add mod">
          <ac:chgData name="Mathilda Liegeon" userId="afc42a851abf8e5d" providerId="LiveId" clId="{E8564505-F313-45E7-920F-28740385A3A0}" dt="2021-04-27T14:05:33.708" v="1597" actId="1036"/>
          <ac:spMkLst>
            <pc:docMk/>
            <pc:sldMk cId="3581169777" sldId="263"/>
            <ac:spMk id="7" creationId="{7E2FF60B-5C88-4EAB-B987-3DBED6F4B386}"/>
          </ac:spMkLst>
        </pc:spChg>
        <pc:spChg chg="add mod">
          <ac:chgData name="Mathilda Liegeon" userId="afc42a851abf8e5d" providerId="LiveId" clId="{E8564505-F313-45E7-920F-28740385A3A0}" dt="2021-04-27T14:06:40.543" v="1653" actId="1035"/>
          <ac:spMkLst>
            <pc:docMk/>
            <pc:sldMk cId="3581169777" sldId="263"/>
            <ac:spMk id="9" creationId="{90EC2E03-2CFB-4FBB-8B78-7056E9AC6DBF}"/>
          </ac:spMkLst>
        </pc:spChg>
        <pc:spChg chg="add mod">
          <ac:chgData name="Mathilda Liegeon" userId="afc42a851abf8e5d" providerId="LiveId" clId="{E8564505-F313-45E7-920F-28740385A3A0}" dt="2021-04-27T14:07:06.910" v="1678" actId="1036"/>
          <ac:spMkLst>
            <pc:docMk/>
            <pc:sldMk cId="3581169777" sldId="263"/>
            <ac:spMk id="10" creationId="{7E763871-3ABE-4CC3-9273-834E818AE46F}"/>
          </ac:spMkLst>
        </pc:spChg>
        <pc:spChg chg="add mod">
          <ac:chgData name="Mathilda Liegeon" userId="afc42a851abf8e5d" providerId="LiveId" clId="{E8564505-F313-45E7-920F-28740385A3A0}" dt="2021-04-27T14:07:06.910" v="1678" actId="1036"/>
          <ac:spMkLst>
            <pc:docMk/>
            <pc:sldMk cId="3581169777" sldId="263"/>
            <ac:spMk id="11" creationId="{886A5D7E-3EC4-4897-82BB-A827AE158166}"/>
          </ac:spMkLst>
        </pc:spChg>
        <pc:spChg chg="add mod">
          <ac:chgData name="Mathilda Liegeon" userId="afc42a851abf8e5d" providerId="LiveId" clId="{E8564505-F313-45E7-920F-28740385A3A0}" dt="2021-04-27T14:07:00.908" v="1667" actId="1036"/>
          <ac:spMkLst>
            <pc:docMk/>
            <pc:sldMk cId="3581169777" sldId="263"/>
            <ac:spMk id="18" creationId="{B0C1746C-EA10-49AF-B697-8D8671138730}"/>
          </ac:spMkLst>
        </pc:spChg>
        <pc:picChg chg="add mod">
          <ac:chgData name="Mathilda Liegeon" userId="afc42a851abf8e5d" providerId="LiveId" clId="{E8564505-F313-45E7-920F-28740385A3A0}" dt="2021-04-27T14:07:06.910" v="1678" actId="1036"/>
          <ac:picMkLst>
            <pc:docMk/>
            <pc:sldMk cId="3581169777" sldId="263"/>
            <ac:picMk id="12" creationId="{2F2C5704-75BF-4C78-A8E9-C7DA6E2CAE34}"/>
          </ac:picMkLst>
        </pc:picChg>
        <pc:picChg chg="add mod modCrop">
          <ac:chgData name="Mathilda Liegeon" userId="afc42a851abf8e5d" providerId="LiveId" clId="{E8564505-F313-45E7-920F-28740385A3A0}" dt="2021-04-27T14:05:33.708" v="1597" actId="1036"/>
          <ac:picMkLst>
            <pc:docMk/>
            <pc:sldMk cId="3581169777" sldId="263"/>
            <ac:picMk id="17" creationId="{C4D9E32D-21E3-46EA-A740-B1D34C2530A5}"/>
          </ac:picMkLst>
        </pc:picChg>
      </pc:sldChg>
      <pc:sldChg chg="addSp delSp modSp new mod modClrScheme chgLayout">
        <pc:chgData name="Mathilda Liegeon" userId="afc42a851abf8e5d" providerId="LiveId" clId="{E8564505-F313-45E7-920F-28740385A3A0}" dt="2021-04-28T07:40:42.988" v="2035" actId="478"/>
        <pc:sldMkLst>
          <pc:docMk/>
          <pc:sldMk cId="3464069883" sldId="264"/>
        </pc:sldMkLst>
        <pc:spChg chg="mod ord">
          <ac:chgData name="Mathilda Liegeon" userId="afc42a851abf8e5d" providerId="LiveId" clId="{E8564505-F313-45E7-920F-28740385A3A0}" dt="2021-04-27T14:07:29.727" v="1680" actId="700"/>
          <ac:spMkLst>
            <pc:docMk/>
            <pc:sldMk cId="3464069883" sldId="264"/>
            <ac:spMk id="2" creationId="{4A016F8C-FEF9-48BD-9230-21575910FDE1}"/>
          </ac:spMkLst>
        </pc:spChg>
        <pc:spChg chg="del">
          <ac:chgData name="Mathilda Liegeon" userId="afc42a851abf8e5d" providerId="LiveId" clId="{E8564505-F313-45E7-920F-28740385A3A0}" dt="2021-04-27T14:04:47.168" v="1537" actId="700"/>
          <ac:spMkLst>
            <pc:docMk/>
            <pc:sldMk cId="3464069883" sldId="264"/>
            <ac:spMk id="3" creationId="{5E11DA4C-FEB1-48E8-9B2A-3F340B4095B0}"/>
          </ac:spMkLst>
        </pc:spChg>
        <pc:spChg chg="del">
          <ac:chgData name="Mathilda Liegeon" userId="afc42a851abf8e5d" providerId="LiveId" clId="{E8564505-F313-45E7-920F-28740385A3A0}" dt="2021-04-27T14:04:47.168" v="1537" actId="700"/>
          <ac:spMkLst>
            <pc:docMk/>
            <pc:sldMk cId="3464069883" sldId="264"/>
            <ac:spMk id="4" creationId="{C7D05D7F-18A6-4480-9AA8-A0F6C8247C50}"/>
          </ac:spMkLst>
        </pc:spChg>
        <pc:spChg chg="add del mod">
          <ac:chgData name="Mathilda Liegeon" userId="afc42a851abf8e5d" providerId="LiveId" clId="{E8564505-F313-45E7-920F-28740385A3A0}" dt="2021-04-27T14:07:26.517" v="1679" actId="478"/>
          <ac:spMkLst>
            <pc:docMk/>
            <pc:sldMk cId="3464069883" sldId="264"/>
            <ac:spMk id="6" creationId="{3410005B-B76A-42E6-A119-E4581CCE67A1}"/>
          </ac:spMkLst>
        </pc:spChg>
        <pc:spChg chg="add mod ord">
          <ac:chgData name="Mathilda Liegeon" userId="afc42a851abf8e5d" providerId="LiveId" clId="{E8564505-F313-45E7-920F-28740385A3A0}" dt="2021-04-27T14:07:46.476" v="1684" actId="20577"/>
          <ac:spMkLst>
            <pc:docMk/>
            <pc:sldMk cId="3464069883" sldId="264"/>
            <ac:spMk id="7" creationId="{93902665-DCC6-4449-913B-4BDC3F31296B}"/>
          </ac:spMkLst>
        </pc:spChg>
        <pc:spChg chg="add mod ord">
          <ac:chgData name="Mathilda Liegeon" userId="afc42a851abf8e5d" providerId="LiveId" clId="{E8564505-F313-45E7-920F-28740385A3A0}" dt="2021-04-27T14:07:39.644" v="1682" actId="20577"/>
          <ac:spMkLst>
            <pc:docMk/>
            <pc:sldMk cId="3464069883" sldId="264"/>
            <ac:spMk id="8" creationId="{8FD05680-059B-412A-8D60-979630618D52}"/>
          </ac:spMkLst>
        </pc:spChg>
        <pc:spChg chg="add mod">
          <ac:chgData name="Mathilda Liegeon" userId="afc42a851abf8e5d" providerId="LiveId" clId="{E8564505-F313-45E7-920F-28740385A3A0}" dt="2021-04-27T14:09:32.491" v="1736" actId="1036"/>
          <ac:spMkLst>
            <pc:docMk/>
            <pc:sldMk cId="3464069883" sldId="264"/>
            <ac:spMk id="9" creationId="{7365624B-8935-4708-819F-CC33C2AD60A2}"/>
          </ac:spMkLst>
        </pc:spChg>
        <pc:spChg chg="add mod">
          <ac:chgData name="Mathilda Liegeon" userId="afc42a851abf8e5d" providerId="LiveId" clId="{E8564505-F313-45E7-920F-28740385A3A0}" dt="2021-04-27T14:09:32.491" v="1736" actId="1036"/>
          <ac:spMkLst>
            <pc:docMk/>
            <pc:sldMk cId="3464069883" sldId="264"/>
            <ac:spMk id="10" creationId="{67B5338A-E60F-4B92-903B-9CA2F4640687}"/>
          </ac:spMkLst>
        </pc:spChg>
        <pc:spChg chg="add mod">
          <ac:chgData name="Mathilda Liegeon" userId="afc42a851abf8e5d" providerId="LiveId" clId="{E8564505-F313-45E7-920F-28740385A3A0}" dt="2021-04-27T14:09:32.491" v="1736" actId="1036"/>
          <ac:spMkLst>
            <pc:docMk/>
            <pc:sldMk cId="3464069883" sldId="264"/>
            <ac:spMk id="11" creationId="{1702FA96-C4A2-459C-8FCB-85364A7BC7D7}"/>
          </ac:spMkLst>
        </pc:spChg>
        <pc:spChg chg="add mod">
          <ac:chgData name="Mathilda Liegeon" userId="afc42a851abf8e5d" providerId="LiveId" clId="{E8564505-F313-45E7-920F-28740385A3A0}" dt="2021-04-27T14:09:32.491" v="1736" actId="1036"/>
          <ac:spMkLst>
            <pc:docMk/>
            <pc:sldMk cId="3464069883" sldId="264"/>
            <ac:spMk id="12" creationId="{7EC5599E-256F-450E-AD4C-04677E4A82AE}"/>
          </ac:spMkLst>
        </pc:spChg>
        <pc:spChg chg="add mod">
          <ac:chgData name="Mathilda Liegeon" userId="afc42a851abf8e5d" providerId="LiveId" clId="{E8564505-F313-45E7-920F-28740385A3A0}" dt="2021-04-27T14:09:22.418" v="1714" actId="1076"/>
          <ac:spMkLst>
            <pc:docMk/>
            <pc:sldMk cId="3464069883" sldId="264"/>
            <ac:spMk id="16" creationId="{E09A9056-542E-4121-9C98-FBD713444B46}"/>
          </ac:spMkLst>
        </pc:spChg>
        <pc:picChg chg="add mod modCrop">
          <ac:chgData name="Mathilda Liegeon" userId="afc42a851abf8e5d" providerId="LiveId" clId="{E8564505-F313-45E7-920F-28740385A3A0}" dt="2021-04-28T07:29:15.191" v="1879" actId="18131"/>
          <ac:picMkLst>
            <pc:docMk/>
            <pc:sldMk cId="3464069883" sldId="264"/>
            <ac:picMk id="13" creationId="{C4C88C92-2837-448C-97C2-77A23217DFB3}"/>
          </ac:picMkLst>
        </pc:picChg>
        <pc:picChg chg="add mod modCrop">
          <ac:chgData name="Mathilda Liegeon" userId="afc42a851abf8e5d" providerId="LiveId" clId="{E8564505-F313-45E7-920F-28740385A3A0}" dt="2021-04-27T14:10:22.663" v="1742" actId="18131"/>
          <ac:picMkLst>
            <pc:docMk/>
            <pc:sldMk cId="3464069883" sldId="264"/>
            <ac:picMk id="14" creationId="{8F3BDCEB-54FD-490D-93BB-D3A5D1C4A795}"/>
          </ac:picMkLst>
        </pc:picChg>
        <pc:picChg chg="add del mod">
          <ac:chgData name="Mathilda Liegeon" userId="afc42a851abf8e5d" providerId="LiveId" clId="{E8564505-F313-45E7-920F-28740385A3A0}" dt="2021-04-28T07:40:42.988" v="2035" actId="478"/>
          <ac:picMkLst>
            <pc:docMk/>
            <pc:sldMk cId="3464069883" sldId="264"/>
            <ac:picMk id="15" creationId="{DB066106-1AD2-4B6E-BB05-34AE91490E56}"/>
          </ac:picMkLst>
        </pc:picChg>
      </pc:sldChg>
      <pc:sldChg chg="addSp delSp modSp new mod">
        <pc:chgData name="Mathilda Liegeon" userId="afc42a851abf8e5d" providerId="LiveId" clId="{E8564505-F313-45E7-920F-28740385A3A0}" dt="2021-04-28T07:50:38.618" v="2239" actId="1038"/>
        <pc:sldMkLst>
          <pc:docMk/>
          <pc:sldMk cId="3735062188" sldId="265"/>
        </pc:sldMkLst>
        <pc:spChg chg="mod">
          <ac:chgData name="Mathilda Liegeon" userId="afc42a851abf8e5d" providerId="LiveId" clId="{E8564505-F313-45E7-920F-28740385A3A0}" dt="2021-04-27T14:10:41.080" v="1746"/>
          <ac:spMkLst>
            <pc:docMk/>
            <pc:sldMk cId="3735062188" sldId="265"/>
            <ac:spMk id="3" creationId="{D5595296-12B8-48EB-960A-1459AA202F1C}"/>
          </ac:spMkLst>
        </pc:spChg>
        <pc:spChg chg="del">
          <ac:chgData name="Mathilda Liegeon" userId="afc42a851abf8e5d" providerId="LiveId" clId="{E8564505-F313-45E7-920F-28740385A3A0}" dt="2021-04-27T14:10:45.061" v="1747" actId="478"/>
          <ac:spMkLst>
            <pc:docMk/>
            <pc:sldMk cId="3735062188" sldId="265"/>
            <ac:spMk id="4" creationId="{4206A645-5CFC-4D42-A518-57254412662C}"/>
          </ac:spMkLst>
        </pc:spChg>
        <pc:spChg chg="add del mod">
          <ac:chgData name="Mathilda Liegeon" userId="afc42a851abf8e5d" providerId="LiveId" clId="{E8564505-F313-45E7-920F-28740385A3A0}" dt="2021-04-27T14:14:48.351" v="1758" actId="478"/>
          <ac:spMkLst>
            <pc:docMk/>
            <pc:sldMk cId="3735062188" sldId="265"/>
            <ac:spMk id="4" creationId="{9C63277F-01B0-4054-8AD6-94550F532EFE}"/>
          </ac:spMkLst>
        </pc:spChg>
        <pc:spChg chg="add del">
          <ac:chgData name="Mathilda Liegeon" userId="afc42a851abf8e5d" providerId="LiveId" clId="{E8564505-F313-45E7-920F-28740385A3A0}" dt="2021-04-27T14:13:31.898" v="1750"/>
          <ac:spMkLst>
            <pc:docMk/>
            <pc:sldMk cId="3735062188" sldId="265"/>
            <ac:spMk id="5" creationId="{BC37B573-A7EA-4F53-A697-5F183211FD07}"/>
          </ac:spMkLst>
        </pc:spChg>
        <pc:spChg chg="add del">
          <ac:chgData name="Mathilda Liegeon" userId="afc42a851abf8e5d" providerId="LiveId" clId="{E8564505-F313-45E7-920F-28740385A3A0}" dt="2021-04-27T14:13:31.898" v="1750"/>
          <ac:spMkLst>
            <pc:docMk/>
            <pc:sldMk cId="3735062188" sldId="265"/>
            <ac:spMk id="6" creationId="{9479D4B0-266C-4435-A790-5374DFC27CA1}"/>
          </ac:spMkLst>
        </pc:spChg>
        <pc:spChg chg="add del mod">
          <ac:chgData name="Mathilda Liegeon" userId="afc42a851abf8e5d" providerId="LiveId" clId="{E8564505-F313-45E7-920F-28740385A3A0}" dt="2021-04-28T07:41:19.090" v="2046" actId="478"/>
          <ac:spMkLst>
            <pc:docMk/>
            <pc:sldMk cId="3735062188" sldId="265"/>
            <ac:spMk id="7" creationId="{61912725-7801-4E8C-86A6-78FD69A8F437}"/>
          </ac:spMkLst>
        </pc:spChg>
        <pc:spChg chg="add del">
          <ac:chgData name="Mathilda Liegeon" userId="afc42a851abf8e5d" providerId="LiveId" clId="{E8564505-F313-45E7-920F-28740385A3A0}" dt="2021-04-27T14:13:31.898" v="1750"/>
          <ac:spMkLst>
            <pc:docMk/>
            <pc:sldMk cId="3735062188" sldId="265"/>
            <ac:spMk id="7" creationId="{E75E8EAB-D6FC-4848-9647-60D853A9E352}"/>
          </ac:spMkLst>
        </pc:spChg>
        <pc:spChg chg="add mod">
          <ac:chgData name="Mathilda Liegeon" userId="afc42a851abf8e5d" providerId="LiveId" clId="{E8564505-F313-45E7-920F-28740385A3A0}" dt="2021-04-28T07:43:35.121" v="2097" actId="1036"/>
          <ac:spMkLst>
            <pc:docMk/>
            <pc:sldMk cId="3735062188" sldId="265"/>
            <ac:spMk id="9" creationId="{F13FD808-E634-44D1-9E02-B9E38F44612C}"/>
          </ac:spMkLst>
        </pc:spChg>
        <pc:spChg chg="add del mod ord">
          <ac:chgData name="Mathilda Liegeon" userId="afc42a851abf8e5d" providerId="LiveId" clId="{E8564505-F313-45E7-920F-28740385A3A0}" dt="2021-04-28T07:43:08.705" v="2087" actId="478"/>
          <ac:spMkLst>
            <pc:docMk/>
            <pc:sldMk cId="3735062188" sldId="265"/>
            <ac:spMk id="13" creationId="{6DCB583E-6E56-4520-B8B5-C3389129D36A}"/>
          </ac:spMkLst>
        </pc:spChg>
        <pc:spChg chg="add del mod">
          <ac:chgData name="Mathilda Liegeon" userId="afc42a851abf8e5d" providerId="LiveId" clId="{E8564505-F313-45E7-920F-28740385A3A0}" dt="2021-04-27T14:21:37.757" v="1798" actId="478"/>
          <ac:spMkLst>
            <pc:docMk/>
            <pc:sldMk cId="3735062188" sldId="265"/>
            <ac:spMk id="13" creationId="{8B9E9003-6B2E-44F8-BC41-0FC4CAF15E5D}"/>
          </ac:spMkLst>
        </pc:spChg>
        <pc:spChg chg="add mod ord">
          <ac:chgData name="Mathilda Liegeon" userId="afc42a851abf8e5d" providerId="LiveId" clId="{E8564505-F313-45E7-920F-28740385A3A0}" dt="2021-04-28T07:50:03.869" v="2190" actId="167"/>
          <ac:spMkLst>
            <pc:docMk/>
            <pc:sldMk cId="3735062188" sldId="265"/>
            <ac:spMk id="14" creationId="{52DA7CD2-69ED-49DD-B89F-DCE96AF87B99}"/>
          </ac:spMkLst>
        </pc:spChg>
        <pc:spChg chg="add mod ord">
          <ac:chgData name="Mathilda Liegeon" userId="afc42a851abf8e5d" providerId="LiveId" clId="{E8564505-F313-45E7-920F-28740385A3A0}" dt="2021-04-28T07:48:06.135" v="2165" actId="14100"/>
          <ac:spMkLst>
            <pc:docMk/>
            <pc:sldMk cId="3735062188" sldId="265"/>
            <ac:spMk id="15" creationId="{D60B0F3B-FFF1-4C01-9514-ABF30163F261}"/>
          </ac:spMkLst>
        </pc:spChg>
        <pc:spChg chg="add del mod">
          <ac:chgData name="Mathilda Liegeon" userId="afc42a851abf8e5d" providerId="LiveId" clId="{E8564505-F313-45E7-920F-28740385A3A0}" dt="2021-04-28T07:44:26.205" v="2110" actId="478"/>
          <ac:spMkLst>
            <pc:docMk/>
            <pc:sldMk cId="3735062188" sldId="265"/>
            <ac:spMk id="16" creationId="{300D5AA2-40AE-4511-A548-32E9EDBD9A3C}"/>
          </ac:spMkLst>
        </pc:spChg>
        <pc:spChg chg="add del mod">
          <ac:chgData name="Mathilda Liegeon" userId="afc42a851abf8e5d" providerId="LiveId" clId="{E8564505-F313-45E7-920F-28740385A3A0}" dt="2021-04-28T07:46:07.273" v="2137" actId="478"/>
          <ac:spMkLst>
            <pc:docMk/>
            <pc:sldMk cId="3735062188" sldId="265"/>
            <ac:spMk id="17" creationId="{35B189EF-392A-43B6-AD7D-076B460DF2EB}"/>
          </ac:spMkLst>
        </pc:spChg>
        <pc:spChg chg="add del mod">
          <ac:chgData name="Mathilda Liegeon" userId="afc42a851abf8e5d" providerId="LiveId" clId="{E8564505-F313-45E7-920F-28740385A3A0}" dt="2021-04-28T07:46:07.273" v="2137" actId="478"/>
          <ac:spMkLst>
            <pc:docMk/>
            <pc:sldMk cId="3735062188" sldId="265"/>
            <ac:spMk id="19" creationId="{500AA4E3-33D8-4C1B-9BC0-1868D2585310}"/>
          </ac:spMkLst>
        </pc:spChg>
        <pc:spChg chg="add del mod">
          <ac:chgData name="Mathilda Liegeon" userId="afc42a851abf8e5d" providerId="LiveId" clId="{E8564505-F313-45E7-920F-28740385A3A0}" dt="2021-04-28T07:45:51.130" v="2136" actId="478"/>
          <ac:spMkLst>
            <pc:docMk/>
            <pc:sldMk cId="3735062188" sldId="265"/>
            <ac:spMk id="20" creationId="{86D5C94E-A5FC-4948-9EA7-9B5E188D2132}"/>
          </ac:spMkLst>
        </pc:spChg>
        <pc:spChg chg="add del mod">
          <ac:chgData name="Mathilda Liegeon" userId="afc42a851abf8e5d" providerId="LiveId" clId="{E8564505-F313-45E7-920F-28740385A3A0}" dt="2021-04-28T07:48:57.733" v="2172" actId="478"/>
          <ac:spMkLst>
            <pc:docMk/>
            <pc:sldMk cId="3735062188" sldId="265"/>
            <ac:spMk id="21" creationId="{DC0ADF95-DF47-4E72-BE42-0B9E70F3569F}"/>
          </ac:spMkLst>
        </pc:spChg>
        <pc:spChg chg="add del mod">
          <ac:chgData name="Mathilda Liegeon" userId="afc42a851abf8e5d" providerId="LiveId" clId="{E8564505-F313-45E7-920F-28740385A3A0}" dt="2021-04-28T07:48:58.829" v="2173" actId="478"/>
          <ac:spMkLst>
            <pc:docMk/>
            <pc:sldMk cId="3735062188" sldId="265"/>
            <ac:spMk id="22" creationId="{25ADE465-A472-45FD-AE78-D2EE46067777}"/>
          </ac:spMkLst>
        </pc:spChg>
        <pc:spChg chg="add del mod">
          <ac:chgData name="Mathilda Liegeon" userId="afc42a851abf8e5d" providerId="LiveId" clId="{E8564505-F313-45E7-920F-28740385A3A0}" dt="2021-04-28T07:49:00.172" v="2174" actId="478"/>
          <ac:spMkLst>
            <pc:docMk/>
            <pc:sldMk cId="3735062188" sldId="265"/>
            <ac:spMk id="23" creationId="{6FF1843C-C1E1-42C4-8056-DE9AD83E6D44}"/>
          </ac:spMkLst>
        </pc:spChg>
        <pc:spChg chg="add mod ord">
          <ac:chgData name="Mathilda Liegeon" userId="afc42a851abf8e5d" providerId="LiveId" clId="{E8564505-F313-45E7-920F-28740385A3A0}" dt="2021-04-28T07:50:38.618" v="2239" actId="1038"/>
          <ac:spMkLst>
            <pc:docMk/>
            <pc:sldMk cId="3735062188" sldId="265"/>
            <ac:spMk id="25" creationId="{79738D4C-194B-4DAE-A3D3-5C67FB7732D7}"/>
          </ac:spMkLst>
        </pc:spChg>
        <pc:spChg chg="add mod ord">
          <ac:chgData name="Mathilda Liegeon" userId="afc42a851abf8e5d" providerId="LiveId" clId="{E8564505-F313-45E7-920F-28740385A3A0}" dt="2021-04-28T07:50:38.618" v="2239" actId="1038"/>
          <ac:spMkLst>
            <pc:docMk/>
            <pc:sldMk cId="3735062188" sldId="265"/>
            <ac:spMk id="26" creationId="{2BF8F6DB-44EC-4485-91BA-998660AECF98}"/>
          </ac:spMkLst>
        </pc:spChg>
        <pc:spChg chg="add mod ord">
          <ac:chgData name="Mathilda Liegeon" userId="afc42a851abf8e5d" providerId="LiveId" clId="{E8564505-F313-45E7-920F-28740385A3A0}" dt="2021-04-28T07:50:38.618" v="2239" actId="1038"/>
          <ac:spMkLst>
            <pc:docMk/>
            <pc:sldMk cId="3735062188" sldId="265"/>
            <ac:spMk id="27" creationId="{1C460A29-3EF5-4501-A4E7-EA35D8409B73}"/>
          </ac:spMkLst>
        </pc:spChg>
        <pc:spChg chg="add mod">
          <ac:chgData name="Mathilda Liegeon" userId="afc42a851abf8e5d" providerId="LiveId" clId="{E8564505-F313-45E7-920F-28740385A3A0}" dt="2021-04-28T07:50:38.618" v="2239" actId="1038"/>
          <ac:spMkLst>
            <pc:docMk/>
            <pc:sldMk cId="3735062188" sldId="265"/>
            <ac:spMk id="28" creationId="{D5549D89-60E5-4EF3-A13A-AC2A02A518D1}"/>
          </ac:spMkLst>
        </pc:spChg>
        <pc:picChg chg="add del mod">
          <ac:chgData name="Mathilda Liegeon" userId="afc42a851abf8e5d" providerId="LiveId" clId="{E8564505-F313-45E7-920F-28740385A3A0}" dt="2021-04-28T07:39:13.389" v="2003" actId="478"/>
          <ac:picMkLst>
            <pc:docMk/>
            <pc:sldMk cId="3735062188" sldId="265"/>
            <ac:picMk id="4" creationId="{74ED5D18-9CD5-458A-92AC-B54D8C4B8D34}"/>
          </ac:picMkLst>
        </pc:picChg>
        <pc:picChg chg="add del mod modCrop">
          <ac:chgData name="Mathilda Liegeon" userId="afc42a851abf8e5d" providerId="LiveId" clId="{E8564505-F313-45E7-920F-28740385A3A0}" dt="2021-04-28T07:40:45.010" v="2036" actId="478"/>
          <ac:picMkLst>
            <pc:docMk/>
            <pc:sldMk cId="3735062188" sldId="265"/>
            <ac:picMk id="6" creationId="{5E7E9BAC-FAC9-4E9D-8BA6-FC6A2E7AF1BD}"/>
          </ac:picMkLst>
        </pc:picChg>
        <pc:picChg chg="add mod modCrop">
          <ac:chgData name="Mathilda Liegeon" userId="afc42a851abf8e5d" providerId="LiveId" clId="{E8564505-F313-45E7-920F-28740385A3A0}" dt="2021-04-28T07:43:35.121" v="2097" actId="1036"/>
          <ac:picMkLst>
            <pc:docMk/>
            <pc:sldMk cId="3735062188" sldId="265"/>
            <ac:picMk id="11" creationId="{3EFE40BE-4E20-4F4D-83FD-11E766FB35FC}"/>
          </ac:picMkLst>
        </pc:picChg>
        <pc:picChg chg="add mod ord">
          <ac:chgData name="Mathilda Liegeon" userId="afc42a851abf8e5d" providerId="LiveId" clId="{E8564505-F313-45E7-920F-28740385A3A0}" dt="2021-04-28T07:50:38.618" v="2239" actId="1038"/>
          <ac:picMkLst>
            <pc:docMk/>
            <pc:sldMk cId="3735062188" sldId="265"/>
            <ac:picMk id="12" creationId="{DC210413-CE28-4C0D-9E48-0A448A988DE6}"/>
          </ac:picMkLst>
        </pc:picChg>
        <pc:picChg chg="add del mod">
          <ac:chgData name="Mathilda Liegeon" userId="afc42a851abf8e5d" providerId="LiveId" clId="{E8564505-F313-45E7-920F-28740385A3A0}" dt="2021-04-28T07:44:20.643" v="2107" actId="478"/>
          <ac:picMkLst>
            <pc:docMk/>
            <pc:sldMk cId="3735062188" sldId="265"/>
            <ac:picMk id="18" creationId="{48037626-4DEC-4880-B374-B5DFA2038137}"/>
          </ac:picMkLst>
        </pc:picChg>
        <pc:picChg chg="add del mod">
          <ac:chgData name="Mathilda Liegeon" userId="afc42a851abf8e5d" providerId="LiveId" clId="{E8564505-F313-45E7-920F-28740385A3A0}" dt="2021-04-28T07:48:56.724" v="2171" actId="478"/>
          <ac:picMkLst>
            <pc:docMk/>
            <pc:sldMk cId="3735062188" sldId="265"/>
            <ac:picMk id="24" creationId="{F3011D84-B5B4-4990-807D-3FD03645A69F}"/>
          </ac:picMkLst>
        </pc:picChg>
      </pc:sldChg>
      <pc:sldChg chg="modSp new del mod">
        <pc:chgData name="Mathilda Liegeon" userId="afc42a851abf8e5d" providerId="LiveId" clId="{E8564505-F313-45E7-920F-28740385A3A0}" dt="2021-04-27T14:23:20.751" v="1815" actId="47"/>
        <pc:sldMkLst>
          <pc:docMk/>
          <pc:sldMk cId="410903681" sldId="266"/>
        </pc:sldMkLst>
        <pc:spChg chg="mod">
          <ac:chgData name="Mathilda Liegeon" userId="afc42a851abf8e5d" providerId="LiveId" clId="{E8564505-F313-45E7-920F-28740385A3A0}" dt="2021-04-27T14:20:11.257" v="1780" actId="20577"/>
          <ac:spMkLst>
            <pc:docMk/>
            <pc:sldMk cId="410903681" sldId="266"/>
            <ac:spMk id="3" creationId="{B84180A7-C23B-434F-8186-7189C4825269}"/>
          </ac:spMkLst>
        </pc:spChg>
        <pc:spChg chg="mod">
          <ac:chgData name="Mathilda Liegeon" userId="afc42a851abf8e5d" providerId="LiveId" clId="{E8564505-F313-45E7-920F-28740385A3A0}" dt="2021-04-27T14:20:21.500" v="1782" actId="20577"/>
          <ac:spMkLst>
            <pc:docMk/>
            <pc:sldMk cId="410903681" sldId="266"/>
            <ac:spMk id="4" creationId="{5A4B21A4-D46E-4119-8D4F-86EA0956E6FA}"/>
          </ac:spMkLst>
        </pc:spChg>
      </pc:sldChg>
      <pc:sldChg chg="addSp delSp modSp new mod">
        <pc:chgData name="Mathilda Liegeon" userId="afc42a851abf8e5d" providerId="LiveId" clId="{E8564505-F313-45E7-920F-28740385A3A0}" dt="2021-04-28T13:13:06.456" v="4066" actId="18131"/>
        <pc:sldMkLst>
          <pc:docMk/>
          <pc:sldMk cId="2808611475" sldId="266"/>
        </pc:sldMkLst>
        <pc:spChg chg="mod">
          <ac:chgData name="Mathilda Liegeon" userId="afc42a851abf8e5d" providerId="LiveId" clId="{E8564505-F313-45E7-920F-28740385A3A0}" dt="2021-04-28T07:51:19.671" v="2243"/>
          <ac:spMkLst>
            <pc:docMk/>
            <pc:sldMk cId="2808611475" sldId="266"/>
            <ac:spMk id="3" creationId="{6E0C2FD4-684B-4989-B7CA-C414FF653933}"/>
          </ac:spMkLst>
        </pc:spChg>
        <pc:spChg chg="mod">
          <ac:chgData name="Mathilda Liegeon" userId="afc42a851abf8e5d" providerId="LiveId" clId="{E8564505-F313-45E7-920F-28740385A3A0}" dt="2021-04-28T07:52:07.909" v="2259" actId="20577"/>
          <ac:spMkLst>
            <pc:docMk/>
            <pc:sldMk cId="2808611475" sldId="266"/>
            <ac:spMk id="4" creationId="{B4528116-25A0-4B22-A98F-DF87AD29350B}"/>
          </ac:spMkLst>
        </pc:spChg>
        <pc:spChg chg="add del">
          <ac:chgData name="Mathilda Liegeon" userId="afc42a851abf8e5d" providerId="LiveId" clId="{E8564505-F313-45E7-920F-28740385A3A0}" dt="2021-04-28T07:52:32.700" v="2261" actId="478"/>
          <ac:spMkLst>
            <pc:docMk/>
            <pc:sldMk cId="2808611475" sldId="266"/>
            <ac:spMk id="6" creationId="{9331EE16-4849-4559-A8F6-0D12A1360252}"/>
          </ac:spMkLst>
        </pc:spChg>
        <pc:spChg chg="add mod">
          <ac:chgData name="Mathilda Liegeon" userId="afc42a851abf8e5d" providerId="LiveId" clId="{E8564505-F313-45E7-920F-28740385A3A0}" dt="2021-04-28T13:12:03.631" v="4045"/>
          <ac:spMkLst>
            <pc:docMk/>
            <pc:sldMk cId="2808611475" sldId="266"/>
            <ac:spMk id="6" creationId="{A33C403C-AC59-42CC-A1EC-DA53D628C5EA}"/>
          </ac:spMkLst>
        </pc:spChg>
        <pc:spChg chg="add mod">
          <ac:chgData name="Mathilda Liegeon" userId="afc42a851abf8e5d" providerId="LiveId" clId="{E8564505-F313-45E7-920F-28740385A3A0}" dt="2021-04-28T13:12:03.631" v="4045"/>
          <ac:spMkLst>
            <pc:docMk/>
            <pc:sldMk cId="2808611475" sldId="266"/>
            <ac:spMk id="7" creationId="{C6AB3322-280B-4784-AF81-E7505F1C6330}"/>
          </ac:spMkLst>
        </pc:spChg>
        <pc:spChg chg="add mod">
          <ac:chgData name="Mathilda Liegeon" userId="afc42a851abf8e5d" providerId="LiveId" clId="{E8564505-F313-45E7-920F-28740385A3A0}" dt="2021-04-28T13:12:17.675" v="4061" actId="1036"/>
          <ac:spMkLst>
            <pc:docMk/>
            <pc:sldMk cId="2808611475" sldId="266"/>
            <ac:spMk id="8" creationId="{5B0B42D5-9276-4335-AB47-134E91C4DF80}"/>
          </ac:spMkLst>
        </pc:spChg>
        <pc:spChg chg="add mod">
          <ac:chgData name="Mathilda Liegeon" userId="afc42a851abf8e5d" providerId="LiveId" clId="{E8564505-F313-45E7-920F-28740385A3A0}" dt="2021-04-28T13:12:03.631" v="4045"/>
          <ac:spMkLst>
            <pc:docMk/>
            <pc:sldMk cId="2808611475" sldId="266"/>
            <ac:spMk id="9" creationId="{7666D0A7-B8A1-4A22-86E3-340EE2A00C6B}"/>
          </ac:spMkLst>
        </pc:spChg>
        <pc:spChg chg="add mod">
          <ac:chgData name="Mathilda Liegeon" userId="afc42a851abf8e5d" providerId="LiveId" clId="{E8564505-F313-45E7-920F-28740385A3A0}" dt="2021-04-28T13:12:03.631" v="4045"/>
          <ac:spMkLst>
            <pc:docMk/>
            <pc:sldMk cId="2808611475" sldId="266"/>
            <ac:spMk id="10" creationId="{D2B16289-3505-4806-9F7B-FC5F0D78C1A3}"/>
          </ac:spMkLst>
        </pc:spChg>
        <pc:spChg chg="add del mod">
          <ac:chgData name="Mathilda Liegeon" userId="afc42a851abf8e5d" providerId="LiveId" clId="{E8564505-F313-45E7-920F-28740385A3A0}" dt="2021-04-28T08:16:53.425" v="2482" actId="478"/>
          <ac:spMkLst>
            <pc:docMk/>
            <pc:sldMk cId="2808611475" sldId="266"/>
            <ac:spMk id="11" creationId="{E5072F66-9E14-4297-B9BE-F44A69DE113E}"/>
          </ac:spMkLst>
        </pc:spChg>
        <pc:picChg chg="add del mod">
          <ac:chgData name="Mathilda Liegeon" userId="afc42a851abf8e5d" providerId="LiveId" clId="{E8564505-F313-45E7-920F-28740385A3A0}" dt="2021-04-28T08:16:53.425" v="2482" actId="478"/>
          <ac:picMkLst>
            <pc:docMk/>
            <pc:sldMk cId="2808611475" sldId="266"/>
            <ac:picMk id="9" creationId="{DB6B5A09-EE52-4EF5-8EA5-84D60744857E}"/>
          </ac:picMkLst>
        </pc:picChg>
        <pc:picChg chg="add mod modCrop">
          <ac:chgData name="Mathilda Liegeon" userId="afc42a851abf8e5d" providerId="LiveId" clId="{E8564505-F313-45E7-920F-28740385A3A0}" dt="2021-04-28T13:12:50.705" v="4065" actId="18131"/>
          <ac:picMkLst>
            <pc:docMk/>
            <pc:sldMk cId="2808611475" sldId="266"/>
            <ac:picMk id="11" creationId="{97C4A7E9-FD34-4594-A423-48BF99F68987}"/>
          </ac:picMkLst>
        </pc:picChg>
        <pc:picChg chg="add mod modCrop">
          <ac:chgData name="Mathilda Liegeon" userId="afc42a851abf8e5d" providerId="LiveId" clId="{E8564505-F313-45E7-920F-28740385A3A0}" dt="2021-04-28T13:13:06.456" v="4066" actId="18131"/>
          <ac:picMkLst>
            <pc:docMk/>
            <pc:sldMk cId="2808611475" sldId="266"/>
            <ac:picMk id="12" creationId="{E8C4DECC-7CF7-45C6-A4BC-D577735B791A}"/>
          </ac:picMkLst>
        </pc:picChg>
      </pc:sldChg>
      <pc:sldChg chg="addSp delSp modSp new mod modClrScheme chgLayout">
        <pc:chgData name="Mathilda Liegeon" userId="afc42a851abf8e5d" providerId="LiveId" clId="{E8564505-F313-45E7-920F-28740385A3A0}" dt="2021-04-28T12:23:20.812" v="3312" actId="1076"/>
        <pc:sldMkLst>
          <pc:docMk/>
          <pc:sldMk cId="2868900328" sldId="267"/>
        </pc:sldMkLst>
        <pc:spChg chg="mod ord">
          <ac:chgData name="Mathilda Liegeon" userId="afc42a851abf8e5d" providerId="LiveId" clId="{E8564505-F313-45E7-920F-28740385A3A0}" dt="2021-04-28T08:27:41.622" v="2504" actId="700"/>
          <ac:spMkLst>
            <pc:docMk/>
            <pc:sldMk cId="2868900328" sldId="267"/>
            <ac:spMk id="2" creationId="{DF81E399-2F47-4C6B-AD8C-99EBE02BB387}"/>
          </ac:spMkLst>
        </pc:spChg>
        <pc:spChg chg="del">
          <ac:chgData name="Mathilda Liegeon" userId="afc42a851abf8e5d" providerId="LiveId" clId="{E8564505-F313-45E7-920F-28740385A3A0}" dt="2021-04-28T08:27:41.622" v="2504" actId="700"/>
          <ac:spMkLst>
            <pc:docMk/>
            <pc:sldMk cId="2868900328" sldId="267"/>
            <ac:spMk id="3" creationId="{534CE866-4DED-46AF-A38F-2DABBA9B8E75}"/>
          </ac:spMkLst>
        </pc:spChg>
        <pc:spChg chg="del">
          <ac:chgData name="Mathilda Liegeon" userId="afc42a851abf8e5d" providerId="LiveId" clId="{E8564505-F313-45E7-920F-28740385A3A0}" dt="2021-04-28T08:27:41.622" v="2504" actId="700"/>
          <ac:spMkLst>
            <pc:docMk/>
            <pc:sldMk cId="2868900328" sldId="267"/>
            <ac:spMk id="4" creationId="{DEC813CC-EC80-4C27-A3A6-78314EB28CB4}"/>
          </ac:spMkLst>
        </pc:spChg>
        <pc:spChg chg="add mod">
          <ac:chgData name="Mathilda Liegeon" userId="afc42a851abf8e5d" providerId="LiveId" clId="{E8564505-F313-45E7-920F-28740385A3A0}" dt="2021-04-28T09:44:56.461" v="2820" actId="1036"/>
          <ac:spMkLst>
            <pc:docMk/>
            <pc:sldMk cId="2868900328" sldId="267"/>
            <ac:spMk id="6" creationId="{3C08FA48-1119-45B3-B28B-CCF5B172D5A1}"/>
          </ac:spMkLst>
        </pc:spChg>
        <pc:spChg chg="add del mod ord">
          <ac:chgData name="Mathilda Liegeon" userId="afc42a851abf8e5d" providerId="LiveId" clId="{E8564505-F313-45E7-920F-28740385A3A0}" dt="2021-04-28T09:44:43.633" v="2812" actId="14100"/>
          <ac:spMkLst>
            <pc:docMk/>
            <pc:sldMk cId="2868900328" sldId="267"/>
            <ac:spMk id="7" creationId="{77E83126-BEFB-44AA-8441-30C047BB0196}"/>
          </ac:spMkLst>
        </pc:spChg>
        <pc:spChg chg="add mod">
          <ac:chgData name="Mathilda Liegeon" userId="afc42a851abf8e5d" providerId="LiveId" clId="{E8564505-F313-45E7-920F-28740385A3A0}" dt="2021-04-28T09:44:21.995" v="2794" actId="14100"/>
          <ac:spMkLst>
            <pc:docMk/>
            <pc:sldMk cId="2868900328" sldId="267"/>
            <ac:spMk id="8" creationId="{D591443C-6797-4E93-8E9E-0E71E1D4E03B}"/>
          </ac:spMkLst>
        </pc:spChg>
        <pc:spChg chg="add mod">
          <ac:chgData name="Mathilda Liegeon" userId="afc42a851abf8e5d" providerId="LiveId" clId="{E8564505-F313-45E7-920F-28740385A3A0}" dt="2021-04-28T09:44:37.876" v="2811" actId="1038"/>
          <ac:spMkLst>
            <pc:docMk/>
            <pc:sldMk cId="2868900328" sldId="267"/>
            <ac:spMk id="11" creationId="{36AEB4B4-7A89-43E8-94EF-85CC51B9BC69}"/>
          </ac:spMkLst>
        </pc:spChg>
        <pc:spChg chg="add mod">
          <ac:chgData name="Mathilda Liegeon" userId="afc42a851abf8e5d" providerId="LiveId" clId="{E8564505-F313-45E7-920F-28740385A3A0}" dt="2021-04-28T09:44:47.159" v="2814" actId="1037"/>
          <ac:spMkLst>
            <pc:docMk/>
            <pc:sldMk cId="2868900328" sldId="267"/>
            <ac:spMk id="14" creationId="{107B99E8-2C10-4895-B4D4-4E2B810C95A4}"/>
          </ac:spMkLst>
        </pc:spChg>
        <pc:spChg chg="add mod">
          <ac:chgData name="Mathilda Liegeon" userId="afc42a851abf8e5d" providerId="LiveId" clId="{E8564505-F313-45E7-920F-28740385A3A0}" dt="2021-04-28T09:45:18.160" v="2830" actId="14100"/>
          <ac:spMkLst>
            <pc:docMk/>
            <pc:sldMk cId="2868900328" sldId="267"/>
            <ac:spMk id="15" creationId="{418AE81B-BEFF-4BDE-BCA6-410B8321D472}"/>
          </ac:spMkLst>
        </pc:spChg>
        <pc:graphicFrameChg chg="add mod modGraphic">
          <ac:chgData name="Mathilda Liegeon" userId="afc42a851abf8e5d" providerId="LiveId" clId="{E8564505-F313-45E7-920F-28740385A3A0}" dt="2021-04-28T09:44:37.876" v="2811" actId="1038"/>
          <ac:graphicFrameMkLst>
            <pc:docMk/>
            <pc:sldMk cId="2868900328" sldId="267"/>
            <ac:graphicFrameMk id="12" creationId="{C5C7AB33-BA5A-4D73-8795-D16623C9CE38}"/>
          </ac:graphicFrameMkLst>
        </pc:graphicFrameChg>
        <pc:picChg chg="add mod ord modCrop">
          <ac:chgData name="Mathilda Liegeon" userId="afc42a851abf8e5d" providerId="LiveId" clId="{E8564505-F313-45E7-920F-28740385A3A0}" dt="2021-04-28T12:23:20.812" v="3312" actId="1076"/>
          <ac:picMkLst>
            <pc:docMk/>
            <pc:sldMk cId="2868900328" sldId="267"/>
            <ac:picMk id="5" creationId="{61DF7962-AC92-4844-88C4-8A21BC61EDA2}"/>
          </ac:picMkLst>
        </pc:picChg>
        <pc:picChg chg="add mod modCrop">
          <ac:chgData name="Mathilda Liegeon" userId="afc42a851abf8e5d" providerId="LiveId" clId="{E8564505-F313-45E7-920F-28740385A3A0}" dt="2021-04-28T09:44:14.048" v="2792" actId="1038"/>
          <ac:picMkLst>
            <pc:docMk/>
            <pc:sldMk cId="2868900328" sldId="267"/>
            <ac:picMk id="9" creationId="{1B888CA4-C46B-4412-8ED5-44F6536A34F6}"/>
          </ac:picMkLst>
        </pc:picChg>
      </pc:sldChg>
      <pc:sldChg chg="addSp delSp modSp new mod">
        <pc:chgData name="Mathilda Liegeon" userId="afc42a851abf8e5d" providerId="LiveId" clId="{E8564505-F313-45E7-920F-28740385A3A0}" dt="2021-04-28T12:02:40.753" v="3084" actId="14100"/>
        <pc:sldMkLst>
          <pc:docMk/>
          <pc:sldMk cId="2468070653" sldId="268"/>
        </pc:sldMkLst>
        <pc:spChg chg="add mod">
          <ac:chgData name="Mathilda Liegeon" userId="afc42a851abf8e5d" providerId="LiveId" clId="{E8564505-F313-45E7-920F-28740385A3A0}" dt="2021-04-28T12:00:49.500" v="3060" actId="1036"/>
          <ac:spMkLst>
            <pc:docMk/>
            <pc:sldMk cId="2468070653" sldId="268"/>
            <ac:spMk id="3" creationId="{CC020634-4969-46E6-BF68-23DBD09C1F50}"/>
          </ac:spMkLst>
        </pc:spChg>
        <pc:spChg chg="add mod">
          <ac:chgData name="Mathilda Liegeon" userId="afc42a851abf8e5d" providerId="LiveId" clId="{E8564505-F313-45E7-920F-28740385A3A0}" dt="2021-04-28T12:00:49.500" v="3060" actId="1036"/>
          <ac:spMkLst>
            <pc:docMk/>
            <pc:sldMk cId="2468070653" sldId="268"/>
            <ac:spMk id="5" creationId="{D183A4BE-82B2-4356-B44F-AF38A902B842}"/>
          </ac:spMkLst>
        </pc:spChg>
        <pc:spChg chg="add mod">
          <ac:chgData name="Mathilda Liegeon" userId="afc42a851abf8e5d" providerId="LiveId" clId="{E8564505-F313-45E7-920F-28740385A3A0}" dt="2021-04-28T12:00:49.500" v="3060" actId="1036"/>
          <ac:spMkLst>
            <pc:docMk/>
            <pc:sldMk cId="2468070653" sldId="268"/>
            <ac:spMk id="7" creationId="{0E8540A6-9B2E-4A0A-9F4A-21576EB061FB}"/>
          </ac:spMkLst>
        </pc:spChg>
        <pc:spChg chg="add del mod">
          <ac:chgData name="Mathilda Liegeon" userId="afc42a851abf8e5d" providerId="LiveId" clId="{E8564505-F313-45E7-920F-28740385A3A0}" dt="2021-04-28T09:46:33.207" v="2849"/>
          <ac:spMkLst>
            <pc:docMk/>
            <pc:sldMk cId="2468070653" sldId="268"/>
            <ac:spMk id="8" creationId="{64E4FDB0-3776-4D46-AFD2-B1CE62C69C1F}"/>
          </ac:spMkLst>
        </pc:spChg>
        <pc:spChg chg="add del mod">
          <ac:chgData name="Mathilda Liegeon" userId="afc42a851abf8e5d" providerId="LiveId" clId="{E8564505-F313-45E7-920F-28740385A3A0}" dt="2021-04-28T11:51:41.950" v="2913" actId="478"/>
          <ac:spMkLst>
            <pc:docMk/>
            <pc:sldMk cId="2468070653" sldId="268"/>
            <ac:spMk id="9" creationId="{2660579C-214B-4BFD-A492-258810E81023}"/>
          </ac:spMkLst>
        </pc:spChg>
        <pc:spChg chg="add mod">
          <ac:chgData name="Mathilda Liegeon" userId="afc42a851abf8e5d" providerId="LiveId" clId="{E8564505-F313-45E7-920F-28740385A3A0}" dt="2021-04-28T12:00:44.935" v="3047" actId="1035"/>
          <ac:spMkLst>
            <pc:docMk/>
            <pc:sldMk cId="2468070653" sldId="268"/>
            <ac:spMk id="12" creationId="{19DCC987-A9AD-4FD0-A81D-65A27E6E6FAD}"/>
          </ac:spMkLst>
        </pc:spChg>
        <pc:spChg chg="add mod">
          <ac:chgData name="Mathilda Liegeon" userId="afc42a851abf8e5d" providerId="LiveId" clId="{E8564505-F313-45E7-920F-28740385A3A0}" dt="2021-04-28T12:00:44.935" v="3047" actId="1035"/>
          <ac:spMkLst>
            <pc:docMk/>
            <pc:sldMk cId="2468070653" sldId="268"/>
            <ac:spMk id="13" creationId="{676E1148-DE9E-4470-97F1-5F346855AC4D}"/>
          </ac:spMkLst>
        </pc:spChg>
        <pc:spChg chg="add del mod">
          <ac:chgData name="Mathilda Liegeon" userId="afc42a851abf8e5d" providerId="LiveId" clId="{E8564505-F313-45E7-920F-28740385A3A0}" dt="2021-04-28T11:50:21.690" v="2894" actId="478"/>
          <ac:spMkLst>
            <pc:docMk/>
            <pc:sldMk cId="2468070653" sldId="268"/>
            <ac:spMk id="14" creationId="{E5B196D3-A56F-4411-948E-F52887364E3F}"/>
          </ac:spMkLst>
        </pc:spChg>
        <pc:spChg chg="add mod ord">
          <ac:chgData name="Mathilda Liegeon" userId="afc42a851abf8e5d" providerId="LiveId" clId="{E8564505-F313-45E7-920F-28740385A3A0}" dt="2021-04-28T12:02:40.753" v="3084" actId="14100"/>
          <ac:spMkLst>
            <pc:docMk/>
            <pc:sldMk cId="2468070653" sldId="268"/>
            <ac:spMk id="15" creationId="{99C2AD3B-4BD7-4916-997C-6DCDC94870CF}"/>
          </ac:spMkLst>
        </pc:spChg>
        <pc:spChg chg="add del mod">
          <ac:chgData name="Mathilda Liegeon" userId="afc42a851abf8e5d" providerId="LiveId" clId="{E8564505-F313-45E7-920F-28740385A3A0}" dt="2021-04-28T11:58:08.342" v="2974" actId="478"/>
          <ac:spMkLst>
            <pc:docMk/>
            <pc:sldMk cId="2468070653" sldId="268"/>
            <ac:spMk id="16" creationId="{907A0BD3-885E-46D9-9ABD-763D587A9E7E}"/>
          </ac:spMkLst>
        </pc:spChg>
        <pc:spChg chg="add mod">
          <ac:chgData name="Mathilda Liegeon" userId="afc42a851abf8e5d" providerId="LiveId" clId="{E8564505-F313-45E7-920F-28740385A3A0}" dt="2021-04-28T12:00:44.935" v="3047" actId="1035"/>
          <ac:spMkLst>
            <pc:docMk/>
            <pc:sldMk cId="2468070653" sldId="268"/>
            <ac:spMk id="17" creationId="{C8C933E9-6AFD-45EB-B21C-4A107E723AC6}"/>
          </ac:spMkLst>
        </pc:spChg>
        <pc:picChg chg="add mod modCrop">
          <ac:chgData name="Mathilda Liegeon" userId="afc42a851abf8e5d" providerId="LiveId" clId="{E8564505-F313-45E7-920F-28740385A3A0}" dt="2021-04-28T12:00:49.500" v="3060" actId="1036"/>
          <ac:picMkLst>
            <pc:docMk/>
            <pc:sldMk cId="2468070653" sldId="268"/>
            <ac:picMk id="4" creationId="{07BEDE86-5B8D-4403-A6AD-3C7B9F6D7BEC}"/>
          </ac:picMkLst>
        </pc:picChg>
        <pc:picChg chg="add mod ord modCrop">
          <ac:chgData name="Mathilda Liegeon" userId="afc42a851abf8e5d" providerId="LiveId" clId="{E8564505-F313-45E7-920F-28740385A3A0}" dt="2021-04-28T12:00:44.935" v="3047" actId="1035"/>
          <ac:picMkLst>
            <pc:docMk/>
            <pc:sldMk cId="2468070653" sldId="268"/>
            <ac:picMk id="10" creationId="{020BD4A5-FEE5-480A-B6CD-C9314BF85134}"/>
          </ac:picMkLst>
        </pc:picChg>
        <pc:picChg chg="add del mod">
          <ac:chgData name="Mathilda Liegeon" userId="afc42a851abf8e5d" providerId="LiveId" clId="{E8564505-F313-45E7-920F-28740385A3A0}" dt="2021-04-28T12:01:48.030" v="3071" actId="478"/>
          <ac:picMkLst>
            <pc:docMk/>
            <pc:sldMk cId="2468070653" sldId="268"/>
            <ac:picMk id="18" creationId="{FB854575-536B-4A29-9BB2-D4F269B778D9}"/>
          </ac:picMkLst>
        </pc:picChg>
        <pc:picChg chg="add mod">
          <ac:chgData name="Mathilda Liegeon" userId="afc42a851abf8e5d" providerId="LiveId" clId="{E8564505-F313-45E7-920F-28740385A3A0}" dt="2021-04-28T12:02:23.360" v="3082" actId="1076"/>
          <ac:picMkLst>
            <pc:docMk/>
            <pc:sldMk cId="2468070653" sldId="268"/>
            <ac:picMk id="2050" creationId="{7AF8F703-740F-46C5-A8BA-A7F84499B2A7}"/>
          </ac:picMkLst>
        </pc:picChg>
      </pc:sldChg>
      <pc:sldChg chg="addSp delSp modSp new mod modClrScheme chgLayout">
        <pc:chgData name="Mathilda Liegeon" userId="afc42a851abf8e5d" providerId="LiveId" clId="{E8564505-F313-45E7-920F-28740385A3A0}" dt="2021-04-28T12:12:16.356" v="3191" actId="1076"/>
        <pc:sldMkLst>
          <pc:docMk/>
          <pc:sldMk cId="3022270001" sldId="269"/>
        </pc:sldMkLst>
        <pc:spChg chg="mod ord">
          <ac:chgData name="Mathilda Liegeon" userId="afc42a851abf8e5d" providerId="LiveId" clId="{E8564505-F313-45E7-920F-28740385A3A0}" dt="2021-04-28T12:03:09.265" v="3085" actId="700"/>
          <ac:spMkLst>
            <pc:docMk/>
            <pc:sldMk cId="3022270001" sldId="269"/>
            <ac:spMk id="2" creationId="{D03C12C6-F75C-46CB-A33E-F5EB36374C19}"/>
          </ac:spMkLst>
        </pc:spChg>
        <pc:spChg chg="add mod ord">
          <ac:chgData name="Mathilda Liegeon" userId="afc42a851abf8e5d" providerId="LiveId" clId="{E8564505-F313-45E7-920F-28740385A3A0}" dt="2021-04-28T12:03:18.168" v="3087" actId="20577"/>
          <ac:spMkLst>
            <pc:docMk/>
            <pc:sldMk cId="3022270001" sldId="269"/>
            <ac:spMk id="3" creationId="{3AB9E15B-201F-4D08-9A27-8CD4AB10B2F9}"/>
          </ac:spMkLst>
        </pc:spChg>
        <pc:spChg chg="add mod ord">
          <ac:chgData name="Mathilda Liegeon" userId="afc42a851abf8e5d" providerId="LiveId" clId="{E8564505-F313-45E7-920F-28740385A3A0}" dt="2021-04-28T12:03:52.491" v="3096" actId="14100"/>
          <ac:spMkLst>
            <pc:docMk/>
            <pc:sldMk cId="3022270001" sldId="269"/>
            <ac:spMk id="4" creationId="{FDE26EF9-D598-4398-91AB-1AD4A545E55A}"/>
          </ac:spMkLst>
        </pc:spChg>
        <pc:spChg chg="add mod">
          <ac:chgData name="Mathilda Liegeon" userId="afc42a851abf8e5d" providerId="LiveId" clId="{E8564505-F313-45E7-920F-28740385A3A0}" dt="2021-04-28T12:12:12.478" v="3190" actId="1076"/>
          <ac:spMkLst>
            <pc:docMk/>
            <pc:sldMk cId="3022270001" sldId="269"/>
            <ac:spMk id="6" creationId="{98C02BF3-A5E5-48BC-A7BA-0C84893422AC}"/>
          </ac:spMkLst>
        </pc:spChg>
        <pc:spChg chg="add del mod">
          <ac:chgData name="Mathilda Liegeon" userId="afc42a851abf8e5d" providerId="LiveId" clId="{E8564505-F313-45E7-920F-28740385A3A0}" dt="2021-04-28T12:09:38.623" v="3156" actId="478"/>
          <ac:spMkLst>
            <pc:docMk/>
            <pc:sldMk cId="3022270001" sldId="269"/>
            <ac:spMk id="7" creationId="{DE83B279-553E-4791-A484-7C389E76BDF6}"/>
          </ac:spMkLst>
        </pc:spChg>
        <pc:spChg chg="add del mod">
          <ac:chgData name="Mathilda Liegeon" userId="afc42a851abf8e5d" providerId="LiveId" clId="{E8564505-F313-45E7-920F-28740385A3A0}" dt="2021-04-28T12:09:38.623" v="3156" actId="478"/>
          <ac:spMkLst>
            <pc:docMk/>
            <pc:sldMk cId="3022270001" sldId="269"/>
            <ac:spMk id="8" creationId="{8634A865-DC01-49A2-A732-72DED135C6F4}"/>
          </ac:spMkLst>
        </pc:spChg>
        <pc:spChg chg="add del mod">
          <ac:chgData name="Mathilda Liegeon" userId="afc42a851abf8e5d" providerId="LiveId" clId="{E8564505-F313-45E7-920F-28740385A3A0}" dt="2021-04-28T12:09:38.623" v="3156" actId="478"/>
          <ac:spMkLst>
            <pc:docMk/>
            <pc:sldMk cId="3022270001" sldId="269"/>
            <ac:spMk id="9" creationId="{79A1E798-D7A2-4D6A-BFD1-293167F43C6F}"/>
          </ac:spMkLst>
        </pc:spChg>
        <pc:spChg chg="add del mod">
          <ac:chgData name="Mathilda Liegeon" userId="afc42a851abf8e5d" providerId="LiveId" clId="{E8564505-F313-45E7-920F-28740385A3A0}" dt="2021-04-28T12:09:38.623" v="3156" actId="478"/>
          <ac:spMkLst>
            <pc:docMk/>
            <pc:sldMk cId="3022270001" sldId="269"/>
            <ac:spMk id="10" creationId="{901BA4AD-0ADF-4865-AA93-F4CBA3D5535A}"/>
          </ac:spMkLst>
        </pc:spChg>
        <pc:spChg chg="add mod">
          <ac:chgData name="Mathilda Liegeon" userId="afc42a851abf8e5d" providerId="LiveId" clId="{E8564505-F313-45E7-920F-28740385A3A0}" dt="2021-04-28T12:11:42.025" v="3186" actId="1035"/>
          <ac:spMkLst>
            <pc:docMk/>
            <pc:sldMk cId="3022270001" sldId="269"/>
            <ac:spMk id="16" creationId="{2C6C1C23-1B7A-4CF9-A0A9-E54730B0C238}"/>
          </ac:spMkLst>
        </pc:spChg>
        <pc:picChg chg="add del mod modCrop">
          <ac:chgData name="Mathilda Liegeon" userId="afc42a851abf8e5d" providerId="LiveId" clId="{E8564505-F313-45E7-920F-28740385A3A0}" dt="2021-04-28T12:09:38.623" v="3156" actId="478"/>
          <ac:picMkLst>
            <pc:docMk/>
            <pc:sldMk cId="3022270001" sldId="269"/>
            <ac:picMk id="11" creationId="{6FA13AC8-E8A4-4E4A-833A-AE7EB83799B5}"/>
          </ac:picMkLst>
        </pc:picChg>
        <pc:picChg chg="add del mod modCrop">
          <ac:chgData name="Mathilda Liegeon" userId="afc42a851abf8e5d" providerId="LiveId" clId="{E8564505-F313-45E7-920F-28740385A3A0}" dt="2021-04-28T12:09:38.623" v="3156" actId="478"/>
          <ac:picMkLst>
            <pc:docMk/>
            <pc:sldMk cId="3022270001" sldId="269"/>
            <ac:picMk id="12" creationId="{0E75CB82-B98F-4364-A37C-003C6024A4A2}"/>
          </ac:picMkLst>
        </pc:picChg>
        <pc:picChg chg="add del mod">
          <ac:chgData name="Mathilda Liegeon" userId="afc42a851abf8e5d" providerId="LiveId" clId="{E8564505-F313-45E7-920F-28740385A3A0}" dt="2021-04-28T12:09:20.942" v="3153" actId="478"/>
          <ac:picMkLst>
            <pc:docMk/>
            <pc:sldMk cId="3022270001" sldId="269"/>
            <ac:picMk id="13" creationId="{1440E078-E8D2-44CA-93FC-1EA5322F38D1}"/>
          </ac:picMkLst>
        </pc:picChg>
        <pc:picChg chg="add mod">
          <ac:chgData name="Mathilda Liegeon" userId="afc42a851abf8e5d" providerId="LiveId" clId="{E8564505-F313-45E7-920F-28740385A3A0}" dt="2021-04-28T12:12:16.356" v="3191" actId="1076"/>
          <ac:picMkLst>
            <pc:docMk/>
            <pc:sldMk cId="3022270001" sldId="269"/>
            <ac:picMk id="14" creationId="{E1657D73-F22B-4035-95B9-AFB19C727310}"/>
          </ac:picMkLst>
        </pc:picChg>
      </pc:sldChg>
      <pc:sldChg chg="addSp delSp modSp new mod modClrScheme chgLayout">
        <pc:chgData name="Mathilda Liegeon" userId="afc42a851abf8e5d" providerId="LiveId" clId="{E8564505-F313-45E7-920F-28740385A3A0}" dt="2021-04-28T12:23:07.978" v="3309" actId="1076"/>
        <pc:sldMkLst>
          <pc:docMk/>
          <pc:sldMk cId="3687209859" sldId="270"/>
        </pc:sldMkLst>
        <pc:spChg chg="mod ord">
          <ac:chgData name="Mathilda Liegeon" userId="afc42a851abf8e5d" providerId="LiveId" clId="{E8564505-F313-45E7-920F-28740385A3A0}" dt="2021-04-28T12:12:36.914" v="3193" actId="700"/>
          <ac:spMkLst>
            <pc:docMk/>
            <pc:sldMk cId="3687209859" sldId="270"/>
            <ac:spMk id="2" creationId="{AAF8B7AA-97DF-444C-8692-848D92631FA2}"/>
          </ac:spMkLst>
        </pc:spChg>
        <pc:spChg chg="del">
          <ac:chgData name="Mathilda Liegeon" userId="afc42a851abf8e5d" providerId="LiveId" clId="{E8564505-F313-45E7-920F-28740385A3A0}" dt="2021-04-28T12:12:36.914" v="3193" actId="700"/>
          <ac:spMkLst>
            <pc:docMk/>
            <pc:sldMk cId="3687209859" sldId="270"/>
            <ac:spMk id="3" creationId="{AC7AD9D4-5C2E-4274-ABF1-99CC8D0F5601}"/>
          </ac:spMkLst>
        </pc:spChg>
        <pc:spChg chg="del">
          <ac:chgData name="Mathilda Liegeon" userId="afc42a851abf8e5d" providerId="LiveId" clId="{E8564505-F313-45E7-920F-28740385A3A0}" dt="2021-04-28T12:12:36.914" v="3193" actId="700"/>
          <ac:spMkLst>
            <pc:docMk/>
            <pc:sldMk cId="3687209859" sldId="270"/>
            <ac:spMk id="4" creationId="{CBA0F39E-FD32-43EF-88E4-F774A9A4EEA5}"/>
          </ac:spMkLst>
        </pc:spChg>
        <pc:spChg chg="add mod">
          <ac:chgData name="Mathilda Liegeon" userId="afc42a851abf8e5d" providerId="LiveId" clId="{E8564505-F313-45E7-920F-28740385A3A0}" dt="2021-04-28T12:19:17.409" v="3239" actId="14100"/>
          <ac:spMkLst>
            <pc:docMk/>
            <pc:sldMk cId="3687209859" sldId="270"/>
            <ac:spMk id="5" creationId="{4E29A0C4-B62C-45B3-8E6A-80F047C57850}"/>
          </ac:spMkLst>
        </pc:spChg>
        <pc:spChg chg="add mod">
          <ac:chgData name="Mathilda Liegeon" userId="afc42a851abf8e5d" providerId="LiveId" clId="{E8564505-F313-45E7-920F-28740385A3A0}" dt="2021-04-28T12:22:01.230" v="3286" actId="1076"/>
          <ac:spMkLst>
            <pc:docMk/>
            <pc:sldMk cId="3687209859" sldId="270"/>
            <ac:spMk id="7" creationId="{B4791119-D617-4BBD-87FE-CC52050C74E4}"/>
          </ac:spMkLst>
        </pc:spChg>
        <pc:spChg chg="add mod">
          <ac:chgData name="Mathilda Liegeon" userId="afc42a851abf8e5d" providerId="LiveId" clId="{E8564505-F313-45E7-920F-28740385A3A0}" dt="2021-04-28T12:18:57.238" v="3211" actId="14100"/>
          <ac:spMkLst>
            <pc:docMk/>
            <pc:sldMk cId="3687209859" sldId="270"/>
            <ac:spMk id="8" creationId="{63FA457E-B599-4824-9115-DE67D1425845}"/>
          </ac:spMkLst>
        </pc:spChg>
        <pc:spChg chg="add mod">
          <ac:chgData name="Mathilda Liegeon" userId="afc42a851abf8e5d" providerId="LiveId" clId="{E8564505-F313-45E7-920F-28740385A3A0}" dt="2021-04-28T12:22:22.186" v="3290" actId="1076"/>
          <ac:spMkLst>
            <pc:docMk/>
            <pc:sldMk cId="3687209859" sldId="270"/>
            <ac:spMk id="10" creationId="{CC311C3D-3661-478A-8333-4C19393593DB}"/>
          </ac:spMkLst>
        </pc:spChg>
        <pc:spChg chg="add mod">
          <ac:chgData name="Mathilda Liegeon" userId="afc42a851abf8e5d" providerId="LiveId" clId="{E8564505-F313-45E7-920F-28740385A3A0}" dt="2021-04-28T12:18:30.683" v="3200" actId="14100"/>
          <ac:spMkLst>
            <pc:docMk/>
            <pc:sldMk cId="3687209859" sldId="270"/>
            <ac:spMk id="12" creationId="{66CC0C43-8657-433F-AC22-C2FA10DDED2C}"/>
          </ac:spMkLst>
        </pc:spChg>
        <pc:spChg chg="add mod">
          <ac:chgData name="Mathilda Liegeon" userId="afc42a851abf8e5d" providerId="LiveId" clId="{E8564505-F313-45E7-920F-28740385A3A0}" dt="2021-04-28T12:19:12.497" v="3238" actId="1038"/>
          <ac:spMkLst>
            <pc:docMk/>
            <pc:sldMk cId="3687209859" sldId="270"/>
            <ac:spMk id="13" creationId="{39CA3188-BFB2-4F83-A998-F7D91A80E980}"/>
          </ac:spMkLst>
        </pc:spChg>
        <pc:spChg chg="add del">
          <ac:chgData name="Mathilda Liegeon" userId="afc42a851abf8e5d" providerId="LiveId" clId="{E8564505-F313-45E7-920F-28740385A3A0}" dt="2021-04-28T12:22:37.703" v="3297" actId="22"/>
          <ac:spMkLst>
            <pc:docMk/>
            <pc:sldMk cId="3687209859" sldId="270"/>
            <ac:spMk id="16" creationId="{00D506CD-5395-41BB-8142-671783D6989D}"/>
          </ac:spMkLst>
        </pc:spChg>
        <pc:spChg chg="add mod">
          <ac:chgData name="Mathilda Liegeon" userId="afc42a851abf8e5d" providerId="LiveId" clId="{E8564505-F313-45E7-920F-28740385A3A0}" dt="2021-04-28T12:23:07.978" v="3309" actId="1076"/>
          <ac:spMkLst>
            <pc:docMk/>
            <pc:sldMk cId="3687209859" sldId="270"/>
            <ac:spMk id="18" creationId="{3BA889A6-8AB7-4368-A9B5-A60843561E3D}"/>
          </ac:spMkLst>
        </pc:spChg>
        <pc:graphicFrameChg chg="add del mod modGraphic">
          <ac:chgData name="Mathilda Liegeon" userId="afc42a851abf8e5d" providerId="LiveId" clId="{E8564505-F313-45E7-920F-28740385A3A0}" dt="2021-04-28T12:20:22.144" v="3269" actId="478"/>
          <ac:graphicFrameMkLst>
            <pc:docMk/>
            <pc:sldMk cId="3687209859" sldId="270"/>
            <ac:graphicFrameMk id="11" creationId="{E86C3F29-DB6E-49B1-AB15-3350159CDB14}"/>
          </ac:graphicFrameMkLst>
        </pc:graphicFrameChg>
        <pc:graphicFrameChg chg="add mod modGraphic">
          <ac:chgData name="Mathilda Liegeon" userId="afc42a851abf8e5d" providerId="LiveId" clId="{E8564505-F313-45E7-920F-28740385A3A0}" dt="2021-04-28T12:22:34.516" v="3295" actId="1076"/>
          <ac:graphicFrameMkLst>
            <pc:docMk/>
            <pc:sldMk cId="3687209859" sldId="270"/>
            <ac:graphicFrameMk id="14" creationId="{F36D1620-A3A8-4A8B-9615-63FBF5B52F83}"/>
          </ac:graphicFrameMkLst>
        </pc:graphicFrameChg>
        <pc:picChg chg="add mod">
          <ac:chgData name="Mathilda Liegeon" userId="afc42a851abf8e5d" providerId="LiveId" clId="{E8564505-F313-45E7-920F-28740385A3A0}" dt="2021-04-28T12:18:09.184" v="3194"/>
          <ac:picMkLst>
            <pc:docMk/>
            <pc:sldMk cId="3687209859" sldId="270"/>
            <ac:picMk id="6" creationId="{44D75A8E-4CC0-4752-B96C-255D95ACEA37}"/>
          </ac:picMkLst>
        </pc:picChg>
        <pc:picChg chg="add mod">
          <ac:chgData name="Mathilda Liegeon" userId="afc42a851abf8e5d" providerId="LiveId" clId="{E8564505-F313-45E7-920F-28740385A3A0}" dt="2021-04-28T12:19:08.366" v="3230" actId="1076"/>
          <ac:picMkLst>
            <pc:docMk/>
            <pc:sldMk cId="3687209859" sldId="270"/>
            <ac:picMk id="9" creationId="{525078CC-4C7B-40F4-BB12-8EE65DE62A58}"/>
          </ac:picMkLst>
        </pc:picChg>
      </pc:sldChg>
      <pc:sldChg chg="addSp delSp modSp new mod">
        <pc:chgData name="Mathilda Liegeon" userId="afc42a851abf8e5d" providerId="LiveId" clId="{E8564505-F313-45E7-920F-28740385A3A0}" dt="2021-04-28T12:28:31.757" v="3469" actId="1036"/>
        <pc:sldMkLst>
          <pc:docMk/>
          <pc:sldMk cId="986017676" sldId="271"/>
        </pc:sldMkLst>
        <pc:spChg chg="add del mod">
          <ac:chgData name="Mathilda Liegeon" userId="afc42a851abf8e5d" providerId="LiveId" clId="{E8564505-F313-45E7-920F-28740385A3A0}" dt="2021-04-28T12:23:27.214" v="3314"/>
          <ac:spMkLst>
            <pc:docMk/>
            <pc:sldMk cId="986017676" sldId="271"/>
            <ac:spMk id="3" creationId="{44FF7B7F-AC54-4F55-8003-047CD43B71C1}"/>
          </ac:spMkLst>
        </pc:spChg>
        <pc:spChg chg="add del mod">
          <ac:chgData name="Mathilda Liegeon" userId="afc42a851abf8e5d" providerId="LiveId" clId="{E8564505-F313-45E7-920F-28740385A3A0}" dt="2021-04-28T12:23:27.214" v="3314"/>
          <ac:spMkLst>
            <pc:docMk/>
            <pc:sldMk cId="986017676" sldId="271"/>
            <ac:spMk id="5" creationId="{2EEE3942-6960-4E67-A0BF-B2A7ADAAB8AB}"/>
          </ac:spMkLst>
        </pc:spChg>
        <pc:spChg chg="add del mod">
          <ac:chgData name="Mathilda Liegeon" userId="afc42a851abf8e5d" providerId="LiveId" clId="{E8564505-F313-45E7-920F-28740385A3A0}" dt="2021-04-28T12:23:27.214" v="3314"/>
          <ac:spMkLst>
            <pc:docMk/>
            <pc:sldMk cId="986017676" sldId="271"/>
            <ac:spMk id="6" creationId="{F530FF54-8200-43C2-B321-3EE86BB86AAE}"/>
          </ac:spMkLst>
        </pc:spChg>
        <pc:spChg chg="add del mod">
          <ac:chgData name="Mathilda Liegeon" userId="afc42a851abf8e5d" providerId="LiveId" clId="{E8564505-F313-45E7-920F-28740385A3A0}" dt="2021-04-28T12:23:27.214" v="3314"/>
          <ac:spMkLst>
            <pc:docMk/>
            <pc:sldMk cId="986017676" sldId="271"/>
            <ac:spMk id="8" creationId="{DC6F6ED8-0EB6-44EB-A63D-3182025C7BAA}"/>
          </ac:spMkLst>
        </pc:spChg>
        <pc:spChg chg="add del mod">
          <ac:chgData name="Mathilda Liegeon" userId="afc42a851abf8e5d" providerId="LiveId" clId="{E8564505-F313-45E7-920F-28740385A3A0}" dt="2021-04-28T12:23:27.214" v="3314"/>
          <ac:spMkLst>
            <pc:docMk/>
            <pc:sldMk cId="986017676" sldId="271"/>
            <ac:spMk id="10" creationId="{D7489BBD-380F-4C08-9F39-BD0EE58D1E6F}"/>
          </ac:spMkLst>
        </pc:spChg>
        <pc:spChg chg="add del mod">
          <ac:chgData name="Mathilda Liegeon" userId="afc42a851abf8e5d" providerId="LiveId" clId="{E8564505-F313-45E7-920F-28740385A3A0}" dt="2021-04-28T12:23:27.214" v="3314"/>
          <ac:spMkLst>
            <pc:docMk/>
            <pc:sldMk cId="986017676" sldId="271"/>
            <ac:spMk id="11" creationId="{6E6F377D-5858-4598-A2A2-036D99567A4D}"/>
          </ac:spMkLst>
        </pc:spChg>
        <pc:spChg chg="add del mod">
          <ac:chgData name="Mathilda Liegeon" userId="afc42a851abf8e5d" providerId="LiveId" clId="{E8564505-F313-45E7-920F-28740385A3A0}" dt="2021-04-28T12:26:02.247" v="3394" actId="478"/>
          <ac:spMkLst>
            <pc:docMk/>
            <pc:sldMk cId="986017676" sldId="271"/>
            <ac:spMk id="12" creationId="{A632FFE8-B258-494D-AF42-619CA6D362D0}"/>
          </ac:spMkLst>
        </pc:spChg>
        <pc:spChg chg="add mod">
          <ac:chgData name="Mathilda Liegeon" userId="afc42a851abf8e5d" providerId="LiveId" clId="{E8564505-F313-45E7-920F-28740385A3A0}" dt="2021-04-28T12:28:11.536" v="3456" actId="14100"/>
          <ac:spMkLst>
            <pc:docMk/>
            <pc:sldMk cId="986017676" sldId="271"/>
            <ac:spMk id="13" creationId="{459641E5-4C02-44D0-8747-DEEE952B0442}"/>
          </ac:spMkLst>
        </pc:spChg>
        <pc:spChg chg="add mod">
          <ac:chgData name="Mathilda Liegeon" userId="afc42a851abf8e5d" providerId="LiveId" clId="{E8564505-F313-45E7-920F-28740385A3A0}" dt="2021-04-28T12:28:31.757" v="3469" actId="1036"/>
          <ac:spMkLst>
            <pc:docMk/>
            <pc:sldMk cId="986017676" sldId="271"/>
            <ac:spMk id="15" creationId="{DD35FC60-62E0-412E-B0DB-3E35B1BE3302}"/>
          </ac:spMkLst>
        </pc:spChg>
        <pc:spChg chg="add mod">
          <ac:chgData name="Mathilda Liegeon" userId="afc42a851abf8e5d" providerId="LiveId" clId="{E8564505-F313-45E7-920F-28740385A3A0}" dt="2021-04-28T12:28:23.478" v="3459" actId="14100"/>
          <ac:spMkLst>
            <pc:docMk/>
            <pc:sldMk cId="986017676" sldId="271"/>
            <ac:spMk id="16" creationId="{7E2E0ACE-1A40-461B-BCE9-801FF64586FE}"/>
          </ac:spMkLst>
        </pc:spChg>
        <pc:spChg chg="add mod">
          <ac:chgData name="Mathilda Liegeon" userId="afc42a851abf8e5d" providerId="LiveId" clId="{E8564505-F313-45E7-920F-28740385A3A0}" dt="2021-04-28T12:27:00.626" v="3448" actId="1035"/>
          <ac:spMkLst>
            <pc:docMk/>
            <pc:sldMk cId="986017676" sldId="271"/>
            <ac:spMk id="17" creationId="{101AAF6C-10A0-410D-96BE-01A80115E18B}"/>
          </ac:spMkLst>
        </pc:spChg>
        <pc:spChg chg="add mod">
          <ac:chgData name="Mathilda Liegeon" userId="afc42a851abf8e5d" providerId="LiveId" clId="{E8564505-F313-45E7-920F-28740385A3A0}" dt="2021-04-28T12:27:58.982" v="3454" actId="14100"/>
          <ac:spMkLst>
            <pc:docMk/>
            <pc:sldMk cId="986017676" sldId="271"/>
            <ac:spMk id="18" creationId="{E8EA12BA-229A-4FEC-9393-0F2034507727}"/>
          </ac:spMkLst>
        </pc:spChg>
        <pc:spChg chg="add mod">
          <ac:chgData name="Mathilda Liegeon" userId="afc42a851abf8e5d" providerId="LiveId" clId="{E8564505-F313-45E7-920F-28740385A3A0}" dt="2021-04-28T12:27:00.626" v="3448" actId="1035"/>
          <ac:spMkLst>
            <pc:docMk/>
            <pc:sldMk cId="986017676" sldId="271"/>
            <ac:spMk id="19" creationId="{953BEB92-AF31-4A39-95FB-73CBB88327B2}"/>
          </ac:spMkLst>
        </pc:spChg>
        <pc:graphicFrameChg chg="add del mod">
          <ac:chgData name="Mathilda Liegeon" userId="afc42a851abf8e5d" providerId="LiveId" clId="{E8564505-F313-45E7-920F-28740385A3A0}" dt="2021-04-28T12:23:27.214" v="3314"/>
          <ac:graphicFrameMkLst>
            <pc:docMk/>
            <pc:sldMk cId="986017676" sldId="271"/>
            <ac:graphicFrameMk id="9" creationId="{48937A7D-609D-4CB0-A9EA-EFA337811FA8}"/>
          </ac:graphicFrameMkLst>
        </pc:graphicFrameChg>
        <pc:picChg chg="add del mod">
          <ac:chgData name="Mathilda Liegeon" userId="afc42a851abf8e5d" providerId="LiveId" clId="{E8564505-F313-45E7-920F-28740385A3A0}" dt="2021-04-28T12:23:27.214" v="3314"/>
          <ac:picMkLst>
            <pc:docMk/>
            <pc:sldMk cId="986017676" sldId="271"/>
            <ac:picMk id="4" creationId="{FCF881E1-49C9-41B2-9436-A9EEF6BE0F72}"/>
          </ac:picMkLst>
        </pc:picChg>
        <pc:picChg chg="add del mod">
          <ac:chgData name="Mathilda Liegeon" userId="afc42a851abf8e5d" providerId="LiveId" clId="{E8564505-F313-45E7-920F-28740385A3A0}" dt="2021-04-28T12:23:27.214" v="3314"/>
          <ac:picMkLst>
            <pc:docMk/>
            <pc:sldMk cId="986017676" sldId="271"/>
            <ac:picMk id="7" creationId="{F9DAE6A2-8DAC-4156-A701-B610F77A472E}"/>
          </ac:picMkLst>
        </pc:picChg>
        <pc:picChg chg="add mod modCrop">
          <ac:chgData name="Mathilda Liegeon" userId="afc42a851abf8e5d" providerId="LiveId" clId="{E8564505-F313-45E7-920F-28740385A3A0}" dt="2021-04-28T12:28:28.855" v="3460" actId="1076"/>
          <ac:picMkLst>
            <pc:docMk/>
            <pc:sldMk cId="986017676" sldId="271"/>
            <ac:picMk id="14" creationId="{D4ED39B1-BB66-41E8-99F5-24A8EBE73D84}"/>
          </ac:picMkLst>
        </pc:picChg>
        <pc:picChg chg="add mod modCrop">
          <ac:chgData name="Mathilda Liegeon" userId="afc42a851abf8e5d" providerId="LiveId" clId="{E8564505-F313-45E7-920F-28740385A3A0}" dt="2021-04-28T12:27:48.440" v="3451" actId="18131"/>
          <ac:picMkLst>
            <pc:docMk/>
            <pc:sldMk cId="986017676" sldId="271"/>
            <ac:picMk id="20" creationId="{16D97018-4E12-4F7C-8547-0361F8D31447}"/>
          </ac:picMkLst>
        </pc:picChg>
        <pc:picChg chg="add del mod">
          <ac:chgData name="Mathilda Liegeon" userId="afc42a851abf8e5d" providerId="LiveId" clId="{E8564505-F313-45E7-920F-28740385A3A0}" dt="2021-04-28T12:26:01.641" v="3393" actId="478"/>
          <ac:picMkLst>
            <pc:docMk/>
            <pc:sldMk cId="986017676" sldId="271"/>
            <ac:picMk id="21" creationId="{2F4C29CB-0B57-47C5-8406-F2B7C244B2B6}"/>
          </ac:picMkLst>
        </pc:picChg>
      </pc:sldChg>
      <pc:sldChg chg="addSp delSp modSp new mod modClrScheme chgLayout">
        <pc:chgData name="Mathilda Liegeon" userId="afc42a851abf8e5d" providerId="LiveId" clId="{E8564505-F313-45E7-920F-28740385A3A0}" dt="2021-04-28T12:35:33.295" v="3571" actId="1076"/>
        <pc:sldMkLst>
          <pc:docMk/>
          <pc:sldMk cId="2847952857" sldId="272"/>
        </pc:sldMkLst>
        <pc:spChg chg="mod ord">
          <ac:chgData name="Mathilda Liegeon" userId="afc42a851abf8e5d" providerId="LiveId" clId="{E8564505-F313-45E7-920F-28740385A3A0}" dt="2021-04-28T12:28:42.731" v="3471" actId="700"/>
          <ac:spMkLst>
            <pc:docMk/>
            <pc:sldMk cId="2847952857" sldId="272"/>
            <ac:spMk id="2" creationId="{B69656CE-3121-4D4B-8801-71F2DDED7E68}"/>
          </ac:spMkLst>
        </pc:spChg>
        <pc:spChg chg="add mod ord">
          <ac:chgData name="Mathilda Liegeon" userId="afc42a851abf8e5d" providerId="LiveId" clId="{E8564505-F313-45E7-920F-28740385A3A0}" dt="2021-04-28T12:28:48.391" v="3472"/>
          <ac:spMkLst>
            <pc:docMk/>
            <pc:sldMk cId="2847952857" sldId="272"/>
            <ac:spMk id="3" creationId="{CC90A76B-9BA0-4D23-BE6C-9381CEC2365C}"/>
          </ac:spMkLst>
        </pc:spChg>
        <pc:spChg chg="add mod ord">
          <ac:chgData name="Mathilda Liegeon" userId="afc42a851abf8e5d" providerId="LiveId" clId="{E8564505-F313-45E7-920F-28740385A3A0}" dt="2021-04-28T12:29:15.798" v="3482" actId="120"/>
          <ac:spMkLst>
            <pc:docMk/>
            <pc:sldMk cId="2847952857" sldId="272"/>
            <ac:spMk id="4" creationId="{F4860C37-B718-48D5-878D-F27145A5FBB7}"/>
          </ac:spMkLst>
        </pc:spChg>
        <pc:spChg chg="add del mod">
          <ac:chgData name="Mathilda Liegeon" userId="afc42a851abf8e5d" providerId="LiveId" clId="{E8564505-F313-45E7-920F-28740385A3A0}" dt="2021-04-28T12:34:46.285" v="3554" actId="478"/>
          <ac:spMkLst>
            <pc:docMk/>
            <pc:sldMk cId="2847952857" sldId="272"/>
            <ac:spMk id="5" creationId="{6EF1343B-7EDF-41F5-9E18-713002FC2724}"/>
          </ac:spMkLst>
        </pc:spChg>
        <pc:spChg chg="add mod">
          <ac:chgData name="Mathilda Liegeon" userId="afc42a851abf8e5d" providerId="LiveId" clId="{E8564505-F313-45E7-920F-28740385A3A0}" dt="2021-04-28T12:35:21.921" v="3565" actId="1076"/>
          <ac:spMkLst>
            <pc:docMk/>
            <pc:sldMk cId="2847952857" sldId="272"/>
            <ac:spMk id="8" creationId="{27E2D6CB-6D59-42AA-AD65-38CE551768DC}"/>
          </ac:spMkLst>
        </pc:spChg>
        <pc:graphicFrameChg chg="add del mod modGraphic">
          <ac:chgData name="Mathilda Liegeon" userId="afc42a851abf8e5d" providerId="LiveId" clId="{E8564505-F313-45E7-920F-28740385A3A0}" dt="2021-04-28T12:34:42.692" v="3552" actId="478"/>
          <ac:graphicFrameMkLst>
            <pc:docMk/>
            <pc:sldMk cId="2847952857" sldId="272"/>
            <ac:graphicFrameMk id="7" creationId="{283DDA48-5457-476A-AACA-5862E09A7DE9}"/>
          </ac:graphicFrameMkLst>
        </pc:graphicFrameChg>
        <pc:picChg chg="add del mod">
          <ac:chgData name="Mathilda Liegeon" userId="afc42a851abf8e5d" providerId="LiveId" clId="{E8564505-F313-45E7-920F-28740385A3A0}" dt="2021-04-28T12:31:18.518" v="3501" actId="478"/>
          <ac:picMkLst>
            <pc:docMk/>
            <pc:sldMk cId="2847952857" sldId="272"/>
            <ac:picMk id="4098" creationId="{CB1C4DA2-E14E-4FDB-94E2-7640E02E79F7}"/>
          </ac:picMkLst>
        </pc:picChg>
        <pc:picChg chg="add del mod">
          <ac:chgData name="Mathilda Liegeon" userId="afc42a851abf8e5d" providerId="LiveId" clId="{E8564505-F313-45E7-920F-28740385A3A0}" dt="2021-04-28T12:31:39.469" v="3505" actId="478"/>
          <ac:picMkLst>
            <pc:docMk/>
            <pc:sldMk cId="2847952857" sldId="272"/>
            <ac:picMk id="4100" creationId="{31D5BE8B-F469-4715-87DE-75CD50633A1E}"/>
          </ac:picMkLst>
        </pc:picChg>
        <pc:picChg chg="add del mod">
          <ac:chgData name="Mathilda Liegeon" userId="afc42a851abf8e5d" providerId="LiveId" clId="{E8564505-F313-45E7-920F-28740385A3A0}" dt="2021-04-28T12:34:45.393" v="3553" actId="478"/>
          <ac:picMkLst>
            <pc:docMk/>
            <pc:sldMk cId="2847952857" sldId="272"/>
            <ac:picMk id="4102" creationId="{DAEA20D9-5F6F-4EC3-8B1C-46F4BDBE95E0}"/>
          </ac:picMkLst>
        </pc:picChg>
        <pc:picChg chg="add del mod">
          <ac:chgData name="Mathilda Liegeon" userId="afc42a851abf8e5d" providerId="LiveId" clId="{E8564505-F313-45E7-920F-28740385A3A0}" dt="2021-04-28T12:33:58.210" v="3530" actId="478"/>
          <ac:picMkLst>
            <pc:docMk/>
            <pc:sldMk cId="2847952857" sldId="272"/>
            <ac:picMk id="4103" creationId="{F76B2136-B528-46AE-AAA2-F4644565784F}"/>
          </ac:picMkLst>
        </pc:picChg>
        <pc:picChg chg="add del mod">
          <ac:chgData name="Mathilda Liegeon" userId="afc42a851abf8e5d" providerId="LiveId" clId="{E8564505-F313-45E7-920F-28740385A3A0}" dt="2021-04-28T12:34:00.249" v="3531" actId="478"/>
          <ac:picMkLst>
            <pc:docMk/>
            <pc:sldMk cId="2847952857" sldId="272"/>
            <ac:picMk id="4104" creationId="{5FA8DB68-7B5C-48ED-BA11-F5C2B762628A}"/>
          </ac:picMkLst>
        </pc:picChg>
        <pc:picChg chg="add del mod">
          <ac:chgData name="Mathilda Liegeon" userId="afc42a851abf8e5d" providerId="LiveId" clId="{E8564505-F313-45E7-920F-28740385A3A0}" dt="2021-04-28T12:34:00.976" v="3532" actId="478"/>
          <ac:picMkLst>
            <pc:docMk/>
            <pc:sldMk cId="2847952857" sldId="272"/>
            <ac:picMk id="4105" creationId="{A5026E35-224B-40A5-8C28-7BEFDF173A01}"/>
          </ac:picMkLst>
        </pc:picChg>
        <pc:picChg chg="add del mod">
          <ac:chgData name="Mathilda Liegeon" userId="afc42a851abf8e5d" providerId="LiveId" clId="{E8564505-F313-45E7-920F-28740385A3A0}" dt="2021-04-28T12:34:01.892" v="3533" actId="478"/>
          <ac:picMkLst>
            <pc:docMk/>
            <pc:sldMk cId="2847952857" sldId="272"/>
            <ac:picMk id="4106" creationId="{450F5CD8-9311-46E6-A68F-F318412F5EF6}"/>
          </ac:picMkLst>
        </pc:picChg>
        <pc:picChg chg="add del mod">
          <ac:chgData name="Mathilda Liegeon" userId="afc42a851abf8e5d" providerId="LiveId" clId="{E8564505-F313-45E7-920F-28740385A3A0}" dt="2021-04-28T12:34:02.389" v="3534" actId="478"/>
          <ac:picMkLst>
            <pc:docMk/>
            <pc:sldMk cId="2847952857" sldId="272"/>
            <ac:picMk id="4107" creationId="{220010AA-8A5D-4DB0-8C95-C73F1BFD1994}"/>
          </ac:picMkLst>
        </pc:picChg>
        <pc:picChg chg="add del mod">
          <ac:chgData name="Mathilda Liegeon" userId="afc42a851abf8e5d" providerId="LiveId" clId="{E8564505-F313-45E7-920F-28740385A3A0}" dt="2021-04-28T12:34:03.422" v="3535" actId="478"/>
          <ac:picMkLst>
            <pc:docMk/>
            <pc:sldMk cId="2847952857" sldId="272"/>
            <ac:picMk id="4108" creationId="{8F92B8C8-20BC-4AE1-AD5B-C692C4DD5D24}"/>
          </ac:picMkLst>
        </pc:picChg>
        <pc:picChg chg="add del mod">
          <ac:chgData name="Mathilda Liegeon" userId="afc42a851abf8e5d" providerId="LiveId" clId="{E8564505-F313-45E7-920F-28740385A3A0}" dt="2021-04-28T12:34:03.966" v="3536" actId="478"/>
          <ac:picMkLst>
            <pc:docMk/>
            <pc:sldMk cId="2847952857" sldId="272"/>
            <ac:picMk id="4109" creationId="{61159D7B-1713-4686-BFB0-23C0953A24D6}"/>
          </ac:picMkLst>
        </pc:picChg>
        <pc:picChg chg="add del mod">
          <ac:chgData name="Mathilda Liegeon" userId="afc42a851abf8e5d" providerId="LiveId" clId="{E8564505-F313-45E7-920F-28740385A3A0}" dt="2021-04-28T12:34:04.982" v="3537" actId="478"/>
          <ac:picMkLst>
            <pc:docMk/>
            <pc:sldMk cId="2847952857" sldId="272"/>
            <ac:picMk id="4110" creationId="{D3D0686D-8BED-48D0-9D1B-EF47FE9C3DD2}"/>
          </ac:picMkLst>
        </pc:picChg>
        <pc:picChg chg="add del mod">
          <ac:chgData name="Mathilda Liegeon" userId="afc42a851abf8e5d" providerId="LiveId" clId="{E8564505-F313-45E7-920F-28740385A3A0}" dt="2021-04-28T12:34:05.478" v="3538" actId="478"/>
          <ac:picMkLst>
            <pc:docMk/>
            <pc:sldMk cId="2847952857" sldId="272"/>
            <ac:picMk id="4111" creationId="{F9BAACB6-F929-4145-94F6-E0557F3F244E}"/>
          </ac:picMkLst>
        </pc:picChg>
        <pc:picChg chg="add del mod">
          <ac:chgData name="Mathilda Liegeon" userId="afc42a851abf8e5d" providerId="LiveId" clId="{E8564505-F313-45E7-920F-28740385A3A0}" dt="2021-04-28T12:34:07.040" v="3539" actId="478"/>
          <ac:picMkLst>
            <pc:docMk/>
            <pc:sldMk cId="2847952857" sldId="272"/>
            <ac:picMk id="4112" creationId="{FAC67A91-4905-4B66-B4A4-853603FD3A54}"/>
          </ac:picMkLst>
        </pc:picChg>
        <pc:picChg chg="add del mod">
          <ac:chgData name="Mathilda Liegeon" userId="afc42a851abf8e5d" providerId="LiveId" clId="{E8564505-F313-45E7-920F-28740385A3A0}" dt="2021-04-28T12:34:07.694" v="3540" actId="478"/>
          <ac:picMkLst>
            <pc:docMk/>
            <pc:sldMk cId="2847952857" sldId="272"/>
            <ac:picMk id="4113" creationId="{F70CD4E0-FF5B-4CA5-AADA-CDBC853660AB}"/>
          </ac:picMkLst>
        </pc:picChg>
        <pc:picChg chg="add del mod">
          <ac:chgData name="Mathilda Liegeon" userId="afc42a851abf8e5d" providerId="LiveId" clId="{E8564505-F313-45E7-920F-28740385A3A0}" dt="2021-04-28T12:34:08.326" v="3541" actId="478"/>
          <ac:picMkLst>
            <pc:docMk/>
            <pc:sldMk cId="2847952857" sldId="272"/>
            <ac:picMk id="4114" creationId="{B095D67B-D9C8-4B79-90E7-76E35BF0A3E5}"/>
          </ac:picMkLst>
        </pc:picChg>
        <pc:picChg chg="add del mod">
          <ac:chgData name="Mathilda Liegeon" userId="afc42a851abf8e5d" providerId="LiveId" clId="{E8564505-F313-45E7-920F-28740385A3A0}" dt="2021-04-28T12:34:08.974" v="3542" actId="478"/>
          <ac:picMkLst>
            <pc:docMk/>
            <pc:sldMk cId="2847952857" sldId="272"/>
            <ac:picMk id="4115" creationId="{DC9A6260-F0A9-478D-BFCB-5E769375CD34}"/>
          </ac:picMkLst>
        </pc:picChg>
        <pc:picChg chg="add del mod">
          <ac:chgData name="Mathilda Liegeon" userId="afc42a851abf8e5d" providerId="LiveId" clId="{E8564505-F313-45E7-920F-28740385A3A0}" dt="2021-04-28T12:34:09.901" v="3543" actId="478"/>
          <ac:picMkLst>
            <pc:docMk/>
            <pc:sldMk cId="2847952857" sldId="272"/>
            <ac:picMk id="4116" creationId="{C812ED91-4A35-4D07-B081-DA6DFD1C2546}"/>
          </ac:picMkLst>
        </pc:picChg>
        <pc:picChg chg="add del mod">
          <ac:chgData name="Mathilda Liegeon" userId="afc42a851abf8e5d" providerId="LiveId" clId="{E8564505-F313-45E7-920F-28740385A3A0}" dt="2021-04-28T12:34:10.607" v="3544" actId="478"/>
          <ac:picMkLst>
            <pc:docMk/>
            <pc:sldMk cId="2847952857" sldId="272"/>
            <ac:picMk id="4117" creationId="{B4C7090A-80D0-40FE-85CB-B99AEAC2BDDB}"/>
          </ac:picMkLst>
        </pc:picChg>
        <pc:picChg chg="add del mod">
          <ac:chgData name="Mathilda Liegeon" userId="afc42a851abf8e5d" providerId="LiveId" clId="{E8564505-F313-45E7-920F-28740385A3A0}" dt="2021-04-28T12:34:11.208" v="3545" actId="478"/>
          <ac:picMkLst>
            <pc:docMk/>
            <pc:sldMk cId="2847952857" sldId="272"/>
            <ac:picMk id="4118" creationId="{32A71162-650C-427D-9E7D-E4BB8190C0E2}"/>
          </ac:picMkLst>
        </pc:picChg>
        <pc:picChg chg="add mod">
          <ac:chgData name="Mathilda Liegeon" userId="afc42a851abf8e5d" providerId="LiveId" clId="{E8564505-F313-45E7-920F-28740385A3A0}" dt="2021-04-28T12:35:33.295" v="3571" actId="1076"/>
          <ac:picMkLst>
            <pc:docMk/>
            <pc:sldMk cId="2847952857" sldId="272"/>
            <ac:picMk id="4120" creationId="{829096F3-55BE-45FC-96B0-A323E1E2CFB3}"/>
          </ac:picMkLst>
        </pc:picChg>
      </pc:sldChg>
      <pc:sldChg chg="addSp delSp modSp new mod modClrScheme chgLayout">
        <pc:chgData name="Mathilda Liegeon" userId="afc42a851abf8e5d" providerId="LiveId" clId="{E8564505-F313-45E7-920F-28740385A3A0}" dt="2021-04-28T12:48:49.383" v="3828" actId="1036"/>
        <pc:sldMkLst>
          <pc:docMk/>
          <pc:sldMk cId="1576867883" sldId="273"/>
        </pc:sldMkLst>
        <pc:spChg chg="mod ord">
          <ac:chgData name="Mathilda Liegeon" userId="afc42a851abf8e5d" providerId="LiveId" clId="{E8564505-F313-45E7-920F-28740385A3A0}" dt="2021-04-28T12:44:57.249" v="3685" actId="700"/>
          <ac:spMkLst>
            <pc:docMk/>
            <pc:sldMk cId="1576867883" sldId="273"/>
            <ac:spMk id="2" creationId="{A6D058BC-5453-47BF-9088-8BAB7712FED3}"/>
          </ac:spMkLst>
        </pc:spChg>
        <pc:spChg chg="del">
          <ac:chgData name="Mathilda Liegeon" userId="afc42a851abf8e5d" providerId="LiveId" clId="{E8564505-F313-45E7-920F-28740385A3A0}" dt="2021-04-28T12:36:20.654" v="3595" actId="700"/>
          <ac:spMkLst>
            <pc:docMk/>
            <pc:sldMk cId="1576867883" sldId="273"/>
            <ac:spMk id="3" creationId="{577616C7-A19B-43AB-9945-B85462B2EFD6}"/>
          </ac:spMkLst>
        </pc:spChg>
        <pc:spChg chg="del">
          <ac:chgData name="Mathilda Liegeon" userId="afc42a851abf8e5d" providerId="LiveId" clId="{E8564505-F313-45E7-920F-28740385A3A0}" dt="2021-04-28T12:36:20.654" v="3595" actId="700"/>
          <ac:spMkLst>
            <pc:docMk/>
            <pc:sldMk cId="1576867883" sldId="273"/>
            <ac:spMk id="4" creationId="{5F76D7AB-6EF7-441C-BC51-9F52C71FC19A}"/>
          </ac:spMkLst>
        </pc:spChg>
        <pc:spChg chg="add mod ord">
          <ac:chgData name="Mathilda Liegeon" userId="afc42a851abf8e5d" providerId="LiveId" clId="{E8564505-F313-45E7-920F-28740385A3A0}" dt="2021-04-28T12:45:06.825" v="3687" actId="20577"/>
          <ac:spMkLst>
            <pc:docMk/>
            <pc:sldMk cId="1576867883" sldId="273"/>
            <ac:spMk id="6" creationId="{81A627A4-F1B3-41B0-A77E-903B0FB39E81}"/>
          </ac:spMkLst>
        </pc:spChg>
        <pc:spChg chg="add mod ord">
          <ac:chgData name="Mathilda Liegeon" userId="afc42a851abf8e5d" providerId="LiveId" clId="{E8564505-F313-45E7-920F-28740385A3A0}" dt="2021-04-28T12:45:34.848" v="3760" actId="113"/>
          <ac:spMkLst>
            <pc:docMk/>
            <pc:sldMk cId="1576867883" sldId="273"/>
            <ac:spMk id="7" creationId="{AA4E72AF-7CA1-4009-A0A5-1C3ABCBF21D2}"/>
          </ac:spMkLst>
        </pc:spChg>
        <pc:spChg chg="add mod">
          <ac:chgData name="Mathilda Liegeon" userId="afc42a851abf8e5d" providerId="LiveId" clId="{E8564505-F313-45E7-920F-28740385A3A0}" dt="2021-04-28T12:48:49.383" v="3828" actId="1036"/>
          <ac:spMkLst>
            <pc:docMk/>
            <pc:sldMk cId="1576867883" sldId="273"/>
            <ac:spMk id="26" creationId="{A0A5E983-A2E1-43AF-8B4E-C0DACF419FF4}"/>
          </ac:spMkLst>
        </pc:spChg>
        <pc:graphicFrameChg chg="add del mod modGraphic">
          <ac:chgData name="Mathilda Liegeon" userId="afc42a851abf8e5d" providerId="LiveId" clId="{E8564505-F313-45E7-920F-28740385A3A0}" dt="2021-04-28T12:42:01.963" v="3684" actId="478"/>
          <ac:graphicFrameMkLst>
            <pc:docMk/>
            <pc:sldMk cId="1576867883" sldId="273"/>
            <ac:graphicFrameMk id="5" creationId="{56877D48-A075-4E6C-AB74-EA6ABB610B66}"/>
          </ac:graphicFrameMkLst>
        </pc:graphicFrameChg>
        <pc:picChg chg="add del">
          <ac:chgData name="Mathilda Liegeon" userId="afc42a851abf8e5d" providerId="LiveId" clId="{E8564505-F313-45E7-920F-28740385A3A0}" dt="2021-04-28T12:35:46.786" v="3574" actId="478"/>
          <ac:picMkLst>
            <pc:docMk/>
            <pc:sldMk cId="1576867883" sldId="273"/>
            <ac:picMk id="6146" creationId="{49A1FE41-7871-459A-8294-06994EB88618}"/>
          </ac:picMkLst>
        </pc:picChg>
        <pc:picChg chg="add del mod">
          <ac:chgData name="Mathilda Liegeon" userId="afc42a851abf8e5d" providerId="LiveId" clId="{E8564505-F313-45E7-920F-28740385A3A0}" dt="2021-04-28T12:35:55.552" v="3576" actId="478"/>
          <ac:picMkLst>
            <pc:docMk/>
            <pc:sldMk cId="1576867883" sldId="273"/>
            <ac:picMk id="6147" creationId="{89E3C387-74ED-4B84-B973-FD0B88D26684}"/>
          </ac:picMkLst>
        </pc:picChg>
        <pc:picChg chg="add del mod">
          <ac:chgData name="Mathilda Liegeon" userId="afc42a851abf8e5d" providerId="LiveId" clId="{E8564505-F313-45E7-920F-28740385A3A0}" dt="2021-04-28T12:35:55.893" v="3577" actId="478"/>
          <ac:picMkLst>
            <pc:docMk/>
            <pc:sldMk cId="1576867883" sldId="273"/>
            <ac:picMk id="6148" creationId="{DE8D591A-CFEC-4D9D-92A9-6DE7AF6854FD}"/>
          </ac:picMkLst>
        </pc:picChg>
        <pc:picChg chg="add del mod">
          <ac:chgData name="Mathilda Liegeon" userId="afc42a851abf8e5d" providerId="LiveId" clId="{E8564505-F313-45E7-920F-28740385A3A0}" dt="2021-04-28T12:35:56.724" v="3578" actId="478"/>
          <ac:picMkLst>
            <pc:docMk/>
            <pc:sldMk cId="1576867883" sldId="273"/>
            <ac:picMk id="6149" creationId="{5F6AB986-8D74-40E7-A86A-8A7094004902}"/>
          </ac:picMkLst>
        </pc:picChg>
        <pc:picChg chg="add del mod">
          <ac:chgData name="Mathilda Liegeon" userId="afc42a851abf8e5d" providerId="LiveId" clId="{E8564505-F313-45E7-920F-28740385A3A0}" dt="2021-04-28T12:35:57.176" v="3579" actId="478"/>
          <ac:picMkLst>
            <pc:docMk/>
            <pc:sldMk cId="1576867883" sldId="273"/>
            <ac:picMk id="6150" creationId="{538FA0D6-9885-4C5C-96A6-A68960B707E0}"/>
          </ac:picMkLst>
        </pc:picChg>
        <pc:picChg chg="add del mod">
          <ac:chgData name="Mathilda Liegeon" userId="afc42a851abf8e5d" providerId="LiveId" clId="{E8564505-F313-45E7-920F-28740385A3A0}" dt="2021-04-28T12:35:58.412" v="3580" actId="478"/>
          <ac:picMkLst>
            <pc:docMk/>
            <pc:sldMk cId="1576867883" sldId="273"/>
            <ac:picMk id="6151" creationId="{2A61B8C7-7654-4E79-86C2-5CE6AA887DF5}"/>
          </ac:picMkLst>
        </pc:picChg>
        <pc:picChg chg="add del mod">
          <ac:chgData name="Mathilda Liegeon" userId="afc42a851abf8e5d" providerId="LiveId" clId="{E8564505-F313-45E7-920F-28740385A3A0}" dt="2021-04-28T12:35:59.660" v="3581" actId="478"/>
          <ac:picMkLst>
            <pc:docMk/>
            <pc:sldMk cId="1576867883" sldId="273"/>
            <ac:picMk id="6152" creationId="{C4AEFEDE-42E6-4477-81C0-4093FBB8C155}"/>
          </ac:picMkLst>
        </pc:picChg>
        <pc:picChg chg="add del mod">
          <ac:chgData name="Mathilda Liegeon" userId="afc42a851abf8e5d" providerId="LiveId" clId="{E8564505-F313-45E7-920F-28740385A3A0}" dt="2021-04-28T12:36:00.342" v="3582" actId="478"/>
          <ac:picMkLst>
            <pc:docMk/>
            <pc:sldMk cId="1576867883" sldId="273"/>
            <ac:picMk id="6153" creationId="{317CBF73-F389-4A48-9066-71218D65819C}"/>
          </ac:picMkLst>
        </pc:picChg>
        <pc:picChg chg="add del mod">
          <ac:chgData name="Mathilda Liegeon" userId="afc42a851abf8e5d" providerId="LiveId" clId="{E8564505-F313-45E7-920F-28740385A3A0}" dt="2021-04-28T12:36:00.974" v="3583" actId="478"/>
          <ac:picMkLst>
            <pc:docMk/>
            <pc:sldMk cId="1576867883" sldId="273"/>
            <ac:picMk id="6154" creationId="{5BCF0CA1-7049-40B0-8746-B0648E8D3E6B}"/>
          </ac:picMkLst>
        </pc:picChg>
        <pc:picChg chg="add del mod">
          <ac:chgData name="Mathilda Liegeon" userId="afc42a851abf8e5d" providerId="LiveId" clId="{E8564505-F313-45E7-920F-28740385A3A0}" dt="2021-04-28T12:36:01.557" v="3584" actId="478"/>
          <ac:picMkLst>
            <pc:docMk/>
            <pc:sldMk cId="1576867883" sldId="273"/>
            <ac:picMk id="6155" creationId="{E381D919-232B-4EF4-922A-10F0BD0C611D}"/>
          </ac:picMkLst>
        </pc:picChg>
        <pc:picChg chg="add del mod">
          <ac:chgData name="Mathilda Liegeon" userId="afc42a851abf8e5d" providerId="LiveId" clId="{E8564505-F313-45E7-920F-28740385A3A0}" dt="2021-04-28T12:36:02.212" v="3585" actId="478"/>
          <ac:picMkLst>
            <pc:docMk/>
            <pc:sldMk cId="1576867883" sldId="273"/>
            <ac:picMk id="6156" creationId="{59B73B53-7943-42B1-B3C6-F3623A324DF3}"/>
          </ac:picMkLst>
        </pc:picChg>
        <pc:picChg chg="add del mod">
          <ac:chgData name="Mathilda Liegeon" userId="afc42a851abf8e5d" providerId="LiveId" clId="{E8564505-F313-45E7-920F-28740385A3A0}" dt="2021-04-28T12:36:02.831" v="3586" actId="478"/>
          <ac:picMkLst>
            <pc:docMk/>
            <pc:sldMk cId="1576867883" sldId="273"/>
            <ac:picMk id="6157" creationId="{D0182E60-EB95-45E8-8B46-FEC214644B25}"/>
          </ac:picMkLst>
        </pc:picChg>
        <pc:picChg chg="add del mod">
          <ac:chgData name="Mathilda Liegeon" userId="afc42a851abf8e5d" providerId="LiveId" clId="{E8564505-F313-45E7-920F-28740385A3A0}" dt="2021-04-28T12:36:03.487" v="3587" actId="478"/>
          <ac:picMkLst>
            <pc:docMk/>
            <pc:sldMk cId="1576867883" sldId="273"/>
            <ac:picMk id="6158" creationId="{7B07ED8C-341F-43C0-AC74-159ABA39079B}"/>
          </ac:picMkLst>
        </pc:picChg>
        <pc:picChg chg="add del mod">
          <ac:chgData name="Mathilda Liegeon" userId="afc42a851abf8e5d" providerId="LiveId" clId="{E8564505-F313-45E7-920F-28740385A3A0}" dt="2021-04-28T12:36:04.172" v="3588" actId="478"/>
          <ac:picMkLst>
            <pc:docMk/>
            <pc:sldMk cId="1576867883" sldId="273"/>
            <ac:picMk id="6159" creationId="{D7B69343-B609-4EA8-971C-0B2E7B66D510}"/>
          </ac:picMkLst>
        </pc:picChg>
        <pc:picChg chg="add del mod">
          <ac:chgData name="Mathilda Liegeon" userId="afc42a851abf8e5d" providerId="LiveId" clId="{E8564505-F313-45E7-920F-28740385A3A0}" dt="2021-04-28T12:36:04.728" v="3589" actId="478"/>
          <ac:picMkLst>
            <pc:docMk/>
            <pc:sldMk cId="1576867883" sldId="273"/>
            <ac:picMk id="6160" creationId="{9EA8A5E0-2FDF-469D-89DF-0EEB6BFB9515}"/>
          </ac:picMkLst>
        </pc:picChg>
        <pc:picChg chg="add del mod">
          <ac:chgData name="Mathilda Liegeon" userId="afc42a851abf8e5d" providerId="LiveId" clId="{E8564505-F313-45E7-920F-28740385A3A0}" dt="2021-04-28T12:36:05.351" v="3590" actId="478"/>
          <ac:picMkLst>
            <pc:docMk/>
            <pc:sldMk cId="1576867883" sldId="273"/>
            <ac:picMk id="6161" creationId="{C447992F-779A-4696-AD65-871406AF0CE1}"/>
          </ac:picMkLst>
        </pc:picChg>
        <pc:picChg chg="add del mod">
          <ac:chgData name="Mathilda Liegeon" userId="afc42a851abf8e5d" providerId="LiveId" clId="{E8564505-F313-45E7-920F-28740385A3A0}" dt="2021-04-28T12:36:06.004" v="3591" actId="478"/>
          <ac:picMkLst>
            <pc:docMk/>
            <pc:sldMk cId="1576867883" sldId="273"/>
            <ac:picMk id="6162" creationId="{A04325B6-E35E-4723-8A56-7461E2B9CA69}"/>
          </ac:picMkLst>
        </pc:picChg>
      </pc:sldChg>
      <pc:sldChg chg="addSp delSp modSp add mod">
        <pc:chgData name="Mathilda Liegeon" userId="afc42a851abf8e5d" providerId="LiveId" clId="{E8564505-F313-45E7-920F-28740385A3A0}" dt="2021-04-28T12:41:55.759" v="3683" actId="1035"/>
        <pc:sldMkLst>
          <pc:docMk/>
          <pc:sldMk cId="3498193657" sldId="274"/>
        </pc:sldMkLst>
        <pc:spChg chg="del">
          <ac:chgData name="Mathilda Liegeon" userId="afc42a851abf8e5d" providerId="LiveId" clId="{E8564505-F313-45E7-920F-28740385A3A0}" dt="2021-04-28T12:36:31.620" v="3598" actId="478"/>
          <ac:spMkLst>
            <pc:docMk/>
            <pc:sldMk cId="3498193657" sldId="274"/>
            <ac:spMk id="8" creationId="{27E2D6CB-6D59-42AA-AD65-38CE551768DC}"/>
          </ac:spMkLst>
        </pc:spChg>
        <pc:graphicFrameChg chg="add mod modGraphic">
          <ac:chgData name="Mathilda Liegeon" userId="afc42a851abf8e5d" providerId="LiveId" clId="{E8564505-F313-45E7-920F-28740385A3A0}" dt="2021-04-28T12:40:47.153" v="3662"/>
          <ac:graphicFrameMkLst>
            <pc:docMk/>
            <pc:sldMk cId="3498193657" sldId="274"/>
            <ac:graphicFrameMk id="7" creationId="{C473183E-5547-4879-95B6-E07032126A87}"/>
          </ac:graphicFrameMkLst>
        </pc:graphicFrameChg>
        <pc:picChg chg="add mod">
          <ac:chgData name="Mathilda Liegeon" userId="afc42a851abf8e5d" providerId="LiveId" clId="{E8564505-F313-45E7-920F-28740385A3A0}" dt="2021-04-28T12:40:52.027" v="3663" actId="1076"/>
          <ac:picMkLst>
            <pc:docMk/>
            <pc:sldMk cId="3498193657" sldId="274"/>
            <ac:picMk id="9" creationId="{C35AB004-AF24-4086-B173-049745AF78DB}"/>
          </ac:picMkLst>
        </pc:picChg>
        <pc:picChg chg="add mod">
          <ac:chgData name="Mathilda Liegeon" userId="afc42a851abf8e5d" providerId="LiveId" clId="{E8564505-F313-45E7-920F-28740385A3A0}" dt="2021-04-28T12:40:57.840" v="3666" actId="1036"/>
          <ac:picMkLst>
            <pc:docMk/>
            <pc:sldMk cId="3498193657" sldId="274"/>
            <ac:picMk id="10" creationId="{35A3426D-BDF4-4F62-9896-D7ACD20FCA13}"/>
          </ac:picMkLst>
        </pc:picChg>
        <pc:picChg chg="add mod">
          <ac:chgData name="Mathilda Liegeon" userId="afc42a851abf8e5d" providerId="LiveId" clId="{E8564505-F313-45E7-920F-28740385A3A0}" dt="2021-04-28T12:41:03.464" v="3669" actId="1035"/>
          <ac:picMkLst>
            <pc:docMk/>
            <pc:sldMk cId="3498193657" sldId="274"/>
            <ac:picMk id="11" creationId="{4B9F5809-0A86-4C61-A0AC-BB9350F098FE}"/>
          </ac:picMkLst>
        </pc:picChg>
        <pc:picChg chg="add mod">
          <ac:chgData name="Mathilda Liegeon" userId="afc42a851abf8e5d" providerId="LiveId" clId="{E8564505-F313-45E7-920F-28740385A3A0}" dt="2021-04-28T12:41:14.259" v="3671" actId="1076"/>
          <ac:picMkLst>
            <pc:docMk/>
            <pc:sldMk cId="3498193657" sldId="274"/>
            <ac:picMk id="12" creationId="{291E0F28-2AFA-4E52-89B1-EB09CE0957CC}"/>
          </ac:picMkLst>
        </pc:picChg>
        <pc:picChg chg="add mod">
          <ac:chgData name="Mathilda Liegeon" userId="afc42a851abf8e5d" providerId="LiveId" clId="{E8564505-F313-45E7-920F-28740385A3A0}" dt="2021-04-28T12:41:24.650" v="3673" actId="1076"/>
          <ac:picMkLst>
            <pc:docMk/>
            <pc:sldMk cId="3498193657" sldId="274"/>
            <ac:picMk id="13" creationId="{C83BDFCD-F41F-4AFB-8B1B-880554D87219}"/>
          </ac:picMkLst>
        </pc:picChg>
        <pc:picChg chg="add mod">
          <ac:chgData name="Mathilda Liegeon" userId="afc42a851abf8e5d" providerId="LiveId" clId="{E8564505-F313-45E7-920F-28740385A3A0}" dt="2021-04-28T12:41:24.650" v="3673" actId="1076"/>
          <ac:picMkLst>
            <pc:docMk/>
            <pc:sldMk cId="3498193657" sldId="274"/>
            <ac:picMk id="14" creationId="{12407D32-6983-4ED1-A596-946DB2610484}"/>
          </ac:picMkLst>
        </pc:picChg>
        <pc:picChg chg="add mod">
          <ac:chgData name="Mathilda Liegeon" userId="afc42a851abf8e5d" providerId="LiveId" clId="{E8564505-F313-45E7-920F-28740385A3A0}" dt="2021-04-28T12:41:24.650" v="3673" actId="1076"/>
          <ac:picMkLst>
            <pc:docMk/>
            <pc:sldMk cId="3498193657" sldId="274"/>
            <ac:picMk id="15" creationId="{8161D5AD-8B21-4D8D-842D-1EA455F9C64C}"/>
          </ac:picMkLst>
        </pc:picChg>
        <pc:picChg chg="add mod">
          <ac:chgData name="Mathilda Liegeon" userId="afc42a851abf8e5d" providerId="LiveId" clId="{E8564505-F313-45E7-920F-28740385A3A0}" dt="2021-04-28T12:41:24.650" v="3673" actId="1076"/>
          <ac:picMkLst>
            <pc:docMk/>
            <pc:sldMk cId="3498193657" sldId="274"/>
            <ac:picMk id="16" creationId="{FA4C727F-6A08-432B-AB92-0639872BDB9B}"/>
          </ac:picMkLst>
        </pc:picChg>
        <pc:picChg chg="add mod">
          <ac:chgData name="Mathilda Liegeon" userId="afc42a851abf8e5d" providerId="LiveId" clId="{E8564505-F313-45E7-920F-28740385A3A0}" dt="2021-04-28T12:41:30.914" v="3675" actId="1076"/>
          <ac:picMkLst>
            <pc:docMk/>
            <pc:sldMk cId="3498193657" sldId="274"/>
            <ac:picMk id="17" creationId="{636596D7-7724-4420-9804-5BBB1C944EFA}"/>
          </ac:picMkLst>
        </pc:picChg>
        <pc:picChg chg="add mod">
          <ac:chgData name="Mathilda Liegeon" userId="afc42a851abf8e5d" providerId="LiveId" clId="{E8564505-F313-45E7-920F-28740385A3A0}" dt="2021-04-28T12:41:30.914" v="3675" actId="1076"/>
          <ac:picMkLst>
            <pc:docMk/>
            <pc:sldMk cId="3498193657" sldId="274"/>
            <ac:picMk id="18" creationId="{38938A1F-D821-47E4-AA81-35DBF2187404}"/>
          </ac:picMkLst>
        </pc:picChg>
        <pc:picChg chg="add mod">
          <ac:chgData name="Mathilda Liegeon" userId="afc42a851abf8e5d" providerId="LiveId" clId="{E8564505-F313-45E7-920F-28740385A3A0}" dt="2021-04-28T12:41:30.914" v="3675" actId="1076"/>
          <ac:picMkLst>
            <pc:docMk/>
            <pc:sldMk cId="3498193657" sldId="274"/>
            <ac:picMk id="19" creationId="{A91FA57B-6571-4186-B1B4-2E782D5EC277}"/>
          </ac:picMkLst>
        </pc:picChg>
        <pc:picChg chg="add del mod">
          <ac:chgData name="Mathilda Liegeon" userId="afc42a851abf8e5d" providerId="LiveId" clId="{E8564505-F313-45E7-920F-28740385A3A0}" dt="2021-04-28T12:41:33.223" v="3676" actId="478"/>
          <ac:picMkLst>
            <pc:docMk/>
            <pc:sldMk cId="3498193657" sldId="274"/>
            <ac:picMk id="20" creationId="{CEB5CC02-28F8-488C-89AE-8F001B799BB7}"/>
          </ac:picMkLst>
        </pc:picChg>
        <pc:picChg chg="add mod">
          <ac:chgData name="Mathilda Liegeon" userId="afc42a851abf8e5d" providerId="LiveId" clId="{E8564505-F313-45E7-920F-28740385A3A0}" dt="2021-04-28T12:41:46.970" v="3679" actId="1036"/>
          <ac:picMkLst>
            <pc:docMk/>
            <pc:sldMk cId="3498193657" sldId="274"/>
            <ac:picMk id="21" creationId="{D25F0605-90A1-4C33-B6BC-66D19AC8638C}"/>
          </ac:picMkLst>
        </pc:picChg>
        <pc:picChg chg="add mod">
          <ac:chgData name="Mathilda Liegeon" userId="afc42a851abf8e5d" providerId="LiveId" clId="{E8564505-F313-45E7-920F-28740385A3A0}" dt="2021-04-28T12:41:46.970" v="3679" actId="1036"/>
          <ac:picMkLst>
            <pc:docMk/>
            <pc:sldMk cId="3498193657" sldId="274"/>
            <ac:picMk id="22" creationId="{5BDBD82C-74AB-4C65-874A-625B2B272032}"/>
          </ac:picMkLst>
        </pc:picChg>
        <pc:picChg chg="add mod">
          <ac:chgData name="Mathilda Liegeon" userId="afc42a851abf8e5d" providerId="LiveId" clId="{E8564505-F313-45E7-920F-28740385A3A0}" dt="2021-04-28T12:41:46.970" v="3679" actId="1036"/>
          <ac:picMkLst>
            <pc:docMk/>
            <pc:sldMk cId="3498193657" sldId="274"/>
            <ac:picMk id="23" creationId="{9D75A64B-148D-4463-A5E6-763E7FEDD8BD}"/>
          </ac:picMkLst>
        </pc:picChg>
        <pc:picChg chg="add mod">
          <ac:chgData name="Mathilda Liegeon" userId="afc42a851abf8e5d" providerId="LiveId" clId="{E8564505-F313-45E7-920F-28740385A3A0}" dt="2021-04-28T12:41:46.970" v="3679" actId="1036"/>
          <ac:picMkLst>
            <pc:docMk/>
            <pc:sldMk cId="3498193657" sldId="274"/>
            <ac:picMk id="24" creationId="{0373AA78-BBD0-4DF3-8562-5CCA1E61FBBA}"/>
          </ac:picMkLst>
        </pc:picChg>
        <pc:picChg chg="add mod">
          <ac:chgData name="Mathilda Liegeon" userId="afc42a851abf8e5d" providerId="LiveId" clId="{E8564505-F313-45E7-920F-28740385A3A0}" dt="2021-04-28T12:41:55.759" v="3683" actId="1035"/>
          <ac:picMkLst>
            <pc:docMk/>
            <pc:sldMk cId="3498193657" sldId="274"/>
            <ac:picMk id="25" creationId="{607AB557-7866-418E-A633-C7C3C669B6E6}"/>
          </ac:picMkLst>
        </pc:picChg>
        <pc:picChg chg="del">
          <ac:chgData name="Mathilda Liegeon" userId="afc42a851abf8e5d" providerId="LiveId" clId="{E8564505-F313-45E7-920F-28740385A3A0}" dt="2021-04-28T12:36:31.620" v="3598" actId="478"/>
          <ac:picMkLst>
            <pc:docMk/>
            <pc:sldMk cId="3498193657" sldId="274"/>
            <ac:picMk id="4120" creationId="{829096F3-55BE-45FC-96B0-A323E1E2CFB3}"/>
          </ac:picMkLst>
        </pc:picChg>
      </pc:sldChg>
      <pc:sldChg chg="addSp delSp modSp add mod">
        <pc:chgData name="Mathilda Liegeon" userId="afc42a851abf8e5d" providerId="LiveId" clId="{E8564505-F313-45E7-920F-28740385A3A0}" dt="2021-04-28T12:52:09.927" v="3915" actId="1035"/>
        <pc:sldMkLst>
          <pc:docMk/>
          <pc:sldMk cId="4216028095" sldId="275"/>
        </pc:sldMkLst>
        <pc:spChg chg="add mod">
          <ac:chgData name="Mathilda Liegeon" userId="afc42a851abf8e5d" providerId="LiveId" clId="{E8564505-F313-45E7-920F-28740385A3A0}" dt="2021-04-28T12:52:04.439" v="3901" actId="14100"/>
          <ac:spMkLst>
            <pc:docMk/>
            <pc:sldMk cId="4216028095" sldId="275"/>
            <ac:spMk id="8" creationId="{7BA0397B-361F-4FA1-A815-E865918C5E14}"/>
          </ac:spMkLst>
        </pc:spChg>
        <pc:spChg chg="mod">
          <ac:chgData name="Mathilda Liegeon" userId="afc42a851abf8e5d" providerId="LiveId" clId="{E8564505-F313-45E7-920F-28740385A3A0}" dt="2021-04-28T12:51:06.363" v="3878" actId="14100"/>
          <ac:spMkLst>
            <pc:docMk/>
            <pc:sldMk cId="4216028095" sldId="275"/>
            <ac:spMk id="26" creationId="{A0A5E983-A2E1-43AF-8B4E-C0DACF419FF4}"/>
          </ac:spMkLst>
        </pc:spChg>
        <pc:picChg chg="add del mod">
          <ac:chgData name="Mathilda Liegeon" userId="afc42a851abf8e5d" providerId="LiveId" clId="{E8564505-F313-45E7-920F-28740385A3A0}" dt="2021-04-28T12:51:12.311" v="3880" actId="478"/>
          <ac:picMkLst>
            <pc:docMk/>
            <pc:sldMk cId="4216028095" sldId="275"/>
            <ac:picMk id="7170" creationId="{982BF93B-2D49-4004-B3F9-AC40011BB07E}"/>
          </ac:picMkLst>
        </pc:picChg>
        <pc:picChg chg="add mod">
          <ac:chgData name="Mathilda Liegeon" userId="afc42a851abf8e5d" providerId="LiveId" clId="{E8564505-F313-45E7-920F-28740385A3A0}" dt="2021-04-28T12:52:09.927" v="3915" actId="1035"/>
          <ac:picMkLst>
            <pc:docMk/>
            <pc:sldMk cId="4216028095" sldId="275"/>
            <ac:picMk id="7172" creationId="{32AD70C0-627F-4FAB-AD2D-68AB12B0AA71}"/>
          </ac:picMkLst>
        </pc:picChg>
      </pc:sldChg>
      <pc:sldChg chg="addSp delSp modSp new mod">
        <pc:chgData name="Mathilda Liegeon" userId="afc42a851abf8e5d" providerId="LiveId" clId="{E8564505-F313-45E7-920F-28740385A3A0}" dt="2021-04-28T13:01:27.877" v="4039" actId="1076"/>
        <pc:sldMkLst>
          <pc:docMk/>
          <pc:sldMk cId="951464836" sldId="276"/>
        </pc:sldMkLst>
        <pc:spChg chg="mod">
          <ac:chgData name="Mathilda Liegeon" userId="afc42a851abf8e5d" providerId="LiveId" clId="{E8564505-F313-45E7-920F-28740385A3A0}" dt="2021-04-28T12:52:45.976" v="3919"/>
          <ac:spMkLst>
            <pc:docMk/>
            <pc:sldMk cId="951464836" sldId="276"/>
            <ac:spMk id="3" creationId="{FC00F06E-56C0-4869-837E-A26C4DA1CB35}"/>
          </ac:spMkLst>
        </pc:spChg>
        <pc:spChg chg="del">
          <ac:chgData name="Mathilda Liegeon" userId="afc42a851abf8e5d" providerId="LiveId" clId="{E8564505-F313-45E7-920F-28740385A3A0}" dt="2021-04-28T12:52:48.360" v="3920" actId="478"/>
          <ac:spMkLst>
            <pc:docMk/>
            <pc:sldMk cId="951464836" sldId="276"/>
            <ac:spMk id="4" creationId="{D0BCFB88-0D37-46D4-9412-D87E1865A3C3}"/>
          </ac:spMkLst>
        </pc:spChg>
        <pc:spChg chg="add mod">
          <ac:chgData name="Mathilda Liegeon" userId="afc42a851abf8e5d" providerId="LiveId" clId="{E8564505-F313-45E7-920F-28740385A3A0}" dt="2021-04-28T13:01:18.776" v="4036" actId="14100"/>
          <ac:spMkLst>
            <pc:docMk/>
            <pc:sldMk cId="951464836" sldId="276"/>
            <ac:spMk id="10" creationId="{7FC0E5CA-2A17-4EFB-BB85-33CDC89DBFBB}"/>
          </ac:spMkLst>
        </pc:spChg>
        <pc:spChg chg="add mod">
          <ac:chgData name="Mathilda Liegeon" userId="afc42a851abf8e5d" providerId="LiveId" clId="{E8564505-F313-45E7-920F-28740385A3A0}" dt="2021-04-28T13:01:16.757" v="4035" actId="14100"/>
          <ac:spMkLst>
            <pc:docMk/>
            <pc:sldMk cId="951464836" sldId="276"/>
            <ac:spMk id="12" creationId="{CA727E4F-7BE9-4AC8-AE79-87E29F540D27}"/>
          </ac:spMkLst>
        </pc:spChg>
        <pc:spChg chg="add mod">
          <ac:chgData name="Mathilda Liegeon" userId="afc42a851abf8e5d" providerId="LiveId" clId="{E8564505-F313-45E7-920F-28740385A3A0}" dt="2021-04-28T13:01:27.877" v="4039" actId="1076"/>
          <ac:spMkLst>
            <pc:docMk/>
            <pc:sldMk cId="951464836" sldId="276"/>
            <ac:spMk id="14" creationId="{9CE9E32D-2B1F-4B6A-93DD-5512C51FD7A8}"/>
          </ac:spMkLst>
        </pc:spChg>
        <pc:spChg chg="add mod">
          <ac:chgData name="Mathilda Liegeon" userId="afc42a851abf8e5d" providerId="LiveId" clId="{E8564505-F313-45E7-920F-28740385A3A0}" dt="2021-04-28T13:01:24.920" v="4038" actId="1076"/>
          <ac:spMkLst>
            <pc:docMk/>
            <pc:sldMk cId="951464836" sldId="276"/>
            <ac:spMk id="16" creationId="{CFDCCDEA-A237-4257-B530-5B5568116EA3}"/>
          </ac:spMkLst>
        </pc:spChg>
        <pc:picChg chg="add mod">
          <ac:chgData name="Mathilda Liegeon" userId="afc42a851abf8e5d" providerId="LiveId" clId="{E8564505-F313-45E7-920F-28740385A3A0}" dt="2021-04-28T13:01:00.928" v="4030" actId="1037"/>
          <ac:picMkLst>
            <pc:docMk/>
            <pc:sldMk cId="951464836" sldId="276"/>
            <ac:picMk id="5" creationId="{E4757A7D-DF27-4EE1-B65C-C768A0C1986B}"/>
          </ac:picMkLst>
        </pc:picChg>
        <pc:picChg chg="add mod">
          <ac:chgData name="Mathilda Liegeon" userId="afc42a851abf8e5d" providerId="LiveId" clId="{E8564505-F313-45E7-920F-28740385A3A0}" dt="2021-04-28T13:01:07.872" v="4032" actId="1076"/>
          <ac:picMkLst>
            <pc:docMk/>
            <pc:sldMk cId="951464836" sldId="276"/>
            <ac:picMk id="6" creationId="{1DB28A1F-BACF-4F65-B63C-885EBE199F0C}"/>
          </ac:picMkLst>
        </pc:picChg>
        <pc:picChg chg="add mod">
          <ac:chgData name="Mathilda Liegeon" userId="afc42a851abf8e5d" providerId="LiveId" clId="{E8564505-F313-45E7-920F-28740385A3A0}" dt="2021-04-28T13:01:10.692" v="4033" actId="1076"/>
          <ac:picMkLst>
            <pc:docMk/>
            <pc:sldMk cId="951464836" sldId="276"/>
            <ac:picMk id="7" creationId="{32F157F2-2D49-4DB6-A899-A67284AE9A68}"/>
          </ac:picMkLst>
        </pc:picChg>
        <pc:picChg chg="add mod">
          <ac:chgData name="Mathilda Liegeon" userId="afc42a851abf8e5d" providerId="LiveId" clId="{E8564505-F313-45E7-920F-28740385A3A0}" dt="2021-04-28T13:01:05.629" v="4031" actId="1076"/>
          <ac:picMkLst>
            <pc:docMk/>
            <pc:sldMk cId="951464836" sldId="276"/>
            <ac:picMk id="8" creationId="{C97C70F6-E9E7-430F-B4C9-06C766856441}"/>
          </ac:picMkLst>
        </pc:picChg>
      </pc:sldChg>
      <pc:sldMasterChg chg="addSp delSp modSp mod addSldLayout delSldLayout modSldLayout sldLayoutOrd">
        <pc:chgData name="Mathilda Liegeon" userId="afc42a851abf8e5d" providerId="LiveId" clId="{E8564505-F313-45E7-920F-28740385A3A0}" dt="2021-04-28T07:35:44.125" v="1996"/>
        <pc:sldMasterMkLst>
          <pc:docMk/>
          <pc:sldMasterMk cId="599987556" sldId="2147483648"/>
        </pc:sldMasterMkLst>
        <pc:spChg chg="del">
          <ac:chgData name="Mathilda Liegeon" userId="afc42a851abf8e5d" providerId="LiveId" clId="{E8564505-F313-45E7-920F-28740385A3A0}" dt="2021-04-27T08:13:50.655" v="42" actId="478"/>
          <ac:spMkLst>
            <pc:docMk/>
            <pc:sldMasterMk cId="599987556" sldId="2147483648"/>
            <ac:spMk id="2" creationId="{95F2C196-52E2-422A-9A1F-BE3EA01517A4}"/>
          </ac:spMkLst>
        </pc:spChg>
        <pc:spChg chg="del">
          <ac:chgData name="Mathilda Liegeon" userId="afc42a851abf8e5d" providerId="LiveId" clId="{E8564505-F313-45E7-920F-28740385A3A0}" dt="2021-04-27T08:13:50.655" v="42" actId="478"/>
          <ac:spMkLst>
            <pc:docMk/>
            <pc:sldMasterMk cId="599987556" sldId="2147483648"/>
            <ac:spMk id="3" creationId="{F86E9866-97A8-411D-BA44-2306A38EF119}"/>
          </ac:spMkLst>
        </pc:spChg>
        <pc:spChg chg="del">
          <ac:chgData name="Mathilda Liegeon" userId="afc42a851abf8e5d" providerId="LiveId" clId="{E8564505-F313-45E7-920F-28740385A3A0}" dt="2021-04-27T08:13:50.655" v="42" actId="478"/>
          <ac:spMkLst>
            <pc:docMk/>
            <pc:sldMasterMk cId="599987556" sldId="2147483648"/>
            <ac:spMk id="4" creationId="{EB058DA8-E845-4B73-8684-F75C0CAF8B4A}"/>
          </ac:spMkLst>
        </pc:spChg>
        <pc:spChg chg="del">
          <ac:chgData name="Mathilda Liegeon" userId="afc42a851abf8e5d" providerId="LiveId" clId="{E8564505-F313-45E7-920F-28740385A3A0}" dt="2021-04-27T08:13:50.655" v="42" actId="478"/>
          <ac:spMkLst>
            <pc:docMk/>
            <pc:sldMasterMk cId="599987556" sldId="2147483648"/>
            <ac:spMk id="5" creationId="{39533FCE-4DF8-4D72-859C-ADFAC2F9C08D}"/>
          </ac:spMkLst>
        </pc:spChg>
        <pc:spChg chg="del">
          <ac:chgData name="Mathilda Liegeon" userId="afc42a851abf8e5d" providerId="LiveId" clId="{E8564505-F313-45E7-920F-28740385A3A0}" dt="2021-04-27T08:13:50.655" v="42" actId="478"/>
          <ac:spMkLst>
            <pc:docMk/>
            <pc:sldMasterMk cId="599987556" sldId="2147483648"/>
            <ac:spMk id="6" creationId="{849098CA-19C2-4B3D-A246-21040A4B3300}"/>
          </ac:spMkLst>
        </pc:spChg>
        <pc:picChg chg="add mod">
          <ac:chgData name="Mathilda Liegeon" userId="afc42a851abf8e5d" providerId="LiveId" clId="{E8564505-F313-45E7-920F-28740385A3A0}" dt="2021-04-27T09:10:54.518" v="687" actId="14100"/>
          <ac:picMkLst>
            <pc:docMk/>
            <pc:sldMasterMk cId="599987556" sldId="2147483648"/>
            <ac:picMk id="7" creationId="{295C82A1-0207-4EB9-988D-64460CCDF982}"/>
          </ac:picMkLst>
        </pc:picChg>
        <pc:sldLayoutChg chg="del">
          <pc:chgData name="Mathilda Liegeon" userId="afc42a851abf8e5d" providerId="LiveId" clId="{E8564505-F313-45E7-920F-28740385A3A0}" dt="2021-04-27T08:13:54.584" v="43" actId="2696"/>
          <pc:sldLayoutMkLst>
            <pc:docMk/>
            <pc:sldMasterMk cId="599987556" sldId="2147483648"/>
            <pc:sldLayoutMk cId="1440265946" sldId="2147483649"/>
          </pc:sldLayoutMkLst>
        </pc:sldLayoutChg>
        <pc:sldLayoutChg chg="del">
          <pc:chgData name="Mathilda Liegeon" userId="afc42a851abf8e5d" providerId="LiveId" clId="{E8564505-F313-45E7-920F-28740385A3A0}" dt="2021-04-27T08:13:55.385" v="44" actId="2696"/>
          <pc:sldLayoutMkLst>
            <pc:docMk/>
            <pc:sldMasterMk cId="599987556" sldId="2147483648"/>
            <pc:sldLayoutMk cId="1149808787" sldId="2147483650"/>
          </pc:sldLayoutMkLst>
        </pc:sldLayoutChg>
        <pc:sldLayoutChg chg="del">
          <pc:chgData name="Mathilda Liegeon" userId="afc42a851abf8e5d" providerId="LiveId" clId="{E8564505-F313-45E7-920F-28740385A3A0}" dt="2021-04-27T08:13:55.988" v="45" actId="2696"/>
          <pc:sldLayoutMkLst>
            <pc:docMk/>
            <pc:sldMasterMk cId="599987556" sldId="2147483648"/>
            <pc:sldLayoutMk cId="1292840969" sldId="2147483651"/>
          </pc:sldLayoutMkLst>
        </pc:sldLayoutChg>
        <pc:sldLayoutChg chg="del">
          <pc:chgData name="Mathilda Liegeon" userId="afc42a851abf8e5d" providerId="LiveId" clId="{E8564505-F313-45E7-920F-28740385A3A0}" dt="2021-04-27T08:13:56.444" v="46" actId="2696"/>
          <pc:sldLayoutMkLst>
            <pc:docMk/>
            <pc:sldMasterMk cId="599987556" sldId="2147483648"/>
            <pc:sldLayoutMk cId="3529996881" sldId="2147483652"/>
          </pc:sldLayoutMkLst>
        </pc:sldLayoutChg>
        <pc:sldLayoutChg chg="del">
          <pc:chgData name="Mathilda Liegeon" userId="afc42a851abf8e5d" providerId="LiveId" clId="{E8564505-F313-45E7-920F-28740385A3A0}" dt="2021-04-27T08:13:56.635" v="47" actId="2696"/>
          <pc:sldLayoutMkLst>
            <pc:docMk/>
            <pc:sldMasterMk cId="599987556" sldId="2147483648"/>
            <pc:sldLayoutMk cId="292070137" sldId="2147483653"/>
          </pc:sldLayoutMkLst>
        </pc:sldLayoutChg>
        <pc:sldLayoutChg chg="del">
          <pc:chgData name="Mathilda Liegeon" userId="afc42a851abf8e5d" providerId="LiveId" clId="{E8564505-F313-45E7-920F-28740385A3A0}" dt="2021-04-27T08:13:57.002" v="48" actId="2696"/>
          <pc:sldLayoutMkLst>
            <pc:docMk/>
            <pc:sldMasterMk cId="599987556" sldId="2147483648"/>
            <pc:sldLayoutMk cId="1818067092" sldId="2147483654"/>
          </pc:sldLayoutMkLst>
        </pc:sldLayoutChg>
        <pc:sldLayoutChg chg="addSp delSp modSp mod">
          <pc:chgData name="Mathilda Liegeon" userId="afc42a851abf8e5d" providerId="LiveId" clId="{E8564505-F313-45E7-920F-28740385A3A0}" dt="2021-04-28T07:28:35.586" v="1877" actId="207"/>
          <pc:sldLayoutMkLst>
            <pc:docMk/>
            <pc:sldMasterMk cId="599987556" sldId="2147483648"/>
            <pc:sldLayoutMk cId="1358696464" sldId="2147483655"/>
          </pc:sldLayoutMkLst>
          <pc:spChg chg="add del">
            <ac:chgData name="Mathilda Liegeon" userId="afc42a851abf8e5d" providerId="LiveId" clId="{E8564505-F313-45E7-920F-28740385A3A0}" dt="2021-04-27T08:22:44.710" v="123" actId="478"/>
            <ac:spMkLst>
              <pc:docMk/>
              <pc:sldMasterMk cId="599987556" sldId="2147483648"/>
              <pc:sldLayoutMk cId="1358696464" sldId="2147483655"/>
              <ac:spMk id="2" creationId="{870BEB5D-DF71-4AA1-BA51-3D99024650B5}"/>
            </ac:spMkLst>
          </pc:spChg>
          <pc:spChg chg="add del">
            <ac:chgData name="Mathilda Liegeon" userId="afc42a851abf8e5d" providerId="LiveId" clId="{E8564505-F313-45E7-920F-28740385A3A0}" dt="2021-04-27T13:28:41.574" v="1058" actId="11529"/>
            <ac:spMkLst>
              <pc:docMk/>
              <pc:sldMasterMk cId="599987556" sldId="2147483648"/>
              <pc:sldLayoutMk cId="1358696464" sldId="2147483655"/>
              <ac:spMk id="2" creationId="{D64CA885-6D43-4986-B07D-0DBA75CD8C92}"/>
            </ac:spMkLst>
          </pc:spChg>
          <pc:spChg chg="add del">
            <ac:chgData name="Mathilda Liegeon" userId="afc42a851abf8e5d" providerId="LiveId" clId="{E8564505-F313-45E7-920F-28740385A3A0}" dt="2021-04-28T07:26:40.362" v="1818" actId="11529"/>
            <ac:spMkLst>
              <pc:docMk/>
              <pc:sldMasterMk cId="599987556" sldId="2147483648"/>
              <pc:sldLayoutMk cId="1358696464" sldId="2147483655"/>
              <ac:spMk id="2" creationId="{F69197C4-7DB9-43F2-8F5C-248A4E799535}"/>
            </ac:spMkLst>
          </pc:spChg>
          <pc:spChg chg="add del mod">
            <ac:chgData name="Mathilda Liegeon" userId="afc42a851abf8e5d" providerId="LiveId" clId="{E8564505-F313-45E7-920F-28740385A3A0}" dt="2021-04-27T13:28:44.884" v="1059" actId="478"/>
            <ac:spMkLst>
              <pc:docMk/>
              <pc:sldMasterMk cId="599987556" sldId="2147483648"/>
              <pc:sldLayoutMk cId="1358696464" sldId="2147483655"/>
              <ac:spMk id="3" creationId="{5B6B4C03-D93D-4098-BEDA-86BF73042CB0}"/>
            </ac:spMkLst>
          </pc:spChg>
          <pc:spChg chg="add del mod">
            <ac:chgData name="Mathilda Liegeon" userId="afc42a851abf8e5d" providerId="LiveId" clId="{E8564505-F313-45E7-920F-28740385A3A0}" dt="2021-04-28T07:26:49.044" v="1827" actId="478"/>
            <ac:spMkLst>
              <pc:docMk/>
              <pc:sldMasterMk cId="599987556" sldId="2147483648"/>
              <pc:sldLayoutMk cId="1358696464" sldId="2147483655"/>
              <ac:spMk id="3" creationId="{DCF36688-0611-4BD8-AA48-326D4DD2BCDE}"/>
            </ac:spMkLst>
          </pc:spChg>
          <pc:spChg chg="add del">
            <ac:chgData name="Mathilda Liegeon" userId="afc42a851abf8e5d" providerId="LiveId" clId="{E8564505-F313-45E7-920F-28740385A3A0}" dt="2021-04-27T08:33:25.580" v="230" actId="478"/>
            <ac:spMkLst>
              <pc:docMk/>
              <pc:sldMasterMk cId="599987556" sldId="2147483648"/>
              <pc:sldLayoutMk cId="1358696464" sldId="2147483655"/>
              <ac:spMk id="3" creationId="{E71D366E-2FCD-4C7A-9696-348A4CE68B06}"/>
            </ac:spMkLst>
          </pc:spChg>
          <pc:spChg chg="add del mod">
            <ac:chgData name="Mathilda Liegeon" userId="afc42a851abf8e5d" providerId="LiveId" clId="{E8564505-F313-45E7-920F-28740385A3A0}" dt="2021-04-27T08:38:08.904" v="311" actId="1036"/>
            <ac:spMkLst>
              <pc:docMk/>
              <pc:sldMasterMk cId="599987556" sldId="2147483648"/>
              <pc:sldLayoutMk cId="1358696464" sldId="2147483655"/>
              <ac:spMk id="4" creationId="{5BB17F17-1E37-41F8-A266-A29B7AD1411F}"/>
            </ac:spMkLst>
          </pc:spChg>
          <pc:spChg chg="add mod">
            <ac:chgData name="Mathilda Liegeon" userId="afc42a851abf8e5d" providerId="LiveId" clId="{E8564505-F313-45E7-920F-28740385A3A0}" dt="2021-04-28T07:28:35.586" v="1877" actId="207"/>
            <ac:spMkLst>
              <pc:docMk/>
              <pc:sldMasterMk cId="599987556" sldId="2147483648"/>
              <pc:sldLayoutMk cId="1358696464" sldId="2147483655"/>
              <ac:spMk id="5" creationId="{787E7534-9113-4E80-AA05-320BE7E543B1}"/>
            </ac:spMkLst>
          </pc:spChg>
          <pc:picChg chg="add del mod ord">
            <ac:chgData name="Mathilda Liegeon" userId="afc42a851abf8e5d" providerId="LiveId" clId="{E8564505-F313-45E7-920F-28740385A3A0}" dt="2021-04-27T08:14:55.660" v="61" actId="478"/>
            <ac:picMkLst>
              <pc:docMk/>
              <pc:sldMasterMk cId="599987556" sldId="2147483648"/>
              <pc:sldLayoutMk cId="1358696464" sldId="2147483655"/>
              <ac:picMk id="5" creationId="{B9E0F532-0AF4-4053-9C27-F21F07EACCB0}"/>
            </ac:picMkLst>
          </pc:picChg>
          <pc:picChg chg="add mod">
            <ac:chgData name="Mathilda Liegeon" userId="afc42a851abf8e5d" providerId="LiveId" clId="{E8564505-F313-45E7-920F-28740385A3A0}" dt="2021-04-27T08:38:08.904" v="311" actId="1036"/>
            <ac:picMkLst>
              <pc:docMk/>
              <pc:sldMasterMk cId="599987556" sldId="2147483648"/>
              <pc:sldLayoutMk cId="1358696464" sldId="2147483655"/>
              <ac:picMk id="6" creationId="{28F4B3FC-2494-4A1C-8DDB-172E2D20889E}"/>
            </ac:picMkLst>
          </pc:picChg>
          <pc:picChg chg="add mod">
            <ac:chgData name="Mathilda Liegeon" userId="afc42a851abf8e5d" providerId="LiveId" clId="{E8564505-F313-45E7-920F-28740385A3A0}" dt="2021-04-27T08:38:08.904" v="311" actId="1036"/>
            <ac:picMkLst>
              <pc:docMk/>
              <pc:sldMasterMk cId="599987556" sldId="2147483648"/>
              <pc:sldLayoutMk cId="1358696464" sldId="2147483655"/>
              <ac:picMk id="11" creationId="{2392D756-B9DE-411D-8144-B6B14C27CA32}"/>
            </ac:picMkLst>
          </pc:picChg>
          <pc:cxnChg chg="add mod">
            <ac:chgData name="Mathilda Liegeon" userId="afc42a851abf8e5d" providerId="LiveId" clId="{E8564505-F313-45E7-920F-28740385A3A0}" dt="2021-04-27T08:38:08.904" v="311" actId="1036"/>
            <ac:cxnSpMkLst>
              <pc:docMk/>
              <pc:sldMasterMk cId="599987556" sldId="2147483648"/>
              <pc:sldLayoutMk cId="1358696464" sldId="2147483655"/>
              <ac:cxnSpMk id="8" creationId="{CCFEA9D8-E6B6-488F-9D03-0ED22F37D56C}"/>
            </ac:cxnSpMkLst>
          </pc:cxnChg>
        </pc:sldLayoutChg>
        <pc:sldLayoutChg chg="del">
          <pc:chgData name="Mathilda Liegeon" userId="afc42a851abf8e5d" providerId="LiveId" clId="{E8564505-F313-45E7-920F-28740385A3A0}" dt="2021-04-27T08:14:01.136" v="49" actId="2696"/>
          <pc:sldLayoutMkLst>
            <pc:docMk/>
            <pc:sldMasterMk cId="599987556" sldId="2147483648"/>
            <pc:sldLayoutMk cId="790413204" sldId="2147483656"/>
          </pc:sldLayoutMkLst>
        </pc:sldLayoutChg>
        <pc:sldLayoutChg chg="addSp delSp modSp add mod ord modTransition">
          <pc:chgData name="Mathilda Liegeon" userId="afc42a851abf8e5d" providerId="LiveId" clId="{E8564505-F313-45E7-920F-28740385A3A0}" dt="2021-04-28T07:35:37.277" v="1993"/>
          <pc:sldLayoutMkLst>
            <pc:docMk/>
            <pc:sldMasterMk cId="599987556" sldId="2147483648"/>
            <pc:sldLayoutMk cId="2661810882" sldId="2147483656"/>
          </pc:sldLayoutMkLst>
          <pc:spChg chg="del">
            <ac:chgData name="Mathilda Liegeon" userId="afc42a851abf8e5d" providerId="LiveId" clId="{E8564505-F313-45E7-920F-28740385A3A0}" dt="2021-04-27T08:27:59.842" v="160" actId="478"/>
            <ac:spMkLst>
              <pc:docMk/>
              <pc:sldMasterMk cId="599987556" sldId="2147483648"/>
              <pc:sldLayoutMk cId="2661810882" sldId="2147483656"/>
              <ac:spMk id="3" creationId="{E71D366E-2FCD-4C7A-9696-348A4CE68B06}"/>
            </ac:spMkLst>
          </pc:spChg>
          <pc:spChg chg="del">
            <ac:chgData name="Mathilda Liegeon" userId="afc42a851abf8e5d" providerId="LiveId" clId="{E8564505-F313-45E7-920F-28740385A3A0}" dt="2021-04-27T08:27:59.842" v="160" actId="478"/>
            <ac:spMkLst>
              <pc:docMk/>
              <pc:sldMasterMk cId="599987556" sldId="2147483648"/>
              <pc:sldLayoutMk cId="2661810882" sldId="2147483656"/>
              <ac:spMk id="4" creationId="{5BB17F17-1E37-41F8-A266-A29B7AD1411F}"/>
            </ac:spMkLst>
          </pc:spChg>
          <pc:picChg chg="add del mod">
            <ac:chgData name="Mathilda Liegeon" userId="afc42a851abf8e5d" providerId="LiveId" clId="{E8564505-F313-45E7-920F-28740385A3A0}" dt="2021-04-28T07:35:37.277" v="1993"/>
            <ac:picMkLst>
              <pc:docMk/>
              <pc:sldMasterMk cId="599987556" sldId="2147483648"/>
              <pc:sldLayoutMk cId="2661810882" sldId="2147483656"/>
              <ac:picMk id="2" creationId="{CCC013B1-914B-44D2-9683-16D4CB48D84E}"/>
            </ac:picMkLst>
          </pc:picChg>
          <pc:picChg chg="del">
            <ac:chgData name="Mathilda Liegeon" userId="afc42a851abf8e5d" providerId="LiveId" clId="{E8564505-F313-45E7-920F-28740385A3A0}" dt="2021-04-27T08:27:59.842" v="160" actId="478"/>
            <ac:picMkLst>
              <pc:docMk/>
              <pc:sldMasterMk cId="599987556" sldId="2147483648"/>
              <pc:sldLayoutMk cId="2661810882" sldId="2147483656"/>
              <ac:picMk id="6" creationId="{28F4B3FC-2494-4A1C-8DDB-172E2D20889E}"/>
            </ac:picMkLst>
          </pc:picChg>
          <pc:cxnChg chg="del">
            <ac:chgData name="Mathilda Liegeon" userId="afc42a851abf8e5d" providerId="LiveId" clId="{E8564505-F313-45E7-920F-28740385A3A0}" dt="2021-04-27T08:27:59.842" v="160" actId="478"/>
            <ac:cxnSpMkLst>
              <pc:docMk/>
              <pc:sldMasterMk cId="599987556" sldId="2147483648"/>
              <pc:sldLayoutMk cId="2661810882" sldId="2147483656"/>
              <ac:cxnSpMk id="8" creationId="{CCFEA9D8-E6B6-488F-9D03-0ED22F37D56C}"/>
            </ac:cxnSpMkLst>
          </pc:cxnChg>
        </pc:sldLayoutChg>
        <pc:sldLayoutChg chg="del">
          <pc:chgData name="Mathilda Liegeon" userId="afc42a851abf8e5d" providerId="LiveId" clId="{E8564505-F313-45E7-920F-28740385A3A0}" dt="2021-04-27T08:14:01.761" v="50" actId="2696"/>
          <pc:sldLayoutMkLst>
            <pc:docMk/>
            <pc:sldMasterMk cId="599987556" sldId="2147483648"/>
            <pc:sldLayoutMk cId="176713443" sldId="2147483657"/>
          </pc:sldLayoutMkLst>
        </pc:sldLayoutChg>
        <pc:sldLayoutChg chg="addSp delSp modSp add mod modTransition">
          <pc:chgData name="Mathilda Liegeon" userId="afc42a851abf8e5d" providerId="LiveId" clId="{E8564505-F313-45E7-920F-28740385A3A0}" dt="2021-04-28T07:28:38.692" v="1878"/>
          <pc:sldLayoutMkLst>
            <pc:docMk/>
            <pc:sldMasterMk cId="599987556" sldId="2147483648"/>
            <pc:sldLayoutMk cId="1252984246" sldId="2147483657"/>
          </pc:sldLayoutMkLst>
          <pc:spChg chg="add del mod">
            <ac:chgData name="Mathilda Liegeon" userId="afc42a851abf8e5d" providerId="LiveId" clId="{E8564505-F313-45E7-920F-28740385A3A0}" dt="2021-04-27T13:16:02.253" v="904" actId="478"/>
            <ac:spMkLst>
              <pc:docMk/>
              <pc:sldMasterMk cId="599987556" sldId="2147483648"/>
              <pc:sldLayoutMk cId="1252984246" sldId="2147483657"/>
              <ac:spMk id="5" creationId="{8BE60C80-2554-45D0-921E-2093A06DBE02}"/>
            </ac:spMkLst>
          </pc:spChg>
          <pc:spChg chg="add mod">
            <ac:chgData name="Mathilda Liegeon" userId="afc42a851abf8e5d" providerId="LiveId" clId="{E8564505-F313-45E7-920F-28740385A3A0}" dt="2021-04-27T13:14:43.494" v="877"/>
            <ac:spMkLst>
              <pc:docMk/>
              <pc:sldMasterMk cId="599987556" sldId="2147483648"/>
              <pc:sldLayoutMk cId="1252984246" sldId="2147483657"/>
              <ac:spMk id="7" creationId="{58F285A4-01CF-483B-AA36-52017C6D940F}"/>
            </ac:spMkLst>
          </pc:spChg>
          <pc:spChg chg="add del mod">
            <ac:chgData name="Mathilda Liegeon" userId="afc42a851abf8e5d" providerId="LiveId" clId="{E8564505-F313-45E7-920F-28740385A3A0}" dt="2021-04-27T13:16:49.492" v="927" actId="478"/>
            <ac:spMkLst>
              <pc:docMk/>
              <pc:sldMasterMk cId="599987556" sldId="2147483648"/>
              <pc:sldLayoutMk cId="1252984246" sldId="2147483657"/>
              <ac:spMk id="9" creationId="{DCD9C1E1-7ADB-45D2-9B30-969C37266BAA}"/>
            </ac:spMkLst>
          </pc:spChg>
          <pc:spChg chg="add del mod">
            <ac:chgData name="Mathilda Liegeon" userId="afc42a851abf8e5d" providerId="LiveId" clId="{E8564505-F313-45E7-920F-28740385A3A0}" dt="2021-04-27T13:16:48.098" v="926" actId="478"/>
            <ac:spMkLst>
              <pc:docMk/>
              <pc:sldMasterMk cId="599987556" sldId="2147483648"/>
              <pc:sldLayoutMk cId="1252984246" sldId="2147483657"/>
              <ac:spMk id="12" creationId="{8F64B2C0-3301-4B62-9831-143159D79FF7}"/>
            </ac:spMkLst>
          </pc:spChg>
          <pc:spChg chg="add mod">
            <ac:chgData name="Mathilda Liegeon" userId="afc42a851abf8e5d" providerId="LiveId" clId="{E8564505-F313-45E7-920F-28740385A3A0}" dt="2021-04-28T07:28:38.692" v="1878"/>
            <ac:spMkLst>
              <pc:docMk/>
              <pc:sldMasterMk cId="599987556" sldId="2147483648"/>
              <pc:sldLayoutMk cId="1252984246" sldId="2147483657"/>
              <ac:spMk id="12" creationId="{A4BE10B6-0784-4684-ABF2-286981AAD3AF}"/>
            </ac:spMkLst>
          </pc:spChg>
          <pc:spChg chg="add del">
            <ac:chgData name="Mathilda Liegeon" userId="afc42a851abf8e5d" providerId="LiveId" clId="{E8564505-F313-45E7-920F-28740385A3A0}" dt="2021-04-27T13:16:16.603" v="905" actId="11529"/>
            <ac:spMkLst>
              <pc:docMk/>
              <pc:sldMasterMk cId="599987556" sldId="2147483648"/>
              <pc:sldLayoutMk cId="1252984246" sldId="2147483657"/>
              <ac:spMk id="13" creationId="{3D9B0A77-E55D-4EC4-8582-41423652FE49}"/>
            </ac:spMkLst>
          </pc:spChg>
          <pc:spChg chg="add mod">
            <ac:chgData name="Mathilda Liegeon" userId="afc42a851abf8e5d" providerId="LiveId" clId="{E8564505-F313-45E7-920F-28740385A3A0}" dt="2021-04-27T13:21:58.536" v="973" actId="14100"/>
            <ac:spMkLst>
              <pc:docMk/>
              <pc:sldMasterMk cId="599987556" sldId="2147483648"/>
              <pc:sldLayoutMk cId="1252984246" sldId="2147483657"/>
              <ac:spMk id="14" creationId="{C820402B-9115-4DBD-A0A6-527C68218337}"/>
            </ac:spMkLst>
          </pc:spChg>
          <pc:spChg chg="add mod">
            <ac:chgData name="Mathilda Liegeon" userId="afc42a851abf8e5d" providerId="LiveId" clId="{E8564505-F313-45E7-920F-28740385A3A0}" dt="2021-04-27T13:22:01.180" v="974" actId="14100"/>
            <ac:spMkLst>
              <pc:docMk/>
              <pc:sldMasterMk cId="599987556" sldId="2147483648"/>
              <pc:sldLayoutMk cId="1252984246" sldId="2147483657"/>
              <ac:spMk id="15" creationId="{A682FC03-C428-4B31-9694-44B11AD68A9B}"/>
            </ac:spMkLst>
          </pc:spChg>
          <pc:cxnChg chg="add mod">
            <ac:chgData name="Mathilda Liegeon" userId="afc42a851abf8e5d" providerId="LiveId" clId="{E8564505-F313-45E7-920F-28740385A3A0}" dt="2021-04-27T13:21:56.100" v="972" actId="14100"/>
            <ac:cxnSpMkLst>
              <pc:docMk/>
              <pc:sldMasterMk cId="599987556" sldId="2147483648"/>
              <pc:sldLayoutMk cId="1252984246" sldId="2147483657"/>
              <ac:cxnSpMk id="10" creationId="{E96930E0-C715-4C17-9123-08E7E0D370C3}"/>
            </ac:cxnSpMkLst>
          </pc:cxnChg>
        </pc:sldLayoutChg>
        <pc:sldLayoutChg chg="addSp delSp modSp add del mod modTransition">
          <pc:chgData name="Mathilda Liegeon" userId="afc42a851abf8e5d" providerId="LiveId" clId="{E8564505-F313-45E7-920F-28740385A3A0}" dt="2021-04-27T13:29:58.323" v="1067" actId="2696"/>
          <pc:sldLayoutMkLst>
            <pc:docMk/>
            <pc:sldMasterMk cId="599987556" sldId="2147483648"/>
            <pc:sldLayoutMk cId="128500704" sldId="2147483658"/>
          </pc:sldLayoutMkLst>
          <pc:spChg chg="add del">
            <ac:chgData name="Mathilda Liegeon" userId="afc42a851abf8e5d" providerId="LiveId" clId="{E8564505-F313-45E7-920F-28740385A3A0}" dt="2021-04-27T13:28:53.932" v="1061" actId="11529"/>
            <ac:spMkLst>
              <pc:docMk/>
              <pc:sldMasterMk cId="599987556" sldId="2147483648"/>
              <pc:sldLayoutMk cId="128500704" sldId="2147483658"/>
              <ac:spMk id="2" creationId="{A05CB5EF-06DE-46C0-9D42-FBEAD403B3BF}"/>
            </ac:spMkLst>
          </pc:spChg>
          <pc:spChg chg="add del mod">
            <ac:chgData name="Mathilda Liegeon" userId="afc42a851abf8e5d" providerId="LiveId" clId="{E8564505-F313-45E7-920F-28740385A3A0}" dt="2021-04-27T13:29:53.063" v="1066" actId="478"/>
            <ac:spMkLst>
              <pc:docMk/>
              <pc:sldMasterMk cId="599987556" sldId="2147483648"/>
              <pc:sldLayoutMk cId="128500704" sldId="2147483658"/>
              <ac:spMk id="3" creationId="{51E76BFF-15C5-4D61-86D9-C1294F81EDC6}"/>
            </ac:spMkLst>
          </pc:spChg>
        </pc:sldLayoutChg>
        <pc:sldLayoutChg chg="addSp modSp add mod ord modTransition">
          <pc:chgData name="Mathilda Liegeon" userId="afc42a851abf8e5d" providerId="LiveId" clId="{E8564505-F313-45E7-920F-28740385A3A0}" dt="2021-04-28T07:35:44.125" v="1996"/>
          <pc:sldLayoutMkLst>
            <pc:docMk/>
            <pc:sldMasterMk cId="599987556" sldId="2147483648"/>
            <pc:sldLayoutMk cId="1764541701" sldId="2147483658"/>
          </pc:sldLayoutMkLst>
          <pc:picChg chg="add mod">
            <ac:chgData name="Mathilda Liegeon" userId="afc42a851abf8e5d" providerId="LiveId" clId="{E8564505-F313-45E7-920F-28740385A3A0}" dt="2021-04-28T07:35:44.125" v="1996"/>
            <ac:picMkLst>
              <pc:docMk/>
              <pc:sldMasterMk cId="599987556" sldId="2147483648"/>
              <pc:sldLayoutMk cId="1764541701" sldId="2147483658"/>
              <ac:picMk id="2" creationId="{787C024A-3603-4793-ABA6-A66B9E0526EA}"/>
            </ac:picMkLst>
          </pc:picChg>
        </pc:sldLayoutChg>
        <pc:sldLayoutChg chg="del">
          <pc:chgData name="Mathilda Liegeon" userId="afc42a851abf8e5d" providerId="LiveId" clId="{E8564505-F313-45E7-920F-28740385A3A0}" dt="2021-04-27T08:14:02.330" v="51" actId="2696"/>
          <pc:sldLayoutMkLst>
            <pc:docMk/>
            <pc:sldMasterMk cId="599987556" sldId="2147483648"/>
            <pc:sldLayoutMk cId="3874691081" sldId="2147483658"/>
          </pc:sldLayoutMkLst>
        </pc:sldLayoutChg>
        <pc:sldLayoutChg chg="del">
          <pc:chgData name="Mathilda Liegeon" userId="afc42a851abf8e5d" providerId="LiveId" clId="{E8564505-F313-45E7-920F-28740385A3A0}" dt="2021-04-27T08:14:02.906" v="52" actId="2696"/>
          <pc:sldLayoutMkLst>
            <pc:docMk/>
            <pc:sldMasterMk cId="599987556" sldId="2147483648"/>
            <pc:sldLayoutMk cId="3103433848" sldId="2147483659"/>
          </pc:sldLayoutMkLst>
        </pc:sldLayoutChg>
      </pc:sldMasterChg>
    </pc:docChg>
  </pc:docChgLst>
  <pc:docChgLst>
    <pc:chgData name="Mathilda Liegeon" userId="afc42a851abf8e5d" providerId="LiveId" clId="{6A0C49DF-0992-4C41-9AEE-10AB13D444AE}"/>
    <pc:docChg chg="undo custSel addSld delSld modSld modMainMaster">
      <pc:chgData name="Mathilda Liegeon" userId="afc42a851abf8e5d" providerId="LiveId" clId="{6A0C49DF-0992-4C41-9AEE-10AB13D444AE}" dt="2021-05-04T11:38:22.527" v="171" actId="1076"/>
      <pc:docMkLst>
        <pc:docMk/>
      </pc:docMkLst>
      <pc:sldChg chg="new del">
        <pc:chgData name="Mathilda Liegeon" userId="afc42a851abf8e5d" providerId="LiveId" clId="{6A0C49DF-0992-4C41-9AEE-10AB13D444AE}" dt="2021-05-03T12:31:36.965" v="93" actId="47"/>
        <pc:sldMkLst>
          <pc:docMk/>
          <pc:sldMk cId="74431762" sldId="256"/>
        </pc:sldMkLst>
      </pc:sldChg>
      <pc:sldChg chg="new">
        <pc:chgData name="Mathilda Liegeon" userId="afc42a851abf8e5d" providerId="LiveId" clId="{6A0C49DF-0992-4C41-9AEE-10AB13D444AE}" dt="2021-05-04T07:44:50.826" v="94" actId="680"/>
        <pc:sldMkLst>
          <pc:docMk/>
          <pc:sldMk cId="3153146800" sldId="256"/>
        </pc:sldMkLst>
      </pc:sldChg>
      <pc:sldChg chg="new">
        <pc:chgData name="Mathilda Liegeon" userId="afc42a851abf8e5d" providerId="LiveId" clId="{6A0C49DF-0992-4C41-9AEE-10AB13D444AE}" dt="2021-05-04T11:26:46.559" v="119" actId="680"/>
        <pc:sldMkLst>
          <pc:docMk/>
          <pc:sldMk cId="456515222" sldId="257"/>
        </pc:sldMkLst>
      </pc:sldChg>
      <pc:sldChg chg="new del">
        <pc:chgData name="Mathilda Liegeon" userId="afc42a851abf8e5d" providerId="LiveId" clId="{6A0C49DF-0992-4C41-9AEE-10AB13D444AE}" dt="2021-05-03T12:31:36.450" v="92" actId="47"/>
        <pc:sldMkLst>
          <pc:docMk/>
          <pc:sldMk cId="769240163" sldId="257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3933461573" sldId="257"/>
        </pc:sldMkLst>
      </pc:sldChg>
      <pc:sldChg chg="new mod modClrScheme chgLayout">
        <pc:chgData name="Mathilda Liegeon" userId="afc42a851abf8e5d" providerId="LiveId" clId="{6A0C49DF-0992-4C41-9AEE-10AB13D444AE}" dt="2021-05-04T11:26:53.146" v="121" actId="700"/>
        <pc:sldMkLst>
          <pc:docMk/>
          <pc:sldMk cId="2418818966" sldId="258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3913856083" sldId="258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2288477924" sldId="259"/>
        </pc:sldMkLst>
      </pc:sldChg>
      <pc:sldChg chg="addSp modSp new mod modClrScheme chgLayout">
        <pc:chgData name="Mathilda Liegeon" userId="afc42a851abf8e5d" providerId="LiveId" clId="{6A0C49DF-0992-4C41-9AEE-10AB13D444AE}" dt="2021-05-04T11:27:02.378" v="124" actId="700"/>
        <pc:sldMkLst>
          <pc:docMk/>
          <pc:sldMk cId="3522279460" sldId="259"/>
        </pc:sldMkLst>
        <pc:spChg chg="add mod">
          <ac:chgData name="Mathilda Liegeon" userId="afc42a851abf8e5d" providerId="LiveId" clId="{6A0C49DF-0992-4C41-9AEE-10AB13D444AE}" dt="2021-05-04T11:27:02.378" v="124" actId="700"/>
          <ac:spMkLst>
            <pc:docMk/>
            <pc:sldMk cId="3522279460" sldId="259"/>
            <ac:spMk id="2" creationId="{F5E0884B-6A27-4771-88B3-3F7197FDD1B1}"/>
          </ac:spMkLst>
        </pc:spChg>
        <pc:spChg chg="add mod">
          <ac:chgData name="Mathilda Liegeon" userId="afc42a851abf8e5d" providerId="LiveId" clId="{6A0C49DF-0992-4C41-9AEE-10AB13D444AE}" dt="2021-05-04T11:27:02.378" v="124" actId="700"/>
          <ac:spMkLst>
            <pc:docMk/>
            <pc:sldMk cId="3522279460" sldId="259"/>
            <ac:spMk id="3" creationId="{1A867FE0-B232-4201-B1A6-7BAD86B2CEDA}"/>
          </ac:spMkLst>
        </pc:spChg>
      </pc:sldChg>
      <pc:sldChg chg="addSp delSp modSp new del mod modClrScheme chgLayout">
        <pc:chgData name="Mathilda Liegeon" userId="afc42a851abf8e5d" providerId="LiveId" clId="{6A0C49DF-0992-4C41-9AEE-10AB13D444AE}" dt="2021-05-04T11:34:26.014" v="138" actId="2696"/>
        <pc:sldMkLst>
          <pc:docMk/>
          <pc:sldMk cId="1721273704" sldId="260"/>
        </pc:sldMkLst>
        <pc:spChg chg="mod ord">
          <ac:chgData name="Mathilda Liegeon" userId="afc42a851abf8e5d" providerId="LiveId" clId="{6A0C49DF-0992-4C41-9AEE-10AB13D444AE}" dt="2021-05-04T11:34:10.552" v="135" actId="700"/>
          <ac:spMkLst>
            <pc:docMk/>
            <pc:sldMk cId="1721273704" sldId="260"/>
            <ac:spMk id="2" creationId="{F597C675-6FF8-4F34-BB61-40F736E48BB2}"/>
          </ac:spMkLst>
        </pc:spChg>
        <pc:spChg chg="del">
          <ac:chgData name="Mathilda Liegeon" userId="afc42a851abf8e5d" providerId="LiveId" clId="{6A0C49DF-0992-4C41-9AEE-10AB13D444AE}" dt="2021-05-04T11:27:10.375" v="126" actId="700"/>
          <ac:spMkLst>
            <pc:docMk/>
            <pc:sldMk cId="1721273704" sldId="260"/>
            <ac:spMk id="3" creationId="{A5FBFE88-AF43-49AC-AA44-99E09D943762}"/>
          </ac:spMkLst>
        </pc:spChg>
        <pc:spChg chg="del">
          <ac:chgData name="Mathilda Liegeon" userId="afc42a851abf8e5d" providerId="LiveId" clId="{6A0C49DF-0992-4C41-9AEE-10AB13D444AE}" dt="2021-05-04T11:27:10.375" v="126" actId="700"/>
          <ac:spMkLst>
            <pc:docMk/>
            <pc:sldMk cId="1721273704" sldId="260"/>
            <ac:spMk id="4" creationId="{4FEBD184-B969-4F75-9F1A-8B89AD308172}"/>
          </ac:spMkLst>
        </pc:spChg>
        <pc:spChg chg="add mod ord">
          <ac:chgData name="Mathilda Liegeon" userId="afc42a851abf8e5d" providerId="LiveId" clId="{6A0C49DF-0992-4C41-9AEE-10AB13D444AE}" dt="2021-05-04T11:34:10.552" v="135" actId="700"/>
          <ac:spMkLst>
            <pc:docMk/>
            <pc:sldMk cId="1721273704" sldId="260"/>
            <ac:spMk id="5" creationId="{204E09DB-D3CF-44DA-94D9-E9EE451B9946}"/>
          </ac:spMkLst>
        </pc:spChg>
      </pc:sldChg>
      <pc:sldChg chg="addSp delSp modSp new mod modClrScheme chgLayout">
        <pc:chgData name="Mathilda Liegeon" userId="afc42a851abf8e5d" providerId="LiveId" clId="{6A0C49DF-0992-4C41-9AEE-10AB13D444AE}" dt="2021-05-04T11:38:22.527" v="171" actId="1076"/>
        <pc:sldMkLst>
          <pc:docMk/>
          <pc:sldMk cId="2951372979" sldId="260"/>
        </pc:sldMkLst>
        <pc:spChg chg="mod ord">
          <ac:chgData name="Mathilda Liegeon" userId="afc42a851abf8e5d" providerId="LiveId" clId="{6A0C49DF-0992-4C41-9AEE-10AB13D444AE}" dt="2021-05-04T11:36:38.235" v="154" actId="700"/>
          <ac:spMkLst>
            <pc:docMk/>
            <pc:sldMk cId="2951372979" sldId="260"/>
            <ac:spMk id="2" creationId="{CDF20D49-AB6E-4C31-B3FE-0D2ACF0E2179}"/>
          </ac:spMkLst>
        </pc:spChg>
        <pc:spChg chg="del mod ord">
          <ac:chgData name="Mathilda Liegeon" userId="afc42a851abf8e5d" providerId="LiveId" clId="{6A0C49DF-0992-4C41-9AEE-10AB13D444AE}" dt="2021-05-04T11:36:38.235" v="154" actId="700"/>
          <ac:spMkLst>
            <pc:docMk/>
            <pc:sldMk cId="2951372979" sldId="260"/>
            <ac:spMk id="3" creationId="{79C4F144-D758-4342-AB84-23359782EA6C}"/>
          </ac:spMkLst>
        </pc:spChg>
        <pc:spChg chg="del">
          <ac:chgData name="Mathilda Liegeon" userId="afc42a851abf8e5d" providerId="LiveId" clId="{6A0C49DF-0992-4C41-9AEE-10AB13D444AE}" dt="2021-05-04T11:36:38.235" v="154" actId="700"/>
          <ac:spMkLst>
            <pc:docMk/>
            <pc:sldMk cId="2951372979" sldId="260"/>
            <ac:spMk id="4" creationId="{7080FE87-084F-4998-80F5-060445FB3663}"/>
          </ac:spMkLst>
        </pc:spChg>
        <pc:spChg chg="add mod ord">
          <ac:chgData name="Mathilda Liegeon" userId="afc42a851abf8e5d" providerId="LiveId" clId="{6A0C49DF-0992-4C41-9AEE-10AB13D444AE}" dt="2021-05-04T11:38:22.527" v="171" actId="1076"/>
          <ac:spMkLst>
            <pc:docMk/>
            <pc:sldMk cId="2951372979" sldId="260"/>
            <ac:spMk id="5" creationId="{E4937B1C-1810-4AAC-B9A0-689F23FFF8B7}"/>
          </ac:spMkLst>
        </pc:spChg>
        <pc:spChg chg="add del mod ord">
          <ac:chgData name="Mathilda Liegeon" userId="afc42a851abf8e5d" providerId="LiveId" clId="{6A0C49DF-0992-4C41-9AEE-10AB13D444AE}" dt="2021-05-04T11:37:27.372" v="157" actId="3680"/>
          <ac:spMkLst>
            <pc:docMk/>
            <pc:sldMk cId="2951372979" sldId="260"/>
            <ac:spMk id="6" creationId="{82EAC1A4-28E4-4FF1-8CD0-6972FAC20DA7}"/>
          </ac:spMkLst>
        </pc:spChg>
        <pc:graphicFrameChg chg="add del mod ord modGraphic">
          <ac:chgData name="Mathilda Liegeon" userId="afc42a851abf8e5d" providerId="LiveId" clId="{6A0C49DF-0992-4C41-9AEE-10AB13D444AE}" dt="2021-05-04T11:36:57.857" v="156" actId="3680"/>
          <ac:graphicFrameMkLst>
            <pc:docMk/>
            <pc:sldMk cId="2951372979" sldId="260"/>
            <ac:graphicFrameMk id="7" creationId="{436643FA-435A-41CD-BFDE-CB8776BE4554}"/>
          </ac:graphicFrameMkLst>
        </pc:graphicFrameChg>
        <pc:graphicFrameChg chg="add mod ord modGraphic">
          <ac:chgData name="Mathilda Liegeon" userId="afc42a851abf8e5d" providerId="LiveId" clId="{6A0C49DF-0992-4C41-9AEE-10AB13D444AE}" dt="2021-05-04T11:38:19.859" v="170" actId="1076"/>
          <ac:graphicFrameMkLst>
            <pc:docMk/>
            <pc:sldMk cId="2951372979" sldId="260"/>
            <ac:graphicFrameMk id="8" creationId="{C10DEF2F-A6FA-4F82-9B09-86F20D093CCD}"/>
          </ac:graphicFrameMkLst>
        </pc:graphicFrameChg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737910509" sldId="261"/>
        </pc:sldMkLst>
      </pc:sldChg>
      <pc:sldChg chg="add del">
        <pc:chgData name="Mathilda Liegeon" userId="afc42a851abf8e5d" providerId="LiveId" clId="{6A0C49DF-0992-4C41-9AEE-10AB13D444AE}" dt="2021-05-04T11:34:19.523" v="137" actId="47"/>
        <pc:sldMkLst>
          <pc:docMk/>
          <pc:sldMk cId="2769755703" sldId="261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406086802" sldId="262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3581169777" sldId="263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3464069883" sldId="264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3735062188" sldId="265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2808611475" sldId="266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2868900328" sldId="267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2468070653" sldId="268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3022270001" sldId="269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3687209859" sldId="270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986017676" sldId="271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2847952857" sldId="272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1576867883" sldId="273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3498193657" sldId="274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4216028095" sldId="275"/>
        </pc:sldMkLst>
      </pc:sldChg>
      <pc:sldChg chg="del">
        <pc:chgData name="Mathilda Liegeon" userId="afc42a851abf8e5d" providerId="LiveId" clId="{6A0C49DF-0992-4C41-9AEE-10AB13D444AE}" dt="2021-05-03T12:26:27.031" v="0" actId="47"/>
        <pc:sldMkLst>
          <pc:docMk/>
          <pc:sldMk cId="951464836" sldId="276"/>
        </pc:sldMkLst>
      </pc:sldChg>
      <pc:sldMasterChg chg="addSp delSp modSp mod addSldLayout modSldLayout sldLayoutOrd">
        <pc:chgData name="Mathilda Liegeon" userId="afc42a851abf8e5d" providerId="LiveId" clId="{6A0C49DF-0992-4C41-9AEE-10AB13D444AE}" dt="2021-05-04T11:36:32.059" v="152" actId="478"/>
        <pc:sldMasterMkLst>
          <pc:docMk/>
          <pc:sldMasterMk cId="599987556" sldId="2147483648"/>
        </pc:sldMasterMkLst>
        <pc:spChg chg="add del mod">
          <ac:chgData name="Mathilda Liegeon" userId="afc42a851abf8e5d" providerId="LiveId" clId="{6A0C49DF-0992-4C41-9AEE-10AB13D444AE}" dt="2021-05-03T12:27:23.256" v="10" actId="478"/>
          <ac:spMkLst>
            <pc:docMk/>
            <pc:sldMasterMk cId="599987556" sldId="2147483648"/>
            <ac:spMk id="2" creationId="{752CD04A-3610-46E7-9448-38352E8AF812}"/>
          </ac:spMkLst>
        </pc:spChg>
        <pc:spChg chg="add del mod">
          <ac:chgData name="Mathilda Liegeon" userId="afc42a851abf8e5d" providerId="LiveId" clId="{6A0C49DF-0992-4C41-9AEE-10AB13D444AE}" dt="2021-05-03T12:26:56.690" v="2" actId="478"/>
          <ac:spMkLst>
            <pc:docMk/>
            <pc:sldMasterMk cId="599987556" sldId="2147483648"/>
            <ac:spMk id="3" creationId="{6891F852-124C-4289-A643-FF19C85D83BE}"/>
          </ac:spMkLst>
        </pc:spChg>
        <pc:spChg chg="add del mod">
          <ac:chgData name="Mathilda Liegeon" userId="afc42a851abf8e5d" providerId="LiveId" clId="{6A0C49DF-0992-4C41-9AEE-10AB13D444AE}" dt="2021-05-03T12:29:16.892" v="63" actId="478"/>
          <ac:spMkLst>
            <pc:docMk/>
            <pc:sldMasterMk cId="599987556" sldId="2147483648"/>
            <ac:spMk id="4" creationId="{B1DA791E-8162-4A3C-8D64-AE543F12A97D}"/>
          </ac:spMkLst>
        </pc:spChg>
        <pc:spChg chg="add del mod">
          <ac:chgData name="Mathilda Liegeon" userId="afc42a851abf8e5d" providerId="LiveId" clId="{6A0C49DF-0992-4C41-9AEE-10AB13D444AE}" dt="2021-05-03T12:29:16.892" v="63" actId="478"/>
          <ac:spMkLst>
            <pc:docMk/>
            <pc:sldMasterMk cId="599987556" sldId="2147483648"/>
            <ac:spMk id="6" creationId="{BA892050-CDAE-415C-A954-7CA2F992431C}"/>
          </ac:spMkLst>
        </pc:spChg>
        <pc:spChg chg="add del mod">
          <ac:chgData name="Mathilda Liegeon" userId="afc42a851abf8e5d" providerId="LiveId" clId="{6A0C49DF-0992-4C41-9AEE-10AB13D444AE}" dt="2021-05-03T12:29:16.892" v="63" actId="478"/>
          <ac:spMkLst>
            <pc:docMk/>
            <pc:sldMasterMk cId="599987556" sldId="2147483648"/>
            <ac:spMk id="8" creationId="{16C90495-607B-45A0-858E-ECD2DB012A90}"/>
          </ac:spMkLst>
        </pc:spChg>
        <pc:cxnChg chg="add del mod">
          <ac:chgData name="Mathilda Liegeon" userId="afc42a851abf8e5d" providerId="LiveId" clId="{6A0C49DF-0992-4C41-9AEE-10AB13D444AE}" dt="2021-05-03T12:29:16.892" v="63" actId="478"/>
          <ac:cxnSpMkLst>
            <pc:docMk/>
            <pc:sldMasterMk cId="599987556" sldId="2147483648"/>
            <ac:cxnSpMk id="5" creationId="{E9EB01DC-6327-4E26-A78E-EBA1352EBF2E}"/>
          </ac:cxnSpMkLst>
        </pc:cxnChg>
        <pc:sldLayoutChg chg="mod">
          <pc:chgData name="Mathilda Liegeon" userId="afc42a851abf8e5d" providerId="LiveId" clId="{6A0C49DF-0992-4C41-9AEE-10AB13D444AE}" dt="2021-05-03T12:31:07.515" v="88" actId="6014"/>
          <pc:sldLayoutMkLst>
            <pc:docMk/>
            <pc:sldMasterMk cId="599987556" sldId="2147483648"/>
            <pc:sldLayoutMk cId="1358696464" sldId="2147483655"/>
          </pc:sldLayoutMkLst>
        </pc:sldLayoutChg>
        <pc:sldLayoutChg chg="mod">
          <pc:chgData name="Mathilda Liegeon" userId="afc42a851abf8e5d" providerId="LiveId" clId="{6A0C49DF-0992-4C41-9AEE-10AB13D444AE}" dt="2021-05-03T12:31:00.018" v="87" actId="6014"/>
          <pc:sldLayoutMkLst>
            <pc:docMk/>
            <pc:sldMasterMk cId="599987556" sldId="2147483648"/>
            <pc:sldLayoutMk cId="2661810882" sldId="2147483656"/>
          </pc:sldLayoutMkLst>
        </pc:sldLayoutChg>
        <pc:sldLayoutChg chg="mod">
          <pc:chgData name="Mathilda Liegeon" userId="afc42a851abf8e5d" providerId="LiveId" clId="{6A0C49DF-0992-4C41-9AEE-10AB13D444AE}" dt="2021-05-03T12:31:21.068" v="89" actId="6014"/>
          <pc:sldLayoutMkLst>
            <pc:docMk/>
            <pc:sldMasterMk cId="599987556" sldId="2147483648"/>
            <pc:sldLayoutMk cId="1252984246" sldId="2147483657"/>
          </pc:sldLayoutMkLst>
        </pc:sldLayoutChg>
        <pc:sldLayoutChg chg="mod">
          <pc:chgData name="Mathilda Liegeon" userId="afc42a851abf8e5d" providerId="LiveId" clId="{6A0C49DF-0992-4C41-9AEE-10AB13D444AE}" dt="2021-05-03T12:30:55.156" v="86" actId="6014"/>
          <pc:sldLayoutMkLst>
            <pc:docMk/>
            <pc:sldMasterMk cId="599987556" sldId="2147483648"/>
            <pc:sldLayoutMk cId="1764541701" sldId="2147483658"/>
          </pc:sldLayoutMkLst>
        </pc:sldLayoutChg>
        <pc:sldLayoutChg chg="addSp delSp modSp new mod ord">
          <pc:chgData name="Mathilda Liegeon" userId="afc42a851abf8e5d" providerId="LiveId" clId="{6A0C49DF-0992-4C41-9AEE-10AB13D444AE}" dt="2021-05-04T07:46:10.368" v="118" actId="1035"/>
          <pc:sldLayoutMkLst>
            <pc:docMk/>
            <pc:sldMasterMk cId="599987556" sldId="2147483648"/>
            <pc:sldLayoutMk cId="573420469" sldId="2147483659"/>
          </pc:sldLayoutMkLst>
          <pc:spChg chg="mod">
            <ac:chgData name="Mathilda Liegeon" userId="afc42a851abf8e5d" providerId="LiveId" clId="{6A0C49DF-0992-4C41-9AEE-10AB13D444AE}" dt="2021-05-04T07:46:10.368" v="118" actId="1035"/>
            <ac:spMkLst>
              <pc:docMk/>
              <pc:sldMasterMk cId="599987556" sldId="2147483648"/>
              <pc:sldLayoutMk cId="573420469" sldId="2147483659"/>
              <ac:spMk id="2" creationId="{B484A2FB-AE02-4D81-BAE8-924FAA1EE4CC}"/>
            </ac:spMkLst>
          </pc:spChg>
          <pc:spChg chg="add mod">
            <ac:chgData name="Mathilda Liegeon" userId="afc42a851abf8e5d" providerId="LiveId" clId="{6A0C49DF-0992-4C41-9AEE-10AB13D444AE}" dt="2021-05-04T07:46:10.368" v="118" actId="1035"/>
            <ac:spMkLst>
              <pc:docMk/>
              <pc:sldMasterMk cId="599987556" sldId="2147483648"/>
              <pc:sldLayoutMk cId="573420469" sldId="2147483659"/>
              <ac:spMk id="3" creationId="{4B703CDB-0099-4E04-A2E6-A573483C7043}"/>
            </ac:spMkLst>
          </pc:spChg>
          <pc:spChg chg="add del mod">
            <ac:chgData name="Mathilda Liegeon" userId="afc42a851abf8e5d" providerId="LiveId" clId="{6A0C49DF-0992-4C41-9AEE-10AB13D444AE}" dt="2021-05-03T12:29:33.153" v="68" actId="478"/>
            <ac:spMkLst>
              <pc:docMk/>
              <pc:sldMasterMk cId="599987556" sldId="2147483648"/>
              <pc:sldLayoutMk cId="573420469" sldId="2147483659"/>
              <ac:spMk id="5" creationId="{E886DAF8-4382-4B0E-88DE-E6EC07F9AD70}"/>
            </ac:spMkLst>
          </pc:spChg>
          <pc:spChg chg="add del mod">
            <ac:chgData name="Mathilda Liegeon" userId="afc42a851abf8e5d" providerId="LiveId" clId="{6A0C49DF-0992-4C41-9AEE-10AB13D444AE}" dt="2021-05-03T12:29:39.648" v="71" actId="478"/>
            <ac:spMkLst>
              <pc:docMk/>
              <pc:sldMasterMk cId="599987556" sldId="2147483648"/>
              <pc:sldLayoutMk cId="573420469" sldId="2147483659"/>
              <ac:spMk id="6" creationId="{3FE4ECDA-794E-41EB-85BC-3DA9DCB7A846}"/>
            </ac:spMkLst>
          </pc:spChg>
          <pc:spChg chg="add del">
            <ac:chgData name="Mathilda Liegeon" userId="afc42a851abf8e5d" providerId="LiveId" clId="{6A0C49DF-0992-4C41-9AEE-10AB13D444AE}" dt="2021-05-03T12:29:49.165" v="72" actId="11529"/>
            <ac:spMkLst>
              <pc:docMk/>
              <pc:sldMasterMk cId="599987556" sldId="2147483648"/>
              <pc:sldLayoutMk cId="573420469" sldId="2147483659"/>
              <ac:spMk id="7" creationId="{AB371835-EEEC-4D78-A469-10456E0398B7}"/>
            </ac:spMkLst>
          </pc:spChg>
          <pc:spChg chg="add mod">
            <ac:chgData name="Mathilda Liegeon" userId="afc42a851abf8e5d" providerId="LiveId" clId="{6A0C49DF-0992-4C41-9AEE-10AB13D444AE}" dt="2021-05-04T07:46:10.368" v="118" actId="1035"/>
            <ac:spMkLst>
              <pc:docMk/>
              <pc:sldMasterMk cId="599987556" sldId="2147483648"/>
              <pc:sldLayoutMk cId="573420469" sldId="2147483659"/>
              <ac:spMk id="8" creationId="{F6DD0E66-CBE7-4E39-8B4F-B68E9507F8FC}"/>
            </ac:spMkLst>
          </pc:spChg>
          <pc:picChg chg="add mod">
            <ac:chgData name="Mathilda Liegeon" userId="afc42a851abf8e5d" providerId="LiveId" clId="{6A0C49DF-0992-4C41-9AEE-10AB13D444AE}" dt="2021-05-03T12:30:37.869" v="84"/>
            <ac:picMkLst>
              <pc:docMk/>
              <pc:sldMasterMk cId="599987556" sldId="2147483648"/>
              <pc:sldLayoutMk cId="573420469" sldId="2147483659"/>
              <ac:picMk id="9" creationId="{B0D88659-E2D1-4FDE-A32F-C112A821D437}"/>
            </ac:picMkLst>
          </pc:picChg>
          <pc:cxnChg chg="add mod">
            <ac:chgData name="Mathilda Liegeon" userId="afc42a851abf8e5d" providerId="LiveId" clId="{6A0C49DF-0992-4C41-9AEE-10AB13D444AE}" dt="2021-05-04T07:46:10.368" v="118" actId="1035"/>
            <ac:cxnSpMkLst>
              <pc:docMk/>
              <pc:sldMasterMk cId="599987556" sldId="2147483648"/>
              <pc:sldLayoutMk cId="573420469" sldId="2147483659"/>
              <ac:cxnSpMk id="4" creationId="{BF8D58FD-B008-46AB-9690-B21DD9EBC9F7}"/>
            </ac:cxnSpMkLst>
          </pc:cxnChg>
        </pc:sldLayoutChg>
        <pc:sldLayoutChg chg="addSp delSp modSp add mod modTransition">
          <pc:chgData name="Mathilda Liegeon" userId="afc42a851abf8e5d" providerId="LiveId" clId="{6A0C49DF-0992-4C41-9AEE-10AB13D444AE}" dt="2021-05-04T11:36:32.059" v="152" actId="478"/>
          <pc:sldLayoutMkLst>
            <pc:docMk/>
            <pc:sldMasterMk cId="599987556" sldId="2147483648"/>
            <pc:sldLayoutMk cId="3438140741" sldId="2147483660"/>
          </pc:sldLayoutMkLst>
          <pc:spChg chg="add del">
            <ac:chgData name="Mathilda Liegeon" userId="afc42a851abf8e5d" providerId="LiveId" clId="{6A0C49DF-0992-4C41-9AEE-10AB13D444AE}" dt="2021-05-04T11:34:40.287" v="140" actId="11529"/>
            <ac:spMkLst>
              <pc:docMk/>
              <pc:sldMasterMk cId="599987556" sldId="2147483648"/>
              <pc:sldLayoutMk cId="3438140741" sldId="2147483660"/>
              <ac:spMk id="2" creationId="{AE309054-D76C-40A9-A4CC-08595BF317F3}"/>
            </ac:spMkLst>
          </pc:spChg>
          <pc:spChg chg="add mod">
            <ac:chgData name="Mathilda Liegeon" userId="afc42a851abf8e5d" providerId="LiveId" clId="{6A0C49DF-0992-4C41-9AEE-10AB13D444AE}" dt="2021-05-04T11:36:13.469" v="150" actId="16037"/>
            <ac:spMkLst>
              <pc:docMk/>
              <pc:sldMasterMk cId="599987556" sldId="2147483648"/>
              <pc:sldLayoutMk cId="3438140741" sldId="2147483660"/>
              <ac:spMk id="3" creationId="{12E831C3-FD56-4760-B570-C4CE37C65B6A}"/>
            </ac:spMkLst>
          </pc:spChg>
          <pc:spChg chg="add mod">
            <ac:chgData name="Mathilda Liegeon" userId="afc42a851abf8e5d" providerId="LiveId" clId="{6A0C49DF-0992-4C41-9AEE-10AB13D444AE}" dt="2021-05-04T11:35:29.825" v="149" actId="1076"/>
            <ac:spMkLst>
              <pc:docMk/>
              <pc:sldMasterMk cId="599987556" sldId="2147483648"/>
              <pc:sldLayoutMk cId="3438140741" sldId="2147483660"/>
              <ac:spMk id="9" creationId="{8606E09D-06AD-4B56-A69C-D2CEDC43D33D}"/>
            </ac:spMkLst>
          </pc:spChg>
          <pc:spChg chg="add del">
            <ac:chgData name="Mathilda Liegeon" userId="afc42a851abf8e5d" providerId="LiveId" clId="{6A0C49DF-0992-4C41-9AEE-10AB13D444AE}" dt="2021-05-04T11:36:29.781" v="151" actId="11529"/>
            <ac:spMkLst>
              <pc:docMk/>
              <pc:sldMasterMk cId="599987556" sldId="2147483648"/>
              <pc:sldLayoutMk cId="3438140741" sldId="2147483660"/>
              <ac:spMk id="13" creationId="{CFC02873-F40E-4C40-A353-B315202142A9}"/>
            </ac:spMkLst>
          </pc:spChg>
          <pc:spChg chg="add del mod">
            <ac:chgData name="Mathilda Liegeon" userId="afc42a851abf8e5d" providerId="LiveId" clId="{6A0C49DF-0992-4C41-9AEE-10AB13D444AE}" dt="2021-05-04T11:36:32.059" v="152" actId="478"/>
            <ac:spMkLst>
              <pc:docMk/>
              <pc:sldMasterMk cId="599987556" sldId="2147483648"/>
              <pc:sldLayoutMk cId="3438140741" sldId="2147483660"/>
              <ac:spMk id="14" creationId="{1F3CA974-4699-4BF8-995A-672EAD1FFD4E}"/>
            </ac:spMkLst>
          </pc:spChg>
          <pc:graphicFrameChg chg="add del mod modGraphic">
            <ac:chgData name="Mathilda Liegeon" userId="afc42a851abf8e5d" providerId="LiveId" clId="{6A0C49DF-0992-4C41-9AEE-10AB13D444AE}" dt="2021-05-04T11:34:35.599" v="139" actId="478"/>
            <ac:graphicFrameMkLst>
              <pc:docMk/>
              <pc:sldMasterMk cId="599987556" sldId="2147483648"/>
              <pc:sldLayoutMk cId="3438140741" sldId="2147483660"/>
              <ac:graphicFrameMk id="7" creationId="{4128BF35-9948-42F6-86E8-1B29F4290BFD}"/>
            </ac:graphicFrameMkLst>
          </pc:graphicFrameChg>
          <pc:graphicFrameChg chg="add del mod">
            <ac:chgData name="Mathilda Liegeon" userId="afc42a851abf8e5d" providerId="LiveId" clId="{6A0C49DF-0992-4C41-9AEE-10AB13D444AE}" dt="2021-05-04T11:34:46.956" v="142" actId="478"/>
            <ac:graphicFrameMkLst>
              <pc:docMk/>
              <pc:sldMasterMk cId="599987556" sldId="2147483648"/>
              <pc:sldLayoutMk cId="3438140741" sldId="2147483660"/>
              <ac:graphicFrameMk id="12" creationId="{755BE0EC-1C93-4885-BE19-457BAD28CD68}"/>
            </ac:graphicFrameMkLst>
          </pc:graphicFrameChg>
        </pc:sldLayoutChg>
      </pc:sldMasterChg>
    </pc:docChg>
  </pc:docChgLst>
  <pc:docChgLst>
    <pc:chgData name="Mathilda Liegeon" userId="afc42a851abf8e5d" providerId="LiveId" clId="{DA53D1B1-DA1D-415B-8B72-717784F996E5}"/>
    <pc:docChg chg="undo custSel addSld delSld modSld addMainMaster delMainMaster modMainMaster">
      <pc:chgData name="Mathilda Liegeon" userId="afc42a851abf8e5d" providerId="LiveId" clId="{DA53D1B1-DA1D-415B-8B72-717784F996E5}" dt="2021-06-03T13:15:38.448" v="140" actId="680"/>
      <pc:docMkLst>
        <pc:docMk/>
      </pc:docMkLst>
      <pc:sldChg chg="addSp delSp modSp del mod">
        <pc:chgData name="Mathilda Liegeon" userId="afc42a851abf8e5d" providerId="LiveId" clId="{DA53D1B1-DA1D-415B-8B72-717784F996E5}" dt="2021-06-03T12:16:08.857" v="30" actId="47"/>
        <pc:sldMkLst>
          <pc:docMk/>
          <pc:sldMk cId="456515222" sldId="257"/>
        </pc:sldMkLst>
        <pc:spChg chg="add del mod">
          <ac:chgData name="Mathilda Liegeon" userId="afc42a851abf8e5d" providerId="LiveId" clId="{DA53D1B1-DA1D-415B-8B72-717784F996E5}" dt="2021-06-03T12:10:48.166" v="1" actId="478"/>
          <ac:spMkLst>
            <pc:docMk/>
            <pc:sldMk cId="456515222" sldId="257"/>
            <ac:spMk id="2" creationId="{202CDAC9-2EED-4954-9904-ACF56839056B}"/>
          </ac:spMkLst>
        </pc:spChg>
        <pc:spChg chg="add del mod">
          <ac:chgData name="Mathilda Liegeon" userId="afc42a851abf8e5d" providerId="LiveId" clId="{DA53D1B1-DA1D-415B-8B72-717784F996E5}" dt="2021-06-03T12:11:04.844" v="15" actId="478"/>
          <ac:spMkLst>
            <pc:docMk/>
            <pc:sldMk cId="456515222" sldId="257"/>
            <ac:spMk id="3" creationId="{B8E51296-EA42-42AD-B896-E5344DB42E7F}"/>
          </ac:spMkLst>
        </pc:spChg>
      </pc:sldChg>
      <pc:sldChg chg="add del">
        <pc:chgData name="Mathilda Liegeon" userId="afc42a851abf8e5d" providerId="LiveId" clId="{DA53D1B1-DA1D-415B-8B72-717784F996E5}" dt="2021-06-03T12:12:19.015" v="26" actId="47"/>
        <pc:sldMkLst>
          <pc:docMk/>
          <pc:sldMk cId="2418818966" sldId="258"/>
        </pc:sldMkLst>
      </pc:sldChg>
      <pc:sldChg chg="modSp add del mod">
        <pc:chgData name="Mathilda Liegeon" userId="afc42a851abf8e5d" providerId="LiveId" clId="{DA53D1B1-DA1D-415B-8B72-717784F996E5}" dt="2021-06-03T13:15:33.006" v="139" actId="2696"/>
        <pc:sldMkLst>
          <pc:docMk/>
          <pc:sldMk cId="3522279460" sldId="259"/>
        </pc:sldMkLst>
        <pc:spChg chg="mod">
          <ac:chgData name="Mathilda Liegeon" userId="afc42a851abf8e5d" providerId="LiveId" clId="{DA53D1B1-DA1D-415B-8B72-717784F996E5}" dt="2021-06-03T13:08:31.173" v="128" actId="20578"/>
          <ac:spMkLst>
            <pc:docMk/>
            <pc:sldMk cId="3522279460" sldId="259"/>
            <ac:spMk id="2" creationId="{F5E0884B-6A27-4771-88B3-3F7197FDD1B1}"/>
          </ac:spMkLst>
        </pc:spChg>
        <pc:spChg chg="mod">
          <ac:chgData name="Mathilda Liegeon" userId="afc42a851abf8e5d" providerId="LiveId" clId="{DA53D1B1-DA1D-415B-8B72-717784F996E5}" dt="2021-06-03T13:08:31.173" v="128" actId="20578"/>
          <ac:spMkLst>
            <pc:docMk/>
            <pc:sldMk cId="3522279460" sldId="259"/>
            <ac:spMk id="3" creationId="{1A867FE0-B232-4201-B1A6-7BAD86B2CEDA}"/>
          </ac:spMkLst>
        </pc:spChg>
      </pc:sldChg>
      <pc:sldChg chg="modSp mod">
        <pc:chgData name="Mathilda Liegeon" userId="afc42a851abf8e5d" providerId="LiveId" clId="{DA53D1B1-DA1D-415B-8B72-717784F996E5}" dt="2021-06-03T13:08:31.519" v="130" actId="20578"/>
        <pc:sldMkLst>
          <pc:docMk/>
          <pc:sldMk cId="2951372979" sldId="260"/>
        </pc:sldMkLst>
        <pc:spChg chg="mod">
          <ac:chgData name="Mathilda Liegeon" userId="afc42a851abf8e5d" providerId="LiveId" clId="{DA53D1B1-DA1D-415B-8B72-717784F996E5}" dt="2021-06-03T13:08:31.519" v="130" actId="20578"/>
          <ac:spMkLst>
            <pc:docMk/>
            <pc:sldMk cId="2951372979" sldId="260"/>
            <ac:spMk id="5" creationId="{E4937B1C-1810-4AAC-B9A0-689F23FFF8B7}"/>
          </ac:spMkLst>
        </pc:spChg>
      </pc:sldChg>
      <pc:sldChg chg="addSp delSp modSp new del mod modClrScheme chgLayout">
        <pc:chgData name="Mathilda Liegeon" userId="afc42a851abf8e5d" providerId="LiveId" clId="{DA53D1B1-DA1D-415B-8B72-717784F996E5}" dt="2021-06-03T12:41:26.338" v="70" actId="47"/>
        <pc:sldMkLst>
          <pc:docMk/>
          <pc:sldMk cId="19428648" sldId="261"/>
        </pc:sldMkLst>
        <pc:spChg chg="mod ord">
          <ac:chgData name="Mathilda Liegeon" userId="afc42a851abf8e5d" providerId="LiveId" clId="{DA53D1B1-DA1D-415B-8B72-717784F996E5}" dt="2021-06-03T12:41:19.342" v="69" actId="700"/>
          <ac:spMkLst>
            <pc:docMk/>
            <pc:sldMk cId="19428648" sldId="261"/>
            <ac:spMk id="2" creationId="{D142AED8-76D0-4F1A-9DF2-D80EF6BE3FD3}"/>
          </ac:spMkLst>
        </pc:spChg>
        <pc:spChg chg="del mod ord">
          <ac:chgData name="Mathilda Liegeon" userId="afc42a851abf8e5d" providerId="LiveId" clId="{DA53D1B1-DA1D-415B-8B72-717784F996E5}" dt="2021-06-03T12:41:19.342" v="69" actId="700"/>
          <ac:spMkLst>
            <pc:docMk/>
            <pc:sldMk cId="19428648" sldId="261"/>
            <ac:spMk id="3" creationId="{5B23E29A-76AF-42A8-8BB0-2F4640338868}"/>
          </ac:spMkLst>
        </pc:spChg>
        <pc:spChg chg="del">
          <ac:chgData name="Mathilda Liegeon" userId="afc42a851abf8e5d" providerId="LiveId" clId="{DA53D1B1-DA1D-415B-8B72-717784F996E5}" dt="2021-06-03T12:41:19.342" v="69" actId="700"/>
          <ac:spMkLst>
            <pc:docMk/>
            <pc:sldMk cId="19428648" sldId="261"/>
            <ac:spMk id="4" creationId="{A4A3AC3F-B362-4973-9FAD-A58EBC50228C}"/>
          </ac:spMkLst>
        </pc:spChg>
        <pc:spChg chg="add mod ord">
          <ac:chgData name="Mathilda Liegeon" userId="afc42a851abf8e5d" providerId="LiveId" clId="{DA53D1B1-DA1D-415B-8B72-717784F996E5}" dt="2021-06-03T12:41:19.342" v="69" actId="700"/>
          <ac:spMkLst>
            <pc:docMk/>
            <pc:sldMk cId="19428648" sldId="261"/>
            <ac:spMk id="5" creationId="{771697EA-0E7B-483E-9950-D2568DB5B9A4}"/>
          </ac:spMkLst>
        </pc:spChg>
        <pc:spChg chg="add mod ord">
          <ac:chgData name="Mathilda Liegeon" userId="afc42a851abf8e5d" providerId="LiveId" clId="{DA53D1B1-DA1D-415B-8B72-717784F996E5}" dt="2021-06-03T12:41:19.342" v="69" actId="700"/>
          <ac:spMkLst>
            <pc:docMk/>
            <pc:sldMk cId="19428648" sldId="261"/>
            <ac:spMk id="6" creationId="{2C2CC37E-8258-4458-A9DE-35FB77C6A4D0}"/>
          </ac:spMkLst>
        </pc:spChg>
        <pc:spChg chg="add mod ord">
          <ac:chgData name="Mathilda Liegeon" userId="afc42a851abf8e5d" providerId="LiveId" clId="{DA53D1B1-DA1D-415B-8B72-717784F996E5}" dt="2021-06-03T12:41:19.342" v="69" actId="700"/>
          <ac:spMkLst>
            <pc:docMk/>
            <pc:sldMk cId="19428648" sldId="261"/>
            <ac:spMk id="7" creationId="{74979D2C-B3E7-49BF-A3D5-B79C569A7DCD}"/>
          </ac:spMkLst>
        </pc:spChg>
      </pc:sldChg>
      <pc:sldChg chg="addSp delSp modSp new mod modClrScheme chgLayout">
        <pc:chgData name="Mathilda Liegeon" userId="afc42a851abf8e5d" providerId="LiveId" clId="{DA53D1B1-DA1D-415B-8B72-717784F996E5}" dt="2021-06-03T13:08:31.331" v="129" actId="20578"/>
        <pc:sldMkLst>
          <pc:docMk/>
          <pc:sldMk cId="3231096989" sldId="261"/>
        </pc:sldMkLst>
        <pc:spChg chg="mod ord">
          <ac:chgData name="Mathilda Liegeon" userId="afc42a851abf8e5d" providerId="LiveId" clId="{DA53D1B1-DA1D-415B-8B72-717784F996E5}" dt="2021-06-03T12:42:07.066" v="72" actId="700"/>
          <ac:spMkLst>
            <pc:docMk/>
            <pc:sldMk cId="3231096989" sldId="261"/>
            <ac:spMk id="2" creationId="{7829D72E-E251-44A8-8EA1-040DF29B74CF}"/>
          </ac:spMkLst>
        </pc:spChg>
        <pc:spChg chg="del mod ord">
          <ac:chgData name="Mathilda Liegeon" userId="afc42a851abf8e5d" providerId="LiveId" clId="{DA53D1B1-DA1D-415B-8B72-717784F996E5}" dt="2021-06-03T12:42:07.066" v="72" actId="700"/>
          <ac:spMkLst>
            <pc:docMk/>
            <pc:sldMk cId="3231096989" sldId="261"/>
            <ac:spMk id="3" creationId="{840C66C4-104F-4378-AE98-6F5E19968856}"/>
          </ac:spMkLst>
        </pc:spChg>
        <pc:spChg chg="del">
          <ac:chgData name="Mathilda Liegeon" userId="afc42a851abf8e5d" providerId="LiveId" clId="{DA53D1B1-DA1D-415B-8B72-717784F996E5}" dt="2021-06-03T12:42:07.066" v="72" actId="700"/>
          <ac:spMkLst>
            <pc:docMk/>
            <pc:sldMk cId="3231096989" sldId="261"/>
            <ac:spMk id="4" creationId="{8B57F550-82E7-44DD-8CEF-10A2CFE769CC}"/>
          </ac:spMkLst>
        </pc:spChg>
        <pc:spChg chg="add mod ord">
          <ac:chgData name="Mathilda Liegeon" userId="afc42a851abf8e5d" providerId="LiveId" clId="{DA53D1B1-DA1D-415B-8B72-717784F996E5}" dt="2021-06-03T13:08:31.331" v="129" actId="20578"/>
          <ac:spMkLst>
            <pc:docMk/>
            <pc:sldMk cId="3231096989" sldId="261"/>
            <ac:spMk id="5" creationId="{E7177EA0-2910-4D64-BEBF-EF222DB07AF9}"/>
          </ac:spMkLst>
        </pc:spChg>
        <pc:spChg chg="add mod ord">
          <ac:chgData name="Mathilda Liegeon" userId="afc42a851abf8e5d" providerId="LiveId" clId="{DA53D1B1-DA1D-415B-8B72-717784F996E5}" dt="2021-06-03T13:08:31.331" v="129" actId="20578"/>
          <ac:spMkLst>
            <pc:docMk/>
            <pc:sldMk cId="3231096989" sldId="261"/>
            <ac:spMk id="6" creationId="{0D9C0F75-9A1A-4E81-B840-BB1CB9D37BB2}"/>
          </ac:spMkLst>
        </pc:spChg>
        <pc:spChg chg="add mod ord">
          <ac:chgData name="Mathilda Liegeon" userId="afc42a851abf8e5d" providerId="LiveId" clId="{DA53D1B1-DA1D-415B-8B72-717784F996E5}" dt="2021-06-03T12:42:33.502" v="105" actId="20577"/>
          <ac:spMkLst>
            <pc:docMk/>
            <pc:sldMk cId="3231096989" sldId="261"/>
            <ac:spMk id="7" creationId="{4F6A9129-A3DA-431C-817E-3928D6EB1EF7}"/>
          </ac:spMkLst>
        </pc:spChg>
      </pc:sldChg>
      <pc:sldChg chg="new add del">
        <pc:chgData name="Mathilda Liegeon" userId="afc42a851abf8e5d" providerId="LiveId" clId="{DA53D1B1-DA1D-415B-8B72-717784F996E5}" dt="2021-06-03T12:12:27.237" v="29" actId="680"/>
        <pc:sldMkLst>
          <pc:docMk/>
          <pc:sldMk cId="3665903900" sldId="261"/>
        </pc:sldMkLst>
      </pc:sldChg>
      <pc:sldChg chg="new">
        <pc:chgData name="Mathilda Liegeon" userId="afc42a851abf8e5d" providerId="LiveId" clId="{DA53D1B1-DA1D-415B-8B72-717784F996E5}" dt="2021-06-03T13:15:38.448" v="140" actId="680"/>
        <pc:sldMkLst>
          <pc:docMk/>
          <pc:sldMk cId="3116052094" sldId="262"/>
        </pc:sldMkLst>
      </pc:sldChg>
      <pc:sldMasterChg chg="addSldLayout delSldLayout modSldLayout sldLayoutOrd">
        <pc:chgData name="Mathilda Liegeon" userId="afc42a851abf8e5d" providerId="LiveId" clId="{DA53D1B1-DA1D-415B-8B72-717784F996E5}" dt="2021-06-03T13:15:21.796" v="138" actId="2696"/>
        <pc:sldMasterMkLst>
          <pc:docMk/>
          <pc:sldMasterMk cId="599987556" sldId="2147483648"/>
        </pc:sldMasterMkLst>
        <pc:sldLayoutChg chg="modSp mod ord">
          <pc:chgData name="Mathilda Liegeon" userId="afc42a851abf8e5d" providerId="LiveId" clId="{DA53D1B1-DA1D-415B-8B72-717784F996E5}" dt="2021-06-03T13:08:30.982" v="127" actId="20578"/>
          <pc:sldLayoutMkLst>
            <pc:docMk/>
            <pc:sldMasterMk cId="599987556" sldId="2147483648"/>
            <pc:sldLayoutMk cId="1358696464" sldId="2147483655"/>
          </pc:sldLayoutMkLst>
          <pc:spChg chg="mod">
            <ac:chgData name="Mathilda Liegeon" userId="afc42a851abf8e5d" providerId="LiveId" clId="{DA53D1B1-DA1D-415B-8B72-717784F996E5}" dt="2021-06-03T13:08:30.982" v="127" actId="20578"/>
            <ac:spMkLst>
              <pc:docMk/>
              <pc:sldMasterMk cId="599987556" sldId="2147483648"/>
              <pc:sldLayoutMk cId="1358696464" sldId="2147483655"/>
              <ac:spMk id="4" creationId="{5BB17F17-1E37-41F8-A266-A29B7AD1411F}"/>
            </ac:spMkLst>
          </pc:spChg>
          <pc:spChg chg="mod">
            <ac:chgData name="Mathilda Liegeon" userId="afc42a851abf8e5d" providerId="LiveId" clId="{DA53D1B1-DA1D-415B-8B72-717784F996E5}" dt="2021-06-03T12:44:00.797" v="116" actId="20577"/>
            <ac:spMkLst>
              <pc:docMk/>
              <pc:sldMasterMk cId="599987556" sldId="2147483648"/>
              <pc:sldLayoutMk cId="1358696464" sldId="2147483655"/>
              <ac:spMk id="5" creationId="{787E7534-9113-4E80-AA05-320BE7E543B1}"/>
            </ac:spMkLst>
          </pc:spChg>
        </pc:sldLayoutChg>
        <pc:sldLayoutChg chg="addSp delSp modSp mod ord">
          <pc:chgData name="Mathilda Liegeon" userId="afc42a851abf8e5d" providerId="LiveId" clId="{DA53D1B1-DA1D-415B-8B72-717784F996E5}" dt="2021-06-03T13:15:19.926" v="137"/>
          <pc:sldLayoutMkLst>
            <pc:docMk/>
            <pc:sldMasterMk cId="599987556" sldId="2147483648"/>
            <pc:sldLayoutMk cId="1252984246" sldId="2147483657"/>
          </pc:sldLayoutMkLst>
          <pc:spChg chg="del mod">
            <ac:chgData name="Mathilda Liegeon" userId="afc42a851abf8e5d" providerId="LiveId" clId="{DA53D1B1-DA1D-415B-8B72-717784F996E5}" dt="2021-06-03T13:15:19.453" v="136" actId="478"/>
            <ac:spMkLst>
              <pc:docMk/>
              <pc:sldMasterMk cId="599987556" sldId="2147483648"/>
              <pc:sldLayoutMk cId="1252984246" sldId="2147483657"/>
              <ac:spMk id="4" creationId="{5BB17F17-1E37-41F8-A266-A29B7AD1411F}"/>
            </ac:spMkLst>
          </pc:spChg>
          <pc:spChg chg="mod">
            <ac:chgData name="Mathilda Liegeon" userId="afc42a851abf8e5d" providerId="LiveId" clId="{DA53D1B1-DA1D-415B-8B72-717784F996E5}" dt="2021-06-03T12:16:50.680" v="43" actId="20577"/>
            <ac:spMkLst>
              <pc:docMk/>
              <pc:sldMasterMk cId="599987556" sldId="2147483648"/>
              <pc:sldLayoutMk cId="1252984246" sldId="2147483657"/>
              <ac:spMk id="12" creationId="{A4BE10B6-0784-4684-ABF2-286981AAD3AF}"/>
            </ac:spMkLst>
          </pc:spChg>
          <pc:spChg chg="add mod">
            <ac:chgData name="Mathilda Liegeon" userId="afc42a851abf8e5d" providerId="LiveId" clId="{DA53D1B1-DA1D-415B-8B72-717784F996E5}" dt="2021-06-03T13:15:19.926" v="137"/>
            <ac:spMkLst>
              <pc:docMk/>
              <pc:sldMasterMk cId="599987556" sldId="2147483648"/>
              <pc:sldLayoutMk cId="1252984246" sldId="2147483657"/>
              <ac:spMk id="13" creationId="{97689260-76A0-4E59-A55C-601ACAACB2DC}"/>
            </ac:spMkLst>
          </pc:spChg>
          <pc:spChg chg="mod">
            <ac:chgData name="Mathilda Liegeon" userId="afc42a851abf8e5d" providerId="LiveId" clId="{DA53D1B1-DA1D-415B-8B72-717784F996E5}" dt="2021-06-03T13:08:31.173" v="128" actId="20578"/>
            <ac:spMkLst>
              <pc:docMk/>
              <pc:sldMasterMk cId="599987556" sldId="2147483648"/>
              <pc:sldLayoutMk cId="1252984246" sldId="2147483657"/>
              <ac:spMk id="14" creationId="{C820402B-9115-4DBD-A0A6-527C68218337}"/>
            </ac:spMkLst>
          </pc:spChg>
          <pc:spChg chg="mod">
            <ac:chgData name="Mathilda Liegeon" userId="afc42a851abf8e5d" providerId="LiveId" clId="{DA53D1B1-DA1D-415B-8B72-717784F996E5}" dt="2021-06-03T13:08:31.173" v="128" actId="20578"/>
            <ac:spMkLst>
              <pc:docMk/>
              <pc:sldMasterMk cId="599987556" sldId="2147483648"/>
              <pc:sldLayoutMk cId="1252984246" sldId="2147483657"/>
              <ac:spMk id="15" creationId="{A682FC03-C428-4B31-9694-44B11AD68A9B}"/>
            </ac:spMkLst>
          </pc:spChg>
          <pc:picChg chg="del">
            <ac:chgData name="Mathilda Liegeon" userId="afc42a851abf8e5d" providerId="LiveId" clId="{DA53D1B1-DA1D-415B-8B72-717784F996E5}" dt="2021-06-03T13:15:19.453" v="136" actId="478"/>
            <ac:picMkLst>
              <pc:docMk/>
              <pc:sldMasterMk cId="599987556" sldId="2147483648"/>
              <pc:sldLayoutMk cId="1252984246" sldId="2147483657"/>
              <ac:picMk id="11" creationId="{2392D756-B9DE-411D-8144-B6B14C27CA32}"/>
            </ac:picMkLst>
          </pc:picChg>
          <pc:picChg chg="add mod">
            <ac:chgData name="Mathilda Liegeon" userId="afc42a851abf8e5d" providerId="LiveId" clId="{DA53D1B1-DA1D-415B-8B72-717784F996E5}" dt="2021-06-03T13:15:19.926" v="137"/>
            <ac:picMkLst>
              <pc:docMk/>
              <pc:sldMasterMk cId="599987556" sldId="2147483648"/>
              <pc:sldLayoutMk cId="1252984246" sldId="2147483657"/>
              <ac:picMk id="16" creationId="{61516AFE-0C76-4118-A782-A50DE95C652A}"/>
            </ac:picMkLst>
          </pc:picChg>
        </pc:sldLayoutChg>
        <pc:sldLayoutChg chg="del">
          <pc:chgData name="Mathilda Liegeon" userId="afc42a851abf8e5d" providerId="LiveId" clId="{DA53D1B1-DA1D-415B-8B72-717784F996E5}" dt="2021-06-03T12:16:15.521" v="31" actId="2696"/>
          <pc:sldLayoutMkLst>
            <pc:docMk/>
            <pc:sldMasterMk cId="599987556" sldId="2147483648"/>
            <pc:sldLayoutMk cId="1764541701" sldId="2147483658"/>
          </pc:sldLayoutMkLst>
        </pc:sldLayoutChg>
        <pc:sldLayoutChg chg="modSp mod ord">
          <pc:chgData name="Mathilda Liegeon" userId="afc42a851abf8e5d" providerId="LiveId" clId="{DA53D1B1-DA1D-415B-8B72-717784F996E5}" dt="2021-06-03T13:08:31.519" v="130" actId="20578"/>
          <pc:sldLayoutMkLst>
            <pc:docMk/>
            <pc:sldMasterMk cId="599987556" sldId="2147483648"/>
            <pc:sldLayoutMk cId="3438140741" sldId="2147483660"/>
          </pc:sldLayoutMkLst>
          <pc:spChg chg="mod">
            <ac:chgData name="Mathilda Liegeon" userId="afc42a851abf8e5d" providerId="LiveId" clId="{DA53D1B1-DA1D-415B-8B72-717784F996E5}" dt="2021-06-03T13:08:31.519" v="130" actId="20578"/>
            <ac:spMkLst>
              <pc:docMk/>
              <pc:sldMasterMk cId="599987556" sldId="2147483648"/>
              <pc:sldLayoutMk cId="3438140741" sldId="2147483660"/>
              <ac:spMk id="3" creationId="{12E831C3-FD56-4760-B570-C4CE37C65B6A}"/>
            </ac:spMkLst>
          </pc:spChg>
          <pc:spChg chg="mod">
            <ac:chgData name="Mathilda Liegeon" userId="afc42a851abf8e5d" providerId="LiveId" clId="{DA53D1B1-DA1D-415B-8B72-717784F996E5}" dt="2021-06-03T13:08:31.519" v="130" actId="20578"/>
            <ac:spMkLst>
              <pc:docMk/>
              <pc:sldMasterMk cId="599987556" sldId="2147483648"/>
              <pc:sldLayoutMk cId="3438140741" sldId="2147483660"/>
              <ac:spMk id="4" creationId="{5BB17F17-1E37-41F8-A266-A29B7AD1411F}"/>
            </ac:spMkLst>
          </pc:spChg>
          <pc:spChg chg="mod">
            <ac:chgData name="Mathilda Liegeon" userId="afc42a851abf8e5d" providerId="LiveId" clId="{DA53D1B1-DA1D-415B-8B72-717784F996E5}" dt="2021-06-03T12:17:28.364" v="59" actId="20577"/>
            <ac:spMkLst>
              <pc:docMk/>
              <pc:sldMasterMk cId="599987556" sldId="2147483648"/>
              <pc:sldLayoutMk cId="3438140741" sldId="2147483660"/>
              <ac:spMk id="5" creationId="{787E7534-9113-4E80-AA05-320BE7E543B1}"/>
            </ac:spMkLst>
          </pc:spChg>
          <pc:spChg chg="mod">
            <ac:chgData name="Mathilda Liegeon" userId="afc42a851abf8e5d" providerId="LiveId" clId="{DA53D1B1-DA1D-415B-8B72-717784F996E5}" dt="2021-06-03T13:08:31.519" v="130" actId="20578"/>
            <ac:spMkLst>
              <pc:docMk/>
              <pc:sldMasterMk cId="599987556" sldId="2147483648"/>
              <pc:sldLayoutMk cId="3438140741" sldId="2147483660"/>
              <ac:spMk id="9" creationId="{8606E09D-06AD-4B56-A69C-D2CEDC43D33D}"/>
            </ac:spMkLst>
          </pc:spChg>
        </pc:sldLayoutChg>
        <pc:sldLayoutChg chg="addSp delSp modSp add mod ord modTransition">
          <pc:chgData name="Mathilda Liegeon" userId="afc42a851abf8e5d" providerId="LiveId" clId="{DA53D1B1-DA1D-415B-8B72-717784F996E5}" dt="2021-06-03T13:13:06.757" v="133" actId="478"/>
          <pc:sldLayoutMkLst>
            <pc:docMk/>
            <pc:sldMasterMk cId="599987556" sldId="2147483648"/>
            <pc:sldLayoutMk cId="2777824340" sldId="2147483661"/>
          </pc:sldLayoutMkLst>
          <pc:spChg chg="add del mod">
            <ac:chgData name="Mathilda Liegeon" userId="afc42a851abf8e5d" providerId="LiveId" clId="{DA53D1B1-DA1D-415B-8B72-717784F996E5}" dt="2021-06-03T12:40:33.861" v="63" actId="478"/>
            <ac:spMkLst>
              <pc:docMk/>
              <pc:sldMasterMk cId="599987556" sldId="2147483648"/>
              <pc:sldLayoutMk cId="2777824340" sldId="2147483661"/>
              <ac:spMk id="2" creationId="{D6DB4FB8-39DE-4A70-8063-F458565B5D8C}"/>
            </ac:spMkLst>
          </pc:spChg>
          <pc:spChg chg="add del">
            <ac:chgData name="Mathilda Liegeon" userId="afc42a851abf8e5d" providerId="LiveId" clId="{DA53D1B1-DA1D-415B-8B72-717784F996E5}" dt="2021-06-03T12:40:41.803" v="64" actId="11529"/>
            <ac:spMkLst>
              <pc:docMk/>
              <pc:sldMasterMk cId="599987556" sldId="2147483648"/>
              <pc:sldLayoutMk cId="2777824340" sldId="2147483661"/>
              <ac:spMk id="3" creationId="{08E93E64-5C85-45B0-8BAF-73CAAEB459EA}"/>
            </ac:spMkLst>
          </pc:spChg>
          <pc:spChg chg="mod">
            <ac:chgData name="Mathilda Liegeon" userId="afc42a851abf8e5d" providerId="LiveId" clId="{DA53D1B1-DA1D-415B-8B72-717784F996E5}" dt="2021-06-03T13:08:31.331" v="129" actId="20578"/>
            <ac:spMkLst>
              <pc:docMk/>
              <pc:sldMasterMk cId="599987556" sldId="2147483648"/>
              <pc:sldLayoutMk cId="2777824340" sldId="2147483661"/>
              <ac:spMk id="4" creationId="{5BB17F17-1E37-41F8-A266-A29B7AD1411F}"/>
            </ac:spMkLst>
          </pc:spChg>
          <pc:spChg chg="add mod">
            <ac:chgData name="Mathilda Liegeon" userId="afc42a851abf8e5d" providerId="LiveId" clId="{DA53D1B1-DA1D-415B-8B72-717784F996E5}" dt="2021-06-03T13:08:31.331" v="129" actId="20578"/>
            <ac:spMkLst>
              <pc:docMk/>
              <pc:sldMasterMk cId="599987556" sldId="2147483648"/>
              <pc:sldLayoutMk cId="2777824340" sldId="2147483661"/>
              <ac:spMk id="5" creationId="{43B2BE62-8E1B-453C-B8C0-8AEF9158FEF2}"/>
            </ac:spMkLst>
          </pc:spChg>
          <pc:spChg chg="add del">
            <ac:chgData name="Mathilda Liegeon" userId="afc42a851abf8e5d" providerId="LiveId" clId="{DA53D1B1-DA1D-415B-8B72-717784F996E5}" dt="2021-06-03T13:12:56.691" v="132" actId="11529"/>
            <ac:spMkLst>
              <pc:docMk/>
              <pc:sldMasterMk cId="599987556" sldId="2147483648"/>
              <pc:sldLayoutMk cId="2777824340" sldId="2147483661"/>
              <ac:spMk id="9" creationId="{5312A1B3-9E85-45C9-B7AC-F3C1274B5187}"/>
            </ac:spMkLst>
          </pc:spChg>
          <pc:spChg chg="add del mod">
            <ac:chgData name="Mathilda Liegeon" userId="afc42a851abf8e5d" providerId="LiveId" clId="{DA53D1B1-DA1D-415B-8B72-717784F996E5}" dt="2021-06-03T13:13:06.757" v="133" actId="478"/>
            <ac:spMkLst>
              <pc:docMk/>
              <pc:sldMasterMk cId="599987556" sldId="2147483648"/>
              <pc:sldLayoutMk cId="2777824340" sldId="2147483661"/>
              <ac:spMk id="13" creationId="{EC3F36EA-5F72-465B-8D7F-23D283C4B2D5}"/>
            </ac:spMkLst>
          </pc:spChg>
          <pc:spChg chg="mod">
            <ac:chgData name="Mathilda Liegeon" userId="afc42a851abf8e5d" providerId="LiveId" clId="{DA53D1B1-DA1D-415B-8B72-717784F996E5}" dt="2021-06-03T13:08:31.331" v="129" actId="20578"/>
            <ac:spMkLst>
              <pc:docMk/>
              <pc:sldMasterMk cId="599987556" sldId="2147483648"/>
              <pc:sldLayoutMk cId="2777824340" sldId="2147483661"/>
              <ac:spMk id="14" creationId="{C820402B-9115-4DBD-A0A6-527C68218337}"/>
            </ac:spMkLst>
          </pc:spChg>
          <pc:spChg chg="mod">
            <ac:chgData name="Mathilda Liegeon" userId="afc42a851abf8e5d" providerId="LiveId" clId="{DA53D1B1-DA1D-415B-8B72-717784F996E5}" dt="2021-06-03T13:08:31.331" v="129" actId="20578"/>
            <ac:spMkLst>
              <pc:docMk/>
              <pc:sldMasterMk cId="599987556" sldId="2147483648"/>
              <pc:sldLayoutMk cId="2777824340" sldId="2147483661"/>
              <ac:spMk id="15" creationId="{A682FC03-C428-4B31-9694-44B11AD68A9B}"/>
            </ac:spMkLst>
          </pc:spChg>
        </pc:sldLayoutChg>
        <pc:sldLayoutChg chg="delSp del mod">
          <pc:chgData name="Mathilda Liegeon" userId="afc42a851abf8e5d" providerId="LiveId" clId="{DA53D1B1-DA1D-415B-8B72-717784F996E5}" dt="2021-06-03T13:15:21.796" v="138" actId="2696"/>
          <pc:sldLayoutMkLst>
            <pc:docMk/>
            <pc:sldMasterMk cId="599987556" sldId="2147483648"/>
            <pc:sldLayoutMk cId="3688493466" sldId="2147483662"/>
          </pc:sldLayoutMkLst>
          <pc:spChg chg="del">
            <ac:chgData name="Mathilda Liegeon" userId="afc42a851abf8e5d" providerId="LiveId" clId="{DA53D1B1-DA1D-415B-8B72-717784F996E5}" dt="2021-06-03T13:14:59.109" v="134" actId="478"/>
            <ac:spMkLst>
              <pc:docMk/>
              <pc:sldMasterMk cId="599987556" sldId="2147483648"/>
              <pc:sldLayoutMk cId="3688493466" sldId="2147483662"/>
              <ac:spMk id="5" creationId="{43B2BE62-8E1B-453C-B8C0-8AEF9158FEF2}"/>
            </ac:spMkLst>
          </pc:spChg>
        </pc:sldLayoutChg>
      </pc:sldMasterChg>
      <pc:sldMasterChg chg="new del mod addSldLayout delSldLayout modSldLayout sldLayoutOrd">
        <pc:chgData name="Mathilda Liegeon" userId="afc42a851abf8e5d" providerId="LiveId" clId="{DA53D1B1-DA1D-415B-8B72-717784F996E5}" dt="2021-06-03T13:08:32.207" v="131" actId="6938"/>
        <pc:sldMasterMkLst>
          <pc:docMk/>
          <pc:sldMasterMk cId="264324343" sldId="2147483662"/>
        </pc:sldMasterMkLst>
        <pc:sldLayoutChg chg="modSp mod ord">
          <pc:chgData name="Mathilda Liegeon" userId="afc42a851abf8e5d" providerId="LiveId" clId="{DA53D1B1-DA1D-415B-8B72-717784F996E5}" dt="2021-06-03T13:08:26.862" v="126" actId="20578"/>
          <pc:sldLayoutMkLst>
            <pc:docMk/>
            <pc:sldMasterMk cId="599987556" sldId="2147483648"/>
            <pc:sldLayoutMk cId="1358696464" sldId="2147483655"/>
          </pc:sldLayoutMkLst>
          <pc:spChg chg="mod">
            <ac:chgData name="Mathilda Liegeon" userId="afc42a851abf8e5d" providerId="LiveId" clId="{DA53D1B1-DA1D-415B-8B72-717784F996E5}" dt="2021-06-03T13:08:26.862" v="126" actId="20578"/>
            <ac:spMkLst>
              <pc:docMk/>
              <pc:sldMasterMk cId="599987556" sldId="2147483648"/>
              <pc:sldLayoutMk cId="1358696464" sldId="2147483655"/>
              <ac:spMk id="4" creationId="{5BB17F17-1E37-41F8-A266-A29B7AD1411F}"/>
            </ac:spMkLst>
          </pc:spChg>
        </pc:sldLayoutChg>
        <pc:sldLayoutChg chg="modSp mod ord">
          <pc:chgData name="Mathilda Liegeon" userId="afc42a851abf8e5d" providerId="LiveId" clId="{DA53D1B1-DA1D-415B-8B72-717784F996E5}" dt="2021-06-03T13:08:22.921" v="123" actId="20578"/>
          <pc:sldLayoutMkLst>
            <pc:docMk/>
            <pc:sldMasterMk cId="599987556" sldId="2147483648"/>
            <pc:sldLayoutMk cId="1252984246" sldId="2147483657"/>
          </pc:sldLayoutMkLst>
          <pc:spChg chg="mod">
            <ac:chgData name="Mathilda Liegeon" userId="afc42a851abf8e5d" providerId="LiveId" clId="{DA53D1B1-DA1D-415B-8B72-717784F996E5}" dt="2021-06-03T13:08:22.921" v="123" actId="20578"/>
            <ac:spMkLst>
              <pc:docMk/>
              <pc:sldMasterMk cId="599987556" sldId="2147483648"/>
              <pc:sldLayoutMk cId="1252984246" sldId="2147483657"/>
              <ac:spMk id="4" creationId="{5BB17F17-1E37-41F8-A266-A29B7AD1411F}"/>
            </ac:spMkLst>
          </pc:spChg>
          <pc:spChg chg="mod">
            <ac:chgData name="Mathilda Liegeon" userId="afc42a851abf8e5d" providerId="LiveId" clId="{DA53D1B1-DA1D-415B-8B72-717784F996E5}" dt="2021-06-03T13:08:22.921" v="123" actId="20578"/>
            <ac:spMkLst>
              <pc:docMk/>
              <pc:sldMasterMk cId="599987556" sldId="2147483648"/>
              <pc:sldLayoutMk cId="1252984246" sldId="2147483657"/>
              <ac:spMk id="14" creationId="{C820402B-9115-4DBD-A0A6-527C68218337}"/>
            </ac:spMkLst>
          </pc:spChg>
          <pc:spChg chg="mod">
            <ac:chgData name="Mathilda Liegeon" userId="afc42a851abf8e5d" providerId="LiveId" clId="{DA53D1B1-DA1D-415B-8B72-717784F996E5}" dt="2021-06-03T13:08:22.921" v="123" actId="20578"/>
            <ac:spMkLst>
              <pc:docMk/>
              <pc:sldMasterMk cId="599987556" sldId="2147483648"/>
              <pc:sldLayoutMk cId="1252984246" sldId="2147483657"/>
              <ac:spMk id="15" creationId="{A682FC03-C428-4B31-9694-44B11AD68A9B}"/>
            </ac:spMkLst>
          </pc:spChg>
        </pc:sldLayoutChg>
        <pc:sldLayoutChg chg="modSp mod ord">
          <pc:chgData name="Mathilda Liegeon" userId="afc42a851abf8e5d" providerId="LiveId" clId="{DA53D1B1-DA1D-415B-8B72-717784F996E5}" dt="2021-06-03T13:08:02.048" v="118" actId="20578"/>
          <pc:sldLayoutMkLst>
            <pc:docMk/>
            <pc:sldMasterMk cId="599987556" sldId="2147483648"/>
            <pc:sldLayoutMk cId="3438140741" sldId="2147483660"/>
          </pc:sldLayoutMkLst>
          <pc:spChg chg="mod">
            <ac:chgData name="Mathilda Liegeon" userId="afc42a851abf8e5d" providerId="LiveId" clId="{DA53D1B1-DA1D-415B-8B72-717784F996E5}" dt="2021-06-03T13:08:02.048" v="118" actId="20578"/>
            <ac:spMkLst>
              <pc:docMk/>
              <pc:sldMasterMk cId="599987556" sldId="2147483648"/>
              <pc:sldLayoutMk cId="3438140741" sldId="2147483660"/>
              <ac:spMk id="3" creationId="{12E831C3-FD56-4760-B570-C4CE37C65B6A}"/>
            </ac:spMkLst>
          </pc:spChg>
          <pc:spChg chg="mod">
            <ac:chgData name="Mathilda Liegeon" userId="afc42a851abf8e5d" providerId="LiveId" clId="{DA53D1B1-DA1D-415B-8B72-717784F996E5}" dt="2021-06-03T13:08:02.048" v="118" actId="20578"/>
            <ac:spMkLst>
              <pc:docMk/>
              <pc:sldMasterMk cId="599987556" sldId="2147483648"/>
              <pc:sldLayoutMk cId="3438140741" sldId="2147483660"/>
              <ac:spMk id="4" creationId="{5BB17F17-1E37-41F8-A266-A29B7AD1411F}"/>
            </ac:spMkLst>
          </pc:spChg>
          <pc:spChg chg="mod">
            <ac:chgData name="Mathilda Liegeon" userId="afc42a851abf8e5d" providerId="LiveId" clId="{DA53D1B1-DA1D-415B-8B72-717784F996E5}" dt="2021-06-03T13:08:02.048" v="118" actId="20578"/>
            <ac:spMkLst>
              <pc:docMk/>
              <pc:sldMasterMk cId="599987556" sldId="2147483648"/>
              <pc:sldLayoutMk cId="3438140741" sldId="2147483660"/>
              <ac:spMk id="9" creationId="{8606E09D-06AD-4B56-A69C-D2CEDC43D33D}"/>
            </ac:spMkLst>
          </pc:spChg>
        </pc:sldLayoutChg>
        <pc:sldLayoutChg chg="modSp mod ord">
          <pc:chgData name="Mathilda Liegeon" userId="afc42a851abf8e5d" providerId="LiveId" clId="{DA53D1B1-DA1D-415B-8B72-717784F996E5}" dt="2021-06-03T13:08:11.435" v="120" actId="20578"/>
          <pc:sldLayoutMkLst>
            <pc:docMk/>
            <pc:sldMasterMk cId="599987556" sldId="2147483648"/>
            <pc:sldLayoutMk cId="2777824340" sldId="2147483661"/>
          </pc:sldLayoutMkLst>
          <pc:spChg chg="mod">
            <ac:chgData name="Mathilda Liegeon" userId="afc42a851abf8e5d" providerId="LiveId" clId="{DA53D1B1-DA1D-415B-8B72-717784F996E5}" dt="2021-06-03T13:08:11.435" v="120" actId="20578"/>
            <ac:spMkLst>
              <pc:docMk/>
              <pc:sldMasterMk cId="599987556" sldId="2147483648"/>
              <pc:sldLayoutMk cId="2777824340" sldId="2147483661"/>
              <ac:spMk id="4" creationId="{5BB17F17-1E37-41F8-A266-A29B7AD1411F}"/>
            </ac:spMkLst>
          </pc:spChg>
          <pc:spChg chg="mod">
            <ac:chgData name="Mathilda Liegeon" userId="afc42a851abf8e5d" providerId="LiveId" clId="{DA53D1B1-DA1D-415B-8B72-717784F996E5}" dt="2021-06-03T13:08:11.435" v="120" actId="20578"/>
            <ac:spMkLst>
              <pc:docMk/>
              <pc:sldMasterMk cId="599987556" sldId="2147483648"/>
              <pc:sldLayoutMk cId="2777824340" sldId="2147483661"/>
              <ac:spMk id="5" creationId="{43B2BE62-8E1B-453C-B8C0-8AEF9158FEF2}"/>
            </ac:spMkLst>
          </pc:spChg>
          <pc:spChg chg="mod">
            <ac:chgData name="Mathilda Liegeon" userId="afc42a851abf8e5d" providerId="LiveId" clId="{DA53D1B1-DA1D-415B-8B72-717784F996E5}" dt="2021-06-03T13:08:11.435" v="120" actId="20578"/>
            <ac:spMkLst>
              <pc:docMk/>
              <pc:sldMasterMk cId="599987556" sldId="2147483648"/>
              <pc:sldLayoutMk cId="2777824340" sldId="2147483661"/>
              <ac:spMk id="14" creationId="{C820402B-9115-4DBD-A0A6-527C68218337}"/>
            </ac:spMkLst>
          </pc:spChg>
          <pc:spChg chg="mod">
            <ac:chgData name="Mathilda Liegeon" userId="afc42a851abf8e5d" providerId="LiveId" clId="{DA53D1B1-DA1D-415B-8B72-717784F996E5}" dt="2021-06-03T13:08:11.435" v="120" actId="20578"/>
            <ac:spMkLst>
              <pc:docMk/>
              <pc:sldMasterMk cId="599987556" sldId="2147483648"/>
              <pc:sldLayoutMk cId="2777824340" sldId="2147483661"/>
              <ac:spMk id="15" creationId="{A682FC03-C428-4B31-9694-44B11AD68A9B}"/>
            </ac:spMkLst>
          </pc:spChg>
        </pc:sldLayoutChg>
        <pc:sldLayoutChg chg="new del replId">
          <pc:chgData name="Mathilda Liegeon" userId="afc42a851abf8e5d" providerId="LiveId" clId="{DA53D1B1-DA1D-415B-8B72-717784F996E5}" dt="2021-06-03T13:08:32.207" v="131" actId="6938"/>
          <pc:sldLayoutMkLst>
            <pc:docMk/>
            <pc:sldMasterMk cId="264324343" sldId="2147483662"/>
            <pc:sldLayoutMk cId="3393464821" sldId="2147483663"/>
          </pc:sldLayoutMkLst>
        </pc:sldLayoutChg>
        <pc:sldLayoutChg chg="new del replId">
          <pc:chgData name="Mathilda Liegeon" userId="afc42a851abf8e5d" providerId="LiveId" clId="{DA53D1B1-DA1D-415B-8B72-717784F996E5}" dt="2021-06-03T13:08:32.207" v="131" actId="6938"/>
          <pc:sldLayoutMkLst>
            <pc:docMk/>
            <pc:sldMasterMk cId="264324343" sldId="2147483662"/>
            <pc:sldLayoutMk cId="2461701749" sldId="2147483664"/>
          </pc:sldLayoutMkLst>
        </pc:sldLayoutChg>
        <pc:sldLayoutChg chg="new del replId">
          <pc:chgData name="Mathilda Liegeon" userId="afc42a851abf8e5d" providerId="LiveId" clId="{DA53D1B1-DA1D-415B-8B72-717784F996E5}" dt="2021-06-03T13:08:32.207" v="131" actId="6938"/>
          <pc:sldLayoutMkLst>
            <pc:docMk/>
            <pc:sldMasterMk cId="264324343" sldId="2147483662"/>
            <pc:sldLayoutMk cId="171782243" sldId="2147483665"/>
          </pc:sldLayoutMkLst>
        </pc:sldLayoutChg>
        <pc:sldLayoutChg chg="new del replId">
          <pc:chgData name="Mathilda Liegeon" userId="afc42a851abf8e5d" providerId="LiveId" clId="{DA53D1B1-DA1D-415B-8B72-717784F996E5}" dt="2021-06-03T13:08:32.207" v="131" actId="6938"/>
          <pc:sldLayoutMkLst>
            <pc:docMk/>
            <pc:sldMasterMk cId="264324343" sldId="2147483662"/>
            <pc:sldLayoutMk cId="2181375811" sldId="2147483666"/>
          </pc:sldLayoutMkLst>
        </pc:sldLayoutChg>
        <pc:sldLayoutChg chg="new del replId">
          <pc:chgData name="Mathilda Liegeon" userId="afc42a851abf8e5d" providerId="LiveId" clId="{DA53D1B1-DA1D-415B-8B72-717784F996E5}" dt="2021-06-03T13:08:32.207" v="131" actId="6938"/>
          <pc:sldLayoutMkLst>
            <pc:docMk/>
            <pc:sldMasterMk cId="264324343" sldId="2147483662"/>
            <pc:sldLayoutMk cId="2631463766" sldId="2147483667"/>
          </pc:sldLayoutMkLst>
        </pc:sldLayoutChg>
        <pc:sldLayoutChg chg="new del replId">
          <pc:chgData name="Mathilda Liegeon" userId="afc42a851abf8e5d" providerId="LiveId" clId="{DA53D1B1-DA1D-415B-8B72-717784F996E5}" dt="2021-06-03T13:08:32.207" v="131" actId="6938"/>
          <pc:sldLayoutMkLst>
            <pc:docMk/>
            <pc:sldMasterMk cId="264324343" sldId="2147483662"/>
            <pc:sldLayoutMk cId="1405838113" sldId="2147483668"/>
          </pc:sldLayoutMkLst>
        </pc:sldLayoutChg>
        <pc:sldLayoutChg chg="new del replId">
          <pc:chgData name="Mathilda Liegeon" userId="afc42a851abf8e5d" providerId="LiveId" clId="{DA53D1B1-DA1D-415B-8B72-717784F996E5}" dt="2021-06-03T13:08:32.207" v="131" actId="6938"/>
          <pc:sldLayoutMkLst>
            <pc:docMk/>
            <pc:sldMasterMk cId="264324343" sldId="2147483662"/>
            <pc:sldLayoutMk cId="1560116371" sldId="2147483669"/>
          </pc:sldLayoutMkLst>
        </pc:sldLayoutChg>
        <pc:sldLayoutChg chg="new del replId">
          <pc:chgData name="Mathilda Liegeon" userId="afc42a851abf8e5d" providerId="LiveId" clId="{DA53D1B1-DA1D-415B-8B72-717784F996E5}" dt="2021-06-03T13:08:32.207" v="131" actId="6938"/>
          <pc:sldLayoutMkLst>
            <pc:docMk/>
            <pc:sldMasterMk cId="264324343" sldId="2147483662"/>
            <pc:sldLayoutMk cId="780216121" sldId="2147483670"/>
          </pc:sldLayoutMkLst>
        </pc:sldLayoutChg>
        <pc:sldLayoutChg chg="new del replId">
          <pc:chgData name="Mathilda Liegeon" userId="afc42a851abf8e5d" providerId="LiveId" clId="{DA53D1B1-DA1D-415B-8B72-717784F996E5}" dt="2021-06-03T13:08:32.207" v="131" actId="6938"/>
          <pc:sldLayoutMkLst>
            <pc:docMk/>
            <pc:sldMasterMk cId="264324343" sldId="2147483662"/>
            <pc:sldLayoutMk cId="427409158" sldId="2147483671"/>
          </pc:sldLayoutMkLst>
        </pc:sldLayoutChg>
        <pc:sldLayoutChg chg="new del replId">
          <pc:chgData name="Mathilda Liegeon" userId="afc42a851abf8e5d" providerId="LiveId" clId="{DA53D1B1-DA1D-415B-8B72-717784F996E5}" dt="2021-06-03T13:08:32.207" v="131" actId="6938"/>
          <pc:sldLayoutMkLst>
            <pc:docMk/>
            <pc:sldMasterMk cId="264324343" sldId="2147483662"/>
            <pc:sldLayoutMk cId="3995196782" sldId="2147483672"/>
          </pc:sldLayoutMkLst>
        </pc:sldLayoutChg>
        <pc:sldLayoutChg chg="new del replId">
          <pc:chgData name="Mathilda Liegeon" userId="afc42a851abf8e5d" providerId="LiveId" clId="{DA53D1B1-DA1D-415B-8B72-717784F996E5}" dt="2021-06-03T13:08:32.207" v="131" actId="6938"/>
          <pc:sldLayoutMkLst>
            <pc:docMk/>
            <pc:sldMasterMk cId="264324343" sldId="2147483662"/>
            <pc:sldLayoutMk cId="47368905" sldId="2147483673"/>
          </pc:sldLayoutMkLst>
        </pc:sldLayout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D79A200-711A-4B05-A15B-29FD6AF864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0B1CAEC-6531-497F-8F4C-4C15C2DEBD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DD8DC-09A6-47DA-B1B7-2E0182D619FF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47DA479-D64B-4E1C-9C60-41829A3407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A8007C2-0894-4A50-9260-DAD5284B9D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B10FB-ECBD-46DC-9DD8-B5C44A8949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178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053A9-A2FD-4630-A17A-63822FF90E6E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E3E8B-5859-410F-97E0-B56F7AD820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48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387" y="187706"/>
            <a:ext cx="2369392" cy="7141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84A2FB-AE02-4D81-BAE8-924FAA1EE4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1792" y="3340517"/>
            <a:ext cx="10443808" cy="41894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703CDB-0099-4E04-A2E6-A573483C7043}"/>
              </a:ext>
            </a:extLst>
          </p:cNvPr>
          <p:cNvSpPr/>
          <p:nvPr userDrawn="1"/>
        </p:nvSpPr>
        <p:spPr>
          <a:xfrm>
            <a:off x="-1080000" y="2849096"/>
            <a:ext cx="2160000" cy="2160000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F8D58FD-B008-46AB-9690-B21DD9EBC9F7}"/>
              </a:ext>
            </a:extLst>
          </p:cNvPr>
          <p:cNvCxnSpPr>
            <a:cxnSpLocks/>
          </p:cNvCxnSpPr>
          <p:nvPr userDrawn="1"/>
        </p:nvCxnSpPr>
        <p:spPr>
          <a:xfrm flipH="1">
            <a:off x="828675" y="3929095"/>
            <a:ext cx="11782425" cy="0"/>
          </a:xfrm>
          <a:prstGeom prst="line">
            <a:avLst/>
          </a:prstGeom>
          <a:ln w="38100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6DD0E66-CBE7-4E39-8B4F-B68E9507F8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1792" y="4104790"/>
            <a:ext cx="8898060" cy="47466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420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1810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 de page + ce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40697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87E7534-9113-4E80-AA05-320BE7E543B1}"/>
              </a:ext>
            </a:extLst>
          </p:cNvPr>
          <p:cNvSpPr txBox="1"/>
          <p:nvPr userDrawn="1"/>
        </p:nvSpPr>
        <p:spPr>
          <a:xfrm>
            <a:off x="3184585" y="6404932"/>
            <a:ext cx="5822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E30D18"/>
                </a:solidFill>
                <a:latin typeface="Cabin Sketch" panose="020B0503050202020004" pitchFamily="34" charset="0"/>
              </a:rPr>
              <a:t>DRH – NOM DU DPT – DATE</a:t>
            </a: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6000" y="6404283"/>
            <a:ext cx="1214687" cy="36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9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65038"/>
            <a:ext cx="6459815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3" name="Espace réservé du numéro de diapositive 3">
            <a:extLst>
              <a:ext uri="{FF2B5EF4-FFF2-40B4-BE49-F238E27FC236}">
                <a16:creationId xmlns:a16="http://schemas.microsoft.com/office/drawing/2014/main" id="{97689260-76A0-4E59-A55C-601ACAACB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40697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7E7534-9113-4E80-AA05-320BE7E543B1}"/>
              </a:ext>
            </a:extLst>
          </p:cNvPr>
          <p:cNvSpPr txBox="1"/>
          <p:nvPr userDrawn="1"/>
        </p:nvSpPr>
        <p:spPr>
          <a:xfrm>
            <a:off x="3184584" y="6404932"/>
            <a:ext cx="6264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E30D18"/>
                </a:solidFill>
                <a:latin typeface="Cabin Sketch" panose="020B0503050202020004" pitchFamily="34" charset="0"/>
              </a:rPr>
              <a:t>DRH – </a:t>
            </a:r>
            <a:r>
              <a:rPr lang="fr-FR" sz="1400" b="1" dirty="0" smtClean="0">
                <a:solidFill>
                  <a:srgbClr val="E30D18"/>
                </a:solidFill>
                <a:latin typeface="Cabin Sketch" panose="020B0503050202020004" pitchFamily="34" charset="0"/>
              </a:rPr>
              <a:t>DEPARTEMENT</a:t>
            </a:r>
            <a:r>
              <a:rPr lang="fr-FR" sz="1400" b="1" baseline="0" dirty="0" smtClean="0">
                <a:solidFill>
                  <a:srgbClr val="E30D18"/>
                </a:solidFill>
                <a:latin typeface="Cabin Sketch" panose="020B0503050202020004" pitchFamily="34" charset="0"/>
              </a:rPr>
              <a:t> DEVELOPPEMENT DES COMPETENCES </a:t>
            </a:r>
            <a:r>
              <a:rPr lang="fr-FR" sz="1400" b="1" dirty="0" smtClean="0">
                <a:solidFill>
                  <a:srgbClr val="E30D18"/>
                </a:solidFill>
                <a:latin typeface="Cabin Sketch" panose="020B0503050202020004" pitchFamily="34" charset="0"/>
              </a:rPr>
              <a:t>– JUILLET</a:t>
            </a:r>
            <a:r>
              <a:rPr lang="fr-FR" sz="1400" b="1" baseline="0" dirty="0" smtClean="0">
                <a:solidFill>
                  <a:srgbClr val="E30D18"/>
                </a:solidFill>
                <a:latin typeface="Cabin Sketch" panose="020B0503050202020004" pitchFamily="34" charset="0"/>
              </a:rPr>
              <a:t> 2021</a:t>
            </a:r>
            <a:endParaRPr lang="fr-FR" sz="1400" b="1" dirty="0">
              <a:solidFill>
                <a:srgbClr val="E30D18"/>
              </a:solidFill>
              <a:latin typeface="Cabin Sketch" panose="020B05030502020200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6000" y="6404283"/>
            <a:ext cx="1214687" cy="36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84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40697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8606E09D-06AD-4B56-A69C-D2CEDC43D3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999" y="581024"/>
            <a:ext cx="5804624" cy="409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latin typeface="Cabin Sketch" panose="020B05030502020200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Espace réservé du tableau 2">
            <a:extLst>
              <a:ext uri="{FF2B5EF4-FFF2-40B4-BE49-F238E27FC236}">
                <a16:creationId xmlns:a16="http://schemas.microsoft.com/office/drawing/2014/main" id="{12E831C3-FD56-4760-B570-C4CE37C65B6A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95999" y="1727200"/>
            <a:ext cx="10800675" cy="416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7E7534-9113-4E80-AA05-320BE7E543B1}"/>
              </a:ext>
            </a:extLst>
          </p:cNvPr>
          <p:cNvSpPr txBox="1"/>
          <p:nvPr userDrawn="1"/>
        </p:nvSpPr>
        <p:spPr>
          <a:xfrm>
            <a:off x="3184585" y="6404932"/>
            <a:ext cx="5822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E30D18"/>
                </a:solidFill>
                <a:latin typeface="Cabin Sketch" panose="020B0503050202020004" pitchFamily="34" charset="0"/>
              </a:rPr>
              <a:t>DRH – NOM DU DPT – DATE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6000" y="6404283"/>
            <a:ext cx="1214687" cy="36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40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40697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65038"/>
            <a:ext cx="6459815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7E7534-9113-4E80-AA05-320BE7E543B1}"/>
              </a:ext>
            </a:extLst>
          </p:cNvPr>
          <p:cNvSpPr txBox="1"/>
          <p:nvPr userDrawn="1"/>
        </p:nvSpPr>
        <p:spPr>
          <a:xfrm>
            <a:off x="3184585" y="6404932"/>
            <a:ext cx="5822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E30D18"/>
                </a:solidFill>
                <a:latin typeface="Cabin Sketch" panose="020B0503050202020004" pitchFamily="34" charset="0"/>
              </a:rPr>
              <a:t>DRH – NOM DU DPT – DATE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6000" y="6404283"/>
            <a:ext cx="1214687" cy="36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24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95C82A1-0207-4EB9-988D-64460CCDF9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15" r="7118"/>
          <a:stretch/>
        </p:blipFill>
        <p:spPr>
          <a:xfrm>
            <a:off x="8098971" y="0"/>
            <a:ext cx="4093028" cy="102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98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6" r:id="rId2"/>
    <p:sldLayoutId id="2147483655" r:id="rId3"/>
    <p:sldLayoutId id="2147483657" r:id="rId4"/>
    <p:sldLayoutId id="2147483660" r:id="rId5"/>
    <p:sldLayoutId id="2147483661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E30D18"/>
          </a:solidFill>
          <a:latin typeface="Cabin Sketch" panose="020B0503050202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0EC97-00C9-4949-83D0-8D2C1846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FORMATIONS RÉGLEMENTAIRES OBLIGATOIRES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A9429C-8544-412D-89AB-E453C39C67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CAMPAGNES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314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1909054-BD05-46AA-9A44-1A5094BFE6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307155"/>
            <a:ext cx="6459815" cy="311335"/>
          </a:xfrm>
        </p:spPr>
        <p:txBody>
          <a:bodyPr/>
          <a:lstStyle/>
          <a:p>
            <a:r>
              <a:rPr lang="fr-FR" dirty="0"/>
              <a:t>LES FORMATIONS </a:t>
            </a:r>
            <a:r>
              <a:rPr lang="fr-FR" dirty="0" smtClean="0"/>
              <a:t>RÉGLEMENTAIRES OBLIGATOIRES</a:t>
            </a:r>
            <a:r>
              <a:rPr lang="fr-FR" b="0" dirty="0"/>
              <a:t/>
            </a:r>
            <a:br>
              <a:rPr lang="fr-FR" b="0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89D299-4CE5-4D26-B048-FC6C23DBD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CAMPAGNE 2021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69173B-3F80-4BAD-AE20-FE9A14DF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919447" y="1074847"/>
            <a:ext cx="9925548" cy="1645905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A89C86">
                <a:lumMod val="75000"/>
              </a:srgbClr>
            </a:solidFill>
            <a:prstDash val="sysDot"/>
          </a:ln>
          <a:effectLst/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 Trois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formations</a:t>
            </a: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à réaliser 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chaque année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: </a:t>
            </a: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09B2AF"/>
              </a:solidFill>
              <a:effectLst/>
              <a:uLnTx/>
              <a:uFillTx/>
              <a:latin typeface="+mj-lt"/>
              <a:ea typeface="+mn-ea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06565" y="2928494"/>
            <a:ext cx="9938430" cy="1379406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A89C86">
                <a:lumMod val="75000"/>
              </a:srgbClr>
            </a:solidFill>
            <a:prstDash val="sysDot"/>
          </a:ln>
          <a:effectLst/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Des modules e-learning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à réaliser selon une 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récurrence spécifique à chaque module </a:t>
            </a: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(tous les ans, tous les 3 ans, tous les 5 ans…)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et donc propre à chaque collaborateur, selon sa date d’entrée dans la société, l’emploi occupé ou encore son changement d’affectation.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98580" y="4353832"/>
            <a:ext cx="9948096" cy="861774"/>
          </a:xfrm>
          <a:prstGeom prst="rect">
            <a:avLst/>
          </a:prstGeom>
          <a:solidFill>
            <a:srgbClr val="FBD8D5"/>
          </a:solidFill>
        </p:spPr>
        <p:txBody>
          <a:bodyPr wrap="square">
            <a:spAutoFit/>
          </a:bodyPr>
          <a:lstStyle/>
          <a:p>
            <a:pPr algn="ctr">
              <a:buSzPct val="150000"/>
            </a:pPr>
            <a:r>
              <a:rPr lang="fr-FR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Ces formations sont </a:t>
            </a:r>
            <a:r>
              <a:rPr lang="fr-FR" b="1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OBLIGATOIRES </a:t>
            </a:r>
            <a:r>
              <a:rPr lang="fr-FR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et doivent </a:t>
            </a:r>
          </a:p>
          <a:p>
            <a:pPr algn="ctr">
              <a:buSzPct val="150000"/>
            </a:pPr>
            <a:r>
              <a:rPr lang="fr-FR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être suivies avant le </a:t>
            </a:r>
            <a:r>
              <a:rPr lang="fr-FR" b="1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31 décembre 2021</a:t>
            </a:r>
          </a:p>
          <a:p>
            <a:pPr algn="ctr">
              <a:buSzPct val="150000"/>
            </a:pPr>
            <a:r>
              <a:rPr lang="fr-FR" sz="1400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e</a:t>
            </a:r>
            <a:r>
              <a:rPr lang="fr-FR" sz="1400" b="1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t idéalement avant la rentrée de septembre en profitant des</a:t>
            </a:r>
            <a:endParaRPr lang="fr-FR" sz="1400" b="1" dirty="0">
              <a:solidFill>
                <a:prstClr val="black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87275" y="1520393"/>
            <a:ext cx="2188581" cy="895449"/>
          </a:xfrm>
          <a:prstGeom prst="rect">
            <a:avLst/>
          </a:prstGeom>
          <a:solidFill>
            <a:srgbClr val="09B2AF"/>
          </a:solidFill>
          <a:ln w="12700" cap="flat" cmpd="sng" algn="ctr">
            <a:solidFill>
              <a:srgbClr val="09B2A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DDA</a:t>
            </a:r>
            <a:endParaRPr kumimoji="0" lang="fr-FR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DIRECTIVE DISTRIBUTION ASSURANCE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764542" y="1481450"/>
            <a:ext cx="2145216" cy="895449"/>
          </a:xfrm>
          <a:prstGeom prst="rect">
            <a:avLst/>
          </a:prstGeom>
          <a:solidFill>
            <a:srgbClr val="F63691"/>
          </a:solidFill>
          <a:ln w="12700" cap="flat" cmpd="sng" algn="ctr">
            <a:solidFill>
              <a:srgbClr val="F6369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DCI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DIRECTIVE CREDIT IMMOBILLIER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71450" marR="0" lvl="0" indent="-1714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PASS DCI  7H00 </a:t>
            </a:r>
            <a:r>
              <a:rPr kumimoji="0" lang="fr-FR" sz="800" b="0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fr-FR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2021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32375" y="1481450"/>
            <a:ext cx="2449709" cy="951726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DEAC</a:t>
            </a:r>
            <a:endParaRPr kumimoji="0" lang="fr-FR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DISPOSITIF D’EVALUATION ET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D’ACTUALISATION DES COMPETENCES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71450" marR="0" lvl="0" indent="-1714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DEAC Parcours Conseil CE 2021</a:t>
            </a:r>
          </a:p>
          <a:p>
            <a:pPr marL="171450" marR="0" lvl="0" indent="-1714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Etude de cas à  venir</a:t>
            </a:r>
          </a:p>
        </p:txBody>
      </p:sp>
      <p:sp>
        <p:nvSpPr>
          <p:cNvPr id="29" name="Espace réservé du texte 12"/>
          <p:cNvSpPr txBox="1">
            <a:spLocks/>
          </p:cNvSpPr>
          <p:nvPr/>
        </p:nvSpPr>
        <p:spPr>
          <a:xfrm>
            <a:off x="1087275" y="2479961"/>
            <a:ext cx="2188580" cy="194859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09B2AF"/>
            </a:solidFill>
            <a:prstDash val="sysDot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15H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09B2AF"/>
              </a:solidFill>
              <a:effectLst/>
              <a:uLnTx/>
              <a:uFillTx/>
              <a:latin typeface="+mj-lt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0" name="Espace réservé du texte 12"/>
          <p:cNvSpPr txBox="1">
            <a:spLocks/>
          </p:cNvSpPr>
          <p:nvPr/>
        </p:nvSpPr>
        <p:spPr>
          <a:xfrm>
            <a:off x="8032375" y="2446969"/>
            <a:ext cx="2449709" cy="194859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00B0F0"/>
            </a:solidFill>
            <a:prstDash val="sysDot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4H30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j-lt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1" name="Espace réservé du texte 12"/>
          <p:cNvSpPr txBox="1">
            <a:spLocks/>
          </p:cNvSpPr>
          <p:nvPr/>
        </p:nvSpPr>
        <p:spPr>
          <a:xfrm>
            <a:off x="4764542" y="2479961"/>
            <a:ext cx="2145216" cy="194860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F63691"/>
            </a:solidFill>
            <a:prstDash val="sysDot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1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63691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7H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F63691"/>
              </a:solidFill>
              <a:effectLst/>
              <a:uLnTx/>
              <a:uFillTx/>
              <a:latin typeface="+mj-lt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03153" y="5167712"/>
            <a:ext cx="9941842" cy="954107"/>
          </a:xfrm>
          <a:prstGeom prst="rect">
            <a:avLst/>
          </a:prstGeom>
          <a:solidFill>
            <a:srgbClr val="FBD8D5"/>
          </a:solidFill>
        </p:spPr>
        <p:txBody>
          <a:bodyPr wrap="square">
            <a:spAutoFit/>
          </a:bodyPr>
          <a:lstStyle/>
          <a:p>
            <a:pPr algn="ctr">
              <a:buSzPct val="150000"/>
            </a:pPr>
            <a:r>
              <a:rPr lang="fr-FR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6</a:t>
            </a:r>
            <a:r>
              <a:rPr lang="fr-FR" b="1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créneaux HDJ</a:t>
            </a:r>
          </a:p>
          <a:p>
            <a:pPr algn="ctr">
              <a:buSzPct val="150000"/>
            </a:pPr>
            <a:r>
              <a:rPr lang="fr-FR" sz="14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dédiés aux Formations Règlementaires Obligatoires durant la période estivale : </a:t>
            </a:r>
            <a:endParaRPr lang="fr-FR" sz="1400" dirty="0" smtClean="0">
              <a:solidFill>
                <a:srgbClr val="C00000"/>
              </a:solidFill>
              <a:latin typeface="+mj-lt"/>
              <a:cs typeface="Calibri" panose="020F0502020204030204" pitchFamily="34" charset="0"/>
            </a:endParaRPr>
          </a:p>
          <a:p>
            <a:pPr algn="ctr">
              <a:buSzPct val="150000"/>
            </a:pPr>
            <a:r>
              <a:rPr lang="fr-FR" sz="2400" b="1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S28 à S33 </a:t>
            </a:r>
            <a:r>
              <a:rPr lang="fr-FR" sz="1400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pour </a:t>
            </a:r>
            <a:r>
              <a:rPr lang="fr-FR" sz="14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réaliser les formations déjà accessibles sur </a:t>
            </a:r>
            <a:r>
              <a:rPr lang="fr-FR" sz="1400" dirty="0" err="1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Click&amp;Learn</a:t>
            </a:r>
            <a:endParaRPr lang="fr-FR" sz="1400" dirty="0">
              <a:solidFill>
                <a:srgbClr val="C00000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05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1909054-BD05-46AA-9A44-1A5094BFE6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307155"/>
            <a:ext cx="6459815" cy="311335"/>
          </a:xfrm>
        </p:spPr>
        <p:txBody>
          <a:bodyPr/>
          <a:lstStyle/>
          <a:p>
            <a:r>
              <a:rPr lang="fr-FR" dirty="0" smtClean="0"/>
              <a:t>DCI </a:t>
            </a:r>
            <a:r>
              <a:rPr lang="fr-FR" dirty="0"/>
              <a:t>// DEAC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89D299-4CE5-4D26-B048-FC6C23DBD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CARACTÉRISTIQUES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69173B-3F80-4BAD-AE20-FE9A14DF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 rot="417727">
            <a:off x="3453224" y="221757"/>
            <a:ext cx="1783971" cy="6520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bin Sketch" panose="020B0503050202020004" pitchFamily="34" charset="0"/>
              </a:rPr>
              <a:t>A FAIRE </a:t>
            </a:r>
          </a:p>
          <a:p>
            <a:pPr algn="ctr"/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bin Sketch" panose="020B0503050202020004" pitchFamily="34" charset="0"/>
              </a:rPr>
              <a:t>CHAQUE ANNÉE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  <a:latin typeface="Cabin Sketch" panose="020B05030502020200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395843" y="1153778"/>
            <a:ext cx="1544973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POURQUOI 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38606" y="1148270"/>
            <a:ext cx="1544975" cy="2215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POUR QUI 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77916" y="1152820"/>
            <a:ext cx="1499984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+mj-lt"/>
              </a:rPr>
              <a:t>FORMAT</a:t>
            </a:r>
            <a:endParaRPr lang="fr-FR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72284" y="1142524"/>
            <a:ext cx="1080118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+mj-lt"/>
              </a:rPr>
              <a:t>DUREE</a:t>
            </a:r>
            <a:endParaRPr lang="fr-FR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462902" y="1142523"/>
            <a:ext cx="1356237" cy="2160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PLANNING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374310" y="1752318"/>
            <a:ext cx="8444829" cy="198121"/>
          </a:xfrm>
          <a:prstGeom prst="rect">
            <a:avLst/>
          </a:prstGeom>
          <a:solidFill>
            <a:srgbClr val="F63691"/>
          </a:solidFill>
          <a:ln w="12700">
            <a:solidFill>
              <a:srgbClr val="F63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+mj-lt"/>
              </a:rPr>
              <a:t>DCI // </a:t>
            </a:r>
            <a:r>
              <a:rPr lang="fr-FR" sz="1400" dirty="0" smtClean="0">
                <a:latin typeface="+mj-lt"/>
              </a:rPr>
              <a:t>DIRECTIVE CRÉDIT IMMOBILLIER</a:t>
            </a:r>
            <a:endParaRPr lang="fr-FR" sz="1400" dirty="0">
              <a:latin typeface="+mj-lt"/>
            </a:endParaRPr>
          </a:p>
        </p:txBody>
      </p:sp>
      <p:sp>
        <p:nvSpPr>
          <p:cNvPr id="37" name="Espace réservé du texte 12"/>
          <p:cNvSpPr txBox="1">
            <a:spLocks/>
          </p:cNvSpPr>
          <p:nvPr/>
        </p:nvSpPr>
        <p:spPr>
          <a:xfrm>
            <a:off x="2390959" y="2246239"/>
            <a:ext cx="1544973" cy="799071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sz="1050" b="1" dirty="0">
                <a:latin typeface="+mj-lt"/>
              </a:rPr>
              <a:t>Mettre à jour ses connaissances règlementaires sur le Crédit immobilier Particuliers</a:t>
            </a:r>
          </a:p>
        </p:txBody>
      </p:sp>
      <p:sp>
        <p:nvSpPr>
          <p:cNvPr id="38" name="Espace réservé du texte 12"/>
          <p:cNvSpPr txBox="1">
            <a:spLocks/>
          </p:cNvSpPr>
          <p:nvPr/>
        </p:nvSpPr>
        <p:spPr>
          <a:xfrm>
            <a:off x="4021303" y="2246239"/>
            <a:ext cx="1544975" cy="799071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sz="1050" dirty="0">
                <a:latin typeface="+mj-lt"/>
              </a:rPr>
              <a:t>Les professionnels de la </a:t>
            </a:r>
            <a:r>
              <a:rPr lang="fr-FR" sz="1050" b="1" dirty="0">
                <a:latin typeface="+mj-lt"/>
              </a:rPr>
              <a:t>distribution du crédit immobilier</a:t>
            </a:r>
            <a:r>
              <a:rPr lang="fr-FR" sz="1050" dirty="0">
                <a:latin typeface="+mj-lt"/>
              </a:rPr>
              <a:t> (réseau et fonctions supports)</a:t>
            </a:r>
          </a:p>
        </p:txBody>
      </p:sp>
      <p:sp>
        <p:nvSpPr>
          <p:cNvPr id="39" name="Espace réservé du texte 12"/>
          <p:cNvSpPr txBox="1">
            <a:spLocks/>
          </p:cNvSpPr>
          <p:nvPr/>
        </p:nvSpPr>
        <p:spPr>
          <a:xfrm>
            <a:off x="8473851" y="2215401"/>
            <a:ext cx="1345288" cy="789723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dirty="0" smtClean="0">
                <a:latin typeface="+mj-lt"/>
              </a:rPr>
              <a:t>D’AVRIL A </a:t>
            </a:r>
            <a:r>
              <a:rPr lang="fr-FR" dirty="0">
                <a:latin typeface="+mj-lt"/>
              </a:rPr>
              <a:t>DECEMBRE</a:t>
            </a:r>
          </a:p>
        </p:txBody>
      </p:sp>
      <p:sp>
        <p:nvSpPr>
          <p:cNvPr id="40" name="Espace réservé du texte 12"/>
          <p:cNvSpPr txBox="1">
            <a:spLocks/>
          </p:cNvSpPr>
          <p:nvPr/>
        </p:nvSpPr>
        <p:spPr>
          <a:xfrm>
            <a:off x="5658341" y="2246239"/>
            <a:ext cx="1488961" cy="789723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latin typeface="+mj-lt"/>
              </a:rPr>
              <a:t>E-learning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352405" y="3775960"/>
            <a:ext cx="8427745" cy="217095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+mj-lt"/>
              </a:rPr>
              <a:t>DEAC // </a:t>
            </a:r>
            <a:r>
              <a:rPr lang="fr-FR" sz="1400" dirty="0" smtClean="0">
                <a:latin typeface="+mj-lt"/>
              </a:rPr>
              <a:t>DISPOSITIF D’ÉVALUATION ET D’ACTUALISATION DES COMPÉTENCES </a:t>
            </a:r>
            <a:endParaRPr lang="fr-FR" sz="1400" dirty="0">
              <a:latin typeface="+mj-lt"/>
            </a:endParaRPr>
          </a:p>
        </p:txBody>
      </p:sp>
      <p:sp>
        <p:nvSpPr>
          <p:cNvPr id="42" name="Espace réservé du texte 12"/>
          <p:cNvSpPr txBox="1">
            <a:spLocks/>
          </p:cNvSpPr>
          <p:nvPr/>
        </p:nvSpPr>
        <p:spPr>
          <a:xfrm>
            <a:off x="2390959" y="4412875"/>
            <a:ext cx="1544973" cy="1405702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sz="1050" dirty="0">
                <a:latin typeface="+mj-lt"/>
              </a:rPr>
              <a:t>Répondre à l'obligation de la nouvelle réglementation MIF2 qui vise à </a:t>
            </a:r>
            <a:r>
              <a:rPr lang="fr-FR" sz="1050" b="1" dirty="0">
                <a:latin typeface="+mj-lt"/>
              </a:rPr>
              <a:t>renforcer les exigences en matière de transparence des marchés et protection des investisseurs</a:t>
            </a:r>
          </a:p>
        </p:txBody>
      </p:sp>
      <p:sp>
        <p:nvSpPr>
          <p:cNvPr id="43" name="Espace réservé du texte 12"/>
          <p:cNvSpPr txBox="1">
            <a:spLocks/>
          </p:cNvSpPr>
          <p:nvPr/>
        </p:nvSpPr>
        <p:spPr>
          <a:xfrm>
            <a:off x="4047083" y="4412874"/>
            <a:ext cx="1544975" cy="1375134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sz="1050" dirty="0">
                <a:latin typeface="Cabin Sketch" panose="020B0503050202020004" pitchFamily="34" charset="0"/>
              </a:rPr>
              <a:t>Les collaborateurs qui </a:t>
            </a:r>
            <a:r>
              <a:rPr lang="fr-FR" sz="1050" b="1" dirty="0">
                <a:latin typeface="Cabin Sketch" panose="020B0503050202020004" pitchFamily="34" charset="0"/>
              </a:rPr>
              <a:t>informent ou conseillent la clientèle en matière </a:t>
            </a:r>
            <a:r>
              <a:rPr lang="fr-FR" sz="1050" b="1" dirty="0" smtClean="0">
                <a:latin typeface="Cabin Sketch" panose="020B0503050202020004" pitchFamily="34" charset="0"/>
              </a:rPr>
              <a:t>d’instruments financiers</a:t>
            </a:r>
            <a:r>
              <a:rPr lang="fr-FR" sz="1050" dirty="0" smtClean="0">
                <a:latin typeface="Cabin Sketch" panose="020B0503050202020004" pitchFamily="34" charset="0"/>
              </a:rPr>
              <a:t> </a:t>
            </a:r>
            <a:r>
              <a:rPr lang="fr-FR" sz="1050" dirty="0">
                <a:latin typeface="Cabin Sketch" panose="020B0503050202020004" pitchFamily="34" charset="0"/>
              </a:rPr>
              <a:t>y compris les collaborateurs bénéficiant de la</a:t>
            </a:r>
          </a:p>
          <a:p>
            <a:pPr algn="ctr"/>
            <a:r>
              <a:rPr lang="fr-FR" sz="1050" dirty="0" smtClean="0">
                <a:latin typeface="Cabin Sketch" panose="020B0503050202020004" pitchFamily="34" charset="0"/>
              </a:rPr>
              <a:t>clause </a:t>
            </a:r>
            <a:r>
              <a:rPr lang="fr-FR" sz="1050" dirty="0">
                <a:latin typeface="Cabin Sketch" panose="020B0503050202020004" pitchFamily="34" charset="0"/>
              </a:rPr>
              <a:t>de </a:t>
            </a:r>
            <a:r>
              <a:rPr lang="fr-FR" sz="1050" dirty="0" smtClean="0">
                <a:latin typeface="Cabin Sketch" panose="020B0503050202020004" pitchFamily="34" charset="0"/>
              </a:rPr>
              <a:t>grand-père</a:t>
            </a:r>
            <a:endParaRPr lang="fr-FR" sz="1050" dirty="0">
              <a:latin typeface="Cabin Sketch" panose="020B0503050202020004" pitchFamily="34" charset="0"/>
            </a:endParaRPr>
          </a:p>
        </p:txBody>
      </p:sp>
      <p:sp>
        <p:nvSpPr>
          <p:cNvPr id="44" name="Espace réservé du texte 12"/>
          <p:cNvSpPr txBox="1">
            <a:spLocks/>
          </p:cNvSpPr>
          <p:nvPr/>
        </p:nvSpPr>
        <p:spPr>
          <a:xfrm>
            <a:off x="7319559" y="4344989"/>
            <a:ext cx="1099085" cy="370804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solidFill>
                  <a:srgbClr val="00B0F0"/>
                </a:solidFill>
                <a:latin typeface="+mj-lt"/>
              </a:rPr>
              <a:t>4</a:t>
            </a:r>
            <a:r>
              <a:rPr lang="fr-FR" b="1" dirty="0" smtClean="0">
                <a:solidFill>
                  <a:srgbClr val="00B0F0"/>
                </a:solidFill>
                <a:latin typeface="+mj-lt"/>
              </a:rPr>
              <a:t>H</a:t>
            </a:r>
            <a:endParaRPr lang="fr-FR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45" name="Espace réservé du texte 12"/>
          <p:cNvSpPr txBox="1">
            <a:spLocks/>
          </p:cNvSpPr>
          <p:nvPr/>
        </p:nvSpPr>
        <p:spPr>
          <a:xfrm>
            <a:off x="8484886" y="4352684"/>
            <a:ext cx="1340602" cy="1435324"/>
          </a:xfrm>
          <a:prstGeom prst="rect">
            <a:avLst/>
          </a:prstGeom>
          <a:ln w="9525"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dirty="0" smtClean="0">
                <a:latin typeface="Cabin Sketch" panose="020B0503050202020004" pitchFamily="34" charset="0"/>
              </a:rPr>
              <a:t>DE JUIN A DECEMBRE</a:t>
            </a:r>
            <a:endParaRPr lang="fr-FR" dirty="0">
              <a:latin typeface="Cabin Sketch" panose="020B0503050202020004" pitchFamily="34" charset="0"/>
            </a:endParaRPr>
          </a:p>
        </p:txBody>
      </p:sp>
      <p:sp>
        <p:nvSpPr>
          <p:cNvPr id="46" name="Espace réservé du texte 12"/>
          <p:cNvSpPr txBox="1">
            <a:spLocks/>
          </p:cNvSpPr>
          <p:nvPr/>
        </p:nvSpPr>
        <p:spPr>
          <a:xfrm>
            <a:off x="5735716" y="4352684"/>
            <a:ext cx="1478996" cy="371021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>
                <a:latin typeface="+mj-lt"/>
              </a:rPr>
              <a:t>DEAC </a:t>
            </a:r>
            <a:r>
              <a:rPr lang="fr-FR" b="1" dirty="0">
                <a:latin typeface="+mj-lt"/>
              </a:rPr>
              <a:t>Parcours Conseil CE 2021</a:t>
            </a:r>
          </a:p>
        </p:txBody>
      </p:sp>
      <p:sp>
        <p:nvSpPr>
          <p:cNvPr id="47" name="Espace réservé du texte 12"/>
          <p:cNvSpPr txBox="1">
            <a:spLocks/>
          </p:cNvSpPr>
          <p:nvPr/>
        </p:nvSpPr>
        <p:spPr>
          <a:xfrm>
            <a:off x="5735717" y="4776878"/>
            <a:ext cx="1478996" cy="544283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>
                <a:latin typeface="+mj-lt"/>
              </a:rPr>
              <a:t>Etude de cas</a:t>
            </a:r>
            <a:endParaRPr lang="fr-FR" b="1" dirty="0">
              <a:latin typeface="+mj-lt"/>
            </a:endParaRPr>
          </a:p>
        </p:txBody>
      </p:sp>
      <p:sp>
        <p:nvSpPr>
          <p:cNvPr id="48" name="Espace réservé du texte 12"/>
          <p:cNvSpPr txBox="1">
            <a:spLocks/>
          </p:cNvSpPr>
          <p:nvPr/>
        </p:nvSpPr>
        <p:spPr>
          <a:xfrm>
            <a:off x="5723731" y="5399314"/>
            <a:ext cx="1478996" cy="388695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>
                <a:latin typeface="Cabin Sketch" panose="020B0503050202020004" pitchFamily="34" charset="0"/>
              </a:rPr>
              <a:t>Plan d’action </a:t>
            </a:r>
          </a:p>
          <a:p>
            <a:pPr algn="ctr"/>
            <a:r>
              <a:rPr lang="fr-FR" dirty="0" smtClean="0">
                <a:latin typeface="Cabin Sketch" panose="020B0503050202020004" pitchFamily="34" charset="0"/>
              </a:rPr>
              <a:t>(si besoin)</a:t>
            </a:r>
            <a:endParaRPr lang="fr-FR" dirty="0">
              <a:latin typeface="Cabin Sketch" panose="020B0503050202020004" pitchFamily="34" charset="0"/>
            </a:endParaRPr>
          </a:p>
        </p:txBody>
      </p:sp>
      <p:sp>
        <p:nvSpPr>
          <p:cNvPr id="49" name="Espace réservé du texte 12"/>
          <p:cNvSpPr txBox="1">
            <a:spLocks/>
          </p:cNvSpPr>
          <p:nvPr/>
        </p:nvSpPr>
        <p:spPr>
          <a:xfrm>
            <a:off x="7306642" y="4838475"/>
            <a:ext cx="1112001" cy="447033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>
                <a:solidFill>
                  <a:srgbClr val="00B0F0"/>
                </a:solidFill>
                <a:latin typeface="+mj-lt"/>
              </a:rPr>
              <a:t>Entre 30 et </a:t>
            </a:r>
          </a:p>
          <a:p>
            <a:pPr algn="ctr"/>
            <a:r>
              <a:rPr lang="fr-FR" b="1" dirty="0" smtClean="0">
                <a:solidFill>
                  <a:srgbClr val="00B0F0"/>
                </a:solidFill>
                <a:latin typeface="+mj-lt"/>
              </a:rPr>
              <a:t>40 mn</a:t>
            </a:r>
            <a:endParaRPr lang="fr-FR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50" name="Espace réservé du texte 12"/>
          <p:cNvSpPr txBox="1">
            <a:spLocks/>
          </p:cNvSpPr>
          <p:nvPr/>
        </p:nvSpPr>
        <p:spPr>
          <a:xfrm>
            <a:off x="7306642" y="5364075"/>
            <a:ext cx="1112001" cy="423933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>
                <a:solidFill>
                  <a:srgbClr val="00B0F0"/>
                </a:solidFill>
                <a:latin typeface="Cabin Sketch" panose="020B0503050202020004" pitchFamily="34" charset="0"/>
              </a:rPr>
              <a:t>30 MIN</a:t>
            </a:r>
            <a:endParaRPr lang="fr-FR" dirty="0">
              <a:solidFill>
                <a:srgbClr val="00B0F0"/>
              </a:solidFill>
              <a:latin typeface="Cabin Sketch" panose="020B0503050202020004" pitchFamily="34" charset="0"/>
            </a:endParaRPr>
          </a:p>
        </p:txBody>
      </p:sp>
      <p:pic>
        <p:nvPicPr>
          <p:cNvPr id="51" name="Image 5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0"/>
          <a:stretch/>
        </p:blipFill>
        <p:spPr>
          <a:xfrm>
            <a:off x="1485170" y="2332979"/>
            <a:ext cx="617128" cy="522395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1" b="13833"/>
          <a:stretch/>
        </p:blipFill>
        <p:spPr>
          <a:xfrm>
            <a:off x="1593950" y="4687663"/>
            <a:ext cx="508348" cy="748656"/>
          </a:xfrm>
          <a:prstGeom prst="rect">
            <a:avLst/>
          </a:prstGeom>
        </p:spPr>
      </p:pic>
      <p:sp>
        <p:nvSpPr>
          <p:cNvPr id="53" name="Espace réservé du texte 12"/>
          <p:cNvSpPr txBox="1">
            <a:spLocks/>
          </p:cNvSpPr>
          <p:nvPr/>
        </p:nvSpPr>
        <p:spPr>
          <a:xfrm>
            <a:off x="7281994" y="2215401"/>
            <a:ext cx="1099794" cy="789723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1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dirty="0" smtClean="0">
                <a:solidFill>
                  <a:srgbClr val="F63691"/>
                </a:solidFill>
                <a:latin typeface="+mj-lt"/>
              </a:rPr>
              <a:t>PASS DCI 7h00 2021</a:t>
            </a:r>
            <a:endParaRPr lang="fr-FR" dirty="0">
              <a:solidFill>
                <a:srgbClr val="F63691"/>
              </a:solidFill>
              <a:latin typeface="+mj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9956178" y="4630036"/>
            <a:ext cx="1489899" cy="9143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Cabin Sketch" panose="020B0503050202020004" pitchFamily="34" charset="0"/>
              </a:rPr>
              <a:t>EN COURS DE DÉPLOIEMENT</a:t>
            </a:r>
            <a:endParaRPr lang="fr-FR" sz="1400" b="1" dirty="0">
              <a:solidFill>
                <a:srgbClr val="FF0000"/>
              </a:solidFill>
              <a:latin typeface="Cabin Sketch" panose="020B0503050202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79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FOCUS DDA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Modules déployés à ce jour et éligibles DDA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C701CF-D890-4584-9A28-0A77CCFBEB50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 rot="834307">
            <a:off x="6670227" y="391707"/>
            <a:ext cx="2663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bin Sketch"/>
                <a:ea typeface="+mn-ea"/>
                <a:cs typeface="+mn-cs"/>
              </a:rPr>
              <a:t>15 h DDA à suivre par an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bin Sketch"/>
              <a:ea typeface="+mn-ea"/>
              <a:cs typeface="+mn-cs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191" y="1055749"/>
            <a:ext cx="8418443" cy="518347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1895" y="5185848"/>
            <a:ext cx="1489899" cy="69499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Cabin Sketch" panose="020B0503050202020004" pitchFamily="34" charset="0"/>
              </a:rPr>
              <a:t>EN COURS DE DÉPLOIEMENT</a:t>
            </a:r>
            <a:endParaRPr lang="fr-FR" sz="1400" b="1" dirty="0">
              <a:solidFill>
                <a:srgbClr val="FF0000"/>
              </a:solidFill>
              <a:latin typeface="Cabin Sketch" panose="020B0503050202020004" pitchFamily="34" charset="0"/>
            </a:endParaRPr>
          </a:p>
        </p:txBody>
      </p:sp>
      <p:sp>
        <p:nvSpPr>
          <p:cNvPr id="9" name="Accolade ouvrante 8"/>
          <p:cNvSpPr/>
          <p:nvPr/>
        </p:nvSpPr>
        <p:spPr>
          <a:xfrm>
            <a:off x="1766047" y="5163671"/>
            <a:ext cx="80682" cy="717176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835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49943" y="265038"/>
            <a:ext cx="6730786" cy="311335"/>
          </a:xfrm>
        </p:spPr>
        <p:txBody>
          <a:bodyPr/>
          <a:lstStyle/>
          <a:p>
            <a:r>
              <a:rPr lang="fr-FR" dirty="0" smtClean="0"/>
              <a:t>Les autres Formations Réglementaires Obligatoires </a:t>
            </a:r>
            <a:r>
              <a:rPr lang="fr-FR" dirty="0"/>
              <a:t>r</a:t>
            </a:r>
            <a:r>
              <a:rPr lang="fr-FR" dirty="0" smtClean="0"/>
              <a:t>écurrentes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49943" y="618489"/>
            <a:ext cx="7372153" cy="475813"/>
          </a:xfrm>
        </p:spPr>
        <p:txBody>
          <a:bodyPr/>
          <a:lstStyle/>
          <a:p>
            <a:r>
              <a:rPr lang="fr-FR" dirty="0" smtClean="0"/>
              <a:t>Liste des  autres formations réglementaires, durées et fréquences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C701CF-D890-4584-9A28-0A77CCFBEB50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>
            <p:extLst/>
          </p:nvPr>
        </p:nvGraphicFramePr>
        <p:xfrm>
          <a:off x="1023265" y="1590262"/>
          <a:ext cx="9462517" cy="4456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Feuille de calcul" r:id="rId3" imgW="6997544" imgH="3073215" progId="Excel.Sheet.12">
                  <p:embed/>
                </p:oleObj>
              </mc:Choice>
              <mc:Fallback>
                <p:oleObj name="Feuille de calcul" r:id="rId3" imgW="6997544" imgH="3073215" progId="Excel.Sheet.12">
                  <p:embed/>
                  <p:pic>
                    <p:nvPicPr>
                      <p:cNvPr id="8" name="Obje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3265" y="1590262"/>
                        <a:ext cx="9462517" cy="4456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875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3">
      <a:majorFont>
        <a:latin typeface="Cabin Sketch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7E5DE9B780DA4CAA1B16E0B11E19E8" ma:contentTypeVersion="10" ma:contentTypeDescription="Create a new document." ma:contentTypeScope="" ma:versionID="1dc735b35231d0fbfe062eee896a890b">
  <xsd:schema xmlns:xsd="http://www.w3.org/2001/XMLSchema" xmlns:xs="http://www.w3.org/2001/XMLSchema" xmlns:p="http://schemas.microsoft.com/office/2006/metadata/properties" xmlns:ns3="24f27439-e990-4aab-a3ac-8c7ceb5e05a5" xmlns:ns4="c1dbe509-4233-48db-9018-87a88525124d" targetNamespace="http://schemas.microsoft.com/office/2006/metadata/properties" ma:root="true" ma:fieldsID="3a77f168efb707573291e07e8445a057" ns3:_="" ns4:_="">
    <xsd:import namespace="24f27439-e990-4aab-a3ac-8c7ceb5e05a5"/>
    <xsd:import namespace="c1dbe509-4233-48db-9018-87a88525124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f27439-e990-4aab-a3ac-8c7ceb5e05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dbe509-4233-48db-9018-87a88525124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E9429F7C-C721-4A0D-8DFD-F69BD1DD8C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f27439-e990-4aab-a3ac-8c7ceb5e05a5"/>
    <ds:schemaRef ds:uri="c1dbe509-4233-48db-9018-87a8852512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A8868B-AF13-4A38-9251-E211382C00B5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c1dbe509-4233-48db-9018-87a88525124d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24f27439-e990-4aab-a3ac-8c7ceb5e05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D490799-3D56-4785-BB38-513A8E1491C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9249A6E-A6FA-4387-8097-32CD88C740F4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330</Words>
  <Application>Microsoft Office PowerPoint</Application>
  <PresentationFormat>Grand écran</PresentationFormat>
  <Paragraphs>66</Paragraphs>
  <Slides>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Cabin Sketch</vt:lpstr>
      <vt:lpstr>Calibri</vt:lpstr>
      <vt:lpstr>Calibri Light</vt:lpstr>
      <vt:lpstr>Corbel</vt:lpstr>
      <vt:lpstr>Thème Office</vt:lpstr>
      <vt:lpstr>Feuille de calcul</vt:lpstr>
      <vt:lpstr>LES FORMATIONS RÉGLEMENTAIRES OBLIGATOIRES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Mathilda Liegeon</dc:creator>
  <cp:lastModifiedBy>VALENTIN Valerie [CEGEE]</cp:lastModifiedBy>
  <cp:revision>30</cp:revision>
  <dcterms:created xsi:type="dcterms:W3CDTF">2021-04-27T07:58:40Z</dcterms:created>
  <dcterms:modified xsi:type="dcterms:W3CDTF">2021-06-20T16:38:52Z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mathilda.liegeon@cegee.caisse-epargne.fr</vt:lpwstr>
  </property>
  <property fmtid="{D5CDD505-2E9C-101B-9397-08002B2CF9AE}" pid="5" name="MSIP_Label_48a19f0c-bea1-442e-a475-ed109d9ec508_SetDate">
    <vt:lpwstr>2021-06-03T13:31:47.8751616Z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0x010100ED7E5DE9B780DA4CAA1B16E0B11E19E8</vt:lpwstr>
  </property>
</Properties>
</file>