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wmf" ContentType="image/x-wmf"/>
  <Default Extension="rels" ContentType="application/vnd.openxmlformats-package.relationships+xml"/>
  <Default Extension="xml" ContentType="application/xml"/>
  <Default Extension="wdp" ContentType="image/vnd.ms-photo"/>
  <Default Extension="vml" ContentType="application/vnd.openxmlformats-officedocument.vmlDrawing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customXml/itemProps4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5"/>
  </p:sldMasterIdLst>
  <p:sldIdLst>
    <p:sldId id="256" r:id="rId6"/>
    <p:sldId id="257" r:id="rId7"/>
    <p:sldId id="266" r:id="rId8"/>
    <p:sldId id="271" r:id="rId9"/>
    <p:sldId id="265" r:id="rId10"/>
    <p:sldId id="272" r:id="rId11"/>
    <p:sldId id="274" r:id="rId12"/>
    <p:sldId id="268" r:id="rId13"/>
    <p:sldId id="263" r:id="rId14"/>
  </p:sldIdLst>
  <p:sldSz cx="12192000" cy="6858000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00"/>
    <a:srgbClr val="FBDCDD"/>
    <a:srgbClr val="C31632"/>
    <a:srgbClr val="EC1B24"/>
    <a:srgbClr val="E7302A"/>
    <a:srgbClr val="F5F5F5"/>
    <a:srgbClr val="D11921"/>
    <a:srgbClr val="FF0000"/>
    <a:srgbClr val="E3322C"/>
    <a:srgbClr val="EEEEE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8098" autoAdjust="0"/>
    <p:restoredTop sz="96265" autoAdjust="0"/>
  </p:normalViewPr>
  <p:slideViewPr>
    <p:cSldViewPr snapToGrid="0">
      <p:cViewPr varScale="1">
        <p:scale>
          <a:sx n="111" d="100"/>
          <a:sy n="111" d="100"/>
        </p:scale>
        <p:origin x="990" y="108"/>
      </p:cViewPr>
      <p:guideLst/>
    </p:cSldViewPr>
  </p:slideViewPr>
  <p:notesTextViewPr>
    <p:cViewPr>
      <p:scale>
        <a:sx n="3" d="2"/>
        <a:sy n="3" d="2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openxmlformats.org/officeDocument/2006/relationships/slide" Target="slides/slide8.xml"/><Relationship Id="rId18" Type="http://schemas.openxmlformats.org/officeDocument/2006/relationships/tableStyles" Target="tableStyles.xml"/><Relationship Id="rId3" Type="http://schemas.openxmlformats.org/officeDocument/2006/relationships/customXml" Target="../customXml/item3.xml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17" Type="http://schemas.openxmlformats.org/officeDocument/2006/relationships/theme" Target="theme/theme1.xml"/><Relationship Id="rId2" Type="http://schemas.openxmlformats.org/officeDocument/2006/relationships/customXml" Target="../customXml/item2.xml"/><Relationship Id="rId16" Type="http://schemas.openxmlformats.org/officeDocument/2006/relationships/viewProps" Target="viewProps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5" Type="http://schemas.openxmlformats.org/officeDocument/2006/relationships/slideMaster" Target="slideMasters/slideMaster1.xml"/><Relationship Id="rId15" Type="http://schemas.openxmlformats.org/officeDocument/2006/relationships/presProps" Target="presProps.xml"/><Relationship Id="rId10" Type="http://schemas.openxmlformats.org/officeDocument/2006/relationships/slide" Target="slides/slide5.xml"/><Relationship Id="rId4" Type="http://schemas.openxmlformats.org/officeDocument/2006/relationships/customXml" Target="../customXml/item4.xml"/><Relationship Id="rId9" Type="http://schemas.openxmlformats.org/officeDocument/2006/relationships/slide" Target="slides/slide4.xml"/><Relationship Id="rId14" Type="http://schemas.openxmlformats.org/officeDocument/2006/relationships/slide" Target="slides/slide9.xml"/></Relationships>
</file>

<file path=ppt/drawings/_rels/vmlDrawing1.vml.rels><?xml version="1.0" encoding="UTF-8" standalone="yes"?>
<Relationships xmlns="http://schemas.openxmlformats.org/package/2006/relationships"><Relationship Id="rId3" Type="http://schemas.openxmlformats.org/officeDocument/2006/relationships/image" Target="../media/image18.wmf"/><Relationship Id="rId7" Type="http://schemas.openxmlformats.org/officeDocument/2006/relationships/image" Target="../media/image22.wmf"/><Relationship Id="rId2" Type="http://schemas.openxmlformats.org/officeDocument/2006/relationships/image" Target="../media/image17.wmf"/><Relationship Id="rId1" Type="http://schemas.openxmlformats.org/officeDocument/2006/relationships/image" Target="../media/image16.wmf"/><Relationship Id="rId6" Type="http://schemas.openxmlformats.org/officeDocument/2006/relationships/image" Target="../media/image21.wmf"/><Relationship Id="rId5" Type="http://schemas.openxmlformats.org/officeDocument/2006/relationships/image" Target="../media/image20.wmf"/><Relationship Id="rId4" Type="http://schemas.openxmlformats.org/officeDocument/2006/relationships/image" Target="../media/image19.wmf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4.png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4.png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OUVERTUR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Rectangle 24"/>
          <p:cNvSpPr/>
          <p:nvPr userDrawn="1"/>
        </p:nvSpPr>
        <p:spPr>
          <a:xfrm>
            <a:off x="0" y="434480"/>
            <a:ext cx="12191999" cy="5989041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" name="Sous-titre 2"/>
          <p:cNvSpPr>
            <a:spLocks noGrp="1"/>
          </p:cNvSpPr>
          <p:nvPr userDrawn="1">
            <p:ph type="subTitle" idx="1" hasCustomPrompt="1"/>
          </p:nvPr>
        </p:nvSpPr>
        <p:spPr>
          <a:xfrm>
            <a:off x="2230015" y="4617691"/>
            <a:ext cx="7893700" cy="282887"/>
          </a:xfrm>
        </p:spPr>
        <p:txBody>
          <a:bodyPr anchor="ctr">
            <a:noAutofit/>
          </a:bodyPr>
          <a:lstStyle>
            <a:lvl1pPr marL="0" indent="0" algn="l">
              <a:buNone/>
              <a:defRPr sz="2000" b="1" baseline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 dirty="0" smtClean="0"/>
              <a:t>Sous titre</a:t>
            </a:r>
            <a:endParaRPr lang="fr-FR" dirty="0"/>
          </a:p>
        </p:txBody>
      </p:sp>
      <p:sp>
        <p:nvSpPr>
          <p:cNvPr id="13" name="Espace réservé du texte 12"/>
          <p:cNvSpPr>
            <a:spLocks noGrp="1"/>
          </p:cNvSpPr>
          <p:nvPr userDrawn="1">
            <p:ph type="body" sz="quarter" idx="10" hasCustomPrompt="1"/>
          </p:nvPr>
        </p:nvSpPr>
        <p:spPr>
          <a:xfrm>
            <a:off x="2230015" y="4987266"/>
            <a:ext cx="7893700" cy="304887"/>
          </a:xfrm>
        </p:spPr>
        <p:txBody>
          <a:bodyPr anchor="ctr">
            <a:normAutofit/>
          </a:bodyPr>
          <a:lstStyle>
            <a:lvl1pPr marL="0" indent="0" algn="l">
              <a:buNone/>
              <a:defRPr sz="1600" baseline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fr-FR" dirty="0" smtClean="0"/>
              <a:t>Date</a:t>
            </a:r>
            <a:endParaRPr lang="fr-FR" dirty="0"/>
          </a:p>
        </p:txBody>
      </p:sp>
      <p:sp>
        <p:nvSpPr>
          <p:cNvPr id="2" name="Titre 1"/>
          <p:cNvSpPr>
            <a:spLocks noGrp="1"/>
          </p:cNvSpPr>
          <p:nvPr userDrawn="1">
            <p:ph type="ctrTitle" hasCustomPrompt="1"/>
          </p:nvPr>
        </p:nvSpPr>
        <p:spPr>
          <a:xfrm>
            <a:off x="2230017" y="1882370"/>
            <a:ext cx="7893698" cy="1817320"/>
          </a:xfrm>
          <a:solidFill>
            <a:schemeClr val="bg1">
              <a:lumMod val="95000"/>
            </a:schemeClr>
          </a:solidFill>
        </p:spPr>
        <p:txBody>
          <a:bodyPr anchor="ctr">
            <a:normAutofit/>
          </a:bodyPr>
          <a:lstStyle>
            <a:lvl1pPr algn="l">
              <a:defRPr sz="4800" b="1" baseline="0">
                <a:solidFill>
                  <a:schemeClr val="tx1">
                    <a:lumMod val="75000"/>
                    <a:lumOff val="25000"/>
                  </a:schemeClr>
                </a:solidFill>
                <a:latin typeface="Montserrat Black" panose="00000A00000000000000" pitchFamily="2" charset="0"/>
                <a:cs typeface="Arial" panose="020B0604020202020204" pitchFamily="34" charset="0"/>
              </a:defRPr>
            </a:lvl1pPr>
          </a:lstStyle>
          <a:p>
            <a:r>
              <a:rPr lang="fr-FR" dirty="0" smtClean="0"/>
              <a:t>TITRE DE MA PRESENTATION</a:t>
            </a:r>
            <a:endParaRPr lang="fr-FR" dirty="0"/>
          </a:p>
        </p:txBody>
      </p:sp>
      <p:pic>
        <p:nvPicPr>
          <p:cNvPr id="4" name="Image 3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65489" y="6249277"/>
            <a:ext cx="410574" cy="410574"/>
          </a:xfrm>
          <a:prstGeom prst="rect">
            <a:avLst/>
          </a:prstGeom>
        </p:spPr>
      </p:pic>
      <p:sp>
        <p:nvSpPr>
          <p:cNvPr id="27" name="Rectangle 26"/>
          <p:cNvSpPr/>
          <p:nvPr userDrawn="1"/>
        </p:nvSpPr>
        <p:spPr>
          <a:xfrm>
            <a:off x="2230015" y="3699689"/>
            <a:ext cx="888206" cy="101133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29" name="Rectangle 28"/>
          <p:cNvSpPr/>
          <p:nvPr userDrawn="1"/>
        </p:nvSpPr>
        <p:spPr>
          <a:xfrm>
            <a:off x="0" y="5262918"/>
            <a:ext cx="959005" cy="1595082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6" name="Espace réservé du texte 5"/>
          <p:cNvSpPr>
            <a:spLocks noGrp="1"/>
          </p:cNvSpPr>
          <p:nvPr>
            <p:ph type="body" sz="quarter" idx="11" hasCustomPrompt="1"/>
          </p:nvPr>
        </p:nvSpPr>
        <p:spPr>
          <a:xfrm>
            <a:off x="1091821" y="72985"/>
            <a:ext cx="10686197" cy="303679"/>
          </a:xfrm>
        </p:spPr>
        <p:txBody>
          <a:bodyPr>
            <a:noAutofit/>
          </a:bodyPr>
          <a:lstStyle>
            <a:lvl1pPr algn="r">
              <a:defRPr sz="1400"/>
            </a:lvl1pPr>
          </a:lstStyle>
          <a:p>
            <a:pPr lvl="0"/>
            <a:r>
              <a:rPr lang="fr-FR" dirty="0" smtClean="0"/>
              <a:t>Direction</a:t>
            </a:r>
            <a:endParaRPr lang="fr-FR" dirty="0"/>
          </a:p>
        </p:txBody>
      </p:sp>
      <p:pic>
        <p:nvPicPr>
          <p:cNvPr id="11" name="Image 10" descr="logoterritoiredavenir2.png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49553" y="6249277"/>
            <a:ext cx="399093" cy="411317"/>
          </a:xfrm>
          <a:prstGeom prst="rect">
            <a:avLst/>
          </a:prstGeom>
        </p:spPr>
      </p:pic>
      <p:pic>
        <p:nvPicPr>
          <p:cNvPr id="12" name="Image 11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70606" y="121235"/>
            <a:ext cx="1774501" cy="17768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11066539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  <p:extLst mod="1">
    <p:ext uri="{DCECCB84-F9BA-43D5-87BE-67443E8EF086}">
      <p15:sldGuideLst xmlns:p15="http://schemas.microsoft.com/office/powerpoint/2012/main">
        <p15:guide id="1" orient="horz" pos="709" userDrawn="1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OMMAI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 userDrawn="1"/>
        </p:nvSpPr>
        <p:spPr>
          <a:xfrm>
            <a:off x="515938" y="0"/>
            <a:ext cx="2680190" cy="685800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quarter" idx="13" hasCustomPrompt="1"/>
          </p:nvPr>
        </p:nvSpPr>
        <p:spPr>
          <a:xfrm>
            <a:off x="3716163" y="1779052"/>
            <a:ext cx="7620201" cy="4023689"/>
          </a:xfrm>
        </p:spPr>
        <p:txBody>
          <a:bodyPr/>
          <a:lstStyle>
            <a:lvl1pPr marL="514350" indent="-514350">
              <a:buAutoNum type="arabicPeriod"/>
              <a:defRPr sz="180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/>
            <a:r>
              <a:rPr lang="fr-FR" dirty="0" smtClean="0"/>
              <a:t>Première partie</a:t>
            </a:r>
          </a:p>
          <a:p>
            <a:pPr lvl="0"/>
            <a:r>
              <a:rPr lang="fr-FR" dirty="0" smtClean="0"/>
              <a:t>Deuxième partie</a:t>
            </a:r>
          </a:p>
          <a:p>
            <a:pPr lvl="0"/>
            <a:r>
              <a:rPr lang="fr-FR" dirty="0" smtClean="0"/>
              <a:t>Troisième partie</a:t>
            </a:r>
          </a:p>
          <a:p>
            <a:pPr lvl="0"/>
            <a:r>
              <a:rPr lang="fr-FR" dirty="0" smtClean="0"/>
              <a:t>Quatrième partie</a:t>
            </a:r>
          </a:p>
          <a:p>
            <a:pPr lvl="0"/>
            <a:endParaRPr lang="fr-FR" dirty="0"/>
          </a:p>
        </p:txBody>
      </p:sp>
      <p:sp>
        <p:nvSpPr>
          <p:cNvPr id="8" name="ZoneTexte 7"/>
          <p:cNvSpPr txBox="1"/>
          <p:nvPr userDrawn="1"/>
        </p:nvSpPr>
        <p:spPr>
          <a:xfrm>
            <a:off x="1020752" y="1779052"/>
            <a:ext cx="1773925" cy="2123658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txBody>
          <a:bodyPr wrap="square" rtlCol="0">
            <a:spAutoFit/>
          </a:bodyPr>
          <a:lstStyle/>
          <a:p>
            <a:pPr algn="l"/>
            <a:r>
              <a:rPr lang="fr-FR" sz="4400" b="1" baseline="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SOMMAIRE</a:t>
            </a:r>
          </a:p>
        </p:txBody>
      </p:sp>
      <p:sp>
        <p:nvSpPr>
          <p:cNvPr id="11" name="Rectangle 10"/>
          <p:cNvSpPr/>
          <p:nvPr userDrawn="1"/>
        </p:nvSpPr>
        <p:spPr>
          <a:xfrm>
            <a:off x="1157487" y="4163981"/>
            <a:ext cx="888206" cy="101133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4" name="Rectangle 13"/>
          <p:cNvSpPr/>
          <p:nvPr userDrawn="1"/>
        </p:nvSpPr>
        <p:spPr>
          <a:xfrm>
            <a:off x="0" y="5262918"/>
            <a:ext cx="959005" cy="1595082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7" name="Picture 2" descr="C:\Users\A6270354\AppData\Local\Microsoft\Windows\INetCache\Content.Outlook\O7G37I3P\icone portail - 256x256.png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0752" y="245813"/>
            <a:ext cx="1402603" cy="14026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9128606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TERCALAIRE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tangle 19"/>
          <p:cNvSpPr/>
          <p:nvPr userDrawn="1"/>
        </p:nvSpPr>
        <p:spPr>
          <a:xfrm>
            <a:off x="0" y="464147"/>
            <a:ext cx="12192000" cy="598904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 hasCustomPrompt="1"/>
          </p:nvPr>
        </p:nvSpPr>
        <p:spPr>
          <a:xfrm>
            <a:off x="695325" y="1851102"/>
            <a:ext cx="10980738" cy="4386186"/>
          </a:xfrm>
        </p:spPr>
        <p:txBody>
          <a:bodyPr/>
          <a:lstStyle>
            <a:lvl1pPr marL="216000" indent="-216000">
              <a:lnSpc>
                <a:spcPct val="100000"/>
              </a:lnSpc>
              <a:spcBef>
                <a:spcPts val="600"/>
              </a:spcBef>
              <a:spcAft>
                <a:spcPts val="1200"/>
              </a:spcAft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■"/>
              <a:defRPr sz="160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684000" indent="-216000">
              <a:lnSpc>
                <a:spcPct val="100000"/>
              </a:lnSpc>
              <a:spcBef>
                <a:spcPts val="600"/>
              </a:spcBef>
              <a:spcAft>
                <a:spcPts val="1200"/>
              </a:spcAft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□"/>
              <a:defRPr sz="1400"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 marL="927000" indent="0">
              <a:lnSpc>
                <a:spcPct val="100000"/>
              </a:lnSpc>
              <a:spcBef>
                <a:spcPts val="600"/>
              </a:spcBef>
              <a:spcAft>
                <a:spcPts val="1200"/>
              </a:spcAft>
              <a:buClr>
                <a:schemeClr val="accent4">
                  <a:lumMod val="75000"/>
                </a:schemeClr>
              </a:buClr>
              <a:buFont typeface="Wingdings" panose="05000000000000000000" pitchFamily="2" charset="2"/>
              <a:buNone/>
              <a:defRPr sz="1200"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 marL="1657350" indent="-216000">
              <a:lnSpc>
                <a:spcPct val="100000"/>
              </a:lnSpc>
              <a:spcBef>
                <a:spcPts val="600"/>
              </a:spcBef>
              <a:spcAft>
                <a:spcPts val="1200"/>
              </a:spcAft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▫"/>
              <a:defRPr sz="110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 marL="2057400" indent="-216000">
              <a:lnSpc>
                <a:spcPct val="100000"/>
              </a:lnSpc>
              <a:spcBef>
                <a:spcPts val="600"/>
              </a:spcBef>
              <a:spcAft>
                <a:spcPts val="1200"/>
              </a:spcAft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▪"/>
              <a:defRPr sz="1050"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/>
            <a:r>
              <a:rPr lang="fr-FR" dirty="0" smtClean="0"/>
              <a:t>Première idée</a:t>
            </a:r>
          </a:p>
          <a:p>
            <a:pPr lvl="0"/>
            <a:r>
              <a:rPr lang="fr-FR" dirty="0" smtClean="0"/>
              <a:t>Deuxième idée </a:t>
            </a:r>
          </a:p>
          <a:p>
            <a:pPr lvl="0"/>
            <a:r>
              <a:rPr lang="fr-FR" dirty="0" smtClean="0"/>
              <a:t>Troisième idée </a:t>
            </a:r>
          </a:p>
          <a:p>
            <a:pPr lvl="0"/>
            <a:r>
              <a:rPr lang="fr-FR" dirty="0" smtClean="0"/>
              <a:t>Quatrième idée </a:t>
            </a:r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12" hasCustomPrompt="1"/>
          </p:nvPr>
        </p:nvSpPr>
        <p:spPr>
          <a:xfrm>
            <a:off x="695325" y="464147"/>
            <a:ext cx="10980738" cy="856619"/>
          </a:xfrm>
        </p:spPr>
        <p:txBody>
          <a:bodyPr anchor="ctr">
            <a:normAutofit/>
          </a:bodyPr>
          <a:lstStyle>
            <a:lvl1pPr>
              <a:defRPr sz="1900" b="1" baseline="0">
                <a:solidFill>
                  <a:schemeClr val="tx1">
                    <a:lumMod val="75000"/>
                    <a:lumOff val="25000"/>
                  </a:schemeClr>
                </a:solidFill>
                <a:latin typeface="Montserrat Black" panose="00000A00000000000000" pitchFamily="2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fr-FR" dirty="0" smtClean="0"/>
              <a:t>Titre de la partie</a:t>
            </a:r>
            <a:endParaRPr lang="fr-FR" dirty="0"/>
          </a:p>
        </p:txBody>
      </p:sp>
      <p:sp>
        <p:nvSpPr>
          <p:cNvPr id="7" name="Rectangle 6"/>
          <p:cNvSpPr/>
          <p:nvPr userDrawn="1"/>
        </p:nvSpPr>
        <p:spPr>
          <a:xfrm>
            <a:off x="695325" y="1416613"/>
            <a:ext cx="888206" cy="70339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6" name="Picture 2" descr="C:\Users\A6270354\AppData\Local\Microsoft\Windows\INetCache\Content.Outlook\O7G37I3P\icone portail - 256x256.png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825113" y="522816"/>
            <a:ext cx="739279" cy="73927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Image 7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07136" y="5445138"/>
            <a:ext cx="1114512" cy="111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18943883"/>
      </p:ext>
    </p:extLst>
  </p:cSld>
  <p:clrMapOvr>
    <a:masterClrMapping/>
  </p:clrMapOvr>
  <p:timing>
    <p:tnLst>
      <p:par>
        <p:cTn id="1" dur="indefinite" restart="never" nodeType="tmRoot"/>
      </p:par>
    </p:tnLst>
  </p:timing>
  <p:extLst mod="1">
    <p:ext uri="{DCECCB84-F9BA-43D5-87BE-67443E8EF086}">
      <p15:sldGuideLst xmlns:p15="http://schemas.microsoft.com/office/powerpoint/2012/main">
        <p15:guide id="4" orient="horz" pos="232">
          <p15:clr>
            <a:srgbClr val="FBAE40"/>
          </p15:clr>
        </p15:guide>
        <p15:guide id="5" orient="horz" pos="754">
          <p15:clr>
            <a:srgbClr val="FBAE40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E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tangle 19"/>
          <p:cNvSpPr/>
          <p:nvPr userDrawn="1"/>
        </p:nvSpPr>
        <p:spPr>
          <a:xfrm>
            <a:off x="0" y="464147"/>
            <a:ext cx="12192000" cy="598904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 hasCustomPrompt="1"/>
          </p:nvPr>
        </p:nvSpPr>
        <p:spPr>
          <a:xfrm>
            <a:off x="695325" y="1851102"/>
            <a:ext cx="10980738" cy="4386186"/>
          </a:xfrm>
        </p:spPr>
        <p:txBody>
          <a:bodyPr/>
          <a:lstStyle>
            <a:lvl1pPr marL="144000" indent="-216000">
              <a:lnSpc>
                <a:spcPct val="100000"/>
              </a:lnSpc>
              <a:spcBef>
                <a:spcPts val="600"/>
              </a:spcBef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■"/>
              <a:defRPr sz="160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684000" indent="-216000">
              <a:lnSpc>
                <a:spcPct val="100000"/>
              </a:lnSpc>
              <a:spcBef>
                <a:spcPts val="600"/>
              </a:spcBef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□"/>
              <a:defRPr sz="1400"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 marL="1143000" indent="-216000">
              <a:lnSpc>
                <a:spcPct val="100000"/>
              </a:lnSpc>
              <a:spcBef>
                <a:spcPts val="600"/>
              </a:spcBef>
              <a:buClr>
                <a:schemeClr val="accent4">
                  <a:lumMod val="75000"/>
                </a:schemeClr>
              </a:buClr>
              <a:buFont typeface="Wingdings" panose="05000000000000000000" pitchFamily="2" charset="2"/>
              <a:buChar char="§"/>
              <a:defRPr sz="1200"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 marL="1657350" indent="-216000">
              <a:lnSpc>
                <a:spcPct val="100000"/>
              </a:lnSpc>
              <a:spcBef>
                <a:spcPts val="600"/>
              </a:spcBef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▫"/>
              <a:defRPr sz="110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 marL="2057400" indent="-216000">
              <a:lnSpc>
                <a:spcPct val="100000"/>
              </a:lnSpc>
              <a:spcBef>
                <a:spcPts val="600"/>
              </a:spcBef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▪"/>
              <a:defRPr sz="1050"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/>
            <a:r>
              <a:rPr lang="fr-FR" dirty="0" smtClean="0"/>
              <a:t>Modifier le texte</a:t>
            </a:r>
          </a:p>
          <a:p>
            <a:pPr lvl="1"/>
            <a:r>
              <a:rPr lang="fr-FR" dirty="0" smtClean="0"/>
              <a:t>Deuxième niveau </a:t>
            </a:r>
          </a:p>
          <a:p>
            <a:pPr lvl="2"/>
            <a:r>
              <a:rPr lang="fr-FR" dirty="0" smtClean="0"/>
              <a:t>Troisième niveau </a:t>
            </a:r>
          </a:p>
          <a:p>
            <a:pPr lvl="3"/>
            <a:r>
              <a:rPr lang="fr-FR" dirty="0" smtClean="0"/>
              <a:t>Quatrième niveau </a:t>
            </a:r>
          </a:p>
          <a:p>
            <a:pPr lvl="4"/>
            <a:r>
              <a:rPr lang="fr-FR" dirty="0" smtClean="0"/>
              <a:t>Cinquième niveau </a:t>
            </a:r>
          </a:p>
          <a:p>
            <a:pPr lvl="2"/>
            <a:endParaRPr lang="fr-FR" dirty="0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12" hasCustomPrompt="1"/>
          </p:nvPr>
        </p:nvSpPr>
        <p:spPr>
          <a:xfrm>
            <a:off x="695325" y="464147"/>
            <a:ext cx="10980738" cy="856619"/>
          </a:xfrm>
        </p:spPr>
        <p:txBody>
          <a:bodyPr anchor="ctr">
            <a:normAutofit/>
          </a:bodyPr>
          <a:lstStyle>
            <a:lvl1pPr>
              <a:defRPr sz="1900" b="1" baseline="0">
                <a:solidFill>
                  <a:schemeClr val="tx1">
                    <a:lumMod val="75000"/>
                    <a:lumOff val="25000"/>
                  </a:schemeClr>
                </a:solidFill>
                <a:latin typeface="Montserrat Black" panose="00000A00000000000000" pitchFamily="2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fr-FR" dirty="0" smtClean="0"/>
              <a:t>Titre de la slide</a:t>
            </a:r>
            <a:endParaRPr lang="fr-FR" dirty="0"/>
          </a:p>
        </p:txBody>
      </p:sp>
      <p:sp>
        <p:nvSpPr>
          <p:cNvPr id="15" name="Espace réservé du texte 2"/>
          <p:cNvSpPr>
            <a:spLocks noGrp="1"/>
          </p:cNvSpPr>
          <p:nvPr>
            <p:ph type="body" sz="quarter" idx="14" hasCustomPrompt="1"/>
          </p:nvPr>
        </p:nvSpPr>
        <p:spPr>
          <a:xfrm>
            <a:off x="4376057" y="137054"/>
            <a:ext cx="7300006" cy="231246"/>
          </a:xfrm>
        </p:spPr>
        <p:txBody>
          <a:bodyPr>
            <a:noAutofit/>
          </a:bodyPr>
          <a:lstStyle>
            <a:lvl1pPr algn="r">
              <a:defRPr sz="1000" b="1">
                <a:solidFill>
                  <a:schemeClr val="tx1">
                    <a:lumMod val="75000"/>
                    <a:lumOff val="25000"/>
                  </a:schemeClr>
                </a:solidFill>
                <a:latin typeface="Arial Black" panose="020B0A04020102020204" pitchFamily="34" charset="0"/>
              </a:defRPr>
            </a:lvl1pPr>
          </a:lstStyle>
          <a:p>
            <a:pPr lvl="0"/>
            <a:r>
              <a:rPr lang="fr-FR" dirty="0" smtClean="0"/>
              <a:t>Titre de la slide</a:t>
            </a:r>
            <a:endParaRPr lang="fr-FR" dirty="0"/>
          </a:p>
        </p:txBody>
      </p:sp>
      <p:sp>
        <p:nvSpPr>
          <p:cNvPr id="7" name="Rectangle 6"/>
          <p:cNvSpPr/>
          <p:nvPr userDrawn="1"/>
        </p:nvSpPr>
        <p:spPr>
          <a:xfrm>
            <a:off x="695325" y="1416613"/>
            <a:ext cx="888206" cy="70339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8" name="Espace réservé du texte 9"/>
          <p:cNvSpPr>
            <a:spLocks noGrp="1"/>
          </p:cNvSpPr>
          <p:nvPr>
            <p:ph type="body" sz="quarter" idx="16" hasCustomPrompt="1"/>
          </p:nvPr>
        </p:nvSpPr>
        <p:spPr>
          <a:xfrm>
            <a:off x="479546" y="669314"/>
            <a:ext cx="216000" cy="216000"/>
          </a:xfrm>
          <a:solidFill>
            <a:schemeClr val="accent4">
              <a:lumMod val="75000"/>
            </a:schemeClr>
          </a:solidFill>
        </p:spPr>
        <p:txBody>
          <a:bodyPr anchor="ctr">
            <a:noAutofit/>
          </a:bodyPr>
          <a:lstStyle>
            <a:lvl1pPr marL="0" indent="0" algn="ctr">
              <a:buNone/>
              <a:defRPr sz="1000" b="1">
                <a:solidFill>
                  <a:schemeClr val="bg1"/>
                </a:solidFill>
              </a:defRPr>
            </a:lvl1pPr>
          </a:lstStyle>
          <a:p>
            <a:pPr lvl="0"/>
            <a:r>
              <a:rPr lang="fr-FR" dirty="0" smtClean="0"/>
              <a:t>N</a:t>
            </a:r>
            <a:endParaRPr lang="fr-FR" dirty="0"/>
          </a:p>
        </p:txBody>
      </p:sp>
      <p:pic>
        <p:nvPicPr>
          <p:cNvPr id="2" name="Image 1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827512" y="523616"/>
            <a:ext cx="737680" cy="737680"/>
          </a:xfrm>
          <a:prstGeom prst="rect">
            <a:avLst/>
          </a:prstGeom>
        </p:spPr>
      </p:pic>
      <p:pic>
        <p:nvPicPr>
          <p:cNvPr id="10" name="Image 9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07136" y="5445138"/>
            <a:ext cx="1114512" cy="111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56913260"/>
      </p:ext>
    </p:extLst>
  </p:cSld>
  <p:clrMapOvr>
    <a:masterClrMapping/>
  </p:clrMapOvr>
  <p:timing>
    <p:tnLst>
      <p:par>
        <p:cTn id="1" dur="indefinite" restart="never" nodeType="tmRoot"/>
      </p:par>
    </p:tnLst>
  </p:timing>
  <p:extLst mod="1">
    <p:ext uri="{DCECCB84-F9BA-43D5-87BE-67443E8EF086}">
      <p15:sldGuideLst xmlns:p15="http://schemas.microsoft.com/office/powerpoint/2012/main">
        <p15:guide id="4" orient="horz" pos="232">
          <p15:clr>
            <a:srgbClr val="FBAE40"/>
          </p15:clr>
        </p15:guide>
        <p15:guide id="5" orient="horz" pos="754">
          <p15:clr>
            <a:srgbClr val="FBAE40"/>
          </p15:clr>
        </p15:guide>
      </p15:sldGuideLst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EXTE + IMAG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Espace réservé pour une image  17"/>
          <p:cNvSpPr>
            <a:spLocks noGrp="1"/>
          </p:cNvSpPr>
          <p:nvPr>
            <p:ph type="pic" sz="quarter" idx="13" hasCustomPrompt="1"/>
          </p:nvPr>
        </p:nvSpPr>
        <p:spPr>
          <a:xfrm>
            <a:off x="0" y="0"/>
            <a:ext cx="4846100" cy="6858000"/>
          </a:xfrm>
        </p:spPr>
        <p:txBody>
          <a:bodyPr anchor="ctr"/>
          <a:lstStyle>
            <a:lvl1pPr marL="0" indent="0" algn="ctr">
              <a:buNone/>
              <a:defRPr sz="1600" baseline="0"/>
            </a:lvl1pPr>
          </a:lstStyle>
          <a:p>
            <a:r>
              <a:rPr lang="fr-FR" dirty="0" smtClean="0"/>
              <a:t>Insérez ici une image</a:t>
            </a:r>
          </a:p>
          <a:p>
            <a:endParaRPr lang="fr-FR" dirty="0" smtClean="0"/>
          </a:p>
          <a:p>
            <a:endParaRPr lang="fr-FR" dirty="0" smtClean="0"/>
          </a:p>
          <a:p>
            <a:endParaRPr lang="fr-FR" dirty="0"/>
          </a:p>
        </p:txBody>
      </p:sp>
      <p:sp>
        <p:nvSpPr>
          <p:cNvPr id="11" name="Espace réservé du contenu 2"/>
          <p:cNvSpPr>
            <a:spLocks noGrp="1"/>
          </p:cNvSpPr>
          <p:nvPr>
            <p:ph idx="1" hasCustomPrompt="1"/>
          </p:nvPr>
        </p:nvSpPr>
        <p:spPr>
          <a:xfrm>
            <a:off x="5362037" y="1639229"/>
            <a:ext cx="6314026" cy="4598058"/>
          </a:xfrm>
        </p:spPr>
        <p:txBody>
          <a:bodyPr/>
          <a:lstStyle>
            <a:lvl1pPr marL="144000" indent="-216000">
              <a:lnSpc>
                <a:spcPct val="100000"/>
              </a:lnSpc>
              <a:spcBef>
                <a:spcPts val="600"/>
              </a:spcBef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■"/>
              <a:defRPr sz="160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684000" indent="-216000">
              <a:lnSpc>
                <a:spcPct val="100000"/>
              </a:lnSpc>
              <a:spcBef>
                <a:spcPts val="600"/>
              </a:spcBef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□"/>
              <a:defRPr sz="1400"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 marL="1143000" indent="-216000">
              <a:lnSpc>
                <a:spcPct val="100000"/>
              </a:lnSpc>
              <a:spcBef>
                <a:spcPts val="600"/>
              </a:spcBef>
              <a:buClr>
                <a:schemeClr val="accent4">
                  <a:lumMod val="75000"/>
                </a:schemeClr>
              </a:buClr>
              <a:buFont typeface="Wingdings" panose="05000000000000000000" pitchFamily="2" charset="2"/>
              <a:buChar char="§"/>
              <a:defRPr sz="1200"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 marL="1657350" indent="-216000">
              <a:lnSpc>
                <a:spcPct val="100000"/>
              </a:lnSpc>
              <a:spcBef>
                <a:spcPts val="600"/>
              </a:spcBef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▫"/>
              <a:defRPr sz="110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 marL="2057400" indent="-216000">
              <a:lnSpc>
                <a:spcPct val="100000"/>
              </a:lnSpc>
              <a:spcBef>
                <a:spcPts val="600"/>
              </a:spcBef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▪"/>
              <a:defRPr sz="1050"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/>
            <a:r>
              <a:rPr lang="fr-FR" dirty="0" smtClean="0"/>
              <a:t>Modifier le texte</a:t>
            </a:r>
          </a:p>
          <a:p>
            <a:pPr lvl="1"/>
            <a:r>
              <a:rPr lang="fr-FR" dirty="0" smtClean="0"/>
              <a:t>Deuxième niveau </a:t>
            </a:r>
          </a:p>
          <a:p>
            <a:pPr lvl="2"/>
            <a:r>
              <a:rPr lang="fr-FR" dirty="0" smtClean="0"/>
              <a:t>Troisième niveau </a:t>
            </a:r>
          </a:p>
          <a:p>
            <a:pPr lvl="3"/>
            <a:r>
              <a:rPr lang="fr-FR" dirty="0" smtClean="0"/>
              <a:t>Quatrième niveau </a:t>
            </a:r>
          </a:p>
          <a:p>
            <a:pPr lvl="4"/>
            <a:r>
              <a:rPr lang="fr-FR" dirty="0" smtClean="0"/>
              <a:t>Cinquième niveau </a:t>
            </a:r>
          </a:p>
          <a:p>
            <a:pPr lvl="2"/>
            <a:endParaRPr lang="fr-FR" dirty="0"/>
          </a:p>
        </p:txBody>
      </p:sp>
      <p:sp>
        <p:nvSpPr>
          <p:cNvPr id="8" name="Espace réservé du numéro de diapositive 1"/>
          <p:cNvSpPr txBox="1">
            <a:spLocks/>
          </p:cNvSpPr>
          <p:nvPr userDrawn="1"/>
        </p:nvSpPr>
        <p:spPr>
          <a:xfrm>
            <a:off x="11172092" y="6541477"/>
            <a:ext cx="489611" cy="244962"/>
          </a:xfrm>
          <a:prstGeom prst="rect">
            <a:avLst/>
          </a:prstGeom>
          <a:noFill/>
        </p:spPr>
        <p:txBody>
          <a:bodyPr vert="horz" lIns="0" tIns="0" rIns="0" bIns="0" rtlCol="0" anchor="ctr"/>
          <a:lstStyle>
            <a:defPPr>
              <a:defRPr lang="fr-FR"/>
            </a:defPPr>
            <a:lvl1pPr marL="0" algn="ctr" defTabSz="914400" rtl="0" eaLnBrk="1" latinLnBrk="0" hangingPunct="1">
              <a:defRPr sz="700" kern="1200">
                <a:solidFill>
                  <a:schemeClr val="bg1"/>
                </a:solidFill>
                <a:latin typeface="Arial Narrow" panose="020B0606020202030204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673CE273-56D8-4DF5-AF26-13F824466A73}" type="slidenum">
              <a:rPr lang="fr-FR" sz="1000" b="1" smtClean="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cs typeface="Helvetica Neue Medium"/>
              </a:rPr>
              <a:pPr algn="r"/>
              <a:t>‹N°›</a:t>
            </a:fld>
            <a:endParaRPr lang="fr-FR" sz="800" b="1" dirty="0">
              <a:solidFill>
                <a:schemeClr val="tx1">
                  <a:lumMod val="50000"/>
                  <a:lumOff val="50000"/>
                </a:schemeClr>
              </a:solidFill>
              <a:latin typeface="+mj-lt"/>
              <a:cs typeface="Helvetica Neue Medium"/>
            </a:endParaRPr>
          </a:p>
        </p:txBody>
      </p:sp>
      <p:pic>
        <p:nvPicPr>
          <p:cNvPr id="32" name="Image 31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37" t="-5286" r="36598" b="25035"/>
          <a:stretch/>
        </p:blipFill>
        <p:spPr>
          <a:xfrm>
            <a:off x="792259" y="6505883"/>
            <a:ext cx="997009" cy="280555"/>
          </a:xfrm>
          <a:prstGeom prst="rect">
            <a:avLst/>
          </a:prstGeom>
        </p:spPr>
      </p:pic>
      <p:sp>
        <p:nvSpPr>
          <p:cNvPr id="13" name="Espace réservé du texte 4"/>
          <p:cNvSpPr>
            <a:spLocks noGrp="1"/>
          </p:cNvSpPr>
          <p:nvPr>
            <p:ph type="body" sz="quarter" idx="12" hasCustomPrompt="1"/>
          </p:nvPr>
        </p:nvSpPr>
        <p:spPr>
          <a:xfrm>
            <a:off x="5568287" y="464148"/>
            <a:ext cx="6107776" cy="869823"/>
          </a:xfrm>
        </p:spPr>
        <p:txBody>
          <a:bodyPr anchor="ctr">
            <a:normAutofit/>
          </a:bodyPr>
          <a:lstStyle>
            <a:lvl1pPr>
              <a:defRPr sz="1900" b="1" baseline="0">
                <a:solidFill>
                  <a:schemeClr val="tx1">
                    <a:lumMod val="75000"/>
                    <a:lumOff val="25000"/>
                  </a:schemeClr>
                </a:solidFill>
                <a:latin typeface="Montserrat Black" panose="00000A00000000000000" pitchFamily="2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fr-FR" dirty="0" smtClean="0"/>
              <a:t>Titre de la slide</a:t>
            </a:r>
            <a:endParaRPr lang="fr-FR" dirty="0"/>
          </a:p>
        </p:txBody>
      </p:sp>
      <p:sp>
        <p:nvSpPr>
          <p:cNvPr id="14" name="Espace réservé du texte 2"/>
          <p:cNvSpPr>
            <a:spLocks noGrp="1"/>
          </p:cNvSpPr>
          <p:nvPr>
            <p:ph type="body" sz="quarter" idx="14" hasCustomPrompt="1"/>
          </p:nvPr>
        </p:nvSpPr>
        <p:spPr>
          <a:xfrm>
            <a:off x="5362037" y="137054"/>
            <a:ext cx="6314026" cy="172178"/>
          </a:xfrm>
        </p:spPr>
        <p:txBody>
          <a:bodyPr>
            <a:noAutofit/>
          </a:bodyPr>
          <a:lstStyle>
            <a:lvl1pPr algn="r">
              <a:defRPr sz="1000" b="1">
                <a:solidFill>
                  <a:schemeClr val="tx1">
                    <a:lumMod val="75000"/>
                    <a:lumOff val="25000"/>
                  </a:schemeClr>
                </a:solidFill>
                <a:latin typeface="Arial Black" panose="020B0A04020102020204" pitchFamily="34" charset="0"/>
              </a:defRPr>
            </a:lvl1pPr>
          </a:lstStyle>
          <a:p>
            <a:pPr lvl="0"/>
            <a:r>
              <a:rPr lang="fr-FR" dirty="0" smtClean="0"/>
              <a:t>Titre de la slide</a:t>
            </a:r>
            <a:endParaRPr lang="fr-FR" dirty="0"/>
          </a:p>
        </p:txBody>
      </p:sp>
      <p:sp>
        <p:nvSpPr>
          <p:cNvPr id="16" name="Rectangle 15"/>
          <p:cNvSpPr/>
          <p:nvPr userDrawn="1"/>
        </p:nvSpPr>
        <p:spPr>
          <a:xfrm>
            <a:off x="5362037" y="1413974"/>
            <a:ext cx="888206" cy="70339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7" name="Espace réservé du texte 9"/>
          <p:cNvSpPr>
            <a:spLocks noGrp="1"/>
          </p:cNvSpPr>
          <p:nvPr>
            <p:ph type="body" sz="quarter" idx="16" hasCustomPrompt="1"/>
          </p:nvPr>
        </p:nvSpPr>
        <p:spPr>
          <a:xfrm>
            <a:off x="5352287" y="653286"/>
            <a:ext cx="216000" cy="216000"/>
          </a:xfrm>
          <a:solidFill>
            <a:schemeClr val="accent4">
              <a:lumMod val="75000"/>
            </a:schemeClr>
          </a:solidFill>
        </p:spPr>
        <p:txBody>
          <a:bodyPr anchor="ctr">
            <a:noAutofit/>
          </a:bodyPr>
          <a:lstStyle>
            <a:lvl1pPr marL="0" indent="0" algn="ctr">
              <a:buNone/>
              <a:defRPr sz="1000" b="1">
                <a:solidFill>
                  <a:schemeClr val="bg1"/>
                </a:solidFill>
              </a:defRPr>
            </a:lvl1pPr>
          </a:lstStyle>
          <a:p>
            <a:pPr lvl="0"/>
            <a:r>
              <a:rPr lang="fr-FR" dirty="0" smtClean="0"/>
              <a:t>N</a:t>
            </a:r>
            <a:endParaRPr lang="fr-FR" dirty="0"/>
          </a:p>
        </p:txBody>
      </p:sp>
      <p:pic>
        <p:nvPicPr>
          <p:cNvPr id="10" name="Picture 2" descr="C:\Users\A6270354\AppData\Local\Microsoft\Windows\INetCache\Content.Outlook\O7G37I3P\icone portail - 256x256.png"/>
          <p:cNvPicPr>
            <a:picLocks noChangeAspect="1" noChangeArrowheads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802452" y="529419"/>
            <a:ext cx="739279" cy="73927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Image 11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07136" y="5445138"/>
            <a:ext cx="1114512" cy="111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87735331"/>
      </p:ext>
    </p:extLst>
  </p:cSld>
  <p:clrMapOvr>
    <a:masterClrMapping/>
  </p:clrMapOvr>
  <p:timing>
    <p:tnLst>
      <p:par>
        <p:cTn id="1" dur="indefinite" restart="never" nodeType="tmRoot"/>
      </p:par>
    </p:tnLst>
  </p:timing>
  <p:extLst mod="1">
    <p:ext uri="{DCECCB84-F9BA-43D5-87BE-67443E8EF086}">
      <p15:sldGuideLst xmlns:p15="http://schemas.microsoft.com/office/powerpoint/2012/main">
        <p15:guide id="1" orient="horz" pos="3906" userDrawn="1">
          <p15:clr>
            <a:srgbClr val="FBAE40"/>
          </p15:clr>
        </p15:guide>
        <p15:guide id="2" pos="7378" userDrawn="1">
          <p15:clr>
            <a:srgbClr val="FBAE40"/>
          </p15:clr>
        </p15:guide>
      </p15:sldGuideLst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NEUTRE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Espace réservé du texte 2"/>
          <p:cNvSpPr>
            <a:spLocks noGrp="1"/>
          </p:cNvSpPr>
          <p:nvPr>
            <p:ph type="body" sz="quarter" idx="14" hasCustomPrompt="1"/>
          </p:nvPr>
        </p:nvSpPr>
        <p:spPr>
          <a:xfrm>
            <a:off x="4376057" y="137054"/>
            <a:ext cx="7300006" cy="163547"/>
          </a:xfrm>
        </p:spPr>
        <p:txBody>
          <a:bodyPr>
            <a:noAutofit/>
          </a:bodyPr>
          <a:lstStyle>
            <a:lvl1pPr algn="r">
              <a:defRPr sz="1000" b="1">
                <a:solidFill>
                  <a:schemeClr val="tx1">
                    <a:lumMod val="75000"/>
                    <a:lumOff val="25000"/>
                  </a:schemeClr>
                </a:solidFill>
                <a:latin typeface="Arial Black" panose="020B0A04020102020204" pitchFamily="34" charset="0"/>
              </a:defRPr>
            </a:lvl1pPr>
          </a:lstStyle>
          <a:p>
            <a:pPr lvl="0"/>
            <a:r>
              <a:rPr lang="fr-FR" dirty="0" smtClean="0"/>
              <a:t>Titre de la slide</a:t>
            </a:r>
            <a:endParaRPr lang="fr-FR" dirty="0"/>
          </a:p>
        </p:txBody>
      </p:sp>
      <p:sp>
        <p:nvSpPr>
          <p:cNvPr id="7" name="Rectangle 6"/>
          <p:cNvSpPr/>
          <p:nvPr userDrawn="1"/>
        </p:nvSpPr>
        <p:spPr>
          <a:xfrm>
            <a:off x="1" y="434480"/>
            <a:ext cx="12192000" cy="598904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4" name="Image 3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07136" y="5445138"/>
            <a:ext cx="1114512" cy="111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83465071"/>
      </p:ext>
    </p:extLst>
  </p:cSld>
  <p:clrMapOvr>
    <a:masterClrMapping/>
  </p:clrMapOvr>
  <p:timing>
    <p:tnLst>
      <p:par>
        <p:cTn id="1" dur="indefinite" restart="never" nodeType="tmRoot"/>
      </p:par>
    </p:tnLst>
  </p:timing>
  <p:extLst mod="1">
    <p:ext uri="{DCECCB84-F9BA-43D5-87BE-67443E8EF086}">
      <p15:sldGuideLst xmlns:p15="http://schemas.microsoft.com/office/powerpoint/2012/main">
        <p15:guide id="4" orient="horz" pos="232">
          <p15:clr>
            <a:srgbClr val="FBAE40"/>
          </p15:clr>
        </p15:guide>
        <p15:guide id="5" orient="horz" pos="845">
          <p15:clr>
            <a:srgbClr val="FBAE40"/>
          </p15:clr>
        </p15:guide>
      </p15:sldGuideLst>
    </p:ext>
  </p:extLs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07136" y="5445138"/>
            <a:ext cx="1114512" cy="111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8489329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10" Type="http://schemas.openxmlformats.org/officeDocument/2006/relationships/image" Target="../media/image2.png"/><Relationship Id="rId4" Type="http://schemas.openxmlformats.org/officeDocument/2006/relationships/slideLayout" Target="../slideLayouts/slideLayout4.xml"/><Relationship Id="rId9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689434" y="1484313"/>
            <a:ext cx="10972270" cy="475297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EA4E55">
                  <a:lumMod val="75000"/>
                </a:srgbClr>
              </a:buClr>
              <a:buSzTx/>
              <a:buFont typeface="Arial" panose="020B0604020202020204" pitchFamily="34" charset="0"/>
              <a:buChar char="■"/>
              <a:tabLst/>
              <a:defRPr/>
            </a:pPr>
            <a:r>
              <a:rPr kumimoji="0" lang="fr-FR" sz="22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Modifier le texte</a:t>
            </a:r>
          </a:p>
          <a:p>
            <a:pPr marL="685800" marR="0" lvl="1" indent="-22860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EA4E55">
                  <a:lumMod val="75000"/>
                </a:srgbClr>
              </a:buClr>
              <a:buSzTx/>
              <a:buFont typeface="Arial" panose="020B0604020202020204" pitchFamily="34" charset="0"/>
              <a:buChar char="□"/>
              <a:tabLst/>
              <a:defRPr/>
            </a:pPr>
            <a:r>
              <a:rPr kumimoji="0" lang="fr-FR" sz="20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Deuxième niveau </a:t>
            </a:r>
          </a:p>
          <a:p>
            <a:pPr marL="1143000" marR="0" lvl="2" indent="-22860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EA4E55">
                  <a:lumMod val="75000"/>
                </a:srgbClr>
              </a:buClr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fr-FR" sz="18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Troisième niveau </a:t>
            </a:r>
          </a:p>
          <a:p>
            <a:pPr marL="1600200" marR="0" lvl="3" indent="-22860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EA4E55">
                  <a:lumMod val="75000"/>
                </a:srgbClr>
              </a:buClr>
              <a:buSzTx/>
              <a:buFont typeface="Arial" panose="020B0604020202020204" pitchFamily="34" charset="0"/>
              <a:buChar char="▫"/>
              <a:tabLst/>
              <a:defRPr/>
            </a:pPr>
            <a:r>
              <a:rPr kumimoji="0" lang="fr-FR" sz="16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Quatrième niveau </a:t>
            </a:r>
          </a:p>
          <a:p>
            <a:pPr marL="2057400" marR="0" lvl="4" indent="-22860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EA4E55">
                  <a:lumMod val="75000"/>
                </a:srgbClr>
              </a:buClr>
              <a:buSzTx/>
              <a:buFont typeface="Arial" panose="020B0604020202020204" pitchFamily="34" charset="0"/>
              <a:buChar char="▪"/>
              <a:tabLst/>
              <a:defRPr/>
            </a:pPr>
            <a:r>
              <a:rPr kumimoji="0" lang="fr-FR" sz="15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Cinquième niveau </a:t>
            </a:r>
          </a:p>
        </p:txBody>
      </p:sp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696173" y="365126"/>
            <a:ext cx="10979890" cy="6005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 smtClean="0"/>
              <a:t>Modifiez le style du titre</a:t>
            </a:r>
            <a:endParaRPr lang="fr-FR" dirty="0"/>
          </a:p>
        </p:txBody>
      </p:sp>
      <p:sp>
        <p:nvSpPr>
          <p:cNvPr id="11" name="Espace réservé du numéro de diapositive 1"/>
          <p:cNvSpPr txBox="1">
            <a:spLocks/>
          </p:cNvSpPr>
          <p:nvPr userDrawn="1"/>
        </p:nvSpPr>
        <p:spPr>
          <a:xfrm>
            <a:off x="11172092" y="6541477"/>
            <a:ext cx="489611" cy="244962"/>
          </a:xfrm>
          <a:prstGeom prst="rect">
            <a:avLst/>
          </a:prstGeom>
          <a:noFill/>
        </p:spPr>
        <p:txBody>
          <a:bodyPr vert="horz" lIns="0" tIns="0" rIns="0" bIns="0" rtlCol="0" anchor="ctr"/>
          <a:lstStyle>
            <a:defPPr>
              <a:defRPr lang="fr-FR"/>
            </a:defPPr>
            <a:lvl1pPr marL="0" algn="ctr" defTabSz="914400" rtl="0" eaLnBrk="1" latinLnBrk="0" hangingPunct="1">
              <a:defRPr sz="700" kern="1200">
                <a:solidFill>
                  <a:schemeClr val="bg1"/>
                </a:solidFill>
                <a:latin typeface="Arial Narrow" panose="020B0606020202030204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673CE273-56D8-4DF5-AF26-13F824466A73}" type="slidenum">
              <a:rPr lang="fr-FR" sz="1000" b="1" smtClean="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cs typeface="Helvetica Neue Medium"/>
              </a:rPr>
              <a:pPr algn="r"/>
              <a:t>‹N°›</a:t>
            </a:fld>
            <a:endParaRPr lang="fr-FR" sz="800" b="1" dirty="0">
              <a:solidFill>
                <a:schemeClr val="tx1">
                  <a:lumMod val="50000"/>
                  <a:lumOff val="50000"/>
                </a:schemeClr>
              </a:solidFill>
              <a:latin typeface="+mj-lt"/>
              <a:cs typeface="Helvetica Neue Medium"/>
            </a:endParaRPr>
          </a:p>
        </p:txBody>
      </p:sp>
      <p:pic>
        <p:nvPicPr>
          <p:cNvPr id="4" name="Image 3"/>
          <p:cNvPicPr>
            <a:picLocks noChangeAspect="1"/>
          </p:cNvPicPr>
          <p:nvPr userDrawn="1"/>
        </p:nvPicPr>
        <p:blipFill rotWithShape="1"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37" t="-5286" r="36598" b="25035"/>
          <a:stretch/>
        </p:blipFill>
        <p:spPr>
          <a:xfrm>
            <a:off x="792259" y="6505883"/>
            <a:ext cx="997009" cy="280555"/>
          </a:xfrm>
          <a:prstGeom prst="rect">
            <a:avLst/>
          </a:prstGeom>
        </p:spPr>
      </p:pic>
      <p:pic>
        <p:nvPicPr>
          <p:cNvPr id="6" name="Image 5" descr="logoterritoiredavenir2.png"/>
          <p:cNvPicPr>
            <a:picLocks noChangeAspect="1"/>
          </p:cNvPicPr>
          <p:nvPr userDrawn="1"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1988" y="6524819"/>
            <a:ext cx="214185" cy="2341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8369059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7" r:id="rId1"/>
    <p:sldLayoutId id="2147483676" r:id="rId2"/>
    <p:sldLayoutId id="2147483682" r:id="rId3"/>
    <p:sldLayoutId id="2147483683" r:id="rId4"/>
    <p:sldLayoutId id="2147483656" r:id="rId5"/>
    <p:sldLayoutId id="2147483675" r:id="rId6"/>
    <p:sldLayoutId id="2147483681" r:id="rId7"/>
  </p:sldLayoutIdLst>
  <p:timing>
    <p:tnLst>
      <p:par>
        <p:cTn id="1" dur="indefinite" restart="never" nodeType="tmRoot"/>
      </p:par>
    </p:tnLst>
  </p:timing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2400" b="1" kern="1200" baseline="0">
          <a:solidFill>
            <a:schemeClr val="tx1">
              <a:lumMod val="75000"/>
              <a:lumOff val="25000"/>
            </a:schemeClr>
          </a:solidFill>
          <a:latin typeface="Montserrat Black" panose="00000A00000000000000" pitchFamily="2" charset="0"/>
          <a:ea typeface="+mj-ea"/>
          <a:cs typeface="+mj-cs"/>
        </a:defRPr>
      </a:lvl1pPr>
    </p:titleStyle>
    <p:bodyStyle>
      <a:lvl1pPr marL="0" marR="0" indent="0" algn="l" defTabSz="914400" rtl="0" eaLnBrk="1" fontAlgn="auto" latinLnBrk="0" hangingPunct="1">
        <a:lnSpc>
          <a:spcPct val="100000"/>
        </a:lnSpc>
        <a:spcBef>
          <a:spcPts val="600"/>
        </a:spcBef>
        <a:spcAft>
          <a:spcPts val="0"/>
        </a:spcAft>
        <a:buClr>
          <a:schemeClr val="accent4"/>
        </a:buClr>
        <a:buSzTx/>
        <a:buFont typeface="Arial" panose="020B0604020202020204" pitchFamily="34" charset="0"/>
        <a:buNone/>
        <a:tabLst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685800" marR="0" indent="-228600" algn="l" defTabSz="914400" rtl="0" eaLnBrk="1" fontAlgn="auto" latinLnBrk="0" hangingPunct="1">
        <a:lnSpc>
          <a:spcPct val="100000"/>
        </a:lnSpc>
        <a:spcBef>
          <a:spcPts val="600"/>
        </a:spcBef>
        <a:spcAft>
          <a:spcPts val="0"/>
        </a:spcAft>
        <a:buClr>
          <a:schemeClr val="accent4"/>
        </a:buClr>
        <a:buSzTx/>
        <a:buFont typeface="Arial" panose="020B0604020202020204" pitchFamily="34" charset="0"/>
        <a:buChar char="□"/>
        <a:tabLst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marR="0" indent="-228600" algn="l" defTabSz="914400" rtl="0" eaLnBrk="1" fontAlgn="auto" latinLnBrk="0" hangingPunct="1">
        <a:lnSpc>
          <a:spcPct val="100000"/>
        </a:lnSpc>
        <a:spcBef>
          <a:spcPts val="600"/>
        </a:spcBef>
        <a:spcAft>
          <a:spcPts val="0"/>
        </a:spcAft>
        <a:buClr>
          <a:schemeClr val="accent4"/>
        </a:buClr>
        <a:buSzTx/>
        <a:buFont typeface="Wingdings" panose="05000000000000000000" pitchFamily="2" charset="2"/>
        <a:buChar char="§"/>
        <a:tabLst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marR="0" indent="-228600" algn="l" defTabSz="914400" rtl="0" eaLnBrk="1" fontAlgn="auto" latinLnBrk="0" hangingPunct="1">
        <a:lnSpc>
          <a:spcPct val="100000"/>
        </a:lnSpc>
        <a:spcBef>
          <a:spcPts val="600"/>
        </a:spcBef>
        <a:spcAft>
          <a:spcPts val="0"/>
        </a:spcAft>
        <a:buClr>
          <a:schemeClr val="accent4"/>
        </a:buClr>
        <a:buSzTx/>
        <a:buFont typeface="Arial" panose="020B0604020202020204" pitchFamily="34" charset="0"/>
        <a:buChar char="▫"/>
        <a:tabLst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marR="0" indent="-228600" algn="l" defTabSz="914400" rtl="0" eaLnBrk="1" fontAlgn="auto" latinLnBrk="0" hangingPunct="1">
        <a:lnSpc>
          <a:spcPct val="100000"/>
        </a:lnSpc>
        <a:spcBef>
          <a:spcPts val="600"/>
        </a:spcBef>
        <a:spcAft>
          <a:spcPts val="0"/>
        </a:spcAft>
        <a:buClr>
          <a:schemeClr val="accent4"/>
        </a:buClr>
        <a:buSzTx/>
        <a:buFont typeface="Arial" panose="020B0604020202020204" pitchFamily="34" charset="0"/>
        <a:buChar char="▪"/>
        <a:tabLst/>
        <a:defRPr sz="105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 mod="1">
    <p:ext uri="{27BBF7A9-308A-43DC-89C8-2F10F3537804}">
      <p15:sldGuideLst xmlns:p15="http://schemas.microsoft.com/office/powerpoint/2012/main">
        <p15:guide id="1" pos="7355" userDrawn="1">
          <p15:clr>
            <a:srgbClr val="F26B43"/>
          </p15:clr>
        </p15:guide>
        <p15:guide id="2" pos="325" userDrawn="1">
          <p15:clr>
            <a:srgbClr val="F26B43"/>
          </p15:clr>
        </p15:guide>
        <p15:guide id="3" pos="438" userDrawn="1">
          <p15:clr>
            <a:srgbClr val="F26B43"/>
          </p15:clr>
        </p15:guide>
        <p15:guide id="4" pos="506" userDrawn="1">
          <p15:clr>
            <a:srgbClr val="F26B43"/>
          </p15:clr>
        </p15:guide>
        <p15:guide id="5" orient="horz" pos="935" userDrawn="1">
          <p15:clr>
            <a:srgbClr val="F26B43"/>
          </p15:clr>
        </p15:guide>
        <p15:guide id="6" orient="horz" pos="3929" userDrawn="1">
          <p15:clr>
            <a:srgbClr val="F26B43"/>
          </p15:clr>
        </p15:guide>
        <p15:guide id="7" orient="horz" pos="4110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1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hyperlink" Target="http://service-gce-tutorielaccr.sigce.caisse-epargne.fr/Ordi_Portable/story.html" TargetMode="External"/><Relationship Id="rId1" Type="http://schemas.openxmlformats.org/officeDocument/2006/relationships/slideLayout" Target="../slideLayouts/slideLayout4.xml"/><Relationship Id="rId5" Type="http://schemas.microsoft.com/office/2007/relationships/hdphoto" Target="../media/hdphoto1.wdp"/><Relationship Id="rId4" Type="http://schemas.openxmlformats.org/officeDocument/2006/relationships/image" Target="../media/image15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8.png"/><Relationship Id="rId13" Type="http://schemas.openxmlformats.org/officeDocument/2006/relationships/image" Target="../media/image17.wmf"/><Relationship Id="rId18" Type="http://schemas.openxmlformats.org/officeDocument/2006/relationships/oleObject" Target="../embeddings/oleObject5.bin"/><Relationship Id="rId3" Type="http://schemas.openxmlformats.org/officeDocument/2006/relationships/image" Target="../media/image23.png"/><Relationship Id="rId21" Type="http://schemas.openxmlformats.org/officeDocument/2006/relationships/image" Target="../media/image21.wmf"/><Relationship Id="rId7" Type="http://schemas.openxmlformats.org/officeDocument/2006/relationships/image" Target="../media/image27.png"/><Relationship Id="rId12" Type="http://schemas.openxmlformats.org/officeDocument/2006/relationships/oleObject" Target="../embeddings/oleObject2.bin"/><Relationship Id="rId17" Type="http://schemas.openxmlformats.org/officeDocument/2006/relationships/image" Target="../media/image19.wmf"/><Relationship Id="rId2" Type="http://schemas.openxmlformats.org/officeDocument/2006/relationships/slideLayout" Target="../slideLayouts/slideLayout4.xml"/><Relationship Id="rId16" Type="http://schemas.openxmlformats.org/officeDocument/2006/relationships/oleObject" Target="../embeddings/oleObject4.bin"/><Relationship Id="rId20" Type="http://schemas.openxmlformats.org/officeDocument/2006/relationships/oleObject" Target="../embeddings/oleObject6.bin"/><Relationship Id="rId1" Type="http://schemas.openxmlformats.org/officeDocument/2006/relationships/vmlDrawing" Target="../drawings/vmlDrawing1.vml"/><Relationship Id="rId6" Type="http://schemas.openxmlformats.org/officeDocument/2006/relationships/image" Target="../media/image26.png"/><Relationship Id="rId11" Type="http://schemas.openxmlformats.org/officeDocument/2006/relationships/image" Target="../media/image16.wmf"/><Relationship Id="rId5" Type="http://schemas.openxmlformats.org/officeDocument/2006/relationships/image" Target="../media/image25.png"/><Relationship Id="rId15" Type="http://schemas.openxmlformats.org/officeDocument/2006/relationships/image" Target="../media/image18.wmf"/><Relationship Id="rId23" Type="http://schemas.openxmlformats.org/officeDocument/2006/relationships/image" Target="../media/image22.wmf"/><Relationship Id="rId10" Type="http://schemas.openxmlformats.org/officeDocument/2006/relationships/oleObject" Target="../embeddings/oleObject1.bin"/><Relationship Id="rId19" Type="http://schemas.openxmlformats.org/officeDocument/2006/relationships/image" Target="../media/image20.wmf"/><Relationship Id="rId4" Type="http://schemas.openxmlformats.org/officeDocument/2006/relationships/image" Target="../media/image24.png"/><Relationship Id="rId9" Type="http://schemas.openxmlformats.org/officeDocument/2006/relationships/image" Target="../media/image29.png"/><Relationship Id="rId14" Type="http://schemas.openxmlformats.org/officeDocument/2006/relationships/oleObject" Target="../embeddings/oleObject3.bin"/><Relationship Id="rId22" Type="http://schemas.openxmlformats.org/officeDocument/2006/relationships/oleObject" Target="../embeddings/oleObject7.bin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ous-titre 1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sz="quarter" idx="10"/>
          </p:nvPr>
        </p:nvSpPr>
        <p:spPr/>
        <p:txBody>
          <a:bodyPr>
            <a:normAutofit fontScale="92500" lnSpcReduction="10000"/>
          </a:bodyPr>
          <a:lstStyle/>
          <a:p>
            <a:r>
              <a:rPr lang="fr-FR" dirty="0" smtClean="0"/>
              <a:t>8 mars 2021</a:t>
            </a:r>
            <a:endParaRPr lang="fr-FR" dirty="0"/>
          </a:p>
        </p:txBody>
      </p:sp>
      <p:sp>
        <p:nvSpPr>
          <p:cNvPr id="4" name="Titre 3"/>
          <p:cNvSpPr>
            <a:spLocks noGrp="1"/>
          </p:cNvSpPr>
          <p:nvPr>
            <p:ph type="ctrTitle"/>
          </p:nvPr>
        </p:nvSpPr>
        <p:spPr>
          <a:xfrm>
            <a:off x="2488069" y="1868354"/>
            <a:ext cx="7893698" cy="1817320"/>
          </a:xfrm>
        </p:spPr>
        <p:txBody>
          <a:bodyPr>
            <a:normAutofit fontScale="90000"/>
          </a:bodyPr>
          <a:lstStyle/>
          <a:p>
            <a:pPr algn="ctr"/>
            <a:r>
              <a:rPr lang="fr-FR" dirty="0" smtClean="0"/>
              <a:t>LE NOUVEAU PORTAIL MYSYS</a:t>
            </a:r>
            <a:br>
              <a:rPr lang="fr-FR" dirty="0" smtClean="0"/>
            </a:br>
            <a:r>
              <a:rPr lang="fr-FR" dirty="0" smtClean="0"/>
              <a:t>ET LA VENTE EN MOBILITE</a:t>
            </a:r>
            <a:endParaRPr lang="fr-FR" dirty="0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endParaRPr lang="fr-FR" dirty="0"/>
          </a:p>
        </p:txBody>
      </p:sp>
      <p:pic>
        <p:nvPicPr>
          <p:cNvPr id="6" name="Picture 2" descr="C:\Users\A6270354\AppData\Local\Microsoft\Windows\INetCache\Content.Outlook\O7G37I3P\icone portail - 256x256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63446" y="3935966"/>
            <a:ext cx="742943" cy="7429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073992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exte 1"/>
          <p:cNvSpPr>
            <a:spLocks noGrp="1"/>
          </p:cNvSpPr>
          <p:nvPr>
            <p:ph type="body" sz="quarter" idx="13"/>
          </p:nvPr>
        </p:nvSpPr>
        <p:spPr>
          <a:xfrm>
            <a:off x="3707537" y="2158614"/>
            <a:ext cx="7620201" cy="4023689"/>
          </a:xfrm>
        </p:spPr>
        <p:txBody>
          <a:bodyPr/>
          <a:lstStyle/>
          <a:p>
            <a:r>
              <a:rPr lang="fr-FR" dirty="0" smtClean="0"/>
              <a:t>Evolution du Portail en Mobilité/ fin du portail </a:t>
            </a:r>
            <a:r>
              <a:rPr lang="fr-FR" dirty="0" err="1" smtClean="0"/>
              <a:t>Myway</a:t>
            </a:r>
            <a:endParaRPr lang="fr-FR" dirty="0" smtClean="0"/>
          </a:p>
          <a:p>
            <a:r>
              <a:rPr lang="fr-FR" dirty="0" smtClean="0"/>
              <a:t>Quelles nouveautés?</a:t>
            </a:r>
          </a:p>
          <a:p>
            <a:r>
              <a:rPr lang="fr-FR" dirty="0" smtClean="0"/>
              <a:t>Les repères </a:t>
            </a:r>
          </a:p>
          <a:p>
            <a:r>
              <a:rPr lang="fr-FR" dirty="0" smtClean="0"/>
              <a:t>La vente en mobilité et son périmètre</a:t>
            </a:r>
          </a:p>
          <a:p>
            <a:r>
              <a:rPr lang="fr-FR" dirty="0" smtClean="0"/>
              <a:t>Des tutoriels à disposition</a:t>
            </a:r>
          </a:p>
          <a:p>
            <a:r>
              <a:rPr lang="fr-FR" dirty="0" smtClean="0"/>
              <a:t>Des book pour aller plus loin</a:t>
            </a:r>
          </a:p>
          <a:p>
            <a:endParaRPr lang="fr-FR" dirty="0" smtClean="0"/>
          </a:p>
        </p:txBody>
      </p:sp>
    </p:spTree>
    <p:extLst>
      <p:ext uri="{BB962C8B-B14F-4D97-AF65-F5344CB8AC3E}">
        <p14:creationId xmlns:p14="http://schemas.microsoft.com/office/powerpoint/2010/main" val="31049022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Espace réservé du contenu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479546" y="1647645"/>
            <a:ext cx="7274262" cy="4675907"/>
          </a:xfrm>
          <a:prstGeom prst="rect">
            <a:avLst/>
          </a:prstGeom>
        </p:spPr>
      </p:pic>
      <p:sp>
        <p:nvSpPr>
          <p:cNvPr id="3" name="Espace réservé du texte 2"/>
          <p:cNvSpPr>
            <a:spLocks noGrp="1"/>
          </p:cNvSpPr>
          <p:nvPr>
            <p:ph type="body" sz="quarter" idx="12"/>
          </p:nvPr>
        </p:nvSpPr>
        <p:spPr>
          <a:xfrm>
            <a:off x="695546" y="405289"/>
            <a:ext cx="10980738" cy="856619"/>
          </a:xfrm>
        </p:spPr>
        <p:txBody>
          <a:bodyPr/>
          <a:lstStyle/>
          <a:p>
            <a:r>
              <a:rPr lang="fr-FR" dirty="0" smtClean="0"/>
              <a:t>EVOLUTION DU PORTAIL EN MOBILITE</a:t>
            </a:r>
            <a:endParaRPr lang="fr-FR" dirty="0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r>
              <a:rPr lang="fr-FR" dirty="0" smtClean="0"/>
              <a:t>1</a:t>
            </a:r>
            <a:endParaRPr lang="fr-FR" dirty="0"/>
          </a:p>
        </p:txBody>
      </p:sp>
      <p:sp>
        <p:nvSpPr>
          <p:cNvPr id="6" name="Espace réservé du texte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fr-FR" dirty="0" smtClean="0"/>
              <a:t>LE NOUVEAU PORTAIL MYSYS</a:t>
            </a:r>
            <a:endParaRPr lang="fr-FR" dirty="0"/>
          </a:p>
        </p:txBody>
      </p:sp>
      <p:sp>
        <p:nvSpPr>
          <p:cNvPr id="7" name="ZoneTexte 6"/>
          <p:cNvSpPr txBox="1"/>
          <p:nvPr/>
        </p:nvSpPr>
        <p:spPr>
          <a:xfrm>
            <a:off x="7753808" y="1569965"/>
            <a:ext cx="3940117" cy="48013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b="1" dirty="0" smtClean="0">
                <a:solidFill>
                  <a:srgbClr val="C00000"/>
                </a:solidFill>
              </a:rPr>
              <a:t>A RETENIR </a:t>
            </a:r>
          </a:p>
          <a:p>
            <a:pPr algn="ctr"/>
            <a:endParaRPr lang="fr-FR" b="1" dirty="0">
              <a:solidFill>
                <a:srgbClr val="C00000"/>
              </a:solidFill>
            </a:endParaRPr>
          </a:p>
          <a:p>
            <a:endParaRPr lang="fr-FR" dirty="0" smtClean="0"/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fr-FR" sz="1400" dirty="0" smtClean="0">
                <a:solidFill>
                  <a:srgbClr val="C00000"/>
                </a:solidFill>
              </a:rPr>
              <a:t>Phase I</a:t>
            </a:r>
            <a:r>
              <a:rPr lang="fr-FR" sz="1400" dirty="0" smtClean="0"/>
              <a:t> : Le nouveau portail </a:t>
            </a:r>
            <a:r>
              <a:rPr lang="fr-FR" sz="1400" dirty="0" err="1" smtClean="0"/>
              <a:t>Mysys</a:t>
            </a:r>
            <a:r>
              <a:rPr lang="fr-FR" sz="1400" dirty="0" smtClean="0"/>
              <a:t> est opérationnel. Les promoteurs ont été pilotes et peuvent vous accompagner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endParaRPr lang="fr-FR" sz="1400" dirty="0" smtClean="0"/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fr-FR" sz="1400" dirty="0" smtClean="0"/>
              <a:t>Le portail MYWAY en mobilité </a:t>
            </a:r>
            <a:r>
              <a:rPr lang="fr-FR" sz="1400" dirty="0" smtClean="0">
                <a:solidFill>
                  <a:srgbClr val="C00000"/>
                </a:solidFill>
              </a:rPr>
              <a:t>ne sera plus accessible à partir du 15/03/2021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endParaRPr lang="fr-FR" sz="1400" dirty="0"/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fr-FR" sz="1400" dirty="0" smtClean="0"/>
              <a:t>La vente en mobilité est disponible sur le nouveau portail </a:t>
            </a:r>
            <a:r>
              <a:rPr lang="fr-FR" sz="1400" dirty="0" err="1" smtClean="0"/>
              <a:t>Mysys</a:t>
            </a:r>
            <a:endParaRPr lang="fr-FR" sz="1400" dirty="0" smtClean="0"/>
          </a:p>
          <a:p>
            <a:pPr marL="285750" indent="-285750">
              <a:buFont typeface="Wingdings" panose="05000000000000000000" pitchFamily="2" charset="2"/>
              <a:buChar char="§"/>
            </a:pPr>
            <a:endParaRPr lang="fr-FR" sz="1400" dirty="0" smtClean="0"/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fr-FR" sz="1400" dirty="0" smtClean="0"/>
              <a:t>Toutes les consultations sur le PCM sont présentes sur le nouveau portail </a:t>
            </a:r>
            <a:r>
              <a:rPr lang="fr-FR" sz="1400" dirty="0" err="1" smtClean="0"/>
              <a:t>Mysys</a:t>
            </a:r>
            <a:endParaRPr lang="fr-FR" sz="1400" dirty="0" smtClean="0"/>
          </a:p>
          <a:p>
            <a:pPr marL="285750" indent="-285750">
              <a:buFont typeface="Wingdings" panose="05000000000000000000" pitchFamily="2" charset="2"/>
              <a:buChar char="§"/>
            </a:pPr>
            <a:endParaRPr lang="fr-FR" sz="1400" dirty="0"/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fr-FR" sz="1400" dirty="0" smtClean="0">
                <a:solidFill>
                  <a:srgbClr val="C00000"/>
                </a:solidFill>
              </a:rPr>
              <a:t>Phase II </a:t>
            </a:r>
            <a:r>
              <a:rPr lang="fr-FR" sz="1400" dirty="0" smtClean="0"/>
              <a:t>: le nouveau portail </a:t>
            </a:r>
            <a:r>
              <a:rPr lang="fr-FR" sz="1400" dirty="0" err="1" smtClean="0"/>
              <a:t>Mysys</a:t>
            </a:r>
            <a:r>
              <a:rPr lang="fr-FR" sz="1400" dirty="0" smtClean="0"/>
              <a:t> remplacera le PCM actuel au troisième trimestre 2021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endParaRPr lang="fr-FR" sz="1400" dirty="0"/>
          </a:p>
          <a:p>
            <a:pPr marL="285750" indent="-285750">
              <a:buFont typeface="Wingdings" panose="05000000000000000000" pitchFamily="2" charset="2"/>
              <a:buChar char="§"/>
            </a:pPr>
            <a:endParaRPr lang="fr-FR" sz="1400" dirty="0"/>
          </a:p>
        </p:txBody>
      </p:sp>
      <p:cxnSp>
        <p:nvCxnSpPr>
          <p:cNvPr id="8" name="Connecteur droit 7"/>
          <p:cNvCxnSpPr/>
          <p:nvPr/>
        </p:nvCxnSpPr>
        <p:spPr>
          <a:xfrm>
            <a:off x="7625744" y="1828800"/>
            <a:ext cx="0" cy="4149306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ZoneTexte 8"/>
          <p:cNvSpPr txBox="1"/>
          <p:nvPr/>
        </p:nvSpPr>
        <p:spPr>
          <a:xfrm>
            <a:off x="587546" y="5201729"/>
            <a:ext cx="1539036" cy="307777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fr-FR" sz="1400" b="1" dirty="0" smtClean="0">
                <a:solidFill>
                  <a:srgbClr val="C00000"/>
                </a:solidFill>
              </a:rPr>
              <a:t>Ambition</a:t>
            </a:r>
            <a:endParaRPr lang="fr-FR" sz="1400" b="1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743506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Espace réservé du contenu 5"/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t="8118"/>
          <a:stretch/>
        </p:blipFill>
        <p:spPr>
          <a:xfrm>
            <a:off x="1544128" y="1417573"/>
            <a:ext cx="8952902" cy="5000480"/>
          </a:xfrm>
          <a:prstGeom prst="rect">
            <a:avLst/>
          </a:prstGeom>
        </p:spPr>
      </p:pic>
      <p:sp>
        <p:nvSpPr>
          <p:cNvPr id="3" name="Espace réservé du texte 2"/>
          <p:cNvSpPr>
            <a:spLocks noGrp="1"/>
          </p:cNvSpPr>
          <p:nvPr>
            <p:ph type="body" sz="quarter" idx="12"/>
          </p:nvPr>
        </p:nvSpPr>
        <p:spPr>
          <a:xfrm>
            <a:off x="695546" y="349004"/>
            <a:ext cx="10980738" cy="856619"/>
          </a:xfrm>
        </p:spPr>
        <p:txBody>
          <a:bodyPr/>
          <a:lstStyle/>
          <a:p>
            <a:r>
              <a:rPr lang="fr-FR" dirty="0" smtClean="0"/>
              <a:t>QUELLES NOUVEAUTES ? </a:t>
            </a:r>
            <a:endParaRPr lang="fr-FR" dirty="0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r>
              <a:rPr lang="fr-FR" dirty="0" smtClean="0"/>
              <a:t>2</a:t>
            </a:r>
            <a:endParaRPr lang="fr-FR" dirty="0"/>
          </a:p>
        </p:txBody>
      </p:sp>
      <p:sp>
        <p:nvSpPr>
          <p:cNvPr id="7" name="Espace réservé du texte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fr-FR" dirty="0" smtClean="0"/>
              <a:t>LE NOUVEAU PORTAIL MYSYS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9407772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Espace réservé du contenu 6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761117" y="1554552"/>
            <a:ext cx="7207580" cy="4642605"/>
          </a:xfrm>
          <a:prstGeom prst="rect">
            <a:avLst/>
          </a:prstGeom>
        </p:spPr>
      </p:pic>
      <p:sp>
        <p:nvSpPr>
          <p:cNvPr id="3" name="Espace réservé du texte 2"/>
          <p:cNvSpPr>
            <a:spLocks noGrp="1"/>
          </p:cNvSpPr>
          <p:nvPr>
            <p:ph type="body" sz="quarter" idx="12"/>
          </p:nvPr>
        </p:nvSpPr>
        <p:spPr>
          <a:xfrm>
            <a:off x="695546" y="375469"/>
            <a:ext cx="10980738" cy="856619"/>
          </a:xfrm>
        </p:spPr>
        <p:txBody>
          <a:bodyPr/>
          <a:lstStyle/>
          <a:p>
            <a:r>
              <a:rPr lang="fr-FR" dirty="0" smtClean="0"/>
              <a:t>LES REPERES </a:t>
            </a:r>
            <a:endParaRPr lang="fr-FR" dirty="0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r>
              <a:rPr lang="fr-FR" dirty="0" smtClean="0"/>
              <a:t>3</a:t>
            </a:r>
            <a:endParaRPr lang="fr-FR" dirty="0"/>
          </a:p>
        </p:txBody>
      </p:sp>
      <p:sp>
        <p:nvSpPr>
          <p:cNvPr id="6" name="Espace réservé du texte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fr-FR" dirty="0" smtClean="0"/>
              <a:t>LE NOUVEAU PORTAIL MYSYS</a:t>
            </a:r>
            <a:endParaRPr lang="fr-FR" dirty="0"/>
          </a:p>
        </p:txBody>
      </p:sp>
      <p:pic>
        <p:nvPicPr>
          <p:cNvPr id="8" name="Image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14002" y="3496574"/>
            <a:ext cx="2886478" cy="2067213"/>
          </a:xfrm>
          <a:prstGeom prst="rect">
            <a:avLst/>
          </a:prstGeom>
        </p:spPr>
      </p:pic>
      <p:pic>
        <p:nvPicPr>
          <p:cNvPr id="9" name="Image 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61713" y="2754234"/>
            <a:ext cx="2191056" cy="6001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928568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exte 2"/>
          <p:cNvSpPr>
            <a:spLocks noGrp="1"/>
          </p:cNvSpPr>
          <p:nvPr>
            <p:ph type="body" sz="quarter" idx="12"/>
          </p:nvPr>
        </p:nvSpPr>
        <p:spPr>
          <a:xfrm>
            <a:off x="695325" y="381019"/>
            <a:ext cx="10980738" cy="856619"/>
          </a:xfrm>
        </p:spPr>
        <p:txBody>
          <a:bodyPr/>
          <a:lstStyle/>
          <a:p>
            <a:r>
              <a:rPr lang="fr-FR" dirty="0" smtClean="0"/>
              <a:t>LES REPERES </a:t>
            </a:r>
            <a:endParaRPr lang="fr-FR" dirty="0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r>
              <a:rPr lang="fr-FR" dirty="0" smtClean="0"/>
              <a:t>3</a:t>
            </a:r>
            <a:endParaRPr lang="fr-FR" dirty="0"/>
          </a:p>
        </p:txBody>
      </p:sp>
      <p:sp>
        <p:nvSpPr>
          <p:cNvPr id="6" name="Espace réservé du texte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fr-FR" dirty="0" smtClean="0"/>
              <a:t>LE NOUVEAU PORTAIL MYSYS</a:t>
            </a:r>
            <a:endParaRPr lang="fr-FR" dirty="0"/>
          </a:p>
        </p:txBody>
      </p:sp>
      <p:sp>
        <p:nvSpPr>
          <p:cNvPr id="2" name="Espace réservé du contenu 1"/>
          <p:cNvSpPr>
            <a:spLocks noGrp="1"/>
          </p:cNvSpPr>
          <p:nvPr>
            <p:ph idx="1"/>
          </p:nvPr>
        </p:nvSpPr>
        <p:spPr>
          <a:xfrm>
            <a:off x="587546" y="1791922"/>
            <a:ext cx="10980738" cy="4386186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fr-FR" b="1" dirty="0" smtClean="0">
                <a:solidFill>
                  <a:srgbClr val="C00000"/>
                </a:solidFill>
              </a:rPr>
              <a:t>Le bandeau de navigation</a:t>
            </a:r>
          </a:p>
          <a:p>
            <a:pPr marL="0" indent="0">
              <a:buNone/>
            </a:pPr>
            <a:r>
              <a:rPr lang="fr-FR" b="1" kern="0" dirty="0">
                <a:solidFill>
                  <a:srgbClr val="C00000"/>
                </a:solidFill>
                <a:latin typeface="Arial Narrow" panose="020B0606020202030204" pitchFamily="34" charset="0"/>
              </a:rPr>
              <a:t>Véritable poste central,</a:t>
            </a:r>
            <a:r>
              <a:rPr lang="fr-FR" b="1" kern="0" dirty="0">
                <a:solidFill>
                  <a:prstClr val="black">
                    <a:lumMod val="75000"/>
                    <a:lumOff val="25000"/>
                  </a:prstClr>
                </a:solidFill>
                <a:latin typeface="Arial Narrow" panose="020B0606020202030204" pitchFamily="34" charset="0"/>
              </a:rPr>
              <a:t> le bandeau présente les accès aux applications adaptées aux types de clients </a:t>
            </a:r>
            <a:r>
              <a:rPr lang="fr-FR" sz="1400" kern="0" dirty="0">
                <a:solidFill>
                  <a:prstClr val="black">
                    <a:lumMod val="75000"/>
                    <a:lumOff val="25000"/>
                  </a:prstClr>
                </a:solidFill>
                <a:latin typeface="Arial Narrow" panose="020B0606020202030204" pitchFamily="34" charset="0"/>
              </a:rPr>
              <a:t>(Personne physique, morale ou Pro/EI)</a:t>
            </a:r>
            <a:r>
              <a:rPr lang="fr-FR" kern="0" dirty="0">
                <a:solidFill>
                  <a:prstClr val="black">
                    <a:lumMod val="75000"/>
                    <a:lumOff val="25000"/>
                  </a:prstClr>
                </a:solidFill>
                <a:latin typeface="Arial Narrow" panose="020B0606020202030204" pitchFamily="34" charset="0"/>
              </a:rPr>
              <a:t> </a:t>
            </a:r>
            <a:r>
              <a:rPr lang="fr-FR" b="1" kern="0" dirty="0">
                <a:solidFill>
                  <a:prstClr val="black">
                    <a:lumMod val="75000"/>
                    <a:lumOff val="25000"/>
                  </a:prstClr>
                </a:solidFill>
                <a:latin typeface="Arial Narrow" panose="020B0606020202030204" pitchFamily="34" charset="0"/>
              </a:rPr>
              <a:t>et tient compte des habilitations de l’utilisateur </a:t>
            </a:r>
          </a:p>
          <a:p>
            <a:endParaRPr lang="fr-FR" dirty="0" smtClean="0"/>
          </a:p>
          <a:p>
            <a:endParaRPr lang="fr-FR" dirty="0"/>
          </a:p>
          <a:p>
            <a:endParaRPr lang="fr-FR" dirty="0" smtClean="0"/>
          </a:p>
          <a:p>
            <a:endParaRPr lang="fr-FR" dirty="0"/>
          </a:p>
          <a:p>
            <a:endParaRPr lang="fr-FR" dirty="0" smtClean="0"/>
          </a:p>
          <a:p>
            <a:endParaRPr lang="fr-FR" dirty="0" smtClean="0"/>
          </a:p>
          <a:p>
            <a:pPr marL="0" lvl="0" indent="0">
              <a:spcBef>
                <a:spcPts val="0"/>
              </a:spcBef>
              <a:buClrTx/>
              <a:buNone/>
              <a:defRPr/>
            </a:pPr>
            <a:endParaRPr lang="fr-FR" b="1" kern="0" dirty="0" smtClean="0">
              <a:solidFill>
                <a:prstClr val="black">
                  <a:lumMod val="75000"/>
                  <a:lumOff val="25000"/>
                </a:prstClr>
              </a:solidFill>
              <a:latin typeface="Arial Narrow" panose="020B0606020202030204" pitchFamily="34" charset="0"/>
            </a:endParaRPr>
          </a:p>
          <a:p>
            <a:pPr marL="0" lvl="0" indent="0">
              <a:spcBef>
                <a:spcPts val="0"/>
              </a:spcBef>
              <a:buClrTx/>
              <a:buNone/>
              <a:defRPr/>
            </a:pPr>
            <a:r>
              <a:rPr lang="fr-FR" b="1" kern="0" dirty="0" smtClean="0">
                <a:solidFill>
                  <a:srgbClr val="C00000"/>
                </a:solidFill>
                <a:latin typeface="Arial Narrow" panose="020B0606020202030204" pitchFamily="34" charset="0"/>
              </a:rPr>
              <a:t>LES </a:t>
            </a:r>
            <a:r>
              <a:rPr lang="fr-FR" b="1" kern="0" dirty="0">
                <a:solidFill>
                  <a:srgbClr val="C00000"/>
                </a:solidFill>
                <a:latin typeface="Arial Narrow" panose="020B0606020202030204" pitchFamily="34" charset="0"/>
              </a:rPr>
              <a:t>+</a:t>
            </a:r>
            <a:r>
              <a:rPr lang="fr-FR" b="1" kern="0" dirty="0">
                <a:solidFill>
                  <a:prstClr val="black">
                    <a:lumMod val="75000"/>
                    <a:lumOff val="25000"/>
                  </a:prstClr>
                </a:solidFill>
                <a:latin typeface="Arial Narrow" panose="020B0606020202030204" pitchFamily="34" charset="0"/>
              </a:rPr>
              <a:t> :</a:t>
            </a:r>
          </a:p>
          <a:p>
            <a:pPr marL="285750" lvl="0" indent="-285750">
              <a:spcBef>
                <a:spcPts val="0"/>
              </a:spcBef>
              <a:buClrTx/>
              <a:buFont typeface="Wingdings" panose="05000000000000000000" pitchFamily="2" charset="2"/>
              <a:buChar char="Ø"/>
              <a:defRPr/>
            </a:pPr>
            <a:r>
              <a:rPr lang="fr-FR" sz="1200" b="1" kern="0" dirty="0">
                <a:solidFill>
                  <a:prstClr val="black">
                    <a:lumMod val="75000"/>
                    <a:lumOff val="25000"/>
                  </a:prstClr>
                </a:solidFill>
                <a:latin typeface="Arial Narrow" panose="020B0606020202030204" pitchFamily="34" charset="0"/>
              </a:rPr>
              <a:t>Pictogrammes d’accès directs aux applications les plus fréquemment utilisées (Agenda, CRE…)</a:t>
            </a:r>
          </a:p>
          <a:p>
            <a:pPr marL="285750" lvl="0" indent="-285750">
              <a:spcBef>
                <a:spcPts val="0"/>
              </a:spcBef>
              <a:buClrTx/>
              <a:buFont typeface="Wingdings" panose="05000000000000000000" pitchFamily="2" charset="2"/>
              <a:buChar char="Ø"/>
              <a:defRPr/>
            </a:pPr>
            <a:r>
              <a:rPr lang="fr-FR" sz="1200" b="1" kern="0" dirty="0">
                <a:solidFill>
                  <a:prstClr val="black">
                    <a:lumMod val="75000"/>
                    <a:lumOff val="25000"/>
                  </a:prstClr>
                </a:solidFill>
                <a:latin typeface="Arial Narrow" panose="020B0606020202030204" pitchFamily="34" charset="0"/>
              </a:rPr>
              <a:t>Pictogrammes de regroupements qui vous présentent sous la forme d’une liste les autres applications disponibles (Alertes, Opportunités, Engagements, Autres applis …. )</a:t>
            </a:r>
          </a:p>
          <a:p>
            <a:pPr marL="285750" lvl="0" indent="-285750">
              <a:spcBef>
                <a:spcPts val="0"/>
              </a:spcBef>
              <a:buClrTx/>
              <a:buFont typeface="Wingdings" panose="05000000000000000000" pitchFamily="2" charset="2"/>
              <a:buChar char="Ø"/>
              <a:defRPr/>
            </a:pPr>
            <a:r>
              <a:rPr lang="fr-FR" sz="1200" b="1" kern="0" dirty="0">
                <a:solidFill>
                  <a:prstClr val="black">
                    <a:lumMod val="75000"/>
                    <a:lumOff val="25000"/>
                  </a:prstClr>
                </a:solidFill>
                <a:latin typeface="Arial Narrow" panose="020B0606020202030204" pitchFamily="34" charset="0"/>
              </a:rPr>
              <a:t>Pictogramme « Applis ouvertes » qui vous indique le nombre d’applications ouvertes pour ce client et permet de passer de l’une à l’autre</a:t>
            </a:r>
          </a:p>
          <a:p>
            <a:pPr marL="0" lvl="1" indent="0">
              <a:spcBef>
                <a:spcPts val="0"/>
              </a:spcBef>
              <a:buClrTx/>
              <a:buNone/>
              <a:defRPr/>
            </a:pPr>
            <a:r>
              <a:rPr lang="fr-FR" b="1" kern="0" dirty="0">
                <a:solidFill>
                  <a:prstClr val="black">
                    <a:lumMod val="75000"/>
                    <a:lumOff val="25000"/>
                  </a:prstClr>
                </a:solidFill>
                <a:latin typeface="Arial Narrow" panose="020B0606020202030204" pitchFamily="34" charset="0"/>
              </a:rPr>
              <a:t>Vous pouvez par exemple, ouvrir parallèlement, Connaissance client, la synthèse et l’historique du compte chèque et passer d’un écran à l’autre</a:t>
            </a:r>
          </a:p>
          <a:p>
            <a:pPr marL="0" indent="0">
              <a:buNone/>
            </a:pPr>
            <a:endParaRPr lang="fr-FR" dirty="0"/>
          </a:p>
          <a:p>
            <a:endParaRPr lang="fr-FR" dirty="0" smtClean="0"/>
          </a:p>
          <a:p>
            <a:endParaRPr lang="fr-FR" dirty="0"/>
          </a:p>
          <a:p>
            <a:pPr marL="0" indent="0">
              <a:buNone/>
            </a:pPr>
            <a:endParaRPr lang="fr-FR" dirty="0" smtClean="0"/>
          </a:p>
        </p:txBody>
      </p:sp>
      <p:pic>
        <p:nvPicPr>
          <p:cNvPr id="4" name="Imag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5325" y="2712590"/>
            <a:ext cx="10838540" cy="1211228"/>
          </a:xfrm>
          <a:prstGeom prst="rect">
            <a:avLst/>
          </a:prstGeom>
        </p:spPr>
      </p:pic>
      <p:sp>
        <p:nvSpPr>
          <p:cNvPr id="11" name="Rectangle 10"/>
          <p:cNvSpPr/>
          <p:nvPr/>
        </p:nvSpPr>
        <p:spPr>
          <a:xfrm>
            <a:off x="273294" y="3835218"/>
            <a:ext cx="10980738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defRPr/>
            </a:pPr>
            <a:r>
              <a:rPr lang="fr-FR" sz="1400" b="1" kern="0" dirty="0">
                <a:solidFill>
                  <a:prstClr val="black">
                    <a:lumMod val="75000"/>
                    <a:lumOff val="25000"/>
                  </a:prstClr>
                </a:solidFill>
                <a:latin typeface="Arial Narrow" panose="020B0606020202030204" pitchFamily="34" charset="0"/>
              </a:rPr>
              <a:t>Dès qu’un client est identifié, un bandeau de navigation adapté au type de client (PM, Pro, PP) se positionne en haut de l’écran. </a:t>
            </a:r>
          </a:p>
          <a:p>
            <a:pPr lvl="0" algn="ctr">
              <a:defRPr/>
            </a:pPr>
            <a:r>
              <a:rPr lang="fr-FR" sz="1400" b="1" kern="0" dirty="0">
                <a:solidFill>
                  <a:prstClr val="black">
                    <a:lumMod val="75000"/>
                    <a:lumOff val="25000"/>
                  </a:prstClr>
                </a:solidFill>
                <a:latin typeface="Arial Narrow" panose="020B0606020202030204" pitchFamily="34" charset="0"/>
              </a:rPr>
              <a:t>Ce bandeau est toujours présent quelque soit l’application ouverte et permet donc de lancer et de naviguer entres les pages.</a:t>
            </a:r>
          </a:p>
          <a:p>
            <a:pPr lvl="0" algn="ctr">
              <a:defRPr/>
            </a:pPr>
            <a:r>
              <a:rPr lang="fr-FR" sz="1400" b="1" kern="0" dirty="0">
                <a:solidFill>
                  <a:prstClr val="black">
                    <a:lumMod val="75000"/>
                    <a:lumOff val="25000"/>
                  </a:prstClr>
                </a:solidFill>
                <a:latin typeface="Arial Narrow" panose="020B0606020202030204" pitchFamily="34" charset="0"/>
              </a:rPr>
              <a:t>Le titre affiche la civilité, le nom, le prénom ou la raison sociale du client et son N° de personne. </a:t>
            </a:r>
          </a:p>
          <a:p>
            <a:pPr lvl="0" algn="ctr">
              <a:defRPr/>
            </a:pPr>
            <a:r>
              <a:rPr lang="fr-FR" sz="1400" b="1" kern="0" dirty="0">
                <a:solidFill>
                  <a:prstClr val="black">
                    <a:lumMod val="75000"/>
                    <a:lumOff val="25000"/>
                  </a:prstClr>
                </a:solidFill>
                <a:latin typeface="Arial Narrow" panose="020B0606020202030204" pitchFamily="34" charset="0"/>
              </a:rPr>
              <a:t>Des informations complémentaires peuvent apparaitre : EI, tiers, prospect, décédé, sous protection, personne clôturée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6382702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contenu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>
              <a:buClr>
                <a:srgbClr val="EA4E55">
                  <a:lumMod val="75000"/>
                </a:srgbClr>
              </a:buClr>
            </a:pPr>
            <a:endParaRPr lang="fr-FR" dirty="0">
              <a:solidFill>
                <a:prstClr val="black">
                  <a:lumMod val="75000"/>
                  <a:lumOff val="25000"/>
                </a:prstClr>
              </a:solidFill>
            </a:endParaRPr>
          </a:p>
          <a:p>
            <a:endParaRPr lang="fr-FR" dirty="0"/>
          </a:p>
        </p:txBody>
      </p:sp>
      <p:sp>
        <p:nvSpPr>
          <p:cNvPr id="3" name="Espace réservé du texte 2"/>
          <p:cNvSpPr>
            <a:spLocks noGrp="1"/>
          </p:cNvSpPr>
          <p:nvPr>
            <p:ph type="body" sz="quarter" idx="12"/>
          </p:nvPr>
        </p:nvSpPr>
        <p:spPr>
          <a:xfrm>
            <a:off x="695325" y="399445"/>
            <a:ext cx="10980738" cy="856619"/>
          </a:xfrm>
        </p:spPr>
        <p:txBody>
          <a:bodyPr/>
          <a:lstStyle/>
          <a:p>
            <a:r>
              <a:rPr lang="fr-FR" dirty="0" smtClean="0"/>
              <a:t>LA VENTE EN MOBILITE</a:t>
            </a:r>
            <a:endParaRPr lang="fr-FR" dirty="0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r>
              <a:rPr lang="fr-FR" dirty="0" smtClean="0"/>
              <a:t>4</a:t>
            </a:r>
            <a:endParaRPr lang="fr-FR" dirty="0"/>
          </a:p>
        </p:txBody>
      </p:sp>
      <p:pic>
        <p:nvPicPr>
          <p:cNvPr id="7" name="Espace réservé du contenu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83183" y="1626815"/>
            <a:ext cx="7068448" cy="461047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8" name="Rectangle à coins arrondis 7"/>
          <p:cNvSpPr/>
          <p:nvPr/>
        </p:nvSpPr>
        <p:spPr>
          <a:xfrm>
            <a:off x="5808001" y="3832626"/>
            <a:ext cx="998210" cy="447238"/>
          </a:xfrm>
          <a:prstGeom prst="roundRect">
            <a:avLst>
              <a:gd name="adj" fmla="val 26854"/>
            </a:avLst>
          </a:prstGeom>
          <a:noFill/>
          <a:ln w="38100" cap="flat" cmpd="sng" algn="ctr">
            <a:solidFill>
              <a:srgbClr val="7030A0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400" b="0" i="0" u="none" strike="noStrike" kern="0" cap="none" spc="0" normalizeH="0" baseline="0" noProof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  <a:sym typeface="Arial"/>
            </a:endParaRPr>
          </a:p>
        </p:txBody>
      </p:sp>
      <p:sp>
        <p:nvSpPr>
          <p:cNvPr id="9" name="Rectangle à coins arrondis 8"/>
          <p:cNvSpPr/>
          <p:nvPr/>
        </p:nvSpPr>
        <p:spPr>
          <a:xfrm>
            <a:off x="4739184" y="4680182"/>
            <a:ext cx="2687487" cy="682366"/>
          </a:xfrm>
          <a:prstGeom prst="roundRect">
            <a:avLst/>
          </a:prstGeom>
          <a:solidFill>
            <a:srgbClr val="66327A"/>
          </a:solidFill>
          <a:ln w="381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400" b="0" i="0" u="none" strike="noStrike" kern="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  <a:sym typeface="Arial"/>
              </a:rPr>
              <a:t>Présence du bouton souscrire sur la synthèse</a:t>
            </a:r>
          </a:p>
        </p:txBody>
      </p:sp>
      <p:sp>
        <p:nvSpPr>
          <p:cNvPr id="10" name="Rectangle 9"/>
          <p:cNvSpPr/>
          <p:nvPr/>
        </p:nvSpPr>
        <p:spPr>
          <a:xfrm>
            <a:off x="7763773" y="1626815"/>
            <a:ext cx="4188638" cy="379950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1" algn="ctr">
              <a:lnSpc>
                <a:spcPct val="90000"/>
              </a:lnSpc>
              <a:spcBef>
                <a:spcPts val="500"/>
              </a:spcBef>
              <a:buClr>
                <a:srgbClr val="581D74"/>
              </a:buClr>
            </a:pPr>
            <a:r>
              <a:rPr lang="fr-FR" sz="1400" b="1" dirty="0" smtClean="0">
                <a:solidFill>
                  <a:srgbClr val="C00000"/>
                </a:solidFill>
                <a:cs typeface="Arial" panose="020B0604020202020204" pitchFamily="34" charset="0"/>
              </a:rPr>
              <a:t>Quel périmètre?</a:t>
            </a:r>
            <a:endParaRPr lang="fr-FR" sz="1400" dirty="0">
              <a:solidFill>
                <a:srgbClr val="000000"/>
              </a:solidFill>
              <a:cs typeface="Arial" panose="020B0604020202020204" pitchFamily="34" charset="0"/>
            </a:endParaRPr>
          </a:p>
          <a:p>
            <a:pPr marL="685800" lvl="1" indent="-228600">
              <a:lnSpc>
                <a:spcPct val="90000"/>
              </a:lnSpc>
              <a:spcBef>
                <a:spcPts val="500"/>
              </a:spcBef>
              <a:buClr>
                <a:srgbClr val="581D74"/>
              </a:buClr>
              <a:buFont typeface="Symbol" panose="05050102010706020507" pitchFamily="18" charset="2"/>
              <a:buChar char=""/>
            </a:pPr>
            <a:endParaRPr lang="fr-FR" sz="1400" dirty="0" smtClean="0">
              <a:solidFill>
                <a:srgbClr val="000000"/>
              </a:solidFill>
              <a:cs typeface="Arial" panose="020B0604020202020204" pitchFamily="34" charset="0"/>
            </a:endParaRPr>
          </a:p>
          <a:p>
            <a:pPr marL="685800" lvl="1" indent="-228600">
              <a:lnSpc>
                <a:spcPct val="90000"/>
              </a:lnSpc>
              <a:spcBef>
                <a:spcPts val="500"/>
              </a:spcBef>
              <a:buClr>
                <a:srgbClr val="581D74"/>
              </a:buClr>
              <a:buFont typeface="Symbol" panose="05050102010706020507" pitchFamily="18" charset="2"/>
              <a:buChar char=""/>
            </a:pPr>
            <a:r>
              <a:rPr lang="fr-FR" sz="1400" dirty="0" smtClean="0">
                <a:solidFill>
                  <a:srgbClr val="000000"/>
                </a:solidFill>
                <a:cs typeface="Arial" panose="020B0604020202020204" pitchFamily="34" charset="0"/>
              </a:rPr>
              <a:t>Tous </a:t>
            </a:r>
            <a:r>
              <a:rPr lang="fr-FR" sz="1400" dirty="0">
                <a:solidFill>
                  <a:srgbClr val="000000"/>
                </a:solidFill>
                <a:cs typeface="Arial" panose="020B0604020202020204" pitchFamily="34" charset="0"/>
              </a:rPr>
              <a:t>les clients à l’exception des prospects </a:t>
            </a:r>
            <a:endParaRPr lang="fr-FR" sz="1400" dirty="0" smtClean="0">
              <a:solidFill>
                <a:srgbClr val="000000"/>
              </a:solidFill>
              <a:cs typeface="Arial" panose="020B0604020202020204" pitchFamily="34" charset="0"/>
            </a:endParaRPr>
          </a:p>
          <a:p>
            <a:pPr marL="685800" lvl="1" indent="-228600">
              <a:lnSpc>
                <a:spcPct val="90000"/>
              </a:lnSpc>
              <a:spcBef>
                <a:spcPts val="500"/>
              </a:spcBef>
              <a:buClr>
                <a:srgbClr val="581D74"/>
              </a:buClr>
              <a:buFont typeface="Symbol" panose="05050102010706020507" pitchFamily="18" charset="2"/>
              <a:buChar char=""/>
            </a:pPr>
            <a:r>
              <a:rPr lang="fr-FR" sz="1400" dirty="0" smtClean="0">
                <a:solidFill>
                  <a:srgbClr val="000000"/>
                </a:solidFill>
                <a:cs typeface="Arial" panose="020B0604020202020204" pitchFamily="34" charset="0"/>
              </a:rPr>
              <a:t>Toutes </a:t>
            </a:r>
            <a:r>
              <a:rPr lang="fr-FR" sz="1400" dirty="0">
                <a:solidFill>
                  <a:srgbClr val="000000"/>
                </a:solidFill>
                <a:cs typeface="Arial" panose="020B0604020202020204" pitchFamily="34" charset="0"/>
              </a:rPr>
              <a:t>les offres bancarisation (proposées sous la transaction 0401 dans un 1</a:t>
            </a:r>
            <a:r>
              <a:rPr lang="fr-FR" sz="1400" baseline="30000" dirty="0">
                <a:solidFill>
                  <a:srgbClr val="000000"/>
                </a:solidFill>
                <a:cs typeface="Arial" panose="020B0604020202020204" pitchFamily="34" charset="0"/>
              </a:rPr>
              <a:t>er</a:t>
            </a:r>
            <a:r>
              <a:rPr lang="fr-FR" sz="1400" dirty="0">
                <a:solidFill>
                  <a:srgbClr val="000000"/>
                </a:solidFill>
                <a:cs typeface="Arial" panose="020B0604020202020204" pitchFamily="34" charset="0"/>
              </a:rPr>
              <a:t> temps)</a:t>
            </a:r>
          </a:p>
          <a:p>
            <a:pPr marL="685800" lvl="1" indent="-228600">
              <a:lnSpc>
                <a:spcPct val="90000"/>
              </a:lnSpc>
              <a:spcBef>
                <a:spcPts val="500"/>
              </a:spcBef>
              <a:buClr>
                <a:srgbClr val="581D74"/>
              </a:buClr>
              <a:buFont typeface="Symbol" panose="05050102010706020507" pitchFamily="18" charset="2"/>
              <a:buChar char=""/>
            </a:pPr>
            <a:r>
              <a:rPr lang="fr-FR" sz="1400" dirty="0">
                <a:solidFill>
                  <a:srgbClr val="000000"/>
                </a:solidFill>
                <a:cs typeface="Arial" panose="020B0604020202020204" pitchFamily="34" charset="0"/>
              </a:rPr>
              <a:t>Actes de gestion : ouverture + avenant </a:t>
            </a:r>
          </a:p>
          <a:p>
            <a:pPr marL="685800" lvl="1" indent="-228600">
              <a:lnSpc>
                <a:spcPct val="90000"/>
              </a:lnSpc>
              <a:spcBef>
                <a:spcPts val="500"/>
              </a:spcBef>
              <a:buClr>
                <a:srgbClr val="581D74"/>
              </a:buClr>
              <a:buFont typeface="Symbol" panose="05050102010706020507" pitchFamily="18" charset="2"/>
              <a:buChar char=""/>
            </a:pPr>
            <a:r>
              <a:rPr lang="fr-FR" sz="1400" dirty="0">
                <a:solidFill>
                  <a:srgbClr val="000000"/>
                </a:solidFill>
                <a:cs typeface="Arial" panose="020B0604020202020204" pitchFamily="34" charset="0"/>
              </a:rPr>
              <a:t>Offres exclues</a:t>
            </a:r>
          </a:p>
          <a:p>
            <a:pPr marL="1143000" lvl="2" indent="-228600">
              <a:lnSpc>
                <a:spcPct val="90000"/>
              </a:lnSpc>
              <a:spcBef>
                <a:spcPts val="500"/>
              </a:spcBef>
              <a:buClr>
                <a:srgbClr val="DB4B4B"/>
              </a:buClr>
              <a:buFont typeface="Courier New" panose="02070309020205020404" pitchFamily="49" charset="0"/>
              <a:buChar char="o"/>
            </a:pPr>
            <a:r>
              <a:rPr lang="fr-FR" sz="1400" dirty="0">
                <a:solidFill>
                  <a:srgbClr val="000000"/>
                </a:solidFill>
                <a:cs typeface="Arial" panose="020B0604020202020204" pitchFamily="34" charset="0"/>
              </a:rPr>
              <a:t>comptes techniques (CCE internes, ouverture de capital…)</a:t>
            </a:r>
          </a:p>
          <a:p>
            <a:pPr marL="1143000" lvl="2" indent="-228600">
              <a:lnSpc>
                <a:spcPct val="90000"/>
              </a:lnSpc>
              <a:spcBef>
                <a:spcPts val="500"/>
              </a:spcBef>
              <a:buClr>
                <a:srgbClr val="DB4B4B"/>
              </a:buClr>
              <a:buFont typeface="Courier New" panose="02070309020205020404" pitchFamily="49" charset="0"/>
              <a:buChar char="o"/>
            </a:pPr>
            <a:r>
              <a:rPr lang="fr-FR" sz="1400" dirty="0">
                <a:solidFill>
                  <a:srgbClr val="000000"/>
                </a:solidFill>
                <a:cs typeface="Arial" panose="020B0604020202020204" pitchFamily="34" charset="0"/>
              </a:rPr>
              <a:t>comptes juridiques (SBB, précontentieux, comptes huissiers…)</a:t>
            </a:r>
          </a:p>
          <a:p>
            <a:pPr marL="1143000" lvl="2" indent="-228600">
              <a:lnSpc>
                <a:spcPct val="90000"/>
              </a:lnSpc>
              <a:spcBef>
                <a:spcPts val="500"/>
              </a:spcBef>
              <a:buClr>
                <a:srgbClr val="DB4B4B"/>
              </a:buClr>
              <a:buFont typeface="Courier New" panose="02070309020205020404" pitchFamily="49" charset="0"/>
              <a:buChar char="o"/>
            </a:pPr>
            <a:r>
              <a:rPr lang="fr-FR" sz="1400" dirty="0">
                <a:solidFill>
                  <a:srgbClr val="000000"/>
                </a:solidFill>
                <a:cs typeface="Arial" panose="020B0604020202020204" pitchFamily="34" charset="0"/>
              </a:rPr>
              <a:t>comptes en indivis</a:t>
            </a:r>
          </a:p>
          <a:p>
            <a:pPr marL="1143000" lvl="2" indent="-228600">
              <a:lnSpc>
                <a:spcPct val="90000"/>
              </a:lnSpc>
              <a:spcBef>
                <a:spcPts val="500"/>
              </a:spcBef>
              <a:buClr>
                <a:srgbClr val="DB4B4B"/>
              </a:buClr>
              <a:buFont typeface="Courier New" panose="02070309020205020404" pitchFamily="49" charset="0"/>
              <a:buChar char="o"/>
            </a:pPr>
            <a:r>
              <a:rPr lang="fr-FR" sz="1400" dirty="0">
                <a:solidFill>
                  <a:srgbClr val="000000"/>
                </a:solidFill>
                <a:cs typeface="Arial" panose="020B0604020202020204" pitchFamily="34" charset="0"/>
              </a:rPr>
              <a:t>offres française des Jeux / PMU</a:t>
            </a:r>
            <a:r>
              <a:rPr lang="fr-FR" sz="1600" dirty="0">
                <a:solidFill>
                  <a:srgbClr val="000000"/>
                </a:solidFill>
                <a:latin typeface="Montserrat" panose="00000500000000000000" pitchFamily="2" charset="0"/>
                <a:cs typeface="Arial" panose="020B0604020202020204" pitchFamily="34" charset="0"/>
              </a:rPr>
              <a:t> </a:t>
            </a:r>
          </a:p>
        </p:txBody>
      </p:sp>
      <p:sp>
        <p:nvSpPr>
          <p:cNvPr id="11" name="Espace réservé du texte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fr-FR" dirty="0" smtClean="0"/>
              <a:t>LE NOUVEAU PORTAIL MYSYS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908487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hlinkClick r:id="rId2"/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07767" y="1653049"/>
            <a:ext cx="6138554" cy="3915786"/>
          </a:xfrm>
          <a:prstGeom prst="rect">
            <a:avLst/>
          </a:prstGeom>
        </p:spPr>
      </p:pic>
      <p:pic>
        <p:nvPicPr>
          <p:cNvPr id="7" name="Espace réservé du contenu 6">
            <a:hlinkClick r:id="rId2"/>
          </p:cNvPr>
          <p:cNvPicPr>
            <a:picLocks noGrp="1" noChangeAspect="1"/>
          </p:cNvPicPr>
          <p:nvPr>
            <p:ph idx="1"/>
          </p:nvPr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10000" b="90000" l="10000" r="9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rot="21328287">
            <a:off x="9916924" y="5102899"/>
            <a:ext cx="1029539" cy="664344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sp>
        <p:nvSpPr>
          <p:cNvPr id="4" name="Espace réservé du texte 3"/>
          <p:cNvSpPr>
            <a:spLocks noGrp="1"/>
          </p:cNvSpPr>
          <p:nvPr>
            <p:ph type="body" sz="quarter" idx="12"/>
          </p:nvPr>
        </p:nvSpPr>
        <p:spPr>
          <a:xfrm>
            <a:off x="695325" y="368300"/>
            <a:ext cx="10980738" cy="856619"/>
          </a:xfrm>
        </p:spPr>
        <p:txBody>
          <a:bodyPr/>
          <a:lstStyle/>
          <a:p>
            <a:r>
              <a:rPr lang="fr-FR" dirty="0" smtClean="0"/>
              <a:t>DES TUTORIELS À VOTRE DISPOSITION</a:t>
            </a:r>
            <a:endParaRPr lang="fr-FR" dirty="0"/>
          </a:p>
        </p:txBody>
      </p:sp>
      <p:sp>
        <p:nvSpPr>
          <p:cNvPr id="6" name="Espace réservé du texte 5"/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r>
              <a:rPr lang="fr-FR" dirty="0" smtClean="0"/>
              <a:t>5</a:t>
            </a:r>
            <a:endParaRPr lang="fr-FR" dirty="0"/>
          </a:p>
        </p:txBody>
      </p:sp>
      <p:sp>
        <p:nvSpPr>
          <p:cNvPr id="8" name="ZoneTexte 7"/>
          <p:cNvSpPr txBox="1"/>
          <p:nvPr/>
        </p:nvSpPr>
        <p:spPr>
          <a:xfrm>
            <a:off x="5944982" y="5596855"/>
            <a:ext cx="2508906" cy="8002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400" dirty="0" smtClean="0"/>
              <a:t>Cliquer sur la souris pour découvrir les différents tutos</a:t>
            </a:r>
          </a:p>
          <a:p>
            <a:endParaRPr lang="fr-FR" dirty="0"/>
          </a:p>
        </p:txBody>
      </p:sp>
      <p:sp>
        <p:nvSpPr>
          <p:cNvPr id="9" name="Ellipse 8"/>
          <p:cNvSpPr/>
          <p:nvPr/>
        </p:nvSpPr>
        <p:spPr>
          <a:xfrm>
            <a:off x="367402" y="2665561"/>
            <a:ext cx="3833662" cy="1543571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" name="ZoneTexte 1"/>
          <p:cNvSpPr txBox="1"/>
          <p:nvPr/>
        </p:nvSpPr>
        <p:spPr>
          <a:xfrm>
            <a:off x="695325" y="3096540"/>
            <a:ext cx="411838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200" dirty="0" smtClean="0">
                <a:solidFill>
                  <a:schemeClr val="bg1"/>
                </a:solidFill>
              </a:rPr>
              <a:t>14 mn pour découvrir le nouveau Portail </a:t>
            </a:r>
            <a:r>
              <a:rPr lang="fr-FR" sz="1200" dirty="0" err="1" smtClean="0">
                <a:solidFill>
                  <a:schemeClr val="bg1"/>
                </a:solidFill>
              </a:rPr>
              <a:t>Mysy</a:t>
            </a:r>
            <a:endParaRPr lang="fr-FR" sz="1200" dirty="0" smtClean="0">
              <a:solidFill>
                <a:schemeClr val="bg1"/>
              </a:solidFill>
            </a:endParaRPr>
          </a:p>
          <a:p>
            <a:r>
              <a:rPr lang="fr-FR" sz="1200" dirty="0" smtClean="0">
                <a:solidFill>
                  <a:schemeClr val="bg1"/>
                </a:solidFill>
              </a:rPr>
              <a:t>4 mn pour découvrir la synthèse PP</a:t>
            </a:r>
          </a:p>
          <a:p>
            <a:r>
              <a:rPr lang="fr-FR" sz="1200" dirty="0" smtClean="0">
                <a:solidFill>
                  <a:schemeClr val="bg1"/>
                </a:solidFill>
              </a:rPr>
              <a:t>7 mn pour découvrir la synthèse PM</a:t>
            </a:r>
            <a:endParaRPr lang="fr-FR" sz="1200" dirty="0">
              <a:solidFill>
                <a:schemeClr val="bg1"/>
              </a:solidFill>
            </a:endParaRPr>
          </a:p>
        </p:txBody>
      </p:sp>
      <p:sp>
        <p:nvSpPr>
          <p:cNvPr id="10" name="Espace réservé du texte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fr-FR" dirty="0" smtClean="0"/>
              <a:t>LE NOUVEAU PORTAIL MYSYS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6973199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Espace réservé du contenu 5"/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4055106" y="4042457"/>
            <a:ext cx="2898450" cy="1620000"/>
          </a:xfrm>
          <a:prstGeom prst="rect">
            <a:avLst/>
          </a:prstGeom>
        </p:spPr>
      </p:pic>
      <p:sp>
        <p:nvSpPr>
          <p:cNvPr id="3" name="Espace réservé du texte 2"/>
          <p:cNvSpPr>
            <a:spLocks noGrp="1"/>
          </p:cNvSpPr>
          <p:nvPr>
            <p:ph type="body" sz="quarter" idx="12"/>
          </p:nvPr>
        </p:nvSpPr>
        <p:spPr>
          <a:xfrm>
            <a:off x="738458" y="395381"/>
            <a:ext cx="10980738" cy="856619"/>
          </a:xfrm>
        </p:spPr>
        <p:txBody>
          <a:bodyPr/>
          <a:lstStyle/>
          <a:p>
            <a:r>
              <a:rPr lang="fr-FR" dirty="0" smtClean="0"/>
              <a:t>Pour allez plus loin…des book à votre disposition</a:t>
            </a:r>
            <a:endParaRPr lang="fr-FR" dirty="0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r>
              <a:rPr lang="fr-FR" dirty="0" smtClean="0"/>
              <a:t>6</a:t>
            </a:r>
            <a:endParaRPr lang="fr-FR" dirty="0"/>
          </a:p>
        </p:txBody>
      </p:sp>
      <p:pic>
        <p:nvPicPr>
          <p:cNvPr id="8" name="Image 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114506" y="2035708"/>
            <a:ext cx="2779650" cy="1620000"/>
          </a:xfrm>
          <a:prstGeom prst="rect">
            <a:avLst/>
          </a:prstGeom>
        </p:spPr>
      </p:pic>
      <p:pic>
        <p:nvPicPr>
          <p:cNvPr id="9" name="Image 8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325494" y="4033705"/>
            <a:ext cx="2922885" cy="1620000"/>
          </a:xfrm>
          <a:prstGeom prst="rect">
            <a:avLst/>
          </a:prstGeom>
        </p:spPr>
      </p:pic>
      <p:pic>
        <p:nvPicPr>
          <p:cNvPr id="10" name="Image 9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68788" y="4042457"/>
            <a:ext cx="2914380" cy="1620000"/>
          </a:xfrm>
          <a:prstGeom prst="rect">
            <a:avLst/>
          </a:prstGeom>
        </p:spPr>
      </p:pic>
      <p:sp>
        <p:nvSpPr>
          <p:cNvPr id="14" name="Espace réservé du texte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fr-FR" dirty="0" smtClean="0"/>
              <a:t>LE NOUVEAU PORTAIL MYSYS</a:t>
            </a:r>
            <a:endParaRPr lang="fr-FR" dirty="0"/>
          </a:p>
        </p:txBody>
      </p:sp>
      <p:pic>
        <p:nvPicPr>
          <p:cNvPr id="15" name="Image 14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246784" y="2035708"/>
            <a:ext cx="2935215" cy="1620000"/>
          </a:xfrm>
          <a:prstGeom prst="rect">
            <a:avLst/>
          </a:prstGeom>
        </p:spPr>
      </p:pic>
      <p:pic>
        <p:nvPicPr>
          <p:cNvPr id="2" name="Image 1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0336917" y="3198407"/>
            <a:ext cx="1698239" cy="1239174"/>
          </a:xfrm>
          <a:prstGeom prst="rect">
            <a:avLst/>
          </a:prstGeom>
          <a:ln>
            <a:solidFill>
              <a:schemeClr val="bg1">
                <a:lumMod val="65000"/>
              </a:schemeClr>
            </a:solidFill>
          </a:ln>
        </p:spPr>
      </p:pic>
      <p:pic>
        <p:nvPicPr>
          <p:cNvPr id="4" name="Image 3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768788" y="2093696"/>
            <a:ext cx="2935215" cy="1620000"/>
          </a:xfrm>
          <a:prstGeom prst="rect">
            <a:avLst/>
          </a:prstGeom>
        </p:spPr>
      </p:pic>
      <p:graphicFrame>
        <p:nvGraphicFramePr>
          <p:cNvPr id="17" name="Objet 16">
            <a:hlinkClick r:id="" action="ppaction://ole?verb=0"/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319600763"/>
              </p:ext>
            </p:extLst>
          </p:nvPr>
        </p:nvGraphicFramePr>
        <p:xfrm>
          <a:off x="5018193" y="1407743"/>
          <a:ext cx="914400" cy="7715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31" name="Présentation" showAsIcon="1" r:id="rId10" imgW="914400" imgH="771480" progId="PowerPoint.Show.12">
                  <p:embed/>
                </p:oleObj>
              </mc:Choice>
              <mc:Fallback>
                <p:oleObj name="Présentation" showAsIcon="1" r:id="rId10" imgW="914400" imgH="771480" progId="PowerPoint.Show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1"/>
                      <a:stretch>
                        <a:fillRect/>
                      </a:stretch>
                    </p:blipFill>
                    <p:spPr>
                      <a:xfrm>
                        <a:off x="5018193" y="1407743"/>
                        <a:ext cx="914400" cy="77152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3" name="Objet 22">
            <a:hlinkClick r:id="" action="ppaction://ole?verb=0"/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002565983"/>
              </p:ext>
            </p:extLst>
          </p:nvPr>
        </p:nvGraphicFramePr>
        <p:xfrm>
          <a:off x="1779195" y="1445932"/>
          <a:ext cx="914400" cy="7715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32" name="Présentation" showAsIcon="1" r:id="rId12" imgW="914400" imgH="771480" progId="PowerPoint.Show.12">
                  <p:embed/>
                </p:oleObj>
              </mc:Choice>
              <mc:Fallback>
                <p:oleObj name="Présentation" showAsIcon="1" r:id="rId12" imgW="914400" imgH="771480" progId="PowerPoint.Show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3"/>
                      <a:stretch>
                        <a:fillRect/>
                      </a:stretch>
                    </p:blipFill>
                    <p:spPr>
                      <a:xfrm>
                        <a:off x="1779195" y="1445932"/>
                        <a:ext cx="914400" cy="77152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4" name="Objet 23">
            <a:hlinkClick r:id="" action="ppaction://ole?verb=0"/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68032297"/>
              </p:ext>
            </p:extLst>
          </p:nvPr>
        </p:nvGraphicFramePr>
        <p:xfrm>
          <a:off x="8363895" y="1373390"/>
          <a:ext cx="914400" cy="7715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33" name="Présentation" showAsIcon="1" r:id="rId14" imgW="914400" imgH="771480" progId="PowerPoint.Show.12">
                  <p:embed/>
                </p:oleObj>
              </mc:Choice>
              <mc:Fallback>
                <p:oleObj name="Présentation" showAsIcon="1" r:id="rId14" imgW="914400" imgH="771480" progId="PowerPoint.Show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5"/>
                      <a:stretch>
                        <a:fillRect/>
                      </a:stretch>
                    </p:blipFill>
                    <p:spPr>
                      <a:xfrm>
                        <a:off x="8363895" y="1373390"/>
                        <a:ext cx="914400" cy="77152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5" name="Objet 24">
            <a:hlinkClick r:id="" action="ppaction://ole?verb=0"/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670640700"/>
              </p:ext>
            </p:extLst>
          </p:nvPr>
        </p:nvGraphicFramePr>
        <p:xfrm>
          <a:off x="1768778" y="5741718"/>
          <a:ext cx="914400" cy="7715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34" name="Présentation" showAsIcon="1" r:id="rId16" imgW="914400" imgH="771480" progId="PowerPoint.Show.12">
                  <p:embed/>
                </p:oleObj>
              </mc:Choice>
              <mc:Fallback>
                <p:oleObj name="Présentation" showAsIcon="1" r:id="rId16" imgW="914400" imgH="771480" progId="PowerPoint.Show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7"/>
                      <a:stretch>
                        <a:fillRect/>
                      </a:stretch>
                    </p:blipFill>
                    <p:spPr>
                      <a:xfrm>
                        <a:off x="1768778" y="5741718"/>
                        <a:ext cx="914400" cy="77152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6" name="Objet 25">
            <a:hlinkClick r:id="" action="ppaction://ole?verb=0"/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069019317"/>
              </p:ext>
            </p:extLst>
          </p:nvPr>
        </p:nvGraphicFramePr>
        <p:xfrm>
          <a:off x="5047131" y="5795566"/>
          <a:ext cx="914400" cy="7715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35" name="Présentation" showAsIcon="1" r:id="rId18" imgW="914400" imgH="771480" progId="PowerPoint.Show.12">
                  <p:embed/>
                </p:oleObj>
              </mc:Choice>
              <mc:Fallback>
                <p:oleObj name="Présentation" showAsIcon="1" r:id="rId18" imgW="914400" imgH="771480" progId="PowerPoint.Show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9"/>
                      <a:stretch>
                        <a:fillRect/>
                      </a:stretch>
                    </p:blipFill>
                    <p:spPr>
                      <a:xfrm>
                        <a:off x="5047131" y="5795566"/>
                        <a:ext cx="914400" cy="77152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7" name="Objet 26">
            <a:hlinkClick r:id="" action="ppaction://ole?verb=0"/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070528135"/>
              </p:ext>
            </p:extLst>
          </p:nvPr>
        </p:nvGraphicFramePr>
        <p:xfrm>
          <a:off x="8593621" y="5873203"/>
          <a:ext cx="914400" cy="7715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36" name="Présentation" showAsIcon="1" r:id="rId20" imgW="914400" imgH="771480" progId="PowerPoint.Show.12">
                  <p:embed/>
                </p:oleObj>
              </mc:Choice>
              <mc:Fallback>
                <p:oleObj name="Présentation" showAsIcon="1" r:id="rId20" imgW="914400" imgH="771480" progId="PowerPoint.Show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21"/>
                      <a:stretch>
                        <a:fillRect/>
                      </a:stretch>
                    </p:blipFill>
                    <p:spPr>
                      <a:xfrm>
                        <a:off x="8593621" y="5873203"/>
                        <a:ext cx="914400" cy="77152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8" name="Objet 27">
            <a:hlinkClick r:id="" action="ppaction://ole?verb=0"/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830552187"/>
              </p:ext>
            </p:extLst>
          </p:nvPr>
        </p:nvGraphicFramePr>
        <p:xfrm>
          <a:off x="10679716" y="2845708"/>
          <a:ext cx="914400" cy="7715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37" name="Présentation" showAsIcon="1" r:id="rId22" imgW="914400" imgH="771480" progId="PowerPoint.Show.12">
                  <p:embed/>
                </p:oleObj>
              </mc:Choice>
              <mc:Fallback>
                <p:oleObj name="Présentation" showAsIcon="1" r:id="rId22" imgW="914400" imgH="771480" progId="PowerPoint.Show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23"/>
                      <a:stretch>
                        <a:fillRect/>
                      </a:stretch>
                    </p:blipFill>
                    <p:spPr>
                      <a:xfrm>
                        <a:off x="10679716" y="2845708"/>
                        <a:ext cx="914400" cy="77152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5134160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hème Office">
  <a:themeElements>
    <a:clrScheme name="_CEGEE">
      <a:dk1>
        <a:sysClr val="windowText" lastClr="000000"/>
      </a:dk1>
      <a:lt1>
        <a:sysClr val="window" lastClr="FFFFFF"/>
      </a:lt1>
      <a:dk2>
        <a:srgbClr val="FCBE04"/>
      </a:dk2>
      <a:lt2>
        <a:srgbClr val="722E53"/>
      </a:lt2>
      <a:accent1>
        <a:srgbClr val="C31632"/>
      </a:accent1>
      <a:accent2>
        <a:srgbClr val="F49D63"/>
      </a:accent2>
      <a:accent3>
        <a:srgbClr val="09B2AF"/>
      </a:accent3>
      <a:accent4>
        <a:srgbClr val="EA4E55"/>
      </a:accent4>
      <a:accent5>
        <a:srgbClr val="A89C86"/>
      </a:accent5>
      <a:accent6>
        <a:srgbClr val="A5CC74"/>
      </a:accent6>
      <a:hlink>
        <a:srgbClr val="0000FF"/>
      </a:hlink>
      <a:folHlink>
        <a:srgbClr val="800080"/>
      </a:folHlink>
    </a:clrScheme>
    <a:fontScheme name="Template BDD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_rels/item4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4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8B0DE9E3EEC639499EC5C362D51B0CB3" ma:contentTypeVersion="6" ma:contentTypeDescription="Crée un document." ma:contentTypeScope="" ma:versionID="a98e7cd8e6af16404adbbd2dbf36fd73">
  <xsd:schema xmlns:xsd="http://www.w3.org/2001/XMLSchema" xmlns:xs="http://www.w3.org/2001/XMLSchema" xmlns:p="http://schemas.microsoft.com/office/2006/metadata/properties" xmlns:ns2="402bd0e2-1d78-4f7d-9dde-91cd55d66e87" targetNamespace="http://schemas.microsoft.com/office/2006/metadata/properties" ma:root="true" ma:fieldsID="d045a51b23aae36d8e12e43b51c5a24b" ns2:_="">
    <xsd:import namespace="402bd0e2-1d78-4f7d-9dde-91cd55d66e87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Tags" minOccurs="0"/>
                <xsd:element ref="ns2:MediaServiceOCR" minOccurs="0"/>
                <xsd:element ref="ns2:MediaServiceGenerationTime" minOccurs="0"/>
                <xsd:element ref="ns2:MediaServiceEventHashCode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02bd0e2-1d78-4f7d-9dde-91cd55d66e87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0" nillable="true" ma:displayName="Tags" ma:internalName="MediaServiceAutoTags" ma:readOnly="true">
      <xsd:simpleType>
        <xsd:restriction base="dms:Text"/>
      </xsd:simpleType>
    </xsd:element>
    <xsd:element name="MediaServiceOCR" ma:index="11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2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3" nillable="true" ma:displayName="MediaServiceEventHashCode" ma:hidden="true" ma:internalName="MediaServiceEventHashCode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ype de contenu"/>
        <xsd:element ref="dc:title" minOccurs="0" maxOccurs="1" ma:index="4" ma:displayName="Titr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4.xml><?xml version="1.0" encoding="utf-8"?>
<?mso-contentType ?>
<SharedContentType xmlns="Microsoft.SharePoint.Taxonomy.ContentTypeSync" SourceId="c52eb4dc-0ef3-4aa8-8e03-025dbf6c8637" ContentTypeId="0x0101" PreviousValue="false"/>
</file>

<file path=customXml/itemProps1.xml><?xml version="1.0" encoding="utf-8"?>
<ds:datastoreItem xmlns:ds="http://schemas.openxmlformats.org/officeDocument/2006/customXml" ds:itemID="{6DCBF3AC-1CE8-4CBE-A8E8-6C05D0153D3A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AB1515AA-57AE-4459-BE05-37022DA03708}">
  <ds:schemaRefs>
    <ds:schemaRef ds:uri="http://schemas.microsoft.com/office/2006/metadata/properties"/>
    <ds:schemaRef ds:uri="http://schemas.microsoft.com/office/2006/documentManagement/types"/>
    <ds:schemaRef ds:uri="http://purl.org/dc/terms/"/>
    <ds:schemaRef ds:uri="http://purl.org/dc/elements/1.1/"/>
    <ds:schemaRef ds:uri="http://purl.org/dc/dcmitype/"/>
    <ds:schemaRef ds:uri="http://schemas.microsoft.com/office/infopath/2007/PartnerControls"/>
    <ds:schemaRef ds:uri="http://schemas.openxmlformats.org/package/2006/metadata/core-properties"/>
    <ds:schemaRef ds:uri="402bd0e2-1d78-4f7d-9dde-91cd55d66e87"/>
    <ds:schemaRef ds:uri="http://www.w3.org/XML/1998/namespace"/>
  </ds:schemaRefs>
</ds:datastoreItem>
</file>

<file path=customXml/itemProps3.xml><?xml version="1.0" encoding="utf-8"?>
<ds:datastoreItem xmlns:ds="http://schemas.openxmlformats.org/officeDocument/2006/customXml" ds:itemID="{1DCCBB72-847F-4065-875A-670B9A5E6ED7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402bd0e2-1d78-4f7d-9dde-91cd55d66e87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4.xml><?xml version="1.0" encoding="utf-8"?>
<ds:datastoreItem xmlns:ds="http://schemas.openxmlformats.org/officeDocument/2006/customXml" ds:itemID="{E06315C2-90E4-4EB1-BDE2-0DFEE55D7B92}">
  <ds:schemaRefs>
    <ds:schemaRef ds:uri="Microsoft.SharePoint.Taxonomy.ContentTypeSync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4004</TotalTime>
  <Words>504</Words>
  <Application>Microsoft Office PowerPoint</Application>
  <PresentationFormat>Grand écran</PresentationFormat>
  <Paragraphs>77</Paragraphs>
  <Slides>9</Slides>
  <Notes>0</Notes>
  <HiddenSlides>0</HiddenSlides>
  <MMClips>0</MMClips>
  <ScaleCrop>false</ScaleCrop>
  <HeadingPairs>
    <vt:vector size="8" baseType="variant">
      <vt:variant>
        <vt:lpstr>Polices utilisées</vt:lpstr>
      </vt:variant>
      <vt:variant>
        <vt:i4>9</vt:i4>
      </vt:variant>
      <vt:variant>
        <vt:lpstr>Thème</vt:lpstr>
      </vt:variant>
      <vt:variant>
        <vt:i4>1</vt:i4>
      </vt:variant>
      <vt:variant>
        <vt:lpstr>Serveurs OLE incorporés</vt:lpstr>
      </vt:variant>
      <vt:variant>
        <vt:i4>1</vt:i4>
      </vt:variant>
      <vt:variant>
        <vt:lpstr>Titres des diapositives</vt:lpstr>
      </vt:variant>
      <vt:variant>
        <vt:i4>9</vt:i4>
      </vt:variant>
    </vt:vector>
  </HeadingPairs>
  <TitlesOfParts>
    <vt:vector size="20" baseType="lpstr">
      <vt:lpstr>Arial</vt:lpstr>
      <vt:lpstr>Arial Black</vt:lpstr>
      <vt:lpstr>Arial Narrow</vt:lpstr>
      <vt:lpstr>Courier New</vt:lpstr>
      <vt:lpstr>Helvetica Neue Medium</vt:lpstr>
      <vt:lpstr>Montserrat</vt:lpstr>
      <vt:lpstr>Montserrat Black</vt:lpstr>
      <vt:lpstr>Symbol</vt:lpstr>
      <vt:lpstr>Wingdings</vt:lpstr>
      <vt:lpstr>Thème Office</vt:lpstr>
      <vt:lpstr>Présentation Microsoft PowerPoint</vt:lpstr>
      <vt:lpstr>LE NOUVEAU PORTAIL MYSYS ET LA VENTE EN MOBILITE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Company>BPCEIT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JUNG Lucie [CEGEE]</dc:creator>
  <cp:lastModifiedBy>REFFORT Didier [CEGEE]</cp:lastModifiedBy>
  <cp:revision>249</cp:revision>
  <dcterms:created xsi:type="dcterms:W3CDTF">2020-06-24T09:20:11Z</dcterms:created>
  <dcterms:modified xsi:type="dcterms:W3CDTF">2021-03-07T22:53:29Z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MSIP_Label_48a19f0c-bea1-442e-a475-ed109d9ec508_Enabled">
    <vt:lpwstr>True</vt:lpwstr>
  </property>
  <property fmtid="{D5CDD505-2E9C-101B-9397-08002B2CF9AE}" pid="3" name="MSIP_Label_48a19f0c-bea1-442e-a475-ed109d9ec508_SiteId">
    <vt:lpwstr>d5bb6d35-8a82-4329-b49a-5030bd6497ab</vt:lpwstr>
  </property>
  <property fmtid="{D5CDD505-2E9C-101B-9397-08002B2CF9AE}" pid="4" name="MSIP_Label_48a19f0c-bea1-442e-a475-ed109d9ec508_Owner">
    <vt:lpwstr>lucie.jung@cegee.caisse-epargne.fr</vt:lpwstr>
  </property>
  <property fmtid="{D5CDD505-2E9C-101B-9397-08002B2CF9AE}" pid="5" name="MSIP_Label_48a19f0c-bea1-442e-a475-ed109d9ec508_SetDate">
    <vt:lpwstr>2020-06-24T09:46:25.2776735Z</vt:lpwstr>
  </property>
  <property fmtid="{D5CDD505-2E9C-101B-9397-08002B2CF9AE}" pid="6" name="MSIP_Label_48a19f0c-bea1-442e-a475-ed109d9ec508_Name">
    <vt:lpwstr>C2 - Interne BPCE</vt:lpwstr>
  </property>
  <property fmtid="{D5CDD505-2E9C-101B-9397-08002B2CF9AE}" pid="7" name="MSIP_Label_48a19f0c-bea1-442e-a475-ed109d9ec508_Application">
    <vt:lpwstr>Microsoft Azure Information Protection</vt:lpwstr>
  </property>
  <property fmtid="{D5CDD505-2E9C-101B-9397-08002B2CF9AE}" pid="8" name="MSIP_Label_48a19f0c-bea1-442e-a475-ed109d9ec508_Extended_MSFT_Method">
    <vt:lpwstr>Automatic</vt:lpwstr>
  </property>
  <property fmtid="{D5CDD505-2E9C-101B-9397-08002B2CF9AE}" pid="9" name="Sensitivity">
    <vt:lpwstr>C2 - Interne BPCE</vt:lpwstr>
  </property>
  <property fmtid="{D5CDD505-2E9C-101B-9397-08002B2CF9AE}" pid="10" name="ContentTypeId">
    <vt:lpwstr>0x0101008B0DE9E3EEC639499EC5C362D51B0CB3</vt:lpwstr>
  </property>
</Properties>
</file>