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78" r:id="rId6"/>
    <p:sldId id="276" r:id="rId7"/>
    <p:sldId id="275" r:id="rId8"/>
    <p:sldId id="269" r:id="rId9"/>
    <p:sldId id="272" r:id="rId10"/>
    <p:sldId id="27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C1B24"/>
    <a:srgbClr val="E7302A"/>
    <a:srgbClr val="C31632"/>
    <a:srgbClr val="F5F5F5"/>
    <a:srgbClr val="D11921"/>
    <a:srgbClr val="FF0000"/>
    <a:srgbClr val="EEEEEE"/>
    <a:srgbClr val="000000"/>
    <a:srgbClr val="E33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94660"/>
  </p:normalViewPr>
  <p:slideViewPr>
    <p:cSldViewPr snapToGrid="0">
      <p:cViewPr>
        <p:scale>
          <a:sx n="80" d="100"/>
          <a:sy n="80" d="100"/>
        </p:scale>
        <p:origin x="2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Graphique%20dans%20Microsoft%20PowerPoint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27441077441077E-2"/>
          <c:y val="5.5436507936507937E-2"/>
          <c:w val="0.88720707070707072"/>
          <c:h val="0.8337912698412698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Feuil1!$B$1</c:f>
              <c:strCache>
                <c:ptCount val="1"/>
                <c:pt idx="0">
                  <c:v>mensuel N-1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="0" i="1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r-F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Feuil1!$A$2:$A$13</c:f>
              <c:strCache>
                <c:ptCount val="12"/>
                <c:pt idx="0">
                  <c:v>janv.</c:v>
                </c:pt>
                <c:pt idx="1">
                  <c:v>févr.</c:v>
                </c:pt>
                <c:pt idx="2">
                  <c:v>mars</c:v>
                </c:pt>
                <c:pt idx="3">
                  <c:v>avr.</c:v>
                </c:pt>
                <c:pt idx="4">
                  <c:v>mai</c:v>
                </c:pt>
                <c:pt idx="5">
                  <c:v>juin</c:v>
                </c:pt>
                <c:pt idx="6">
                  <c:v>juil.</c:v>
                </c:pt>
                <c:pt idx="7">
                  <c:v>août</c:v>
                </c:pt>
                <c:pt idx="8">
                  <c:v>sept.</c:v>
                </c:pt>
                <c:pt idx="9">
                  <c:v>oct.</c:v>
                </c:pt>
                <c:pt idx="10">
                  <c:v>nov.</c:v>
                </c:pt>
                <c:pt idx="11">
                  <c:v>déc.</c:v>
                </c:pt>
              </c:strCache>
            </c:strRef>
          </c:cat>
          <c:val>
            <c:numRef>
              <c:f>Feuil1!$B$2:$B$13</c:f>
              <c:numCache>
                <c:formatCode>_-* #\ ##0\ _€_-;\-* #\ ##0\ _€_-;_-* "-"??\ _€_-;_-@_-</c:formatCode>
                <c:ptCount val="12"/>
                <c:pt idx="0">
                  <c:v>124.35796484375</c:v>
                </c:pt>
                <c:pt idx="1">
                  <c:v>109.736528808594</c:v>
                </c:pt>
                <c:pt idx="2">
                  <c:v>123.46056249999999</c:v>
                </c:pt>
                <c:pt idx="3">
                  <c:v>121.5871953125</c:v>
                </c:pt>
                <c:pt idx="4">
                  <c:v>135.40212109375</c:v>
                </c:pt>
                <c:pt idx="5">
                  <c:v>168.35262396240199</c:v>
                </c:pt>
                <c:pt idx="6">
                  <c:v>266.64829882812501</c:v>
                </c:pt>
                <c:pt idx="7">
                  <c:v>214.66443749999999</c:v>
                </c:pt>
                <c:pt idx="8">
                  <c:v>226.37230200195299</c:v>
                </c:pt>
                <c:pt idx="9">
                  <c:v>230.55667187500001</c:v>
                </c:pt>
                <c:pt idx="10">
                  <c:v>193.54432643127399</c:v>
                </c:pt>
                <c:pt idx="11">
                  <c:v>165.900206054687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E0-48CE-BED4-999E5E8C07EC}"/>
            </c:ext>
          </c:extLst>
        </c:ser>
        <c:ser>
          <c:idx val="2"/>
          <c:order val="1"/>
          <c:tx>
            <c:strRef>
              <c:f>Feuil1!$G$1</c:f>
              <c:strCache>
                <c:ptCount val="1"/>
                <c:pt idx="0">
                  <c:v>prod mensuelle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Feuil1!$A$2:$A$13</c:f>
              <c:strCache>
                <c:ptCount val="12"/>
                <c:pt idx="0">
                  <c:v>janv.</c:v>
                </c:pt>
                <c:pt idx="1">
                  <c:v>févr.</c:v>
                </c:pt>
                <c:pt idx="2">
                  <c:v>mars</c:v>
                </c:pt>
                <c:pt idx="3">
                  <c:v>avr.</c:v>
                </c:pt>
                <c:pt idx="4">
                  <c:v>mai</c:v>
                </c:pt>
                <c:pt idx="5">
                  <c:v>juin</c:v>
                </c:pt>
                <c:pt idx="6">
                  <c:v>juil.</c:v>
                </c:pt>
                <c:pt idx="7">
                  <c:v>août</c:v>
                </c:pt>
                <c:pt idx="8">
                  <c:v>sept.</c:v>
                </c:pt>
                <c:pt idx="9">
                  <c:v>oct.</c:v>
                </c:pt>
                <c:pt idx="10">
                  <c:v>nov.</c:v>
                </c:pt>
                <c:pt idx="11">
                  <c:v>déc.</c:v>
                </c:pt>
              </c:strCache>
            </c:strRef>
          </c:cat>
          <c:val>
            <c:numRef>
              <c:f>Feuil1!$G$2:$G$13</c:f>
              <c:numCache>
                <c:formatCode>_-* #\ ##0\ _€_-;\-* #\ ##0\ _€_-;_-* "-"??\ _€_-;_-@_-</c:formatCode>
                <c:ptCount val="12"/>
                <c:pt idx="0">
                  <c:v>226.79210742187499</c:v>
                </c:pt>
                <c:pt idx="1">
                  <c:v>182.17750903320299</c:v>
                </c:pt>
                <c:pt idx="2">
                  <c:v>185.28052050781201</c:v>
                </c:pt>
                <c:pt idx="3">
                  <c:v>174.379970703125</c:v>
                </c:pt>
                <c:pt idx="4">
                  <c:v>137.231833203316</c:v>
                </c:pt>
                <c:pt idx="5">
                  <c:v>203.30278999999999</c:v>
                </c:pt>
                <c:pt idx="6">
                  <c:v>224.689189</c:v>
                </c:pt>
                <c:pt idx="7">
                  <c:v>172.42673600000001</c:v>
                </c:pt>
                <c:pt idx="8">
                  <c:v>221.45429300000001</c:v>
                </c:pt>
                <c:pt idx="9">
                  <c:v>225.38514499999999</c:v>
                </c:pt>
                <c:pt idx="10">
                  <c:v>198.454384</c:v>
                </c:pt>
                <c:pt idx="11">
                  <c:v>116.01559399999999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E0-48CE-BED4-999E5E8C0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90"/>
        <c:axId val="110323584"/>
        <c:axId val="110325120"/>
      </c:barChart>
      <c:catAx>
        <c:axId val="110323584"/>
        <c:scaling>
          <c:orientation val="minMax"/>
        </c:scaling>
        <c:delete val="0"/>
        <c:axPos val="b"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10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r-FR"/>
          </a:p>
        </c:txPr>
        <c:crossAx val="110325120"/>
        <c:crosses val="autoZero"/>
        <c:auto val="1"/>
        <c:lblAlgn val="ctr"/>
        <c:lblOffset val="100"/>
        <c:noMultiLvlLbl val="0"/>
      </c:catAx>
      <c:valAx>
        <c:axId val="110325120"/>
        <c:scaling>
          <c:orientation val="minMax"/>
        </c:scaling>
        <c:delete val="0"/>
        <c:axPos val="l"/>
        <c:majorGridlines>
          <c:spPr>
            <a:ln w="6350"/>
          </c:spPr>
        </c:majorGridlines>
        <c:numFmt formatCode="_-* #\ ##0\ _€_-;\-* #\ ##0\ _€_-;_-* &quot;-&quot;??\ _€_-;_-@_-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r-FR"/>
          </a:p>
        </c:txPr>
        <c:crossAx val="110323584"/>
        <c:crosses val="autoZero"/>
        <c:crossBetween val="between"/>
        <c:majorUnit val="25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601939779123345"/>
          <c:y val="0.13700490639429894"/>
          <c:w val="0.86181968424481759"/>
          <c:h val="0.675559404857413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'\\Fsgeedrt\directions\GEE MKTG_XPC DRT\Département CRM &amp; Data Performance\9. Distribution\Réseau Physique\Suivi Activités agence\[Stats RDV mens 2018-2020.xlsx]NB_RDV'!$C$1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c:spPr>
          <c:invertIfNegative val="0"/>
          <c:cat>
            <c:strRef>
              <c:f>'\\Fsgeedrt\directions\GEE MKTG_XPC DRT\Département CRM &amp; Data Performance\9. Distribution\Réseau Physique\Suivi Activités agence\[Stats RDV mens 2018-2020.xlsx]NB_RDV'!$B$2:$B$13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'\\Fsgeedrt\directions\GEE MKTG_XPC DRT\Département CRM &amp; Data Performance\9. Distribution\Réseau Physique\Suivi Activités agence\[Stats RDV mens 2018-2020.xlsx]NB_RDV'!$C$2:$C$13</c:f>
              <c:numCache>
                <c:formatCode>General</c:formatCode>
                <c:ptCount val="12"/>
                <c:pt idx="0">
                  <c:v>58338</c:v>
                </c:pt>
                <c:pt idx="1">
                  <c:v>47674</c:v>
                </c:pt>
                <c:pt idx="2">
                  <c:v>53564</c:v>
                </c:pt>
                <c:pt idx="3">
                  <c:v>39280</c:v>
                </c:pt>
                <c:pt idx="4">
                  <c:v>46189</c:v>
                </c:pt>
                <c:pt idx="5">
                  <c:v>43411</c:v>
                </c:pt>
                <c:pt idx="6">
                  <c:v>37222</c:v>
                </c:pt>
                <c:pt idx="7">
                  <c:v>28646</c:v>
                </c:pt>
                <c:pt idx="8">
                  <c:v>39335</c:v>
                </c:pt>
                <c:pt idx="9">
                  <c:v>41775</c:v>
                </c:pt>
                <c:pt idx="10">
                  <c:v>39427</c:v>
                </c:pt>
                <c:pt idx="11">
                  <c:v>24476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23-45D3-A2CE-6C1EC6ECFC18}"/>
            </c:ext>
          </c:extLst>
        </c:ser>
        <c:ser>
          <c:idx val="1"/>
          <c:order val="1"/>
          <c:tx>
            <c:strRef>
              <c:f>'\\Fsgeedrt\directions\GEE MKTG_XPC DRT\Département CRM &amp; Data Performance\9. Distribution\Réseau Physique\Suivi Activités agence\[Stats RDV mens 2018-2020.xlsx]NB_RDV'!$D$1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C31632"/>
            </a:solidFill>
            <a:ln>
              <a:noFill/>
            </a:ln>
            <a:effectLst/>
          </c:spPr>
          <c:invertIfNegative val="0"/>
          <c:cat>
            <c:strRef>
              <c:f>'\\Fsgeedrt\directions\GEE MKTG_XPC DRT\Département CRM &amp; Data Performance\9. Distribution\Réseau Physique\Suivi Activités agence\[Stats RDV mens 2018-2020.xlsx]NB_RDV'!$B$2:$B$13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'\\Fsgeedrt\directions\GEE MKTG_XPC DRT\Département CRM &amp; Data Performance\9. Distribution\Réseau Physique\Suivi Activités agence\[Stats RDV mens 2018-2020.xlsx]NB_RDV'!$D$2:$D$13</c:f>
              <c:numCache>
                <c:formatCode>General</c:formatCode>
                <c:ptCount val="12"/>
                <c:pt idx="0">
                  <c:v>49455</c:v>
                </c:pt>
                <c:pt idx="1">
                  <c:v>42184</c:v>
                </c:pt>
                <c:pt idx="2">
                  <c:v>29493</c:v>
                </c:pt>
                <c:pt idx="3">
                  <c:v>8520</c:v>
                </c:pt>
                <c:pt idx="4">
                  <c:v>12631</c:v>
                </c:pt>
                <c:pt idx="5">
                  <c:v>39880</c:v>
                </c:pt>
                <c:pt idx="6">
                  <c:v>32203</c:v>
                </c:pt>
                <c:pt idx="7">
                  <c:v>19949</c:v>
                </c:pt>
                <c:pt idx="8">
                  <c:v>44117</c:v>
                </c:pt>
                <c:pt idx="9">
                  <c:v>40684</c:v>
                </c:pt>
                <c:pt idx="10">
                  <c:v>28082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23-45D3-A2CE-6C1EC6ECF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594790776"/>
        <c:axId val="594784216"/>
      </c:barChart>
      <c:catAx>
        <c:axId val="59479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94784216"/>
        <c:crosses val="autoZero"/>
        <c:auto val="0"/>
        <c:lblAlgn val="ctr"/>
        <c:lblOffset val="100"/>
        <c:noMultiLvlLbl val="0"/>
      </c:catAx>
      <c:valAx>
        <c:axId val="59478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50000"/>
                </a:sys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94790776"/>
        <c:crosses val="autoZero"/>
        <c:crossBetween val="between"/>
        <c:minorUnit val="100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240482404824043"/>
          <c:y val="4.4409911686395465E-2"/>
          <c:w val="0.11903192069843579"/>
          <c:h val="9.32291590693603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Part de ventes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7D-471E-BAD2-26ECEA5FD38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47D-471E-BAD2-26ECEA5FD38A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47D-471E-BAD2-26ECEA5FD38A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47D-471E-BAD2-26ECEA5FD38A}"/>
              </c:ext>
            </c:extLst>
          </c:dPt>
          <c:cat>
            <c:strRef>
              <c:f>Feuil1!$A$2:$A$5</c:f>
              <c:strCache>
                <c:ptCount val="4"/>
                <c:pt idx="0">
                  <c:v>MRH</c:v>
                </c:pt>
                <c:pt idx="1">
                  <c:v>Auto</c:v>
                </c:pt>
                <c:pt idx="2">
                  <c:v>Moto</c:v>
                </c:pt>
                <c:pt idx="3">
                  <c:v>?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6A-47E6-8589-F330E715A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N-1</c:v>
                </c:pt>
              </c:strCache>
            </c:strRef>
          </c:tx>
          <c:spPr>
            <a:ln>
              <a:solidFill>
                <a:schemeClr val="bg1">
                  <a:lumMod val="75000"/>
                </a:schemeClr>
              </a:solidFill>
            </a:ln>
          </c:spPr>
          <c:marker>
            <c:symbol val="square"/>
            <c:size val="12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c:spPr>
          </c:marker>
          <c:dLbls>
            <c:spPr>
              <a:solidFill>
                <a:schemeClr val="bg1">
                  <a:lumMod val="75000"/>
                </a:schemeClr>
              </a:solidFill>
            </c:spPr>
            <c:txPr>
              <a:bodyPr/>
              <a:lstStyle/>
              <a:p>
                <a:pPr algn="ctr">
                  <a:defRPr lang="fr-FR" sz="900" b="1" i="0" u="none" strike="noStrike" kern="1200" baseline="0">
                    <a:solidFill>
                      <a:prstClr val="white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Feuil1!$A$2:$A$13</c:f>
              <c:strCache>
                <c:ptCount val="12"/>
                <c:pt idx="0">
                  <c:v>Janv</c:v>
                </c:pt>
                <c:pt idx="1">
                  <c:v>Fev</c:v>
                </c:pt>
                <c:pt idx="2">
                  <c:v>Mars</c:v>
                </c:pt>
                <c:pt idx="3">
                  <c:v>Avr</c:v>
                </c:pt>
                <c:pt idx="4">
                  <c:v>Mai</c:v>
                </c:pt>
                <c:pt idx="5">
                  <c:v>Juin</c:v>
                </c:pt>
                <c:pt idx="6">
                  <c:v>Juil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Feuil1!$B$2:$B$13</c:f>
              <c:numCache>
                <c:formatCode>General</c:formatCode>
                <c:ptCount val="12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14</c:v>
                </c:pt>
                <c:pt idx="4">
                  <c:v>15</c:v>
                </c:pt>
                <c:pt idx="5">
                  <c:v>14</c:v>
                </c:pt>
                <c:pt idx="6">
                  <c:v>7</c:v>
                </c:pt>
                <c:pt idx="7">
                  <c:v>5</c:v>
                </c:pt>
                <c:pt idx="8">
                  <c:v>6</c:v>
                </c:pt>
                <c:pt idx="9">
                  <c:v>9</c:v>
                </c:pt>
                <c:pt idx="10">
                  <c:v>11</c:v>
                </c:pt>
                <c:pt idx="11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D9-4769-B3E0-8D73518B8C2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N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plus"/>
            <c:size val="12"/>
            <c:spPr>
              <a:solidFill>
                <a:srgbClr val="C00000"/>
              </a:solidFill>
              <a:ln>
                <a:noFill/>
              </a:ln>
            </c:spPr>
          </c:marker>
          <c:dLbls>
            <c:spPr>
              <a:solidFill>
                <a:schemeClr val="accent1"/>
              </a:solidFill>
              <a:ln w="0">
                <a:solidFill>
                  <a:schemeClr val="accent1"/>
                </a:solidFill>
              </a:ln>
            </c:spPr>
            <c:txPr>
              <a:bodyPr/>
              <a:lstStyle/>
              <a:p>
                <a:pPr algn="ctr">
                  <a:defRPr lang="fr-FR" sz="900" b="1" i="0" u="none" strike="noStrike" kern="1200" baseline="0">
                    <a:solidFill>
                      <a:prstClr val="white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Feuil1!$A$2:$A$13</c:f>
              <c:strCache>
                <c:ptCount val="12"/>
                <c:pt idx="0">
                  <c:v>Janv</c:v>
                </c:pt>
                <c:pt idx="1">
                  <c:v>Fev</c:v>
                </c:pt>
                <c:pt idx="2">
                  <c:v>Mars</c:v>
                </c:pt>
                <c:pt idx="3">
                  <c:v>Avr</c:v>
                </c:pt>
                <c:pt idx="4">
                  <c:v>Mai</c:v>
                </c:pt>
                <c:pt idx="5">
                  <c:v>Juin</c:v>
                </c:pt>
                <c:pt idx="6">
                  <c:v>Juil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Feuil1!$C$2:$C$13</c:f>
              <c:numCache>
                <c:formatCode>General</c:formatCode>
                <c:ptCount val="12"/>
                <c:pt idx="0">
                  <c:v>7</c:v>
                </c:pt>
                <c:pt idx="1">
                  <c:v>10</c:v>
                </c:pt>
                <c:pt idx="2">
                  <c:v>10</c:v>
                </c:pt>
                <c:pt idx="3">
                  <c:v>7</c:v>
                </c:pt>
                <c:pt idx="4">
                  <c:v>13</c:v>
                </c:pt>
                <c:pt idx="5">
                  <c:v>9</c:v>
                </c:pt>
                <c:pt idx="6">
                  <c:v>10</c:v>
                </c:pt>
                <c:pt idx="7">
                  <c:v>13</c:v>
                </c:pt>
                <c:pt idx="8">
                  <c:v>11</c:v>
                </c:pt>
                <c:pt idx="9">
                  <c:v>9</c:v>
                </c:pt>
                <c:pt idx="10">
                  <c:v>13</c:v>
                </c:pt>
                <c:pt idx="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D9-4769-B3E0-8D73518B8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359296"/>
        <c:axId val="110360832"/>
      </c:lineChart>
      <c:catAx>
        <c:axId val="110359296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110360832"/>
        <c:crosses val="autoZero"/>
        <c:auto val="1"/>
        <c:lblAlgn val="ctr"/>
        <c:lblOffset val="100"/>
        <c:noMultiLvlLbl val="0"/>
      </c:catAx>
      <c:valAx>
        <c:axId val="110360832"/>
        <c:scaling>
          <c:orientation val="maxMin"/>
          <c:max val="1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110359296"/>
        <c:crosses val="autoZero"/>
        <c:crossBetween val="between"/>
      </c:valAx>
      <c:spPr>
        <a:gradFill>
          <a:gsLst>
            <a:gs pos="0">
              <a:schemeClr val="bg1">
                <a:lumMod val="75000"/>
              </a:schemeClr>
            </a:gs>
            <a:gs pos="24000">
              <a:schemeClr val="bg1">
                <a:lumMod val="95000"/>
              </a:schemeClr>
            </a:gs>
            <a:gs pos="50000">
              <a:schemeClr val="bg1"/>
            </a:gs>
          </a:gsLst>
          <a:lin ang="18900000" scaled="1"/>
        </a:gra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N-1</c:v>
                </c:pt>
              </c:strCache>
            </c:strRef>
          </c:tx>
          <c:spPr>
            <a:ln>
              <a:solidFill>
                <a:schemeClr val="bg1">
                  <a:lumMod val="75000"/>
                </a:schemeClr>
              </a:solidFill>
            </a:ln>
          </c:spPr>
          <c:marker>
            <c:symbol val="square"/>
            <c:size val="12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c:spPr>
          </c:marker>
          <c:dLbls>
            <c:spPr>
              <a:solidFill>
                <a:schemeClr val="bg1">
                  <a:lumMod val="75000"/>
                </a:schemeClr>
              </a:solidFill>
            </c:spPr>
            <c:txPr>
              <a:bodyPr/>
              <a:lstStyle/>
              <a:p>
                <a:pPr algn="ctr">
                  <a:defRPr lang="fr-FR" sz="900" b="1" i="0" u="none" strike="noStrike" kern="1200" baseline="0">
                    <a:solidFill>
                      <a:prstClr val="white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Feuil1!$A$2:$A$13</c:f>
              <c:strCache>
                <c:ptCount val="12"/>
                <c:pt idx="0">
                  <c:v>Janv</c:v>
                </c:pt>
                <c:pt idx="1">
                  <c:v>Fev</c:v>
                </c:pt>
                <c:pt idx="2">
                  <c:v>Mars</c:v>
                </c:pt>
                <c:pt idx="3">
                  <c:v>Avr</c:v>
                </c:pt>
                <c:pt idx="4">
                  <c:v>Mai</c:v>
                </c:pt>
                <c:pt idx="5">
                  <c:v>Juin</c:v>
                </c:pt>
                <c:pt idx="6">
                  <c:v>Juil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Feuil1!$B$2:$B$13</c:f>
              <c:numCache>
                <c:formatCode>General</c:formatCode>
                <c:ptCount val="12"/>
                <c:pt idx="0">
                  <c:v>12</c:v>
                </c:pt>
                <c:pt idx="1">
                  <c:v>12</c:v>
                </c:pt>
                <c:pt idx="2">
                  <c:v>13</c:v>
                </c:pt>
                <c:pt idx="3">
                  <c:v>13</c:v>
                </c:pt>
                <c:pt idx="4">
                  <c:v>14</c:v>
                </c:pt>
                <c:pt idx="5">
                  <c:v>14</c:v>
                </c:pt>
                <c:pt idx="6">
                  <c:v>13</c:v>
                </c:pt>
                <c:pt idx="7">
                  <c:v>12</c:v>
                </c:pt>
                <c:pt idx="8">
                  <c:v>10</c:v>
                </c:pt>
                <c:pt idx="9">
                  <c:v>10</c:v>
                </c:pt>
                <c:pt idx="10">
                  <c:v>11</c:v>
                </c:pt>
                <c:pt idx="11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F1-4E9E-AF3E-ABD26C753A5A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N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plus"/>
            <c:size val="12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spPr>
              <a:solidFill>
                <a:srgbClr val="C00000"/>
              </a:solidFill>
              <a:ln w="0">
                <a:solidFill>
                  <a:srgbClr val="C00000"/>
                </a:solidFill>
              </a:ln>
            </c:spPr>
            <c:txPr>
              <a:bodyPr/>
              <a:lstStyle/>
              <a:p>
                <a:pPr algn="ctr">
                  <a:defRPr lang="fr-FR" sz="900" b="1" i="0" u="none" strike="noStrike" kern="1200" baseline="0">
                    <a:solidFill>
                      <a:prstClr val="white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Feuil1!$A$2:$A$13</c:f>
              <c:strCache>
                <c:ptCount val="12"/>
                <c:pt idx="0">
                  <c:v>Janv</c:v>
                </c:pt>
                <c:pt idx="1">
                  <c:v>Fev</c:v>
                </c:pt>
                <c:pt idx="2">
                  <c:v>Mars</c:v>
                </c:pt>
                <c:pt idx="3">
                  <c:v>Avr</c:v>
                </c:pt>
                <c:pt idx="4">
                  <c:v>Mai</c:v>
                </c:pt>
                <c:pt idx="5">
                  <c:v>Juin</c:v>
                </c:pt>
                <c:pt idx="6">
                  <c:v>Juil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Feuil1!$C$2:$C$13</c:f>
              <c:numCache>
                <c:formatCode>General</c:formatCode>
                <c:ptCount val="12"/>
                <c:pt idx="0">
                  <c:v>7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10</c:v>
                </c:pt>
                <c:pt idx="5">
                  <c:v>9</c:v>
                </c:pt>
                <c:pt idx="6">
                  <c:v>9</c:v>
                </c:pt>
                <c:pt idx="7">
                  <c:v>11</c:v>
                </c:pt>
                <c:pt idx="8">
                  <c:v>11</c:v>
                </c:pt>
                <c:pt idx="9">
                  <c:v>11</c:v>
                </c:pt>
                <c:pt idx="10">
                  <c:v>11</c:v>
                </c:pt>
                <c:pt idx="11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F1-4E9E-AF3E-ABD26C753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767104"/>
        <c:axId val="110781184"/>
      </c:lineChart>
      <c:catAx>
        <c:axId val="110767104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110781184"/>
        <c:crosses val="autoZero"/>
        <c:auto val="1"/>
        <c:lblAlgn val="ctr"/>
        <c:lblOffset val="100"/>
        <c:noMultiLvlLbl val="0"/>
      </c:catAx>
      <c:valAx>
        <c:axId val="110781184"/>
        <c:scaling>
          <c:orientation val="maxMin"/>
          <c:max val="1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110767104"/>
        <c:crosses val="autoZero"/>
        <c:crossBetween val="between"/>
      </c:valAx>
      <c:spPr>
        <a:gradFill>
          <a:gsLst>
            <a:gs pos="0">
              <a:schemeClr val="bg1">
                <a:lumMod val="75000"/>
              </a:schemeClr>
            </a:gs>
            <a:gs pos="24000">
              <a:schemeClr val="bg1">
                <a:lumMod val="95000"/>
              </a:schemeClr>
            </a:gs>
            <a:gs pos="50000">
              <a:schemeClr val="bg1"/>
            </a:gs>
          </a:gsLst>
          <a:lin ang="18900000" scaled="1"/>
        </a:gra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51" Type="http://schemas.openxmlformats.org/officeDocument/2006/relationships/image" Target="../media/image8.png"/><Relationship Id="rId3" Type="http://schemas.microsoft.com/office/2007/relationships/hdphoto" Target="../media/hdphoto1.wdp"/><Relationship Id="rId50" Type="http://schemas.openxmlformats.org/officeDocument/2006/relationships/image" Target="../media/image7.png"/><Relationship Id="rId7" Type="http://schemas.openxmlformats.org/officeDocument/2006/relationships/slide" Target="../slides/slide4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9" Type="http://schemas.openxmlformats.org/officeDocument/2006/relationships/image" Target="../media/image71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51" Type="http://schemas.openxmlformats.org/officeDocument/2006/relationships/image" Target="../media/image8.png"/><Relationship Id="rId3" Type="http://schemas.microsoft.com/office/2007/relationships/hdphoto" Target="../media/hdphoto1.wdp"/><Relationship Id="rId50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4.xml"/><Relationship Id="rId5" Type="http://schemas.openxmlformats.org/officeDocument/2006/relationships/image" Target="../media/image5.png"/><Relationship Id="rId49" Type="http://schemas.openxmlformats.org/officeDocument/2006/relationships/image" Target="../media/image71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9" Type="http://schemas.openxmlformats.org/officeDocument/2006/relationships/image" Target="../media/image71.svg"/><Relationship Id="rId4" Type="http://schemas.openxmlformats.org/officeDocument/2006/relationships/slide" Target="../slides/slide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1484313"/>
            <a:ext cx="10267357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 smtClean="0"/>
              <a:t>Titre de ma slide</a:t>
            </a:r>
            <a:endParaRPr lang="fr-FR" dirty="0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 smtClean="0"/>
              <a:t>Produit</a:t>
            </a:r>
            <a:endParaRPr lang="fr-FR" dirty="0"/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 smtClean="0"/>
              <a:t>Thématique</a:t>
            </a:r>
            <a:endParaRPr lang="fr-FR" dirty="0"/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Agences</a:t>
            </a:r>
            <a:endParaRPr lang="fr-FR" sz="900" b="1" dirty="0"/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Clients</a:t>
            </a:r>
            <a:endParaRPr lang="fr-FR" sz="900" b="1" dirty="0"/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&lt;</a:t>
            </a:r>
            <a:r>
              <a:rPr lang="fr-FR" sz="900" b="1" baseline="0" dirty="0" smtClean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Autres</a:t>
            </a:r>
            <a:endParaRPr lang="fr-FR" sz="900" b="1" dirty="0"/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7 à 15 jours</a:t>
            </a:r>
            <a:endParaRPr lang="fr-FR" sz="900" b="1" dirty="0"/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&gt; 15 jours</a:t>
            </a:r>
            <a:endParaRPr lang="fr-FR" sz="900" b="1" dirty="0"/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53166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 userDrawn="1">
          <p15:clr>
            <a:srgbClr val="FBAE40"/>
          </p15:clr>
        </p15:guide>
        <p15:guide id="7" pos="70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757756"/>
            <a:ext cx="10267357" cy="5225853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 smtClean="0"/>
              <a:t>Titre de ma slide</a:t>
            </a:r>
            <a:endParaRPr lang="fr-FR" dirty="0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 smtClean="0"/>
              <a:t>Produit</a:t>
            </a:r>
            <a:endParaRPr lang="fr-FR" dirty="0"/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 smtClean="0"/>
              <a:t>Thématique</a:t>
            </a:r>
            <a:endParaRPr lang="fr-FR" dirty="0"/>
          </a:p>
        </p:txBody>
      </p:sp>
      <p:pic>
        <p:nvPicPr>
          <p:cNvPr id="40" name="Graphique 297">
            <a:hlinkClick r:id="rId6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  <a:endParaRPr lang="fr-FR" sz="800" b="1" dirty="0">
              <a:solidFill>
                <a:srgbClr val="E3322C"/>
              </a:solidFill>
              <a:latin typeface="Montserrat Black" panose="00000A00000000000000" pitchFamily="2" charset="0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Agences</a:t>
            </a:r>
            <a:endParaRPr lang="fr-FR" sz="900" b="1" dirty="0"/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Clients</a:t>
            </a:r>
            <a:endParaRPr lang="fr-FR" sz="900" b="1" dirty="0"/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&lt;</a:t>
            </a:r>
            <a:r>
              <a:rPr lang="fr-FR" sz="900" b="1" baseline="0" dirty="0" smtClean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Autres</a:t>
            </a:r>
            <a:endParaRPr lang="fr-FR" sz="900" b="1" dirty="0"/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7 à 15 jours</a:t>
            </a:r>
            <a:endParaRPr lang="fr-FR" sz="900" b="1" dirty="0"/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&gt; 15 jours</a:t>
            </a:r>
            <a:endParaRPr lang="fr-FR" sz="900" b="1" dirty="0"/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3591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>
          <p15:clr>
            <a:srgbClr val="FBAE40"/>
          </p15:clr>
        </p15:guide>
        <p15:guide id="7" pos="706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 NE PAS UTILISER _ V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Graphique 297">
            <a:hlinkClick r:id="rId4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10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757756"/>
            <a:ext cx="11160125" cy="5225853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658795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5938" y="1484313"/>
            <a:ext cx="11145766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15938" y="365126"/>
            <a:ext cx="11160125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920851" y="6505883"/>
            <a:ext cx="997009" cy="280555"/>
          </a:xfrm>
          <a:prstGeom prst="rect">
            <a:avLst/>
          </a:prstGeom>
        </p:spPr>
      </p:pic>
      <p:sp>
        <p:nvSpPr>
          <p:cNvPr id="6" name="Espace réservé du texte 13"/>
          <p:cNvSpPr txBox="1">
            <a:spLocks/>
          </p:cNvSpPr>
          <p:nvPr userDrawn="1"/>
        </p:nvSpPr>
        <p:spPr>
          <a:xfrm>
            <a:off x="5144252" y="6490943"/>
            <a:ext cx="5844045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SEMAINE 06 </a:t>
            </a:r>
            <a:r>
              <a:rPr lang="fr-FR" baseline="0" dirty="0" smtClean="0">
                <a:solidFill>
                  <a:schemeClr val="bg1">
                    <a:lumMod val="50000"/>
                  </a:schemeClr>
                </a:solidFill>
              </a:rPr>
              <a:t>   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  <p:sldLayoutId id="2147483687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svg"/><Relationship Id="rId18" Type="http://schemas.openxmlformats.org/officeDocument/2006/relationships/image" Target="../media/image26.png"/><Relationship Id="rId26" Type="http://schemas.openxmlformats.org/officeDocument/2006/relationships/image" Target="../media/image30.png"/><Relationship Id="rId39" Type="http://schemas.openxmlformats.org/officeDocument/2006/relationships/image" Target="../media/image61.svg"/><Relationship Id="rId21" Type="http://schemas.openxmlformats.org/officeDocument/2006/relationships/image" Target="../media/image43.svg"/><Relationship Id="rId34" Type="http://schemas.openxmlformats.org/officeDocument/2006/relationships/image" Target="../media/image34.png"/><Relationship Id="rId42" Type="http://schemas.openxmlformats.org/officeDocument/2006/relationships/image" Target="../media/image38.png"/><Relationship Id="rId47" Type="http://schemas.openxmlformats.org/officeDocument/2006/relationships/image" Target="../media/image69.svg"/><Relationship Id="rId50" Type="http://schemas.openxmlformats.org/officeDocument/2006/relationships/image" Target="../media/image41.png"/><Relationship Id="rId55" Type="http://schemas.openxmlformats.org/officeDocument/2006/relationships/image" Target="../media/image77.svg"/><Relationship Id="rId63" Type="http://schemas.openxmlformats.org/officeDocument/2006/relationships/image" Target="../media/image85.svg"/><Relationship Id="rId68" Type="http://schemas.openxmlformats.org/officeDocument/2006/relationships/image" Target="../media/image50.png"/><Relationship Id="rId7" Type="http://schemas.openxmlformats.org/officeDocument/2006/relationships/image" Target="../media/image29.svg"/><Relationship Id="rId71" Type="http://schemas.openxmlformats.org/officeDocument/2006/relationships/image" Target="../media/image51.png"/><Relationship Id="rId2" Type="http://schemas.openxmlformats.org/officeDocument/2006/relationships/image" Target="../media/image18.png"/><Relationship Id="rId16" Type="http://schemas.openxmlformats.org/officeDocument/2006/relationships/image" Target="../media/image25.png"/><Relationship Id="rId29" Type="http://schemas.openxmlformats.org/officeDocument/2006/relationships/image" Target="../media/image51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33.svg"/><Relationship Id="rId24" Type="http://schemas.openxmlformats.org/officeDocument/2006/relationships/image" Target="../media/image29.png"/><Relationship Id="rId32" Type="http://schemas.openxmlformats.org/officeDocument/2006/relationships/image" Target="../media/image33.png"/><Relationship Id="rId37" Type="http://schemas.openxmlformats.org/officeDocument/2006/relationships/image" Target="../media/image59.svg"/><Relationship Id="rId40" Type="http://schemas.openxmlformats.org/officeDocument/2006/relationships/image" Target="../media/image37.png"/><Relationship Id="rId45" Type="http://schemas.openxmlformats.org/officeDocument/2006/relationships/image" Target="../media/image67.svg"/><Relationship Id="rId53" Type="http://schemas.openxmlformats.org/officeDocument/2006/relationships/image" Target="../media/image75.svg"/><Relationship Id="rId58" Type="http://schemas.openxmlformats.org/officeDocument/2006/relationships/image" Target="../media/image45.png"/><Relationship Id="rId66" Type="http://schemas.openxmlformats.org/officeDocument/2006/relationships/image" Target="../media/image49.png"/><Relationship Id="rId5" Type="http://schemas.openxmlformats.org/officeDocument/2006/relationships/image" Target="../media/image27.svg"/><Relationship Id="rId15" Type="http://schemas.openxmlformats.org/officeDocument/2006/relationships/image" Target="../media/image37.svg"/><Relationship Id="rId23" Type="http://schemas.openxmlformats.org/officeDocument/2006/relationships/image" Target="../media/image45.svg"/><Relationship Id="rId28" Type="http://schemas.openxmlformats.org/officeDocument/2006/relationships/image" Target="../media/image31.png"/><Relationship Id="rId36" Type="http://schemas.openxmlformats.org/officeDocument/2006/relationships/image" Target="../media/image35.png"/><Relationship Id="rId49" Type="http://schemas.openxmlformats.org/officeDocument/2006/relationships/image" Target="../media/image71.svg"/><Relationship Id="rId57" Type="http://schemas.openxmlformats.org/officeDocument/2006/relationships/image" Target="../media/image79.svg"/><Relationship Id="rId61" Type="http://schemas.openxmlformats.org/officeDocument/2006/relationships/image" Target="../media/image83.svg"/><Relationship Id="rId10" Type="http://schemas.openxmlformats.org/officeDocument/2006/relationships/image" Target="../media/image22.png"/><Relationship Id="rId19" Type="http://schemas.openxmlformats.org/officeDocument/2006/relationships/image" Target="../media/image41.svg"/><Relationship Id="rId31" Type="http://schemas.openxmlformats.org/officeDocument/2006/relationships/image" Target="../media/image53.svg"/><Relationship Id="rId44" Type="http://schemas.openxmlformats.org/officeDocument/2006/relationships/image" Target="../media/image39.png"/><Relationship Id="rId52" Type="http://schemas.openxmlformats.org/officeDocument/2006/relationships/image" Target="../media/image42.png"/><Relationship Id="rId60" Type="http://schemas.openxmlformats.org/officeDocument/2006/relationships/image" Target="../media/image46.png"/><Relationship Id="rId65" Type="http://schemas.openxmlformats.org/officeDocument/2006/relationships/image" Target="../media/image87.svg"/><Relationship Id="rId4" Type="http://schemas.openxmlformats.org/officeDocument/2006/relationships/image" Target="../media/image19.png"/><Relationship Id="rId9" Type="http://schemas.openxmlformats.org/officeDocument/2006/relationships/image" Target="../media/image31.svg"/><Relationship Id="rId14" Type="http://schemas.openxmlformats.org/officeDocument/2006/relationships/image" Target="../media/image24.png"/><Relationship Id="rId22" Type="http://schemas.openxmlformats.org/officeDocument/2006/relationships/image" Target="../media/image28.png"/><Relationship Id="rId27" Type="http://schemas.openxmlformats.org/officeDocument/2006/relationships/image" Target="../media/image49.svg"/><Relationship Id="rId30" Type="http://schemas.openxmlformats.org/officeDocument/2006/relationships/image" Target="../media/image32.png"/><Relationship Id="rId35" Type="http://schemas.openxmlformats.org/officeDocument/2006/relationships/image" Target="../media/image57.svg"/><Relationship Id="rId43" Type="http://schemas.openxmlformats.org/officeDocument/2006/relationships/image" Target="../media/image65.svg"/><Relationship Id="rId48" Type="http://schemas.openxmlformats.org/officeDocument/2006/relationships/image" Target="../media/image6.png"/><Relationship Id="rId56" Type="http://schemas.openxmlformats.org/officeDocument/2006/relationships/image" Target="../media/image44.png"/><Relationship Id="rId64" Type="http://schemas.openxmlformats.org/officeDocument/2006/relationships/image" Target="../media/image48.png"/><Relationship Id="rId69" Type="http://schemas.openxmlformats.org/officeDocument/2006/relationships/image" Target="../media/image91.svg"/><Relationship Id="rId8" Type="http://schemas.openxmlformats.org/officeDocument/2006/relationships/image" Target="../media/image21.png"/><Relationship Id="rId51" Type="http://schemas.openxmlformats.org/officeDocument/2006/relationships/image" Target="../media/image73.svg"/><Relationship Id="rId3" Type="http://schemas.openxmlformats.org/officeDocument/2006/relationships/image" Target="../media/image25.svg"/><Relationship Id="rId12" Type="http://schemas.openxmlformats.org/officeDocument/2006/relationships/image" Target="../media/image23.png"/><Relationship Id="rId17" Type="http://schemas.openxmlformats.org/officeDocument/2006/relationships/image" Target="../media/image39.svg"/><Relationship Id="rId25" Type="http://schemas.openxmlformats.org/officeDocument/2006/relationships/image" Target="../media/image47.svg"/><Relationship Id="rId33" Type="http://schemas.openxmlformats.org/officeDocument/2006/relationships/image" Target="../media/image55.svg"/><Relationship Id="rId38" Type="http://schemas.openxmlformats.org/officeDocument/2006/relationships/image" Target="../media/image36.png"/><Relationship Id="rId46" Type="http://schemas.openxmlformats.org/officeDocument/2006/relationships/image" Target="../media/image40.png"/><Relationship Id="rId59" Type="http://schemas.openxmlformats.org/officeDocument/2006/relationships/image" Target="../media/image81.svg"/><Relationship Id="rId67" Type="http://schemas.openxmlformats.org/officeDocument/2006/relationships/image" Target="../media/image89.svg"/><Relationship Id="rId20" Type="http://schemas.openxmlformats.org/officeDocument/2006/relationships/image" Target="../media/image27.png"/><Relationship Id="rId41" Type="http://schemas.openxmlformats.org/officeDocument/2006/relationships/image" Target="../media/image63.svg"/><Relationship Id="rId54" Type="http://schemas.openxmlformats.org/officeDocument/2006/relationships/image" Target="../media/image43.png"/><Relationship Id="rId62" Type="http://schemas.openxmlformats.org/officeDocument/2006/relationships/image" Target="../media/image47.png"/><Relationship Id="rId70" Type="http://schemas.openxmlformats.org/officeDocument/2006/relationships/hyperlink" Target="http://bi4-prod.sigce.caisse-epargne.fr/BOE/OpenDocument/1902131219/OpenDocument/opendoc/openDocument.faces?logonSuccessful=true&amp;shareId=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 smtClean="0"/>
              <a:t>MRH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 smtClean="0"/>
              <a:t>IARD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65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fr-FR"/>
          </a:p>
        </p:txBody>
      </p:sp>
      <p:cxnSp>
        <p:nvCxnSpPr>
          <p:cNvPr id="6" name="Connecteur droit 5"/>
          <p:cNvCxnSpPr/>
          <p:nvPr/>
        </p:nvCxnSpPr>
        <p:spPr>
          <a:xfrm>
            <a:off x="10985085" y="414794"/>
            <a:ext cx="0" cy="600562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57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contenu 25"/>
          <p:cNvSpPr>
            <a:spLocks noGrp="1"/>
          </p:cNvSpPr>
          <p:nvPr>
            <p:ph idx="4294967295"/>
          </p:nvPr>
        </p:nvSpPr>
        <p:spPr>
          <a:xfrm>
            <a:off x="6118057" y="752994"/>
            <a:ext cx="5881661" cy="5383015"/>
          </a:xfrm>
        </p:spPr>
        <p:txBody>
          <a:bodyPr>
            <a:normAutofit/>
          </a:bodyPr>
          <a:lstStyle/>
          <a:p>
            <a:r>
              <a:rPr lang="fr-FR" sz="1400" b="1" u="sng" dirty="0" smtClean="0"/>
              <a:t>Pour grouper, aligner ou centrer des éléments : </a:t>
            </a:r>
            <a:r>
              <a:rPr lang="fr-FR" sz="1400" dirty="0" smtClean="0"/>
              <a:t>sélectionnez-les à l’aide de la souris en maintenant la touche MAJ. Puis, cliquez sur l’onglet</a:t>
            </a:r>
            <a:r>
              <a:rPr lang="fr-FR" sz="1400" b="1" dirty="0" smtClean="0"/>
              <a:t> Format &gt; Aligner</a:t>
            </a:r>
          </a:p>
          <a:p>
            <a:endParaRPr lang="fr-FR" sz="1400" b="1" dirty="0"/>
          </a:p>
          <a:p>
            <a:endParaRPr lang="fr-FR" sz="1400" b="1" dirty="0" smtClean="0"/>
          </a:p>
          <a:p>
            <a:endParaRPr lang="fr-FR" sz="1400" b="1" dirty="0"/>
          </a:p>
          <a:p>
            <a:r>
              <a:rPr lang="fr-FR" sz="1400" b="1" u="sng" dirty="0"/>
              <a:t>Pour remplir les informations des 4 pictogrammes de droite </a:t>
            </a:r>
          </a:p>
          <a:p>
            <a:pPr lvl="1"/>
            <a:r>
              <a:rPr lang="fr-FR" sz="1600" b="1" dirty="0" smtClean="0"/>
              <a:t>POUR LE PICTO THEME : </a:t>
            </a:r>
            <a:r>
              <a:rPr lang="fr-FR" sz="1600" dirty="0" smtClean="0"/>
              <a:t>cliquez sur la boîte texte et écrivez le thème correspondant (BANCA, IARD, COVID, EPARGNE,…)</a:t>
            </a:r>
          </a:p>
          <a:p>
            <a:pPr lvl="1"/>
            <a:r>
              <a:rPr lang="fr-FR" sz="1600" b="1" dirty="0" smtClean="0"/>
              <a:t>POUR </a:t>
            </a:r>
            <a:r>
              <a:rPr lang="fr-FR" sz="1600" b="1" dirty="0"/>
              <a:t>LE PICTO PRODUIT :</a:t>
            </a:r>
            <a:r>
              <a:rPr lang="fr-FR" sz="1600" dirty="0"/>
              <a:t> cliquez sur la boîte texte vide et écrivez le produit qui </a:t>
            </a:r>
            <a:r>
              <a:rPr lang="fr-FR" sz="1600" dirty="0" smtClean="0"/>
              <a:t>correspond (MRH, LDDS, ISR, DSP2,…)</a:t>
            </a:r>
          </a:p>
          <a:p>
            <a:pPr lvl="1"/>
            <a:r>
              <a:rPr lang="fr-FR" sz="1600" b="1" dirty="0" smtClean="0"/>
              <a:t>POUR LE PICTO IMPACT POUR : </a:t>
            </a:r>
            <a:r>
              <a:rPr lang="fr-FR" sz="1600" dirty="0" smtClean="0"/>
              <a:t>copiez/collez le carré rouge dans la case correspondante</a:t>
            </a:r>
          </a:p>
          <a:p>
            <a:pPr lvl="1"/>
            <a:r>
              <a:rPr lang="fr-FR" sz="1600" b="1" dirty="0" smtClean="0"/>
              <a:t>POUR LE PICTO IMPACT DANS : </a:t>
            </a:r>
            <a:r>
              <a:rPr lang="fr-FR" sz="1600" dirty="0"/>
              <a:t>copiez/collez le carré rouge dans la case correspondante</a:t>
            </a:r>
            <a:endParaRPr lang="fr-FR" sz="1600" b="1" dirty="0"/>
          </a:p>
          <a:p>
            <a:endParaRPr lang="fr-FR" sz="1400" b="1" u="sng" dirty="0" smtClean="0"/>
          </a:p>
          <a:p>
            <a:endParaRPr lang="fr-FR" sz="1400" b="1" u="sng" dirty="0"/>
          </a:p>
          <a:p>
            <a:endParaRPr lang="fr-FR" sz="1400" b="1" u="sng" dirty="0" smtClean="0"/>
          </a:p>
        </p:txBody>
      </p:sp>
      <p:sp>
        <p:nvSpPr>
          <p:cNvPr id="44" name="Espace réservé du contenu 25"/>
          <p:cNvSpPr txBox="1">
            <a:spLocks/>
          </p:cNvSpPr>
          <p:nvPr/>
        </p:nvSpPr>
        <p:spPr>
          <a:xfrm>
            <a:off x="134212" y="752994"/>
            <a:ext cx="5777849" cy="524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u="sng" dirty="0" smtClean="0"/>
              <a:t>Pour changer de masque :</a:t>
            </a:r>
            <a:r>
              <a:rPr lang="fr-FR" sz="1400" b="1" dirty="0" smtClean="0"/>
              <a:t> </a:t>
            </a:r>
            <a:r>
              <a:rPr lang="fr-FR" sz="1400" dirty="0" smtClean="0"/>
              <a:t>Via le Menu, allez dans </a:t>
            </a:r>
            <a:r>
              <a:rPr lang="fr-FR" sz="1400" b="1" dirty="0" smtClean="0"/>
              <a:t>Accueil</a:t>
            </a:r>
            <a:r>
              <a:rPr lang="fr-FR" sz="1400" dirty="0" smtClean="0"/>
              <a:t> &gt; </a:t>
            </a:r>
            <a:r>
              <a:rPr lang="fr-FR" sz="1400" b="1" dirty="0" smtClean="0"/>
              <a:t>Disposition</a:t>
            </a:r>
            <a:r>
              <a:rPr lang="fr-FR" sz="1400" dirty="0" smtClean="0"/>
              <a:t> &gt; Choisir celle qui vous convient</a:t>
            </a:r>
          </a:p>
          <a:p>
            <a:endParaRPr lang="fr-FR" sz="1400" dirty="0" smtClean="0"/>
          </a:p>
          <a:p>
            <a:r>
              <a:rPr lang="fr-FR" sz="1400" b="1" dirty="0" smtClean="0"/>
              <a:t>               </a:t>
            </a:r>
            <a:r>
              <a:rPr lang="fr-FR" sz="1400" b="1" u="sng" dirty="0" smtClean="0"/>
              <a:t>Pour ajouter un masque : </a:t>
            </a:r>
            <a:r>
              <a:rPr lang="fr-FR" sz="1400" dirty="0" smtClean="0"/>
              <a:t>Allez dans </a:t>
            </a:r>
            <a:r>
              <a:rPr lang="fr-FR" sz="1400" b="1" dirty="0" smtClean="0"/>
              <a:t>Accueil &gt;                </a:t>
            </a:r>
            <a:br>
              <a:rPr lang="fr-FR" sz="1400" b="1" dirty="0" smtClean="0"/>
            </a:br>
            <a:r>
              <a:rPr lang="fr-FR" sz="1400" b="1" dirty="0" smtClean="0"/>
              <a:t>               Nouvelle diapositive </a:t>
            </a:r>
            <a:r>
              <a:rPr lang="fr-FR" sz="1400" dirty="0" smtClean="0"/>
              <a:t>&gt; Choisir celle qui vous convient</a:t>
            </a:r>
          </a:p>
          <a:p>
            <a:endParaRPr lang="fr-FR" sz="1400" b="1" u="sng" dirty="0" smtClean="0"/>
          </a:p>
          <a:p>
            <a:r>
              <a:rPr lang="fr-FR" sz="1400" b="1" u="sng" dirty="0" smtClean="0"/>
              <a:t>Pour ajouter une image, un tableau ou un graphique :</a:t>
            </a:r>
            <a:r>
              <a:rPr lang="fr-FR" sz="1400" b="1" dirty="0" smtClean="0"/>
              <a:t> </a:t>
            </a:r>
            <a:r>
              <a:rPr lang="fr-FR" sz="1400" dirty="0" smtClean="0"/>
              <a:t>Dans le menu, cliquez sur </a:t>
            </a:r>
            <a:r>
              <a:rPr lang="fr-FR" sz="1400" b="1" dirty="0" smtClean="0"/>
              <a:t>Insertion &gt; Tableau/Image/Graphique</a:t>
            </a:r>
          </a:p>
          <a:p>
            <a:endParaRPr lang="fr-FR" sz="1400" b="1" u="sng" dirty="0" smtClean="0"/>
          </a:p>
          <a:p>
            <a:endParaRPr lang="fr-FR" sz="1400" b="1" u="sng" dirty="0" smtClean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593" y="1439201"/>
            <a:ext cx="2434367" cy="602318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54" y="1603528"/>
            <a:ext cx="666843" cy="676369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72" y="1208069"/>
            <a:ext cx="962159" cy="266737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71" y="2810336"/>
            <a:ext cx="1100947" cy="674050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7875" y="2822553"/>
            <a:ext cx="1205413" cy="325055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7372" y="4084131"/>
            <a:ext cx="1257526" cy="423592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8"/>
          <a:srcRect r="67044" b="64230"/>
          <a:stretch/>
        </p:blipFill>
        <p:spPr>
          <a:xfrm>
            <a:off x="3848914" y="4058530"/>
            <a:ext cx="658523" cy="768971"/>
          </a:xfrm>
          <a:prstGeom prst="rect">
            <a:avLst/>
          </a:prstGeom>
        </p:spPr>
      </p:pic>
      <p:sp>
        <p:nvSpPr>
          <p:cNvPr id="36" name="Espace réservé du contenu 25"/>
          <p:cNvSpPr txBox="1">
            <a:spLocks/>
          </p:cNvSpPr>
          <p:nvPr/>
        </p:nvSpPr>
        <p:spPr>
          <a:xfrm>
            <a:off x="134213" y="3280229"/>
            <a:ext cx="5777848" cy="5434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b="1" u="sng" dirty="0" smtClean="0"/>
          </a:p>
          <a:p>
            <a:r>
              <a:rPr lang="fr-FR" sz="1400" b="1" u="sng" dirty="0" smtClean="0"/>
              <a:t>Pour changer les couleurs de vos graphiques : </a:t>
            </a:r>
            <a:r>
              <a:rPr lang="fr-FR" sz="1400" dirty="0" smtClean="0"/>
              <a:t>Une fois votre graphique paramétré, cliquez sur </a:t>
            </a:r>
            <a:r>
              <a:rPr lang="fr-FR" sz="1400" b="1" dirty="0" smtClean="0"/>
              <a:t>Outils de graphique &gt; Création &gt; Modifier les couleurs </a:t>
            </a:r>
          </a:p>
          <a:p>
            <a:endParaRPr lang="fr-FR" sz="1400" b="1" u="sng" dirty="0"/>
          </a:p>
          <a:p>
            <a:endParaRPr lang="fr-FR" sz="1400" b="1" u="sng" dirty="0" smtClean="0"/>
          </a:p>
          <a:p>
            <a:r>
              <a:rPr lang="fr-FR" sz="1400" b="1" u="sng" dirty="0" smtClean="0"/>
              <a:t>Pour modifier les puces de vos paragraphes, dans Accueil :</a:t>
            </a:r>
            <a:endParaRPr lang="fr-FR" sz="1400" dirty="0" smtClean="0"/>
          </a:p>
          <a:p>
            <a:pPr lvl="1"/>
            <a:r>
              <a:rPr lang="fr-FR" sz="1200" dirty="0" smtClean="0"/>
              <a:t>Un cran vers la droite, pour développer une partie :</a:t>
            </a:r>
          </a:p>
          <a:p>
            <a:pPr lvl="1"/>
            <a:r>
              <a:rPr lang="fr-FR" sz="1200" dirty="0" smtClean="0"/>
              <a:t>Un cran vers la gauche, pour revenir un cran en arrière</a:t>
            </a:r>
          </a:p>
        </p:txBody>
      </p:sp>
      <p:pic>
        <p:nvPicPr>
          <p:cNvPr id="42" name="Image 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7568" y="5121950"/>
            <a:ext cx="537720" cy="311878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6656" y="5418176"/>
            <a:ext cx="520224" cy="28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01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44">
            <a:extLst>
              <a:ext uri="{FF2B5EF4-FFF2-40B4-BE49-F238E27FC236}">
                <a16:creationId xmlns:a16="http://schemas.microsoft.com/office/drawing/2014/main" id="{7579EF3B-4328-6D46-B8B2-EACE7EB833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71503" y="739588"/>
            <a:ext cx="639781" cy="639781"/>
          </a:xfrm>
          <a:prstGeom prst="rect">
            <a:avLst/>
          </a:prstGeom>
        </p:spPr>
      </p:pic>
      <p:pic>
        <p:nvPicPr>
          <p:cNvPr id="4" name="Graphique 247">
            <a:extLst>
              <a:ext uri="{FF2B5EF4-FFF2-40B4-BE49-F238E27FC236}">
                <a16:creationId xmlns:a16="http://schemas.microsoft.com/office/drawing/2014/main" id="{757063A8-2E02-2845-BED6-26C0994D63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364369" y="738168"/>
            <a:ext cx="639781" cy="639781"/>
          </a:xfrm>
          <a:prstGeom prst="rect">
            <a:avLst/>
          </a:prstGeom>
        </p:spPr>
      </p:pic>
      <p:pic>
        <p:nvPicPr>
          <p:cNvPr id="5" name="Graphique 249">
            <a:extLst>
              <a:ext uri="{FF2B5EF4-FFF2-40B4-BE49-F238E27FC236}">
                <a16:creationId xmlns:a16="http://schemas.microsoft.com/office/drawing/2014/main" id="{6D60E63B-110A-3347-9B56-070C0F9A0F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099775" y="2217647"/>
            <a:ext cx="639781" cy="639781"/>
          </a:xfrm>
          <a:prstGeom prst="rect">
            <a:avLst/>
          </a:prstGeom>
        </p:spPr>
      </p:pic>
      <p:pic>
        <p:nvPicPr>
          <p:cNvPr id="6" name="Graphique 251">
            <a:extLst>
              <a:ext uri="{FF2B5EF4-FFF2-40B4-BE49-F238E27FC236}">
                <a16:creationId xmlns:a16="http://schemas.microsoft.com/office/drawing/2014/main" id="{EFE666ED-F914-2743-BFDC-1521FCF694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298240" y="738168"/>
            <a:ext cx="639781" cy="639781"/>
          </a:xfrm>
          <a:prstGeom prst="rect">
            <a:avLst/>
          </a:prstGeom>
        </p:spPr>
      </p:pic>
      <p:pic>
        <p:nvPicPr>
          <p:cNvPr id="7" name="Graphique 253">
            <a:extLst>
              <a:ext uri="{FF2B5EF4-FFF2-40B4-BE49-F238E27FC236}">
                <a16:creationId xmlns:a16="http://schemas.microsoft.com/office/drawing/2014/main" id="{220A7677-6CA5-AC40-8B14-C1BD5D314EB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201608" y="2230079"/>
            <a:ext cx="639781" cy="639781"/>
          </a:xfrm>
          <a:prstGeom prst="rect">
            <a:avLst/>
          </a:prstGeom>
        </p:spPr>
      </p:pic>
      <p:pic>
        <p:nvPicPr>
          <p:cNvPr id="8" name="Graphique 255">
            <a:extLst>
              <a:ext uri="{FF2B5EF4-FFF2-40B4-BE49-F238E27FC236}">
                <a16:creationId xmlns:a16="http://schemas.microsoft.com/office/drawing/2014/main" id="{2840A5C8-93C0-1A48-89B0-5499547D0D7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275733" y="2217647"/>
            <a:ext cx="639781" cy="639781"/>
          </a:xfrm>
          <a:prstGeom prst="rect">
            <a:avLst/>
          </a:prstGeom>
        </p:spPr>
      </p:pic>
      <p:pic>
        <p:nvPicPr>
          <p:cNvPr id="9" name="Graphique 259">
            <a:extLst>
              <a:ext uri="{FF2B5EF4-FFF2-40B4-BE49-F238E27FC236}">
                <a16:creationId xmlns:a16="http://schemas.microsoft.com/office/drawing/2014/main" id="{AE6EC471-B145-B84E-9D7C-CC10E29846B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5806669" y="762421"/>
            <a:ext cx="639781" cy="639781"/>
          </a:xfrm>
          <a:prstGeom prst="rect">
            <a:avLst/>
          </a:prstGeom>
        </p:spPr>
      </p:pic>
      <p:pic>
        <p:nvPicPr>
          <p:cNvPr id="10" name="Graphique 263">
            <a:extLst>
              <a:ext uri="{FF2B5EF4-FFF2-40B4-BE49-F238E27FC236}">
                <a16:creationId xmlns:a16="http://schemas.microsoft.com/office/drawing/2014/main" id="{570420ED-D63F-1541-9A31-888EEFB7A82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471503" y="2217647"/>
            <a:ext cx="639781" cy="639781"/>
          </a:xfrm>
          <a:prstGeom prst="rect">
            <a:avLst/>
          </a:prstGeom>
        </p:spPr>
      </p:pic>
      <p:pic>
        <p:nvPicPr>
          <p:cNvPr id="11" name="Graphique 265">
            <a:extLst>
              <a:ext uri="{FF2B5EF4-FFF2-40B4-BE49-F238E27FC236}">
                <a16:creationId xmlns:a16="http://schemas.microsoft.com/office/drawing/2014/main" id="{BA1B2362-650C-A049-AE3D-879615B04CD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1373618" y="2217647"/>
            <a:ext cx="639781" cy="639781"/>
          </a:xfrm>
          <a:prstGeom prst="rect">
            <a:avLst/>
          </a:prstGeom>
        </p:spPr>
      </p:pic>
      <p:pic>
        <p:nvPicPr>
          <p:cNvPr id="12" name="Graphique 267">
            <a:extLst>
              <a:ext uri="{FF2B5EF4-FFF2-40B4-BE49-F238E27FC236}">
                <a16:creationId xmlns:a16="http://schemas.microsoft.com/office/drawing/2014/main" id="{7FC64AA3-CDDA-B94E-9F16-653AC47E34A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8468544" y="2230079"/>
            <a:ext cx="639781" cy="639781"/>
          </a:xfrm>
          <a:prstGeom prst="rect">
            <a:avLst/>
          </a:prstGeom>
        </p:spPr>
      </p:pic>
      <p:pic>
        <p:nvPicPr>
          <p:cNvPr id="13" name="Graphique 269">
            <a:extLst>
              <a:ext uri="{FF2B5EF4-FFF2-40B4-BE49-F238E27FC236}">
                <a16:creationId xmlns:a16="http://schemas.microsoft.com/office/drawing/2014/main" id="{71C93BC8-0C80-E94B-BD26-12EC8768AA9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7657081" y="2206336"/>
            <a:ext cx="639781" cy="639781"/>
          </a:xfrm>
          <a:prstGeom prst="rect">
            <a:avLst/>
          </a:prstGeom>
        </p:spPr>
      </p:pic>
      <p:pic>
        <p:nvPicPr>
          <p:cNvPr id="14" name="Graphique 271">
            <a:extLst>
              <a:ext uri="{FF2B5EF4-FFF2-40B4-BE49-F238E27FC236}">
                <a16:creationId xmlns:a16="http://schemas.microsoft.com/office/drawing/2014/main" id="{3C7AADA2-BA41-8F4C-9377-C45C071A0EA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3233783" y="1459024"/>
            <a:ext cx="639781" cy="639781"/>
          </a:xfrm>
          <a:prstGeom prst="rect">
            <a:avLst/>
          </a:prstGeom>
        </p:spPr>
      </p:pic>
      <p:pic>
        <p:nvPicPr>
          <p:cNvPr id="15" name="Graphique 273">
            <a:extLst>
              <a:ext uri="{FF2B5EF4-FFF2-40B4-BE49-F238E27FC236}">
                <a16:creationId xmlns:a16="http://schemas.microsoft.com/office/drawing/2014/main" id="{07647166-ED44-5440-91B0-7E811209ED30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6018504" y="2230079"/>
            <a:ext cx="447897" cy="447897"/>
          </a:xfrm>
          <a:prstGeom prst="rect">
            <a:avLst/>
          </a:prstGeom>
        </p:spPr>
      </p:pic>
      <p:pic>
        <p:nvPicPr>
          <p:cNvPr id="16" name="Graphique 275">
            <a:extLst>
              <a:ext uri="{FF2B5EF4-FFF2-40B4-BE49-F238E27FC236}">
                <a16:creationId xmlns:a16="http://schemas.microsoft.com/office/drawing/2014/main" id="{54F202D3-DBDB-BF48-98F3-B881FBE783B2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6943686" y="2230079"/>
            <a:ext cx="447897" cy="447897"/>
          </a:xfrm>
          <a:prstGeom prst="rect">
            <a:avLst/>
          </a:prstGeom>
        </p:spPr>
      </p:pic>
      <p:pic>
        <p:nvPicPr>
          <p:cNvPr id="17" name="Graphique 277">
            <a:extLst>
              <a:ext uri="{FF2B5EF4-FFF2-40B4-BE49-F238E27FC236}">
                <a16:creationId xmlns:a16="http://schemas.microsoft.com/office/drawing/2014/main" id="{263ED6EA-64AC-294A-9E22-017244472CA6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8468544" y="1476373"/>
            <a:ext cx="639781" cy="639781"/>
          </a:xfrm>
          <a:prstGeom prst="rect">
            <a:avLst/>
          </a:prstGeom>
        </p:spPr>
      </p:pic>
      <p:pic>
        <p:nvPicPr>
          <p:cNvPr id="18" name="Graphique 279">
            <a:extLst>
              <a:ext uri="{FF2B5EF4-FFF2-40B4-BE49-F238E27FC236}">
                <a16:creationId xmlns:a16="http://schemas.microsoft.com/office/drawing/2014/main" id="{7E3E0A99-D4B9-A84B-B7BF-A42FE5FE37C0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7657081" y="1472252"/>
            <a:ext cx="639781" cy="639781"/>
          </a:xfrm>
          <a:prstGeom prst="rect">
            <a:avLst/>
          </a:prstGeom>
        </p:spPr>
      </p:pic>
      <p:pic>
        <p:nvPicPr>
          <p:cNvPr id="19" name="Graphique 281">
            <a:extLst>
              <a:ext uri="{FF2B5EF4-FFF2-40B4-BE49-F238E27FC236}">
                <a16:creationId xmlns:a16="http://schemas.microsoft.com/office/drawing/2014/main" id="{C3F9EF48-7938-E84F-ACE9-B750F6FDAC20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9364369" y="1443272"/>
            <a:ext cx="639781" cy="639781"/>
          </a:xfrm>
          <a:prstGeom prst="rect">
            <a:avLst/>
          </a:prstGeom>
        </p:spPr>
      </p:pic>
      <p:pic>
        <p:nvPicPr>
          <p:cNvPr id="20" name="Graphique 283">
            <a:extLst>
              <a:ext uri="{FF2B5EF4-FFF2-40B4-BE49-F238E27FC236}">
                <a16:creationId xmlns:a16="http://schemas.microsoft.com/office/drawing/2014/main" id="{4C11BF06-6F68-0C4D-B922-4F84A31BD34D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7"/>
              </a:ext>
            </a:extLst>
          </a:blip>
          <a:stretch>
            <a:fillRect/>
          </a:stretch>
        </p:blipFill>
        <p:spPr>
          <a:xfrm>
            <a:off x="5902323" y="1459831"/>
            <a:ext cx="639781" cy="639781"/>
          </a:xfrm>
          <a:prstGeom prst="rect">
            <a:avLst/>
          </a:prstGeom>
        </p:spPr>
      </p:pic>
      <p:pic>
        <p:nvPicPr>
          <p:cNvPr id="21" name="Graphique 285">
            <a:extLst>
              <a:ext uri="{FF2B5EF4-FFF2-40B4-BE49-F238E27FC236}">
                <a16:creationId xmlns:a16="http://schemas.microsoft.com/office/drawing/2014/main" id="{A424715A-EE1E-054B-8498-F070EEC044E4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9"/>
              </a:ext>
            </a:extLst>
          </a:blip>
          <a:stretch>
            <a:fillRect/>
          </a:stretch>
        </p:blipFill>
        <p:spPr>
          <a:xfrm>
            <a:off x="6751802" y="1460294"/>
            <a:ext cx="639781" cy="639781"/>
          </a:xfrm>
          <a:prstGeom prst="rect">
            <a:avLst/>
          </a:prstGeom>
        </p:spPr>
      </p:pic>
      <p:pic>
        <p:nvPicPr>
          <p:cNvPr id="22" name="Graphique 287">
            <a:extLst>
              <a:ext uri="{FF2B5EF4-FFF2-40B4-BE49-F238E27FC236}">
                <a16:creationId xmlns:a16="http://schemas.microsoft.com/office/drawing/2014/main" id="{B1CEF7C2-DC32-F14B-A743-756F20575E1C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1"/>
              </a:ext>
            </a:extLst>
          </a:blip>
          <a:stretch>
            <a:fillRect/>
          </a:stretch>
        </p:blipFill>
        <p:spPr>
          <a:xfrm>
            <a:off x="8468544" y="738168"/>
            <a:ext cx="639781" cy="639781"/>
          </a:xfrm>
          <a:prstGeom prst="rect">
            <a:avLst/>
          </a:prstGeom>
        </p:spPr>
      </p:pic>
      <p:pic>
        <p:nvPicPr>
          <p:cNvPr id="23" name="Graphique 289">
            <a:extLst>
              <a:ext uri="{FF2B5EF4-FFF2-40B4-BE49-F238E27FC236}">
                <a16:creationId xmlns:a16="http://schemas.microsoft.com/office/drawing/2014/main" id="{C3D11C0B-EFC2-744D-989C-810AF86E52D7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3"/>
              </a:ext>
            </a:extLst>
          </a:blip>
          <a:stretch>
            <a:fillRect/>
          </a:stretch>
        </p:blipFill>
        <p:spPr>
          <a:xfrm>
            <a:off x="6751802" y="738168"/>
            <a:ext cx="639781" cy="639781"/>
          </a:xfrm>
          <a:prstGeom prst="rect">
            <a:avLst/>
          </a:prstGeom>
        </p:spPr>
      </p:pic>
      <p:pic>
        <p:nvPicPr>
          <p:cNvPr id="24" name="Graphique 291">
            <a:extLst>
              <a:ext uri="{FF2B5EF4-FFF2-40B4-BE49-F238E27FC236}">
                <a16:creationId xmlns:a16="http://schemas.microsoft.com/office/drawing/2014/main" id="{37979FDE-B3C3-D54D-85A5-787931FC85F0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5044731" y="2210525"/>
            <a:ext cx="639781" cy="639781"/>
          </a:xfrm>
          <a:prstGeom prst="rect">
            <a:avLst/>
          </a:prstGeom>
        </p:spPr>
      </p:pic>
      <p:pic>
        <p:nvPicPr>
          <p:cNvPr id="25" name="Graphique 293">
            <a:extLst>
              <a:ext uri="{FF2B5EF4-FFF2-40B4-BE49-F238E27FC236}">
                <a16:creationId xmlns:a16="http://schemas.microsoft.com/office/drawing/2014/main" id="{CC8EA129-1961-0C4D-B81C-D457712C86F3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7"/>
              </a:ext>
            </a:extLst>
          </a:blip>
          <a:stretch>
            <a:fillRect/>
          </a:stretch>
        </p:blipFill>
        <p:spPr>
          <a:xfrm>
            <a:off x="7662509" y="738168"/>
            <a:ext cx="639781" cy="639781"/>
          </a:xfrm>
          <a:prstGeom prst="rect">
            <a:avLst/>
          </a:prstGeom>
        </p:spPr>
      </p:pic>
      <p:pic>
        <p:nvPicPr>
          <p:cNvPr id="26" name="Graphique 297"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4976728" y="1471910"/>
            <a:ext cx="639781" cy="639781"/>
          </a:xfrm>
          <a:prstGeom prst="rect">
            <a:avLst/>
          </a:prstGeom>
        </p:spPr>
      </p:pic>
      <p:pic>
        <p:nvPicPr>
          <p:cNvPr id="27" name="Graphique 301">
            <a:extLst>
              <a:ext uri="{FF2B5EF4-FFF2-40B4-BE49-F238E27FC236}">
                <a16:creationId xmlns:a16="http://schemas.microsoft.com/office/drawing/2014/main" id="{6EE0B1CC-F3D4-D044-B59F-6E6773D38985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1"/>
              </a:ext>
            </a:extLst>
          </a:blip>
          <a:stretch>
            <a:fillRect/>
          </a:stretch>
        </p:blipFill>
        <p:spPr>
          <a:xfrm>
            <a:off x="10298240" y="1418628"/>
            <a:ext cx="639781" cy="639781"/>
          </a:xfrm>
          <a:prstGeom prst="rect">
            <a:avLst/>
          </a:prstGeom>
        </p:spPr>
      </p:pic>
      <p:pic>
        <p:nvPicPr>
          <p:cNvPr id="28" name="Graphique 303">
            <a:extLst>
              <a:ext uri="{FF2B5EF4-FFF2-40B4-BE49-F238E27FC236}">
                <a16:creationId xmlns:a16="http://schemas.microsoft.com/office/drawing/2014/main" id="{3BBE587C-188A-BC47-A4DE-688508F248C9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3"/>
              </a:ext>
            </a:extLst>
          </a:blip>
          <a:stretch>
            <a:fillRect/>
          </a:stretch>
        </p:blipFill>
        <p:spPr>
          <a:xfrm>
            <a:off x="4105164" y="778847"/>
            <a:ext cx="639781" cy="639781"/>
          </a:xfrm>
          <a:prstGeom prst="rect">
            <a:avLst/>
          </a:prstGeom>
        </p:spPr>
      </p:pic>
      <p:pic>
        <p:nvPicPr>
          <p:cNvPr id="29" name="Graphique 305">
            <a:extLst>
              <a:ext uri="{FF2B5EF4-FFF2-40B4-BE49-F238E27FC236}">
                <a16:creationId xmlns:a16="http://schemas.microsoft.com/office/drawing/2014/main" id="{9BBCADA6-7ED4-C747-862A-9D0C05264E7B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5"/>
              </a:ext>
            </a:extLst>
          </a:blip>
          <a:stretch>
            <a:fillRect/>
          </a:stretch>
        </p:blipFill>
        <p:spPr>
          <a:xfrm>
            <a:off x="3154820" y="762421"/>
            <a:ext cx="639781" cy="639781"/>
          </a:xfrm>
          <a:prstGeom prst="rect">
            <a:avLst/>
          </a:prstGeom>
        </p:spPr>
      </p:pic>
      <p:pic>
        <p:nvPicPr>
          <p:cNvPr id="30" name="Graphique 309">
            <a:extLst>
              <a:ext uri="{FF2B5EF4-FFF2-40B4-BE49-F238E27FC236}">
                <a16:creationId xmlns:a16="http://schemas.microsoft.com/office/drawing/2014/main" id="{A0AA37E6-C2D0-014A-8671-B5F03822F629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7"/>
              </a:ext>
            </a:extLst>
          </a:blip>
          <a:stretch>
            <a:fillRect/>
          </a:stretch>
        </p:blipFill>
        <p:spPr>
          <a:xfrm>
            <a:off x="2313023" y="768727"/>
            <a:ext cx="639781" cy="639781"/>
          </a:xfrm>
          <a:prstGeom prst="rect">
            <a:avLst/>
          </a:prstGeom>
        </p:spPr>
      </p:pic>
      <p:pic>
        <p:nvPicPr>
          <p:cNvPr id="31" name="Graphique 313">
            <a:extLst>
              <a:ext uri="{FF2B5EF4-FFF2-40B4-BE49-F238E27FC236}">
                <a16:creationId xmlns:a16="http://schemas.microsoft.com/office/drawing/2014/main" id="{9B57A722-54CE-164D-A27E-BCFCBA245495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9"/>
              </a:ext>
            </a:extLst>
          </a:blip>
          <a:stretch>
            <a:fillRect/>
          </a:stretch>
        </p:blipFill>
        <p:spPr>
          <a:xfrm>
            <a:off x="1373618" y="746110"/>
            <a:ext cx="639781" cy="639781"/>
          </a:xfrm>
          <a:prstGeom prst="rect">
            <a:avLst/>
          </a:prstGeom>
        </p:spPr>
      </p:pic>
      <p:pic>
        <p:nvPicPr>
          <p:cNvPr id="32" name="Graphique 315">
            <a:extLst>
              <a:ext uri="{FF2B5EF4-FFF2-40B4-BE49-F238E27FC236}">
                <a16:creationId xmlns:a16="http://schemas.microsoft.com/office/drawing/2014/main" id="{E26D785B-86A1-3643-B038-E17CE95CAC7D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1"/>
              </a:ext>
            </a:extLst>
          </a:blip>
          <a:stretch>
            <a:fillRect/>
          </a:stretch>
        </p:blipFill>
        <p:spPr>
          <a:xfrm>
            <a:off x="4105164" y="1470696"/>
            <a:ext cx="639781" cy="639781"/>
          </a:xfrm>
          <a:prstGeom prst="rect">
            <a:avLst/>
          </a:prstGeom>
        </p:spPr>
      </p:pic>
      <p:pic>
        <p:nvPicPr>
          <p:cNvPr id="33" name="Graphique 317">
            <a:extLst>
              <a:ext uri="{FF2B5EF4-FFF2-40B4-BE49-F238E27FC236}">
                <a16:creationId xmlns:a16="http://schemas.microsoft.com/office/drawing/2014/main" id="{ECD2C011-E89E-6243-B0BF-468DEDD06CF0}"/>
              </a:ext>
            </a:extLst>
          </p:cNvPr>
          <p:cNvPicPr>
            <a:picLocks noChangeAspect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2313023" y="1459024"/>
            <a:ext cx="639781" cy="639781"/>
          </a:xfrm>
          <a:prstGeom prst="rect">
            <a:avLst/>
          </a:prstGeom>
        </p:spPr>
      </p:pic>
      <p:pic>
        <p:nvPicPr>
          <p:cNvPr id="34" name="Graphique 319">
            <a:extLst>
              <a:ext uri="{FF2B5EF4-FFF2-40B4-BE49-F238E27FC236}">
                <a16:creationId xmlns:a16="http://schemas.microsoft.com/office/drawing/2014/main" id="{8BD94B1B-4716-BB4E-BD4D-A118DC465609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5"/>
              </a:ext>
            </a:extLst>
          </a:blip>
          <a:stretch>
            <a:fillRect/>
          </a:stretch>
        </p:blipFill>
        <p:spPr>
          <a:xfrm>
            <a:off x="471503" y="1441772"/>
            <a:ext cx="639781" cy="639781"/>
          </a:xfrm>
          <a:prstGeom prst="rect">
            <a:avLst/>
          </a:prstGeom>
        </p:spPr>
      </p:pic>
      <p:pic>
        <p:nvPicPr>
          <p:cNvPr id="35" name="Graphique 321">
            <a:extLst>
              <a:ext uri="{FF2B5EF4-FFF2-40B4-BE49-F238E27FC236}">
                <a16:creationId xmlns:a16="http://schemas.microsoft.com/office/drawing/2014/main" id="{69A5570C-9FF6-3642-8206-7720007F1725}"/>
              </a:ext>
            </a:extLst>
          </p:cNvPr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7"/>
              </a:ext>
            </a:extLst>
          </a:blip>
          <a:stretch>
            <a:fillRect/>
          </a:stretch>
        </p:blipFill>
        <p:spPr>
          <a:xfrm>
            <a:off x="5023951" y="746110"/>
            <a:ext cx="639781" cy="639781"/>
          </a:xfrm>
          <a:prstGeom prst="rect">
            <a:avLst/>
          </a:prstGeom>
        </p:spPr>
      </p:pic>
      <p:pic>
        <p:nvPicPr>
          <p:cNvPr id="36" name="Graphique 325">
            <a:extLst>
              <a:ext uri="{FF2B5EF4-FFF2-40B4-BE49-F238E27FC236}">
                <a16:creationId xmlns:a16="http://schemas.microsoft.com/office/drawing/2014/main" id="{D9BBC690-326A-744B-8E0D-276FE0ABDFAC}"/>
              </a:ext>
            </a:extLst>
          </p:cNvPr>
          <p:cNvPicPr>
            <a:picLocks noChangeAspect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9"/>
              </a:ext>
            </a:extLst>
          </a:blip>
          <a:stretch>
            <a:fillRect/>
          </a:stretch>
        </p:blipFill>
        <p:spPr>
          <a:xfrm>
            <a:off x="1392263" y="1459024"/>
            <a:ext cx="639781" cy="639781"/>
          </a:xfrm>
          <a:prstGeom prst="rect">
            <a:avLst/>
          </a:prstGeom>
        </p:spPr>
      </p:pic>
      <p:grpSp>
        <p:nvGrpSpPr>
          <p:cNvPr id="783" name="Group 4">
            <a:extLst/>
          </p:cNvPr>
          <p:cNvGrpSpPr>
            <a:grpSpLocks noChangeAspect="1"/>
          </p:cNvGrpSpPr>
          <p:nvPr/>
        </p:nvGrpSpPr>
        <p:grpSpPr bwMode="auto">
          <a:xfrm>
            <a:off x="6542104" y="4382281"/>
            <a:ext cx="368631" cy="403554"/>
            <a:chOff x="3604" y="1900"/>
            <a:chExt cx="475" cy="520"/>
          </a:xfrm>
          <a:solidFill>
            <a:srgbClr val="333333"/>
          </a:solidFill>
        </p:grpSpPr>
        <p:sp>
          <p:nvSpPr>
            <p:cNvPr id="784" name="Freeform 5">
              <a:extLst/>
            </p:cNvPr>
            <p:cNvSpPr>
              <a:spLocks noEditPoints="1"/>
            </p:cNvSpPr>
            <p:nvPr/>
          </p:nvSpPr>
          <p:spPr bwMode="auto">
            <a:xfrm>
              <a:off x="3712" y="1900"/>
              <a:ext cx="255" cy="92"/>
            </a:xfrm>
            <a:custGeom>
              <a:avLst/>
              <a:gdLst>
                <a:gd name="T0" fmla="*/ 91 w 94"/>
                <a:gd name="T1" fmla="*/ 34 h 34"/>
                <a:gd name="T2" fmla="*/ 88 w 94"/>
                <a:gd name="T3" fmla="*/ 31 h 34"/>
                <a:gd name="T4" fmla="*/ 88 w 94"/>
                <a:gd name="T5" fmla="*/ 3 h 34"/>
                <a:gd name="T6" fmla="*/ 91 w 94"/>
                <a:gd name="T7" fmla="*/ 0 h 34"/>
                <a:gd name="T8" fmla="*/ 94 w 94"/>
                <a:gd name="T9" fmla="*/ 3 h 34"/>
                <a:gd name="T10" fmla="*/ 94 w 94"/>
                <a:gd name="T11" fmla="*/ 31 h 34"/>
                <a:gd name="T12" fmla="*/ 91 w 94"/>
                <a:gd name="T13" fmla="*/ 34 h 34"/>
                <a:gd name="T14" fmla="*/ 3 w 94"/>
                <a:gd name="T15" fmla="*/ 34 h 34"/>
                <a:gd name="T16" fmla="*/ 0 w 94"/>
                <a:gd name="T17" fmla="*/ 31 h 34"/>
                <a:gd name="T18" fmla="*/ 0 w 94"/>
                <a:gd name="T19" fmla="*/ 3 h 34"/>
                <a:gd name="T20" fmla="*/ 3 w 94"/>
                <a:gd name="T21" fmla="*/ 0 h 34"/>
                <a:gd name="T22" fmla="*/ 6 w 94"/>
                <a:gd name="T23" fmla="*/ 3 h 34"/>
                <a:gd name="T24" fmla="*/ 6 w 94"/>
                <a:gd name="T25" fmla="*/ 31 h 34"/>
                <a:gd name="T26" fmla="*/ 3 w 94"/>
                <a:gd name="T2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34">
                  <a:moveTo>
                    <a:pt x="91" y="34"/>
                  </a:moveTo>
                  <a:cubicBezTo>
                    <a:pt x="89" y="34"/>
                    <a:pt x="88" y="33"/>
                    <a:pt x="88" y="31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1"/>
                    <a:pt x="89" y="0"/>
                    <a:pt x="91" y="0"/>
                  </a:cubicBezTo>
                  <a:cubicBezTo>
                    <a:pt x="93" y="0"/>
                    <a:pt x="94" y="1"/>
                    <a:pt x="94" y="3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33"/>
                    <a:pt x="93" y="34"/>
                    <a:pt x="91" y="34"/>
                  </a:cubicBezTo>
                  <a:close/>
                  <a:moveTo>
                    <a:pt x="3" y="34"/>
                  </a:moveTo>
                  <a:cubicBezTo>
                    <a:pt x="1" y="34"/>
                    <a:pt x="0" y="33"/>
                    <a:pt x="0" y="3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3"/>
                    <a:pt x="5" y="34"/>
                    <a:pt x="3" y="34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785" name="Freeform 6">
              <a:extLst/>
            </p:cNvPr>
            <p:cNvSpPr>
              <a:spLocks noEditPoints="1"/>
            </p:cNvSpPr>
            <p:nvPr/>
          </p:nvSpPr>
          <p:spPr bwMode="auto">
            <a:xfrm>
              <a:off x="3604" y="1949"/>
              <a:ext cx="475" cy="471"/>
            </a:xfrm>
            <a:custGeom>
              <a:avLst/>
              <a:gdLst>
                <a:gd name="T0" fmla="*/ 160 w 175"/>
                <a:gd name="T1" fmla="*/ 174 h 174"/>
                <a:gd name="T2" fmla="*/ 16 w 175"/>
                <a:gd name="T3" fmla="*/ 174 h 174"/>
                <a:gd name="T4" fmla="*/ 0 w 175"/>
                <a:gd name="T5" fmla="*/ 159 h 174"/>
                <a:gd name="T6" fmla="*/ 0 w 175"/>
                <a:gd name="T7" fmla="*/ 15 h 174"/>
                <a:gd name="T8" fmla="*/ 16 w 175"/>
                <a:gd name="T9" fmla="*/ 0 h 174"/>
                <a:gd name="T10" fmla="*/ 160 w 175"/>
                <a:gd name="T11" fmla="*/ 0 h 174"/>
                <a:gd name="T12" fmla="*/ 175 w 175"/>
                <a:gd name="T13" fmla="*/ 15 h 174"/>
                <a:gd name="T14" fmla="*/ 175 w 175"/>
                <a:gd name="T15" fmla="*/ 159 h 174"/>
                <a:gd name="T16" fmla="*/ 160 w 175"/>
                <a:gd name="T17" fmla="*/ 174 h 174"/>
                <a:gd name="T18" fmla="*/ 16 w 175"/>
                <a:gd name="T19" fmla="*/ 6 h 174"/>
                <a:gd name="T20" fmla="*/ 7 w 175"/>
                <a:gd name="T21" fmla="*/ 15 h 174"/>
                <a:gd name="T22" fmla="*/ 7 w 175"/>
                <a:gd name="T23" fmla="*/ 159 h 174"/>
                <a:gd name="T24" fmla="*/ 16 w 175"/>
                <a:gd name="T25" fmla="*/ 168 h 174"/>
                <a:gd name="T26" fmla="*/ 160 w 175"/>
                <a:gd name="T27" fmla="*/ 168 h 174"/>
                <a:gd name="T28" fmla="*/ 168 w 175"/>
                <a:gd name="T29" fmla="*/ 159 h 174"/>
                <a:gd name="T30" fmla="*/ 168 w 175"/>
                <a:gd name="T31" fmla="*/ 15 h 174"/>
                <a:gd name="T32" fmla="*/ 160 w 175"/>
                <a:gd name="T33" fmla="*/ 6 h 174"/>
                <a:gd name="T34" fmla="*/ 16 w 175"/>
                <a:gd name="T35" fmla="*/ 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5" h="174">
                  <a:moveTo>
                    <a:pt x="160" y="174"/>
                  </a:moveTo>
                  <a:cubicBezTo>
                    <a:pt x="16" y="174"/>
                    <a:pt x="16" y="174"/>
                    <a:pt x="16" y="174"/>
                  </a:cubicBezTo>
                  <a:cubicBezTo>
                    <a:pt x="7" y="174"/>
                    <a:pt x="0" y="167"/>
                    <a:pt x="0" y="15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8" y="0"/>
                    <a:pt x="175" y="7"/>
                    <a:pt x="175" y="15"/>
                  </a:cubicBezTo>
                  <a:cubicBezTo>
                    <a:pt x="175" y="159"/>
                    <a:pt x="175" y="159"/>
                    <a:pt x="175" y="159"/>
                  </a:cubicBezTo>
                  <a:cubicBezTo>
                    <a:pt x="175" y="167"/>
                    <a:pt x="168" y="174"/>
                    <a:pt x="160" y="174"/>
                  </a:cubicBezTo>
                  <a:close/>
                  <a:moveTo>
                    <a:pt x="16" y="6"/>
                  </a:moveTo>
                  <a:cubicBezTo>
                    <a:pt x="11" y="6"/>
                    <a:pt x="7" y="10"/>
                    <a:pt x="7" y="15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7" y="164"/>
                    <a:pt x="11" y="168"/>
                    <a:pt x="16" y="168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5" y="168"/>
                    <a:pt x="168" y="164"/>
                    <a:pt x="168" y="159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10"/>
                    <a:pt x="165" y="6"/>
                    <a:pt x="160" y="6"/>
                  </a:cubicBezTo>
                  <a:lnTo>
                    <a:pt x="16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786" name="Freeform 7">
              <a:extLst/>
            </p:cNvPr>
            <p:cNvSpPr>
              <a:spLocks noEditPoints="1"/>
            </p:cNvSpPr>
            <p:nvPr/>
          </p:nvSpPr>
          <p:spPr bwMode="auto">
            <a:xfrm>
              <a:off x="3647" y="2065"/>
              <a:ext cx="388" cy="247"/>
            </a:xfrm>
            <a:custGeom>
              <a:avLst/>
              <a:gdLst>
                <a:gd name="T0" fmla="*/ 107 w 143"/>
                <a:gd name="T1" fmla="*/ 91 h 91"/>
                <a:gd name="T2" fmla="*/ 107 w 143"/>
                <a:gd name="T3" fmla="*/ 85 h 91"/>
                <a:gd name="T4" fmla="*/ 126 w 143"/>
                <a:gd name="T5" fmla="*/ 88 h 91"/>
                <a:gd name="T6" fmla="*/ 79 w 143"/>
                <a:gd name="T7" fmla="*/ 91 h 91"/>
                <a:gd name="T8" fmla="*/ 60 w 143"/>
                <a:gd name="T9" fmla="*/ 88 h 91"/>
                <a:gd name="T10" fmla="*/ 79 w 143"/>
                <a:gd name="T11" fmla="*/ 85 h 91"/>
                <a:gd name="T12" fmla="*/ 79 w 143"/>
                <a:gd name="T13" fmla="*/ 91 h 91"/>
                <a:gd name="T14" fmla="*/ 19 w 143"/>
                <a:gd name="T15" fmla="*/ 91 h 91"/>
                <a:gd name="T16" fmla="*/ 19 w 143"/>
                <a:gd name="T17" fmla="*/ 85 h 91"/>
                <a:gd name="T18" fmla="*/ 38 w 143"/>
                <a:gd name="T19" fmla="*/ 88 h 91"/>
                <a:gd name="T20" fmla="*/ 123 w 143"/>
                <a:gd name="T21" fmla="*/ 63 h 91"/>
                <a:gd name="T22" fmla="*/ 104 w 143"/>
                <a:gd name="T23" fmla="*/ 60 h 91"/>
                <a:gd name="T24" fmla="*/ 123 w 143"/>
                <a:gd name="T25" fmla="*/ 57 h 91"/>
                <a:gd name="T26" fmla="*/ 123 w 143"/>
                <a:gd name="T27" fmla="*/ 63 h 91"/>
                <a:gd name="T28" fmla="*/ 63 w 143"/>
                <a:gd name="T29" fmla="*/ 63 h 91"/>
                <a:gd name="T30" fmla="*/ 63 w 143"/>
                <a:gd name="T31" fmla="*/ 57 h 91"/>
                <a:gd name="T32" fmla="*/ 82 w 143"/>
                <a:gd name="T33" fmla="*/ 60 h 91"/>
                <a:gd name="T34" fmla="*/ 35 w 143"/>
                <a:gd name="T35" fmla="*/ 63 h 91"/>
                <a:gd name="T36" fmla="*/ 16 w 143"/>
                <a:gd name="T37" fmla="*/ 60 h 91"/>
                <a:gd name="T38" fmla="*/ 35 w 143"/>
                <a:gd name="T39" fmla="*/ 57 h 91"/>
                <a:gd name="T40" fmla="*/ 35 w 143"/>
                <a:gd name="T41" fmla="*/ 63 h 91"/>
                <a:gd name="T42" fmla="*/ 107 w 143"/>
                <a:gd name="T43" fmla="*/ 35 h 91"/>
                <a:gd name="T44" fmla="*/ 107 w 143"/>
                <a:gd name="T45" fmla="*/ 29 h 91"/>
                <a:gd name="T46" fmla="*/ 126 w 143"/>
                <a:gd name="T47" fmla="*/ 32 h 91"/>
                <a:gd name="T48" fmla="*/ 79 w 143"/>
                <a:gd name="T49" fmla="*/ 35 h 91"/>
                <a:gd name="T50" fmla="*/ 60 w 143"/>
                <a:gd name="T51" fmla="*/ 32 h 91"/>
                <a:gd name="T52" fmla="*/ 79 w 143"/>
                <a:gd name="T53" fmla="*/ 29 h 91"/>
                <a:gd name="T54" fmla="*/ 79 w 143"/>
                <a:gd name="T55" fmla="*/ 35 h 91"/>
                <a:gd name="T56" fmla="*/ 19 w 143"/>
                <a:gd name="T57" fmla="*/ 35 h 91"/>
                <a:gd name="T58" fmla="*/ 19 w 143"/>
                <a:gd name="T59" fmla="*/ 29 h 91"/>
                <a:gd name="T60" fmla="*/ 38 w 143"/>
                <a:gd name="T61" fmla="*/ 32 h 91"/>
                <a:gd name="T62" fmla="*/ 140 w 143"/>
                <a:gd name="T63" fmla="*/ 6 h 91"/>
                <a:gd name="T64" fmla="*/ 0 w 143"/>
                <a:gd name="T65" fmla="*/ 3 h 91"/>
                <a:gd name="T66" fmla="*/ 140 w 143"/>
                <a:gd name="T67" fmla="*/ 0 h 91"/>
                <a:gd name="T68" fmla="*/ 140 w 143"/>
                <a:gd name="T69" fmla="*/ 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" h="91">
                  <a:moveTo>
                    <a:pt x="123" y="91"/>
                  </a:moveTo>
                  <a:cubicBezTo>
                    <a:pt x="107" y="91"/>
                    <a:pt x="107" y="91"/>
                    <a:pt x="107" y="91"/>
                  </a:cubicBezTo>
                  <a:cubicBezTo>
                    <a:pt x="105" y="91"/>
                    <a:pt x="104" y="90"/>
                    <a:pt x="104" y="88"/>
                  </a:cubicBezTo>
                  <a:cubicBezTo>
                    <a:pt x="104" y="86"/>
                    <a:pt x="105" y="85"/>
                    <a:pt x="107" y="85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5" y="85"/>
                    <a:pt x="126" y="86"/>
                    <a:pt x="126" y="88"/>
                  </a:cubicBezTo>
                  <a:cubicBezTo>
                    <a:pt x="126" y="90"/>
                    <a:pt x="125" y="91"/>
                    <a:pt x="123" y="91"/>
                  </a:cubicBezTo>
                  <a:close/>
                  <a:moveTo>
                    <a:pt x="79" y="91"/>
                  </a:moveTo>
                  <a:cubicBezTo>
                    <a:pt x="63" y="91"/>
                    <a:pt x="63" y="91"/>
                    <a:pt x="63" y="91"/>
                  </a:cubicBezTo>
                  <a:cubicBezTo>
                    <a:pt x="61" y="91"/>
                    <a:pt x="60" y="90"/>
                    <a:pt x="60" y="88"/>
                  </a:cubicBezTo>
                  <a:cubicBezTo>
                    <a:pt x="60" y="86"/>
                    <a:pt x="61" y="85"/>
                    <a:pt x="63" y="85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81" y="85"/>
                    <a:pt x="82" y="86"/>
                    <a:pt x="82" y="88"/>
                  </a:cubicBezTo>
                  <a:cubicBezTo>
                    <a:pt x="82" y="90"/>
                    <a:pt x="81" y="91"/>
                    <a:pt x="79" y="91"/>
                  </a:cubicBezTo>
                  <a:close/>
                  <a:moveTo>
                    <a:pt x="35" y="91"/>
                  </a:moveTo>
                  <a:cubicBezTo>
                    <a:pt x="19" y="91"/>
                    <a:pt x="19" y="91"/>
                    <a:pt x="19" y="91"/>
                  </a:cubicBezTo>
                  <a:cubicBezTo>
                    <a:pt x="17" y="91"/>
                    <a:pt x="16" y="90"/>
                    <a:pt x="16" y="88"/>
                  </a:cubicBezTo>
                  <a:cubicBezTo>
                    <a:pt x="16" y="86"/>
                    <a:pt x="17" y="85"/>
                    <a:pt x="19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7" y="85"/>
                    <a:pt x="38" y="86"/>
                    <a:pt x="38" y="88"/>
                  </a:cubicBezTo>
                  <a:cubicBezTo>
                    <a:pt x="38" y="90"/>
                    <a:pt x="37" y="91"/>
                    <a:pt x="35" y="91"/>
                  </a:cubicBezTo>
                  <a:close/>
                  <a:moveTo>
                    <a:pt x="123" y="63"/>
                  </a:moveTo>
                  <a:cubicBezTo>
                    <a:pt x="107" y="63"/>
                    <a:pt x="107" y="63"/>
                    <a:pt x="107" y="63"/>
                  </a:cubicBezTo>
                  <a:cubicBezTo>
                    <a:pt x="105" y="63"/>
                    <a:pt x="104" y="62"/>
                    <a:pt x="104" y="60"/>
                  </a:cubicBezTo>
                  <a:cubicBezTo>
                    <a:pt x="104" y="58"/>
                    <a:pt x="105" y="57"/>
                    <a:pt x="107" y="57"/>
                  </a:cubicBezTo>
                  <a:cubicBezTo>
                    <a:pt x="123" y="57"/>
                    <a:pt x="123" y="57"/>
                    <a:pt x="123" y="57"/>
                  </a:cubicBezTo>
                  <a:cubicBezTo>
                    <a:pt x="125" y="57"/>
                    <a:pt x="126" y="58"/>
                    <a:pt x="126" y="60"/>
                  </a:cubicBezTo>
                  <a:cubicBezTo>
                    <a:pt x="126" y="62"/>
                    <a:pt x="125" y="63"/>
                    <a:pt x="123" y="63"/>
                  </a:cubicBezTo>
                  <a:close/>
                  <a:moveTo>
                    <a:pt x="79" y="63"/>
                  </a:moveTo>
                  <a:cubicBezTo>
                    <a:pt x="63" y="63"/>
                    <a:pt x="63" y="63"/>
                    <a:pt x="63" y="63"/>
                  </a:cubicBezTo>
                  <a:cubicBezTo>
                    <a:pt x="61" y="63"/>
                    <a:pt x="60" y="62"/>
                    <a:pt x="60" y="60"/>
                  </a:cubicBezTo>
                  <a:cubicBezTo>
                    <a:pt x="60" y="58"/>
                    <a:pt x="61" y="57"/>
                    <a:pt x="63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1" y="57"/>
                    <a:pt x="82" y="58"/>
                    <a:pt x="82" y="60"/>
                  </a:cubicBezTo>
                  <a:cubicBezTo>
                    <a:pt x="82" y="62"/>
                    <a:pt x="81" y="63"/>
                    <a:pt x="79" y="63"/>
                  </a:cubicBezTo>
                  <a:close/>
                  <a:moveTo>
                    <a:pt x="35" y="63"/>
                  </a:moveTo>
                  <a:cubicBezTo>
                    <a:pt x="19" y="63"/>
                    <a:pt x="19" y="63"/>
                    <a:pt x="19" y="63"/>
                  </a:cubicBezTo>
                  <a:cubicBezTo>
                    <a:pt x="17" y="63"/>
                    <a:pt x="16" y="62"/>
                    <a:pt x="16" y="60"/>
                  </a:cubicBezTo>
                  <a:cubicBezTo>
                    <a:pt x="16" y="58"/>
                    <a:pt x="17" y="57"/>
                    <a:pt x="19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7" y="57"/>
                    <a:pt x="38" y="58"/>
                    <a:pt x="38" y="60"/>
                  </a:cubicBezTo>
                  <a:cubicBezTo>
                    <a:pt x="38" y="62"/>
                    <a:pt x="37" y="63"/>
                    <a:pt x="35" y="63"/>
                  </a:cubicBezTo>
                  <a:close/>
                  <a:moveTo>
                    <a:pt x="123" y="35"/>
                  </a:moveTo>
                  <a:cubicBezTo>
                    <a:pt x="107" y="35"/>
                    <a:pt x="107" y="35"/>
                    <a:pt x="107" y="35"/>
                  </a:cubicBezTo>
                  <a:cubicBezTo>
                    <a:pt x="105" y="35"/>
                    <a:pt x="104" y="34"/>
                    <a:pt x="104" y="32"/>
                  </a:cubicBezTo>
                  <a:cubicBezTo>
                    <a:pt x="104" y="30"/>
                    <a:pt x="105" y="29"/>
                    <a:pt x="107" y="29"/>
                  </a:cubicBezTo>
                  <a:cubicBezTo>
                    <a:pt x="123" y="29"/>
                    <a:pt x="123" y="29"/>
                    <a:pt x="123" y="29"/>
                  </a:cubicBezTo>
                  <a:cubicBezTo>
                    <a:pt x="125" y="29"/>
                    <a:pt x="126" y="30"/>
                    <a:pt x="126" y="32"/>
                  </a:cubicBezTo>
                  <a:cubicBezTo>
                    <a:pt x="126" y="34"/>
                    <a:pt x="125" y="35"/>
                    <a:pt x="123" y="35"/>
                  </a:cubicBezTo>
                  <a:close/>
                  <a:moveTo>
                    <a:pt x="79" y="35"/>
                  </a:moveTo>
                  <a:cubicBezTo>
                    <a:pt x="63" y="35"/>
                    <a:pt x="63" y="35"/>
                    <a:pt x="63" y="35"/>
                  </a:cubicBezTo>
                  <a:cubicBezTo>
                    <a:pt x="61" y="35"/>
                    <a:pt x="60" y="34"/>
                    <a:pt x="60" y="32"/>
                  </a:cubicBezTo>
                  <a:cubicBezTo>
                    <a:pt x="60" y="30"/>
                    <a:pt x="61" y="29"/>
                    <a:pt x="63" y="29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81" y="29"/>
                    <a:pt x="82" y="30"/>
                    <a:pt x="82" y="32"/>
                  </a:cubicBezTo>
                  <a:cubicBezTo>
                    <a:pt x="82" y="34"/>
                    <a:pt x="81" y="35"/>
                    <a:pt x="79" y="35"/>
                  </a:cubicBezTo>
                  <a:close/>
                  <a:moveTo>
                    <a:pt x="35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17" y="35"/>
                    <a:pt x="16" y="34"/>
                    <a:pt x="16" y="32"/>
                  </a:cubicBezTo>
                  <a:cubicBezTo>
                    <a:pt x="16" y="30"/>
                    <a:pt x="17" y="29"/>
                    <a:pt x="19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7" y="29"/>
                    <a:pt x="38" y="30"/>
                    <a:pt x="38" y="32"/>
                  </a:cubicBezTo>
                  <a:cubicBezTo>
                    <a:pt x="38" y="34"/>
                    <a:pt x="37" y="35"/>
                    <a:pt x="35" y="35"/>
                  </a:cubicBezTo>
                  <a:close/>
                  <a:moveTo>
                    <a:pt x="14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1" y="0"/>
                    <a:pt x="143" y="1"/>
                    <a:pt x="143" y="3"/>
                  </a:cubicBezTo>
                  <a:cubicBezTo>
                    <a:pt x="143" y="5"/>
                    <a:pt x="141" y="6"/>
                    <a:pt x="140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787" name="Group 10">
            <a:extLst/>
          </p:cNvPr>
          <p:cNvGrpSpPr>
            <a:grpSpLocks noChangeAspect="1"/>
          </p:cNvGrpSpPr>
          <p:nvPr/>
        </p:nvGrpSpPr>
        <p:grpSpPr bwMode="auto">
          <a:xfrm>
            <a:off x="505508" y="3173565"/>
            <a:ext cx="448564" cy="270847"/>
            <a:chOff x="3551" y="1984"/>
            <a:chExt cx="578" cy="349"/>
          </a:xfrm>
          <a:solidFill>
            <a:srgbClr val="333333"/>
          </a:solidFill>
        </p:grpSpPr>
        <p:sp>
          <p:nvSpPr>
            <p:cNvPr id="788" name="Freeform 11">
              <a:extLst/>
            </p:cNvPr>
            <p:cNvSpPr>
              <a:spLocks noEditPoints="1"/>
            </p:cNvSpPr>
            <p:nvPr/>
          </p:nvSpPr>
          <p:spPr bwMode="auto">
            <a:xfrm>
              <a:off x="3983" y="2186"/>
              <a:ext cx="146" cy="147"/>
            </a:xfrm>
            <a:custGeom>
              <a:avLst/>
              <a:gdLst>
                <a:gd name="T0" fmla="*/ 27 w 54"/>
                <a:gd name="T1" fmla="*/ 54 h 54"/>
                <a:gd name="T2" fmla="*/ 0 w 54"/>
                <a:gd name="T3" fmla="*/ 27 h 54"/>
                <a:gd name="T4" fmla="*/ 27 w 54"/>
                <a:gd name="T5" fmla="*/ 0 h 54"/>
                <a:gd name="T6" fmla="*/ 54 w 54"/>
                <a:gd name="T7" fmla="*/ 27 h 54"/>
                <a:gd name="T8" fmla="*/ 27 w 54"/>
                <a:gd name="T9" fmla="*/ 54 h 54"/>
                <a:gd name="T10" fmla="*/ 27 w 54"/>
                <a:gd name="T11" fmla="*/ 6 h 54"/>
                <a:gd name="T12" fmla="*/ 6 w 54"/>
                <a:gd name="T13" fmla="*/ 27 h 54"/>
                <a:gd name="T14" fmla="*/ 27 w 54"/>
                <a:gd name="T15" fmla="*/ 48 h 54"/>
                <a:gd name="T16" fmla="*/ 48 w 54"/>
                <a:gd name="T17" fmla="*/ 27 h 54"/>
                <a:gd name="T18" fmla="*/ 27 w 54"/>
                <a:gd name="T1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54">
                  <a:moveTo>
                    <a:pt x="27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7"/>
                  </a:cubicBezTo>
                  <a:cubicBezTo>
                    <a:pt x="54" y="42"/>
                    <a:pt x="42" y="54"/>
                    <a:pt x="27" y="54"/>
                  </a:cubicBezTo>
                  <a:close/>
                  <a:moveTo>
                    <a:pt x="27" y="6"/>
                  </a:moveTo>
                  <a:cubicBezTo>
                    <a:pt x="15" y="6"/>
                    <a:pt x="6" y="15"/>
                    <a:pt x="6" y="27"/>
                  </a:cubicBezTo>
                  <a:cubicBezTo>
                    <a:pt x="6" y="38"/>
                    <a:pt x="15" y="48"/>
                    <a:pt x="27" y="48"/>
                  </a:cubicBezTo>
                  <a:cubicBezTo>
                    <a:pt x="38" y="48"/>
                    <a:pt x="48" y="38"/>
                    <a:pt x="48" y="27"/>
                  </a:cubicBezTo>
                  <a:cubicBezTo>
                    <a:pt x="48" y="15"/>
                    <a:pt x="38" y="6"/>
                    <a:pt x="27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cs typeface="Arial" pitchFamily="34" charset="0"/>
                </a:rPr>
                <a:t> </a:t>
              </a:r>
            </a:p>
          </p:txBody>
        </p:sp>
        <p:sp>
          <p:nvSpPr>
            <p:cNvPr id="789" name="Freeform 12">
              <a:extLst/>
            </p:cNvPr>
            <p:cNvSpPr>
              <a:spLocks noEditPoints="1"/>
            </p:cNvSpPr>
            <p:nvPr/>
          </p:nvSpPr>
          <p:spPr bwMode="auto">
            <a:xfrm>
              <a:off x="3553" y="2137"/>
              <a:ext cx="563" cy="131"/>
            </a:xfrm>
            <a:custGeom>
              <a:avLst/>
              <a:gdLst>
                <a:gd name="T0" fmla="*/ 150 w 208"/>
                <a:gd name="T1" fmla="*/ 48 h 48"/>
                <a:gd name="T2" fmla="*/ 147 w 208"/>
                <a:gd name="T3" fmla="*/ 45 h 48"/>
                <a:gd name="T4" fmla="*/ 152 w 208"/>
                <a:gd name="T5" fmla="*/ 25 h 48"/>
                <a:gd name="T6" fmla="*/ 206 w 208"/>
                <a:gd name="T7" fmla="*/ 11 h 48"/>
                <a:gd name="T8" fmla="*/ 207 w 208"/>
                <a:gd name="T9" fmla="*/ 16 h 48"/>
                <a:gd name="T10" fmla="*/ 203 w 208"/>
                <a:gd name="T11" fmla="*/ 17 h 48"/>
                <a:gd name="T12" fmla="*/ 158 w 208"/>
                <a:gd name="T13" fmla="*/ 28 h 48"/>
                <a:gd name="T14" fmla="*/ 153 w 208"/>
                <a:gd name="T15" fmla="*/ 45 h 48"/>
                <a:gd name="T16" fmla="*/ 150 w 208"/>
                <a:gd name="T17" fmla="*/ 48 h 48"/>
                <a:gd name="T18" fmla="*/ 4 w 208"/>
                <a:gd name="T19" fmla="*/ 28 h 48"/>
                <a:gd name="T20" fmla="*/ 2 w 208"/>
                <a:gd name="T21" fmla="*/ 27 h 48"/>
                <a:gd name="T22" fmla="*/ 1 w 208"/>
                <a:gd name="T23" fmla="*/ 23 h 48"/>
                <a:gd name="T24" fmla="*/ 34 w 208"/>
                <a:gd name="T25" fmla="*/ 6 h 48"/>
                <a:gd name="T26" fmla="*/ 37 w 208"/>
                <a:gd name="T27" fmla="*/ 9 h 48"/>
                <a:gd name="T28" fmla="*/ 34 w 208"/>
                <a:gd name="T29" fmla="*/ 12 h 48"/>
                <a:gd name="T30" fmla="*/ 34 w 208"/>
                <a:gd name="T31" fmla="*/ 12 h 48"/>
                <a:gd name="T32" fmla="*/ 34 w 208"/>
                <a:gd name="T33" fmla="*/ 12 h 48"/>
                <a:gd name="T34" fmla="*/ 7 w 208"/>
                <a:gd name="T35" fmla="*/ 26 h 48"/>
                <a:gd name="T36" fmla="*/ 4 w 208"/>
                <a:gd name="T37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" h="48">
                  <a:moveTo>
                    <a:pt x="150" y="48"/>
                  </a:moveTo>
                  <a:cubicBezTo>
                    <a:pt x="148" y="48"/>
                    <a:pt x="147" y="47"/>
                    <a:pt x="147" y="45"/>
                  </a:cubicBezTo>
                  <a:cubicBezTo>
                    <a:pt x="147" y="38"/>
                    <a:pt x="149" y="31"/>
                    <a:pt x="152" y="25"/>
                  </a:cubicBezTo>
                  <a:cubicBezTo>
                    <a:pt x="163" y="6"/>
                    <a:pt x="188" y="0"/>
                    <a:pt x="206" y="11"/>
                  </a:cubicBezTo>
                  <a:cubicBezTo>
                    <a:pt x="208" y="12"/>
                    <a:pt x="208" y="14"/>
                    <a:pt x="207" y="16"/>
                  </a:cubicBezTo>
                  <a:cubicBezTo>
                    <a:pt x="206" y="17"/>
                    <a:pt x="204" y="18"/>
                    <a:pt x="203" y="17"/>
                  </a:cubicBezTo>
                  <a:cubicBezTo>
                    <a:pt x="187" y="7"/>
                    <a:pt x="167" y="12"/>
                    <a:pt x="158" y="28"/>
                  </a:cubicBezTo>
                  <a:cubicBezTo>
                    <a:pt x="155" y="33"/>
                    <a:pt x="153" y="39"/>
                    <a:pt x="153" y="45"/>
                  </a:cubicBezTo>
                  <a:cubicBezTo>
                    <a:pt x="153" y="47"/>
                    <a:pt x="152" y="48"/>
                    <a:pt x="150" y="48"/>
                  </a:cubicBezTo>
                  <a:close/>
                  <a:moveTo>
                    <a:pt x="4" y="28"/>
                  </a:moveTo>
                  <a:cubicBezTo>
                    <a:pt x="3" y="28"/>
                    <a:pt x="3" y="28"/>
                    <a:pt x="2" y="27"/>
                  </a:cubicBezTo>
                  <a:cubicBezTo>
                    <a:pt x="1" y="26"/>
                    <a:pt x="0" y="24"/>
                    <a:pt x="1" y="23"/>
                  </a:cubicBezTo>
                  <a:cubicBezTo>
                    <a:pt x="9" y="12"/>
                    <a:pt x="21" y="6"/>
                    <a:pt x="34" y="6"/>
                  </a:cubicBezTo>
                  <a:cubicBezTo>
                    <a:pt x="36" y="6"/>
                    <a:pt x="37" y="7"/>
                    <a:pt x="37" y="9"/>
                  </a:cubicBezTo>
                  <a:cubicBezTo>
                    <a:pt x="37" y="11"/>
                    <a:pt x="36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3" y="12"/>
                    <a:pt x="13" y="17"/>
                    <a:pt x="7" y="26"/>
                  </a:cubicBezTo>
                  <a:cubicBezTo>
                    <a:pt x="6" y="27"/>
                    <a:pt x="5" y="28"/>
                    <a:pt x="4" y="2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790" name="Freeform 13">
              <a:extLst/>
            </p:cNvPr>
            <p:cNvSpPr>
              <a:spLocks noEditPoints="1"/>
            </p:cNvSpPr>
            <p:nvPr/>
          </p:nvSpPr>
          <p:spPr bwMode="auto">
            <a:xfrm>
              <a:off x="3572" y="2186"/>
              <a:ext cx="146" cy="147"/>
            </a:xfrm>
            <a:custGeom>
              <a:avLst/>
              <a:gdLst>
                <a:gd name="T0" fmla="*/ 27 w 54"/>
                <a:gd name="T1" fmla="*/ 54 h 54"/>
                <a:gd name="T2" fmla="*/ 0 w 54"/>
                <a:gd name="T3" fmla="*/ 27 h 54"/>
                <a:gd name="T4" fmla="*/ 27 w 54"/>
                <a:gd name="T5" fmla="*/ 0 h 54"/>
                <a:gd name="T6" fmla="*/ 54 w 54"/>
                <a:gd name="T7" fmla="*/ 27 h 54"/>
                <a:gd name="T8" fmla="*/ 27 w 54"/>
                <a:gd name="T9" fmla="*/ 54 h 54"/>
                <a:gd name="T10" fmla="*/ 27 w 54"/>
                <a:gd name="T11" fmla="*/ 6 h 54"/>
                <a:gd name="T12" fmla="*/ 6 w 54"/>
                <a:gd name="T13" fmla="*/ 27 h 54"/>
                <a:gd name="T14" fmla="*/ 27 w 54"/>
                <a:gd name="T15" fmla="*/ 48 h 54"/>
                <a:gd name="T16" fmla="*/ 48 w 54"/>
                <a:gd name="T17" fmla="*/ 27 h 54"/>
                <a:gd name="T18" fmla="*/ 27 w 54"/>
                <a:gd name="T1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54">
                  <a:moveTo>
                    <a:pt x="27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7"/>
                  </a:cubicBezTo>
                  <a:cubicBezTo>
                    <a:pt x="54" y="42"/>
                    <a:pt x="42" y="54"/>
                    <a:pt x="27" y="54"/>
                  </a:cubicBezTo>
                  <a:close/>
                  <a:moveTo>
                    <a:pt x="27" y="6"/>
                  </a:moveTo>
                  <a:cubicBezTo>
                    <a:pt x="15" y="6"/>
                    <a:pt x="6" y="15"/>
                    <a:pt x="6" y="27"/>
                  </a:cubicBezTo>
                  <a:cubicBezTo>
                    <a:pt x="6" y="38"/>
                    <a:pt x="15" y="48"/>
                    <a:pt x="27" y="48"/>
                  </a:cubicBezTo>
                  <a:cubicBezTo>
                    <a:pt x="38" y="48"/>
                    <a:pt x="48" y="38"/>
                    <a:pt x="48" y="27"/>
                  </a:cubicBezTo>
                  <a:cubicBezTo>
                    <a:pt x="48" y="15"/>
                    <a:pt x="38" y="6"/>
                    <a:pt x="27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791" name="Freeform 14">
              <a:extLst/>
            </p:cNvPr>
            <p:cNvSpPr>
              <a:spLocks noEditPoints="1"/>
            </p:cNvSpPr>
            <p:nvPr/>
          </p:nvSpPr>
          <p:spPr bwMode="auto">
            <a:xfrm>
              <a:off x="3551" y="1984"/>
              <a:ext cx="516" cy="281"/>
            </a:xfrm>
            <a:custGeom>
              <a:avLst/>
              <a:gdLst>
                <a:gd name="T0" fmla="*/ 187 w 191"/>
                <a:gd name="T1" fmla="*/ 103 h 103"/>
                <a:gd name="T2" fmla="*/ 184 w 191"/>
                <a:gd name="T3" fmla="*/ 101 h 103"/>
                <a:gd name="T4" fmla="*/ 139 w 191"/>
                <a:gd name="T5" fmla="*/ 18 h 103"/>
                <a:gd name="T6" fmla="*/ 102 w 191"/>
                <a:gd name="T7" fmla="*/ 6 h 103"/>
                <a:gd name="T8" fmla="*/ 99 w 191"/>
                <a:gd name="T9" fmla="*/ 3 h 103"/>
                <a:gd name="T10" fmla="*/ 102 w 191"/>
                <a:gd name="T11" fmla="*/ 0 h 103"/>
                <a:gd name="T12" fmla="*/ 144 w 191"/>
                <a:gd name="T13" fmla="*/ 14 h 103"/>
                <a:gd name="T14" fmla="*/ 154 w 191"/>
                <a:gd name="T15" fmla="*/ 28 h 103"/>
                <a:gd name="T16" fmla="*/ 152 w 191"/>
                <a:gd name="T17" fmla="*/ 21 h 103"/>
                <a:gd name="T18" fmla="*/ 167 w 191"/>
                <a:gd name="T19" fmla="*/ 6 h 103"/>
                <a:gd name="T20" fmla="*/ 179 w 191"/>
                <a:gd name="T21" fmla="*/ 6 h 103"/>
                <a:gd name="T22" fmla="*/ 182 w 191"/>
                <a:gd name="T23" fmla="*/ 9 h 103"/>
                <a:gd name="T24" fmla="*/ 182 w 191"/>
                <a:gd name="T25" fmla="*/ 33 h 103"/>
                <a:gd name="T26" fmla="*/ 179 w 191"/>
                <a:gd name="T27" fmla="*/ 36 h 103"/>
                <a:gd name="T28" fmla="*/ 167 w 191"/>
                <a:gd name="T29" fmla="*/ 36 h 103"/>
                <a:gd name="T30" fmla="*/ 154 w 191"/>
                <a:gd name="T31" fmla="*/ 29 h 103"/>
                <a:gd name="T32" fmla="*/ 190 w 191"/>
                <a:gd name="T33" fmla="*/ 99 h 103"/>
                <a:gd name="T34" fmla="*/ 188 w 191"/>
                <a:gd name="T35" fmla="*/ 103 h 103"/>
                <a:gd name="T36" fmla="*/ 187 w 191"/>
                <a:gd name="T37" fmla="*/ 103 h 103"/>
                <a:gd name="T38" fmla="*/ 167 w 191"/>
                <a:gd name="T39" fmla="*/ 12 h 103"/>
                <a:gd name="T40" fmla="*/ 158 w 191"/>
                <a:gd name="T41" fmla="*/ 21 h 103"/>
                <a:gd name="T42" fmla="*/ 167 w 191"/>
                <a:gd name="T43" fmla="*/ 30 h 103"/>
                <a:gd name="T44" fmla="*/ 176 w 191"/>
                <a:gd name="T45" fmla="*/ 30 h 103"/>
                <a:gd name="T46" fmla="*/ 176 w 191"/>
                <a:gd name="T47" fmla="*/ 12 h 103"/>
                <a:gd name="T48" fmla="*/ 167 w 191"/>
                <a:gd name="T49" fmla="*/ 12 h 103"/>
                <a:gd name="T50" fmla="*/ 71 w 191"/>
                <a:gd name="T51" fmla="*/ 68 h 103"/>
                <a:gd name="T52" fmla="*/ 7 w 191"/>
                <a:gd name="T53" fmla="*/ 68 h 103"/>
                <a:gd name="T54" fmla="*/ 0 w 191"/>
                <a:gd name="T55" fmla="*/ 61 h 103"/>
                <a:gd name="T56" fmla="*/ 0 w 191"/>
                <a:gd name="T57" fmla="*/ 53 h 103"/>
                <a:gd name="T58" fmla="*/ 15 w 191"/>
                <a:gd name="T59" fmla="*/ 38 h 103"/>
                <a:gd name="T60" fmla="*/ 63 w 191"/>
                <a:gd name="T61" fmla="*/ 38 h 103"/>
                <a:gd name="T62" fmla="*/ 78 w 191"/>
                <a:gd name="T63" fmla="*/ 53 h 103"/>
                <a:gd name="T64" fmla="*/ 78 w 191"/>
                <a:gd name="T65" fmla="*/ 61 h 103"/>
                <a:gd name="T66" fmla="*/ 71 w 191"/>
                <a:gd name="T67" fmla="*/ 68 h 103"/>
                <a:gd name="T68" fmla="*/ 15 w 191"/>
                <a:gd name="T69" fmla="*/ 44 h 103"/>
                <a:gd name="T70" fmla="*/ 6 w 191"/>
                <a:gd name="T71" fmla="*/ 53 h 103"/>
                <a:gd name="T72" fmla="*/ 6 w 191"/>
                <a:gd name="T73" fmla="*/ 61 h 103"/>
                <a:gd name="T74" fmla="*/ 7 w 191"/>
                <a:gd name="T75" fmla="*/ 62 h 103"/>
                <a:gd name="T76" fmla="*/ 71 w 191"/>
                <a:gd name="T77" fmla="*/ 62 h 103"/>
                <a:gd name="T78" fmla="*/ 72 w 191"/>
                <a:gd name="T79" fmla="*/ 61 h 103"/>
                <a:gd name="T80" fmla="*/ 72 w 191"/>
                <a:gd name="T81" fmla="*/ 53 h 103"/>
                <a:gd name="T82" fmla="*/ 63 w 191"/>
                <a:gd name="T83" fmla="*/ 44 h 103"/>
                <a:gd name="T84" fmla="*/ 15 w 191"/>
                <a:gd name="T85" fmla="*/ 4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1" h="103">
                  <a:moveTo>
                    <a:pt x="187" y="103"/>
                  </a:moveTo>
                  <a:cubicBezTo>
                    <a:pt x="186" y="103"/>
                    <a:pt x="185" y="103"/>
                    <a:pt x="184" y="101"/>
                  </a:cubicBezTo>
                  <a:cubicBezTo>
                    <a:pt x="162" y="54"/>
                    <a:pt x="146" y="26"/>
                    <a:pt x="139" y="18"/>
                  </a:cubicBezTo>
                  <a:cubicBezTo>
                    <a:pt x="132" y="11"/>
                    <a:pt x="120" y="7"/>
                    <a:pt x="102" y="6"/>
                  </a:cubicBezTo>
                  <a:cubicBezTo>
                    <a:pt x="100" y="6"/>
                    <a:pt x="99" y="5"/>
                    <a:pt x="99" y="3"/>
                  </a:cubicBezTo>
                  <a:cubicBezTo>
                    <a:pt x="99" y="1"/>
                    <a:pt x="101" y="0"/>
                    <a:pt x="102" y="0"/>
                  </a:cubicBezTo>
                  <a:cubicBezTo>
                    <a:pt x="122" y="0"/>
                    <a:pt x="136" y="5"/>
                    <a:pt x="144" y="14"/>
                  </a:cubicBezTo>
                  <a:cubicBezTo>
                    <a:pt x="146" y="17"/>
                    <a:pt x="150" y="21"/>
                    <a:pt x="154" y="28"/>
                  </a:cubicBezTo>
                  <a:cubicBezTo>
                    <a:pt x="152" y="26"/>
                    <a:pt x="152" y="23"/>
                    <a:pt x="152" y="21"/>
                  </a:cubicBezTo>
                  <a:cubicBezTo>
                    <a:pt x="152" y="12"/>
                    <a:pt x="159" y="6"/>
                    <a:pt x="167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81" y="6"/>
                    <a:pt x="182" y="7"/>
                    <a:pt x="182" y="9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82" y="35"/>
                    <a:pt x="181" y="36"/>
                    <a:pt x="179" y="36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2" y="36"/>
                    <a:pt x="157" y="33"/>
                    <a:pt x="154" y="29"/>
                  </a:cubicBezTo>
                  <a:cubicBezTo>
                    <a:pt x="163" y="43"/>
                    <a:pt x="175" y="66"/>
                    <a:pt x="190" y="99"/>
                  </a:cubicBezTo>
                  <a:cubicBezTo>
                    <a:pt x="191" y="100"/>
                    <a:pt x="190" y="102"/>
                    <a:pt x="188" y="103"/>
                  </a:cubicBezTo>
                  <a:cubicBezTo>
                    <a:pt x="188" y="103"/>
                    <a:pt x="188" y="103"/>
                    <a:pt x="187" y="103"/>
                  </a:cubicBezTo>
                  <a:close/>
                  <a:moveTo>
                    <a:pt x="167" y="12"/>
                  </a:moveTo>
                  <a:cubicBezTo>
                    <a:pt x="162" y="12"/>
                    <a:pt x="158" y="16"/>
                    <a:pt x="158" y="21"/>
                  </a:cubicBezTo>
                  <a:cubicBezTo>
                    <a:pt x="158" y="26"/>
                    <a:pt x="162" y="30"/>
                    <a:pt x="167" y="30"/>
                  </a:cubicBezTo>
                  <a:cubicBezTo>
                    <a:pt x="176" y="30"/>
                    <a:pt x="176" y="30"/>
                    <a:pt x="176" y="30"/>
                  </a:cubicBezTo>
                  <a:cubicBezTo>
                    <a:pt x="176" y="12"/>
                    <a:pt x="176" y="12"/>
                    <a:pt x="176" y="12"/>
                  </a:cubicBezTo>
                  <a:lnTo>
                    <a:pt x="167" y="12"/>
                  </a:lnTo>
                  <a:close/>
                  <a:moveTo>
                    <a:pt x="71" y="68"/>
                  </a:moveTo>
                  <a:cubicBezTo>
                    <a:pt x="7" y="68"/>
                    <a:pt x="7" y="68"/>
                    <a:pt x="7" y="68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4"/>
                    <a:pt x="7" y="38"/>
                    <a:pt x="15" y="38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71" y="38"/>
                    <a:pt x="78" y="44"/>
                    <a:pt x="78" y="53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8" y="65"/>
                    <a:pt x="75" y="68"/>
                    <a:pt x="71" y="68"/>
                  </a:cubicBezTo>
                  <a:close/>
                  <a:moveTo>
                    <a:pt x="15" y="44"/>
                  </a:moveTo>
                  <a:cubicBezTo>
                    <a:pt x="10" y="44"/>
                    <a:pt x="6" y="48"/>
                    <a:pt x="6" y="5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6" y="62"/>
                    <a:pt x="7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2"/>
                    <a:pt x="72" y="61"/>
                    <a:pt x="72" y="61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48"/>
                    <a:pt x="68" y="44"/>
                    <a:pt x="63" y="44"/>
                  </a:cubicBezTo>
                  <a:lnTo>
                    <a:pt x="15" y="44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792" name="Freeform 15">
              <a:extLst/>
            </p:cNvPr>
            <p:cNvSpPr>
              <a:spLocks noEditPoints="1"/>
            </p:cNvSpPr>
            <p:nvPr/>
          </p:nvSpPr>
          <p:spPr bwMode="auto">
            <a:xfrm>
              <a:off x="3778" y="2055"/>
              <a:ext cx="178" cy="115"/>
            </a:xfrm>
            <a:custGeom>
              <a:avLst/>
              <a:gdLst>
                <a:gd name="T0" fmla="*/ 47 w 66"/>
                <a:gd name="T1" fmla="*/ 42 h 42"/>
                <a:gd name="T2" fmla="*/ 3 w 66"/>
                <a:gd name="T3" fmla="*/ 42 h 42"/>
                <a:gd name="T4" fmla="*/ 0 w 66"/>
                <a:gd name="T5" fmla="*/ 39 h 42"/>
                <a:gd name="T6" fmla="*/ 39 w 66"/>
                <a:gd name="T7" fmla="*/ 0 h 42"/>
                <a:gd name="T8" fmla="*/ 63 w 66"/>
                <a:gd name="T9" fmla="*/ 0 h 42"/>
                <a:gd name="T10" fmla="*/ 66 w 66"/>
                <a:gd name="T11" fmla="*/ 3 h 42"/>
                <a:gd name="T12" fmla="*/ 66 w 66"/>
                <a:gd name="T13" fmla="*/ 23 h 42"/>
                <a:gd name="T14" fmla="*/ 47 w 66"/>
                <a:gd name="T15" fmla="*/ 42 h 42"/>
                <a:gd name="T16" fmla="*/ 6 w 66"/>
                <a:gd name="T17" fmla="*/ 36 h 42"/>
                <a:gd name="T18" fmla="*/ 47 w 66"/>
                <a:gd name="T19" fmla="*/ 36 h 42"/>
                <a:gd name="T20" fmla="*/ 60 w 66"/>
                <a:gd name="T21" fmla="*/ 23 h 42"/>
                <a:gd name="T22" fmla="*/ 60 w 66"/>
                <a:gd name="T23" fmla="*/ 6 h 42"/>
                <a:gd name="T24" fmla="*/ 39 w 66"/>
                <a:gd name="T25" fmla="*/ 6 h 42"/>
                <a:gd name="T26" fmla="*/ 6 w 66"/>
                <a:gd name="T2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42">
                  <a:moveTo>
                    <a:pt x="47" y="42"/>
                  </a:moveTo>
                  <a:cubicBezTo>
                    <a:pt x="3" y="42"/>
                    <a:pt x="3" y="42"/>
                    <a:pt x="3" y="42"/>
                  </a:cubicBezTo>
                  <a:cubicBezTo>
                    <a:pt x="1" y="42"/>
                    <a:pt x="0" y="41"/>
                    <a:pt x="0" y="39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5" y="0"/>
                    <a:pt x="66" y="1"/>
                    <a:pt x="66" y="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33"/>
                    <a:pt x="58" y="42"/>
                    <a:pt x="47" y="42"/>
                  </a:cubicBezTo>
                  <a:close/>
                  <a:moveTo>
                    <a:pt x="6" y="36"/>
                  </a:moveTo>
                  <a:cubicBezTo>
                    <a:pt x="47" y="36"/>
                    <a:pt x="47" y="36"/>
                    <a:pt x="47" y="36"/>
                  </a:cubicBezTo>
                  <a:cubicBezTo>
                    <a:pt x="54" y="36"/>
                    <a:pt x="60" y="30"/>
                    <a:pt x="60" y="23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22" y="6"/>
                    <a:pt x="8" y="19"/>
                    <a:pt x="6" y="3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793" name="Freeform 16">
              <a:extLst/>
            </p:cNvPr>
            <p:cNvSpPr>
              <a:spLocks noEditPoints="1"/>
            </p:cNvSpPr>
            <p:nvPr/>
          </p:nvSpPr>
          <p:spPr bwMode="auto">
            <a:xfrm>
              <a:off x="3745" y="2186"/>
              <a:ext cx="179" cy="82"/>
            </a:xfrm>
            <a:custGeom>
              <a:avLst/>
              <a:gdLst>
                <a:gd name="T0" fmla="*/ 51 w 66"/>
                <a:gd name="T1" fmla="*/ 30 h 30"/>
                <a:gd name="T2" fmla="*/ 15 w 66"/>
                <a:gd name="T3" fmla="*/ 30 h 30"/>
                <a:gd name="T4" fmla="*/ 0 w 66"/>
                <a:gd name="T5" fmla="*/ 15 h 30"/>
                <a:gd name="T6" fmla="*/ 15 w 66"/>
                <a:gd name="T7" fmla="*/ 0 h 30"/>
                <a:gd name="T8" fmla="*/ 51 w 66"/>
                <a:gd name="T9" fmla="*/ 0 h 30"/>
                <a:gd name="T10" fmla="*/ 66 w 66"/>
                <a:gd name="T11" fmla="*/ 15 h 30"/>
                <a:gd name="T12" fmla="*/ 51 w 66"/>
                <a:gd name="T13" fmla="*/ 30 h 30"/>
                <a:gd name="T14" fmla="*/ 15 w 66"/>
                <a:gd name="T15" fmla="*/ 6 h 30"/>
                <a:gd name="T16" fmla="*/ 6 w 66"/>
                <a:gd name="T17" fmla="*/ 15 h 30"/>
                <a:gd name="T18" fmla="*/ 15 w 66"/>
                <a:gd name="T19" fmla="*/ 24 h 30"/>
                <a:gd name="T20" fmla="*/ 51 w 66"/>
                <a:gd name="T21" fmla="*/ 24 h 30"/>
                <a:gd name="T22" fmla="*/ 60 w 66"/>
                <a:gd name="T23" fmla="*/ 15 h 30"/>
                <a:gd name="T24" fmla="*/ 51 w 66"/>
                <a:gd name="T25" fmla="*/ 6 h 30"/>
                <a:gd name="T26" fmla="*/ 15 w 66"/>
                <a:gd name="T27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30">
                  <a:moveTo>
                    <a:pt x="51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3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9" y="0"/>
                    <a:pt x="66" y="6"/>
                    <a:pt x="66" y="15"/>
                  </a:cubicBezTo>
                  <a:cubicBezTo>
                    <a:pt x="66" y="23"/>
                    <a:pt x="59" y="30"/>
                    <a:pt x="51" y="30"/>
                  </a:cubicBezTo>
                  <a:close/>
                  <a:moveTo>
                    <a:pt x="15" y="6"/>
                  </a:moveTo>
                  <a:cubicBezTo>
                    <a:pt x="10" y="6"/>
                    <a:pt x="6" y="10"/>
                    <a:pt x="6" y="15"/>
                  </a:cubicBezTo>
                  <a:cubicBezTo>
                    <a:pt x="6" y="20"/>
                    <a:pt x="10" y="24"/>
                    <a:pt x="15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6" y="24"/>
                    <a:pt x="60" y="20"/>
                    <a:pt x="60" y="15"/>
                  </a:cubicBezTo>
                  <a:cubicBezTo>
                    <a:pt x="60" y="10"/>
                    <a:pt x="56" y="6"/>
                    <a:pt x="51" y="6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794" name="Groupe 793">
            <a:extLst/>
          </p:cNvPr>
          <p:cNvGrpSpPr/>
          <p:nvPr/>
        </p:nvGrpSpPr>
        <p:grpSpPr>
          <a:xfrm>
            <a:off x="1263530" y="3160760"/>
            <a:ext cx="420627" cy="296456"/>
            <a:chOff x="3654426" y="1568451"/>
            <a:chExt cx="860425" cy="606425"/>
          </a:xfrm>
          <a:solidFill>
            <a:srgbClr val="333333"/>
          </a:solidFill>
        </p:grpSpPr>
        <p:sp>
          <p:nvSpPr>
            <p:cNvPr id="795" name="Freeform 20">
              <a:extLst/>
            </p:cNvPr>
            <p:cNvSpPr>
              <a:spLocks/>
            </p:cNvSpPr>
            <p:nvPr/>
          </p:nvSpPr>
          <p:spPr bwMode="auto">
            <a:xfrm>
              <a:off x="3727451" y="2070101"/>
              <a:ext cx="185738" cy="104775"/>
            </a:xfrm>
            <a:custGeom>
              <a:avLst/>
              <a:gdLst>
                <a:gd name="T0" fmla="*/ 23 w 46"/>
                <a:gd name="T1" fmla="*/ 26 h 26"/>
                <a:gd name="T2" fmla="*/ 0 w 46"/>
                <a:gd name="T3" fmla="*/ 3 h 26"/>
                <a:gd name="T4" fmla="*/ 3 w 46"/>
                <a:gd name="T5" fmla="*/ 0 h 26"/>
                <a:gd name="T6" fmla="*/ 6 w 46"/>
                <a:gd name="T7" fmla="*/ 3 h 26"/>
                <a:gd name="T8" fmla="*/ 23 w 46"/>
                <a:gd name="T9" fmla="*/ 20 h 26"/>
                <a:gd name="T10" fmla="*/ 40 w 46"/>
                <a:gd name="T11" fmla="*/ 3 h 26"/>
                <a:gd name="T12" fmla="*/ 43 w 46"/>
                <a:gd name="T13" fmla="*/ 0 h 26"/>
                <a:gd name="T14" fmla="*/ 46 w 46"/>
                <a:gd name="T15" fmla="*/ 3 h 26"/>
                <a:gd name="T16" fmla="*/ 23 w 46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6">
                  <a:moveTo>
                    <a:pt x="23" y="26"/>
                  </a:moveTo>
                  <a:cubicBezTo>
                    <a:pt x="10" y="26"/>
                    <a:pt x="0" y="16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2"/>
                    <a:pt x="14" y="20"/>
                    <a:pt x="23" y="20"/>
                  </a:cubicBezTo>
                  <a:cubicBezTo>
                    <a:pt x="32" y="20"/>
                    <a:pt x="40" y="12"/>
                    <a:pt x="40" y="3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5" y="0"/>
                    <a:pt x="46" y="1"/>
                    <a:pt x="46" y="3"/>
                  </a:cubicBezTo>
                  <a:cubicBezTo>
                    <a:pt x="46" y="16"/>
                    <a:pt x="36" y="26"/>
                    <a:pt x="23" y="2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796" name="Freeform 21">
              <a:extLst/>
            </p:cNvPr>
            <p:cNvSpPr>
              <a:spLocks noEditPoints="1"/>
            </p:cNvSpPr>
            <p:nvPr/>
          </p:nvSpPr>
          <p:spPr bwMode="auto">
            <a:xfrm>
              <a:off x="3654426" y="1617663"/>
              <a:ext cx="860425" cy="476250"/>
            </a:xfrm>
            <a:custGeom>
              <a:avLst/>
              <a:gdLst>
                <a:gd name="T0" fmla="*/ 148 w 213"/>
                <a:gd name="T1" fmla="*/ 118 h 118"/>
                <a:gd name="T2" fmla="*/ 8 w 213"/>
                <a:gd name="T3" fmla="*/ 118 h 118"/>
                <a:gd name="T4" fmla="*/ 6 w 213"/>
                <a:gd name="T5" fmla="*/ 117 h 118"/>
                <a:gd name="T6" fmla="*/ 10 w 213"/>
                <a:gd name="T7" fmla="*/ 80 h 118"/>
                <a:gd name="T8" fmla="*/ 32 w 213"/>
                <a:gd name="T9" fmla="*/ 53 h 118"/>
                <a:gd name="T10" fmla="*/ 26 w 213"/>
                <a:gd name="T11" fmla="*/ 39 h 118"/>
                <a:gd name="T12" fmla="*/ 37 w 213"/>
                <a:gd name="T13" fmla="*/ 28 h 118"/>
                <a:gd name="T14" fmla="*/ 81 w 213"/>
                <a:gd name="T15" fmla="*/ 28 h 118"/>
                <a:gd name="T16" fmla="*/ 92 w 213"/>
                <a:gd name="T17" fmla="*/ 39 h 118"/>
                <a:gd name="T18" fmla="*/ 84 w 213"/>
                <a:gd name="T19" fmla="*/ 54 h 118"/>
                <a:gd name="T20" fmla="*/ 85 w 213"/>
                <a:gd name="T21" fmla="*/ 71 h 118"/>
                <a:gd name="T22" fmla="*/ 99 w 213"/>
                <a:gd name="T23" fmla="*/ 76 h 118"/>
                <a:gd name="T24" fmla="*/ 141 w 213"/>
                <a:gd name="T25" fmla="*/ 63 h 118"/>
                <a:gd name="T26" fmla="*/ 146 w 213"/>
                <a:gd name="T27" fmla="*/ 43 h 118"/>
                <a:gd name="T28" fmla="*/ 143 w 213"/>
                <a:gd name="T29" fmla="*/ 8 h 118"/>
                <a:gd name="T30" fmla="*/ 145 w 213"/>
                <a:gd name="T31" fmla="*/ 3 h 118"/>
                <a:gd name="T32" fmla="*/ 150 w 213"/>
                <a:gd name="T33" fmla="*/ 0 h 118"/>
                <a:gd name="T34" fmla="*/ 157 w 213"/>
                <a:gd name="T35" fmla="*/ 4 h 118"/>
                <a:gd name="T36" fmla="*/ 212 w 213"/>
                <a:gd name="T37" fmla="*/ 97 h 118"/>
                <a:gd name="T38" fmla="*/ 211 w 213"/>
                <a:gd name="T39" fmla="*/ 102 h 118"/>
                <a:gd name="T40" fmla="*/ 207 w 213"/>
                <a:gd name="T41" fmla="*/ 101 h 118"/>
                <a:gd name="T42" fmla="*/ 181 w 213"/>
                <a:gd name="T43" fmla="*/ 86 h 118"/>
                <a:gd name="T44" fmla="*/ 151 w 213"/>
                <a:gd name="T45" fmla="*/ 115 h 118"/>
                <a:gd name="T46" fmla="*/ 148 w 213"/>
                <a:gd name="T47" fmla="*/ 118 h 118"/>
                <a:gd name="T48" fmla="*/ 10 w 213"/>
                <a:gd name="T49" fmla="*/ 112 h 118"/>
                <a:gd name="T50" fmla="*/ 145 w 213"/>
                <a:gd name="T51" fmla="*/ 112 h 118"/>
                <a:gd name="T52" fmla="*/ 181 w 213"/>
                <a:gd name="T53" fmla="*/ 80 h 118"/>
                <a:gd name="T54" fmla="*/ 197 w 213"/>
                <a:gd name="T55" fmla="*/ 83 h 118"/>
                <a:gd name="T56" fmla="*/ 151 w 213"/>
                <a:gd name="T57" fmla="*/ 7 h 118"/>
                <a:gd name="T58" fmla="*/ 150 w 213"/>
                <a:gd name="T59" fmla="*/ 7 h 118"/>
                <a:gd name="T60" fmla="*/ 150 w 213"/>
                <a:gd name="T61" fmla="*/ 8 h 118"/>
                <a:gd name="T62" fmla="*/ 152 w 213"/>
                <a:gd name="T63" fmla="*/ 43 h 118"/>
                <a:gd name="T64" fmla="*/ 146 w 213"/>
                <a:gd name="T65" fmla="*/ 67 h 118"/>
                <a:gd name="T66" fmla="*/ 99 w 213"/>
                <a:gd name="T67" fmla="*/ 82 h 118"/>
                <a:gd name="T68" fmla="*/ 79 w 213"/>
                <a:gd name="T69" fmla="*/ 75 h 118"/>
                <a:gd name="T70" fmla="*/ 78 w 213"/>
                <a:gd name="T71" fmla="*/ 50 h 118"/>
                <a:gd name="T72" fmla="*/ 81 w 213"/>
                <a:gd name="T73" fmla="*/ 48 h 118"/>
                <a:gd name="T74" fmla="*/ 82 w 213"/>
                <a:gd name="T75" fmla="*/ 48 h 118"/>
                <a:gd name="T76" fmla="*/ 86 w 213"/>
                <a:gd name="T77" fmla="*/ 39 h 118"/>
                <a:gd name="T78" fmla="*/ 81 w 213"/>
                <a:gd name="T79" fmla="*/ 34 h 118"/>
                <a:gd name="T80" fmla="*/ 37 w 213"/>
                <a:gd name="T81" fmla="*/ 34 h 118"/>
                <a:gd name="T82" fmla="*/ 32 w 213"/>
                <a:gd name="T83" fmla="*/ 39 h 118"/>
                <a:gd name="T84" fmla="*/ 37 w 213"/>
                <a:gd name="T85" fmla="*/ 48 h 118"/>
                <a:gd name="T86" fmla="*/ 46 w 213"/>
                <a:gd name="T87" fmla="*/ 48 h 118"/>
                <a:gd name="T88" fmla="*/ 50 w 213"/>
                <a:gd name="T89" fmla="*/ 51 h 118"/>
                <a:gd name="T90" fmla="*/ 46 w 213"/>
                <a:gd name="T91" fmla="*/ 54 h 118"/>
                <a:gd name="T92" fmla="*/ 15 w 213"/>
                <a:gd name="T93" fmla="*/ 83 h 118"/>
                <a:gd name="T94" fmla="*/ 10 w 213"/>
                <a:gd name="T95" fmla="*/ 1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3" h="118">
                  <a:moveTo>
                    <a:pt x="148" y="118"/>
                  </a:moveTo>
                  <a:cubicBezTo>
                    <a:pt x="8" y="118"/>
                    <a:pt x="8" y="118"/>
                    <a:pt x="8" y="118"/>
                  </a:cubicBezTo>
                  <a:cubicBezTo>
                    <a:pt x="7" y="118"/>
                    <a:pt x="6" y="118"/>
                    <a:pt x="6" y="117"/>
                  </a:cubicBezTo>
                  <a:cubicBezTo>
                    <a:pt x="0" y="108"/>
                    <a:pt x="2" y="95"/>
                    <a:pt x="10" y="80"/>
                  </a:cubicBezTo>
                  <a:cubicBezTo>
                    <a:pt x="15" y="69"/>
                    <a:pt x="24" y="59"/>
                    <a:pt x="32" y="53"/>
                  </a:cubicBezTo>
                  <a:cubicBezTo>
                    <a:pt x="28" y="50"/>
                    <a:pt x="26" y="45"/>
                    <a:pt x="26" y="39"/>
                  </a:cubicBezTo>
                  <a:cubicBezTo>
                    <a:pt x="26" y="32"/>
                    <a:pt x="30" y="28"/>
                    <a:pt x="37" y="28"/>
                  </a:cubicBezTo>
                  <a:cubicBezTo>
                    <a:pt x="81" y="28"/>
                    <a:pt x="81" y="28"/>
                    <a:pt x="81" y="28"/>
                  </a:cubicBezTo>
                  <a:cubicBezTo>
                    <a:pt x="88" y="28"/>
                    <a:pt x="92" y="32"/>
                    <a:pt x="92" y="39"/>
                  </a:cubicBezTo>
                  <a:cubicBezTo>
                    <a:pt x="92" y="50"/>
                    <a:pt x="88" y="53"/>
                    <a:pt x="84" y="54"/>
                  </a:cubicBezTo>
                  <a:cubicBezTo>
                    <a:pt x="82" y="62"/>
                    <a:pt x="82" y="68"/>
                    <a:pt x="85" y="71"/>
                  </a:cubicBezTo>
                  <a:cubicBezTo>
                    <a:pt x="87" y="74"/>
                    <a:pt x="92" y="76"/>
                    <a:pt x="99" y="76"/>
                  </a:cubicBezTo>
                  <a:cubicBezTo>
                    <a:pt x="120" y="75"/>
                    <a:pt x="134" y="71"/>
                    <a:pt x="141" y="63"/>
                  </a:cubicBezTo>
                  <a:cubicBezTo>
                    <a:pt x="146" y="58"/>
                    <a:pt x="147" y="52"/>
                    <a:pt x="146" y="43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6"/>
                    <a:pt x="144" y="4"/>
                    <a:pt x="145" y="3"/>
                  </a:cubicBezTo>
                  <a:cubicBezTo>
                    <a:pt x="146" y="1"/>
                    <a:pt x="148" y="1"/>
                    <a:pt x="150" y="0"/>
                  </a:cubicBezTo>
                  <a:cubicBezTo>
                    <a:pt x="153" y="0"/>
                    <a:pt x="155" y="2"/>
                    <a:pt x="157" y="4"/>
                  </a:cubicBezTo>
                  <a:cubicBezTo>
                    <a:pt x="212" y="97"/>
                    <a:pt x="212" y="97"/>
                    <a:pt x="212" y="97"/>
                  </a:cubicBezTo>
                  <a:cubicBezTo>
                    <a:pt x="213" y="99"/>
                    <a:pt x="213" y="101"/>
                    <a:pt x="211" y="102"/>
                  </a:cubicBezTo>
                  <a:cubicBezTo>
                    <a:pt x="210" y="103"/>
                    <a:pt x="208" y="102"/>
                    <a:pt x="207" y="101"/>
                  </a:cubicBezTo>
                  <a:cubicBezTo>
                    <a:pt x="200" y="91"/>
                    <a:pt x="191" y="86"/>
                    <a:pt x="181" y="86"/>
                  </a:cubicBezTo>
                  <a:cubicBezTo>
                    <a:pt x="164" y="86"/>
                    <a:pt x="151" y="99"/>
                    <a:pt x="151" y="115"/>
                  </a:cubicBezTo>
                  <a:cubicBezTo>
                    <a:pt x="151" y="117"/>
                    <a:pt x="149" y="118"/>
                    <a:pt x="148" y="118"/>
                  </a:cubicBezTo>
                  <a:close/>
                  <a:moveTo>
                    <a:pt x="10" y="112"/>
                  </a:moveTo>
                  <a:cubicBezTo>
                    <a:pt x="145" y="112"/>
                    <a:pt x="145" y="112"/>
                    <a:pt x="145" y="112"/>
                  </a:cubicBezTo>
                  <a:cubicBezTo>
                    <a:pt x="146" y="94"/>
                    <a:pt x="162" y="80"/>
                    <a:pt x="181" y="80"/>
                  </a:cubicBezTo>
                  <a:cubicBezTo>
                    <a:pt x="187" y="80"/>
                    <a:pt x="192" y="81"/>
                    <a:pt x="197" y="83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1" y="7"/>
                    <a:pt x="151" y="7"/>
                    <a:pt x="150" y="7"/>
                  </a:cubicBezTo>
                  <a:cubicBezTo>
                    <a:pt x="150" y="7"/>
                    <a:pt x="150" y="7"/>
                    <a:pt x="150" y="8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4" y="53"/>
                    <a:pt x="152" y="61"/>
                    <a:pt x="146" y="67"/>
                  </a:cubicBezTo>
                  <a:cubicBezTo>
                    <a:pt x="138" y="77"/>
                    <a:pt x="122" y="82"/>
                    <a:pt x="99" y="82"/>
                  </a:cubicBezTo>
                  <a:cubicBezTo>
                    <a:pt x="90" y="82"/>
                    <a:pt x="83" y="80"/>
                    <a:pt x="79" y="75"/>
                  </a:cubicBezTo>
                  <a:cubicBezTo>
                    <a:pt x="75" y="69"/>
                    <a:pt x="75" y="61"/>
                    <a:pt x="78" y="50"/>
                  </a:cubicBezTo>
                  <a:cubicBezTo>
                    <a:pt x="78" y="49"/>
                    <a:pt x="80" y="48"/>
                    <a:pt x="81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4" y="47"/>
                    <a:pt x="86" y="46"/>
                    <a:pt x="86" y="39"/>
                  </a:cubicBezTo>
                  <a:cubicBezTo>
                    <a:pt x="86" y="36"/>
                    <a:pt x="84" y="34"/>
                    <a:pt x="81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3" y="34"/>
                    <a:pt x="32" y="35"/>
                    <a:pt x="32" y="39"/>
                  </a:cubicBezTo>
                  <a:cubicBezTo>
                    <a:pt x="32" y="42"/>
                    <a:pt x="34" y="48"/>
                    <a:pt x="37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8" y="48"/>
                    <a:pt x="50" y="49"/>
                    <a:pt x="50" y="51"/>
                  </a:cubicBezTo>
                  <a:cubicBezTo>
                    <a:pt x="50" y="53"/>
                    <a:pt x="48" y="54"/>
                    <a:pt x="46" y="54"/>
                  </a:cubicBezTo>
                  <a:cubicBezTo>
                    <a:pt x="38" y="54"/>
                    <a:pt x="24" y="67"/>
                    <a:pt x="15" y="83"/>
                  </a:cubicBezTo>
                  <a:cubicBezTo>
                    <a:pt x="9" y="95"/>
                    <a:pt x="7" y="105"/>
                    <a:pt x="10" y="112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797" name="Freeform 22">
              <a:extLst/>
            </p:cNvPr>
            <p:cNvSpPr>
              <a:spLocks noEditPoints="1"/>
            </p:cNvSpPr>
            <p:nvPr/>
          </p:nvSpPr>
          <p:spPr bwMode="auto">
            <a:xfrm>
              <a:off x="4292601" y="1989138"/>
              <a:ext cx="185738" cy="185738"/>
            </a:xfrm>
            <a:custGeom>
              <a:avLst/>
              <a:gdLst>
                <a:gd name="T0" fmla="*/ 23 w 46"/>
                <a:gd name="T1" fmla="*/ 46 h 46"/>
                <a:gd name="T2" fmla="*/ 0 w 46"/>
                <a:gd name="T3" fmla="*/ 23 h 46"/>
                <a:gd name="T4" fmla="*/ 23 w 46"/>
                <a:gd name="T5" fmla="*/ 0 h 46"/>
                <a:gd name="T6" fmla="*/ 46 w 46"/>
                <a:gd name="T7" fmla="*/ 23 h 46"/>
                <a:gd name="T8" fmla="*/ 23 w 46"/>
                <a:gd name="T9" fmla="*/ 46 h 46"/>
                <a:gd name="T10" fmla="*/ 23 w 46"/>
                <a:gd name="T11" fmla="*/ 6 h 46"/>
                <a:gd name="T12" fmla="*/ 6 w 46"/>
                <a:gd name="T13" fmla="*/ 23 h 46"/>
                <a:gd name="T14" fmla="*/ 23 w 46"/>
                <a:gd name="T15" fmla="*/ 40 h 46"/>
                <a:gd name="T16" fmla="*/ 40 w 46"/>
                <a:gd name="T17" fmla="*/ 23 h 46"/>
                <a:gd name="T18" fmla="*/ 23 w 46"/>
                <a:gd name="T19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10" y="46"/>
                    <a:pt x="0" y="36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6" y="0"/>
                    <a:pt x="46" y="10"/>
                    <a:pt x="46" y="23"/>
                  </a:cubicBezTo>
                  <a:cubicBezTo>
                    <a:pt x="46" y="36"/>
                    <a:pt x="36" y="46"/>
                    <a:pt x="23" y="46"/>
                  </a:cubicBezTo>
                  <a:close/>
                  <a:moveTo>
                    <a:pt x="23" y="6"/>
                  </a:moveTo>
                  <a:cubicBezTo>
                    <a:pt x="14" y="6"/>
                    <a:pt x="6" y="14"/>
                    <a:pt x="6" y="23"/>
                  </a:cubicBezTo>
                  <a:cubicBezTo>
                    <a:pt x="6" y="32"/>
                    <a:pt x="14" y="40"/>
                    <a:pt x="23" y="40"/>
                  </a:cubicBezTo>
                  <a:cubicBezTo>
                    <a:pt x="32" y="40"/>
                    <a:pt x="40" y="32"/>
                    <a:pt x="40" y="23"/>
                  </a:cubicBezTo>
                  <a:cubicBezTo>
                    <a:pt x="40" y="14"/>
                    <a:pt x="32" y="6"/>
                    <a:pt x="23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798" name="Freeform 23">
              <a:extLst/>
            </p:cNvPr>
            <p:cNvSpPr>
              <a:spLocks/>
            </p:cNvSpPr>
            <p:nvPr/>
          </p:nvSpPr>
          <p:spPr bwMode="auto">
            <a:xfrm>
              <a:off x="4148138" y="1597026"/>
              <a:ext cx="71438" cy="23813"/>
            </a:xfrm>
            <a:custGeom>
              <a:avLst/>
              <a:gdLst>
                <a:gd name="T0" fmla="*/ 15 w 18"/>
                <a:gd name="T1" fmla="*/ 6 h 6"/>
                <a:gd name="T2" fmla="*/ 3 w 18"/>
                <a:gd name="T3" fmla="*/ 6 h 6"/>
                <a:gd name="T4" fmla="*/ 0 w 18"/>
                <a:gd name="T5" fmla="*/ 3 h 6"/>
                <a:gd name="T6" fmla="*/ 3 w 18"/>
                <a:gd name="T7" fmla="*/ 0 h 6"/>
                <a:gd name="T8" fmla="*/ 15 w 18"/>
                <a:gd name="T9" fmla="*/ 0 h 6"/>
                <a:gd name="T10" fmla="*/ 18 w 18"/>
                <a:gd name="T11" fmla="*/ 3 h 6"/>
                <a:gd name="T12" fmla="*/ 15 w 18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">
                  <a:moveTo>
                    <a:pt x="15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18" y="5"/>
                    <a:pt x="17" y="6"/>
                    <a:pt x="15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cs typeface="Arial" pitchFamily="34" charset="0"/>
                </a:rPr>
                <a:t> </a:t>
              </a:r>
            </a:p>
          </p:txBody>
        </p:sp>
        <p:sp>
          <p:nvSpPr>
            <p:cNvPr id="799" name="Freeform 24">
              <a:extLst/>
            </p:cNvPr>
            <p:cNvSpPr>
              <a:spLocks noEditPoints="1"/>
            </p:cNvSpPr>
            <p:nvPr/>
          </p:nvSpPr>
          <p:spPr bwMode="auto">
            <a:xfrm>
              <a:off x="4308476" y="1568451"/>
              <a:ext cx="138113" cy="122238"/>
            </a:xfrm>
            <a:custGeom>
              <a:avLst/>
              <a:gdLst>
                <a:gd name="T0" fmla="*/ 31 w 34"/>
                <a:gd name="T1" fmla="*/ 30 h 30"/>
                <a:gd name="T2" fmla="*/ 30 w 34"/>
                <a:gd name="T3" fmla="*/ 30 h 30"/>
                <a:gd name="T4" fmla="*/ 6 w 34"/>
                <a:gd name="T5" fmla="*/ 22 h 30"/>
                <a:gd name="T6" fmla="*/ 4 w 34"/>
                <a:gd name="T7" fmla="*/ 20 h 30"/>
                <a:gd name="T8" fmla="*/ 0 w 34"/>
                <a:gd name="T9" fmla="*/ 12 h 30"/>
                <a:gd name="T10" fmla="*/ 0 w 34"/>
                <a:gd name="T11" fmla="*/ 10 h 30"/>
                <a:gd name="T12" fmla="*/ 2 w 34"/>
                <a:gd name="T13" fmla="*/ 8 h 30"/>
                <a:gd name="T14" fmla="*/ 30 w 34"/>
                <a:gd name="T15" fmla="*/ 0 h 30"/>
                <a:gd name="T16" fmla="*/ 33 w 34"/>
                <a:gd name="T17" fmla="*/ 0 h 30"/>
                <a:gd name="T18" fmla="*/ 34 w 34"/>
                <a:gd name="T19" fmla="*/ 3 h 30"/>
                <a:gd name="T20" fmla="*/ 34 w 34"/>
                <a:gd name="T21" fmla="*/ 27 h 30"/>
                <a:gd name="T22" fmla="*/ 33 w 34"/>
                <a:gd name="T23" fmla="*/ 30 h 30"/>
                <a:gd name="T24" fmla="*/ 31 w 34"/>
                <a:gd name="T25" fmla="*/ 30 h 30"/>
                <a:gd name="T26" fmla="*/ 9 w 34"/>
                <a:gd name="T27" fmla="*/ 16 h 30"/>
                <a:gd name="T28" fmla="*/ 28 w 34"/>
                <a:gd name="T29" fmla="*/ 22 h 30"/>
                <a:gd name="T30" fmla="*/ 28 w 34"/>
                <a:gd name="T31" fmla="*/ 7 h 30"/>
                <a:gd name="T32" fmla="*/ 8 w 34"/>
                <a:gd name="T33" fmla="*/ 13 h 30"/>
                <a:gd name="T34" fmla="*/ 9 w 34"/>
                <a:gd name="T35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30">
                  <a:moveTo>
                    <a:pt x="31" y="30"/>
                  </a:moveTo>
                  <a:cubicBezTo>
                    <a:pt x="31" y="30"/>
                    <a:pt x="30" y="30"/>
                    <a:pt x="30" y="3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2"/>
                    <a:pt x="5" y="21"/>
                    <a:pt x="4" y="2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1" y="9"/>
                    <a:pt x="1" y="8"/>
                    <a:pt x="2" y="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2" y="0"/>
                    <a:pt x="33" y="0"/>
                  </a:cubicBezTo>
                  <a:cubicBezTo>
                    <a:pt x="34" y="1"/>
                    <a:pt x="34" y="2"/>
                    <a:pt x="34" y="3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8"/>
                    <a:pt x="34" y="29"/>
                    <a:pt x="33" y="30"/>
                  </a:cubicBezTo>
                  <a:cubicBezTo>
                    <a:pt x="32" y="30"/>
                    <a:pt x="32" y="30"/>
                    <a:pt x="31" y="30"/>
                  </a:cubicBezTo>
                  <a:close/>
                  <a:moveTo>
                    <a:pt x="9" y="16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9" y="1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00" name="Groupe 799">
            <a:extLst/>
          </p:cNvPr>
          <p:cNvGrpSpPr/>
          <p:nvPr/>
        </p:nvGrpSpPr>
        <p:grpSpPr>
          <a:xfrm>
            <a:off x="1991900" y="3153000"/>
            <a:ext cx="461759" cy="311977"/>
            <a:chOff x="4857751" y="1552576"/>
            <a:chExt cx="944563" cy="638175"/>
          </a:xfrm>
          <a:solidFill>
            <a:srgbClr val="333333"/>
          </a:solidFill>
        </p:grpSpPr>
        <p:sp>
          <p:nvSpPr>
            <p:cNvPr id="801" name="Freeform 25">
              <a:extLst/>
            </p:cNvPr>
            <p:cNvSpPr>
              <a:spLocks noEditPoints="1"/>
            </p:cNvSpPr>
            <p:nvPr/>
          </p:nvSpPr>
          <p:spPr bwMode="auto">
            <a:xfrm>
              <a:off x="5116513" y="1762126"/>
              <a:ext cx="222250" cy="219075"/>
            </a:xfrm>
            <a:custGeom>
              <a:avLst/>
              <a:gdLst>
                <a:gd name="T0" fmla="*/ 31 w 55"/>
                <a:gd name="T1" fmla="*/ 54 h 54"/>
                <a:gd name="T2" fmla="*/ 23 w 55"/>
                <a:gd name="T3" fmla="*/ 54 h 54"/>
                <a:gd name="T4" fmla="*/ 16 w 55"/>
                <a:gd name="T5" fmla="*/ 47 h 54"/>
                <a:gd name="T6" fmla="*/ 16 w 55"/>
                <a:gd name="T7" fmla="*/ 38 h 54"/>
                <a:gd name="T8" fmla="*/ 7 w 55"/>
                <a:gd name="T9" fmla="*/ 38 h 54"/>
                <a:gd name="T10" fmla="*/ 0 w 55"/>
                <a:gd name="T11" fmla="*/ 31 h 54"/>
                <a:gd name="T12" fmla="*/ 0 w 55"/>
                <a:gd name="T13" fmla="*/ 23 h 54"/>
                <a:gd name="T14" fmla="*/ 7 w 55"/>
                <a:gd name="T15" fmla="*/ 16 h 54"/>
                <a:gd name="T16" fmla="*/ 16 w 55"/>
                <a:gd name="T17" fmla="*/ 16 h 54"/>
                <a:gd name="T18" fmla="*/ 16 w 55"/>
                <a:gd name="T19" fmla="*/ 7 h 54"/>
                <a:gd name="T20" fmla="*/ 23 w 55"/>
                <a:gd name="T21" fmla="*/ 0 h 54"/>
                <a:gd name="T22" fmla="*/ 31 w 55"/>
                <a:gd name="T23" fmla="*/ 0 h 54"/>
                <a:gd name="T24" fmla="*/ 38 w 55"/>
                <a:gd name="T25" fmla="*/ 7 h 54"/>
                <a:gd name="T26" fmla="*/ 38 w 55"/>
                <a:gd name="T27" fmla="*/ 16 h 54"/>
                <a:gd name="T28" fmla="*/ 47 w 55"/>
                <a:gd name="T29" fmla="*/ 16 h 54"/>
                <a:gd name="T30" fmla="*/ 55 w 55"/>
                <a:gd name="T31" fmla="*/ 23 h 54"/>
                <a:gd name="T32" fmla="*/ 55 w 55"/>
                <a:gd name="T33" fmla="*/ 31 h 54"/>
                <a:gd name="T34" fmla="*/ 47 w 55"/>
                <a:gd name="T35" fmla="*/ 38 h 54"/>
                <a:gd name="T36" fmla="*/ 38 w 55"/>
                <a:gd name="T37" fmla="*/ 38 h 54"/>
                <a:gd name="T38" fmla="*/ 38 w 55"/>
                <a:gd name="T39" fmla="*/ 47 h 54"/>
                <a:gd name="T40" fmla="*/ 31 w 55"/>
                <a:gd name="T41" fmla="*/ 54 h 54"/>
                <a:gd name="T42" fmla="*/ 7 w 55"/>
                <a:gd name="T43" fmla="*/ 22 h 54"/>
                <a:gd name="T44" fmla="*/ 6 w 55"/>
                <a:gd name="T45" fmla="*/ 23 h 54"/>
                <a:gd name="T46" fmla="*/ 6 w 55"/>
                <a:gd name="T47" fmla="*/ 31 h 54"/>
                <a:gd name="T48" fmla="*/ 7 w 55"/>
                <a:gd name="T49" fmla="*/ 32 h 54"/>
                <a:gd name="T50" fmla="*/ 22 w 55"/>
                <a:gd name="T51" fmla="*/ 32 h 54"/>
                <a:gd name="T52" fmla="*/ 22 w 55"/>
                <a:gd name="T53" fmla="*/ 47 h 54"/>
                <a:gd name="T54" fmla="*/ 23 w 55"/>
                <a:gd name="T55" fmla="*/ 48 h 54"/>
                <a:gd name="T56" fmla="*/ 31 w 55"/>
                <a:gd name="T57" fmla="*/ 48 h 54"/>
                <a:gd name="T58" fmla="*/ 32 w 55"/>
                <a:gd name="T59" fmla="*/ 47 h 54"/>
                <a:gd name="T60" fmla="*/ 32 w 55"/>
                <a:gd name="T61" fmla="*/ 32 h 54"/>
                <a:gd name="T62" fmla="*/ 47 w 55"/>
                <a:gd name="T63" fmla="*/ 32 h 54"/>
                <a:gd name="T64" fmla="*/ 48 w 55"/>
                <a:gd name="T65" fmla="*/ 31 h 54"/>
                <a:gd name="T66" fmla="*/ 48 w 55"/>
                <a:gd name="T67" fmla="*/ 23 h 54"/>
                <a:gd name="T68" fmla="*/ 47 w 55"/>
                <a:gd name="T69" fmla="*/ 22 h 54"/>
                <a:gd name="T70" fmla="*/ 32 w 55"/>
                <a:gd name="T71" fmla="*/ 22 h 54"/>
                <a:gd name="T72" fmla="*/ 32 w 55"/>
                <a:gd name="T73" fmla="*/ 7 h 54"/>
                <a:gd name="T74" fmla="*/ 31 w 55"/>
                <a:gd name="T75" fmla="*/ 6 h 54"/>
                <a:gd name="T76" fmla="*/ 23 w 55"/>
                <a:gd name="T77" fmla="*/ 6 h 54"/>
                <a:gd name="T78" fmla="*/ 22 w 55"/>
                <a:gd name="T79" fmla="*/ 7 h 54"/>
                <a:gd name="T80" fmla="*/ 22 w 55"/>
                <a:gd name="T81" fmla="*/ 22 h 54"/>
                <a:gd name="T82" fmla="*/ 7 w 55"/>
                <a:gd name="T83" fmla="*/ 2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5" h="54">
                  <a:moveTo>
                    <a:pt x="31" y="54"/>
                  </a:moveTo>
                  <a:cubicBezTo>
                    <a:pt x="23" y="54"/>
                    <a:pt x="23" y="54"/>
                    <a:pt x="23" y="54"/>
                  </a:cubicBezTo>
                  <a:cubicBezTo>
                    <a:pt x="19" y="54"/>
                    <a:pt x="16" y="51"/>
                    <a:pt x="16" y="47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3" y="38"/>
                    <a:pt x="0" y="35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3" y="16"/>
                    <a:pt x="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5" y="0"/>
                    <a:pt x="38" y="3"/>
                    <a:pt x="38" y="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1" y="16"/>
                    <a:pt x="55" y="19"/>
                    <a:pt x="55" y="23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5"/>
                    <a:pt x="51" y="38"/>
                    <a:pt x="4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51"/>
                    <a:pt x="35" y="54"/>
                    <a:pt x="31" y="54"/>
                  </a:cubicBezTo>
                  <a:close/>
                  <a:moveTo>
                    <a:pt x="7" y="22"/>
                  </a:moveTo>
                  <a:cubicBezTo>
                    <a:pt x="7" y="22"/>
                    <a:pt x="6" y="22"/>
                    <a:pt x="6" y="23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7" y="32"/>
                    <a:pt x="7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3" y="48"/>
                    <a:pt x="23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8"/>
                    <a:pt x="32" y="47"/>
                    <a:pt x="32" y="4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2"/>
                    <a:pt x="48" y="31"/>
                    <a:pt x="48" y="31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2"/>
                    <a:pt x="48" y="22"/>
                    <a:pt x="47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1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2" y="6"/>
                    <a:pt x="22" y="7"/>
                  </a:cubicBezTo>
                  <a:cubicBezTo>
                    <a:pt x="22" y="22"/>
                    <a:pt x="22" y="22"/>
                    <a:pt x="22" y="22"/>
                  </a:cubicBezTo>
                  <a:lnTo>
                    <a:pt x="7" y="22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02" name="Freeform 26">
              <a:extLst/>
            </p:cNvPr>
            <p:cNvSpPr>
              <a:spLocks noEditPoints="1"/>
            </p:cNvSpPr>
            <p:nvPr/>
          </p:nvSpPr>
          <p:spPr bwMode="auto">
            <a:xfrm>
              <a:off x="5454651" y="1730376"/>
              <a:ext cx="174625" cy="157163"/>
            </a:xfrm>
            <a:custGeom>
              <a:avLst/>
              <a:gdLst>
                <a:gd name="T0" fmla="*/ 36 w 43"/>
                <a:gd name="T1" fmla="*/ 39 h 39"/>
                <a:gd name="T2" fmla="*/ 3 w 43"/>
                <a:gd name="T3" fmla="*/ 39 h 39"/>
                <a:gd name="T4" fmla="*/ 0 w 43"/>
                <a:gd name="T5" fmla="*/ 35 h 39"/>
                <a:gd name="T6" fmla="*/ 0 w 43"/>
                <a:gd name="T7" fmla="*/ 4 h 39"/>
                <a:gd name="T8" fmla="*/ 3 w 43"/>
                <a:gd name="T9" fmla="*/ 0 h 39"/>
                <a:gd name="T10" fmla="*/ 14 w 43"/>
                <a:gd name="T11" fmla="*/ 0 h 39"/>
                <a:gd name="T12" fmla="*/ 31 w 43"/>
                <a:gd name="T13" fmla="*/ 9 h 39"/>
                <a:gd name="T14" fmla="*/ 42 w 43"/>
                <a:gd name="T15" fmla="*/ 28 h 39"/>
                <a:gd name="T16" fmla="*/ 43 w 43"/>
                <a:gd name="T17" fmla="*/ 33 h 39"/>
                <a:gd name="T18" fmla="*/ 40 w 43"/>
                <a:gd name="T19" fmla="*/ 37 h 39"/>
                <a:gd name="T20" fmla="*/ 36 w 43"/>
                <a:gd name="T21" fmla="*/ 39 h 39"/>
                <a:gd name="T22" fmla="*/ 6 w 43"/>
                <a:gd name="T23" fmla="*/ 32 h 39"/>
                <a:gd name="T24" fmla="*/ 36 w 43"/>
                <a:gd name="T25" fmla="*/ 32 h 39"/>
                <a:gd name="T26" fmla="*/ 36 w 43"/>
                <a:gd name="T27" fmla="*/ 32 h 39"/>
                <a:gd name="T28" fmla="*/ 37 w 43"/>
                <a:gd name="T29" fmla="*/ 31 h 39"/>
                <a:gd name="T30" fmla="*/ 25 w 43"/>
                <a:gd name="T31" fmla="*/ 13 h 39"/>
                <a:gd name="T32" fmla="*/ 14 w 43"/>
                <a:gd name="T33" fmla="*/ 6 h 39"/>
                <a:gd name="T34" fmla="*/ 6 w 43"/>
                <a:gd name="T35" fmla="*/ 7 h 39"/>
                <a:gd name="T36" fmla="*/ 6 w 43"/>
                <a:gd name="T3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" h="39">
                  <a:moveTo>
                    <a:pt x="36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1" y="39"/>
                    <a:pt x="0" y="37"/>
                    <a:pt x="0" y="3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1" y="0"/>
                    <a:pt x="27" y="3"/>
                    <a:pt x="31" y="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3" y="29"/>
                    <a:pt x="43" y="31"/>
                    <a:pt x="43" y="33"/>
                  </a:cubicBezTo>
                  <a:cubicBezTo>
                    <a:pt x="42" y="35"/>
                    <a:pt x="41" y="36"/>
                    <a:pt x="40" y="37"/>
                  </a:cubicBezTo>
                  <a:cubicBezTo>
                    <a:pt x="39" y="38"/>
                    <a:pt x="37" y="39"/>
                    <a:pt x="36" y="39"/>
                  </a:cubicBezTo>
                  <a:close/>
                  <a:moveTo>
                    <a:pt x="6" y="32"/>
                  </a:move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7" y="32"/>
                    <a:pt x="37" y="31"/>
                    <a:pt x="37" y="31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3" y="9"/>
                    <a:pt x="19" y="6"/>
                    <a:pt x="14" y="6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6" y="32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cs typeface="Arial" pitchFamily="34" charset="0"/>
                </a:rPr>
                <a:t> </a:t>
              </a:r>
            </a:p>
          </p:txBody>
        </p:sp>
        <p:sp>
          <p:nvSpPr>
            <p:cNvPr id="803" name="Freeform 27">
              <a:extLst/>
            </p:cNvPr>
            <p:cNvSpPr>
              <a:spLocks noEditPoints="1"/>
            </p:cNvSpPr>
            <p:nvPr/>
          </p:nvSpPr>
          <p:spPr bwMode="auto">
            <a:xfrm>
              <a:off x="4857751" y="1649413"/>
              <a:ext cx="944563" cy="477838"/>
            </a:xfrm>
            <a:custGeom>
              <a:avLst/>
              <a:gdLst>
                <a:gd name="T0" fmla="*/ 219 w 234"/>
                <a:gd name="T1" fmla="*/ 118 h 118"/>
                <a:gd name="T2" fmla="*/ 207 w 234"/>
                <a:gd name="T3" fmla="*/ 118 h 118"/>
                <a:gd name="T4" fmla="*/ 204 w 234"/>
                <a:gd name="T5" fmla="*/ 115 h 118"/>
                <a:gd name="T6" fmla="*/ 179 w 234"/>
                <a:gd name="T7" fmla="*/ 90 h 118"/>
                <a:gd name="T8" fmla="*/ 154 w 234"/>
                <a:gd name="T9" fmla="*/ 115 h 118"/>
                <a:gd name="T10" fmla="*/ 151 w 234"/>
                <a:gd name="T11" fmla="*/ 118 h 118"/>
                <a:gd name="T12" fmla="*/ 71 w 234"/>
                <a:gd name="T13" fmla="*/ 118 h 118"/>
                <a:gd name="T14" fmla="*/ 68 w 234"/>
                <a:gd name="T15" fmla="*/ 115 h 118"/>
                <a:gd name="T16" fmla="*/ 43 w 234"/>
                <a:gd name="T17" fmla="*/ 90 h 118"/>
                <a:gd name="T18" fmla="*/ 18 w 234"/>
                <a:gd name="T19" fmla="*/ 115 h 118"/>
                <a:gd name="T20" fmla="*/ 15 w 234"/>
                <a:gd name="T21" fmla="*/ 118 h 118"/>
                <a:gd name="T22" fmla="*/ 11 w 234"/>
                <a:gd name="T23" fmla="*/ 118 h 118"/>
                <a:gd name="T24" fmla="*/ 0 w 234"/>
                <a:gd name="T25" fmla="*/ 107 h 118"/>
                <a:gd name="T26" fmla="*/ 0 w 234"/>
                <a:gd name="T27" fmla="*/ 11 h 118"/>
                <a:gd name="T28" fmla="*/ 11 w 234"/>
                <a:gd name="T29" fmla="*/ 0 h 118"/>
                <a:gd name="T30" fmla="*/ 166 w 234"/>
                <a:gd name="T31" fmla="*/ 0 h 118"/>
                <a:gd name="T32" fmla="*/ 188 w 234"/>
                <a:gd name="T33" fmla="*/ 8 h 118"/>
                <a:gd name="T34" fmla="*/ 189 w 234"/>
                <a:gd name="T35" fmla="*/ 8 h 118"/>
                <a:gd name="T36" fmla="*/ 219 w 234"/>
                <a:gd name="T37" fmla="*/ 57 h 118"/>
                <a:gd name="T38" fmla="*/ 234 w 234"/>
                <a:gd name="T39" fmla="*/ 86 h 118"/>
                <a:gd name="T40" fmla="*/ 234 w 234"/>
                <a:gd name="T41" fmla="*/ 103 h 118"/>
                <a:gd name="T42" fmla="*/ 219 w 234"/>
                <a:gd name="T43" fmla="*/ 118 h 118"/>
                <a:gd name="T44" fmla="*/ 210 w 234"/>
                <a:gd name="T45" fmla="*/ 112 h 118"/>
                <a:gd name="T46" fmla="*/ 219 w 234"/>
                <a:gd name="T47" fmla="*/ 112 h 118"/>
                <a:gd name="T48" fmla="*/ 228 w 234"/>
                <a:gd name="T49" fmla="*/ 103 h 118"/>
                <a:gd name="T50" fmla="*/ 228 w 234"/>
                <a:gd name="T51" fmla="*/ 86 h 118"/>
                <a:gd name="T52" fmla="*/ 214 w 234"/>
                <a:gd name="T53" fmla="*/ 62 h 118"/>
                <a:gd name="T54" fmla="*/ 214 w 234"/>
                <a:gd name="T55" fmla="*/ 61 h 118"/>
                <a:gd name="T56" fmla="*/ 184 w 234"/>
                <a:gd name="T57" fmla="*/ 12 h 118"/>
                <a:gd name="T58" fmla="*/ 166 w 234"/>
                <a:gd name="T59" fmla="*/ 6 h 118"/>
                <a:gd name="T60" fmla="*/ 11 w 234"/>
                <a:gd name="T61" fmla="*/ 6 h 118"/>
                <a:gd name="T62" fmla="*/ 6 w 234"/>
                <a:gd name="T63" fmla="*/ 11 h 118"/>
                <a:gd name="T64" fmla="*/ 6 w 234"/>
                <a:gd name="T65" fmla="*/ 107 h 118"/>
                <a:gd name="T66" fmla="*/ 11 w 234"/>
                <a:gd name="T67" fmla="*/ 112 h 118"/>
                <a:gd name="T68" fmla="*/ 12 w 234"/>
                <a:gd name="T69" fmla="*/ 112 h 118"/>
                <a:gd name="T70" fmla="*/ 43 w 234"/>
                <a:gd name="T71" fmla="*/ 84 h 118"/>
                <a:gd name="T72" fmla="*/ 74 w 234"/>
                <a:gd name="T73" fmla="*/ 112 h 118"/>
                <a:gd name="T74" fmla="*/ 148 w 234"/>
                <a:gd name="T75" fmla="*/ 112 h 118"/>
                <a:gd name="T76" fmla="*/ 179 w 234"/>
                <a:gd name="T77" fmla="*/ 84 h 118"/>
                <a:gd name="T78" fmla="*/ 210 w 234"/>
                <a:gd name="T79" fmla="*/ 1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4" h="118">
                  <a:moveTo>
                    <a:pt x="219" y="118"/>
                  </a:moveTo>
                  <a:cubicBezTo>
                    <a:pt x="207" y="118"/>
                    <a:pt x="207" y="118"/>
                    <a:pt x="207" y="118"/>
                  </a:cubicBezTo>
                  <a:cubicBezTo>
                    <a:pt x="205" y="118"/>
                    <a:pt x="204" y="117"/>
                    <a:pt x="204" y="115"/>
                  </a:cubicBezTo>
                  <a:cubicBezTo>
                    <a:pt x="204" y="101"/>
                    <a:pt x="193" y="90"/>
                    <a:pt x="179" y="90"/>
                  </a:cubicBezTo>
                  <a:cubicBezTo>
                    <a:pt x="165" y="90"/>
                    <a:pt x="154" y="101"/>
                    <a:pt x="154" y="115"/>
                  </a:cubicBezTo>
                  <a:cubicBezTo>
                    <a:pt x="154" y="117"/>
                    <a:pt x="153" y="118"/>
                    <a:pt x="151" y="118"/>
                  </a:cubicBezTo>
                  <a:cubicBezTo>
                    <a:pt x="71" y="118"/>
                    <a:pt x="71" y="118"/>
                    <a:pt x="71" y="118"/>
                  </a:cubicBezTo>
                  <a:cubicBezTo>
                    <a:pt x="69" y="118"/>
                    <a:pt x="68" y="117"/>
                    <a:pt x="68" y="115"/>
                  </a:cubicBezTo>
                  <a:cubicBezTo>
                    <a:pt x="68" y="101"/>
                    <a:pt x="57" y="90"/>
                    <a:pt x="43" y="90"/>
                  </a:cubicBezTo>
                  <a:cubicBezTo>
                    <a:pt x="29" y="90"/>
                    <a:pt x="18" y="101"/>
                    <a:pt x="18" y="115"/>
                  </a:cubicBezTo>
                  <a:cubicBezTo>
                    <a:pt x="18" y="117"/>
                    <a:pt x="17" y="118"/>
                    <a:pt x="15" y="118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5" y="118"/>
                    <a:pt x="0" y="113"/>
                    <a:pt x="0" y="10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74" y="0"/>
                    <a:pt x="182" y="3"/>
                    <a:pt x="188" y="8"/>
                  </a:cubicBezTo>
                  <a:cubicBezTo>
                    <a:pt x="188" y="8"/>
                    <a:pt x="189" y="8"/>
                    <a:pt x="189" y="8"/>
                  </a:cubicBezTo>
                  <a:cubicBezTo>
                    <a:pt x="219" y="57"/>
                    <a:pt x="219" y="57"/>
                    <a:pt x="219" y="57"/>
                  </a:cubicBezTo>
                  <a:cubicBezTo>
                    <a:pt x="227" y="64"/>
                    <a:pt x="234" y="72"/>
                    <a:pt x="234" y="86"/>
                  </a:cubicBezTo>
                  <a:cubicBezTo>
                    <a:pt x="234" y="103"/>
                    <a:pt x="234" y="103"/>
                    <a:pt x="234" y="103"/>
                  </a:cubicBezTo>
                  <a:cubicBezTo>
                    <a:pt x="234" y="111"/>
                    <a:pt x="227" y="118"/>
                    <a:pt x="219" y="118"/>
                  </a:cubicBezTo>
                  <a:close/>
                  <a:moveTo>
                    <a:pt x="210" y="112"/>
                  </a:moveTo>
                  <a:cubicBezTo>
                    <a:pt x="219" y="112"/>
                    <a:pt x="219" y="112"/>
                    <a:pt x="219" y="112"/>
                  </a:cubicBezTo>
                  <a:cubicBezTo>
                    <a:pt x="224" y="112"/>
                    <a:pt x="228" y="108"/>
                    <a:pt x="228" y="103"/>
                  </a:cubicBezTo>
                  <a:cubicBezTo>
                    <a:pt x="228" y="86"/>
                    <a:pt x="228" y="86"/>
                    <a:pt x="228" y="86"/>
                  </a:cubicBezTo>
                  <a:cubicBezTo>
                    <a:pt x="228" y="75"/>
                    <a:pt x="223" y="68"/>
                    <a:pt x="214" y="62"/>
                  </a:cubicBezTo>
                  <a:cubicBezTo>
                    <a:pt x="214" y="61"/>
                    <a:pt x="214" y="61"/>
                    <a:pt x="214" y="61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79" y="8"/>
                    <a:pt x="172" y="6"/>
                    <a:pt x="166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8" y="6"/>
                    <a:pt x="6" y="8"/>
                    <a:pt x="6" y="11"/>
                  </a:cubicBezTo>
                  <a:cubicBezTo>
                    <a:pt x="6" y="107"/>
                    <a:pt x="6" y="107"/>
                    <a:pt x="6" y="107"/>
                  </a:cubicBezTo>
                  <a:cubicBezTo>
                    <a:pt x="6" y="110"/>
                    <a:pt x="8" y="112"/>
                    <a:pt x="11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4" y="96"/>
                    <a:pt x="27" y="84"/>
                    <a:pt x="43" y="84"/>
                  </a:cubicBezTo>
                  <a:cubicBezTo>
                    <a:pt x="59" y="84"/>
                    <a:pt x="73" y="96"/>
                    <a:pt x="74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50" y="96"/>
                    <a:pt x="163" y="84"/>
                    <a:pt x="179" y="84"/>
                  </a:cubicBezTo>
                  <a:cubicBezTo>
                    <a:pt x="195" y="84"/>
                    <a:pt x="209" y="96"/>
                    <a:pt x="210" y="112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04" name="Freeform 28">
              <a:extLst/>
            </p:cNvPr>
            <p:cNvSpPr>
              <a:spLocks noEditPoints="1"/>
            </p:cNvSpPr>
            <p:nvPr/>
          </p:nvSpPr>
          <p:spPr bwMode="auto">
            <a:xfrm>
              <a:off x="5503863" y="2038351"/>
              <a:ext cx="152400" cy="152400"/>
            </a:xfrm>
            <a:custGeom>
              <a:avLst/>
              <a:gdLst>
                <a:gd name="T0" fmla="*/ 19 w 38"/>
                <a:gd name="T1" fmla="*/ 38 h 38"/>
                <a:gd name="T2" fmla="*/ 0 w 38"/>
                <a:gd name="T3" fmla="*/ 19 h 38"/>
                <a:gd name="T4" fmla="*/ 19 w 38"/>
                <a:gd name="T5" fmla="*/ 0 h 38"/>
                <a:gd name="T6" fmla="*/ 38 w 38"/>
                <a:gd name="T7" fmla="*/ 19 h 38"/>
                <a:gd name="T8" fmla="*/ 19 w 38"/>
                <a:gd name="T9" fmla="*/ 38 h 38"/>
                <a:gd name="T10" fmla="*/ 19 w 38"/>
                <a:gd name="T11" fmla="*/ 6 h 38"/>
                <a:gd name="T12" fmla="*/ 6 w 38"/>
                <a:gd name="T13" fmla="*/ 19 h 38"/>
                <a:gd name="T14" fmla="*/ 19 w 38"/>
                <a:gd name="T15" fmla="*/ 32 h 38"/>
                <a:gd name="T16" fmla="*/ 32 w 38"/>
                <a:gd name="T17" fmla="*/ 19 h 38"/>
                <a:gd name="T18" fmla="*/ 19 w 38"/>
                <a:gd name="T19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8">
                  <a:moveTo>
                    <a:pt x="19" y="38"/>
                  </a:moveTo>
                  <a:cubicBezTo>
                    <a:pt x="8" y="38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30" y="0"/>
                    <a:pt x="38" y="8"/>
                    <a:pt x="38" y="19"/>
                  </a:cubicBezTo>
                  <a:cubicBezTo>
                    <a:pt x="38" y="30"/>
                    <a:pt x="30" y="38"/>
                    <a:pt x="19" y="38"/>
                  </a:cubicBezTo>
                  <a:close/>
                  <a:moveTo>
                    <a:pt x="19" y="6"/>
                  </a:moveTo>
                  <a:cubicBezTo>
                    <a:pt x="12" y="6"/>
                    <a:pt x="6" y="12"/>
                    <a:pt x="6" y="19"/>
                  </a:cubicBezTo>
                  <a:cubicBezTo>
                    <a:pt x="6" y="26"/>
                    <a:pt x="12" y="32"/>
                    <a:pt x="19" y="32"/>
                  </a:cubicBezTo>
                  <a:cubicBezTo>
                    <a:pt x="26" y="32"/>
                    <a:pt x="32" y="26"/>
                    <a:pt x="32" y="19"/>
                  </a:cubicBezTo>
                  <a:cubicBezTo>
                    <a:pt x="32" y="12"/>
                    <a:pt x="26" y="6"/>
                    <a:pt x="19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05" name="Freeform 29">
              <a:extLst/>
            </p:cNvPr>
            <p:cNvSpPr>
              <a:spLocks noEditPoints="1"/>
            </p:cNvSpPr>
            <p:nvPr/>
          </p:nvSpPr>
          <p:spPr bwMode="auto">
            <a:xfrm>
              <a:off x="4954588" y="2038351"/>
              <a:ext cx="153988" cy="152400"/>
            </a:xfrm>
            <a:custGeom>
              <a:avLst/>
              <a:gdLst>
                <a:gd name="T0" fmla="*/ 19 w 38"/>
                <a:gd name="T1" fmla="*/ 38 h 38"/>
                <a:gd name="T2" fmla="*/ 0 w 38"/>
                <a:gd name="T3" fmla="*/ 19 h 38"/>
                <a:gd name="T4" fmla="*/ 19 w 38"/>
                <a:gd name="T5" fmla="*/ 0 h 38"/>
                <a:gd name="T6" fmla="*/ 38 w 38"/>
                <a:gd name="T7" fmla="*/ 19 h 38"/>
                <a:gd name="T8" fmla="*/ 19 w 38"/>
                <a:gd name="T9" fmla="*/ 38 h 38"/>
                <a:gd name="T10" fmla="*/ 19 w 38"/>
                <a:gd name="T11" fmla="*/ 6 h 38"/>
                <a:gd name="T12" fmla="*/ 6 w 38"/>
                <a:gd name="T13" fmla="*/ 19 h 38"/>
                <a:gd name="T14" fmla="*/ 19 w 38"/>
                <a:gd name="T15" fmla="*/ 32 h 38"/>
                <a:gd name="T16" fmla="*/ 32 w 38"/>
                <a:gd name="T17" fmla="*/ 19 h 38"/>
                <a:gd name="T18" fmla="*/ 19 w 38"/>
                <a:gd name="T19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8">
                  <a:moveTo>
                    <a:pt x="19" y="38"/>
                  </a:moveTo>
                  <a:cubicBezTo>
                    <a:pt x="8" y="38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30" y="0"/>
                    <a:pt x="38" y="8"/>
                    <a:pt x="38" y="19"/>
                  </a:cubicBezTo>
                  <a:cubicBezTo>
                    <a:pt x="38" y="30"/>
                    <a:pt x="30" y="38"/>
                    <a:pt x="19" y="38"/>
                  </a:cubicBezTo>
                  <a:close/>
                  <a:moveTo>
                    <a:pt x="19" y="6"/>
                  </a:moveTo>
                  <a:cubicBezTo>
                    <a:pt x="12" y="6"/>
                    <a:pt x="6" y="12"/>
                    <a:pt x="6" y="19"/>
                  </a:cubicBezTo>
                  <a:cubicBezTo>
                    <a:pt x="6" y="26"/>
                    <a:pt x="12" y="32"/>
                    <a:pt x="19" y="32"/>
                  </a:cubicBezTo>
                  <a:cubicBezTo>
                    <a:pt x="26" y="32"/>
                    <a:pt x="32" y="26"/>
                    <a:pt x="32" y="19"/>
                  </a:cubicBezTo>
                  <a:cubicBezTo>
                    <a:pt x="32" y="12"/>
                    <a:pt x="26" y="6"/>
                    <a:pt x="19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06" name="Freeform 30">
              <a:extLst/>
            </p:cNvPr>
            <p:cNvSpPr>
              <a:spLocks noEditPoints="1"/>
            </p:cNvSpPr>
            <p:nvPr/>
          </p:nvSpPr>
          <p:spPr bwMode="auto">
            <a:xfrm>
              <a:off x="5341938" y="1552576"/>
              <a:ext cx="104775" cy="68263"/>
            </a:xfrm>
            <a:custGeom>
              <a:avLst/>
              <a:gdLst>
                <a:gd name="T0" fmla="*/ 23 w 26"/>
                <a:gd name="T1" fmla="*/ 17 h 17"/>
                <a:gd name="T2" fmla="*/ 3 w 26"/>
                <a:gd name="T3" fmla="*/ 17 h 17"/>
                <a:gd name="T4" fmla="*/ 0 w 26"/>
                <a:gd name="T5" fmla="*/ 14 h 17"/>
                <a:gd name="T6" fmla="*/ 3 w 26"/>
                <a:gd name="T7" fmla="*/ 11 h 17"/>
                <a:gd name="T8" fmla="*/ 4 w 26"/>
                <a:gd name="T9" fmla="*/ 11 h 17"/>
                <a:gd name="T10" fmla="*/ 4 w 26"/>
                <a:gd name="T11" fmla="*/ 11 h 17"/>
                <a:gd name="T12" fmla="*/ 4 w 26"/>
                <a:gd name="T13" fmla="*/ 9 h 17"/>
                <a:gd name="T14" fmla="*/ 13 w 26"/>
                <a:gd name="T15" fmla="*/ 0 h 17"/>
                <a:gd name="T16" fmla="*/ 22 w 26"/>
                <a:gd name="T17" fmla="*/ 9 h 17"/>
                <a:gd name="T18" fmla="*/ 22 w 26"/>
                <a:gd name="T19" fmla="*/ 11 h 17"/>
                <a:gd name="T20" fmla="*/ 22 w 26"/>
                <a:gd name="T21" fmla="*/ 11 h 17"/>
                <a:gd name="T22" fmla="*/ 23 w 26"/>
                <a:gd name="T23" fmla="*/ 11 h 17"/>
                <a:gd name="T24" fmla="*/ 26 w 26"/>
                <a:gd name="T25" fmla="*/ 14 h 17"/>
                <a:gd name="T26" fmla="*/ 23 w 26"/>
                <a:gd name="T27" fmla="*/ 17 h 17"/>
                <a:gd name="T28" fmla="*/ 10 w 26"/>
                <a:gd name="T29" fmla="*/ 11 h 17"/>
                <a:gd name="T30" fmla="*/ 16 w 26"/>
                <a:gd name="T31" fmla="*/ 11 h 17"/>
                <a:gd name="T32" fmla="*/ 16 w 26"/>
                <a:gd name="T33" fmla="*/ 11 h 17"/>
                <a:gd name="T34" fmla="*/ 16 w 26"/>
                <a:gd name="T35" fmla="*/ 9 h 17"/>
                <a:gd name="T36" fmla="*/ 13 w 26"/>
                <a:gd name="T37" fmla="*/ 6 h 17"/>
                <a:gd name="T38" fmla="*/ 10 w 26"/>
                <a:gd name="T39" fmla="*/ 9 h 17"/>
                <a:gd name="T40" fmla="*/ 10 w 26"/>
                <a:gd name="T41" fmla="*/ 11 h 17"/>
                <a:gd name="T42" fmla="*/ 10 w 26"/>
                <a:gd name="T4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17">
                  <a:moveTo>
                    <a:pt x="2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12"/>
                    <a:pt x="1" y="11"/>
                    <a:pt x="3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4"/>
                    <a:pt x="8" y="0"/>
                    <a:pt x="13" y="0"/>
                  </a:cubicBezTo>
                  <a:cubicBezTo>
                    <a:pt x="18" y="0"/>
                    <a:pt x="22" y="4"/>
                    <a:pt x="22" y="9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5" y="11"/>
                    <a:pt x="26" y="12"/>
                    <a:pt x="26" y="14"/>
                  </a:cubicBezTo>
                  <a:cubicBezTo>
                    <a:pt x="26" y="16"/>
                    <a:pt x="25" y="17"/>
                    <a:pt x="23" y="17"/>
                  </a:cubicBezTo>
                  <a:close/>
                  <a:moveTo>
                    <a:pt x="10" y="11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7"/>
                    <a:pt x="15" y="6"/>
                    <a:pt x="13" y="6"/>
                  </a:cubicBezTo>
                  <a:cubicBezTo>
                    <a:pt x="12" y="6"/>
                    <a:pt x="10" y="7"/>
                    <a:pt x="10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07" name="Groupe 806">
            <a:extLst/>
          </p:cNvPr>
          <p:cNvGrpSpPr/>
          <p:nvPr/>
        </p:nvGrpSpPr>
        <p:grpSpPr>
          <a:xfrm>
            <a:off x="7994105" y="5021526"/>
            <a:ext cx="413766" cy="372042"/>
            <a:chOff x="12380913" y="3937001"/>
            <a:chExt cx="944563" cy="849312"/>
          </a:xfrm>
          <a:solidFill>
            <a:srgbClr val="333333"/>
          </a:solidFill>
        </p:grpSpPr>
        <p:sp>
          <p:nvSpPr>
            <p:cNvPr id="808" name="Freeform 31">
              <a:extLst/>
            </p:cNvPr>
            <p:cNvSpPr>
              <a:spLocks noEditPoints="1"/>
            </p:cNvSpPr>
            <p:nvPr/>
          </p:nvSpPr>
          <p:spPr bwMode="auto">
            <a:xfrm>
              <a:off x="12760326" y="3937001"/>
              <a:ext cx="565150" cy="460375"/>
            </a:xfrm>
            <a:custGeom>
              <a:avLst/>
              <a:gdLst>
                <a:gd name="T0" fmla="*/ 104 w 140"/>
                <a:gd name="T1" fmla="*/ 114 h 114"/>
                <a:gd name="T2" fmla="*/ 96 w 140"/>
                <a:gd name="T3" fmla="*/ 111 h 114"/>
                <a:gd name="T4" fmla="*/ 86 w 140"/>
                <a:gd name="T5" fmla="*/ 101 h 114"/>
                <a:gd name="T6" fmla="*/ 83 w 140"/>
                <a:gd name="T7" fmla="*/ 94 h 114"/>
                <a:gd name="T8" fmla="*/ 85 w 140"/>
                <a:gd name="T9" fmla="*/ 88 h 114"/>
                <a:gd name="T10" fmla="*/ 75 w 140"/>
                <a:gd name="T11" fmla="*/ 78 h 114"/>
                <a:gd name="T12" fmla="*/ 64 w 140"/>
                <a:gd name="T13" fmla="*/ 84 h 114"/>
                <a:gd name="T14" fmla="*/ 61 w 140"/>
                <a:gd name="T15" fmla="*/ 85 h 114"/>
                <a:gd name="T16" fmla="*/ 61 w 140"/>
                <a:gd name="T17" fmla="*/ 85 h 114"/>
                <a:gd name="T18" fmla="*/ 59 w 140"/>
                <a:gd name="T19" fmla="*/ 84 h 114"/>
                <a:gd name="T20" fmla="*/ 34 w 140"/>
                <a:gd name="T21" fmla="*/ 59 h 114"/>
                <a:gd name="T22" fmla="*/ 33 w 140"/>
                <a:gd name="T23" fmla="*/ 56 h 114"/>
                <a:gd name="T24" fmla="*/ 34 w 140"/>
                <a:gd name="T25" fmla="*/ 54 h 114"/>
                <a:gd name="T26" fmla="*/ 41 w 140"/>
                <a:gd name="T27" fmla="*/ 36 h 114"/>
                <a:gd name="T28" fmla="*/ 10 w 140"/>
                <a:gd name="T29" fmla="*/ 37 h 114"/>
                <a:gd name="T30" fmla="*/ 6 w 140"/>
                <a:gd name="T31" fmla="*/ 35 h 114"/>
                <a:gd name="T32" fmla="*/ 1 w 140"/>
                <a:gd name="T33" fmla="*/ 20 h 114"/>
                <a:gd name="T34" fmla="*/ 3 w 140"/>
                <a:gd name="T35" fmla="*/ 16 h 114"/>
                <a:gd name="T36" fmla="*/ 91 w 140"/>
                <a:gd name="T37" fmla="*/ 22 h 114"/>
                <a:gd name="T38" fmla="*/ 103 w 140"/>
                <a:gd name="T39" fmla="*/ 44 h 114"/>
                <a:gd name="T40" fmla="*/ 113 w 140"/>
                <a:gd name="T41" fmla="*/ 60 h 114"/>
                <a:gd name="T42" fmla="*/ 126 w 140"/>
                <a:gd name="T43" fmla="*/ 62 h 114"/>
                <a:gd name="T44" fmla="*/ 136 w 140"/>
                <a:gd name="T45" fmla="*/ 72 h 114"/>
                <a:gd name="T46" fmla="*/ 136 w 140"/>
                <a:gd name="T47" fmla="*/ 86 h 114"/>
                <a:gd name="T48" fmla="*/ 111 w 140"/>
                <a:gd name="T49" fmla="*/ 111 h 114"/>
                <a:gd name="T50" fmla="*/ 104 w 140"/>
                <a:gd name="T51" fmla="*/ 114 h 114"/>
                <a:gd name="T52" fmla="*/ 74 w 140"/>
                <a:gd name="T53" fmla="*/ 72 h 114"/>
                <a:gd name="T54" fmla="*/ 76 w 140"/>
                <a:gd name="T55" fmla="*/ 72 h 114"/>
                <a:gd name="T56" fmla="*/ 91 w 140"/>
                <a:gd name="T57" fmla="*/ 87 h 114"/>
                <a:gd name="T58" fmla="*/ 91 w 140"/>
                <a:gd name="T59" fmla="*/ 91 h 114"/>
                <a:gd name="T60" fmla="*/ 90 w 140"/>
                <a:gd name="T61" fmla="*/ 94 h 114"/>
                <a:gd name="T62" fmla="*/ 91 w 140"/>
                <a:gd name="T63" fmla="*/ 97 h 114"/>
                <a:gd name="T64" fmla="*/ 101 w 140"/>
                <a:gd name="T65" fmla="*/ 107 h 114"/>
                <a:gd name="T66" fmla="*/ 106 w 140"/>
                <a:gd name="T67" fmla="*/ 107 h 114"/>
                <a:gd name="T68" fmla="*/ 131 w 140"/>
                <a:gd name="T69" fmla="*/ 82 h 114"/>
                <a:gd name="T70" fmla="*/ 131 w 140"/>
                <a:gd name="T71" fmla="*/ 76 h 114"/>
                <a:gd name="T72" fmla="*/ 121 w 140"/>
                <a:gd name="T73" fmla="*/ 66 h 114"/>
                <a:gd name="T74" fmla="*/ 116 w 140"/>
                <a:gd name="T75" fmla="*/ 66 h 114"/>
                <a:gd name="T76" fmla="*/ 112 w 140"/>
                <a:gd name="T77" fmla="*/ 67 h 114"/>
                <a:gd name="T78" fmla="*/ 97 w 140"/>
                <a:gd name="T79" fmla="*/ 46 h 114"/>
                <a:gd name="T80" fmla="*/ 86 w 140"/>
                <a:gd name="T81" fmla="*/ 26 h 114"/>
                <a:gd name="T82" fmla="*/ 8 w 140"/>
                <a:gd name="T83" fmla="*/ 21 h 114"/>
                <a:gd name="T84" fmla="*/ 11 w 140"/>
                <a:gd name="T85" fmla="*/ 30 h 114"/>
                <a:gd name="T86" fmla="*/ 46 w 140"/>
                <a:gd name="T87" fmla="*/ 32 h 114"/>
                <a:gd name="T88" fmla="*/ 46 w 140"/>
                <a:gd name="T89" fmla="*/ 32 h 114"/>
                <a:gd name="T90" fmla="*/ 41 w 140"/>
                <a:gd name="T91" fmla="*/ 57 h 114"/>
                <a:gd name="T92" fmla="*/ 61 w 140"/>
                <a:gd name="T93" fmla="*/ 77 h 114"/>
                <a:gd name="T94" fmla="*/ 74 w 140"/>
                <a:gd name="T95" fmla="*/ 7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0" h="114">
                  <a:moveTo>
                    <a:pt x="104" y="114"/>
                  </a:moveTo>
                  <a:cubicBezTo>
                    <a:pt x="101" y="114"/>
                    <a:pt x="98" y="113"/>
                    <a:pt x="96" y="111"/>
                  </a:cubicBezTo>
                  <a:cubicBezTo>
                    <a:pt x="86" y="101"/>
                    <a:pt x="86" y="101"/>
                    <a:pt x="86" y="101"/>
                  </a:cubicBezTo>
                  <a:cubicBezTo>
                    <a:pt x="84" y="99"/>
                    <a:pt x="83" y="97"/>
                    <a:pt x="83" y="94"/>
                  </a:cubicBezTo>
                  <a:cubicBezTo>
                    <a:pt x="83" y="92"/>
                    <a:pt x="84" y="90"/>
                    <a:pt x="85" y="88"/>
                  </a:cubicBezTo>
                  <a:cubicBezTo>
                    <a:pt x="82" y="82"/>
                    <a:pt x="78" y="79"/>
                    <a:pt x="75" y="78"/>
                  </a:cubicBezTo>
                  <a:cubicBezTo>
                    <a:pt x="71" y="78"/>
                    <a:pt x="68" y="80"/>
                    <a:pt x="64" y="84"/>
                  </a:cubicBezTo>
                  <a:cubicBezTo>
                    <a:pt x="63" y="84"/>
                    <a:pt x="62" y="85"/>
                    <a:pt x="61" y="85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0" y="85"/>
                    <a:pt x="60" y="84"/>
                    <a:pt x="59" y="84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3" y="58"/>
                    <a:pt x="33" y="57"/>
                    <a:pt x="33" y="56"/>
                  </a:cubicBezTo>
                  <a:cubicBezTo>
                    <a:pt x="33" y="56"/>
                    <a:pt x="34" y="55"/>
                    <a:pt x="34" y="54"/>
                  </a:cubicBezTo>
                  <a:cubicBezTo>
                    <a:pt x="46" y="44"/>
                    <a:pt x="43" y="38"/>
                    <a:pt x="41" y="36"/>
                  </a:cubicBezTo>
                  <a:cubicBezTo>
                    <a:pt x="38" y="33"/>
                    <a:pt x="30" y="31"/>
                    <a:pt x="10" y="37"/>
                  </a:cubicBezTo>
                  <a:cubicBezTo>
                    <a:pt x="8" y="37"/>
                    <a:pt x="6" y="37"/>
                    <a:pt x="6" y="35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8"/>
                    <a:pt x="1" y="17"/>
                    <a:pt x="3" y="16"/>
                  </a:cubicBezTo>
                  <a:cubicBezTo>
                    <a:pt x="42" y="0"/>
                    <a:pt x="71" y="2"/>
                    <a:pt x="91" y="22"/>
                  </a:cubicBezTo>
                  <a:cubicBezTo>
                    <a:pt x="99" y="29"/>
                    <a:pt x="101" y="37"/>
                    <a:pt x="103" y="44"/>
                  </a:cubicBezTo>
                  <a:cubicBezTo>
                    <a:pt x="105" y="51"/>
                    <a:pt x="106" y="56"/>
                    <a:pt x="113" y="60"/>
                  </a:cubicBezTo>
                  <a:cubicBezTo>
                    <a:pt x="117" y="58"/>
                    <a:pt x="123" y="58"/>
                    <a:pt x="126" y="62"/>
                  </a:cubicBezTo>
                  <a:cubicBezTo>
                    <a:pt x="136" y="72"/>
                    <a:pt x="136" y="72"/>
                    <a:pt x="136" y="72"/>
                  </a:cubicBezTo>
                  <a:cubicBezTo>
                    <a:pt x="140" y="76"/>
                    <a:pt x="140" y="82"/>
                    <a:pt x="136" y="86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9" y="113"/>
                    <a:pt x="106" y="114"/>
                    <a:pt x="104" y="114"/>
                  </a:cubicBezTo>
                  <a:close/>
                  <a:moveTo>
                    <a:pt x="74" y="72"/>
                  </a:moveTo>
                  <a:cubicBezTo>
                    <a:pt x="74" y="72"/>
                    <a:pt x="75" y="72"/>
                    <a:pt x="76" y="72"/>
                  </a:cubicBezTo>
                  <a:cubicBezTo>
                    <a:pt x="82" y="73"/>
                    <a:pt x="87" y="78"/>
                    <a:pt x="91" y="87"/>
                  </a:cubicBezTo>
                  <a:cubicBezTo>
                    <a:pt x="92" y="89"/>
                    <a:pt x="92" y="90"/>
                    <a:pt x="91" y="91"/>
                  </a:cubicBezTo>
                  <a:cubicBezTo>
                    <a:pt x="90" y="92"/>
                    <a:pt x="90" y="93"/>
                    <a:pt x="90" y="94"/>
                  </a:cubicBezTo>
                  <a:cubicBezTo>
                    <a:pt x="90" y="95"/>
                    <a:pt x="90" y="96"/>
                    <a:pt x="91" y="97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2" y="108"/>
                    <a:pt x="105" y="108"/>
                    <a:pt x="106" y="107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3" y="80"/>
                    <a:pt x="133" y="78"/>
                    <a:pt x="131" y="76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120" y="65"/>
                    <a:pt x="117" y="65"/>
                    <a:pt x="116" y="66"/>
                  </a:cubicBezTo>
                  <a:cubicBezTo>
                    <a:pt x="115" y="67"/>
                    <a:pt x="113" y="67"/>
                    <a:pt x="112" y="67"/>
                  </a:cubicBezTo>
                  <a:cubicBezTo>
                    <a:pt x="101" y="62"/>
                    <a:pt x="99" y="54"/>
                    <a:pt x="97" y="46"/>
                  </a:cubicBezTo>
                  <a:cubicBezTo>
                    <a:pt x="95" y="39"/>
                    <a:pt x="93" y="33"/>
                    <a:pt x="86" y="26"/>
                  </a:cubicBezTo>
                  <a:cubicBezTo>
                    <a:pt x="69" y="9"/>
                    <a:pt x="43" y="7"/>
                    <a:pt x="8" y="21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8" y="25"/>
                    <a:pt x="40" y="26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50" y="37"/>
                    <a:pt x="52" y="46"/>
                    <a:pt x="41" y="5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6" y="74"/>
                    <a:pt x="70" y="72"/>
                    <a:pt x="74" y="7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09" name="Freeform 32">
              <a:extLst/>
            </p:cNvPr>
            <p:cNvSpPr>
              <a:spLocks/>
            </p:cNvSpPr>
            <p:nvPr/>
          </p:nvSpPr>
          <p:spPr bwMode="auto">
            <a:xfrm>
              <a:off x="12380913" y="4192588"/>
              <a:ext cx="600075" cy="593725"/>
            </a:xfrm>
            <a:custGeom>
              <a:avLst/>
              <a:gdLst>
                <a:gd name="T0" fmla="*/ 25 w 149"/>
                <a:gd name="T1" fmla="*/ 147 h 147"/>
                <a:gd name="T2" fmla="*/ 17 w 149"/>
                <a:gd name="T3" fmla="*/ 144 h 147"/>
                <a:gd name="T4" fmla="*/ 4 w 149"/>
                <a:gd name="T5" fmla="*/ 132 h 147"/>
                <a:gd name="T6" fmla="*/ 5 w 149"/>
                <a:gd name="T7" fmla="*/ 114 h 147"/>
                <a:gd name="T8" fmla="*/ 118 w 149"/>
                <a:gd name="T9" fmla="*/ 1 h 147"/>
                <a:gd name="T10" fmla="*/ 122 w 149"/>
                <a:gd name="T11" fmla="*/ 1 h 147"/>
                <a:gd name="T12" fmla="*/ 122 w 149"/>
                <a:gd name="T13" fmla="*/ 6 h 147"/>
                <a:gd name="T14" fmla="*/ 10 w 149"/>
                <a:gd name="T15" fmla="*/ 118 h 147"/>
                <a:gd name="T16" fmla="*/ 9 w 149"/>
                <a:gd name="T17" fmla="*/ 127 h 147"/>
                <a:gd name="T18" fmla="*/ 21 w 149"/>
                <a:gd name="T19" fmla="*/ 140 h 147"/>
                <a:gd name="T20" fmla="*/ 30 w 149"/>
                <a:gd name="T21" fmla="*/ 139 h 147"/>
                <a:gd name="T22" fmla="*/ 143 w 149"/>
                <a:gd name="T23" fmla="*/ 26 h 147"/>
                <a:gd name="T24" fmla="*/ 147 w 149"/>
                <a:gd name="T25" fmla="*/ 26 h 147"/>
                <a:gd name="T26" fmla="*/ 147 w 149"/>
                <a:gd name="T27" fmla="*/ 31 h 147"/>
                <a:gd name="T28" fmla="*/ 35 w 149"/>
                <a:gd name="T29" fmla="*/ 143 h 147"/>
                <a:gd name="T30" fmla="*/ 25 w 149"/>
                <a:gd name="T3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9" h="147">
                  <a:moveTo>
                    <a:pt x="25" y="147"/>
                  </a:moveTo>
                  <a:cubicBezTo>
                    <a:pt x="22" y="147"/>
                    <a:pt x="19" y="146"/>
                    <a:pt x="17" y="144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0" y="127"/>
                    <a:pt x="0" y="119"/>
                    <a:pt x="5" y="114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9" y="0"/>
                    <a:pt x="121" y="0"/>
                    <a:pt x="122" y="1"/>
                  </a:cubicBezTo>
                  <a:cubicBezTo>
                    <a:pt x="124" y="2"/>
                    <a:pt x="124" y="4"/>
                    <a:pt x="122" y="6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7" y="121"/>
                    <a:pt x="7" y="125"/>
                    <a:pt x="9" y="127"/>
                  </a:cubicBezTo>
                  <a:cubicBezTo>
                    <a:pt x="21" y="140"/>
                    <a:pt x="21" y="140"/>
                    <a:pt x="21" y="140"/>
                  </a:cubicBezTo>
                  <a:cubicBezTo>
                    <a:pt x="24" y="142"/>
                    <a:pt x="28" y="141"/>
                    <a:pt x="30" y="139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4" y="25"/>
                    <a:pt x="146" y="25"/>
                    <a:pt x="147" y="26"/>
                  </a:cubicBezTo>
                  <a:cubicBezTo>
                    <a:pt x="149" y="27"/>
                    <a:pt x="149" y="29"/>
                    <a:pt x="147" y="31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2" y="146"/>
                    <a:pt x="28" y="147"/>
                    <a:pt x="25" y="14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10" name="Groupe 809">
            <a:extLst/>
          </p:cNvPr>
          <p:cNvGrpSpPr/>
          <p:nvPr/>
        </p:nvGrpSpPr>
        <p:grpSpPr>
          <a:xfrm>
            <a:off x="3475803" y="3182490"/>
            <a:ext cx="489696" cy="252997"/>
            <a:chOff x="2359026" y="5322888"/>
            <a:chExt cx="1001713" cy="517526"/>
          </a:xfrm>
          <a:solidFill>
            <a:srgbClr val="333333"/>
          </a:solidFill>
        </p:grpSpPr>
        <p:sp>
          <p:nvSpPr>
            <p:cNvPr id="811" name="Freeform 33">
              <a:extLst/>
            </p:cNvPr>
            <p:cNvSpPr>
              <a:spLocks noEditPoints="1"/>
            </p:cNvSpPr>
            <p:nvPr/>
          </p:nvSpPr>
          <p:spPr bwMode="auto">
            <a:xfrm>
              <a:off x="2552701" y="5670551"/>
              <a:ext cx="174625" cy="169863"/>
            </a:xfrm>
            <a:custGeom>
              <a:avLst/>
              <a:gdLst>
                <a:gd name="T0" fmla="*/ 22 w 43"/>
                <a:gd name="T1" fmla="*/ 42 h 42"/>
                <a:gd name="T2" fmla="*/ 0 w 43"/>
                <a:gd name="T3" fmla="*/ 21 h 42"/>
                <a:gd name="T4" fmla="*/ 22 w 43"/>
                <a:gd name="T5" fmla="*/ 0 h 42"/>
                <a:gd name="T6" fmla="*/ 43 w 43"/>
                <a:gd name="T7" fmla="*/ 21 h 42"/>
                <a:gd name="T8" fmla="*/ 22 w 43"/>
                <a:gd name="T9" fmla="*/ 42 h 42"/>
                <a:gd name="T10" fmla="*/ 22 w 43"/>
                <a:gd name="T11" fmla="*/ 6 h 42"/>
                <a:gd name="T12" fmla="*/ 7 w 43"/>
                <a:gd name="T13" fmla="*/ 21 h 42"/>
                <a:gd name="T14" fmla="*/ 22 w 43"/>
                <a:gd name="T15" fmla="*/ 36 h 42"/>
                <a:gd name="T16" fmla="*/ 36 w 43"/>
                <a:gd name="T17" fmla="*/ 21 h 42"/>
                <a:gd name="T18" fmla="*/ 22 w 43"/>
                <a:gd name="T1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2" y="42"/>
                  </a:moveTo>
                  <a:cubicBezTo>
                    <a:pt x="10" y="42"/>
                    <a:pt x="0" y="32"/>
                    <a:pt x="0" y="21"/>
                  </a:cubicBezTo>
                  <a:cubicBezTo>
                    <a:pt x="0" y="9"/>
                    <a:pt x="10" y="0"/>
                    <a:pt x="22" y="0"/>
                  </a:cubicBezTo>
                  <a:cubicBezTo>
                    <a:pt x="33" y="0"/>
                    <a:pt x="43" y="9"/>
                    <a:pt x="43" y="21"/>
                  </a:cubicBezTo>
                  <a:cubicBezTo>
                    <a:pt x="43" y="32"/>
                    <a:pt x="33" y="42"/>
                    <a:pt x="22" y="42"/>
                  </a:cubicBezTo>
                  <a:close/>
                  <a:moveTo>
                    <a:pt x="22" y="6"/>
                  </a:moveTo>
                  <a:cubicBezTo>
                    <a:pt x="14" y="6"/>
                    <a:pt x="7" y="13"/>
                    <a:pt x="7" y="21"/>
                  </a:cubicBezTo>
                  <a:cubicBezTo>
                    <a:pt x="7" y="29"/>
                    <a:pt x="14" y="36"/>
                    <a:pt x="22" y="36"/>
                  </a:cubicBezTo>
                  <a:cubicBezTo>
                    <a:pt x="30" y="36"/>
                    <a:pt x="36" y="29"/>
                    <a:pt x="36" y="21"/>
                  </a:cubicBezTo>
                  <a:cubicBezTo>
                    <a:pt x="36" y="13"/>
                    <a:pt x="30" y="6"/>
                    <a:pt x="22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12" name="Freeform 34">
              <a:extLst/>
            </p:cNvPr>
            <p:cNvSpPr>
              <a:spLocks noEditPoints="1"/>
            </p:cNvSpPr>
            <p:nvPr/>
          </p:nvSpPr>
          <p:spPr bwMode="auto">
            <a:xfrm>
              <a:off x="3070226" y="5670551"/>
              <a:ext cx="173038" cy="169863"/>
            </a:xfrm>
            <a:custGeom>
              <a:avLst/>
              <a:gdLst>
                <a:gd name="T0" fmla="*/ 22 w 43"/>
                <a:gd name="T1" fmla="*/ 42 h 42"/>
                <a:gd name="T2" fmla="*/ 0 w 43"/>
                <a:gd name="T3" fmla="*/ 21 h 42"/>
                <a:gd name="T4" fmla="*/ 22 w 43"/>
                <a:gd name="T5" fmla="*/ 0 h 42"/>
                <a:gd name="T6" fmla="*/ 43 w 43"/>
                <a:gd name="T7" fmla="*/ 21 h 42"/>
                <a:gd name="T8" fmla="*/ 22 w 43"/>
                <a:gd name="T9" fmla="*/ 42 h 42"/>
                <a:gd name="T10" fmla="*/ 22 w 43"/>
                <a:gd name="T11" fmla="*/ 6 h 42"/>
                <a:gd name="T12" fmla="*/ 7 w 43"/>
                <a:gd name="T13" fmla="*/ 21 h 42"/>
                <a:gd name="T14" fmla="*/ 22 w 43"/>
                <a:gd name="T15" fmla="*/ 36 h 42"/>
                <a:gd name="T16" fmla="*/ 36 w 43"/>
                <a:gd name="T17" fmla="*/ 21 h 42"/>
                <a:gd name="T18" fmla="*/ 22 w 43"/>
                <a:gd name="T1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2" y="42"/>
                  </a:moveTo>
                  <a:cubicBezTo>
                    <a:pt x="10" y="42"/>
                    <a:pt x="0" y="32"/>
                    <a:pt x="0" y="21"/>
                  </a:cubicBezTo>
                  <a:cubicBezTo>
                    <a:pt x="0" y="9"/>
                    <a:pt x="10" y="0"/>
                    <a:pt x="22" y="0"/>
                  </a:cubicBezTo>
                  <a:cubicBezTo>
                    <a:pt x="33" y="0"/>
                    <a:pt x="43" y="9"/>
                    <a:pt x="43" y="21"/>
                  </a:cubicBezTo>
                  <a:cubicBezTo>
                    <a:pt x="43" y="32"/>
                    <a:pt x="33" y="42"/>
                    <a:pt x="22" y="42"/>
                  </a:cubicBezTo>
                  <a:close/>
                  <a:moveTo>
                    <a:pt x="22" y="6"/>
                  </a:moveTo>
                  <a:cubicBezTo>
                    <a:pt x="14" y="6"/>
                    <a:pt x="7" y="13"/>
                    <a:pt x="7" y="21"/>
                  </a:cubicBezTo>
                  <a:cubicBezTo>
                    <a:pt x="7" y="29"/>
                    <a:pt x="14" y="36"/>
                    <a:pt x="22" y="36"/>
                  </a:cubicBezTo>
                  <a:cubicBezTo>
                    <a:pt x="30" y="36"/>
                    <a:pt x="36" y="29"/>
                    <a:pt x="36" y="21"/>
                  </a:cubicBezTo>
                  <a:cubicBezTo>
                    <a:pt x="36" y="13"/>
                    <a:pt x="30" y="6"/>
                    <a:pt x="22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13" name="Freeform 35">
              <a:extLst/>
            </p:cNvPr>
            <p:cNvSpPr>
              <a:spLocks/>
            </p:cNvSpPr>
            <p:nvPr/>
          </p:nvSpPr>
          <p:spPr bwMode="auto">
            <a:xfrm>
              <a:off x="2746376" y="5607051"/>
              <a:ext cx="415925" cy="136525"/>
            </a:xfrm>
            <a:custGeom>
              <a:avLst/>
              <a:gdLst>
                <a:gd name="T0" fmla="*/ 46 w 103"/>
                <a:gd name="T1" fmla="*/ 34 h 34"/>
                <a:gd name="T2" fmla="*/ 29 w 103"/>
                <a:gd name="T3" fmla="*/ 34 h 34"/>
                <a:gd name="T4" fmla="*/ 4 w 103"/>
                <a:gd name="T5" fmla="*/ 34 h 34"/>
                <a:gd name="T6" fmla="*/ 4 w 103"/>
                <a:gd name="T7" fmla="*/ 34 h 34"/>
                <a:gd name="T8" fmla="*/ 0 w 103"/>
                <a:gd name="T9" fmla="*/ 31 h 34"/>
                <a:gd name="T10" fmla="*/ 4 w 103"/>
                <a:gd name="T11" fmla="*/ 28 h 34"/>
                <a:gd name="T12" fmla="*/ 29 w 103"/>
                <a:gd name="T13" fmla="*/ 28 h 34"/>
                <a:gd name="T14" fmla="*/ 65 w 103"/>
                <a:gd name="T15" fmla="*/ 27 h 34"/>
                <a:gd name="T16" fmla="*/ 100 w 103"/>
                <a:gd name="T17" fmla="*/ 0 h 34"/>
                <a:gd name="T18" fmla="*/ 103 w 103"/>
                <a:gd name="T19" fmla="*/ 3 h 34"/>
                <a:gd name="T20" fmla="*/ 100 w 103"/>
                <a:gd name="T21" fmla="*/ 6 h 34"/>
                <a:gd name="T22" fmla="*/ 71 w 103"/>
                <a:gd name="T23" fmla="*/ 31 h 34"/>
                <a:gd name="T24" fmla="*/ 68 w 103"/>
                <a:gd name="T25" fmla="*/ 34 h 34"/>
                <a:gd name="T26" fmla="*/ 46 w 103"/>
                <a:gd name="T2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3" h="34">
                  <a:moveTo>
                    <a:pt x="46" y="34"/>
                  </a:moveTo>
                  <a:cubicBezTo>
                    <a:pt x="41" y="34"/>
                    <a:pt x="35" y="34"/>
                    <a:pt x="29" y="34"/>
                  </a:cubicBezTo>
                  <a:cubicBezTo>
                    <a:pt x="20" y="34"/>
                    <a:pt x="11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4"/>
                    <a:pt x="0" y="33"/>
                    <a:pt x="0" y="31"/>
                  </a:cubicBezTo>
                  <a:cubicBezTo>
                    <a:pt x="0" y="29"/>
                    <a:pt x="2" y="28"/>
                    <a:pt x="4" y="28"/>
                  </a:cubicBezTo>
                  <a:cubicBezTo>
                    <a:pt x="11" y="28"/>
                    <a:pt x="20" y="28"/>
                    <a:pt x="29" y="28"/>
                  </a:cubicBezTo>
                  <a:cubicBezTo>
                    <a:pt x="43" y="28"/>
                    <a:pt x="57" y="28"/>
                    <a:pt x="65" y="27"/>
                  </a:cubicBezTo>
                  <a:cubicBezTo>
                    <a:pt x="69" y="11"/>
                    <a:pt x="83" y="0"/>
                    <a:pt x="100" y="0"/>
                  </a:cubicBezTo>
                  <a:cubicBezTo>
                    <a:pt x="101" y="0"/>
                    <a:pt x="103" y="1"/>
                    <a:pt x="103" y="3"/>
                  </a:cubicBezTo>
                  <a:cubicBezTo>
                    <a:pt x="103" y="5"/>
                    <a:pt x="101" y="6"/>
                    <a:pt x="100" y="6"/>
                  </a:cubicBezTo>
                  <a:cubicBezTo>
                    <a:pt x="85" y="6"/>
                    <a:pt x="73" y="17"/>
                    <a:pt x="71" y="31"/>
                  </a:cubicBezTo>
                  <a:cubicBezTo>
                    <a:pt x="71" y="33"/>
                    <a:pt x="70" y="34"/>
                    <a:pt x="68" y="34"/>
                  </a:cubicBezTo>
                  <a:cubicBezTo>
                    <a:pt x="63" y="34"/>
                    <a:pt x="55" y="34"/>
                    <a:pt x="46" y="34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14" name="Freeform 36">
              <a:extLst/>
            </p:cNvPr>
            <p:cNvSpPr>
              <a:spLocks/>
            </p:cNvSpPr>
            <p:nvPr/>
          </p:nvSpPr>
          <p:spPr bwMode="auto">
            <a:xfrm>
              <a:off x="2359026" y="5322888"/>
              <a:ext cx="1001713" cy="420688"/>
            </a:xfrm>
            <a:custGeom>
              <a:avLst/>
              <a:gdLst>
                <a:gd name="T0" fmla="*/ 36 w 248"/>
                <a:gd name="T1" fmla="*/ 104 h 104"/>
                <a:gd name="T2" fmla="*/ 35 w 248"/>
                <a:gd name="T3" fmla="*/ 104 h 104"/>
                <a:gd name="T4" fmla="*/ 4 w 248"/>
                <a:gd name="T5" fmla="*/ 104 h 104"/>
                <a:gd name="T6" fmla="*/ 1 w 248"/>
                <a:gd name="T7" fmla="*/ 103 h 104"/>
                <a:gd name="T8" fmla="*/ 1 w 248"/>
                <a:gd name="T9" fmla="*/ 100 h 104"/>
                <a:gd name="T10" fmla="*/ 2 w 248"/>
                <a:gd name="T11" fmla="*/ 87 h 104"/>
                <a:gd name="T12" fmla="*/ 101 w 248"/>
                <a:gd name="T13" fmla="*/ 0 h 104"/>
                <a:gd name="T14" fmla="*/ 126 w 248"/>
                <a:gd name="T15" fmla="*/ 0 h 104"/>
                <a:gd name="T16" fmla="*/ 170 w 248"/>
                <a:gd name="T17" fmla="*/ 24 h 104"/>
                <a:gd name="T18" fmla="*/ 178 w 248"/>
                <a:gd name="T19" fmla="*/ 37 h 104"/>
                <a:gd name="T20" fmla="*/ 237 w 248"/>
                <a:gd name="T21" fmla="*/ 54 h 104"/>
                <a:gd name="T22" fmla="*/ 247 w 248"/>
                <a:gd name="T23" fmla="*/ 93 h 104"/>
                <a:gd name="T24" fmla="*/ 236 w 248"/>
                <a:gd name="T25" fmla="*/ 104 h 104"/>
                <a:gd name="T26" fmla="*/ 236 w 248"/>
                <a:gd name="T27" fmla="*/ 104 h 104"/>
                <a:gd name="T28" fmla="*/ 228 w 248"/>
                <a:gd name="T29" fmla="*/ 104 h 104"/>
                <a:gd name="T30" fmla="*/ 224 w 248"/>
                <a:gd name="T31" fmla="*/ 101 h 104"/>
                <a:gd name="T32" fmla="*/ 228 w 248"/>
                <a:gd name="T33" fmla="*/ 98 h 104"/>
                <a:gd name="T34" fmla="*/ 236 w 248"/>
                <a:gd name="T35" fmla="*/ 98 h 104"/>
                <a:gd name="T36" fmla="*/ 241 w 248"/>
                <a:gd name="T37" fmla="*/ 93 h 104"/>
                <a:gd name="T38" fmla="*/ 234 w 248"/>
                <a:gd name="T39" fmla="*/ 60 h 104"/>
                <a:gd name="T40" fmla="*/ 175 w 248"/>
                <a:gd name="T41" fmla="*/ 43 h 104"/>
                <a:gd name="T42" fmla="*/ 173 w 248"/>
                <a:gd name="T43" fmla="*/ 42 h 104"/>
                <a:gd name="T44" fmla="*/ 165 w 248"/>
                <a:gd name="T45" fmla="*/ 28 h 104"/>
                <a:gd name="T46" fmla="*/ 126 w 248"/>
                <a:gd name="T47" fmla="*/ 6 h 104"/>
                <a:gd name="T48" fmla="*/ 101 w 248"/>
                <a:gd name="T49" fmla="*/ 6 h 104"/>
                <a:gd name="T50" fmla="*/ 8 w 248"/>
                <a:gd name="T51" fmla="*/ 88 h 104"/>
                <a:gd name="T52" fmla="*/ 7 w 248"/>
                <a:gd name="T53" fmla="*/ 98 h 104"/>
                <a:gd name="T54" fmla="*/ 28 w 248"/>
                <a:gd name="T55" fmla="*/ 98 h 104"/>
                <a:gd name="T56" fmla="*/ 33 w 248"/>
                <a:gd name="T57" fmla="*/ 98 h 104"/>
                <a:gd name="T58" fmla="*/ 68 w 248"/>
                <a:gd name="T59" fmla="*/ 70 h 104"/>
                <a:gd name="T60" fmla="*/ 71 w 248"/>
                <a:gd name="T61" fmla="*/ 73 h 104"/>
                <a:gd name="T62" fmla="*/ 68 w 248"/>
                <a:gd name="T63" fmla="*/ 76 h 104"/>
                <a:gd name="T64" fmla="*/ 39 w 248"/>
                <a:gd name="T65" fmla="*/ 101 h 104"/>
                <a:gd name="T66" fmla="*/ 36 w 248"/>
                <a:gd name="T67" fmla="*/ 104 h 104"/>
                <a:gd name="T68" fmla="*/ 36 w 248"/>
                <a:gd name="T6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8" h="104">
                  <a:moveTo>
                    <a:pt x="36" y="104"/>
                  </a:moveTo>
                  <a:cubicBezTo>
                    <a:pt x="36" y="104"/>
                    <a:pt x="36" y="104"/>
                    <a:pt x="35" y="104"/>
                  </a:cubicBezTo>
                  <a:cubicBezTo>
                    <a:pt x="34" y="104"/>
                    <a:pt x="29" y="104"/>
                    <a:pt x="4" y="104"/>
                  </a:cubicBezTo>
                  <a:cubicBezTo>
                    <a:pt x="3" y="104"/>
                    <a:pt x="2" y="104"/>
                    <a:pt x="1" y="103"/>
                  </a:cubicBezTo>
                  <a:cubicBezTo>
                    <a:pt x="1" y="102"/>
                    <a:pt x="0" y="101"/>
                    <a:pt x="1" y="100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8" y="37"/>
                    <a:pt x="50" y="0"/>
                    <a:pt x="101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44" y="0"/>
                    <a:pt x="161" y="9"/>
                    <a:pt x="170" y="24"/>
                  </a:cubicBezTo>
                  <a:cubicBezTo>
                    <a:pt x="178" y="37"/>
                    <a:pt x="178" y="37"/>
                    <a:pt x="178" y="37"/>
                  </a:cubicBezTo>
                  <a:cubicBezTo>
                    <a:pt x="210" y="45"/>
                    <a:pt x="230" y="51"/>
                    <a:pt x="237" y="54"/>
                  </a:cubicBezTo>
                  <a:cubicBezTo>
                    <a:pt x="245" y="57"/>
                    <a:pt x="248" y="70"/>
                    <a:pt x="247" y="93"/>
                  </a:cubicBezTo>
                  <a:cubicBezTo>
                    <a:pt x="247" y="99"/>
                    <a:pt x="242" y="104"/>
                    <a:pt x="236" y="104"/>
                  </a:cubicBezTo>
                  <a:cubicBezTo>
                    <a:pt x="236" y="104"/>
                    <a:pt x="236" y="104"/>
                    <a:pt x="236" y="104"/>
                  </a:cubicBezTo>
                  <a:cubicBezTo>
                    <a:pt x="228" y="104"/>
                    <a:pt x="228" y="104"/>
                    <a:pt x="228" y="104"/>
                  </a:cubicBezTo>
                  <a:cubicBezTo>
                    <a:pt x="226" y="104"/>
                    <a:pt x="224" y="102"/>
                    <a:pt x="224" y="101"/>
                  </a:cubicBezTo>
                  <a:cubicBezTo>
                    <a:pt x="225" y="99"/>
                    <a:pt x="226" y="98"/>
                    <a:pt x="228" y="98"/>
                  </a:cubicBezTo>
                  <a:cubicBezTo>
                    <a:pt x="236" y="98"/>
                    <a:pt x="236" y="98"/>
                    <a:pt x="236" y="98"/>
                  </a:cubicBezTo>
                  <a:cubicBezTo>
                    <a:pt x="239" y="98"/>
                    <a:pt x="241" y="96"/>
                    <a:pt x="241" y="93"/>
                  </a:cubicBezTo>
                  <a:cubicBezTo>
                    <a:pt x="242" y="67"/>
                    <a:pt x="237" y="61"/>
                    <a:pt x="234" y="60"/>
                  </a:cubicBezTo>
                  <a:cubicBezTo>
                    <a:pt x="227" y="57"/>
                    <a:pt x="207" y="51"/>
                    <a:pt x="175" y="43"/>
                  </a:cubicBezTo>
                  <a:cubicBezTo>
                    <a:pt x="174" y="43"/>
                    <a:pt x="173" y="42"/>
                    <a:pt x="173" y="42"/>
                  </a:cubicBezTo>
                  <a:cubicBezTo>
                    <a:pt x="165" y="28"/>
                    <a:pt x="165" y="28"/>
                    <a:pt x="165" y="28"/>
                  </a:cubicBezTo>
                  <a:cubicBezTo>
                    <a:pt x="156" y="14"/>
                    <a:pt x="142" y="6"/>
                    <a:pt x="126" y="6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54" y="6"/>
                    <a:pt x="14" y="41"/>
                    <a:pt x="8" y="8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16" y="98"/>
                    <a:pt x="23" y="98"/>
                    <a:pt x="28" y="98"/>
                  </a:cubicBezTo>
                  <a:cubicBezTo>
                    <a:pt x="30" y="98"/>
                    <a:pt x="32" y="98"/>
                    <a:pt x="33" y="98"/>
                  </a:cubicBezTo>
                  <a:cubicBezTo>
                    <a:pt x="37" y="81"/>
                    <a:pt x="51" y="70"/>
                    <a:pt x="68" y="70"/>
                  </a:cubicBezTo>
                  <a:cubicBezTo>
                    <a:pt x="69" y="70"/>
                    <a:pt x="71" y="71"/>
                    <a:pt x="71" y="73"/>
                  </a:cubicBezTo>
                  <a:cubicBezTo>
                    <a:pt x="71" y="75"/>
                    <a:pt x="69" y="76"/>
                    <a:pt x="68" y="76"/>
                  </a:cubicBezTo>
                  <a:cubicBezTo>
                    <a:pt x="53" y="76"/>
                    <a:pt x="41" y="87"/>
                    <a:pt x="39" y="101"/>
                  </a:cubicBezTo>
                  <a:cubicBezTo>
                    <a:pt x="39" y="103"/>
                    <a:pt x="38" y="104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15" name="Freeform 37">
              <a:extLst/>
            </p:cNvPr>
            <p:cNvSpPr>
              <a:spLocks/>
            </p:cNvSpPr>
            <p:nvPr/>
          </p:nvSpPr>
          <p:spPr bwMode="auto">
            <a:xfrm>
              <a:off x="2625726" y="5489576"/>
              <a:ext cx="334963" cy="23813"/>
            </a:xfrm>
            <a:custGeom>
              <a:avLst/>
              <a:gdLst>
                <a:gd name="T0" fmla="*/ 80 w 83"/>
                <a:gd name="T1" fmla="*/ 6 h 6"/>
                <a:gd name="T2" fmla="*/ 4 w 83"/>
                <a:gd name="T3" fmla="*/ 6 h 6"/>
                <a:gd name="T4" fmla="*/ 0 w 83"/>
                <a:gd name="T5" fmla="*/ 3 h 6"/>
                <a:gd name="T6" fmla="*/ 4 w 83"/>
                <a:gd name="T7" fmla="*/ 0 h 6"/>
                <a:gd name="T8" fmla="*/ 80 w 83"/>
                <a:gd name="T9" fmla="*/ 0 h 6"/>
                <a:gd name="T10" fmla="*/ 83 w 83"/>
                <a:gd name="T11" fmla="*/ 3 h 6"/>
                <a:gd name="T12" fmla="*/ 80 w 8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6">
                  <a:moveTo>
                    <a:pt x="8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3" y="1"/>
                    <a:pt x="83" y="3"/>
                  </a:cubicBezTo>
                  <a:cubicBezTo>
                    <a:pt x="83" y="5"/>
                    <a:pt x="81" y="6"/>
                    <a:pt x="80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16" name="Groupe 815">
            <a:extLst/>
          </p:cNvPr>
          <p:cNvGrpSpPr/>
          <p:nvPr/>
        </p:nvGrpSpPr>
        <p:grpSpPr>
          <a:xfrm>
            <a:off x="7300085" y="3121983"/>
            <a:ext cx="298910" cy="402104"/>
            <a:chOff x="7569201" y="1423988"/>
            <a:chExt cx="666750" cy="896938"/>
          </a:xfrm>
          <a:solidFill>
            <a:srgbClr val="333333"/>
          </a:solidFill>
        </p:grpSpPr>
        <p:sp>
          <p:nvSpPr>
            <p:cNvPr id="817" name="Freeform 38">
              <a:extLst/>
            </p:cNvPr>
            <p:cNvSpPr>
              <a:spLocks/>
            </p:cNvSpPr>
            <p:nvPr/>
          </p:nvSpPr>
          <p:spPr bwMode="auto">
            <a:xfrm>
              <a:off x="7856538" y="1423988"/>
              <a:ext cx="109538" cy="63500"/>
            </a:xfrm>
            <a:custGeom>
              <a:avLst/>
              <a:gdLst>
                <a:gd name="T0" fmla="*/ 23 w 27"/>
                <a:gd name="T1" fmla="*/ 16 h 16"/>
                <a:gd name="T2" fmla="*/ 20 w 27"/>
                <a:gd name="T3" fmla="*/ 13 h 16"/>
                <a:gd name="T4" fmla="*/ 13 w 27"/>
                <a:gd name="T5" fmla="*/ 6 h 16"/>
                <a:gd name="T6" fmla="*/ 7 w 27"/>
                <a:gd name="T7" fmla="*/ 13 h 16"/>
                <a:gd name="T8" fmla="*/ 3 w 27"/>
                <a:gd name="T9" fmla="*/ 16 h 16"/>
                <a:gd name="T10" fmla="*/ 0 w 27"/>
                <a:gd name="T11" fmla="*/ 13 h 16"/>
                <a:gd name="T12" fmla="*/ 13 w 27"/>
                <a:gd name="T13" fmla="*/ 0 h 16"/>
                <a:gd name="T14" fmla="*/ 27 w 27"/>
                <a:gd name="T15" fmla="*/ 13 h 16"/>
                <a:gd name="T16" fmla="*/ 23 w 27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6">
                  <a:moveTo>
                    <a:pt x="23" y="16"/>
                  </a:moveTo>
                  <a:cubicBezTo>
                    <a:pt x="22" y="16"/>
                    <a:pt x="20" y="15"/>
                    <a:pt x="20" y="13"/>
                  </a:cubicBezTo>
                  <a:cubicBezTo>
                    <a:pt x="20" y="9"/>
                    <a:pt x="17" y="6"/>
                    <a:pt x="13" y="6"/>
                  </a:cubicBezTo>
                  <a:cubicBezTo>
                    <a:pt x="10" y="6"/>
                    <a:pt x="7" y="9"/>
                    <a:pt x="7" y="13"/>
                  </a:cubicBezTo>
                  <a:cubicBezTo>
                    <a:pt x="7" y="15"/>
                    <a:pt x="5" y="16"/>
                    <a:pt x="3" y="16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15"/>
                    <a:pt x="25" y="16"/>
                    <a:pt x="23" y="1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18" name="Freeform 39">
              <a:extLst/>
            </p:cNvPr>
            <p:cNvSpPr>
              <a:spLocks noEditPoints="1"/>
            </p:cNvSpPr>
            <p:nvPr/>
          </p:nvSpPr>
          <p:spPr bwMode="auto">
            <a:xfrm>
              <a:off x="7678738" y="1620838"/>
              <a:ext cx="447675" cy="465138"/>
            </a:xfrm>
            <a:custGeom>
              <a:avLst/>
              <a:gdLst>
                <a:gd name="T0" fmla="*/ 91 w 111"/>
                <a:gd name="T1" fmla="*/ 115 h 115"/>
                <a:gd name="T2" fmla="*/ 88 w 111"/>
                <a:gd name="T3" fmla="*/ 112 h 115"/>
                <a:gd name="T4" fmla="*/ 88 w 111"/>
                <a:gd name="T5" fmla="*/ 105 h 115"/>
                <a:gd name="T6" fmla="*/ 19 w 111"/>
                <a:gd name="T7" fmla="*/ 105 h 115"/>
                <a:gd name="T8" fmla="*/ 16 w 111"/>
                <a:gd name="T9" fmla="*/ 102 h 115"/>
                <a:gd name="T10" fmla="*/ 19 w 111"/>
                <a:gd name="T11" fmla="*/ 99 h 115"/>
                <a:gd name="T12" fmla="*/ 95 w 111"/>
                <a:gd name="T13" fmla="*/ 99 h 115"/>
                <a:gd name="T14" fmla="*/ 95 w 111"/>
                <a:gd name="T15" fmla="*/ 112 h 115"/>
                <a:gd name="T16" fmla="*/ 91 w 111"/>
                <a:gd name="T17" fmla="*/ 115 h 115"/>
                <a:gd name="T18" fmla="*/ 107 w 111"/>
                <a:gd name="T19" fmla="*/ 86 h 115"/>
                <a:gd name="T20" fmla="*/ 104 w 111"/>
                <a:gd name="T21" fmla="*/ 83 h 115"/>
                <a:gd name="T22" fmla="*/ 103 w 111"/>
                <a:gd name="T23" fmla="*/ 52 h 115"/>
                <a:gd name="T24" fmla="*/ 55 w 111"/>
                <a:gd name="T25" fmla="*/ 6 h 115"/>
                <a:gd name="T26" fmla="*/ 8 w 111"/>
                <a:gd name="T27" fmla="*/ 52 h 115"/>
                <a:gd name="T28" fmla="*/ 7 w 111"/>
                <a:gd name="T29" fmla="*/ 83 h 115"/>
                <a:gd name="T30" fmla="*/ 3 w 111"/>
                <a:gd name="T31" fmla="*/ 86 h 115"/>
                <a:gd name="T32" fmla="*/ 0 w 111"/>
                <a:gd name="T33" fmla="*/ 83 h 115"/>
                <a:gd name="T34" fmla="*/ 1 w 111"/>
                <a:gd name="T35" fmla="*/ 52 h 115"/>
                <a:gd name="T36" fmla="*/ 55 w 111"/>
                <a:gd name="T37" fmla="*/ 0 h 115"/>
                <a:gd name="T38" fmla="*/ 109 w 111"/>
                <a:gd name="T39" fmla="*/ 52 h 115"/>
                <a:gd name="T40" fmla="*/ 111 w 111"/>
                <a:gd name="T41" fmla="*/ 83 h 115"/>
                <a:gd name="T42" fmla="*/ 108 w 111"/>
                <a:gd name="T43" fmla="*/ 86 h 115"/>
                <a:gd name="T44" fmla="*/ 107 w 111"/>
                <a:gd name="T45" fmla="*/ 8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15">
                  <a:moveTo>
                    <a:pt x="91" y="115"/>
                  </a:moveTo>
                  <a:cubicBezTo>
                    <a:pt x="90" y="115"/>
                    <a:pt x="88" y="114"/>
                    <a:pt x="88" y="112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18" y="105"/>
                    <a:pt x="16" y="104"/>
                    <a:pt x="16" y="102"/>
                  </a:cubicBezTo>
                  <a:cubicBezTo>
                    <a:pt x="16" y="100"/>
                    <a:pt x="18" y="99"/>
                    <a:pt x="19" y="99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5" y="114"/>
                    <a:pt x="93" y="115"/>
                    <a:pt x="91" y="115"/>
                  </a:cubicBezTo>
                  <a:close/>
                  <a:moveTo>
                    <a:pt x="107" y="86"/>
                  </a:moveTo>
                  <a:cubicBezTo>
                    <a:pt x="106" y="86"/>
                    <a:pt x="104" y="85"/>
                    <a:pt x="104" y="83"/>
                  </a:cubicBezTo>
                  <a:cubicBezTo>
                    <a:pt x="103" y="52"/>
                    <a:pt x="103" y="52"/>
                    <a:pt x="103" y="52"/>
                  </a:cubicBezTo>
                  <a:cubicBezTo>
                    <a:pt x="102" y="26"/>
                    <a:pt x="81" y="6"/>
                    <a:pt x="55" y="6"/>
                  </a:cubicBezTo>
                  <a:cubicBezTo>
                    <a:pt x="30" y="6"/>
                    <a:pt x="9" y="26"/>
                    <a:pt x="8" y="52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5"/>
                    <a:pt x="5" y="86"/>
                    <a:pt x="3" y="86"/>
                  </a:cubicBezTo>
                  <a:cubicBezTo>
                    <a:pt x="2" y="86"/>
                    <a:pt x="0" y="84"/>
                    <a:pt x="0" y="83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3" y="23"/>
                    <a:pt x="26" y="0"/>
                    <a:pt x="55" y="0"/>
                  </a:cubicBezTo>
                  <a:cubicBezTo>
                    <a:pt x="85" y="0"/>
                    <a:pt x="108" y="23"/>
                    <a:pt x="109" y="52"/>
                  </a:cubicBezTo>
                  <a:cubicBezTo>
                    <a:pt x="111" y="83"/>
                    <a:pt x="111" y="83"/>
                    <a:pt x="111" y="83"/>
                  </a:cubicBezTo>
                  <a:cubicBezTo>
                    <a:pt x="111" y="85"/>
                    <a:pt x="109" y="86"/>
                    <a:pt x="108" y="86"/>
                  </a:cubicBezTo>
                  <a:cubicBezTo>
                    <a:pt x="108" y="86"/>
                    <a:pt x="107" y="86"/>
                    <a:pt x="107" y="8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19" name="Freeform 40">
              <a:extLst/>
            </p:cNvPr>
            <p:cNvSpPr>
              <a:spLocks noEditPoints="1"/>
            </p:cNvSpPr>
            <p:nvPr/>
          </p:nvSpPr>
          <p:spPr bwMode="auto">
            <a:xfrm>
              <a:off x="7569201" y="1487488"/>
              <a:ext cx="666750" cy="833438"/>
            </a:xfrm>
            <a:custGeom>
              <a:avLst/>
              <a:gdLst>
                <a:gd name="T0" fmla="*/ 19 w 165"/>
                <a:gd name="T1" fmla="*/ 206 h 206"/>
                <a:gd name="T2" fmla="*/ 6 w 165"/>
                <a:gd name="T3" fmla="*/ 201 h 206"/>
                <a:gd name="T4" fmla="*/ 0 w 165"/>
                <a:gd name="T5" fmla="*/ 187 h 206"/>
                <a:gd name="T6" fmla="*/ 0 w 165"/>
                <a:gd name="T7" fmla="*/ 186 h 206"/>
                <a:gd name="T8" fmla="*/ 4 w 165"/>
                <a:gd name="T9" fmla="*/ 72 h 206"/>
                <a:gd name="T10" fmla="*/ 80 w 165"/>
                <a:gd name="T11" fmla="*/ 0 h 206"/>
                <a:gd name="T12" fmla="*/ 85 w 165"/>
                <a:gd name="T13" fmla="*/ 0 h 206"/>
                <a:gd name="T14" fmla="*/ 160 w 165"/>
                <a:gd name="T15" fmla="*/ 72 h 206"/>
                <a:gd name="T16" fmla="*/ 165 w 165"/>
                <a:gd name="T17" fmla="*/ 186 h 206"/>
                <a:gd name="T18" fmla="*/ 147 w 165"/>
                <a:gd name="T19" fmla="*/ 206 h 206"/>
                <a:gd name="T20" fmla="*/ 146 w 165"/>
                <a:gd name="T21" fmla="*/ 206 h 206"/>
                <a:gd name="T22" fmla="*/ 19 w 165"/>
                <a:gd name="T23" fmla="*/ 206 h 206"/>
                <a:gd name="T24" fmla="*/ 80 w 165"/>
                <a:gd name="T25" fmla="*/ 6 h 206"/>
                <a:gd name="T26" fmla="*/ 11 w 165"/>
                <a:gd name="T27" fmla="*/ 72 h 206"/>
                <a:gd name="T28" fmla="*/ 6 w 165"/>
                <a:gd name="T29" fmla="*/ 187 h 206"/>
                <a:gd name="T30" fmla="*/ 10 w 165"/>
                <a:gd name="T31" fmla="*/ 196 h 206"/>
                <a:gd name="T32" fmla="*/ 19 w 165"/>
                <a:gd name="T33" fmla="*/ 200 h 206"/>
                <a:gd name="T34" fmla="*/ 19 w 165"/>
                <a:gd name="T35" fmla="*/ 200 h 206"/>
                <a:gd name="T36" fmla="*/ 146 w 165"/>
                <a:gd name="T37" fmla="*/ 200 h 206"/>
                <a:gd name="T38" fmla="*/ 159 w 165"/>
                <a:gd name="T39" fmla="*/ 186 h 206"/>
                <a:gd name="T40" fmla="*/ 154 w 165"/>
                <a:gd name="T41" fmla="*/ 72 h 206"/>
                <a:gd name="T42" fmla="*/ 85 w 165"/>
                <a:gd name="T43" fmla="*/ 6 h 206"/>
                <a:gd name="T44" fmla="*/ 80 w 165"/>
                <a:gd name="T45" fmla="*/ 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5" h="206">
                  <a:moveTo>
                    <a:pt x="19" y="206"/>
                  </a:moveTo>
                  <a:cubicBezTo>
                    <a:pt x="14" y="206"/>
                    <a:pt x="9" y="204"/>
                    <a:pt x="6" y="201"/>
                  </a:cubicBezTo>
                  <a:cubicBezTo>
                    <a:pt x="2" y="197"/>
                    <a:pt x="0" y="192"/>
                    <a:pt x="0" y="187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6" y="31"/>
                    <a:pt x="39" y="0"/>
                    <a:pt x="80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26" y="0"/>
                    <a:pt x="159" y="31"/>
                    <a:pt x="160" y="72"/>
                  </a:cubicBezTo>
                  <a:cubicBezTo>
                    <a:pt x="165" y="186"/>
                    <a:pt x="165" y="186"/>
                    <a:pt x="165" y="186"/>
                  </a:cubicBezTo>
                  <a:cubicBezTo>
                    <a:pt x="165" y="197"/>
                    <a:pt x="157" y="206"/>
                    <a:pt x="147" y="206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9" y="206"/>
                    <a:pt x="19" y="206"/>
                    <a:pt x="19" y="206"/>
                  </a:cubicBezTo>
                  <a:close/>
                  <a:moveTo>
                    <a:pt x="80" y="6"/>
                  </a:moveTo>
                  <a:cubicBezTo>
                    <a:pt x="43" y="6"/>
                    <a:pt x="12" y="35"/>
                    <a:pt x="11" y="72"/>
                  </a:cubicBezTo>
                  <a:cubicBezTo>
                    <a:pt x="6" y="187"/>
                    <a:pt x="6" y="187"/>
                    <a:pt x="6" y="187"/>
                  </a:cubicBezTo>
                  <a:cubicBezTo>
                    <a:pt x="6" y="190"/>
                    <a:pt x="8" y="194"/>
                    <a:pt x="10" y="196"/>
                  </a:cubicBezTo>
                  <a:cubicBezTo>
                    <a:pt x="12" y="198"/>
                    <a:pt x="16" y="200"/>
                    <a:pt x="19" y="200"/>
                  </a:cubicBezTo>
                  <a:cubicBezTo>
                    <a:pt x="19" y="200"/>
                    <a:pt x="19" y="200"/>
                    <a:pt x="19" y="200"/>
                  </a:cubicBezTo>
                  <a:cubicBezTo>
                    <a:pt x="146" y="200"/>
                    <a:pt x="146" y="200"/>
                    <a:pt x="146" y="200"/>
                  </a:cubicBezTo>
                  <a:cubicBezTo>
                    <a:pt x="153" y="199"/>
                    <a:pt x="159" y="193"/>
                    <a:pt x="159" y="186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3" y="35"/>
                    <a:pt x="122" y="6"/>
                    <a:pt x="85" y="6"/>
                  </a:cubicBezTo>
                  <a:lnTo>
                    <a:pt x="80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cs typeface="Arial" pitchFamily="34" charset="0"/>
                </a:rPr>
                <a:t> </a:t>
              </a:r>
            </a:p>
          </p:txBody>
        </p:sp>
        <p:sp>
          <p:nvSpPr>
            <p:cNvPr id="820" name="Freeform 41">
              <a:extLst/>
            </p:cNvPr>
            <p:cNvSpPr>
              <a:spLocks noEditPoints="1"/>
            </p:cNvSpPr>
            <p:nvPr/>
          </p:nvSpPr>
          <p:spPr bwMode="auto">
            <a:xfrm>
              <a:off x="7662863" y="1957388"/>
              <a:ext cx="479425" cy="266700"/>
            </a:xfrm>
            <a:custGeom>
              <a:avLst/>
              <a:gdLst>
                <a:gd name="T0" fmla="*/ 107 w 119"/>
                <a:gd name="T1" fmla="*/ 66 h 66"/>
                <a:gd name="T2" fmla="*/ 11 w 119"/>
                <a:gd name="T3" fmla="*/ 66 h 66"/>
                <a:gd name="T4" fmla="*/ 0 w 119"/>
                <a:gd name="T5" fmla="*/ 55 h 66"/>
                <a:gd name="T6" fmla="*/ 0 w 119"/>
                <a:gd name="T7" fmla="*/ 11 h 66"/>
                <a:gd name="T8" fmla="*/ 11 w 119"/>
                <a:gd name="T9" fmla="*/ 0 h 66"/>
                <a:gd name="T10" fmla="*/ 107 w 119"/>
                <a:gd name="T11" fmla="*/ 0 h 66"/>
                <a:gd name="T12" fmla="*/ 119 w 119"/>
                <a:gd name="T13" fmla="*/ 11 h 66"/>
                <a:gd name="T14" fmla="*/ 119 w 119"/>
                <a:gd name="T15" fmla="*/ 55 h 66"/>
                <a:gd name="T16" fmla="*/ 107 w 119"/>
                <a:gd name="T17" fmla="*/ 66 h 66"/>
                <a:gd name="T18" fmla="*/ 11 w 119"/>
                <a:gd name="T19" fmla="*/ 6 h 66"/>
                <a:gd name="T20" fmla="*/ 7 w 119"/>
                <a:gd name="T21" fmla="*/ 11 h 66"/>
                <a:gd name="T22" fmla="*/ 7 w 119"/>
                <a:gd name="T23" fmla="*/ 55 h 66"/>
                <a:gd name="T24" fmla="*/ 11 w 119"/>
                <a:gd name="T25" fmla="*/ 60 h 66"/>
                <a:gd name="T26" fmla="*/ 107 w 119"/>
                <a:gd name="T27" fmla="*/ 60 h 66"/>
                <a:gd name="T28" fmla="*/ 112 w 119"/>
                <a:gd name="T29" fmla="*/ 55 h 66"/>
                <a:gd name="T30" fmla="*/ 112 w 119"/>
                <a:gd name="T31" fmla="*/ 11 h 66"/>
                <a:gd name="T32" fmla="*/ 107 w 119"/>
                <a:gd name="T33" fmla="*/ 6 h 66"/>
                <a:gd name="T34" fmla="*/ 11 w 119"/>
                <a:gd name="T35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66">
                  <a:moveTo>
                    <a:pt x="107" y="66"/>
                  </a:moveTo>
                  <a:cubicBezTo>
                    <a:pt x="11" y="66"/>
                    <a:pt x="11" y="66"/>
                    <a:pt x="11" y="66"/>
                  </a:cubicBezTo>
                  <a:cubicBezTo>
                    <a:pt x="5" y="66"/>
                    <a:pt x="0" y="61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14" y="0"/>
                    <a:pt x="119" y="5"/>
                    <a:pt x="119" y="11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61"/>
                    <a:pt x="114" y="66"/>
                    <a:pt x="107" y="66"/>
                  </a:cubicBezTo>
                  <a:close/>
                  <a:moveTo>
                    <a:pt x="11" y="6"/>
                  </a:moveTo>
                  <a:cubicBezTo>
                    <a:pt x="9" y="6"/>
                    <a:pt x="7" y="8"/>
                    <a:pt x="7" y="11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8"/>
                    <a:pt x="9" y="60"/>
                    <a:pt x="11" y="60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10" y="60"/>
                    <a:pt x="112" y="58"/>
                    <a:pt x="112" y="55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12" y="8"/>
                    <a:pt x="110" y="6"/>
                    <a:pt x="107" y="6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21" name="Groupe 820">
            <a:extLst/>
          </p:cNvPr>
          <p:cNvGrpSpPr/>
          <p:nvPr/>
        </p:nvGrpSpPr>
        <p:grpSpPr>
          <a:xfrm>
            <a:off x="2677974" y="5010115"/>
            <a:ext cx="587482" cy="422955"/>
            <a:chOff x="4729163" y="3941763"/>
            <a:chExt cx="1201738" cy="865188"/>
          </a:xfrm>
          <a:solidFill>
            <a:srgbClr val="333333"/>
          </a:solidFill>
        </p:grpSpPr>
        <p:sp>
          <p:nvSpPr>
            <p:cNvPr id="822" name="Freeform 42">
              <a:extLst/>
            </p:cNvPr>
            <p:cNvSpPr>
              <a:spLocks noEditPoints="1"/>
            </p:cNvSpPr>
            <p:nvPr/>
          </p:nvSpPr>
          <p:spPr bwMode="auto">
            <a:xfrm>
              <a:off x="4729163" y="4475163"/>
              <a:ext cx="1201738" cy="153988"/>
            </a:xfrm>
            <a:custGeom>
              <a:avLst/>
              <a:gdLst>
                <a:gd name="T0" fmla="*/ 295 w 298"/>
                <a:gd name="T1" fmla="*/ 38 h 38"/>
                <a:gd name="T2" fmla="*/ 292 w 298"/>
                <a:gd name="T3" fmla="*/ 35 h 38"/>
                <a:gd name="T4" fmla="*/ 237 w 298"/>
                <a:gd name="T5" fmla="*/ 6 h 38"/>
                <a:gd name="T6" fmla="*/ 182 w 298"/>
                <a:gd name="T7" fmla="*/ 35 h 38"/>
                <a:gd name="T8" fmla="*/ 179 w 298"/>
                <a:gd name="T9" fmla="*/ 38 h 38"/>
                <a:gd name="T10" fmla="*/ 176 w 298"/>
                <a:gd name="T11" fmla="*/ 35 h 38"/>
                <a:gd name="T12" fmla="*/ 237 w 298"/>
                <a:gd name="T13" fmla="*/ 0 h 38"/>
                <a:gd name="T14" fmla="*/ 298 w 298"/>
                <a:gd name="T15" fmla="*/ 35 h 38"/>
                <a:gd name="T16" fmla="*/ 295 w 298"/>
                <a:gd name="T17" fmla="*/ 38 h 38"/>
                <a:gd name="T18" fmla="*/ 119 w 298"/>
                <a:gd name="T19" fmla="*/ 38 h 38"/>
                <a:gd name="T20" fmla="*/ 116 w 298"/>
                <a:gd name="T21" fmla="*/ 35 h 38"/>
                <a:gd name="T22" fmla="*/ 61 w 298"/>
                <a:gd name="T23" fmla="*/ 6 h 38"/>
                <a:gd name="T24" fmla="*/ 6 w 298"/>
                <a:gd name="T25" fmla="*/ 35 h 38"/>
                <a:gd name="T26" fmla="*/ 3 w 298"/>
                <a:gd name="T27" fmla="*/ 38 h 38"/>
                <a:gd name="T28" fmla="*/ 0 w 298"/>
                <a:gd name="T29" fmla="*/ 35 h 38"/>
                <a:gd name="T30" fmla="*/ 61 w 298"/>
                <a:gd name="T31" fmla="*/ 0 h 38"/>
                <a:gd name="T32" fmla="*/ 122 w 298"/>
                <a:gd name="T33" fmla="*/ 35 h 38"/>
                <a:gd name="T34" fmla="*/ 119 w 298"/>
                <a:gd name="T3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8" h="38">
                  <a:moveTo>
                    <a:pt x="295" y="38"/>
                  </a:moveTo>
                  <a:cubicBezTo>
                    <a:pt x="293" y="38"/>
                    <a:pt x="292" y="37"/>
                    <a:pt x="292" y="35"/>
                  </a:cubicBezTo>
                  <a:cubicBezTo>
                    <a:pt x="292" y="19"/>
                    <a:pt x="267" y="6"/>
                    <a:pt x="237" y="6"/>
                  </a:cubicBezTo>
                  <a:cubicBezTo>
                    <a:pt x="207" y="6"/>
                    <a:pt x="182" y="19"/>
                    <a:pt x="182" y="35"/>
                  </a:cubicBezTo>
                  <a:cubicBezTo>
                    <a:pt x="182" y="37"/>
                    <a:pt x="181" y="38"/>
                    <a:pt x="179" y="38"/>
                  </a:cubicBezTo>
                  <a:cubicBezTo>
                    <a:pt x="177" y="38"/>
                    <a:pt x="176" y="37"/>
                    <a:pt x="176" y="35"/>
                  </a:cubicBezTo>
                  <a:cubicBezTo>
                    <a:pt x="176" y="15"/>
                    <a:pt x="203" y="0"/>
                    <a:pt x="237" y="0"/>
                  </a:cubicBezTo>
                  <a:cubicBezTo>
                    <a:pt x="271" y="0"/>
                    <a:pt x="298" y="15"/>
                    <a:pt x="298" y="35"/>
                  </a:cubicBezTo>
                  <a:cubicBezTo>
                    <a:pt x="298" y="37"/>
                    <a:pt x="297" y="38"/>
                    <a:pt x="295" y="38"/>
                  </a:cubicBezTo>
                  <a:close/>
                  <a:moveTo>
                    <a:pt x="119" y="38"/>
                  </a:moveTo>
                  <a:cubicBezTo>
                    <a:pt x="117" y="38"/>
                    <a:pt x="116" y="37"/>
                    <a:pt x="116" y="35"/>
                  </a:cubicBezTo>
                  <a:cubicBezTo>
                    <a:pt x="116" y="19"/>
                    <a:pt x="91" y="6"/>
                    <a:pt x="61" y="6"/>
                  </a:cubicBezTo>
                  <a:cubicBezTo>
                    <a:pt x="31" y="6"/>
                    <a:pt x="6" y="19"/>
                    <a:pt x="6" y="35"/>
                  </a:cubicBezTo>
                  <a:cubicBezTo>
                    <a:pt x="6" y="37"/>
                    <a:pt x="5" y="38"/>
                    <a:pt x="3" y="38"/>
                  </a:cubicBezTo>
                  <a:cubicBezTo>
                    <a:pt x="1" y="38"/>
                    <a:pt x="0" y="37"/>
                    <a:pt x="0" y="35"/>
                  </a:cubicBezTo>
                  <a:cubicBezTo>
                    <a:pt x="0" y="15"/>
                    <a:pt x="27" y="0"/>
                    <a:pt x="61" y="0"/>
                  </a:cubicBezTo>
                  <a:cubicBezTo>
                    <a:pt x="95" y="0"/>
                    <a:pt x="122" y="15"/>
                    <a:pt x="122" y="35"/>
                  </a:cubicBezTo>
                  <a:cubicBezTo>
                    <a:pt x="122" y="37"/>
                    <a:pt x="121" y="38"/>
                    <a:pt x="119" y="3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23" name="Freeform 43">
              <a:extLst/>
            </p:cNvPr>
            <p:cNvSpPr>
              <a:spLocks noEditPoints="1"/>
            </p:cNvSpPr>
            <p:nvPr/>
          </p:nvSpPr>
          <p:spPr bwMode="auto">
            <a:xfrm>
              <a:off x="4841876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24" name="Freeform 44">
              <a:extLst/>
            </p:cNvPr>
            <p:cNvSpPr>
              <a:spLocks noEditPoints="1"/>
            </p:cNvSpPr>
            <p:nvPr/>
          </p:nvSpPr>
          <p:spPr bwMode="auto">
            <a:xfrm>
              <a:off x="5535613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25" name="Freeform 45">
              <a:extLst/>
            </p:cNvPr>
            <p:cNvSpPr>
              <a:spLocks/>
            </p:cNvSpPr>
            <p:nvPr/>
          </p:nvSpPr>
          <p:spPr bwMode="auto">
            <a:xfrm>
              <a:off x="5305426" y="3941763"/>
              <a:ext cx="23813" cy="865188"/>
            </a:xfrm>
            <a:custGeom>
              <a:avLst/>
              <a:gdLst>
                <a:gd name="T0" fmla="*/ 3 w 6"/>
                <a:gd name="T1" fmla="*/ 214 h 214"/>
                <a:gd name="T2" fmla="*/ 0 w 6"/>
                <a:gd name="T3" fmla="*/ 211 h 214"/>
                <a:gd name="T4" fmla="*/ 0 w 6"/>
                <a:gd name="T5" fmla="*/ 3 h 214"/>
                <a:gd name="T6" fmla="*/ 3 w 6"/>
                <a:gd name="T7" fmla="*/ 0 h 214"/>
                <a:gd name="T8" fmla="*/ 6 w 6"/>
                <a:gd name="T9" fmla="*/ 3 h 214"/>
                <a:gd name="T10" fmla="*/ 6 w 6"/>
                <a:gd name="T11" fmla="*/ 211 h 214"/>
                <a:gd name="T12" fmla="*/ 3 w 6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14">
                  <a:moveTo>
                    <a:pt x="3" y="214"/>
                  </a:moveTo>
                  <a:cubicBezTo>
                    <a:pt x="2" y="214"/>
                    <a:pt x="0" y="213"/>
                    <a:pt x="0" y="21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6" y="213"/>
                    <a:pt x="5" y="214"/>
                    <a:pt x="3" y="2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26" name="Groupe 825">
            <a:extLst/>
          </p:cNvPr>
          <p:cNvGrpSpPr/>
          <p:nvPr/>
        </p:nvGrpSpPr>
        <p:grpSpPr>
          <a:xfrm>
            <a:off x="496757" y="3733568"/>
            <a:ext cx="456928" cy="433171"/>
            <a:chOff x="7445376" y="2713038"/>
            <a:chExt cx="915987" cy="868363"/>
          </a:xfrm>
          <a:solidFill>
            <a:srgbClr val="333333"/>
          </a:solidFill>
        </p:grpSpPr>
        <p:sp>
          <p:nvSpPr>
            <p:cNvPr id="827" name="Freeform 46">
              <a:extLst/>
            </p:cNvPr>
            <p:cNvSpPr>
              <a:spLocks/>
            </p:cNvSpPr>
            <p:nvPr/>
          </p:nvSpPr>
          <p:spPr bwMode="auto">
            <a:xfrm>
              <a:off x="8008938" y="2794001"/>
              <a:ext cx="352425" cy="366713"/>
            </a:xfrm>
            <a:custGeom>
              <a:avLst/>
              <a:gdLst>
                <a:gd name="T0" fmla="*/ 3 w 87"/>
                <a:gd name="T1" fmla="*/ 91 h 91"/>
                <a:gd name="T2" fmla="*/ 0 w 87"/>
                <a:gd name="T3" fmla="*/ 87 h 91"/>
                <a:gd name="T4" fmla="*/ 0 w 87"/>
                <a:gd name="T5" fmla="*/ 45 h 91"/>
                <a:gd name="T6" fmla="*/ 80 w 87"/>
                <a:gd name="T7" fmla="*/ 37 h 91"/>
                <a:gd name="T8" fmla="*/ 80 w 87"/>
                <a:gd name="T9" fmla="*/ 7 h 91"/>
                <a:gd name="T10" fmla="*/ 72 w 87"/>
                <a:gd name="T11" fmla="*/ 7 h 91"/>
                <a:gd name="T12" fmla="*/ 69 w 87"/>
                <a:gd name="T13" fmla="*/ 3 h 91"/>
                <a:gd name="T14" fmla="*/ 72 w 87"/>
                <a:gd name="T15" fmla="*/ 0 h 91"/>
                <a:gd name="T16" fmla="*/ 87 w 87"/>
                <a:gd name="T17" fmla="*/ 0 h 91"/>
                <a:gd name="T18" fmla="*/ 87 w 87"/>
                <a:gd name="T19" fmla="*/ 43 h 91"/>
                <a:gd name="T20" fmla="*/ 7 w 87"/>
                <a:gd name="T21" fmla="*/ 51 h 91"/>
                <a:gd name="T22" fmla="*/ 7 w 87"/>
                <a:gd name="T23" fmla="*/ 87 h 91"/>
                <a:gd name="T24" fmla="*/ 3 w 87"/>
                <a:gd name="T2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91">
                  <a:moveTo>
                    <a:pt x="3" y="91"/>
                  </a:moveTo>
                  <a:cubicBezTo>
                    <a:pt x="2" y="91"/>
                    <a:pt x="0" y="89"/>
                    <a:pt x="0" y="87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80" y="37"/>
                    <a:pt x="80" y="37"/>
                    <a:pt x="80" y="3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1" y="7"/>
                    <a:pt x="69" y="5"/>
                    <a:pt x="69" y="3"/>
                  </a:cubicBezTo>
                  <a:cubicBezTo>
                    <a:pt x="69" y="2"/>
                    <a:pt x="71" y="0"/>
                    <a:pt x="72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9"/>
                    <a:pt x="5" y="91"/>
                    <a:pt x="3" y="9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28" name="Freeform 47">
              <a:extLst/>
            </p:cNvPr>
            <p:cNvSpPr>
              <a:spLocks noEditPoints="1"/>
            </p:cNvSpPr>
            <p:nvPr/>
          </p:nvSpPr>
          <p:spPr bwMode="auto">
            <a:xfrm>
              <a:off x="7524751" y="2713038"/>
              <a:ext cx="784225" cy="868363"/>
            </a:xfrm>
            <a:custGeom>
              <a:avLst/>
              <a:gdLst>
                <a:gd name="T0" fmla="*/ 134 w 194"/>
                <a:gd name="T1" fmla="*/ 215 h 215"/>
                <a:gd name="T2" fmla="*/ 17 w 194"/>
                <a:gd name="T3" fmla="*/ 215 h 215"/>
                <a:gd name="T4" fmla="*/ 0 w 194"/>
                <a:gd name="T5" fmla="*/ 198 h 215"/>
                <a:gd name="T6" fmla="*/ 0 w 194"/>
                <a:gd name="T7" fmla="*/ 123 h 215"/>
                <a:gd name="T8" fmla="*/ 3 w 194"/>
                <a:gd name="T9" fmla="*/ 120 h 215"/>
                <a:gd name="T10" fmla="*/ 7 w 194"/>
                <a:gd name="T11" fmla="*/ 123 h 215"/>
                <a:gd name="T12" fmla="*/ 7 w 194"/>
                <a:gd name="T13" fmla="*/ 198 h 215"/>
                <a:gd name="T14" fmla="*/ 17 w 194"/>
                <a:gd name="T15" fmla="*/ 208 h 215"/>
                <a:gd name="T16" fmla="*/ 134 w 194"/>
                <a:gd name="T17" fmla="*/ 208 h 215"/>
                <a:gd name="T18" fmla="*/ 144 w 194"/>
                <a:gd name="T19" fmla="*/ 198 h 215"/>
                <a:gd name="T20" fmla="*/ 144 w 194"/>
                <a:gd name="T21" fmla="*/ 123 h 215"/>
                <a:gd name="T22" fmla="*/ 147 w 194"/>
                <a:gd name="T23" fmla="*/ 120 h 215"/>
                <a:gd name="T24" fmla="*/ 151 w 194"/>
                <a:gd name="T25" fmla="*/ 123 h 215"/>
                <a:gd name="T26" fmla="*/ 151 w 194"/>
                <a:gd name="T27" fmla="*/ 198 h 215"/>
                <a:gd name="T28" fmla="*/ 134 w 194"/>
                <a:gd name="T29" fmla="*/ 215 h 215"/>
                <a:gd name="T30" fmla="*/ 187 w 194"/>
                <a:gd name="T31" fmla="*/ 43 h 215"/>
                <a:gd name="T32" fmla="*/ 99 w 194"/>
                <a:gd name="T33" fmla="*/ 43 h 215"/>
                <a:gd name="T34" fmla="*/ 92 w 194"/>
                <a:gd name="T35" fmla="*/ 35 h 215"/>
                <a:gd name="T36" fmla="*/ 92 w 194"/>
                <a:gd name="T37" fmla="*/ 7 h 215"/>
                <a:gd name="T38" fmla="*/ 99 w 194"/>
                <a:gd name="T39" fmla="*/ 0 h 215"/>
                <a:gd name="T40" fmla="*/ 187 w 194"/>
                <a:gd name="T41" fmla="*/ 0 h 215"/>
                <a:gd name="T42" fmla="*/ 194 w 194"/>
                <a:gd name="T43" fmla="*/ 7 h 215"/>
                <a:gd name="T44" fmla="*/ 194 w 194"/>
                <a:gd name="T45" fmla="*/ 35 h 215"/>
                <a:gd name="T46" fmla="*/ 187 w 194"/>
                <a:gd name="T47" fmla="*/ 43 h 215"/>
                <a:gd name="T48" fmla="*/ 99 w 194"/>
                <a:gd name="T49" fmla="*/ 7 h 215"/>
                <a:gd name="T50" fmla="*/ 99 w 194"/>
                <a:gd name="T51" fmla="*/ 7 h 215"/>
                <a:gd name="T52" fmla="*/ 99 w 194"/>
                <a:gd name="T53" fmla="*/ 35 h 215"/>
                <a:gd name="T54" fmla="*/ 99 w 194"/>
                <a:gd name="T55" fmla="*/ 36 h 215"/>
                <a:gd name="T56" fmla="*/ 187 w 194"/>
                <a:gd name="T57" fmla="*/ 36 h 215"/>
                <a:gd name="T58" fmla="*/ 187 w 194"/>
                <a:gd name="T59" fmla="*/ 35 h 215"/>
                <a:gd name="T60" fmla="*/ 187 w 194"/>
                <a:gd name="T61" fmla="*/ 35 h 215"/>
                <a:gd name="T62" fmla="*/ 187 w 194"/>
                <a:gd name="T63" fmla="*/ 7 h 215"/>
                <a:gd name="T64" fmla="*/ 187 w 194"/>
                <a:gd name="T65" fmla="*/ 6 h 215"/>
                <a:gd name="T66" fmla="*/ 99 w 194"/>
                <a:gd name="T67" fmla="*/ 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4" h="215">
                  <a:moveTo>
                    <a:pt x="134" y="215"/>
                  </a:moveTo>
                  <a:cubicBezTo>
                    <a:pt x="17" y="215"/>
                    <a:pt x="17" y="215"/>
                    <a:pt x="17" y="215"/>
                  </a:cubicBezTo>
                  <a:cubicBezTo>
                    <a:pt x="8" y="215"/>
                    <a:pt x="0" y="207"/>
                    <a:pt x="0" y="198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2"/>
                    <a:pt x="2" y="120"/>
                    <a:pt x="3" y="120"/>
                  </a:cubicBezTo>
                  <a:cubicBezTo>
                    <a:pt x="5" y="120"/>
                    <a:pt x="7" y="122"/>
                    <a:pt x="7" y="123"/>
                  </a:cubicBezTo>
                  <a:cubicBezTo>
                    <a:pt x="7" y="198"/>
                    <a:pt x="7" y="198"/>
                    <a:pt x="7" y="198"/>
                  </a:cubicBezTo>
                  <a:cubicBezTo>
                    <a:pt x="7" y="204"/>
                    <a:pt x="11" y="208"/>
                    <a:pt x="17" y="208"/>
                  </a:cubicBezTo>
                  <a:cubicBezTo>
                    <a:pt x="134" y="208"/>
                    <a:pt x="134" y="208"/>
                    <a:pt x="134" y="208"/>
                  </a:cubicBezTo>
                  <a:cubicBezTo>
                    <a:pt x="140" y="208"/>
                    <a:pt x="144" y="204"/>
                    <a:pt x="144" y="198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4" y="122"/>
                    <a:pt x="146" y="120"/>
                    <a:pt x="147" y="120"/>
                  </a:cubicBezTo>
                  <a:cubicBezTo>
                    <a:pt x="149" y="120"/>
                    <a:pt x="151" y="122"/>
                    <a:pt x="151" y="123"/>
                  </a:cubicBezTo>
                  <a:cubicBezTo>
                    <a:pt x="151" y="198"/>
                    <a:pt x="151" y="198"/>
                    <a:pt x="151" y="198"/>
                  </a:cubicBezTo>
                  <a:cubicBezTo>
                    <a:pt x="151" y="207"/>
                    <a:pt x="143" y="215"/>
                    <a:pt x="134" y="215"/>
                  </a:cubicBezTo>
                  <a:close/>
                  <a:moveTo>
                    <a:pt x="187" y="43"/>
                  </a:moveTo>
                  <a:cubicBezTo>
                    <a:pt x="99" y="43"/>
                    <a:pt x="99" y="43"/>
                    <a:pt x="99" y="43"/>
                  </a:cubicBezTo>
                  <a:cubicBezTo>
                    <a:pt x="95" y="43"/>
                    <a:pt x="92" y="39"/>
                    <a:pt x="92" y="35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2" y="3"/>
                    <a:pt x="95" y="0"/>
                    <a:pt x="99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91" y="0"/>
                    <a:pt x="194" y="3"/>
                    <a:pt x="194" y="7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39"/>
                    <a:pt x="191" y="43"/>
                    <a:pt x="187" y="43"/>
                  </a:cubicBezTo>
                  <a:close/>
                  <a:moveTo>
                    <a:pt x="99" y="7"/>
                  </a:moveTo>
                  <a:cubicBezTo>
                    <a:pt x="99" y="7"/>
                    <a:pt x="99" y="7"/>
                    <a:pt x="99" y="7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7" y="36"/>
                    <a:pt x="187" y="36"/>
                    <a:pt x="187" y="35"/>
                  </a:cubicBezTo>
                  <a:cubicBezTo>
                    <a:pt x="187" y="35"/>
                    <a:pt x="187" y="35"/>
                    <a:pt x="187" y="35"/>
                  </a:cubicBezTo>
                  <a:cubicBezTo>
                    <a:pt x="187" y="7"/>
                    <a:pt x="187" y="7"/>
                    <a:pt x="187" y="7"/>
                  </a:cubicBezTo>
                  <a:cubicBezTo>
                    <a:pt x="187" y="7"/>
                    <a:pt x="187" y="7"/>
                    <a:pt x="187" y="6"/>
                  </a:cubicBezTo>
                  <a:lnTo>
                    <a:pt x="99" y="7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29" name="Freeform 48">
              <a:extLst/>
            </p:cNvPr>
            <p:cNvSpPr>
              <a:spLocks/>
            </p:cNvSpPr>
            <p:nvPr/>
          </p:nvSpPr>
          <p:spPr bwMode="auto">
            <a:xfrm>
              <a:off x="7445376" y="2865438"/>
              <a:ext cx="769938" cy="331788"/>
            </a:xfrm>
            <a:custGeom>
              <a:avLst/>
              <a:gdLst>
                <a:gd name="T0" fmla="*/ 187 w 191"/>
                <a:gd name="T1" fmla="*/ 82 h 82"/>
                <a:gd name="T2" fmla="*/ 185 w 191"/>
                <a:gd name="T3" fmla="*/ 81 h 82"/>
                <a:gd name="T4" fmla="*/ 98 w 191"/>
                <a:gd name="T5" fmla="*/ 8 h 82"/>
                <a:gd name="T6" fmla="*/ 93 w 191"/>
                <a:gd name="T7" fmla="*/ 8 h 82"/>
                <a:gd name="T8" fmla="*/ 5 w 191"/>
                <a:gd name="T9" fmla="*/ 81 h 82"/>
                <a:gd name="T10" fmla="*/ 1 w 191"/>
                <a:gd name="T11" fmla="*/ 81 h 82"/>
                <a:gd name="T12" fmla="*/ 1 w 191"/>
                <a:gd name="T13" fmla="*/ 76 h 82"/>
                <a:gd name="T14" fmla="*/ 89 w 191"/>
                <a:gd name="T15" fmla="*/ 3 h 82"/>
                <a:gd name="T16" fmla="*/ 102 w 191"/>
                <a:gd name="T17" fmla="*/ 3 h 82"/>
                <a:gd name="T18" fmla="*/ 189 w 191"/>
                <a:gd name="T19" fmla="*/ 76 h 82"/>
                <a:gd name="T20" fmla="*/ 190 w 191"/>
                <a:gd name="T21" fmla="*/ 81 h 82"/>
                <a:gd name="T22" fmla="*/ 187 w 191"/>
                <a:gd name="T2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" h="82">
                  <a:moveTo>
                    <a:pt x="187" y="82"/>
                  </a:moveTo>
                  <a:cubicBezTo>
                    <a:pt x="187" y="82"/>
                    <a:pt x="186" y="82"/>
                    <a:pt x="185" y="81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7" y="6"/>
                    <a:pt x="94" y="7"/>
                    <a:pt x="93" y="8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2"/>
                    <a:pt x="2" y="82"/>
                    <a:pt x="1" y="81"/>
                  </a:cubicBezTo>
                  <a:cubicBezTo>
                    <a:pt x="0" y="80"/>
                    <a:pt x="0" y="78"/>
                    <a:pt x="1" y="76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93" y="0"/>
                    <a:pt x="98" y="0"/>
                    <a:pt x="102" y="3"/>
                  </a:cubicBezTo>
                  <a:cubicBezTo>
                    <a:pt x="189" y="76"/>
                    <a:pt x="189" y="76"/>
                    <a:pt x="189" y="76"/>
                  </a:cubicBezTo>
                  <a:cubicBezTo>
                    <a:pt x="191" y="78"/>
                    <a:pt x="191" y="80"/>
                    <a:pt x="190" y="81"/>
                  </a:cubicBezTo>
                  <a:cubicBezTo>
                    <a:pt x="189" y="82"/>
                    <a:pt x="188" y="82"/>
                    <a:pt x="187" y="8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30" name="Groupe 829">
            <a:extLst/>
          </p:cNvPr>
          <p:cNvGrpSpPr/>
          <p:nvPr/>
        </p:nvGrpSpPr>
        <p:grpSpPr>
          <a:xfrm>
            <a:off x="4277155" y="3733568"/>
            <a:ext cx="384864" cy="433171"/>
            <a:chOff x="3703638" y="2713038"/>
            <a:chExt cx="771525" cy="868363"/>
          </a:xfrm>
          <a:solidFill>
            <a:srgbClr val="333333"/>
          </a:solidFill>
        </p:grpSpPr>
        <p:sp>
          <p:nvSpPr>
            <p:cNvPr id="831" name="Freeform 49">
              <a:extLst/>
            </p:cNvPr>
            <p:cNvSpPr>
              <a:spLocks noEditPoints="1"/>
            </p:cNvSpPr>
            <p:nvPr/>
          </p:nvSpPr>
          <p:spPr bwMode="auto">
            <a:xfrm>
              <a:off x="3703638" y="2713038"/>
              <a:ext cx="771525" cy="868363"/>
            </a:xfrm>
            <a:custGeom>
              <a:avLst/>
              <a:gdLst>
                <a:gd name="T0" fmla="*/ 84 w 191"/>
                <a:gd name="T1" fmla="*/ 215 h 215"/>
                <a:gd name="T2" fmla="*/ 81 w 191"/>
                <a:gd name="T3" fmla="*/ 214 h 215"/>
                <a:gd name="T4" fmla="*/ 14 w 191"/>
                <a:gd name="T5" fmla="*/ 214 h 215"/>
                <a:gd name="T6" fmla="*/ 9 w 191"/>
                <a:gd name="T7" fmla="*/ 214 h 215"/>
                <a:gd name="T8" fmla="*/ 4 w 191"/>
                <a:gd name="T9" fmla="*/ 214 h 215"/>
                <a:gd name="T10" fmla="*/ 0 w 191"/>
                <a:gd name="T11" fmla="*/ 211 h 215"/>
                <a:gd name="T12" fmla="*/ 4 w 191"/>
                <a:gd name="T13" fmla="*/ 207 h 215"/>
                <a:gd name="T14" fmla="*/ 8 w 191"/>
                <a:gd name="T15" fmla="*/ 207 h 215"/>
                <a:gd name="T16" fmla="*/ 8 w 191"/>
                <a:gd name="T17" fmla="*/ 47 h 215"/>
                <a:gd name="T18" fmla="*/ 16 w 191"/>
                <a:gd name="T19" fmla="*/ 40 h 215"/>
                <a:gd name="T20" fmla="*/ 80 w 191"/>
                <a:gd name="T21" fmla="*/ 40 h 215"/>
                <a:gd name="T22" fmla="*/ 87 w 191"/>
                <a:gd name="T23" fmla="*/ 47 h 215"/>
                <a:gd name="T24" fmla="*/ 87 w 191"/>
                <a:gd name="T25" fmla="*/ 207 h 215"/>
                <a:gd name="T26" fmla="*/ 100 w 191"/>
                <a:gd name="T27" fmla="*/ 207 h 215"/>
                <a:gd name="T28" fmla="*/ 100 w 191"/>
                <a:gd name="T29" fmla="*/ 7 h 215"/>
                <a:gd name="T30" fmla="*/ 108 w 191"/>
                <a:gd name="T31" fmla="*/ 0 h 215"/>
                <a:gd name="T32" fmla="*/ 172 w 191"/>
                <a:gd name="T33" fmla="*/ 0 h 215"/>
                <a:gd name="T34" fmla="*/ 179 w 191"/>
                <a:gd name="T35" fmla="*/ 7 h 215"/>
                <a:gd name="T36" fmla="*/ 179 w 191"/>
                <a:gd name="T37" fmla="*/ 207 h 215"/>
                <a:gd name="T38" fmla="*/ 188 w 191"/>
                <a:gd name="T39" fmla="*/ 207 h 215"/>
                <a:gd name="T40" fmla="*/ 191 w 191"/>
                <a:gd name="T41" fmla="*/ 211 h 215"/>
                <a:gd name="T42" fmla="*/ 188 w 191"/>
                <a:gd name="T43" fmla="*/ 214 h 215"/>
                <a:gd name="T44" fmla="*/ 86 w 191"/>
                <a:gd name="T45" fmla="*/ 214 h 215"/>
                <a:gd name="T46" fmla="*/ 84 w 191"/>
                <a:gd name="T47" fmla="*/ 215 h 215"/>
                <a:gd name="T48" fmla="*/ 107 w 191"/>
                <a:gd name="T49" fmla="*/ 207 h 215"/>
                <a:gd name="T50" fmla="*/ 172 w 191"/>
                <a:gd name="T51" fmla="*/ 207 h 215"/>
                <a:gd name="T52" fmla="*/ 172 w 191"/>
                <a:gd name="T53" fmla="*/ 7 h 215"/>
                <a:gd name="T54" fmla="*/ 172 w 191"/>
                <a:gd name="T55" fmla="*/ 7 h 215"/>
                <a:gd name="T56" fmla="*/ 108 w 191"/>
                <a:gd name="T57" fmla="*/ 7 h 215"/>
                <a:gd name="T58" fmla="*/ 107 w 191"/>
                <a:gd name="T59" fmla="*/ 7 h 215"/>
                <a:gd name="T60" fmla="*/ 107 w 191"/>
                <a:gd name="T61" fmla="*/ 207 h 215"/>
                <a:gd name="T62" fmla="*/ 15 w 191"/>
                <a:gd name="T63" fmla="*/ 207 h 215"/>
                <a:gd name="T64" fmla="*/ 80 w 191"/>
                <a:gd name="T65" fmla="*/ 207 h 215"/>
                <a:gd name="T66" fmla="*/ 80 w 191"/>
                <a:gd name="T67" fmla="*/ 47 h 215"/>
                <a:gd name="T68" fmla="*/ 80 w 191"/>
                <a:gd name="T69" fmla="*/ 47 h 215"/>
                <a:gd name="T70" fmla="*/ 16 w 191"/>
                <a:gd name="T71" fmla="*/ 47 h 215"/>
                <a:gd name="T72" fmla="*/ 15 w 191"/>
                <a:gd name="T73" fmla="*/ 47 h 215"/>
                <a:gd name="T74" fmla="*/ 15 w 191"/>
                <a:gd name="T75" fmla="*/ 20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215">
                  <a:moveTo>
                    <a:pt x="84" y="215"/>
                  </a:moveTo>
                  <a:cubicBezTo>
                    <a:pt x="83" y="215"/>
                    <a:pt x="82" y="214"/>
                    <a:pt x="81" y="214"/>
                  </a:cubicBezTo>
                  <a:cubicBezTo>
                    <a:pt x="14" y="214"/>
                    <a:pt x="14" y="214"/>
                    <a:pt x="14" y="214"/>
                  </a:cubicBezTo>
                  <a:cubicBezTo>
                    <a:pt x="13" y="215"/>
                    <a:pt x="11" y="215"/>
                    <a:pt x="9" y="214"/>
                  </a:cubicBezTo>
                  <a:cubicBezTo>
                    <a:pt x="4" y="214"/>
                    <a:pt x="4" y="214"/>
                    <a:pt x="4" y="214"/>
                  </a:cubicBezTo>
                  <a:cubicBezTo>
                    <a:pt x="2" y="214"/>
                    <a:pt x="0" y="212"/>
                    <a:pt x="0" y="211"/>
                  </a:cubicBezTo>
                  <a:cubicBezTo>
                    <a:pt x="0" y="209"/>
                    <a:pt x="2" y="207"/>
                    <a:pt x="4" y="207"/>
                  </a:cubicBezTo>
                  <a:cubicBezTo>
                    <a:pt x="8" y="207"/>
                    <a:pt x="8" y="207"/>
                    <a:pt x="8" y="20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3"/>
                    <a:pt x="12" y="40"/>
                    <a:pt x="16" y="4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3" y="40"/>
                    <a:pt x="87" y="43"/>
                    <a:pt x="87" y="47"/>
                  </a:cubicBezTo>
                  <a:cubicBezTo>
                    <a:pt x="87" y="207"/>
                    <a:pt x="87" y="207"/>
                    <a:pt x="87" y="207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0" y="3"/>
                    <a:pt x="104" y="0"/>
                    <a:pt x="108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5" y="0"/>
                    <a:pt x="179" y="3"/>
                    <a:pt x="179" y="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88" y="207"/>
                    <a:pt x="188" y="207"/>
                  </a:cubicBezTo>
                  <a:cubicBezTo>
                    <a:pt x="189" y="207"/>
                    <a:pt x="191" y="209"/>
                    <a:pt x="191" y="211"/>
                  </a:cubicBezTo>
                  <a:cubicBezTo>
                    <a:pt x="191" y="212"/>
                    <a:pt x="189" y="214"/>
                    <a:pt x="188" y="214"/>
                  </a:cubicBezTo>
                  <a:cubicBezTo>
                    <a:pt x="86" y="214"/>
                    <a:pt x="86" y="214"/>
                    <a:pt x="86" y="214"/>
                  </a:cubicBezTo>
                  <a:cubicBezTo>
                    <a:pt x="85" y="214"/>
                    <a:pt x="84" y="215"/>
                    <a:pt x="84" y="215"/>
                  </a:cubicBezTo>
                  <a:close/>
                  <a:moveTo>
                    <a:pt x="107" y="207"/>
                  </a:moveTo>
                  <a:cubicBezTo>
                    <a:pt x="172" y="207"/>
                    <a:pt x="172" y="207"/>
                    <a:pt x="172" y="207"/>
                  </a:cubicBezTo>
                  <a:cubicBezTo>
                    <a:pt x="172" y="7"/>
                    <a:pt x="172" y="7"/>
                    <a:pt x="172" y="7"/>
                  </a:cubicBezTo>
                  <a:cubicBezTo>
                    <a:pt x="172" y="7"/>
                    <a:pt x="172" y="7"/>
                    <a:pt x="172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7" y="7"/>
                    <a:pt x="107" y="7"/>
                    <a:pt x="107" y="7"/>
                  </a:cubicBezTo>
                  <a:lnTo>
                    <a:pt x="107" y="207"/>
                  </a:lnTo>
                  <a:close/>
                  <a:moveTo>
                    <a:pt x="15" y="207"/>
                  </a:moveTo>
                  <a:cubicBezTo>
                    <a:pt x="80" y="207"/>
                    <a:pt x="80" y="207"/>
                    <a:pt x="80" y="20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5" y="47"/>
                    <a:pt x="15" y="47"/>
                    <a:pt x="15" y="47"/>
                  </a:cubicBezTo>
                  <a:lnTo>
                    <a:pt x="15" y="207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32" name="Freeform 50">
              <a:extLst/>
            </p:cNvPr>
            <p:cNvSpPr>
              <a:spLocks noEditPoints="1"/>
            </p:cNvSpPr>
            <p:nvPr/>
          </p:nvSpPr>
          <p:spPr bwMode="auto">
            <a:xfrm>
              <a:off x="3832226" y="2825751"/>
              <a:ext cx="492125" cy="593725"/>
            </a:xfrm>
            <a:custGeom>
              <a:avLst/>
              <a:gdLst>
                <a:gd name="T0" fmla="*/ 116 w 122"/>
                <a:gd name="T1" fmla="*/ 143 h 147"/>
                <a:gd name="T2" fmla="*/ 119 w 122"/>
                <a:gd name="T3" fmla="*/ 120 h 147"/>
                <a:gd name="T4" fmla="*/ 122 w 122"/>
                <a:gd name="T5" fmla="*/ 143 h 147"/>
                <a:gd name="T6" fmla="*/ 95 w 122"/>
                <a:gd name="T7" fmla="*/ 147 h 147"/>
                <a:gd name="T8" fmla="*/ 92 w 122"/>
                <a:gd name="T9" fmla="*/ 123 h 147"/>
                <a:gd name="T10" fmla="*/ 98 w 122"/>
                <a:gd name="T11" fmla="*/ 123 h 147"/>
                <a:gd name="T12" fmla="*/ 95 w 122"/>
                <a:gd name="T13" fmla="*/ 147 h 147"/>
                <a:gd name="T14" fmla="*/ 24 w 122"/>
                <a:gd name="T15" fmla="*/ 143 h 147"/>
                <a:gd name="T16" fmla="*/ 27 w 122"/>
                <a:gd name="T17" fmla="*/ 120 h 147"/>
                <a:gd name="T18" fmla="*/ 30 w 122"/>
                <a:gd name="T19" fmla="*/ 143 h 147"/>
                <a:gd name="T20" fmla="*/ 3 w 122"/>
                <a:gd name="T21" fmla="*/ 147 h 147"/>
                <a:gd name="T22" fmla="*/ 0 w 122"/>
                <a:gd name="T23" fmla="*/ 123 h 147"/>
                <a:gd name="T24" fmla="*/ 6 w 122"/>
                <a:gd name="T25" fmla="*/ 123 h 147"/>
                <a:gd name="T26" fmla="*/ 3 w 122"/>
                <a:gd name="T27" fmla="*/ 147 h 147"/>
                <a:gd name="T28" fmla="*/ 116 w 122"/>
                <a:gd name="T29" fmla="*/ 103 h 147"/>
                <a:gd name="T30" fmla="*/ 119 w 122"/>
                <a:gd name="T31" fmla="*/ 80 h 147"/>
                <a:gd name="T32" fmla="*/ 122 w 122"/>
                <a:gd name="T33" fmla="*/ 103 h 147"/>
                <a:gd name="T34" fmla="*/ 95 w 122"/>
                <a:gd name="T35" fmla="*/ 107 h 147"/>
                <a:gd name="T36" fmla="*/ 92 w 122"/>
                <a:gd name="T37" fmla="*/ 83 h 147"/>
                <a:gd name="T38" fmla="*/ 98 w 122"/>
                <a:gd name="T39" fmla="*/ 83 h 147"/>
                <a:gd name="T40" fmla="*/ 95 w 122"/>
                <a:gd name="T41" fmla="*/ 107 h 147"/>
                <a:gd name="T42" fmla="*/ 24 w 122"/>
                <a:gd name="T43" fmla="*/ 103 h 147"/>
                <a:gd name="T44" fmla="*/ 27 w 122"/>
                <a:gd name="T45" fmla="*/ 80 h 147"/>
                <a:gd name="T46" fmla="*/ 30 w 122"/>
                <a:gd name="T47" fmla="*/ 103 h 147"/>
                <a:gd name="T48" fmla="*/ 3 w 122"/>
                <a:gd name="T49" fmla="*/ 107 h 147"/>
                <a:gd name="T50" fmla="*/ 0 w 122"/>
                <a:gd name="T51" fmla="*/ 83 h 147"/>
                <a:gd name="T52" fmla="*/ 6 w 122"/>
                <a:gd name="T53" fmla="*/ 83 h 147"/>
                <a:gd name="T54" fmla="*/ 3 w 122"/>
                <a:gd name="T55" fmla="*/ 107 h 147"/>
                <a:gd name="T56" fmla="*/ 116 w 122"/>
                <a:gd name="T57" fmla="*/ 63 h 147"/>
                <a:gd name="T58" fmla="*/ 119 w 122"/>
                <a:gd name="T59" fmla="*/ 40 h 147"/>
                <a:gd name="T60" fmla="*/ 122 w 122"/>
                <a:gd name="T61" fmla="*/ 63 h 147"/>
                <a:gd name="T62" fmla="*/ 95 w 122"/>
                <a:gd name="T63" fmla="*/ 67 h 147"/>
                <a:gd name="T64" fmla="*/ 92 w 122"/>
                <a:gd name="T65" fmla="*/ 43 h 147"/>
                <a:gd name="T66" fmla="*/ 98 w 122"/>
                <a:gd name="T67" fmla="*/ 43 h 147"/>
                <a:gd name="T68" fmla="*/ 95 w 122"/>
                <a:gd name="T69" fmla="*/ 67 h 147"/>
                <a:gd name="T70" fmla="*/ 24 w 122"/>
                <a:gd name="T71" fmla="*/ 63 h 147"/>
                <a:gd name="T72" fmla="*/ 27 w 122"/>
                <a:gd name="T73" fmla="*/ 40 h 147"/>
                <a:gd name="T74" fmla="*/ 30 w 122"/>
                <a:gd name="T75" fmla="*/ 63 h 147"/>
                <a:gd name="T76" fmla="*/ 3 w 122"/>
                <a:gd name="T77" fmla="*/ 67 h 147"/>
                <a:gd name="T78" fmla="*/ 0 w 122"/>
                <a:gd name="T79" fmla="*/ 43 h 147"/>
                <a:gd name="T80" fmla="*/ 6 w 122"/>
                <a:gd name="T81" fmla="*/ 43 h 147"/>
                <a:gd name="T82" fmla="*/ 3 w 122"/>
                <a:gd name="T83" fmla="*/ 67 h 147"/>
                <a:gd name="T84" fmla="*/ 116 w 122"/>
                <a:gd name="T85" fmla="*/ 23 h 147"/>
                <a:gd name="T86" fmla="*/ 119 w 122"/>
                <a:gd name="T87" fmla="*/ 0 h 147"/>
                <a:gd name="T88" fmla="*/ 122 w 122"/>
                <a:gd name="T89" fmla="*/ 23 h 147"/>
                <a:gd name="T90" fmla="*/ 95 w 122"/>
                <a:gd name="T91" fmla="*/ 27 h 147"/>
                <a:gd name="T92" fmla="*/ 92 w 122"/>
                <a:gd name="T93" fmla="*/ 3 h 147"/>
                <a:gd name="T94" fmla="*/ 98 w 122"/>
                <a:gd name="T95" fmla="*/ 3 h 147"/>
                <a:gd name="T96" fmla="*/ 95 w 122"/>
                <a:gd name="T97" fmla="*/ 2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2" h="147">
                  <a:moveTo>
                    <a:pt x="119" y="147"/>
                  </a:moveTo>
                  <a:cubicBezTo>
                    <a:pt x="117" y="147"/>
                    <a:pt x="116" y="145"/>
                    <a:pt x="116" y="14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22"/>
                    <a:pt x="117" y="120"/>
                    <a:pt x="119" y="120"/>
                  </a:cubicBezTo>
                  <a:cubicBezTo>
                    <a:pt x="120" y="120"/>
                    <a:pt x="122" y="122"/>
                    <a:pt x="122" y="123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22" y="145"/>
                    <a:pt x="120" y="147"/>
                    <a:pt x="119" y="147"/>
                  </a:cubicBezTo>
                  <a:close/>
                  <a:moveTo>
                    <a:pt x="95" y="147"/>
                  </a:moveTo>
                  <a:cubicBezTo>
                    <a:pt x="93" y="147"/>
                    <a:pt x="92" y="145"/>
                    <a:pt x="92" y="143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92" y="122"/>
                    <a:pt x="93" y="120"/>
                    <a:pt x="95" y="120"/>
                  </a:cubicBezTo>
                  <a:cubicBezTo>
                    <a:pt x="96" y="120"/>
                    <a:pt x="98" y="122"/>
                    <a:pt x="98" y="123"/>
                  </a:cubicBezTo>
                  <a:cubicBezTo>
                    <a:pt x="98" y="143"/>
                    <a:pt x="98" y="143"/>
                    <a:pt x="98" y="143"/>
                  </a:cubicBezTo>
                  <a:cubicBezTo>
                    <a:pt x="98" y="145"/>
                    <a:pt x="96" y="147"/>
                    <a:pt x="95" y="147"/>
                  </a:cubicBezTo>
                  <a:close/>
                  <a:moveTo>
                    <a:pt x="27" y="147"/>
                  </a:moveTo>
                  <a:cubicBezTo>
                    <a:pt x="25" y="147"/>
                    <a:pt x="24" y="145"/>
                    <a:pt x="24" y="143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24" y="122"/>
                    <a:pt x="25" y="120"/>
                    <a:pt x="27" y="120"/>
                  </a:cubicBezTo>
                  <a:cubicBezTo>
                    <a:pt x="28" y="120"/>
                    <a:pt x="30" y="122"/>
                    <a:pt x="30" y="123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0" y="145"/>
                    <a:pt x="28" y="147"/>
                    <a:pt x="27" y="147"/>
                  </a:cubicBezTo>
                  <a:close/>
                  <a:moveTo>
                    <a:pt x="3" y="147"/>
                  </a:moveTo>
                  <a:cubicBezTo>
                    <a:pt x="1" y="147"/>
                    <a:pt x="0" y="145"/>
                    <a:pt x="0" y="14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2"/>
                    <a:pt x="1" y="120"/>
                    <a:pt x="3" y="120"/>
                  </a:cubicBezTo>
                  <a:cubicBezTo>
                    <a:pt x="4" y="120"/>
                    <a:pt x="6" y="122"/>
                    <a:pt x="6" y="12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6" y="145"/>
                    <a:pt x="4" y="147"/>
                    <a:pt x="3" y="147"/>
                  </a:cubicBezTo>
                  <a:close/>
                  <a:moveTo>
                    <a:pt x="119" y="107"/>
                  </a:moveTo>
                  <a:cubicBezTo>
                    <a:pt x="117" y="107"/>
                    <a:pt x="116" y="105"/>
                    <a:pt x="116" y="103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16" y="82"/>
                    <a:pt x="117" y="80"/>
                    <a:pt x="119" y="80"/>
                  </a:cubicBezTo>
                  <a:cubicBezTo>
                    <a:pt x="120" y="80"/>
                    <a:pt x="122" y="82"/>
                    <a:pt x="122" y="83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2" y="105"/>
                    <a:pt x="120" y="107"/>
                    <a:pt x="119" y="107"/>
                  </a:cubicBezTo>
                  <a:close/>
                  <a:moveTo>
                    <a:pt x="95" y="107"/>
                  </a:moveTo>
                  <a:cubicBezTo>
                    <a:pt x="93" y="107"/>
                    <a:pt x="92" y="105"/>
                    <a:pt x="92" y="10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82"/>
                    <a:pt x="93" y="80"/>
                    <a:pt x="95" y="80"/>
                  </a:cubicBezTo>
                  <a:cubicBezTo>
                    <a:pt x="96" y="80"/>
                    <a:pt x="98" y="82"/>
                    <a:pt x="98" y="83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98" y="105"/>
                    <a:pt x="96" y="107"/>
                    <a:pt x="95" y="107"/>
                  </a:cubicBezTo>
                  <a:close/>
                  <a:moveTo>
                    <a:pt x="27" y="107"/>
                  </a:moveTo>
                  <a:cubicBezTo>
                    <a:pt x="25" y="107"/>
                    <a:pt x="24" y="105"/>
                    <a:pt x="24" y="10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4" y="82"/>
                    <a:pt x="25" y="80"/>
                    <a:pt x="27" y="80"/>
                  </a:cubicBezTo>
                  <a:cubicBezTo>
                    <a:pt x="28" y="80"/>
                    <a:pt x="30" y="82"/>
                    <a:pt x="30" y="83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0" y="105"/>
                    <a:pt x="28" y="107"/>
                    <a:pt x="27" y="107"/>
                  </a:cubicBezTo>
                  <a:close/>
                  <a:moveTo>
                    <a:pt x="3" y="107"/>
                  </a:moveTo>
                  <a:cubicBezTo>
                    <a:pt x="1" y="107"/>
                    <a:pt x="0" y="105"/>
                    <a:pt x="0" y="10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2"/>
                    <a:pt x="1" y="80"/>
                    <a:pt x="3" y="80"/>
                  </a:cubicBezTo>
                  <a:cubicBezTo>
                    <a:pt x="4" y="80"/>
                    <a:pt x="6" y="82"/>
                    <a:pt x="6" y="8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5"/>
                    <a:pt x="4" y="107"/>
                    <a:pt x="3" y="107"/>
                  </a:cubicBezTo>
                  <a:close/>
                  <a:moveTo>
                    <a:pt x="119" y="67"/>
                  </a:moveTo>
                  <a:cubicBezTo>
                    <a:pt x="117" y="67"/>
                    <a:pt x="116" y="65"/>
                    <a:pt x="116" y="6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7" y="40"/>
                    <a:pt x="119" y="40"/>
                  </a:cubicBezTo>
                  <a:cubicBezTo>
                    <a:pt x="120" y="40"/>
                    <a:pt x="122" y="42"/>
                    <a:pt x="122" y="43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2" y="65"/>
                    <a:pt x="120" y="67"/>
                    <a:pt x="119" y="67"/>
                  </a:cubicBezTo>
                  <a:close/>
                  <a:moveTo>
                    <a:pt x="95" y="67"/>
                  </a:moveTo>
                  <a:cubicBezTo>
                    <a:pt x="93" y="67"/>
                    <a:pt x="92" y="65"/>
                    <a:pt x="92" y="6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3" y="40"/>
                    <a:pt x="95" y="40"/>
                  </a:cubicBezTo>
                  <a:cubicBezTo>
                    <a:pt x="96" y="40"/>
                    <a:pt x="98" y="42"/>
                    <a:pt x="98" y="4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5"/>
                    <a:pt x="96" y="67"/>
                    <a:pt x="95" y="67"/>
                  </a:cubicBezTo>
                  <a:close/>
                  <a:moveTo>
                    <a:pt x="27" y="67"/>
                  </a:moveTo>
                  <a:cubicBezTo>
                    <a:pt x="25" y="67"/>
                    <a:pt x="24" y="65"/>
                    <a:pt x="24" y="6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2"/>
                    <a:pt x="25" y="40"/>
                    <a:pt x="27" y="40"/>
                  </a:cubicBezTo>
                  <a:cubicBezTo>
                    <a:pt x="28" y="40"/>
                    <a:pt x="30" y="42"/>
                    <a:pt x="30" y="4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0" y="65"/>
                    <a:pt x="28" y="67"/>
                    <a:pt x="27" y="67"/>
                  </a:cubicBezTo>
                  <a:close/>
                  <a:moveTo>
                    <a:pt x="3" y="67"/>
                  </a:moveTo>
                  <a:cubicBezTo>
                    <a:pt x="1" y="67"/>
                    <a:pt x="0" y="65"/>
                    <a:pt x="0" y="6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0"/>
                    <a:pt x="3" y="40"/>
                  </a:cubicBezTo>
                  <a:cubicBezTo>
                    <a:pt x="4" y="40"/>
                    <a:pt x="6" y="42"/>
                    <a:pt x="6" y="4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65"/>
                    <a:pt x="4" y="67"/>
                    <a:pt x="3" y="67"/>
                  </a:cubicBezTo>
                  <a:close/>
                  <a:moveTo>
                    <a:pt x="119" y="27"/>
                  </a:moveTo>
                  <a:cubicBezTo>
                    <a:pt x="117" y="27"/>
                    <a:pt x="116" y="25"/>
                    <a:pt x="116" y="2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7" y="0"/>
                    <a:pt x="119" y="0"/>
                  </a:cubicBezTo>
                  <a:cubicBezTo>
                    <a:pt x="120" y="0"/>
                    <a:pt x="122" y="2"/>
                    <a:pt x="122" y="3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2" y="25"/>
                    <a:pt x="120" y="27"/>
                    <a:pt x="119" y="27"/>
                  </a:cubicBezTo>
                  <a:close/>
                  <a:moveTo>
                    <a:pt x="95" y="27"/>
                  </a:moveTo>
                  <a:cubicBezTo>
                    <a:pt x="93" y="27"/>
                    <a:pt x="92" y="25"/>
                    <a:pt x="92" y="23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2"/>
                    <a:pt x="93" y="0"/>
                    <a:pt x="95" y="0"/>
                  </a:cubicBezTo>
                  <a:cubicBezTo>
                    <a:pt x="96" y="0"/>
                    <a:pt x="98" y="2"/>
                    <a:pt x="98" y="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8" y="25"/>
                    <a:pt x="96" y="27"/>
                    <a:pt x="95" y="2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33" name="Groupe 832">
            <a:extLst/>
          </p:cNvPr>
          <p:cNvGrpSpPr/>
          <p:nvPr/>
        </p:nvGrpSpPr>
        <p:grpSpPr>
          <a:xfrm>
            <a:off x="2030315" y="5670290"/>
            <a:ext cx="384927" cy="383375"/>
            <a:chOff x="9882188" y="1625601"/>
            <a:chExt cx="787400" cy="784225"/>
          </a:xfrm>
          <a:solidFill>
            <a:srgbClr val="333333"/>
          </a:solidFill>
        </p:grpSpPr>
        <p:sp>
          <p:nvSpPr>
            <p:cNvPr id="834" name="Freeform 51">
              <a:extLst/>
            </p:cNvPr>
            <p:cNvSpPr>
              <a:spLocks noEditPoints="1"/>
            </p:cNvSpPr>
            <p:nvPr/>
          </p:nvSpPr>
          <p:spPr bwMode="auto">
            <a:xfrm>
              <a:off x="9882188" y="1625601"/>
              <a:ext cx="536575" cy="536575"/>
            </a:xfrm>
            <a:custGeom>
              <a:avLst/>
              <a:gdLst>
                <a:gd name="T0" fmla="*/ 66 w 133"/>
                <a:gd name="T1" fmla="*/ 133 h 133"/>
                <a:gd name="T2" fmla="*/ 0 w 133"/>
                <a:gd name="T3" fmla="*/ 67 h 133"/>
                <a:gd name="T4" fmla="*/ 66 w 133"/>
                <a:gd name="T5" fmla="*/ 0 h 133"/>
                <a:gd name="T6" fmla="*/ 133 w 133"/>
                <a:gd name="T7" fmla="*/ 67 h 133"/>
                <a:gd name="T8" fmla="*/ 66 w 133"/>
                <a:gd name="T9" fmla="*/ 133 h 133"/>
                <a:gd name="T10" fmla="*/ 66 w 133"/>
                <a:gd name="T11" fmla="*/ 6 h 133"/>
                <a:gd name="T12" fmla="*/ 6 w 133"/>
                <a:gd name="T13" fmla="*/ 67 h 133"/>
                <a:gd name="T14" fmla="*/ 66 w 133"/>
                <a:gd name="T15" fmla="*/ 127 h 133"/>
                <a:gd name="T16" fmla="*/ 127 w 133"/>
                <a:gd name="T17" fmla="*/ 67 h 133"/>
                <a:gd name="T18" fmla="*/ 66 w 133"/>
                <a:gd name="T1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66" y="133"/>
                  </a:moveTo>
                  <a:cubicBezTo>
                    <a:pt x="30" y="133"/>
                    <a:pt x="0" y="103"/>
                    <a:pt x="0" y="67"/>
                  </a:cubicBezTo>
                  <a:cubicBezTo>
                    <a:pt x="0" y="30"/>
                    <a:pt x="30" y="0"/>
                    <a:pt x="66" y="0"/>
                  </a:cubicBezTo>
                  <a:cubicBezTo>
                    <a:pt x="103" y="0"/>
                    <a:pt x="133" y="30"/>
                    <a:pt x="133" y="67"/>
                  </a:cubicBezTo>
                  <a:cubicBezTo>
                    <a:pt x="133" y="103"/>
                    <a:pt x="103" y="133"/>
                    <a:pt x="66" y="133"/>
                  </a:cubicBezTo>
                  <a:close/>
                  <a:moveTo>
                    <a:pt x="66" y="6"/>
                  </a:moveTo>
                  <a:cubicBezTo>
                    <a:pt x="33" y="6"/>
                    <a:pt x="6" y="33"/>
                    <a:pt x="6" y="67"/>
                  </a:cubicBezTo>
                  <a:cubicBezTo>
                    <a:pt x="6" y="100"/>
                    <a:pt x="33" y="127"/>
                    <a:pt x="66" y="127"/>
                  </a:cubicBezTo>
                  <a:cubicBezTo>
                    <a:pt x="100" y="127"/>
                    <a:pt x="127" y="100"/>
                    <a:pt x="127" y="67"/>
                  </a:cubicBezTo>
                  <a:cubicBezTo>
                    <a:pt x="127" y="33"/>
                    <a:pt x="100" y="6"/>
                    <a:pt x="6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35" name="Freeform 52">
              <a:extLst/>
            </p:cNvPr>
            <p:cNvSpPr>
              <a:spLocks/>
            </p:cNvSpPr>
            <p:nvPr/>
          </p:nvSpPr>
          <p:spPr bwMode="auto">
            <a:xfrm>
              <a:off x="9939338" y="1682751"/>
              <a:ext cx="225425" cy="225425"/>
            </a:xfrm>
            <a:custGeom>
              <a:avLst/>
              <a:gdLst>
                <a:gd name="T0" fmla="*/ 3 w 56"/>
                <a:gd name="T1" fmla="*/ 56 h 56"/>
                <a:gd name="T2" fmla="*/ 0 w 56"/>
                <a:gd name="T3" fmla="*/ 53 h 56"/>
                <a:gd name="T4" fmla="*/ 53 w 56"/>
                <a:gd name="T5" fmla="*/ 0 h 56"/>
                <a:gd name="T6" fmla="*/ 56 w 56"/>
                <a:gd name="T7" fmla="*/ 3 h 56"/>
                <a:gd name="T8" fmla="*/ 53 w 56"/>
                <a:gd name="T9" fmla="*/ 6 h 56"/>
                <a:gd name="T10" fmla="*/ 6 w 56"/>
                <a:gd name="T11" fmla="*/ 53 h 56"/>
                <a:gd name="T12" fmla="*/ 3 w 56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3" y="56"/>
                  </a:moveTo>
                  <a:cubicBezTo>
                    <a:pt x="1" y="56"/>
                    <a:pt x="0" y="55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55" y="0"/>
                    <a:pt x="56" y="1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ubicBezTo>
                    <a:pt x="27" y="6"/>
                    <a:pt x="6" y="27"/>
                    <a:pt x="6" y="53"/>
                  </a:cubicBezTo>
                  <a:cubicBezTo>
                    <a:pt x="6" y="55"/>
                    <a:pt x="5" y="56"/>
                    <a:pt x="3" y="5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36" name="Freeform 53">
              <a:extLst/>
            </p:cNvPr>
            <p:cNvSpPr>
              <a:spLocks noEditPoints="1"/>
            </p:cNvSpPr>
            <p:nvPr/>
          </p:nvSpPr>
          <p:spPr bwMode="auto">
            <a:xfrm>
              <a:off x="10310813" y="2054226"/>
              <a:ext cx="358775" cy="355600"/>
            </a:xfrm>
            <a:custGeom>
              <a:avLst/>
              <a:gdLst>
                <a:gd name="T0" fmla="*/ 70 w 89"/>
                <a:gd name="T1" fmla="*/ 88 h 88"/>
                <a:gd name="T2" fmla="*/ 58 w 89"/>
                <a:gd name="T3" fmla="*/ 83 h 88"/>
                <a:gd name="T4" fmla="*/ 5 w 89"/>
                <a:gd name="T5" fmla="*/ 30 h 88"/>
                <a:gd name="T6" fmla="*/ 0 w 89"/>
                <a:gd name="T7" fmla="*/ 18 h 88"/>
                <a:gd name="T8" fmla="*/ 5 w 89"/>
                <a:gd name="T9" fmla="*/ 5 h 88"/>
                <a:gd name="T10" fmla="*/ 17 w 89"/>
                <a:gd name="T11" fmla="*/ 0 h 88"/>
                <a:gd name="T12" fmla="*/ 29 w 89"/>
                <a:gd name="T13" fmla="*/ 5 h 88"/>
                <a:gd name="T14" fmla="*/ 82 w 89"/>
                <a:gd name="T15" fmla="*/ 59 h 88"/>
                <a:gd name="T16" fmla="*/ 82 w 89"/>
                <a:gd name="T17" fmla="*/ 83 h 88"/>
                <a:gd name="T18" fmla="*/ 70 w 89"/>
                <a:gd name="T19" fmla="*/ 88 h 88"/>
                <a:gd name="T20" fmla="*/ 17 w 89"/>
                <a:gd name="T21" fmla="*/ 7 h 88"/>
                <a:gd name="T22" fmla="*/ 9 w 89"/>
                <a:gd name="T23" fmla="*/ 10 h 88"/>
                <a:gd name="T24" fmla="*/ 6 w 89"/>
                <a:gd name="T25" fmla="*/ 18 h 88"/>
                <a:gd name="T26" fmla="*/ 9 w 89"/>
                <a:gd name="T27" fmla="*/ 25 h 88"/>
                <a:gd name="T28" fmla="*/ 62 w 89"/>
                <a:gd name="T29" fmla="*/ 78 h 88"/>
                <a:gd name="T30" fmla="*/ 78 w 89"/>
                <a:gd name="T31" fmla="*/ 78 h 88"/>
                <a:gd name="T32" fmla="*/ 78 w 89"/>
                <a:gd name="T33" fmla="*/ 63 h 88"/>
                <a:gd name="T34" fmla="*/ 25 w 89"/>
                <a:gd name="T35" fmla="*/ 10 h 88"/>
                <a:gd name="T36" fmla="*/ 25 w 89"/>
                <a:gd name="T37" fmla="*/ 10 h 88"/>
                <a:gd name="T38" fmla="*/ 17 w 89"/>
                <a:gd name="T39" fmla="*/ 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8">
                  <a:moveTo>
                    <a:pt x="70" y="88"/>
                  </a:moveTo>
                  <a:cubicBezTo>
                    <a:pt x="66" y="88"/>
                    <a:pt x="61" y="86"/>
                    <a:pt x="58" y="83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9" y="65"/>
                    <a:pt x="89" y="76"/>
                    <a:pt x="82" y="83"/>
                  </a:cubicBezTo>
                  <a:cubicBezTo>
                    <a:pt x="79" y="86"/>
                    <a:pt x="74" y="88"/>
                    <a:pt x="70" y="88"/>
                  </a:cubicBezTo>
                  <a:close/>
                  <a:moveTo>
                    <a:pt x="17" y="7"/>
                  </a:moveTo>
                  <a:cubicBezTo>
                    <a:pt x="14" y="7"/>
                    <a:pt x="11" y="8"/>
                    <a:pt x="9" y="10"/>
                  </a:cubicBezTo>
                  <a:cubicBezTo>
                    <a:pt x="7" y="12"/>
                    <a:pt x="6" y="15"/>
                    <a:pt x="6" y="18"/>
                  </a:cubicBezTo>
                  <a:cubicBezTo>
                    <a:pt x="6" y="21"/>
                    <a:pt x="7" y="23"/>
                    <a:pt x="9" y="25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7" y="83"/>
                    <a:pt x="73" y="83"/>
                    <a:pt x="78" y="78"/>
                  </a:cubicBezTo>
                  <a:cubicBezTo>
                    <a:pt x="82" y="74"/>
                    <a:pt x="82" y="67"/>
                    <a:pt x="78" y="6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8"/>
                    <a:pt x="20" y="7"/>
                    <a:pt x="17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37" name="Groupe 836">
            <a:extLst/>
          </p:cNvPr>
          <p:cNvGrpSpPr/>
          <p:nvPr/>
        </p:nvGrpSpPr>
        <p:grpSpPr>
          <a:xfrm>
            <a:off x="1265574" y="3756533"/>
            <a:ext cx="416540" cy="387240"/>
            <a:chOff x="1209676" y="2776538"/>
            <a:chExt cx="835025" cy="776288"/>
          </a:xfrm>
          <a:solidFill>
            <a:srgbClr val="333333"/>
          </a:solidFill>
        </p:grpSpPr>
        <p:sp>
          <p:nvSpPr>
            <p:cNvPr id="838" name="Freeform 54">
              <a:extLst/>
            </p:cNvPr>
            <p:cNvSpPr>
              <a:spLocks/>
            </p:cNvSpPr>
            <p:nvPr/>
          </p:nvSpPr>
          <p:spPr bwMode="auto">
            <a:xfrm>
              <a:off x="1306513" y="3141663"/>
              <a:ext cx="641350" cy="411163"/>
            </a:xfrm>
            <a:custGeom>
              <a:avLst/>
              <a:gdLst>
                <a:gd name="T0" fmla="*/ 141 w 159"/>
                <a:gd name="T1" fmla="*/ 102 h 102"/>
                <a:gd name="T2" fmla="*/ 18 w 159"/>
                <a:gd name="T3" fmla="*/ 102 h 102"/>
                <a:gd name="T4" fmla="*/ 0 w 159"/>
                <a:gd name="T5" fmla="*/ 84 h 102"/>
                <a:gd name="T6" fmla="*/ 0 w 159"/>
                <a:gd name="T7" fmla="*/ 3 h 102"/>
                <a:gd name="T8" fmla="*/ 4 w 159"/>
                <a:gd name="T9" fmla="*/ 0 h 102"/>
                <a:gd name="T10" fmla="*/ 7 w 159"/>
                <a:gd name="T11" fmla="*/ 3 h 102"/>
                <a:gd name="T12" fmla="*/ 7 w 159"/>
                <a:gd name="T13" fmla="*/ 84 h 102"/>
                <a:gd name="T14" fmla="*/ 18 w 159"/>
                <a:gd name="T15" fmla="*/ 96 h 102"/>
                <a:gd name="T16" fmla="*/ 141 w 159"/>
                <a:gd name="T17" fmla="*/ 96 h 102"/>
                <a:gd name="T18" fmla="*/ 152 w 159"/>
                <a:gd name="T19" fmla="*/ 84 h 102"/>
                <a:gd name="T20" fmla="*/ 152 w 159"/>
                <a:gd name="T21" fmla="*/ 3 h 102"/>
                <a:gd name="T22" fmla="*/ 156 w 159"/>
                <a:gd name="T23" fmla="*/ 0 h 102"/>
                <a:gd name="T24" fmla="*/ 159 w 159"/>
                <a:gd name="T25" fmla="*/ 3 h 102"/>
                <a:gd name="T26" fmla="*/ 159 w 159"/>
                <a:gd name="T27" fmla="*/ 84 h 102"/>
                <a:gd name="T28" fmla="*/ 141 w 159"/>
                <a:gd name="T2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" h="102">
                  <a:moveTo>
                    <a:pt x="141" y="102"/>
                  </a:moveTo>
                  <a:cubicBezTo>
                    <a:pt x="18" y="102"/>
                    <a:pt x="18" y="102"/>
                    <a:pt x="18" y="102"/>
                  </a:cubicBezTo>
                  <a:cubicBezTo>
                    <a:pt x="8" y="102"/>
                    <a:pt x="0" y="94"/>
                    <a:pt x="0" y="8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91"/>
                    <a:pt x="12" y="96"/>
                    <a:pt x="18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7" y="96"/>
                    <a:pt x="152" y="91"/>
                    <a:pt x="152" y="84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52" y="1"/>
                    <a:pt x="154" y="0"/>
                    <a:pt x="156" y="0"/>
                  </a:cubicBezTo>
                  <a:cubicBezTo>
                    <a:pt x="157" y="0"/>
                    <a:pt x="159" y="1"/>
                    <a:pt x="159" y="3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94"/>
                    <a:pt x="151" y="102"/>
                    <a:pt x="141" y="102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39" name="Freeform 55">
              <a:extLst/>
            </p:cNvPr>
            <p:cNvSpPr>
              <a:spLocks noEditPoints="1"/>
            </p:cNvSpPr>
            <p:nvPr/>
          </p:nvSpPr>
          <p:spPr bwMode="auto">
            <a:xfrm>
              <a:off x="1209676" y="2776538"/>
              <a:ext cx="835025" cy="534988"/>
            </a:xfrm>
            <a:custGeom>
              <a:avLst/>
              <a:gdLst>
                <a:gd name="T0" fmla="*/ 120 w 207"/>
                <a:gd name="T1" fmla="*/ 132 h 132"/>
                <a:gd name="T2" fmla="*/ 108 w 207"/>
                <a:gd name="T3" fmla="*/ 132 h 132"/>
                <a:gd name="T4" fmla="*/ 92 w 207"/>
                <a:gd name="T5" fmla="*/ 116 h 132"/>
                <a:gd name="T6" fmla="*/ 92 w 207"/>
                <a:gd name="T7" fmla="*/ 116 h 132"/>
                <a:gd name="T8" fmla="*/ 90 w 207"/>
                <a:gd name="T9" fmla="*/ 116 h 132"/>
                <a:gd name="T10" fmla="*/ 86 w 207"/>
                <a:gd name="T11" fmla="*/ 112 h 132"/>
                <a:gd name="T12" fmla="*/ 90 w 207"/>
                <a:gd name="T13" fmla="*/ 109 h 132"/>
                <a:gd name="T14" fmla="*/ 92 w 207"/>
                <a:gd name="T15" fmla="*/ 109 h 132"/>
                <a:gd name="T16" fmla="*/ 92 w 207"/>
                <a:gd name="T17" fmla="*/ 104 h 132"/>
                <a:gd name="T18" fmla="*/ 90 w 207"/>
                <a:gd name="T19" fmla="*/ 104 h 132"/>
                <a:gd name="T20" fmla="*/ 86 w 207"/>
                <a:gd name="T21" fmla="*/ 100 h 132"/>
                <a:gd name="T22" fmla="*/ 90 w 207"/>
                <a:gd name="T23" fmla="*/ 97 h 132"/>
                <a:gd name="T24" fmla="*/ 93 w 207"/>
                <a:gd name="T25" fmla="*/ 97 h 132"/>
                <a:gd name="T26" fmla="*/ 108 w 207"/>
                <a:gd name="T27" fmla="*/ 82 h 132"/>
                <a:gd name="T28" fmla="*/ 120 w 207"/>
                <a:gd name="T29" fmla="*/ 82 h 132"/>
                <a:gd name="T30" fmla="*/ 123 w 207"/>
                <a:gd name="T31" fmla="*/ 85 h 132"/>
                <a:gd name="T32" fmla="*/ 120 w 207"/>
                <a:gd name="T33" fmla="*/ 88 h 132"/>
                <a:gd name="T34" fmla="*/ 108 w 207"/>
                <a:gd name="T35" fmla="*/ 88 h 132"/>
                <a:gd name="T36" fmla="*/ 99 w 207"/>
                <a:gd name="T37" fmla="*/ 97 h 132"/>
                <a:gd name="T38" fmla="*/ 106 w 207"/>
                <a:gd name="T39" fmla="*/ 97 h 132"/>
                <a:gd name="T40" fmla="*/ 109 w 207"/>
                <a:gd name="T41" fmla="*/ 100 h 132"/>
                <a:gd name="T42" fmla="*/ 106 w 207"/>
                <a:gd name="T43" fmla="*/ 104 h 132"/>
                <a:gd name="T44" fmla="*/ 99 w 207"/>
                <a:gd name="T45" fmla="*/ 104 h 132"/>
                <a:gd name="T46" fmla="*/ 99 w 207"/>
                <a:gd name="T47" fmla="*/ 109 h 132"/>
                <a:gd name="T48" fmla="*/ 106 w 207"/>
                <a:gd name="T49" fmla="*/ 109 h 132"/>
                <a:gd name="T50" fmla="*/ 109 w 207"/>
                <a:gd name="T51" fmla="*/ 112 h 132"/>
                <a:gd name="T52" fmla="*/ 106 w 207"/>
                <a:gd name="T53" fmla="*/ 116 h 132"/>
                <a:gd name="T54" fmla="*/ 99 w 207"/>
                <a:gd name="T55" fmla="*/ 116 h 132"/>
                <a:gd name="T56" fmla="*/ 99 w 207"/>
                <a:gd name="T57" fmla="*/ 116 h 132"/>
                <a:gd name="T58" fmla="*/ 108 w 207"/>
                <a:gd name="T59" fmla="*/ 126 h 132"/>
                <a:gd name="T60" fmla="*/ 120 w 207"/>
                <a:gd name="T61" fmla="*/ 126 h 132"/>
                <a:gd name="T62" fmla="*/ 123 w 207"/>
                <a:gd name="T63" fmla="*/ 129 h 132"/>
                <a:gd name="T64" fmla="*/ 120 w 207"/>
                <a:gd name="T65" fmla="*/ 132 h 132"/>
                <a:gd name="T66" fmla="*/ 204 w 207"/>
                <a:gd name="T67" fmla="*/ 88 h 132"/>
                <a:gd name="T68" fmla="*/ 202 w 207"/>
                <a:gd name="T69" fmla="*/ 88 h 132"/>
                <a:gd name="T70" fmla="*/ 107 w 207"/>
                <a:gd name="T71" fmla="*/ 8 h 132"/>
                <a:gd name="T72" fmla="*/ 101 w 207"/>
                <a:gd name="T73" fmla="*/ 8 h 132"/>
                <a:gd name="T74" fmla="*/ 6 w 207"/>
                <a:gd name="T75" fmla="*/ 88 h 132"/>
                <a:gd name="T76" fmla="*/ 1 w 207"/>
                <a:gd name="T77" fmla="*/ 87 h 132"/>
                <a:gd name="T78" fmla="*/ 2 w 207"/>
                <a:gd name="T79" fmla="*/ 83 h 132"/>
                <a:gd name="T80" fmla="*/ 97 w 207"/>
                <a:gd name="T81" fmla="*/ 3 h 132"/>
                <a:gd name="T82" fmla="*/ 111 w 207"/>
                <a:gd name="T83" fmla="*/ 3 h 132"/>
                <a:gd name="T84" fmla="*/ 206 w 207"/>
                <a:gd name="T85" fmla="*/ 83 h 132"/>
                <a:gd name="T86" fmla="*/ 206 w 207"/>
                <a:gd name="T87" fmla="*/ 87 h 132"/>
                <a:gd name="T88" fmla="*/ 204 w 207"/>
                <a:gd name="T8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7" h="132">
                  <a:moveTo>
                    <a:pt x="120" y="132"/>
                  </a:moveTo>
                  <a:cubicBezTo>
                    <a:pt x="108" y="132"/>
                    <a:pt x="108" y="132"/>
                    <a:pt x="108" y="132"/>
                  </a:cubicBezTo>
                  <a:cubicBezTo>
                    <a:pt x="99" y="132"/>
                    <a:pt x="92" y="125"/>
                    <a:pt x="92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88" y="116"/>
                    <a:pt x="86" y="114"/>
                    <a:pt x="86" y="112"/>
                  </a:cubicBezTo>
                  <a:cubicBezTo>
                    <a:pt x="86" y="111"/>
                    <a:pt x="88" y="109"/>
                    <a:pt x="90" y="10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0" y="104"/>
                    <a:pt x="90" y="104"/>
                    <a:pt x="90" y="104"/>
                  </a:cubicBezTo>
                  <a:cubicBezTo>
                    <a:pt x="88" y="104"/>
                    <a:pt x="86" y="102"/>
                    <a:pt x="86" y="100"/>
                  </a:cubicBezTo>
                  <a:cubicBezTo>
                    <a:pt x="86" y="99"/>
                    <a:pt x="88" y="97"/>
                    <a:pt x="90" y="97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3" y="89"/>
                    <a:pt x="100" y="82"/>
                    <a:pt x="108" y="82"/>
                  </a:cubicBezTo>
                  <a:cubicBezTo>
                    <a:pt x="120" y="82"/>
                    <a:pt x="120" y="82"/>
                    <a:pt x="120" y="82"/>
                  </a:cubicBezTo>
                  <a:cubicBezTo>
                    <a:pt x="121" y="82"/>
                    <a:pt x="123" y="83"/>
                    <a:pt x="123" y="85"/>
                  </a:cubicBezTo>
                  <a:cubicBezTo>
                    <a:pt x="123" y="87"/>
                    <a:pt x="121" y="88"/>
                    <a:pt x="120" y="88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3" y="88"/>
                    <a:pt x="99" y="92"/>
                    <a:pt x="99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07" y="97"/>
                    <a:pt x="109" y="99"/>
                    <a:pt x="109" y="100"/>
                  </a:cubicBezTo>
                  <a:cubicBezTo>
                    <a:pt x="109" y="102"/>
                    <a:pt x="107" y="104"/>
                    <a:pt x="106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106" y="109"/>
                    <a:pt x="106" y="109"/>
                    <a:pt x="106" y="109"/>
                  </a:cubicBezTo>
                  <a:cubicBezTo>
                    <a:pt x="107" y="109"/>
                    <a:pt x="109" y="111"/>
                    <a:pt x="109" y="112"/>
                  </a:cubicBezTo>
                  <a:cubicBezTo>
                    <a:pt x="109" y="114"/>
                    <a:pt x="107" y="116"/>
                    <a:pt x="106" y="116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99" y="121"/>
                    <a:pt x="103" y="126"/>
                    <a:pt x="108" y="126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21" y="126"/>
                    <a:pt x="123" y="127"/>
                    <a:pt x="123" y="129"/>
                  </a:cubicBezTo>
                  <a:cubicBezTo>
                    <a:pt x="123" y="131"/>
                    <a:pt x="121" y="132"/>
                    <a:pt x="120" y="132"/>
                  </a:cubicBezTo>
                  <a:close/>
                  <a:moveTo>
                    <a:pt x="204" y="88"/>
                  </a:moveTo>
                  <a:cubicBezTo>
                    <a:pt x="203" y="88"/>
                    <a:pt x="202" y="88"/>
                    <a:pt x="202" y="88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5" y="6"/>
                    <a:pt x="102" y="6"/>
                    <a:pt x="101" y="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4" y="89"/>
                    <a:pt x="2" y="89"/>
                    <a:pt x="1" y="87"/>
                  </a:cubicBezTo>
                  <a:cubicBezTo>
                    <a:pt x="0" y="86"/>
                    <a:pt x="0" y="84"/>
                    <a:pt x="2" y="8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101" y="0"/>
                    <a:pt x="107" y="0"/>
                    <a:pt x="111" y="3"/>
                  </a:cubicBezTo>
                  <a:cubicBezTo>
                    <a:pt x="206" y="83"/>
                    <a:pt x="206" y="83"/>
                    <a:pt x="206" y="83"/>
                  </a:cubicBezTo>
                  <a:cubicBezTo>
                    <a:pt x="207" y="84"/>
                    <a:pt x="207" y="86"/>
                    <a:pt x="206" y="87"/>
                  </a:cubicBezTo>
                  <a:cubicBezTo>
                    <a:pt x="205" y="88"/>
                    <a:pt x="205" y="88"/>
                    <a:pt x="204" y="8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40" name="Groupe 839">
            <a:extLst/>
          </p:cNvPr>
          <p:cNvGrpSpPr/>
          <p:nvPr/>
        </p:nvGrpSpPr>
        <p:grpSpPr>
          <a:xfrm>
            <a:off x="7289959" y="3749368"/>
            <a:ext cx="319160" cy="401570"/>
            <a:chOff x="9910763" y="4062413"/>
            <a:chExt cx="725488" cy="912813"/>
          </a:xfrm>
          <a:solidFill>
            <a:srgbClr val="333333"/>
          </a:solidFill>
        </p:grpSpPr>
        <p:sp>
          <p:nvSpPr>
            <p:cNvPr id="841" name="Freeform 56">
              <a:extLst/>
            </p:cNvPr>
            <p:cNvSpPr>
              <a:spLocks noEditPoints="1"/>
            </p:cNvSpPr>
            <p:nvPr/>
          </p:nvSpPr>
          <p:spPr bwMode="auto">
            <a:xfrm>
              <a:off x="9910763" y="4256088"/>
              <a:ext cx="725488" cy="719138"/>
            </a:xfrm>
            <a:custGeom>
              <a:avLst/>
              <a:gdLst>
                <a:gd name="T0" fmla="*/ 168 w 180"/>
                <a:gd name="T1" fmla="*/ 178 h 178"/>
                <a:gd name="T2" fmla="*/ 168 w 180"/>
                <a:gd name="T3" fmla="*/ 178 h 178"/>
                <a:gd name="T4" fmla="*/ 146 w 180"/>
                <a:gd name="T5" fmla="*/ 178 h 178"/>
                <a:gd name="T6" fmla="*/ 139 w 180"/>
                <a:gd name="T7" fmla="*/ 172 h 178"/>
                <a:gd name="T8" fmla="*/ 135 w 180"/>
                <a:gd name="T9" fmla="*/ 155 h 178"/>
                <a:gd name="T10" fmla="*/ 120 w 180"/>
                <a:gd name="T11" fmla="*/ 153 h 178"/>
                <a:gd name="T12" fmla="*/ 114 w 180"/>
                <a:gd name="T13" fmla="*/ 147 h 178"/>
                <a:gd name="T14" fmla="*/ 112 w 180"/>
                <a:gd name="T15" fmla="*/ 132 h 178"/>
                <a:gd name="T16" fmla="*/ 94 w 180"/>
                <a:gd name="T17" fmla="*/ 130 h 178"/>
                <a:gd name="T18" fmla="*/ 92 w 180"/>
                <a:gd name="T19" fmla="*/ 129 h 178"/>
                <a:gd name="T20" fmla="*/ 66 w 180"/>
                <a:gd name="T21" fmla="*/ 100 h 178"/>
                <a:gd name="T22" fmla="*/ 51 w 180"/>
                <a:gd name="T23" fmla="*/ 102 h 178"/>
                <a:gd name="T24" fmla="*/ 51 w 180"/>
                <a:gd name="T25" fmla="*/ 102 h 178"/>
                <a:gd name="T26" fmla="*/ 0 w 180"/>
                <a:gd name="T27" fmla="*/ 51 h 178"/>
                <a:gd name="T28" fmla="*/ 51 w 180"/>
                <a:gd name="T29" fmla="*/ 0 h 178"/>
                <a:gd name="T30" fmla="*/ 102 w 180"/>
                <a:gd name="T31" fmla="*/ 51 h 178"/>
                <a:gd name="T32" fmla="*/ 101 w 180"/>
                <a:gd name="T33" fmla="*/ 64 h 178"/>
                <a:gd name="T34" fmla="*/ 173 w 180"/>
                <a:gd name="T35" fmla="*/ 138 h 178"/>
                <a:gd name="T36" fmla="*/ 177 w 180"/>
                <a:gd name="T37" fmla="*/ 148 h 178"/>
                <a:gd name="T38" fmla="*/ 179 w 180"/>
                <a:gd name="T39" fmla="*/ 166 h 178"/>
                <a:gd name="T40" fmla="*/ 169 w 180"/>
                <a:gd name="T41" fmla="*/ 178 h 178"/>
                <a:gd name="T42" fmla="*/ 168 w 180"/>
                <a:gd name="T43" fmla="*/ 178 h 178"/>
                <a:gd name="T44" fmla="*/ 96 w 180"/>
                <a:gd name="T45" fmla="*/ 124 h 178"/>
                <a:gd name="T46" fmla="*/ 115 w 180"/>
                <a:gd name="T47" fmla="*/ 126 h 178"/>
                <a:gd name="T48" fmla="*/ 118 w 180"/>
                <a:gd name="T49" fmla="*/ 129 h 178"/>
                <a:gd name="T50" fmla="*/ 120 w 180"/>
                <a:gd name="T51" fmla="*/ 146 h 178"/>
                <a:gd name="T52" fmla="*/ 121 w 180"/>
                <a:gd name="T53" fmla="*/ 146 h 178"/>
                <a:gd name="T54" fmla="*/ 138 w 180"/>
                <a:gd name="T55" fmla="*/ 149 h 178"/>
                <a:gd name="T56" fmla="*/ 140 w 180"/>
                <a:gd name="T57" fmla="*/ 151 h 178"/>
                <a:gd name="T58" fmla="*/ 145 w 180"/>
                <a:gd name="T59" fmla="*/ 171 h 178"/>
                <a:gd name="T60" fmla="*/ 146 w 180"/>
                <a:gd name="T61" fmla="*/ 171 h 178"/>
                <a:gd name="T62" fmla="*/ 168 w 180"/>
                <a:gd name="T63" fmla="*/ 172 h 178"/>
                <a:gd name="T64" fmla="*/ 168 w 180"/>
                <a:gd name="T65" fmla="*/ 172 h 178"/>
                <a:gd name="T66" fmla="*/ 173 w 180"/>
                <a:gd name="T67" fmla="*/ 166 h 178"/>
                <a:gd name="T68" fmla="*/ 171 w 180"/>
                <a:gd name="T69" fmla="*/ 148 h 178"/>
                <a:gd name="T70" fmla="*/ 169 w 180"/>
                <a:gd name="T71" fmla="*/ 143 h 178"/>
                <a:gd name="T72" fmla="*/ 95 w 180"/>
                <a:gd name="T73" fmla="*/ 67 h 178"/>
                <a:gd name="T74" fmla="*/ 94 w 180"/>
                <a:gd name="T75" fmla="*/ 64 h 178"/>
                <a:gd name="T76" fmla="*/ 94 w 180"/>
                <a:gd name="T77" fmla="*/ 63 h 178"/>
                <a:gd name="T78" fmla="*/ 96 w 180"/>
                <a:gd name="T79" fmla="*/ 51 h 178"/>
                <a:gd name="T80" fmla="*/ 51 w 180"/>
                <a:gd name="T81" fmla="*/ 6 h 178"/>
                <a:gd name="T82" fmla="*/ 6 w 180"/>
                <a:gd name="T83" fmla="*/ 51 h 178"/>
                <a:gd name="T84" fmla="*/ 51 w 180"/>
                <a:gd name="T85" fmla="*/ 96 h 178"/>
                <a:gd name="T86" fmla="*/ 66 w 180"/>
                <a:gd name="T87" fmla="*/ 93 h 178"/>
                <a:gd name="T88" fmla="*/ 70 w 180"/>
                <a:gd name="T89" fmla="*/ 95 h 178"/>
                <a:gd name="T90" fmla="*/ 71 w 180"/>
                <a:gd name="T91" fmla="*/ 96 h 178"/>
                <a:gd name="T92" fmla="*/ 96 w 180"/>
                <a:gd name="T93" fmla="*/ 12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0" h="178">
                  <a:moveTo>
                    <a:pt x="168" y="178"/>
                  </a:moveTo>
                  <a:cubicBezTo>
                    <a:pt x="168" y="178"/>
                    <a:pt x="168" y="178"/>
                    <a:pt x="168" y="178"/>
                  </a:cubicBezTo>
                  <a:cubicBezTo>
                    <a:pt x="146" y="178"/>
                    <a:pt x="146" y="178"/>
                    <a:pt x="146" y="178"/>
                  </a:cubicBezTo>
                  <a:cubicBezTo>
                    <a:pt x="143" y="178"/>
                    <a:pt x="140" y="176"/>
                    <a:pt x="139" y="172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17" y="152"/>
                    <a:pt x="114" y="150"/>
                    <a:pt x="114" y="147"/>
                  </a:cubicBezTo>
                  <a:cubicBezTo>
                    <a:pt x="112" y="132"/>
                    <a:pt x="112" y="132"/>
                    <a:pt x="112" y="132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4" y="130"/>
                    <a:pt x="93" y="129"/>
                    <a:pt x="92" y="129"/>
                  </a:cubicBezTo>
                  <a:cubicBezTo>
                    <a:pt x="66" y="100"/>
                    <a:pt x="66" y="100"/>
                    <a:pt x="66" y="100"/>
                  </a:cubicBezTo>
                  <a:cubicBezTo>
                    <a:pt x="61" y="101"/>
                    <a:pt x="56" y="102"/>
                    <a:pt x="51" y="102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23" y="102"/>
                    <a:pt x="0" y="79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55"/>
                    <a:pt x="102" y="59"/>
                    <a:pt x="101" y="64"/>
                  </a:cubicBezTo>
                  <a:cubicBezTo>
                    <a:pt x="173" y="138"/>
                    <a:pt x="173" y="138"/>
                    <a:pt x="173" y="138"/>
                  </a:cubicBezTo>
                  <a:cubicBezTo>
                    <a:pt x="176" y="141"/>
                    <a:pt x="177" y="144"/>
                    <a:pt x="177" y="148"/>
                  </a:cubicBezTo>
                  <a:cubicBezTo>
                    <a:pt x="179" y="166"/>
                    <a:pt x="179" y="166"/>
                    <a:pt x="179" y="166"/>
                  </a:cubicBezTo>
                  <a:cubicBezTo>
                    <a:pt x="180" y="172"/>
                    <a:pt x="175" y="177"/>
                    <a:pt x="169" y="178"/>
                  </a:cubicBezTo>
                  <a:cubicBezTo>
                    <a:pt x="168" y="178"/>
                    <a:pt x="168" y="178"/>
                    <a:pt x="168" y="178"/>
                  </a:cubicBezTo>
                  <a:close/>
                  <a:moveTo>
                    <a:pt x="96" y="124"/>
                  </a:moveTo>
                  <a:cubicBezTo>
                    <a:pt x="115" y="126"/>
                    <a:pt x="115" y="126"/>
                    <a:pt x="115" y="126"/>
                  </a:cubicBezTo>
                  <a:cubicBezTo>
                    <a:pt x="116" y="126"/>
                    <a:pt x="118" y="128"/>
                    <a:pt x="118" y="129"/>
                  </a:cubicBezTo>
                  <a:cubicBezTo>
                    <a:pt x="120" y="146"/>
                    <a:pt x="120" y="146"/>
                    <a:pt x="120" y="146"/>
                  </a:cubicBezTo>
                  <a:cubicBezTo>
                    <a:pt x="120" y="146"/>
                    <a:pt x="120" y="146"/>
                    <a:pt x="121" y="146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9"/>
                    <a:pt x="140" y="150"/>
                    <a:pt x="140" y="151"/>
                  </a:cubicBezTo>
                  <a:cubicBezTo>
                    <a:pt x="145" y="171"/>
                    <a:pt x="145" y="171"/>
                    <a:pt x="145" y="171"/>
                  </a:cubicBezTo>
                  <a:cubicBezTo>
                    <a:pt x="145" y="171"/>
                    <a:pt x="146" y="171"/>
                    <a:pt x="146" y="171"/>
                  </a:cubicBezTo>
                  <a:cubicBezTo>
                    <a:pt x="168" y="172"/>
                    <a:pt x="168" y="172"/>
                    <a:pt x="168" y="172"/>
                  </a:cubicBezTo>
                  <a:cubicBezTo>
                    <a:pt x="168" y="172"/>
                    <a:pt x="168" y="172"/>
                    <a:pt x="168" y="172"/>
                  </a:cubicBezTo>
                  <a:cubicBezTo>
                    <a:pt x="171" y="171"/>
                    <a:pt x="173" y="169"/>
                    <a:pt x="173" y="166"/>
                  </a:cubicBezTo>
                  <a:cubicBezTo>
                    <a:pt x="171" y="148"/>
                    <a:pt x="171" y="148"/>
                    <a:pt x="171" y="148"/>
                  </a:cubicBezTo>
                  <a:cubicBezTo>
                    <a:pt x="171" y="146"/>
                    <a:pt x="170" y="144"/>
                    <a:pt x="169" y="143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6"/>
                    <a:pt x="94" y="65"/>
                    <a:pt x="94" y="64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59"/>
                    <a:pt x="96" y="55"/>
                    <a:pt x="96" y="51"/>
                  </a:cubicBezTo>
                  <a:cubicBezTo>
                    <a:pt x="96" y="26"/>
                    <a:pt x="76" y="6"/>
                    <a:pt x="51" y="6"/>
                  </a:cubicBezTo>
                  <a:cubicBezTo>
                    <a:pt x="26" y="6"/>
                    <a:pt x="6" y="26"/>
                    <a:pt x="6" y="51"/>
                  </a:cubicBezTo>
                  <a:cubicBezTo>
                    <a:pt x="6" y="76"/>
                    <a:pt x="26" y="96"/>
                    <a:pt x="51" y="96"/>
                  </a:cubicBezTo>
                  <a:cubicBezTo>
                    <a:pt x="56" y="96"/>
                    <a:pt x="61" y="95"/>
                    <a:pt x="66" y="93"/>
                  </a:cubicBezTo>
                  <a:cubicBezTo>
                    <a:pt x="68" y="93"/>
                    <a:pt x="69" y="94"/>
                    <a:pt x="70" y="95"/>
                  </a:cubicBezTo>
                  <a:cubicBezTo>
                    <a:pt x="70" y="95"/>
                    <a:pt x="70" y="95"/>
                    <a:pt x="71" y="96"/>
                  </a:cubicBezTo>
                  <a:lnTo>
                    <a:pt x="96" y="124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42" name="Freeform 57">
              <a:extLst/>
            </p:cNvPr>
            <p:cNvSpPr>
              <a:spLocks/>
            </p:cNvSpPr>
            <p:nvPr/>
          </p:nvSpPr>
          <p:spPr bwMode="auto">
            <a:xfrm>
              <a:off x="9942513" y="4062413"/>
              <a:ext cx="412750" cy="412750"/>
            </a:xfrm>
            <a:custGeom>
              <a:avLst/>
              <a:gdLst>
                <a:gd name="T0" fmla="*/ 51 w 102"/>
                <a:gd name="T1" fmla="*/ 102 h 102"/>
                <a:gd name="T2" fmla="*/ 42 w 102"/>
                <a:gd name="T3" fmla="*/ 101 h 102"/>
                <a:gd name="T4" fmla="*/ 40 w 102"/>
                <a:gd name="T5" fmla="*/ 98 h 102"/>
                <a:gd name="T6" fmla="*/ 44 w 102"/>
                <a:gd name="T7" fmla="*/ 95 h 102"/>
                <a:gd name="T8" fmla="*/ 51 w 102"/>
                <a:gd name="T9" fmla="*/ 96 h 102"/>
                <a:gd name="T10" fmla="*/ 96 w 102"/>
                <a:gd name="T11" fmla="*/ 51 h 102"/>
                <a:gd name="T12" fmla="*/ 51 w 102"/>
                <a:gd name="T13" fmla="*/ 6 h 102"/>
                <a:gd name="T14" fmla="*/ 6 w 102"/>
                <a:gd name="T15" fmla="*/ 51 h 102"/>
                <a:gd name="T16" fmla="*/ 6 w 102"/>
                <a:gd name="T17" fmla="*/ 52 h 102"/>
                <a:gd name="T18" fmla="*/ 6 w 102"/>
                <a:gd name="T19" fmla="*/ 55 h 102"/>
                <a:gd name="T20" fmla="*/ 3 w 102"/>
                <a:gd name="T21" fmla="*/ 58 h 102"/>
                <a:gd name="T22" fmla="*/ 0 w 102"/>
                <a:gd name="T23" fmla="*/ 55 h 102"/>
                <a:gd name="T24" fmla="*/ 0 w 102"/>
                <a:gd name="T25" fmla="*/ 52 h 102"/>
                <a:gd name="T26" fmla="*/ 0 w 102"/>
                <a:gd name="T27" fmla="*/ 51 h 102"/>
                <a:gd name="T28" fmla="*/ 51 w 102"/>
                <a:gd name="T29" fmla="*/ 0 h 102"/>
                <a:gd name="T30" fmla="*/ 102 w 102"/>
                <a:gd name="T31" fmla="*/ 51 h 102"/>
                <a:gd name="T32" fmla="*/ 51 w 102"/>
                <a:gd name="T3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" h="102">
                  <a:moveTo>
                    <a:pt x="51" y="102"/>
                  </a:moveTo>
                  <a:cubicBezTo>
                    <a:pt x="48" y="102"/>
                    <a:pt x="45" y="102"/>
                    <a:pt x="42" y="101"/>
                  </a:cubicBezTo>
                  <a:cubicBezTo>
                    <a:pt x="41" y="101"/>
                    <a:pt x="40" y="100"/>
                    <a:pt x="40" y="98"/>
                  </a:cubicBezTo>
                  <a:cubicBezTo>
                    <a:pt x="40" y="96"/>
                    <a:pt x="42" y="95"/>
                    <a:pt x="44" y="95"/>
                  </a:cubicBezTo>
                  <a:cubicBezTo>
                    <a:pt x="46" y="96"/>
                    <a:pt x="49" y="96"/>
                    <a:pt x="51" y="96"/>
                  </a:cubicBezTo>
                  <a:cubicBezTo>
                    <a:pt x="76" y="96"/>
                    <a:pt x="96" y="76"/>
                    <a:pt x="96" y="51"/>
                  </a:cubicBezTo>
                  <a:cubicBezTo>
                    <a:pt x="96" y="26"/>
                    <a:pt x="76" y="6"/>
                    <a:pt x="51" y="6"/>
                  </a:cubicBezTo>
                  <a:cubicBezTo>
                    <a:pt x="26" y="6"/>
                    <a:pt x="6" y="26"/>
                    <a:pt x="6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3"/>
                    <a:pt x="6" y="54"/>
                    <a:pt x="6" y="55"/>
                  </a:cubicBezTo>
                  <a:cubicBezTo>
                    <a:pt x="6" y="56"/>
                    <a:pt x="5" y="58"/>
                    <a:pt x="3" y="58"/>
                  </a:cubicBezTo>
                  <a:cubicBezTo>
                    <a:pt x="1" y="58"/>
                    <a:pt x="0" y="57"/>
                    <a:pt x="0" y="55"/>
                  </a:cubicBezTo>
                  <a:cubicBezTo>
                    <a:pt x="0" y="54"/>
                    <a:pt x="0" y="53"/>
                    <a:pt x="0" y="5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79"/>
                    <a:pt x="79" y="102"/>
                    <a:pt x="51" y="10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43" name="Freeform 58">
              <a:extLst/>
            </p:cNvPr>
            <p:cNvSpPr>
              <a:spLocks noEditPoints="1"/>
            </p:cNvSpPr>
            <p:nvPr/>
          </p:nvSpPr>
          <p:spPr bwMode="auto">
            <a:xfrm>
              <a:off x="10007601" y="4370388"/>
              <a:ext cx="120650" cy="120650"/>
            </a:xfrm>
            <a:custGeom>
              <a:avLst/>
              <a:gdLst>
                <a:gd name="T0" fmla="*/ 15 w 30"/>
                <a:gd name="T1" fmla="*/ 30 h 30"/>
                <a:gd name="T2" fmla="*/ 0 w 30"/>
                <a:gd name="T3" fmla="*/ 15 h 30"/>
                <a:gd name="T4" fmla="*/ 15 w 30"/>
                <a:gd name="T5" fmla="*/ 0 h 30"/>
                <a:gd name="T6" fmla="*/ 30 w 30"/>
                <a:gd name="T7" fmla="*/ 15 h 30"/>
                <a:gd name="T8" fmla="*/ 15 w 30"/>
                <a:gd name="T9" fmla="*/ 30 h 30"/>
                <a:gd name="T10" fmla="*/ 15 w 30"/>
                <a:gd name="T11" fmla="*/ 6 h 30"/>
                <a:gd name="T12" fmla="*/ 6 w 30"/>
                <a:gd name="T13" fmla="*/ 15 h 30"/>
                <a:gd name="T14" fmla="*/ 15 w 30"/>
                <a:gd name="T15" fmla="*/ 24 h 30"/>
                <a:gd name="T16" fmla="*/ 24 w 30"/>
                <a:gd name="T17" fmla="*/ 15 h 30"/>
                <a:gd name="T18" fmla="*/ 15 w 30"/>
                <a:gd name="T19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cubicBezTo>
                    <a:pt x="7" y="30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ubicBezTo>
                    <a:pt x="30" y="23"/>
                    <a:pt x="23" y="30"/>
                    <a:pt x="15" y="30"/>
                  </a:cubicBezTo>
                  <a:close/>
                  <a:moveTo>
                    <a:pt x="15" y="6"/>
                  </a:moveTo>
                  <a:cubicBezTo>
                    <a:pt x="10" y="6"/>
                    <a:pt x="6" y="10"/>
                    <a:pt x="6" y="15"/>
                  </a:cubicBezTo>
                  <a:cubicBezTo>
                    <a:pt x="6" y="20"/>
                    <a:pt x="10" y="24"/>
                    <a:pt x="15" y="24"/>
                  </a:cubicBezTo>
                  <a:cubicBezTo>
                    <a:pt x="20" y="24"/>
                    <a:pt x="24" y="20"/>
                    <a:pt x="24" y="15"/>
                  </a:cubicBezTo>
                  <a:cubicBezTo>
                    <a:pt x="24" y="10"/>
                    <a:pt x="20" y="6"/>
                    <a:pt x="15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44" name="Groupe 843">
            <a:extLst/>
          </p:cNvPr>
          <p:cNvGrpSpPr/>
          <p:nvPr/>
        </p:nvGrpSpPr>
        <p:grpSpPr>
          <a:xfrm>
            <a:off x="5010253" y="3755741"/>
            <a:ext cx="416540" cy="388823"/>
            <a:chOff x="8720138" y="4062413"/>
            <a:chExt cx="835025" cy="779463"/>
          </a:xfrm>
          <a:solidFill>
            <a:srgbClr val="333333"/>
          </a:solidFill>
        </p:grpSpPr>
        <p:sp>
          <p:nvSpPr>
            <p:cNvPr id="845" name="Freeform 59">
              <a:extLst/>
            </p:cNvPr>
            <p:cNvSpPr>
              <a:spLocks/>
            </p:cNvSpPr>
            <p:nvPr/>
          </p:nvSpPr>
          <p:spPr bwMode="auto">
            <a:xfrm>
              <a:off x="8832851" y="4425951"/>
              <a:ext cx="609600" cy="415925"/>
            </a:xfrm>
            <a:custGeom>
              <a:avLst/>
              <a:gdLst>
                <a:gd name="T0" fmla="*/ 134 w 151"/>
                <a:gd name="T1" fmla="*/ 103 h 103"/>
                <a:gd name="T2" fmla="*/ 17 w 151"/>
                <a:gd name="T3" fmla="*/ 103 h 103"/>
                <a:gd name="T4" fmla="*/ 0 w 151"/>
                <a:gd name="T5" fmla="*/ 85 h 103"/>
                <a:gd name="T6" fmla="*/ 0 w 151"/>
                <a:gd name="T7" fmla="*/ 4 h 103"/>
                <a:gd name="T8" fmla="*/ 4 w 151"/>
                <a:gd name="T9" fmla="*/ 0 h 103"/>
                <a:gd name="T10" fmla="*/ 7 w 151"/>
                <a:gd name="T11" fmla="*/ 4 h 103"/>
                <a:gd name="T12" fmla="*/ 7 w 151"/>
                <a:gd name="T13" fmla="*/ 85 h 103"/>
                <a:gd name="T14" fmla="*/ 17 w 151"/>
                <a:gd name="T15" fmla="*/ 96 h 103"/>
                <a:gd name="T16" fmla="*/ 134 w 151"/>
                <a:gd name="T17" fmla="*/ 96 h 103"/>
                <a:gd name="T18" fmla="*/ 144 w 151"/>
                <a:gd name="T19" fmla="*/ 85 h 103"/>
                <a:gd name="T20" fmla="*/ 144 w 151"/>
                <a:gd name="T21" fmla="*/ 4 h 103"/>
                <a:gd name="T22" fmla="*/ 148 w 151"/>
                <a:gd name="T23" fmla="*/ 0 h 103"/>
                <a:gd name="T24" fmla="*/ 151 w 151"/>
                <a:gd name="T25" fmla="*/ 4 h 103"/>
                <a:gd name="T26" fmla="*/ 151 w 151"/>
                <a:gd name="T27" fmla="*/ 85 h 103"/>
                <a:gd name="T28" fmla="*/ 134 w 151"/>
                <a:gd name="T2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" h="103">
                  <a:moveTo>
                    <a:pt x="134" y="103"/>
                  </a:moveTo>
                  <a:cubicBezTo>
                    <a:pt x="17" y="103"/>
                    <a:pt x="17" y="103"/>
                    <a:pt x="17" y="103"/>
                  </a:cubicBezTo>
                  <a:cubicBezTo>
                    <a:pt x="8" y="103"/>
                    <a:pt x="0" y="95"/>
                    <a:pt x="0" y="8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7" y="91"/>
                    <a:pt x="12" y="96"/>
                    <a:pt x="17" y="96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40" y="96"/>
                    <a:pt x="144" y="91"/>
                    <a:pt x="144" y="85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4" y="2"/>
                    <a:pt x="146" y="0"/>
                    <a:pt x="148" y="0"/>
                  </a:cubicBezTo>
                  <a:cubicBezTo>
                    <a:pt x="149" y="0"/>
                    <a:pt x="151" y="2"/>
                    <a:pt x="151" y="4"/>
                  </a:cubicBezTo>
                  <a:cubicBezTo>
                    <a:pt x="151" y="85"/>
                    <a:pt x="151" y="85"/>
                    <a:pt x="151" y="85"/>
                  </a:cubicBezTo>
                  <a:cubicBezTo>
                    <a:pt x="151" y="95"/>
                    <a:pt x="143" y="103"/>
                    <a:pt x="134" y="10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46" name="Freeform 60">
              <a:extLst/>
            </p:cNvPr>
            <p:cNvSpPr>
              <a:spLocks/>
            </p:cNvSpPr>
            <p:nvPr/>
          </p:nvSpPr>
          <p:spPr bwMode="auto">
            <a:xfrm>
              <a:off x="8720138" y="4062413"/>
              <a:ext cx="835025" cy="360363"/>
            </a:xfrm>
            <a:custGeom>
              <a:avLst/>
              <a:gdLst>
                <a:gd name="T0" fmla="*/ 204 w 207"/>
                <a:gd name="T1" fmla="*/ 89 h 89"/>
                <a:gd name="T2" fmla="*/ 202 w 207"/>
                <a:gd name="T3" fmla="*/ 88 h 89"/>
                <a:gd name="T4" fmla="*/ 107 w 207"/>
                <a:gd name="T5" fmla="*/ 8 h 89"/>
                <a:gd name="T6" fmla="*/ 101 w 207"/>
                <a:gd name="T7" fmla="*/ 8 h 89"/>
                <a:gd name="T8" fmla="*/ 6 w 207"/>
                <a:gd name="T9" fmla="*/ 88 h 89"/>
                <a:gd name="T10" fmla="*/ 1 w 207"/>
                <a:gd name="T11" fmla="*/ 88 h 89"/>
                <a:gd name="T12" fmla="*/ 2 w 207"/>
                <a:gd name="T13" fmla="*/ 83 h 89"/>
                <a:gd name="T14" fmla="*/ 97 w 207"/>
                <a:gd name="T15" fmla="*/ 4 h 89"/>
                <a:gd name="T16" fmla="*/ 111 w 207"/>
                <a:gd name="T17" fmla="*/ 4 h 89"/>
                <a:gd name="T18" fmla="*/ 206 w 207"/>
                <a:gd name="T19" fmla="*/ 83 h 89"/>
                <a:gd name="T20" fmla="*/ 206 w 207"/>
                <a:gd name="T21" fmla="*/ 88 h 89"/>
                <a:gd name="T22" fmla="*/ 204 w 207"/>
                <a:gd name="T23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89">
                  <a:moveTo>
                    <a:pt x="204" y="89"/>
                  </a:moveTo>
                  <a:cubicBezTo>
                    <a:pt x="203" y="89"/>
                    <a:pt x="202" y="89"/>
                    <a:pt x="202" y="88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5" y="7"/>
                    <a:pt x="102" y="7"/>
                    <a:pt x="101" y="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4" y="89"/>
                    <a:pt x="2" y="89"/>
                    <a:pt x="1" y="88"/>
                  </a:cubicBezTo>
                  <a:cubicBezTo>
                    <a:pt x="0" y="86"/>
                    <a:pt x="0" y="84"/>
                    <a:pt x="2" y="83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101" y="0"/>
                    <a:pt x="107" y="0"/>
                    <a:pt x="111" y="4"/>
                  </a:cubicBezTo>
                  <a:cubicBezTo>
                    <a:pt x="206" y="83"/>
                    <a:pt x="206" y="83"/>
                    <a:pt x="206" y="83"/>
                  </a:cubicBezTo>
                  <a:cubicBezTo>
                    <a:pt x="207" y="84"/>
                    <a:pt x="207" y="86"/>
                    <a:pt x="206" y="88"/>
                  </a:cubicBezTo>
                  <a:cubicBezTo>
                    <a:pt x="206" y="89"/>
                    <a:pt x="205" y="89"/>
                    <a:pt x="204" y="89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47" name="Groupe 846">
            <a:extLst/>
          </p:cNvPr>
          <p:cNvGrpSpPr/>
          <p:nvPr/>
        </p:nvGrpSpPr>
        <p:grpSpPr>
          <a:xfrm>
            <a:off x="1984416" y="3725649"/>
            <a:ext cx="476725" cy="449009"/>
            <a:chOff x="8659813" y="2697163"/>
            <a:chExt cx="955675" cy="900113"/>
          </a:xfrm>
          <a:solidFill>
            <a:srgbClr val="333333"/>
          </a:solidFill>
        </p:grpSpPr>
        <p:sp>
          <p:nvSpPr>
            <p:cNvPr id="848" name="Freeform 61">
              <a:extLst/>
            </p:cNvPr>
            <p:cNvSpPr>
              <a:spLocks/>
            </p:cNvSpPr>
            <p:nvPr/>
          </p:nvSpPr>
          <p:spPr bwMode="auto">
            <a:xfrm>
              <a:off x="8853488" y="3213101"/>
              <a:ext cx="576263" cy="384175"/>
            </a:xfrm>
            <a:custGeom>
              <a:avLst/>
              <a:gdLst>
                <a:gd name="T0" fmla="*/ 127 w 143"/>
                <a:gd name="T1" fmla="*/ 95 h 95"/>
                <a:gd name="T2" fmla="*/ 17 w 143"/>
                <a:gd name="T3" fmla="*/ 95 h 95"/>
                <a:gd name="T4" fmla="*/ 0 w 143"/>
                <a:gd name="T5" fmla="*/ 78 h 95"/>
                <a:gd name="T6" fmla="*/ 0 w 143"/>
                <a:gd name="T7" fmla="*/ 3 h 95"/>
                <a:gd name="T8" fmla="*/ 4 w 143"/>
                <a:gd name="T9" fmla="*/ 0 h 95"/>
                <a:gd name="T10" fmla="*/ 7 w 143"/>
                <a:gd name="T11" fmla="*/ 3 h 95"/>
                <a:gd name="T12" fmla="*/ 7 w 143"/>
                <a:gd name="T13" fmla="*/ 78 h 95"/>
                <a:gd name="T14" fmla="*/ 17 w 143"/>
                <a:gd name="T15" fmla="*/ 88 h 95"/>
                <a:gd name="T16" fmla="*/ 127 w 143"/>
                <a:gd name="T17" fmla="*/ 88 h 95"/>
                <a:gd name="T18" fmla="*/ 136 w 143"/>
                <a:gd name="T19" fmla="*/ 78 h 95"/>
                <a:gd name="T20" fmla="*/ 136 w 143"/>
                <a:gd name="T21" fmla="*/ 3 h 95"/>
                <a:gd name="T22" fmla="*/ 140 w 143"/>
                <a:gd name="T23" fmla="*/ 0 h 95"/>
                <a:gd name="T24" fmla="*/ 143 w 143"/>
                <a:gd name="T25" fmla="*/ 3 h 95"/>
                <a:gd name="T26" fmla="*/ 143 w 143"/>
                <a:gd name="T27" fmla="*/ 78 h 95"/>
                <a:gd name="T28" fmla="*/ 127 w 143"/>
                <a:gd name="T2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3" h="95">
                  <a:moveTo>
                    <a:pt x="127" y="95"/>
                  </a:moveTo>
                  <a:cubicBezTo>
                    <a:pt x="17" y="95"/>
                    <a:pt x="17" y="95"/>
                    <a:pt x="17" y="95"/>
                  </a:cubicBezTo>
                  <a:cubicBezTo>
                    <a:pt x="8" y="95"/>
                    <a:pt x="0" y="87"/>
                    <a:pt x="0" y="7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2"/>
                    <a:pt x="7" y="3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84"/>
                    <a:pt x="11" y="88"/>
                    <a:pt x="17" y="88"/>
                  </a:cubicBezTo>
                  <a:cubicBezTo>
                    <a:pt x="127" y="88"/>
                    <a:pt x="127" y="88"/>
                    <a:pt x="127" y="88"/>
                  </a:cubicBezTo>
                  <a:cubicBezTo>
                    <a:pt x="132" y="88"/>
                    <a:pt x="136" y="84"/>
                    <a:pt x="136" y="78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2"/>
                    <a:pt x="138" y="0"/>
                    <a:pt x="140" y="0"/>
                  </a:cubicBezTo>
                  <a:cubicBezTo>
                    <a:pt x="141" y="0"/>
                    <a:pt x="143" y="2"/>
                    <a:pt x="143" y="3"/>
                  </a:cubicBezTo>
                  <a:cubicBezTo>
                    <a:pt x="143" y="78"/>
                    <a:pt x="143" y="78"/>
                    <a:pt x="143" y="78"/>
                  </a:cubicBezTo>
                  <a:cubicBezTo>
                    <a:pt x="143" y="87"/>
                    <a:pt x="136" y="95"/>
                    <a:pt x="127" y="95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49" name="Freeform 62">
              <a:extLst/>
            </p:cNvPr>
            <p:cNvSpPr>
              <a:spLocks/>
            </p:cNvSpPr>
            <p:nvPr/>
          </p:nvSpPr>
          <p:spPr bwMode="auto">
            <a:xfrm>
              <a:off x="8756651" y="2882901"/>
              <a:ext cx="769938" cy="330200"/>
            </a:xfrm>
            <a:custGeom>
              <a:avLst/>
              <a:gdLst>
                <a:gd name="T0" fmla="*/ 188 w 191"/>
                <a:gd name="T1" fmla="*/ 82 h 82"/>
                <a:gd name="T2" fmla="*/ 186 w 191"/>
                <a:gd name="T3" fmla="*/ 81 h 82"/>
                <a:gd name="T4" fmla="*/ 98 w 191"/>
                <a:gd name="T5" fmla="*/ 8 h 82"/>
                <a:gd name="T6" fmla="*/ 93 w 191"/>
                <a:gd name="T7" fmla="*/ 8 h 82"/>
                <a:gd name="T8" fmla="*/ 6 w 191"/>
                <a:gd name="T9" fmla="*/ 81 h 82"/>
                <a:gd name="T10" fmla="*/ 1 w 191"/>
                <a:gd name="T11" fmla="*/ 81 h 82"/>
                <a:gd name="T12" fmla="*/ 2 w 191"/>
                <a:gd name="T13" fmla="*/ 76 h 82"/>
                <a:gd name="T14" fmla="*/ 89 w 191"/>
                <a:gd name="T15" fmla="*/ 3 h 82"/>
                <a:gd name="T16" fmla="*/ 102 w 191"/>
                <a:gd name="T17" fmla="*/ 3 h 82"/>
                <a:gd name="T18" fmla="*/ 190 w 191"/>
                <a:gd name="T19" fmla="*/ 76 h 82"/>
                <a:gd name="T20" fmla="*/ 190 w 191"/>
                <a:gd name="T21" fmla="*/ 81 h 82"/>
                <a:gd name="T22" fmla="*/ 188 w 191"/>
                <a:gd name="T2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" h="82">
                  <a:moveTo>
                    <a:pt x="188" y="82"/>
                  </a:moveTo>
                  <a:cubicBezTo>
                    <a:pt x="187" y="82"/>
                    <a:pt x="186" y="82"/>
                    <a:pt x="186" y="81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7" y="7"/>
                    <a:pt x="95" y="6"/>
                    <a:pt x="93" y="8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4" y="82"/>
                    <a:pt x="2" y="82"/>
                    <a:pt x="1" y="81"/>
                  </a:cubicBezTo>
                  <a:cubicBezTo>
                    <a:pt x="0" y="80"/>
                    <a:pt x="0" y="78"/>
                    <a:pt x="2" y="76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93" y="0"/>
                    <a:pt x="99" y="0"/>
                    <a:pt x="102" y="3"/>
                  </a:cubicBezTo>
                  <a:cubicBezTo>
                    <a:pt x="190" y="76"/>
                    <a:pt x="190" y="76"/>
                    <a:pt x="190" y="76"/>
                  </a:cubicBezTo>
                  <a:cubicBezTo>
                    <a:pt x="191" y="78"/>
                    <a:pt x="191" y="80"/>
                    <a:pt x="190" y="81"/>
                  </a:cubicBezTo>
                  <a:cubicBezTo>
                    <a:pt x="190" y="82"/>
                    <a:pt x="189" y="82"/>
                    <a:pt x="188" y="8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50" name="Freeform 63">
              <a:extLst/>
            </p:cNvPr>
            <p:cNvSpPr>
              <a:spLocks noEditPoints="1"/>
            </p:cNvSpPr>
            <p:nvPr/>
          </p:nvSpPr>
          <p:spPr bwMode="auto">
            <a:xfrm>
              <a:off x="8659813" y="2697163"/>
              <a:ext cx="955675" cy="334963"/>
            </a:xfrm>
            <a:custGeom>
              <a:avLst/>
              <a:gdLst>
                <a:gd name="T0" fmla="*/ 220 w 237"/>
                <a:gd name="T1" fmla="*/ 83 h 83"/>
                <a:gd name="T2" fmla="*/ 217 w 237"/>
                <a:gd name="T3" fmla="*/ 81 h 83"/>
                <a:gd name="T4" fmla="*/ 218 w 237"/>
                <a:gd name="T5" fmla="*/ 77 h 83"/>
                <a:gd name="T6" fmla="*/ 232 w 237"/>
                <a:gd name="T7" fmla="*/ 69 h 83"/>
                <a:gd name="T8" fmla="*/ 236 w 237"/>
                <a:gd name="T9" fmla="*/ 70 h 83"/>
                <a:gd name="T10" fmla="*/ 235 w 237"/>
                <a:gd name="T11" fmla="*/ 74 h 83"/>
                <a:gd name="T12" fmla="*/ 221 w 237"/>
                <a:gd name="T13" fmla="*/ 83 h 83"/>
                <a:gd name="T14" fmla="*/ 220 w 237"/>
                <a:gd name="T15" fmla="*/ 83 h 83"/>
                <a:gd name="T16" fmla="*/ 18 w 237"/>
                <a:gd name="T17" fmla="*/ 83 h 83"/>
                <a:gd name="T18" fmla="*/ 16 w 237"/>
                <a:gd name="T19" fmla="*/ 83 h 83"/>
                <a:gd name="T20" fmla="*/ 2 w 237"/>
                <a:gd name="T21" fmla="*/ 74 h 83"/>
                <a:gd name="T22" fmla="*/ 1 w 237"/>
                <a:gd name="T23" fmla="*/ 70 h 83"/>
                <a:gd name="T24" fmla="*/ 5 w 237"/>
                <a:gd name="T25" fmla="*/ 69 h 83"/>
                <a:gd name="T26" fmla="*/ 19 w 237"/>
                <a:gd name="T27" fmla="*/ 77 h 83"/>
                <a:gd name="T28" fmla="*/ 20 w 237"/>
                <a:gd name="T29" fmla="*/ 81 h 83"/>
                <a:gd name="T30" fmla="*/ 18 w 237"/>
                <a:gd name="T31" fmla="*/ 83 h 83"/>
                <a:gd name="T32" fmla="*/ 119 w 237"/>
                <a:gd name="T33" fmla="*/ 23 h 83"/>
                <a:gd name="T34" fmla="*/ 116 w 237"/>
                <a:gd name="T35" fmla="*/ 19 h 83"/>
                <a:gd name="T36" fmla="*/ 116 w 237"/>
                <a:gd name="T37" fmla="*/ 3 h 83"/>
                <a:gd name="T38" fmla="*/ 119 w 237"/>
                <a:gd name="T39" fmla="*/ 0 h 83"/>
                <a:gd name="T40" fmla="*/ 122 w 237"/>
                <a:gd name="T41" fmla="*/ 3 h 83"/>
                <a:gd name="T42" fmla="*/ 122 w 237"/>
                <a:gd name="T43" fmla="*/ 19 h 83"/>
                <a:gd name="T44" fmla="*/ 119 w 237"/>
                <a:gd name="T45" fmla="*/ 2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7" h="83">
                  <a:moveTo>
                    <a:pt x="220" y="83"/>
                  </a:moveTo>
                  <a:cubicBezTo>
                    <a:pt x="219" y="83"/>
                    <a:pt x="218" y="82"/>
                    <a:pt x="217" y="81"/>
                  </a:cubicBezTo>
                  <a:cubicBezTo>
                    <a:pt x="216" y="80"/>
                    <a:pt x="217" y="78"/>
                    <a:pt x="218" y="77"/>
                  </a:cubicBezTo>
                  <a:cubicBezTo>
                    <a:pt x="232" y="69"/>
                    <a:pt x="232" y="69"/>
                    <a:pt x="232" y="69"/>
                  </a:cubicBezTo>
                  <a:cubicBezTo>
                    <a:pt x="234" y="68"/>
                    <a:pt x="236" y="68"/>
                    <a:pt x="236" y="70"/>
                  </a:cubicBezTo>
                  <a:cubicBezTo>
                    <a:pt x="237" y="71"/>
                    <a:pt x="237" y="73"/>
                    <a:pt x="235" y="74"/>
                  </a:cubicBezTo>
                  <a:cubicBezTo>
                    <a:pt x="221" y="83"/>
                    <a:pt x="221" y="83"/>
                    <a:pt x="221" y="83"/>
                  </a:cubicBezTo>
                  <a:cubicBezTo>
                    <a:pt x="221" y="83"/>
                    <a:pt x="220" y="83"/>
                    <a:pt x="220" y="83"/>
                  </a:cubicBezTo>
                  <a:close/>
                  <a:moveTo>
                    <a:pt x="18" y="83"/>
                  </a:moveTo>
                  <a:cubicBezTo>
                    <a:pt x="17" y="83"/>
                    <a:pt x="17" y="83"/>
                    <a:pt x="16" y="8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3"/>
                    <a:pt x="0" y="71"/>
                    <a:pt x="1" y="70"/>
                  </a:cubicBezTo>
                  <a:cubicBezTo>
                    <a:pt x="2" y="68"/>
                    <a:pt x="4" y="68"/>
                    <a:pt x="5" y="69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21" y="78"/>
                    <a:pt x="21" y="80"/>
                    <a:pt x="20" y="81"/>
                  </a:cubicBezTo>
                  <a:cubicBezTo>
                    <a:pt x="20" y="82"/>
                    <a:pt x="19" y="83"/>
                    <a:pt x="18" y="83"/>
                  </a:cubicBezTo>
                  <a:close/>
                  <a:moveTo>
                    <a:pt x="119" y="23"/>
                  </a:moveTo>
                  <a:cubicBezTo>
                    <a:pt x="117" y="23"/>
                    <a:pt x="116" y="21"/>
                    <a:pt x="116" y="19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"/>
                    <a:pt x="117" y="0"/>
                    <a:pt x="119" y="0"/>
                  </a:cubicBezTo>
                  <a:cubicBezTo>
                    <a:pt x="121" y="0"/>
                    <a:pt x="122" y="2"/>
                    <a:pt x="122" y="3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122" y="21"/>
                    <a:pt x="121" y="23"/>
                    <a:pt x="119" y="2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51" name="Groupe 850">
            <a:extLst/>
          </p:cNvPr>
          <p:cNvGrpSpPr/>
          <p:nvPr/>
        </p:nvGrpSpPr>
        <p:grpSpPr>
          <a:xfrm>
            <a:off x="5761168" y="3746634"/>
            <a:ext cx="412581" cy="407038"/>
            <a:chOff x="6194426" y="3965576"/>
            <a:chExt cx="827088" cy="815975"/>
          </a:xfrm>
          <a:solidFill>
            <a:srgbClr val="333333"/>
          </a:solidFill>
        </p:grpSpPr>
        <p:sp>
          <p:nvSpPr>
            <p:cNvPr id="852" name="Freeform 64">
              <a:extLst/>
            </p:cNvPr>
            <p:cNvSpPr>
              <a:spLocks noEditPoints="1"/>
            </p:cNvSpPr>
            <p:nvPr/>
          </p:nvSpPr>
          <p:spPr bwMode="auto">
            <a:xfrm>
              <a:off x="6581776" y="4078288"/>
              <a:ext cx="439738" cy="444500"/>
            </a:xfrm>
            <a:custGeom>
              <a:avLst/>
              <a:gdLst>
                <a:gd name="T0" fmla="*/ 101 w 109"/>
                <a:gd name="T1" fmla="*/ 110 h 110"/>
                <a:gd name="T2" fmla="*/ 88 w 109"/>
                <a:gd name="T3" fmla="*/ 110 h 110"/>
                <a:gd name="T4" fmla="*/ 83 w 109"/>
                <a:gd name="T5" fmla="*/ 106 h 110"/>
                <a:gd name="T6" fmla="*/ 80 w 109"/>
                <a:gd name="T7" fmla="*/ 96 h 110"/>
                <a:gd name="T8" fmla="*/ 72 w 109"/>
                <a:gd name="T9" fmla="*/ 95 h 110"/>
                <a:gd name="T10" fmla="*/ 68 w 109"/>
                <a:gd name="T11" fmla="*/ 90 h 110"/>
                <a:gd name="T12" fmla="*/ 67 w 109"/>
                <a:gd name="T13" fmla="*/ 82 h 110"/>
                <a:gd name="T14" fmla="*/ 57 w 109"/>
                <a:gd name="T15" fmla="*/ 81 h 110"/>
                <a:gd name="T16" fmla="*/ 55 w 109"/>
                <a:gd name="T17" fmla="*/ 80 h 110"/>
                <a:gd name="T18" fmla="*/ 40 w 109"/>
                <a:gd name="T19" fmla="*/ 63 h 110"/>
                <a:gd name="T20" fmla="*/ 32 w 109"/>
                <a:gd name="T21" fmla="*/ 64 h 110"/>
                <a:gd name="T22" fmla="*/ 0 w 109"/>
                <a:gd name="T23" fmla="*/ 32 h 110"/>
                <a:gd name="T24" fmla="*/ 32 w 109"/>
                <a:gd name="T25" fmla="*/ 0 h 110"/>
                <a:gd name="T26" fmla="*/ 64 w 109"/>
                <a:gd name="T27" fmla="*/ 32 h 110"/>
                <a:gd name="T28" fmla="*/ 63 w 109"/>
                <a:gd name="T29" fmla="*/ 39 h 110"/>
                <a:gd name="T30" fmla="*/ 105 w 109"/>
                <a:gd name="T31" fmla="*/ 84 h 110"/>
                <a:gd name="T32" fmla="*/ 108 w 109"/>
                <a:gd name="T33" fmla="*/ 90 h 110"/>
                <a:gd name="T34" fmla="*/ 109 w 109"/>
                <a:gd name="T35" fmla="*/ 101 h 110"/>
                <a:gd name="T36" fmla="*/ 102 w 109"/>
                <a:gd name="T37" fmla="*/ 110 h 110"/>
                <a:gd name="T38" fmla="*/ 101 w 109"/>
                <a:gd name="T39" fmla="*/ 110 h 110"/>
                <a:gd name="T40" fmla="*/ 89 w 109"/>
                <a:gd name="T41" fmla="*/ 104 h 110"/>
                <a:gd name="T42" fmla="*/ 89 w 109"/>
                <a:gd name="T43" fmla="*/ 104 h 110"/>
                <a:gd name="T44" fmla="*/ 89 w 109"/>
                <a:gd name="T45" fmla="*/ 104 h 110"/>
                <a:gd name="T46" fmla="*/ 89 w 109"/>
                <a:gd name="T47" fmla="*/ 104 h 110"/>
                <a:gd name="T48" fmla="*/ 101 w 109"/>
                <a:gd name="T49" fmla="*/ 104 h 110"/>
                <a:gd name="T50" fmla="*/ 103 w 109"/>
                <a:gd name="T51" fmla="*/ 102 h 110"/>
                <a:gd name="T52" fmla="*/ 102 w 109"/>
                <a:gd name="T53" fmla="*/ 91 h 110"/>
                <a:gd name="T54" fmla="*/ 101 w 109"/>
                <a:gd name="T55" fmla="*/ 88 h 110"/>
                <a:gd name="T56" fmla="*/ 57 w 109"/>
                <a:gd name="T57" fmla="*/ 42 h 110"/>
                <a:gd name="T58" fmla="*/ 56 w 109"/>
                <a:gd name="T59" fmla="*/ 39 h 110"/>
                <a:gd name="T60" fmla="*/ 57 w 109"/>
                <a:gd name="T61" fmla="*/ 33 h 110"/>
                <a:gd name="T62" fmla="*/ 32 w 109"/>
                <a:gd name="T63" fmla="*/ 7 h 110"/>
                <a:gd name="T64" fmla="*/ 7 w 109"/>
                <a:gd name="T65" fmla="*/ 32 h 110"/>
                <a:gd name="T66" fmla="*/ 32 w 109"/>
                <a:gd name="T67" fmla="*/ 58 h 110"/>
                <a:gd name="T68" fmla="*/ 40 w 109"/>
                <a:gd name="T69" fmla="*/ 57 h 110"/>
                <a:gd name="T70" fmla="*/ 44 w 109"/>
                <a:gd name="T71" fmla="*/ 58 h 110"/>
                <a:gd name="T72" fmla="*/ 45 w 109"/>
                <a:gd name="T73" fmla="*/ 59 h 110"/>
                <a:gd name="T74" fmla="*/ 59 w 109"/>
                <a:gd name="T75" fmla="*/ 75 h 110"/>
                <a:gd name="T76" fmla="*/ 70 w 109"/>
                <a:gd name="T77" fmla="*/ 76 h 110"/>
                <a:gd name="T78" fmla="*/ 73 w 109"/>
                <a:gd name="T79" fmla="*/ 79 h 110"/>
                <a:gd name="T80" fmla="*/ 74 w 109"/>
                <a:gd name="T81" fmla="*/ 89 h 110"/>
                <a:gd name="T82" fmla="*/ 83 w 109"/>
                <a:gd name="T83" fmla="*/ 90 h 110"/>
                <a:gd name="T84" fmla="*/ 86 w 109"/>
                <a:gd name="T85" fmla="*/ 92 h 110"/>
                <a:gd name="T86" fmla="*/ 89 w 109"/>
                <a:gd name="T87" fmla="*/ 104 h 110"/>
                <a:gd name="T88" fmla="*/ 74 w 109"/>
                <a:gd name="T89" fmla="*/ 89 h 110"/>
                <a:gd name="T90" fmla="*/ 74 w 109"/>
                <a:gd name="T91" fmla="*/ 89 h 110"/>
                <a:gd name="T92" fmla="*/ 74 w 109"/>
                <a:gd name="T93" fmla="*/ 8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9" h="110">
                  <a:moveTo>
                    <a:pt x="101" y="110"/>
                  </a:moveTo>
                  <a:cubicBezTo>
                    <a:pt x="88" y="110"/>
                    <a:pt x="88" y="110"/>
                    <a:pt x="88" y="110"/>
                  </a:cubicBezTo>
                  <a:cubicBezTo>
                    <a:pt x="85" y="110"/>
                    <a:pt x="83" y="108"/>
                    <a:pt x="83" y="10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72" y="95"/>
                    <a:pt x="72" y="95"/>
                    <a:pt x="72" y="95"/>
                  </a:cubicBezTo>
                  <a:cubicBezTo>
                    <a:pt x="70" y="94"/>
                    <a:pt x="68" y="93"/>
                    <a:pt x="68" y="90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7" y="81"/>
                    <a:pt x="56" y="81"/>
                    <a:pt x="55" y="80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38" y="64"/>
                    <a:pt x="35" y="65"/>
                    <a:pt x="32" y="64"/>
                  </a:cubicBezTo>
                  <a:cubicBezTo>
                    <a:pt x="15" y="64"/>
                    <a:pt x="0" y="50"/>
                    <a:pt x="0" y="32"/>
                  </a:cubicBezTo>
                  <a:cubicBezTo>
                    <a:pt x="0" y="15"/>
                    <a:pt x="15" y="0"/>
                    <a:pt x="32" y="0"/>
                  </a:cubicBezTo>
                  <a:cubicBezTo>
                    <a:pt x="49" y="0"/>
                    <a:pt x="64" y="15"/>
                    <a:pt x="64" y="32"/>
                  </a:cubicBezTo>
                  <a:cubicBezTo>
                    <a:pt x="64" y="35"/>
                    <a:pt x="63" y="37"/>
                    <a:pt x="63" y="39"/>
                  </a:cubicBezTo>
                  <a:cubicBezTo>
                    <a:pt x="70" y="47"/>
                    <a:pt x="84" y="62"/>
                    <a:pt x="105" y="84"/>
                  </a:cubicBezTo>
                  <a:cubicBezTo>
                    <a:pt x="107" y="86"/>
                    <a:pt x="108" y="88"/>
                    <a:pt x="108" y="90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09" y="106"/>
                    <a:pt x="106" y="110"/>
                    <a:pt x="102" y="110"/>
                  </a:cubicBezTo>
                  <a:cubicBezTo>
                    <a:pt x="102" y="110"/>
                    <a:pt x="101" y="110"/>
                    <a:pt x="101" y="110"/>
                  </a:cubicBezTo>
                  <a:close/>
                  <a:moveTo>
                    <a:pt x="89" y="104"/>
                  </a:moveTo>
                  <a:cubicBezTo>
                    <a:pt x="89" y="104"/>
                    <a:pt x="89" y="104"/>
                    <a:pt x="89" y="104"/>
                  </a:cubicBezTo>
                  <a:cubicBezTo>
                    <a:pt x="89" y="104"/>
                    <a:pt x="89" y="104"/>
                    <a:pt x="89" y="104"/>
                  </a:cubicBezTo>
                  <a:close/>
                  <a:moveTo>
                    <a:pt x="89" y="104"/>
                  </a:moveTo>
                  <a:cubicBezTo>
                    <a:pt x="101" y="104"/>
                    <a:pt x="101" y="104"/>
                    <a:pt x="101" y="104"/>
                  </a:cubicBezTo>
                  <a:cubicBezTo>
                    <a:pt x="102" y="104"/>
                    <a:pt x="103" y="103"/>
                    <a:pt x="103" y="102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0"/>
                    <a:pt x="101" y="89"/>
                    <a:pt x="101" y="88"/>
                  </a:cubicBezTo>
                  <a:cubicBezTo>
                    <a:pt x="78" y="65"/>
                    <a:pt x="63" y="50"/>
                    <a:pt x="57" y="42"/>
                  </a:cubicBezTo>
                  <a:cubicBezTo>
                    <a:pt x="56" y="42"/>
                    <a:pt x="56" y="41"/>
                    <a:pt x="56" y="39"/>
                  </a:cubicBezTo>
                  <a:cubicBezTo>
                    <a:pt x="57" y="37"/>
                    <a:pt x="57" y="35"/>
                    <a:pt x="57" y="33"/>
                  </a:cubicBezTo>
                  <a:cubicBezTo>
                    <a:pt x="57" y="18"/>
                    <a:pt x="46" y="7"/>
                    <a:pt x="32" y="7"/>
                  </a:cubicBezTo>
                  <a:cubicBezTo>
                    <a:pt x="18" y="7"/>
                    <a:pt x="7" y="18"/>
                    <a:pt x="7" y="32"/>
                  </a:cubicBezTo>
                  <a:cubicBezTo>
                    <a:pt x="7" y="47"/>
                    <a:pt x="18" y="58"/>
                    <a:pt x="32" y="58"/>
                  </a:cubicBezTo>
                  <a:cubicBezTo>
                    <a:pt x="35" y="58"/>
                    <a:pt x="38" y="58"/>
                    <a:pt x="40" y="57"/>
                  </a:cubicBezTo>
                  <a:cubicBezTo>
                    <a:pt x="42" y="56"/>
                    <a:pt x="43" y="57"/>
                    <a:pt x="44" y="58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1" y="77"/>
                    <a:pt x="72" y="78"/>
                    <a:pt x="73" y="79"/>
                  </a:cubicBezTo>
                  <a:cubicBezTo>
                    <a:pt x="74" y="89"/>
                    <a:pt x="74" y="89"/>
                    <a:pt x="74" y="89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5" y="90"/>
                    <a:pt x="86" y="91"/>
                    <a:pt x="86" y="92"/>
                  </a:cubicBezTo>
                  <a:lnTo>
                    <a:pt x="89" y="104"/>
                  </a:lnTo>
                  <a:close/>
                  <a:moveTo>
                    <a:pt x="74" y="89"/>
                  </a:moveTo>
                  <a:cubicBezTo>
                    <a:pt x="74" y="89"/>
                    <a:pt x="74" y="89"/>
                    <a:pt x="74" y="89"/>
                  </a:cubicBezTo>
                  <a:cubicBezTo>
                    <a:pt x="74" y="89"/>
                    <a:pt x="74" y="89"/>
                    <a:pt x="74" y="89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53" name="Freeform 65">
              <a:extLst/>
            </p:cNvPr>
            <p:cNvSpPr>
              <a:spLocks/>
            </p:cNvSpPr>
            <p:nvPr/>
          </p:nvSpPr>
          <p:spPr bwMode="auto">
            <a:xfrm>
              <a:off x="6600826" y="3965576"/>
              <a:ext cx="254000" cy="258763"/>
            </a:xfrm>
            <a:custGeom>
              <a:avLst/>
              <a:gdLst>
                <a:gd name="T0" fmla="*/ 32 w 63"/>
                <a:gd name="T1" fmla="*/ 64 h 64"/>
                <a:gd name="T2" fmla="*/ 26 w 63"/>
                <a:gd name="T3" fmla="*/ 63 h 64"/>
                <a:gd name="T4" fmla="*/ 24 w 63"/>
                <a:gd name="T5" fmla="*/ 60 h 64"/>
                <a:gd name="T6" fmla="*/ 27 w 63"/>
                <a:gd name="T7" fmla="*/ 57 h 64"/>
                <a:gd name="T8" fmla="*/ 32 w 63"/>
                <a:gd name="T9" fmla="*/ 57 h 64"/>
                <a:gd name="T10" fmla="*/ 57 w 63"/>
                <a:gd name="T11" fmla="*/ 32 h 64"/>
                <a:gd name="T12" fmla="*/ 32 w 63"/>
                <a:gd name="T13" fmla="*/ 6 h 64"/>
                <a:gd name="T14" fmla="*/ 7 w 63"/>
                <a:gd name="T15" fmla="*/ 28 h 64"/>
                <a:gd name="T16" fmla="*/ 3 w 63"/>
                <a:gd name="T17" fmla="*/ 30 h 64"/>
                <a:gd name="T18" fmla="*/ 1 w 63"/>
                <a:gd name="T19" fmla="*/ 27 h 64"/>
                <a:gd name="T20" fmla="*/ 32 w 63"/>
                <a:gd name="T21" fmla="*/ 0 h 64"/>
                <a:gd name="T22" fmla="*/ 63 w 63"/>
                <a:gd name="T23" fmla="*/ 32 h 64"/>
                <a:gd name="T24" fmla="*/ 32 w 63"/>
                <a:gd name="T2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4">
                  <a:moveTo>
                    <a:pt x="32" y="64"/>
                  </a:moveTo>
                  <a:cubicBezTo>
                    <a:pt x="30" y="64"/>
                    <a:pt x="28" y="64"/>
                    <a:pt x="26" y="63"/>
                  </a:cubicBezTo>
                  <a:cubicBezTo>
                    <a:pt x="25" y="63"/>
                    <a:pt x="24" y="61"/>
                    <a:pt x="24" y="60"/>
                  </a:cubicBezTo>
                  <a:cubicBezTo>
                    <a:pt x="24" y="58"/>
                    <a:pt x="26" y="57"/>
                    <a:pt x="27" y="57"/>
                  </a:cubicBezTo>
                  <a:cubicBezTo>
                    <a:pt x="29" y="57"/>
                    <a:pt x="30" y="57"/>
                    <a:pt x="32" y="57"/>
                  </a:cubicBezTo>
                  <a:cubicBezTo>
                    <a:pt x="46" y="57"/>
                    <a:pt x="57" y="46"/>
                    <a:pt x="57" y="32"/>
                  </a:cubicBezTo>
                  <a:cubicBezTo>
                    <a:pt x="57" y="18"/>
                    <a:pt x="46" y="6"/>
                    <a:pt x="32" y="6"/>
                  </a:cubicBezTo>
                  <a:cubicBezTo>
                    <a:pt x="19" y="6"/>
                    <a:pt x="9" y="15"/>
                    <a:pt x="7" y="28"/>
                  </a:cubicBezTo>
                  <a:cubicBezTo>
                    <a:pt x="7" y="29"/>
                    <a:pt x="5" y="31"/>
                    <a:pt x="3" y="30"/>
                  </a:cubicBezTo>
                  <a:cubicBezTo>
                    <a:pt x="1" y="30"/>
                    <a:pt x="0" y="29"/>
                    <a:pt x="1" y="27"/>
                  </a:cubicBezTo>
                  <a:cubicBezTo>
                    <a:pt x="3" y="11"/>
                    <a:pt x="16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cubicBezTo>
                    <a:pt x="63" y="49"/>
                    <a:pt x="49" y="64"/>
                    <a:pt x="32" y="6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54" name="Freeform 66">
              <a:extLst/>
            </p:cNvPr>
            <p:cNvSpPr>
              <a:spLocks noEditPoints="1"/>
            </p:cNvSpPr>
            <p:nvPr/>
          </p:nvSpPr>
          <p:spPr bwMode="auto">
            <a:xfrm>
              <a:off x="6642101" y="4148138"/>
              <a:ext cx="80963" cy="84138"/>
            </a:xfrm>
            <a:custGeom>
              <a:avLst/>
              <a:gdLst>
                <a:gd name="T0" fmla="*/ 10 w 20"/>
                <a:gd name="T1" fmla="*/ 21 h 21"/>
                <a:gd name="T2" fmla="*/ 0 w 20"/>
                <a:gd name="T3" fmla="*/ 11 h 21"/>
                <a:gd name="T4" fmla="*/ 10 w 20"/>
                <a:gd name="T5" fmla="*/ 0 h 21"/>
                <a:gd name="T6" fmla="*/ 20 w 20"/>
                <a:gd name="T7" fmla="*/ 11 h 21"/>
                <a:gd name="T8" fmla="*/ 10 w 20"/>
                <a:gd name="T9" fmla="*/ 21 h 21"/>
                <a:gd name="T10" fmla="*/ 10 w 20"/>
                <a:gd name="T11" fmla="*/ 7 h 21"/>
                <a:gd name="T12" fmla="*/ 6 w 20"/>
                <a:gd name="T13" fmla="*/ 11 h 21"/>
                <a:gd name="T14" fmla="*/ 10 w 20"/>
                <a:gd name="T15" fmla="*/ 15 h 21"/>
                <a:gd name="T16" fmla="*/ 14 w 20"/>
                <a:gd name="T17" fmla="*/ 11 h 21"/>
                <a:gd name="T18" fmla="*/ 10 w 20"/>
                <a:gd name="T19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4" y="21"/>
                    <a:pt x="0" y="16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6" y="0"/>
                    <a:pt x="20" y="5"/>
                    <a:pt x="20" y="11"/>
                  </a:cubicBezTo>
                  <a:cubicBezTo>
                    <a:pt x="20" y="16"/>
                    <a:pt x="16" y="21"/>
                    <a:pt x="10" y="21"/>
                  </a:cubicBezTo>
                  <a:close/>
                  <a:moveTo>
                    <a:pt x="10" y="7"/>
                  </a:moveTo>
                  <a:cubicBezTo>
                    <a:pt x="8" y="7"/>
                    <a:pt x="6" y="8"/>
                    <a:pt x="6" y="11"/>
                  </a:cubicBezTo>
                  <a:cubicBezTo>
                    <a:pt x="6" y="13"/>
                    <a:pt x="8" y="15"/>
                    <a:pt x="10" y="15"/>
                  </a:cubicBezTo>
                  <a:cubicBezTo>
                    <a:pt x="12" y="15"/>
                    <a:pt x="14" y="13"/>
                    <a:pt x="14" y="11"/>
                  </a:cubicBezTo>
                  <a:cubicBezTo>
                    <a:pt x="14" y="8"/>
                    <a:pt x="12" y="7"/>
                    <a:pt x="10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55" name="Freeform 67">
              <a:extLst/>
            </p:cNvPr>
            <p:cNvSpPr>
              <a:spLocks/>
            </p:cNvSpPr>
            <p:nvPr/>
          </p:nvSpPr>
          <p:spPr bwMode="auto">
            <a:xfrm>
              <a:off x="6257926" y="4579938"/>
              <a:ext cx="319088" cy="201613"/>
            </a:xfrm>
            <a:custGeom>
              <a:avLst/>
              <a:gdLst>
                <a:gd name="T0" fmla="*/ 10 w 79"/>
                <a:gd name="T1" fmla="*/ 50 h 50"/>
                <a:gd name="T2" fmla="*/ 3 w 79"/>
                <a:gd name="T3" fmla="*/ 47 h 50"/>
                <a:gd name="T4" fmla="*/ 0 w 79"/>
                <a:gd name="T5" fmla="*/ 40 h 50"/>
                <a:gd name="T6" fmla="*/ 0 w 79"/>
                <a:gd name="T7" fmla="*/ 3 h 50"/>
                <a:gd name="T8" fmla="*/ 4 w 79"/>
                <a:gd name="T9" fmla="*/ 0 h 50"/>
                <a:gd name="T10" fmla="*/ 7 w 79"/>
                <a:gd name="T11" fmla="*/ 3 h 50"/>
                <a:gd name="T12" fmla="*/ 7 w 79"/>
                <a:gd name="T13" fmla="*/ 40 h 50"/>
                <a:gd name="T14" fmla="*/ 8 w 79"/>
                <a:gd name="T15" fmla="*/ 43 h 50"/>
                <a:gd name="T16" fmla="*/ 10 w 79"/>
                <a:gd name="T17" fmla="*/ 44 h 50"/>
                <a:gd name="T18" fmla="*/ 69 w 79"/>
                <a:gd name="T19" fmla="*/ 44 h 50"/>
                <a:gd name="T20" fmla="*/ 72 w 79"/>
                <a:gd name="T21" fmla="*/ 40 h 50"/>
                <a:gd name="T22" fmla="*/ 72 w 79"/>
                <a:gd name="T23" fmla="*/ 3 h 50"/>
                <a:gd name="T24" fmla="*/ 76 w 79"/>
                <a:gd name="T25" fmla="*/ 0 h 50"/>
                <a:gd name="T26" fmla="*/ 79 w 79"/>
                <a:gd name="T27" fmla="*/ 3 h 50"/>
                <a:gd name="T28" fmla="*/ 79 w 79"/>
                <a:gd name="T29" fmla="*/ 40 h 50"/>
                <a:gd name="T30" fmla="*/ 69 w 79"/>
                <a:gd name="T31" fmla="*/ 50 h 50"/>
                <a:gd name="T32" fmla="*/ 10 w 79"/>
                <a:gd name="T33" fmla="*/ 50 h 50"/>
                <a:gd name="T34" fmla="*/ 10 w 79"/>
                <a:gd name="T3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50">
                  <a:moveTo>
                    <a:pt x="10" y="50"/>
                  </a:moveTo>
                  <a:cubicBezTo>
                    <a:pt x="8" y="50"/>
                    <a:pt x="5" y="49"/>
                    <a:pt x="3" y="47"/>
                  </a:cubicBezTo>
                  <a:cubicBezTo>
                    <a:pt x="1" y="45"/>
                    <a:pt x="0" y="43"/>
                    <a:pt x="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1"/>
                    <a:pt x="7" y="42"/>
                    <a:pt x="8" y="43"/>
                  </a:cubicBezTo>
                  <a:cubicBezTo>
                    <a:pt x="9" y="43"/>
                    <a:pt x="9" y="44"/>
                    <a:pt x="10" y="44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1" y="44"/>
                    <a:pt x="72" y="42"/>
                    <a:pt x="72" y="40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1"/>
                    <a:pt x="74" y="0"/>
                    <a:pt x="76" y="0"/>
                  </a:cubicBezTo>
                  <a:cubicBezTo>
                    <a:pt x="77" y="0"/>
                    <a:pt x="79" y="1"/>
                    <a:pt x="79" y="3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6"/>
                    <a:pt x="74" y="50"/>
                    <a:pt x="6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56" name="Freeform 68">
              <a:extLst/>
            </p:cNvPr>
            <p:cNvSpPr>
              <a:spLocks/>
            </p:cNvSpPr>
            <p:nvPr/>
          </p:nvSpPr>
          <p:spPr bwMode="auto">
            <a:xfrm>
              <a:off x="6194426" y="4370388"/>
              <a:ext cx="447675" cy="188913"/>
            </a:xfrm>
            <a:custGeom>
              <a:avLst/>
              <a:gdLst>
                <a:gd name="T0" fmla="*/ 108 w 111"/>
                <a:gd name="T1" fmla="*/ 46 h 47"/>
                <a:gd name="T2" fmla="*/ 106 w 111"/>
                <a:gd name="T3" fmla="*/ 45 h 47"/>
                <a:gd name="T4" fmla="*/ 56 w 111"/>
                <a:gd name="T5" fmla="*/ 7 h 47"/>
                <a:gd name="T6" fmla="*/ 55 w 111"/>
                <a:gd name="T7" fmla="*/ 7 h 47"/>
                <a:gd name="T8" fmla="*/ 6 w 111"/>
                <a:gd name="T9" fmla="*/ 45 h 47"/>
                <a:gd name="T10" fmla="*/ 1 w 111"/>
                <a:gd name="T11" fmla="*/ 45 h 47"/>
                <a:gd name="T12" fmla="*/ 2 w 111"/>
                <a:gd name="T13" fmla="*/ 40 h 47"/>
                <a:gd name="T14" fmla="*/ 51 w 111"/>
                <a:gd name="T15" fmla="*/ 2 h 47"/>
                <a:gd name="T16" fmla="*/ 60 w 111"/>
                <a:gd name="T17" fmla="*/ 2 h 47"/>
                <a:gd name="T18" fmla="*/ 110 w 111"/>
                <a:gd name="T19" fmla="*/ 40 h 47"/>
                <a:gd name="T20" fmla="*/ 110 w 111"/>
                <a:gd name="T21" fmla="*/ 45 h 47"/>
                <a:gd name="T22" fmla="*/ 108 w 111"/>
                <a:gd name="T23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47">
                  <a:moveTo>
                    <a:pt x="108" y="46"/>
                  </a:moveTo>
                  <a:cubicBezTo>
                    <a:pt x="107" y="46"/>
                    <a:pt x="106" y="46"/>
                    <a:pt x="106" y="45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7"/>
                    <a:pt x="55" y="7"/>
                    <a:pt x="55" y="7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4" y="47"/>
                    <a:pt x="2" y="46"/>
                    <a:pt x="1" y="45"/>
                  </a:cubicBezTo>
                  <a:cubicBezTo>
                    <a:pt x="0" y="43"/>
                    <a:pt x="0" y="41"/>
                    <a:pt x="2" y="40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4" y="0"/>
                    <a:pt x="57" y="0"/>
                    <a:pt x="60" y="2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1" y="41"/>
                    <a:pt x="111" y="43"/>
                    <a:pt x="110" y="45"/>
                  </a:cubicBezTo>
                  <a:cubicBezTo>
                    <a:pt x="110" y="46"/>
                    <a:pt x="109" y="46"/>
                    <a:pt x="108" y="4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57" name="Groupe 856">
            <a:extLst/>
          </p:cNvPr>
          <p:cNvGrpSpPr/>
          <p:nvPr/>
        </p:nvGrpSpPr>
        <p:grpSpPr>
          <a:xfrm>
            <a:off x="3485060" y="3790981"/>
            <a:ext cx="471182" cy="318344"/>
            <a:chOff x="11060113" y="1552576"/>
            <a:chExt cx="944563" cy="638175"/>
          </a:xfrm>
          <a:solidFill>
            <a:srgbClr val="333333"/>
          </a:solidFill>
        </p:grpSpPr>
        <p:sp>
          <p:nvSpPr>
            <p:cNvPr id="858" name="Freeform 69">
              <a:extLst/>
            </p:cNvPr>
            <p:cNvSpPr>
              <a:spLocks noEditPoints="1"/>
            </p:cNvSpPr>
            <p:nvPr/>
          </p:nvSpPr>
          <p:spPr bwMode="auto">
            <a:xfrm>
              <a:off x="11606213" y="1665288"/>
              <a:ext cx="123825" cy="428625"/>
            </a:xfrm>
            <a:custGeom>
              <a:avLst/>
              <a:gdLst>
                <a:gd name="T0" fmla="*/ 27 w 31"/>
                <a:gd name="T1" fmla="*/ 106 h 106"/>
                <a:gd name="T2" fmla="*/ 24 w 31"/>
                <a:gd name="T3" fmla="*/ 103 h 106"/>
                <a:gd name="T4" fmla="*/ 24 w 31"/>
                <a:gd name="T5" fmla="*/ 83 h 106"/>
                <a:gd name="T6" fmla="*/ 27 w 31"/>
                <a:gd name="T7" fmla="*/ 80 h 106"/>
                <a:gd name="T8" fmla="*/ 31 w 31"/>
                <a:gd name="T9" fmla="*/ 83 h 106"/>
                <a:gd name="T10" fmla="*/ 31 w 31"/>
                <a:gd name="T11" fmla="*/ 103 h 106"/>
                <a:gd name="T12" fmla="*/ 27 w 31"/>
                <a:gd name="T13" fmla="*/ 106 h 106"/>
                <a:gd name="T14" fmla="*/ 3 w 31"/>
                <a:gd name="T15" fmla="*/ 106 h 106"/>
                <a:gd name="T16" fmla="*/ 0 w 31"/>
                <a:gd name="T17" fmla="*/ 103 h 106"/>
                <a:gd name="T18" fmla="*/ 0 w 31"/>
                <a:gd name="T19" fmla="*/ 83 h 106"/>
                <a:gd name="T20" fmla="*/ 3 w 31"/>
                <a:gd name="T21" fmla="*/ 80 h 106"/>
                <a:gd name="T22" fmla="*/ 7 w 31"/>
                <a:gd name="T23" fmla="*/ 83 h 106"/>
                <a:gd name="T24" fmla="*/ 7 w 31"/>
                <a:gd name="T25" fmla="*/ 103 h 106"/>
                <a:gd name="T26" fmla="*/ 3 w 31"/>
                <a:gd name="T27" fmla="*/ 106 h 106"/>
                <a:gd name="T28" fmla="*/ 27 w 31"/>
                <a:gd name="T29" fmla="*/ 66 h 106"/>
                <a:gd name="T30" fmla="*/ 24 w 31"/>
                <a:gd name="T31" fmla="*/ 63 h 106"/>
                <a:gd name="T32" fmla="*/ 24 w 31"/>
                <a:gd name="T33" fmla="*/ 43 h 106"/>
                <a:gd name="T34" fmla="*/ 27 w 31"/>
                <a:gd name="T35" fmla="*/ 40 h 106"/>
                <a:gd name="T36" fmla="*/ 31 w 31"/>
                <a:gd name="T37" fmla="*/ 43 h 106"/>
                <a:gd name="T38" fmla="*/ 31 w 31"/>
                <a:gd name="T39" fmla="*/ 63 h 106"/>
                <a:gd name="T40" fmla="*/ 27 w 31"/>
                <a:gd name="T41" fmla="*/ 66 h 106"/>
                <a:gd name="T42" fmla="*/ 3 w 31"/>
                <a:gd name="T43" fmla="*/ 66 h 106"/>
                <a:gd name="T44" fmla="*/ 0 w 31"/>
                <a:gd name="T45" fmla="*/ 63 h 106"/>
                <a:gd name="T46" fmla="*/ 0 w 31"/>
                <a:gd name="T47" fmla="*/ 43 h 106"/>
                <a:gd name="T48" fmla="*/ 3 w 31"/>
                <a:gd name="T49" fmla="*/ 40 h 106"/>
                <a:gd name="T50" fmla="*/ 7 w 31"/>
                <a:gd name="T51" fmla="*/ 43 h 106"/>
                <a:gd name="T52" fmla="*/ 7 w 31"/>
                <a:gd name="T53" fmla="*/ 63 h 106"/>
                <a:gd name="T54" fmla="*/ 3 w 31"/>
                <a:gd name="T55" fmla="*/ 66 h 106"/>
                <a:gd name="T56" fmla="*/ 27 w 31"/>
                <a:gd name="T57" fmla="*/ 26 h 106"/>
                <a:gd name="T58" fmla="*/ 24 w 31"/>
                <a:gd name="T59" fmla="*/ 23 h 106"/>
                <a:gd name="T60" fmla="*/ 24 w 31"/>
                <a:gd name="T61" fmla="*/ 3 h 106"/>
                <a:gd name="T62" fmla="*/ 27 w 31"/>
                <a:gd name="T63" fmla="*/ 0 h 106"/>
                <a:gd name="T64" fmla="*/ 31 w 31"/>
                <a:gd name="T65" fmla="*/ 3 h 106"/>
                <a:gd name="T66" fmla="*/ 31 w 31"/>
                <a:gd name="T67" fmla="*/ 23 h 106"/>
                <a:gd name="T68" fmla="*/ 27 w 31"/>
                <a:gd name="T69" fmla="*/ 26 h 106"/>
                <a:gd name="T70" fmla="*/ 3 w 31"/>
                <a:gd name="T71" fmla="*/ 26 h 106"/>
                <a:gd name="T72" fmla="*/ 0 w 31"/>
                <a:gd name="T73" fmla="*/ 23 h 106"/>
                <a:gd name="T74" fmla="*/ 0 w 31"/>
                <a:gd name="T75" fmla="*/ 3 h 106"/>
                <a:gd name="T76" fmla="*/ 3 w 31"/>
                <a:gd name="T77" fmla="*/ 0 h 106"/>
                <a:gd name="T78" fmla="*/ 7 w 31"/>
                <a:gd name="T79" fmla="*/ 3 h 106"/>
                <a:gd name="T80" fmla="*/ 7 w 31"/>
                <a:gd name="T81" fmla="*/ 23 h 106"/>
                <a:gd name="T82" fmla="*/ 3 w 31"/>
                <a:gd name="T83" fmla="*/ 2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" h="106">
                  <a:moveTo>
                    <a:pt x="27" y="106"/>
                  </a:moveTo>
                  <a:cubicBezTo>
                    <a:pt x="26" y="106"/>
                    <a:pt x="24" y="105"/>
                    <a:pt x="24" y="10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4" y="81"/>
                    <a:pt x="26" y="80"/>
                    <a:pt x="27" y="80"/>
                  </a:cubicBezTo>
                  <a:cubicBezTo>
                    <a:pt x="29" y="80"/>
                    <a:pt x="31" y="81"/>
                    <a:pt x="31" y="83"/>
                  </a:cubicBezTo>
                  <a:cubicBezTo>
                    <a:pt x="31" y="103"/>
                    <a:pt x="31" y="103"/>
                    <a:pt x="31" y="103"/>
                  </a:cubicBezTo>
                  <a:cubicBezTo>
                    <a:pt x="31" y="105"/>
                    <a:pt x="29" y="106"/>
                    <a:pt x="27" y="106"/>
                  </a:cubicBezTo>
                  <a:close/>
                  <a:moveTo>
                    <a:pt x="3" y="106"/>
                  </a:moveTo>
                  <a:cubicBezTo>
                    <a:pt x="2" y="106"/>
                    <a:pt x="0" y="105"/>
                    <a:pt x="0" y="10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1"/>
                    <a:pt x="2" y="80"/>
                    <a:pt x="3" y="80"/>
                  </a:cubicBezTo>
                  <a:cubicBezTo>
                    <a:pt x="5" y="80"/>
                    <a:pt x="7" y="81"/>
                    <a:pt x="7" y="8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5"/>
                    <a:pt x="5" y="106"/>
                    <a:pt x="3" y="106"/>
                  </a:cubicBezTo>
                  <a:close/>
                  <a:moveTo>
                    <a:pt x="27" y="66"/>
                  </a:moveTo>
                  <a:cubicBezTo>
                    <a:pt x="26" y="66"/>
                    <a:pt x="24" y="65"/>
                    <a:pt x="24" y="6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1"/>
                    <a:pt x="26" y="40"/>
                    <a:pt x="27" y="40"/>
                  </a:cubicBezTo>
                  <a:cubicBezTo>
                    <a:pt x="29" y="40"/>
                    <a:pt x="31" y="41"/>
                    <a:pt x="31" y="43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1" y="65"/>
                    <a:pt x="29" y="66"/>
                    <a:pt x="27" y="66"/>
                  </a:cubicBezTo>
                  <a:close/>
                  <a:moveTo>
                    <a:pt x="3" y="66"/>
                  </a:moveTo>
                  <a:cubicBezTo>
                    <a:pt x="2" y="66"/>
                    <a:pt x="0" y="65"/>
                    <a:pt x="0" y="6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1"/>
                    <a:pt x="2" y="40"/>
                    <a:pt x="3" y="40"/>
                  </a:cubicBezTo>
                  <a:cubicBezTo>
                    <a:pt x="5" y="40"/>
                    <a:pt x="7" y="41"/>
                    <a:pt x="7" y="4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5"/>
                    <a:pt x="5" y="66"/>
                    <a:pt x="3" y="66"/>
                  </a:cubicBezTo>
                  <a:close/>
                  <a:moveTo>
                    <a:pt x="27" y="26"/>
                  </a:moveTo>
                  <a:cubicBezTo>
                    <a:pt x="26" y="26"/>
                    <a:pt x="24" y="25"/>
                    <a:pt x="24" y="2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1"/>
                    <a:pt x="26" y="0"/>
                    <a:pt x="27" y="0"/>
                  </a:cubicBezTo>
                  <a:cubicBezTo>
                    <a:pt x="29" y="0"/>
                    <a:pt x="31" y="1"/>
                    <a:pt x="31" y="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5"/>
                    <a:pt x="29" y="26"/>
                    <a:pt x="27" y="26"/>
                  </a:cubicBezTo>
                  <a:close/>
                  <a:moveTo>
                    <a:pt x="3" y="26"/>
                  </a:moveTo>
                  <a:cubicBezTo>
                    <a:pt x="2" y="26"/>
                    <a:pt x="0" y="25"/>
                    <a:pt x="0" y="2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7" y="1"/>
                    <a:pt x="7" y="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5" y="26"/>
                    <a:pt x="3" y="2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59" name="Freeform 70">
              <a:extLst/>
            </p:cNvPr>
            <p:cNvSpPr>
              <a:spLocks noEditPoints="1"/>
            </p:cNvSpPr>
            <p:nvPr/>
          </p:nvSpPr>
          <p:spPr bwMode="auto">
            <a:xfrm>
              <a:off x="11125201" y="1552576"/>
              <a:ext cx="879475" cy="638175"/>
            </a:xfrm>
            <a:custGeom>
              <a:avLst/>
              <a:gdLst>
                <a:gd name="T0" fmla="*/ 10 w 218"/>
                <a:gd name="T1" fmla="*/ 158 h 158"/>
                <a:gd name="T2" fmla="*/ 0 w 218"/>
                <a:gd name="T3" fmla="*/ 148 h 158"/>
                <a:gd name="T4" fmla="*/ 0 w 218"/>
                <a:gd name="T5" fmla="*/ 111 h 158"/>
                <a:gd name="T6" fmla="*/ 3 w 218"/>
                <a:gd name="T7" fmla="*/ 108 h 158"/>
                <a:gd name="T8" fmla="*/ 6 w 218"/>
                <a:gd name="T9" fmla="*/ 111 h 158"/>
                <a:gd name="T10" fmla="*/ 6 w 218"/>
                <a:gd name="T11" fmla="*/ 148 h 158"/>
                <a:gd name="T12" fmla="*/ 10 w 218"/>
                <a:gd name="T13" fmla="*/ 152 h 158"/>
                <a:gd name="T14" fmla="*/ 10 w 218"/>
                <a:gd name="T15" fmla="*/ 152 h 158"/>
                <a:gd name="T16" fmla="*/ 68 w 218"/>
                <a:gd name="T17" fmla="*/ 152 h 158"/>
                <a:gd name="T18" fmla="*/ 72 w 218"/>
                <a:gd name="T19" fmla="*/ 148 h 158"/>
                <a:gd name="T20" fmla="*/ 72 w 218"/>
                <a:gd name="T21" fmla="*/ 111 h 158"/>
                <a:gd name="T22" fmla="*/ 75 w 218"/>
                <a:gd name="T23" fmla="*/ 108 h 158"/>
                <a:gd name="T24" fmla="*/ 78 w 218"/>
                <a:gd name="T25" fmla="*/ 111 h 158"/>
                <a:gd name="T26" fmla="*/ 78 w 218"/>
                <a:gd name="T27" fmla="*/ 148 h 158"/>
                <a:gd name="T28" fmla="*/ 68 w 218"/>
                <a:gd name="T29" fmla="*/ 158 h 158"/>
                <a:gd name="T30" fmla="*/ 10 w 218"/>
                <a:gd name="T31" fmla="*/ 158 h 158"/>
                <a:gd name="T32" fmla="*/ 10 w 218"/>
                <a:gd name="T33" fmla="*/ 158 h 158"/>
                <a:gd name="T34" fmla="*/ 215 w 218"/>
                <a:gd name="T35" fmla="*/ 158 h 158"/>
                <a:gd name="T36" fmla="*/ 212 w 218"/>
                <a:gd name="T37" fmla="*/ 155 h 158"/>
                <a:gd name="T38" fmla="*/ 212 w 218"/>
                <a:gd name="T39" fmla="*/ 75 h 158"/>
                <a:gd name="T40" fmla="*/ 207 w 218"/>
                <a:gd name="T41" fmla="*/ 70 h 158"/>
                <a:gd name="T42" fmla="*/ 178 w 218"/>
                <a:gd name="T43" fmla="*/ 70 h 158"/>
                <a:gd name="T44" fmla="*/ 178 w 218"/>
                <a:gd name="T45" fmla="*/ 155 h 158"/>
                <a:gd name="T46" fmla="*/ 175 w 218"/>
                <a:gd name="T47" fmla="*/ 158 h 158"/>
                <a:gd name="T48" fmla="*/ 172 w 218"/>
                <a:gd name="T49" fmla="*/ 155 h 158"/>
                <a:gd name="T50" fmla="*/ 172 w 218"/>
                <a:gd name="T51" fmla="*/ 11 h 158"/>
                <a:gd name="T52" fmla="*/ 167 w 218"/>
                <a:gd name="T53" fmla="*/ 6 h 158"/>
                <a:gd name="T54" fmla="*/ 91 w 218"/>
                <a:gd name="T55" fmla="*/ 6 h 158"/>
                <a:gd name="T56" fmla="*/ 88 w 218"/>
                <a:gd name="T57" fmla="*/ 3 h 158"/>
                <a:gd name="T58" fmla="*/ 91 w 218"/>
                <a:gd name="T59" fmla="*/ 0 h 158"/>
                <a:gd name="T60" fmla="*/ 167 w 218"/>
                <a:gd name="T61" fmla="*/ 0 h 158"/>
                <a:gd name="T62" fmla="*/ 178 w 218"/>
                <a:gd name="T63" fmla="*/ 11 h 158"/>
                <a:gd name="T64" fmla="*/ 178 w 218"/>
                <a:gd name="T65" fmla="*/ 64 h 158"/>
                <a:gd name="T66" fmla="*/ 207 w 218"/>
                <a:gd name="T67" fmla="*/ 64 h 158"/>
                <a:gd name="T68" fmla="*/ 218 w 218"/>
                <a:gd name="T69" fmla="*/ 75 h 158"/>
                <a:gd name="T70" fmla="*/ 218 w 218"/>
                <a:gd name="T71" fmla="*/ 155 h 158"/>
                <a:gd name="T72" fmla="*/ 215 w 218"/>
                <a:gd name="T73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8" h="158">
                  <a:moveTo>
                    <a:pt x="10" y="158"/>
                  </a:moveTo>
                  <a:cubicBezTo>
                    <a:pt x="5" y="158"/>
                    <a:pt x="0" y="154"/>
                    <a:pt x="0" y="148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9"/>
                    <a:pt x="1" y="108"/>
                    <a:pt x="3" y="108"/>
                  </a:cubicBezTo>
                  <a:cubicBezTo>
                    <a:pt x="5" y="108"/>
                    <a:pt x="6" y="109"/>
                    <a:pt x="6" y="111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6" y="150"/>
                    <a:pt x="8" y="152"/>
                    <a:pt x="10" y="152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68" y="152"/>
                    <a:pt x="68" y="152"/>
                    <a:pt x="68" y="152"/>
                  </a:cubicBezTo>
                  <a:cubicBezTo>
                    <a:pt x="70" y="152"/>
                    <a:pt x="72" y="150"/>
                    <a:pt x="72" y="14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109"/>
                    <a:pt x="73" y="108"/>
                    <a:pt x="75" y="108"/>
                  </a:cubicBezTo>
                  <a:cubicBezTo>
                    <a:pt x="77" y="108"/>
                    <a:pt x="78" y="109"/>
                    <a:pt x="78" y="111"/>
                  </a:cubicBezTo>
                  <a:cubicBezTo>
                    <a:pt x="78" y="148"/>
                    <a:pt x="78" y="148"/>
                    <a:pt x="78" y="148"/>
                  </a:cubicBezTo>
                  <a:cubicBezTo>
                    <a:pt x="78" y="154"/>
                    <a:pt x="74" y="158"/>
                    <a:pt x="68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58"/>
                    <a:pt x="10" y="158"/>
                    <a:pt x="10" y="158"/>
                  </a:cubicBezTo>
                  <a:close/>
                  <a:moveTo>
                    <a:pt x="215" y="158"/>
                  </a:moveTo>
                  <a:cubicBezTo>
                    <a:pt x="213" y="158"/>
                    <a:pt x="212" y="157"/>
                    <a:pt x="212" y="155"/>
                  </a:cubicBezTo>
                  <a:cubicBezTo>
                    <a:pt x="212" y="75"/>
                    <a:pt x="212" y="75"/>
                    <a:pt x="212" y="75"/>
                  </a:cubicBezTo>
                  <a:cubicBezTo>
                    <a:pt x="212" y="72"/>
                    <a:pt x="210" y="70"/>
                    <a:pt x="207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155"/>
                    <a:pt x="178" y="155"/>
                    <a:pt x="178" y="155"/>
                  </a:cubicBezTo>
                  <a:cubicBezTo>
                    <a:pt x="178" y="157"/>
                    <a:pt x="177" y="158"/>
                    <a:pt x="175" y="158"/>
                  </a:cubicBezTo>
                  <a:cubicBezTo>
                    <a:pt x="173" y="158"/>
                    <a:pt x="172" y="157"/>
                    <a:pt x="172" y="155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8"/>
                    <a:pt x="170" y="6"/>
                    <a:pt x="167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9" y="6"/>
                    <a:pt x="88" y="5"/>
                    <a:pt x="88" y="3"/>
                  </a:cubicBezTo>
                  <a:cubicBezTo>
                    <a:pt x="88" y="1"/>
                    <a:pt x="89" y="0"/>
                    <a:pt x="91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3" y="0"/>
                    <a:pt x="178" y="5"/>
                    <a:pt x="178" y="11"/>
                  </a:cubicBezTo>
                  <a:cubicBezTo>
                    <a:pt x="178" y="64"/>
                    <a:pt x="178" y="64"/>
                    <a:pt x="178" y="64"/>
                  </a:cubicBezTo>
                  <a:cubicBezTo>
                    <a:pt x="207" y="64"/>
                    <a:pt x="207" y="64"/>
                    <a:pt x="207" y="64"/>
                  </a:cubicBezTo>
                  <a:cubicBezTo>
                    <a:pt x="213" y="64"/>
                    <a:pt x="218" y="69"/>
                    <a:pt x="218" y="75"/>
                  </a:cubicBezTo>
                  <a:cubicBezTo>
                    <a:pt x="218" y="155"/>
                    <a:pt x="218" y="155"/>
                    <a:pt x="218" y="155"/>
                  </a:cubicBezTo>
                  <a:cubicBezTo>
                    <a:pt x="218" y="157"/>
                    <a:pt x="217" y="158"/>
                    <a:pt x="215" y="15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60" name="Freeform 71">
              <a:extLst/>
            </p:cNvPr>
            <p:cNvSpPr>
              <a:spLocks/>
            </p:cNvSpPr>
            <p:nvPr/>
          </p:nvSpPr>
          <p:spPr bwMode="auto">
            <a:xfrm>
              <a:off x="11060113" y="1779588"/>
              <a:ext cx="449263" cy="188913"/>
            </a:xfrm>
            <a:custGeom>
              <a:avLst/>
              <a:gdLst>
                <a:gd name="T0" fmla="*/ 3 w 111"/>
                <a:gd name="T1" fmla="*/ 46 h 47"/>
                <a:gd name="T2" fmla="*/ 1 w 111"/>
                <a:gd name="T3" fmla="*/ 45 h 47"/>
                <a:gd name="T4" fmla="*/ 1 w 111"/>
                <a:gd name="T5" fmla="*/ 40 h 47"/>
                <a:gd name="T6" fmla="*/ 51 w 111"/>
                <a:gd name="T7" fmla="*/ 2 h 47"/>
                <a:gd name="T8" fmla="*/ 60 w 111"/>
                <a:gd name="T9" fmla="*/ 2 h 47"/>
                <a:gd name="T10" fmla="*/ 109 w 111"/>
                <a:gd name="T11" fmla="*/ 40 h 47"/>
                <a:gd name="T12" fmla="*/ 110 w 111"/>
                <a:gd name="T13" fmla="*/ 45 h 47"/>
                <a:gd name="T14" fmla="*/ 105 w 111"/>
                <a:gd name="T15" fmla="*/ 45 h 47"/>
                <a:gd name="T16" fmla="*/ 56 w 111"/>
                <a:gd name="T17" fmla="*/ 7 h 47"/>
                <a:gd name="T18" fmla="*/ 55 w 111"/>
                <a:gd name="T19" fmla="*/ 7 h 47"/>
                <a:gd name="T20" fmla="*/ 5 w 111"/>
                <a:gd name="T21" fmla="*/ 45 h 47"/>
                <a:gd name="T22" fmla="*/ 3 w 111"/>
                <a:gd name="T23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47">
                  <a:moveTo>
                    <a:pt x="3" y="46"/>
                  </a:moveTo>
                  <a:cubicBezTo>
                    <a:pt x="2" y="46"/>
                    <a:pt x="1" y="46"/>
                    <a:pt x="1" y="45"/>
                  </a:cubicBezTo>
                  <a:cubicBezTo>
                    <a:pt x="0" y="43"/>
                    <a:pt x="0" y="41"/>
                    <a:pt x="1" y="40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3" y="0"/>
                    <a:pt x="57" y="0"/>
                    <a:pt x="60" y="2"/>
                  </a:cubicBezTo>
                  <a:cubicBezTo>
                    <a:pt x="109" y="40"/>
                    <a:pt x="109" y="40"/>
                    <a:pt x="109" y="40"/>
                  </a:cubicBezTo>
                  <a:cubicBezTo>
                    <a:pt x="111" y="41"/>
                    <a:pt x="111" y="43"/>
                    <a:pt x="110" y="45"/>
                  </a:cubicBezTo>
                  <a:cubicBezTo>
                    <a:pt x="109" y="46"/>
                    <a:pt x="107" y="47"/>
                    <a:pt x="105" y="45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6"/>
                    <a:pt x="4" y="46"/>
                    <a:pt x="3" y="4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61" name="Groupe 860">
            <a:extLst/>
          </p:cNvPr>
          <p:cNvGrpSpPr/>
          <p:nvPr/>
        </p:nvGrpSpPr>
        <p:grpSpPr>
          <a:xfrm>
            <a:off x="4281003" y="5037666"/>
            <a:ext cx="377166" cy="367854"/>
            <a:chOff x="3703638" y="3997326"/>
            <a:chExt cx="771525" cy="752475"/>
          </a:xfrm>
          <a:solidFill>
            <a:srgbClr val="003C82"/>
          </a:solidFill>
        </p:grpSpPr>
        <p:sp>
          <p:nvSpPr>
            <p:cNvPr id="862" name="Freeform 72">
              <a:extLst/>
            </p:cNvPr>
            <p:cNvSpPr>
              <a:spLocks/>
            </p:cNvSpPr>
            <p:nvPr/>
          </p:nvSpPr>
          <p:spPr bwMode="auto">
            <a:xfrm>
              <a:off x="3703638" y="4530726"/>
              <a:ext cx="771525" cy="219075"/>
            </a:xfrm>
            <a:custGeom>
              <a:avLst/>
              <a:gdLst>
                <a:gd name="T0" fmla="*/ 188 w 191"/>
                <a:gd name="T1" fmla="*/ 54 h 54"/>
                <a:gd name="T2" fmla="*/ 184 w 191"/>
                <a:gd name="T3" fmla="*/ 51 h 54"/>
                <a:gd name="T4" fmla="*/ 96 w 191"/>
                <a:gd name="T5" fmla="*/ 6 h 54"/>
                <a:gd name="T6" fmla="*/ 7 w 191"/>
                <a:gd name="T7" fmla="*/ 51 h 54"/>
                <a:gd name="T8" fmla="*/ 4 w 191"/>
                <a:gd name="T9" fmla="*/ 54 h 54"/>
                <a:gd name="T10" fmla="*/ 0 w 191"/>
                <a:gd name="T11" fmla="*/ 51 h 54"/>
                <a:gd name="T12" fmla="*/ 96 w 191"/>
                <a:gd name="T13" fmla="*/ 0 h 54"/>
                <a:gd name="T14" fmla="*/ 191 w 191"/>
                <a:gd name="T15" fmla="*/ 51 h 54"/>
                <a:gd name="T16" fmla="*/ 188 w 191"/>
                <a:gd name="T1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54">
                  <a:moveTo>
                    <a:pt x="188" y="54"/>
                  </a:moveTo>
                  <a:cubicBezTo>
                    <a:pt x="186" y="54"/>
                    <a:pt x="184" y="53"/>
                    <a:pt x="184" y="51"/>
                  </a:cubicBezTo>
                  <a:cubicBezTo>
                    <a:pt x="184" y="26"/>
                    <a:pt x="144" y="6"/>
                    <a:pt x="96" y="6"/>
                  </a:cubicBezTo>
                  <a:cubicBezTo>
                    <a:pt x="47" y="6"/>
                    <a:pt x="7" y="26"/>
                    <a:pt x="7" y="51"/>
                  </a:cubicBezTo>
                  <a:cubicBezTo>
                    <a:pt x="7" y="53"/>
                    <a:pt x="5" y="54"/>
                    <a:pt x="4" y="54"/>
                  </a:cubicBezTo>
                  <a:cubicBezTo>
                    <a:pt x="2" y="54"/>
                    <a:pt x="0" y="53"/>
                    <a:pt x="0" y="51"/>
                  </a:cubicBezTo>
                  <a:cubicBezTo>
                    <a:pt x="0" y="22"/>
                    <a:pt x="42" y="0"/>
                    <a:pt x="96" y="0"/>
                  </a:cubicBezTo>
                  <a:cubicBezTo>
                    <a:pt x="149" y="0"/>
                    <a:pt x="191" y="22"/>
                    <a:pt x="191" y="51"/>
                  </a:cubicBezTo>
                  <a:cubicBezTo>
                    <a:pt x="191" y="53"/>
                    <a:pt x="189" y="54"/>
                    <a:pt x="188" y="54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863" name="Freeform 73">
              <a:extLst/>
            </p:cNvPr>
            <p:cNvSpPr>
              <a:spLocks noEditPoints="1"/>
            </p:cNvSpPr>
            <p:nvPr/>
          </p:nvSpPr>
          <p:spPr bwMode="auto">
            <a:xfrm>
              <a:off x="3865563" y="3997326"/>
              <a:ext cx="447675" cy="444500"/>
            </a:xfrm>
            <a:custGeom>
              <a:avLst/>
              <a:gdLst>
                <a:gd name="T0" fmla="*/ 56 w 111"/>
                <a:gd name="T1" fmla="*/ 110 h 110"/>
                <a:gd name="T2" fmla="*/ 0 w 111"/>
                <a:gd name="T3" fmla="*/ 55 h 110"/>
                <a:gd name="T4" fmla="*/ 56 w 111"/>
                <a:gd name="T5" fmla="*/ 0 h 110"/>
                <a:gd name="T6" fmla="*/ 111 w 111"/>
                <a:gd name="T7" fmla="*/ 55 h 110"/>
                <a:gd name="T8" fmla="*/ 56 w 111"/>
                <a:gd name="T9" fmla="*/ 110 h 110"/>
                <a:gd name="T10" fmla="*/ 56 w 111"/>
                <a:gd name="T11" fmla="*/ 6 h 110"/>
                <a:gd name="T12" fmla="*/ 7 w 111"/>
                <a:gd name="T13" fmla="*/ 55 h 110"/>
                <a:gd name="T14" fmla="*/ 56 w 111"/>
                <a:gd name="T15" fmla="*/ 104 h 110"/>
                <a:gd name="T16" fmla="*/ 104 w 111"/>
                <a:gd name="T17" fmla="*/ 55 h 110"/>
                <a:gd name="T18" fmla="*/ 56 w 111"/>
                <a:gd name="T1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0">
                  <a:moveTo>
                    <a:pt x="56" y="110"/>
                  </a:moveTo>
                  <a:cubicBezTo>
                    <a:pt x="25" y="110"/>
                    <a:pt x="0" y="85"/>
                    <a:pt x="0" y="55"/>
                  </a:cubicBezTo>
                  <a:cubicBezTo>
                    <a:pt x="0" y="24"/>
                    <a:pt x="25" y="0"/>
                    <a:pt x="56" y="0"/>
                  </a:cubicBezTo>
                  <a:cubicBezTo>
                    <a:pt x="86" y="0"/>
                    <a:pt x="111" y="24"/>
                    <a:pt x="111" y="55"/>
                  </a:cubicBezTo>
                  <a:cubicBezTo>
                    <a:pt x="111" y="85"/>
                    <a:pt x="86" y="110"/>
                    <a:pt x="56" y="110"/>
                  </a:cubicBezTo>
                  <a:close/>
                  <a:moveTo>
                    <a:pt x="56" y="6"/>
                  </a:moveTo>
                  <a:cubicBezTo>
                    <a:pt x="29" y="6"/>
                    <a:pt x="7" y="28"/>
                    <a:pt x="7" y="55"/>
                  </a:cubicBezTo>
                  <a:cubicBezTo>
                    <a:pt x="7" y="82"/>
                    <a:pt x="29" y="104"/>
                    <a:pt x="56" y="104"/>
                  </a:cubicBezTo>
                  <a:cubicBezTo>
                    <a:pt x="82" y="104"/>
                    <a:pt x="104" y="82"/>
                    <a:pt x="104" y="55"/>
                  </a:cubicBezTo>
                  <a:cubicBezTo>
                    <a:pt x="104" y="28"/>
                    <a:pt x="82" y="6"/>
                    <a:pt x="5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64" name="Groupe 863">
            <a:extLst/>
          </p:cNvPr>
          <p:cNvGrpSpPr/>
          <p:nvPr/>
        </p:nvGrpSpPr>
        <p:grpSpPr>
          <a:xfrm>
            <a:off x="2756318" y="3790981"/>
            <a:ext cx="430795" cy="318344"/>
            <a:chOff x="11101388" y="4054476"/>
            <a:chExt cx="863600" cy="638175"/>
          </a:xfrm>
          <a:solidFill>
            <a:srgbClr val="333333"/>
          </a:solidFill>
        </p:grpSpPr>
        <p:sp>
          <p:nvSpPr>
            <p:cNvPr id="865" name="Freeform 74">
              <a:extLst/>
            </p:cNvPr>
            <p:cNvSpPr>
              <a:spLocks noEditPoints="1"/>
            </p:cNvSpPr>
            <p:nvPr/>
          </p:nvSpPr>
          <p:spPr bwMode="auto">
            <a:xfrm>
              <a:off x="11376026" y="4070351"/>
              <a:ext cx="476250" cy="363538"/>
            </a:xfrm>
            <a:custGeom>
              <a:avLst/>
              <a:gdLst>
                <a:gd name="T0" fmla="*/ 114 w 118"/>
                <a:gd name="T1" fmla="*/ 90 h 90"/>
                <a:gd name="T2" fmla="*/ 111 w 118"/>
                <a:gd name="T3" fmla="*/ 87 h 90"/>
                <a:gd name="T4" fmla="*/ 111 w 118"/>
                <a:gd name="T5" fmla="*/ 67 h 90"/>
                <a:gd name="T6" fmla="*/ 114 w 118"/>
                <a:gd name="T7" fmla="*/ 64 h 90"/>
                <a:gd name="T8" fmla="*/ 118 w 118"/>
                <a:gd name="T9" fmla="*/ 67 h 90"/>
                <a:gd name="T10" fmla="*/ 118 w 118"/>
                <a:gd name="T11" fmla="*/ 87 h 90"/>
                <a:gd name="T12" fmla="*/ 114 w 118"/>
                <a:gd name="T13" fmla="*/ 90 h 90"/>
                <a:gd name="T14" fmla="*/ 90 w 118"/>
                <a:gd name="T15" fmla="*/ 90 h 90"/>
                <a:gd name="T16" fmla="*/ 87 w 118"/>
                <a:gd name="T17" fmla="*/ 87 h 90"/>
                <a:gd name="T18" fmla="*/ 87 w 118"/>
                <a:gd name="T19" fmla="*/ 67 h 90"/>
                <a:gd name="T20" fmla="*/ 90 w 118"/>
                <a:gd name="T21" fmla="*/ 64 h 90"/>
                <a:gd name="T22" fmla="*/ 94 w 118"/>
                <a:gd name="T23" fmla="*/ 67 h 90"/>
                <a:gd name="T24" fmla="*/ 94 w 118"/>
                <a:gd name="T25" fmla="*/ 87 h 90"/>
                <a:gd name="T26" fmla="*/ 90 w 118"/>
                <a:gd name="T27" fmla="*/ 90 h 90"/>
                <a:gd name="T28" fmla="*/ 66 w 118"/>
                <a:gd name="T29" fmla="*/ 90 h 90"/>
                <a:gd name="T30" fmla="*/ 63 w 118"/>
                <a:gd name="T31" fmla="*/ 87 h 90"/>
                <a:gd name="T32" fmla="*/ 63 w 118"/>
                <a:gd name="T33" fmla="*/ 67 h 90"/>
                <a:gd name="T34" fmla="*/ 66 w 118"/>
                <a:gd name="T35" fmla="*/ 64 h 90"/>
                <a:gd name="T36" fmla="*/ 70 w 118"/>
                <a:gd name="T37" fmla="*/ 67 h 90"/>
                <a:gd name="T38" fmla="*/ 70 w 118"/>
                <a:gd name="T39" fmla="*/ 87 h 90"/>
                <a:gd name="T40" fmla="*/ 66 w 118"/>
                <a:gd name="T41" fmla="*/ 90 h 90"/>
                <a:gd name="T42" fmla="*/ 114 w 118"/>
                <a:gd name="T43" fmla="*/ 50 h 90"/>
                <a:gd name="T44" fmla="*/ 111 w 118"/>
                <a:gd name="T45" fmla="*/ 47 h 90"/>
                <a:gd name="T46" fmla="*/ 111 w 118"/>
                <a:gd name="T47" fmla="*/ 27 h 90"/>
                <a:gd name="T48" fmla="*/ 114 w 118"/>
                <a:gd name="T49" fmla="*/ 24 h 90"/>
                <a:gd name="T50" fmla="*/ 118 w 118"/>
                <a:gd name="T51" fmla="*/ 27 h 90"/>
                <a:gd name="T52" fmla="*/ 118 w 118"/>
                <a:gd name="T53" fmla="*/ 47 h 90"/>
                <a:gd name="T54" fmla="*/ 114 w 118"/>
                <a:gd name="T55" fmla="*/ 50 h 90"/>
                <a:gd name="T56" fmla="*/ 90 w 118"/>
                <a:gd name="T57" fmla="*/ 50 h 90"/>
                <a:gd name="T58" fmla="*/ 87 w 118"/>
                <a:gd name="T59" fmla="*/ 47 h 90"/>
                <a:gd name="T60" fmla="*/ 87 w 118"/>
                <a:gd name="T61" fmla="*/ 27 h 90"/>
                <a:gd name="T62" fmla="*/ 90 w 118"/>
                <a:gd name="T63" fmla="*/ 24 h 90"/>
                <a:gd name="T64" fmla="*/ 94 w 118"/>
                <a:gd name="T65" fmla="*/ 27 h 90"/>
                <a:gd name="T66" fmla="*/ 94 w 118"/>
                <a:gd name="T67" fmla="*/ 47 h 90"/>
                <a:gd name="T68" fmla="*/ 90 w 118"/>
                <a:gd name="T69" fmla="*/ 50 h 90"/>
                <a:gd name="T70" fmla="*/ 66 w 118"/>
                <a:gd name="T71" fmla="*/ 50 h 90"/>
                <a:gd name="T72" fmla="*/ 63 w 118"/>
                <a:gd name="T73" fmla="*/ 47 h 90"/>
                <a:gd name="T74" fmla="*/ 63 w 118"/>
                <a:gd name="T75" fmla="*/ 27 h 90"/>
                <a:gd name="T76" fmla="*/ 66 w 118"/>
                <a:gd name="T77" fmla="*/ 24 h 90"/>
                <a:gd name="T78" fmla="*/ 70 w 118"/>
                <a:gd name="T79" fmla="*/ 27 h 90"/>
                <a:gd name="T80" fmla="*/ 70 w 118"/>
                <a:gd name="T81" fmla="*/ 47 h 90"/>
                <a:gd name="T82" fmla="*/ 66 w 118"/>
                <a:gd name="T83" fmla="*/ 50 h 90"/>
                <a:gd name="T84" fmla="*/ 19 w 118"/>
                <a:gd name="T85" fmla="*/ 38 h 90"/>
                <a:gd name="T86" fmla="*/ 16 w 118"/>
                <a:gd name="T87" fmla="*/ 35 h 90"/>
                <a:gd name="T88" fmla="*/ 16 w 118"/>
                <a:gd name="T89" fmla="*/ 22 h 90"/>
                <a:gd name="T90" fmla="*/ 3 w 118"/>
                <a:gd name="T91" fmla="*/ 22 h 90"/>
                <a:gd name="T92" fmla="*/ 0 w 118"/>
                <a:gd name="T93" fmla="*/ 19 h 90"/>
                <a:gd name="T94" fmla="*/ 3 w 118"/>
                <a:gd name="T95" fmla="*/ 16 h 90"/>
                <a:gd name="T96" fmla="*/ 16 w 118"/>
                <a:gd name="T97" fmla="*/ 16 h 90"/>
                <a:gd name="T98" fmla="*/ 16 w 118"/>
                <a:gd name="T99" fmla="*/ 3 h 90"/>
                <a:gd name="T100" fmla="*/ 19 w 118"/>
                <a:gd name="T101" fmla="*/ 0 h 90"/>
                <a:gd name="T102" fmla="*/ 22 w 118"/>
                <a:gd name="T103" fmla="*/ 3 h 90"/>
                <a:gd name="T104" fmla="*/ 22 w 118"/>
                <a:gd name="T105" fmla="*/ 16 h 90"/>
                <a:gd name="T106" fmla="*/ 35 w 118"/>
                <a:gd name="T107" fmla="*/ 16 h 90"/>
                <a:gd name="T108" fmla="*/ 38 w 118"/>
                <a:gd name="T109" fmla="*/ 19 h 90"/>
                <a:gd name="T110" fmla="*/ 35 w 118"/>
                <a:gd name="T111" fmla="*/ 22 h 90"/>
                <a:gd name="T112" fmla="*/ 22 w 118"/>
                <a:gd name="T113" fmla="*/ 22 h 90"/>
                <a:gd name="T114" fmla="*/ 22 w 118"/>
                <a:gd name="T115" fmla="*/ 35 h 90"/>
                <a:gd name="T116" fmla="*/ 19 w 118"/>
                <a:gd name="T117" fmla="*/ 3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8" h="90">
                  <a:moveTo>
                    <a:pt x="114" y="90"/>
                  </a:moveTo>
                  <a:cubicBezTo>
                    <a:pt x="113" y="90"/>
                    <a:pt x="111" y="89"/>
                    <a:pt x="111" y="87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1" y="65"/>
                    <a:pt x="113" y="64"/>
                    <a:pt x="114" y="64"/>
                  </a:cubicBezTo>
                  <a:cubicBezTo>
                    <a:pt x="116" y="64"/>
                    <a:pt x="118" y="65"/>
                    <a:pt x="118" y="6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8" y="89"/>
                    <a:pt x="116" y="90"/>
                    <a:pt x="114" y="90"/>
                  </a:cubicBezTo>
                  <a:close/>
                  <a:moveTo>
                    <a:pt x="90" y="90"/>
                  </a:moveTo>
                  <a:cubicBezTo>
                    <a:pt x="89" y="90"/>
                    <a:pt x="87" y="89"/>
                    <a:pt x="87" y="8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5"/>
                    <a:pt x="89" y="64"/>
                    <a:pt x="90" y="64"/>
                  </a:cubicBezTo>
                  <a:cubicBezTo>
                    <a:pt x="92" y="64"/>
                    <a:pt x="94" y="65"/>
                    <a:pt x="94" y="6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9"/>
                    <a:pt x="92" y="90"/>
                    <a:pt x="90" y="90"/>
                  </a:cubicBezTo>
                  <a:close/>
                  <a:moveTo>
                    <a:pt x="66" y="90"/>
                  </a:moveTo>
                  <a:cubicBezTo>
                    <a:pt x="65" y="90"/>
                    <a:pt x="63" y="89"/>
                    <a:pt x="63" y="8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5"/>
                    <a:pt x="65" y="64"/>
                    <a:pt x="66" y="64"/>
                  </a:cubicBezTo>
                  <a:cubicBezTo>
                    <a:pt x="68" y="64"/>
                    <a:pt x="70" y="65"/>
                    <a:pt x="70" y="67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70" y="89"/>
                    <a:pt x="68" y="90"/>
                    <a:pt x="66" y="90"/>
                  </a:cubicBezTo>
                  <a:close/>
                  <a:moveTo>
                    <a:pt x="114" y="50"/>
                  </a:moveTo>
                  <a:cubicBezTo>
                    <a:pt x="113" y="50"/>
                    <a:pt x="111" y="49"/>
                    <a:pt x="111" y="47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11" y="25"/>
                    <a:pt x="113" y="24"/>
                    <a:pt x="114" y="24"/>
                  </a:cubicBezTo>
                  <a:cubicBezTo>
                    <a:pt x="116" y="24"/>
                    <a:pt x="118" y="25"/>
                    <a:pt x="118" y="27"/>
                  </a:cubicBezTo>
                  <a:cubicBezTo>
                    <a:pt x="118" y="47"/>
                    <a:pt x="118" y="47"/>
                    <a:pt x="118" y="47"/>
                  </a:cubicBezTo>
                  <a:cubicBezTo>
                    <a:pt x="118" y="49"/>
                    <a:pt x="116" y="50"/>
                    <a:pt x="114" y="50"/>
                  </a:cubicBezTo>
                  <a:close/>
                  <a:moveTo>
                    <a:pt x="90" y="50"/>
                  </a:moveTo>
                  <a:cubicBezTo>
                    <a:pt x="89" y="50"/>
                    <a:pt x="87" y="49"/>
                    <a:pt x="87" y="4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5"/>
                    <a:pt x="89" y="24"/>
                    <a:pt x="90" y="24"/>
                  </a:cubicBezTo>
                  <a:cubicBezTo>
                    <a:pt x="92" y="24"/>
                    <a:pt x="94" y="25"/>
                    <a:pt x="94" y="2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9"/>
                    <a:pt x="92" y="50"/>
                    <a:pt x="90" y="50"/>
                  </a:cubicBezTo>
                  <a:close/>
                  <a:moveTo>
                    <a:pt x="66" y="50"/>
                  </a:moveTo>
                  <a:cubicBezTo>
                    <a:pt x="65" y="50"/>
                    <a:pt x="63" y="49"/>
                    <a:pt x="63" y="4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5"/>
                    <a:pt x="65" y="24"/>
                    <a:pt x="66" y="24"/>
                  </a:cubicBezTo>
                  <a:cubicBezTo>
                    <a:pt x="68" y="24"/>
                    <a:pt x="70" y="25"/>
                    <a:pt x="70" y="2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0" y="49"/>
                    <a:pt x="68" y="50"/>
                    <a:pt x="66" y="50"/>
                  </a:cubicBezTo>
                  <a:close/>
                  <a:moveTo>
                    <a:pt x="19" y="38"/>
                  </a:moveTo>
                  <a:cubicBezTo>
                    <a:pt x="17" y="38"/>
                    <a:pt x="16" y="37"/>
                    <a:pt x="16" y="3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2"/>
                    <a:pt x="0" y="21"/>
                    <a:pt x="0" y="19"/>
                  </a:cubicBezTo>
                  <a:cubicBezTo>
                    <a:pt x="0" y="17"/>
                    <a:pt x="1" y="16"/>
                    <a:pt x="3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7" y="0"/>
                    <a:pt x="19" y="0"/>
                  </a:cubicBezTo>
                  <a:cubicBezTo>
                    <a:pt x="21" y="0"/>
                    <a:pt x="22" y="1"/>
                    <a:pt x="22" y="3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7" y="16"/>
                    <a:pt x="38" y="17"/>
                    <a:pt x="38" y="19"/>
                  </a:cubicBezTo>
                  <a:cubicBezTo>
                    <a:pt x="38" y="21"/>
                    <a:pt x="37" y="22"/>
                    <a:pt x="35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7"/>
                    <a:pt x="21" y="38"/>
                    <a:pt x="19" y="3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66" name="Freeform 75">
              <a:extLst/>
            </p:cNvPr>
            <p:cNvSpPr>
              <a:spLocks noEditPoints="1"/>
            </p:cNvSpPr>
            <p:nvPr/>
          </p:nvSpPr>
          <p:spPr bwMode="auto">
            <a:xfrm>
              <a:off x="11164888" y="4054476"/>
              <a:ext cx="800100" cy="638175"/>
            </a:xfrm>
            <a:custGeom>
              <a:avLst/>
              <a:gdLst>
                <a:gd name="T0" fmla="*/ 10 w 198"/>
                <a:gd name="T1" fmla="*/ 158 h 158"/>
                <a:gd name="T2" fmla="*/ 0 w 198"/>
                <a:gd name="T3" fmla="*/ 148 h 158"/>
                <a:gd name="T4" fmla="*/ 0 w 198"/>
                <a:gd name="T5" fmla="*/ 111 h 158"/>
                <a:gd name="T6" fmla="*/ 3 w 198"/>
                <a:gd name="T7" fmla="*/ 108 h 158"/>
                <a:gd name="T8" fmla="*/ 6 w 198"/>
                <a:gd name="T9" fmla="*/ 111 h 158"/>
                <a:gd name="T10" fmla="*/ 6 w 198"/>
                <a:gd name="T11" fmla="*/ 148 h 158"/>
                <a:gd name="T12" fmla="*/ 10 w 198"/>
                <a:gd name="T13" fmla="*/ 152 h 158"/>
                <a:gd name="T14" fmla="*/ 10 w 198"/>
                <a:gd name="T15" fmla="*/ 152 h 158"/>
                <a:gd name="T16" fmla="*/ 68 w 198"/>
                <a:gd name="T17" fmla="*/ 152 h 158"/>
                <a:gd name="T18" fmla="*/ 72 w 198"/>
                <a:gd name="T19" fmla="*/ 148 h 158"/>
                <a:gd name="T20" fmla="*/ 72 w 198"/>
                <a:gd name="T21" fmla="*/ 111 h 158"/>
                <a:gd name="T22" fmla="*/ 75 w 198"/>
                <a:gd name="T23" fmla="*/ 108 h 158"/>
                <a:gd name="T24" fmla="*/ 78 w 198"/>
                <a:gd name="T25" fmla="*/ 111 h 158"/>
                <a:gd name="T26" fmla="*/ 78 w 198"/>
                <a:gd name="T27" fmla="*/ 148 h 158"/>
                <a:gd name="T28" fmla="*/ 68 w 198"/>
                <a:gd name="T29" fmla="*/ 158 h 158"/>
                <a:gd name="T30" fmla="*/ 10 w 198"/>
                <a:gd name="T31" fmla="*/ 158 h 158"/>
                <a:gd name="T32" fmla="*/ 10 w 198"/>
                <a:gd name="T33" fmla="*/ 158 h 158"/>
                <a:gd name="T34" fmla="*/ 195 w 198"/>
                <a:gd name="T35" fmla="*/ 158 h 158"/>
                <a:gd name="T36" fmla="*/ 192 w 198"/>
                <a:gd name="T37" fmla="*/ 155 h 158"/>
                <a:gd name="T38" fmla="*/ 192 w 198"/>
                <a:gd name="T39" fmla="*/ 11 h 158"/>
                <a:gd name="T40" fmla="*/ 187 w 198"/>
                <a:gd name="T41" fmla="*/ 6 h 158"/>
                <a:gd name="T42" fmla="*/ 111 w 198"/>
                <a:gd name="T43" fmla="*/ 6 h 158"/>
                <a:gd name="T44" fmla="*/ 108 w 198"/>
                <a:gd name="T45" fmla="*/ 3 h 158"/>
                <a:gd name="T46" fmla="*/ 111 w 198"/>
                <a:gd name="T47" fmla="*/ 0 h 158"/>
                <a:gd name="T48" fmla="*/ 187 w 198"/>
                <a:gd name="T49" fmla="*/ 0 h 158"/>
                <a:gd name="T50" fmla="*/ 198 w 198"/>
                <a:gd name="T51" fmla="*/ 11 h 158"/>
                <a:gd name="T52" fmla="*/ 198 w 198"/>
                <a:gd name="T53" fmla="*/ 155 h 158"/>
                <a:gd name="T54" fmla="*/ 195 w 198"/>
                <a:gd name="T5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8" h="158">
                  <a:moveTo>
                    <a:pt x="10" y="158"/>
                  </a:moveTo>
                  <a:cubicBezTo>
                    <a:pt x="5" y="158"/>
                    <a:pt x="0" y="154"/>
                    <a:pt x="0" y="148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9"/>
                    <a:pt x="1" y="108"/>
                    <a:pt x="3" y="108"/>
                  </a:cubicBezTo>
                  <a:cubicBezTo>
                    <a:pt x="5" y="108"/>
                    <a:pt x="6" y="109"/>
                    <a:pt x="6" y="111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6" y="150"/>
                    <a:pt x="8" y="152"/>
                    <a:pt x="10" y="152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68" y="152"/>
                    <a:pt x="68" y="152"/>
                    <a:pt x="68" y="152"/>
                  </a:cubicBezTo>
                  <a:cubicBezTo>
                    <a:pt x="70" y="152"/>
                    <a:pt x="72" y="150"/>
                    <a:pt x="72" y="14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109"/>
                    <a:pt x="73" y="108"/>
                    <a:pt x="75" y="108"/>
                  </a:cubicBezTo>
                  <a:cubicBezTo>
                    <a:pt x="77" y="108"/>
                    <a:pt x="78" y="109"/>
                    <a:pt x="78" y="111"/>
                  </a:cubicBezTo>
                  <a:cubicBezTo>
                    <a:pt x="78" y="148"/>
                    <a:pt x="78" y="148"/>
                    <a:pt x="78" y="148"/>
                  </a:cubicBezTo>
                  <a:cubicBezTo>
                    <a:pt x="78" y="154"/>
                    <a:pt x="74" y="158"/>
                    <a:pt x="68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58"/>
                    <a:pt x="10" y="158"/>
                    <a:pt x="10" y="158"/>
                  </a:cubicBezTo>
                  <a:close/>
                  <a:moveTo>
                    <a:pt x="195" y="158"/>
                  </a:moveTo>
                  <a:cubicBezTo>
                    <a:pt x="193" y="158"/>
                    <a:pt x="192" y="157"/>
                    <a:pt x="192" y="155"/>
                  </a:cubicBezTo>
                  <a:cubicBezTo>
                    <a:pt x="192" y="11"/>
                    <a:pt x="192" y="11"/>
                    <a:pt x="192" y="11"/>
                  </a:cubicBezTo>
                  <a:cubicBezTo>
                    <a:pt x="192" y="8"/>
                    <a:pt x="190" y="6"/>
                    <a:pt x="187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9" y="6"/>
                    <a:pt x="108" y="5"/>
                    <a:pt x="108" y="3"/>
                  </a:cubicBezTo>
                  <a:cubicBezTo>
                    <a:pt x="108" y="1"/>
                    <a:pt x="109" y="0"/>
                    <a:pt x="111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93" y="0"/>
                    <a:pt x="198" y="5"/>
                    <a:pt x="198" y="11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198" y="157"/>
                    <a:pt x="197" y="158"/>
                    <a:pt x="195" y="15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67" name="Freeform 76">
              <a:extLst/>
            </p:cNvPr>
            <p:cNvSpPr>
              <a:spLocks/>
            </p:cNvSpPr>
            <p:nvPr/>
          </p:nvSpPr>
          <p:spPr bwMode="auto">
            <a:xfrm>
              <a:off x="11101388" y="4281488"/>
              <a:ext cx="447675" cy="188913"/>
            </a:xfrm>
            <a:custGeom>
              <a:avLst/>
              <a:gdLst>
                <a:gd name="T0" fmla="*/ 107 w 111"/>
                <a:gd name="T1" fmla="*/ 46 h 47"/>
                <a:gd name="T2" fmla="*/ 105 w 111"/>
                <a:gd name="T3" fmla="*/ 45 h 47"/>
                <a:gd name="T4" fmla="*/ 56 w 111"/>
                <a:gd name="T5" fmla="*/ 7 h 47"/>
                <a:gd name="T6" fmla="*/ 55 w 111"/>
                <a:gd name="T7" fmla="*/ 7 h 47"/>
                <a:gd name="T8" fmla="*/ 5 w 111"/>
                <a:gd name="T9" fmla="*/ 45 h 47"/>
                <a:gd name="T10" fmla="*/ 1 w 111"/>
                <a:gd name="T11" fmla="*/ 45 h 47"/>
                <a:gd name="T12" fmla="*/ 1 w 111"/>
                <a:gd name="T13" fmla="*/ 40 h 47"/>
                <a:gd name="T14" fmla="*/ 51 w 111"/>
                <a:gd name="T15" fmla="*/ 2 h 47"/>
                <a:gd name="T16" fmla="*/ 60 w 111"/>
                <a:gd name="T17" fmla="*/ 2 h 47"/>
                <a:gd name="T18" fmla="*/ 109 w 111"/>
                <a:gd name="T19" fmla="*/ 40 h 47"/>
                <a:gd name="T20" fmla="*/ 110 w 111"/>
                <a:gd name="T21" fmla="*/ 45 h 47"/>
                <a:gd name="T22" fmla="*/ 107 w 111"/>
                <a:gd name="T23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47">
                  <a:moveTo>
                    <a:pt x="107" y="46"/>
                  </a:moveTo>
                  <a:cubicBezTo>
                    <a:pt x="107" y="46"/>
                    <a:pt x="106" y="46"/>
                    <a:pt x="105" y="45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4" y="47"/>
                    <a:pt x="2" y="46"/>
                    <a:pt x="1" y="45"/>
                  </a:cubicBezTo>
                  <a:cubicBezTo>
                    <a:pt x="0" y="43"/>
                    <a:pt x="0" y="41"/>
                    <a:pt x="1" y="40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3" y="0"/>
                    <a:pt x="57" y="0"/>
                    <a:pt x="60" y="2"/>
                  </a:cubicBezTo>
                  <a:cubicBezTo>
                    <a:pt x="109" y="40"/>
                    <a:pt x="109" y="40"/>
                    <a:pt x="109" y="40"/>
                  </a:cubicBezTo>
                  <a:cubicBezTo>
                    <a:pt x="111" y="41"/>
                    <a:pt x="111" y="43"/>
                    <a:pt x="110" y="45"/>
                  </a:cubicBezTo>
                  <a:cubicBezTo>
                    <a:pt x="109" y="46"/>
                    <a:pt x="108" y="46"/>
                    <a:pt x="107" y="4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68" name="Groupe 867">
            <a:extLst/>
          </p:cNvPr>
          <p:cNvGrpSpPr/>
          <p:nvPr/>
        </p:nvGrpSpPr>
        <p:grpSpPr>
          <a:xfrm>
            <a:off x="1240248" y="4991491"/>
            <a:ext cx="467189" cy="460205"/>
            <a:chOff x="3582988" y="5113338"/>
            <a:chExt cx="955675" cy="941388"/>
          </a:xfrm>
          <a:solidFill>
            <a:srgbClr val="333333"/>
          </a:solidFill>
        </p:grpSpPr>
        <p:sp>
          <p:nvSpPr>
            <p:cNvPr id="869" name="Freeform 77">
              <a:extLst/>
            </p:cNvPr>
            <p:cNvSpPr>
              <a:spLocks noEditPoints="1"/>
            </p:cNvSpPr>
            <p:nvPr/>
          </p:nvSpPr>
          <p:spPr bwMode="auto">
            <a:xfrm>
              <a:off x="3986213" y="5113338"/>
              <a:ext cx="552450" cy="481013"/>
            </a:xfrm>
            <a:custGeom>
              <a:avLst/>
              <a:gdLst>
                <a:gd name="T0" fmla="*/ 78 w 137"/>
                <a:gd name="T1" fmla="*/ 119 h 119"/>
                <a:gd name="T2" fmla="*/ 27 w 137"/>
                <a:gd name="T3" fmla="*/ 91 h 119"/>
                <a:gd name="T4" fmla="*/ 0 w 137"/>
                <a:gd name="T5" fmla="*/ 91 h 119"/>
                <a:gd name="T6" fmla="*/ 19 w 137"/>
                <a:gd name="T7" fmla="*/ 67 h 119"/>
                <a:gd name="T8" fmla="*/ 18 w 137"/>
                <a:gd name="T9" fmla="*/ 59 h 119"/>
                <a:gd name="T10" fmla="*/ 78 w 137"/>
                <a:gd name="T11" fmla="*/ 0 h 119"/>
                <a:gd name="T12" fmla="*/ 137 w 137"/>
                <a:gd name="T13" fmla="*/ 59 h 119"/>
                <a:gd name="T14" fmla="*/ 78 w 137"/>
                <a:gd name="T15" fmla="*/ 119 h 119"/>
                <a:gd name="T16" fmla="*/ 13 w 137"/>
                <a:gd name="T17" fmla="*/ 84 h 119"/>
                <a:gd name="T18" fmla="*/ 30 w 137"/>
                <a:gd name="T19" fmla="*/ 84 h 119"/>
                <a:gd name="T20" fmla="*/ 31 w 137"/>
                <a:gd name="T21" fmla="*/ 86 h 119"/>
                <a:gd name="T22" fmla="*/ 78 w 137"/>
                <a:gd name="T23" fmla="*/ 112 h 119"/>
                <a:gd name="T24" fmla="*/ 130 w 137"/>
                <a:gd name="T25" fmla="*/ 59 h 119"/>
                <a:gd name="T26" fmla="*/ 78 w 137"/>
                <a:gd name="T27" fmla="*/ 7 h 119"/>
                <a:gd name="T28" fmla="*/ 25 w 137"/>
                <a:gd name="T29" fmla="*/ 59 h 119"/>
                <a:gd name="T30" fmla="*/ 25 w 137"/>
                <a:gd name="T31" fmla="*/ 67 h 119"/>
                <a:gd name="T32" fmla="*/ 26 w 137"/>
                <a:gd name="T33" fmla="*/ 68 h 119"/>
                <a:gd name="T34" fmla="*/ 13 w 137"/>
                <a:gd name="T35" fmla="*/ 8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119">
                  <a:moveTo>
                    <a:pt x="78" y="119"/>
                  </a:moveTo>
                  <a:cubicBezTo>
                    <a:pt x="56" y="119"/>
                    <a:pt x="39" y="109"/>
                    <a:pt x="27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4"/>
                    <a:pt x="18" y="62"/>
                    <a:pt x="18" y="59"/>
                  </a:cubicBezTo>
                  <a:cubicBezTo>
                    <a:pt x="18" y="27"/>
                    <a:pt x="45" y="0"/>
                    <a:pt x="78" y="0"/>
                  </a:cubicBezTo>
                  <a:cubicBezTo>
                    <a:pt x="110" y="0"/>
                    <a:pt x="137" y="27"/>
                    <a:pt x="137" y="59"/>
                  </a:cubicBezTo>
                  <a:cubicBezTo>
                    <a:pt x="137" y="92"/>
                    <a:pt x="110" y="119"/>
                    <a:pt x="78" y="119"/>
                  </a:cubicBezTo>
                  <a:close/>
                  <a:moveTo>
                    <a:pt x="13" y="84"/>
                  </a:moveTo>
                  <a:cubicBezTo>
                    <a:pt x="30" y="84"/>
                    <a:pt x="30" y="84"/>
                    <a:pt x="30" y="84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42" y="104"/>
                    <a:pt x="57" y="112"/>
                    <a:pt x="78" y="112"/>
                  </a:cubicBezTo>
                  <a:cubicBezTo>
                    <a:pt x="107" y="112"/>
                    <a:pt x="130" y="89"/>
                    <a:pt x="130" y="59"/>
                  </a:cubicBezTo>
                  <a:cubicBezTo>
                    <a:pt x="130" y="30"/>
                    <a:pt x="107" y="7"/>
                    <a:pt x="78" y="7"/>
                  </a:cubicBezTo>
                  <a:cubicBezTo>
                    <a:pt x="48" y="7"/>
                    <a:pt x="25" y="30"/>
                    <a:pt x="25" y="59"/>
                  </a:cubicBezTo>
                  <a:cubicBezTo>
                    <a:pt x="25" y="62"/>
                    <a:pt x="25" y="64"/>
                    <a:pt x="25" y="67"/>
                  </a:cubicBezTo>
                  <a:cubicBezTo>
                    <a:pt x="26" y="68"/>
                    <a:pt x="26" y="68"/>
                    <a:pt x="26" y="68"/>
                  </a:cubicBezTo>
                  <a:lnTo>
                    <a:pt x="13" y="8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70" name="Freeform 78">
              <a:extLst/>
            </p:cNvPr>
            <p:cNvSpPr>
              <a:spLocks noEditPoints="1"/>
            </p:cNvSpPr>
            <p:nvPr/>
          </p:nvSpPr>
          <p:spPr bwMode="auto">
            <a:xfrm>
              <a:off x="3582988" y="5233988"/>
              <a:ext cx="654050" cy="820738"/>
            </a:xfrm>
            <a:custGeom>
              <a:avLst/>
              <a:gdLst>
                <a:gd name="T0" fmla="*/ 126 w 162"/>
                <a:gd name="T1" fmla="*/ 201 h 203"/>
                <a:gd name="T2" fmla="*/ 36 w 162"/>
                <a:gd name="T3" fmla="*/ 131 h 203"/>
                <a:gd name="T4" fmla="*/ 29 w 162"/>
                <a:gd name="T5" fmla="*/ 12 h 203"/>
                <a:gd name="T6" fmla="*/ 43 w 162"/>
                <a:gd name="T7" fmla="*/ 3 h 203"/>
                <a:gd name="T8" fmla="*/ 44 w 162"/>
                <a:gd name="T9" fmla="*/ 2 h 203"/>
                <a:gd name="T10" fmla="*/ 56 w 162"/>
                <a:gd name="T11" fmla="*/ 2 h 203"/>
                <a:gd name="T12" fmla="*/ 64 w 162"/>
                <a:gd name="T13" fmla="*/ 10 h 203"/>
                <a:gd name="T14" fmla="*/ 76 w 162"/>
                <a:gd name="T15" fmla="*/ 36 h 203"/>
                <a:gd name="T16" fmla="*/ 69 w 162"/>
                <a:gd name="T17" fmla="*/ 55 h 203"/>
                <a:gd name="T18" fmla="*/ 57 w 162"/>
                <a:gd name="T19" fmla="*/ 62 h 203"/>
                <a:gd name="T20" fmla="*/ 53 w 162"/>
                <a:gd name="T21" fmla="*/ 73 h 203"/>
                <a:gd name="T22" fmla="*/ 71 w 162"/>
                <a:gd name="T23" fmla="*/ 110 h 203"/>
                <a:gd name="T24" fmla="*/ 98 w 162"/>
                <a:gd name="T25" fmla="*/ 149 h 203"/>
                <a:gd name="T26" fmla="*/ 109 w 162"/>
                <a:gd name="T27" fmla="*/ 151 h 203"/>
                <a:gd name="T28" fmla="*/ 120 w 162"/>
                <a:gd name="T29" fmla="*/ 144 h 203"/>
                <a:gd name="T30" fmla="*/ 140 w 162"/>
                <a:gd name="T31" fmla="*/ 148 h 203"/>
                <a:gd name="T32" fmla="*/ 157 w 162"/>
                <a:gd name="T33" fmla="*/ 171 h 203"/>
                <a:gd name="T34" fmla="*/ 158 w 162"/>
                <a:gd name="T35" fmla="*/ 172 h 203"/>
                <a:gd name="T36" fmla="*/ 152 w 162"/>
                <a:gd name="T37" fmla="*/ 193 h 203"/>
                <a:gd name="T38" fmla="*/ 143 w 162"/>
                <a:gd name="T39" fmla="*/ 198 h 203"/>
                <a:gd name="T40" fmla="*/ 126 w 162"/>
                <a:gd name="T41" fmla="*/ 201 h 203"/>
                <a:gd name="T42" fmla="*/ 50 w 162"/>
                <a:gd name="T43" fmla="*/ 7 h 203"/>
                <a:gd name="T44" fmla="*/ 47 w 162"/>
                <a:gd name="T45" fmla="*/ 8 h 203"/>
                <a:gd name="T46" fmla="*/ 46 w 162"/>
                <a:gd name="T47" fmla="*/ 8 h 203"/>
                <a:gd name="T48" fmla="*/ 33 w 162"/>
                <a:gd name="T49" fmla="*/ 17 h 203"/>
                <a:gd name="T50" fmla="*/ 41 w 162"/>
                <a:gd name="T51" fmla="*/ 127 h 203"/>
                <a:gd name="T52" fmla="*/ 140 w 162"/>
                <a:gd name="T53" fmla="*/ 192 h 203"/>
                <a:gd name="T54" fmla="*/ 149 w 162"/>
                <a:gd name="T55" fmla="*/ 187 h 203"/>
                <a:gd name="T56" fmla="*/ 152 w 162"/>
                <a:gd name="T57" fmla="*/ 175 h 203"/>
                <a:gd name="T58" fmla="*/ 152 w 162"/>
                <a:gd name="T59" fmla="*/ 174 h 203"/>
                <a:gd name="T60" fmla="*/ 135 w 162"/>
                <a:gd name="T61" fmla="*/ 152 h 203"/>
                <a:gd name="T62" fmla="*/ 124 w 162"/>
                <a:gd name="T63" fmla="*/ 150 h 203"/>
                <a:gd name="T64" fmla="*/ 112 w 162"/>
                <a:gd name="T65" fmla="*/ 156 h 203"/>
                <a:gd name="T66" fmla="*/ 93 w 162"/>
                <a:gd name="T67" fmla="*/ 153 h 203"/>
                <a:gd name="T68" fmla="*/ 65 w 162"/>
                <a:gd name="T69" fmla="*/ 114 h 203"/>
                <a:gd name="T70" fmla="*/ 47 w 162"/>
                <a:gd name="T71" fmla="*/ 75 h 203"/>
                <a:gd name="T72" fmla="*/ 54 w 162"/>
                <a:gd name="T73" fmla="*/ 57 h 203"/>
                <a:gd name="T74" fmla="*/ 66 w 162"/>
                <a:gd name="T75" fmla="*/ 50 h 203"/>
                <a:gd name="T76" fmla="*/ 70 w 162"/>
                <a:gd name="T77" fmla="*/ 39 h 203"/>
                <a:gd name="T78" fmla="*/ 70 w 162"/>
                <a:gd name="T79" fmla="*/ 39 h 203"/>
                <a:gd name="T80" fmla="*/ 58 w 162"/>
                <a:gd name="T81" fmla="*/ 12 h 203"/>
                <a:gd name="T82" fmla="*/ 53 w 162"/>
                <a:gd name="T83" fmla="*/ 8 h 203"/>
                <a:gd name="T84" fmla="*/ 50 w 162"/>
                <a:gd name="T85" fmla="*/ 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2" h="203">
                  <a:moveTo>
                    <a:pt x="126" y="201"/>
                  </a:moveTo>
                  <a:cubicBezTo>
                    <a:pt x="99" y="201"/>
                    <a:pt x="64" y="180"/>
                    <a:pt x="36" y="131"/>
                  </a:cubicBezTo>
                  <a:cubicBezTo>
                    <a:pt x="0" y="68"/>
                    <a:pt x="18" y="22"/>
                    <a:pt x="29" y="12"/>
                  </a:cubicBezTo>
                  <a:cubicBezTo>
                    <a:pt x="32" y="9"/>
                    <a:pt x="37" y="6"/>
                    <a:pt x="43" y="3"/>
                  </a:cubicBezTo>
                  <a:cubicBezTo>
                    <a:pt x="43" y="2"/>
                    <a:pt x="44" y="2"/>
                    <a:pt x="44" y="2"/>
                  </a:cubicBezTo>
                  <a:cubicBezTo>
                    <a:pt x="48" y="0"/>
                    <a:pt x="52" y="0"/>
                    <a:pt x="56" y="2"/>
                  </a:cubicBezTo>
                  <a:cubicBezTo>
                    <a:pt x="59" y="3"/>
                    <a:pt x="62" y="6"/>
                    <a:pt x="64" y="10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9" y="43"/>
                    <a:pt x="76" y="52"/>
                    <a:pt x="69" y="55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4" y="64"/>
                    <a:pt x="52" y="69"/>
                    <a:pt x="53" y="73"/>
                  </a:cubicBezTo>
                  <a:cubicBezTo>
                    <a:pt x="58" y="86"/>
                    <a:pt x="64" y="98"/>
                    <a:pt x="71" y="110"/>
                  </a:cubicBezTo>
                  <a:cubicBezTo>
                    <a:pt x="78" y="123"/>
                    <a:pt x="87" y="136"/>
                    <a:pt x="98" y="149"/>
                  </a:cubicBezTo>
                  <a:cubicBezTo>
                    <a:pt x="100" y="152"/>
                    <a:pt x="105" y="153"/>
                    <a:pt x="109" y="151"/>
                  </a:cubicBezTo>
                  <a:cubicBezTo>
                    <a:pt x="120" y="144"/>
                    <a:pt x="120" y="144"/>
                    <a:pt x="120" y="144"/>
                  </a:cubicBezTo>
                  <a:cubicBezTo>
                    <a:pt x="127" y="140"/>
                    <a:pt x="136" y="142"/>
                    <a:pt x="140" y="148"/>
                  </a:cubicBezTo>
                  <a:cubicBezTo>
                    <a:pt x="157" y="171"/>
                    <a:pt x="157" y="171"/>
                    <a:pt x="157" y="171"/>
                  </a:cubicBezTo>
                  <a:cubicBezTo>
                    <a:pt x="157" y="171"/>
                    <a:pt x="157" y="171"/>
                    <a:pt x="158" y="172"/>
                  </a:cubicBezTo>
                  <a:cubicBezTo>
                    <a:pt x="162" y="179"/>
                    <a:pt x="159" y="189"/>
                    <a:pt x="152" y="193"/>
                  </a:cubicBezTo>
                  <a:cubicBezTo>
                    <a:pt x="147" y="196"/>
                    <a:pt x="144" y="197"/>
                    <a:pt x="143" y="198"/>
                  </a:cubicBezTo>
                  <a:cubicBezTo>
                    <a:pt x="138" y="200"/>
                    <a:pt x="132" y="201"/>
                    <a:pt x="126" y="201"/>
                  </a:cubicBezTo>
                  <a:close/>
                  <a:moveTo>
                    <a:pt x="50" y="7"/>
                  </a:moveTo>
                  <a:cubicBezTo>
                    <a:pt x="49" y="7"/>
                    <a:pt x="48" y="7"/>
                    <a:pt x="47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0" y="11"/>
                    <a:pt x="36" y="14"/>
                    <a:pt x="33" y="17"/>
                  </a:cubicBezTo>
                  <a:cubicBezTo>
                    <a:pt x="24" y="25"/>
                    <a:pt x="8" y="69"/>
                    <a:pt x="41" y="127"/>
                  </a:cubicBezTo>
                  <a:cubicBezTo>
                    <a:pt x="74" y="184"/>
                    <a:pt x="116" y="203"/>
                    <a:pt x="140" y="192"/>
                  </a:cubicBezTo>
                  <a:cubicBezTo>
                    <a:pt x="141" y="192"/>
                    <a:pt x="143" y="191"/>
                    <a:pt x="149" y="187"/>
                  </a:cubicBezTo>
                  <a:cubicBezTo>
                    <a:pt x="153" y="185"/>
                    <a:pt x="155" y="179"/>
                    <a:pt x="152" y="175"/>
                  </a:cubicBezTo>
                  <a:cubicBezTo>
                    <a:pt x="152" y="175"/>
                    <a:pt x="152" y="175"/>
                    <a:pt x="152" y="174"/>
                  </a:cubicBezTo>
                  <a:cubicBezTo>
                    <a:pt x="135" y="152"/>
                    <a:pt x="135" y="152"/>
                    <a:pt x="135" y="152"/>
                  </a:cubicBezTo>
                  <a:cubicBezTo>
                    <a:pt x="132" y="148"/>
                    <a:pt x="127" y="147"/>
                    <a:pt x="124" y="150"/>
                  </a:cubicBezTo>
                  <a:cubicBezTo>
                    <a:pt x="112" y="156"/>
                    <a:pt x="112" y="156"/>
                    <a:pt x="112" y="156"/>
                  </a:cubicBezTo>
                  <a:cubicBezTo>
                    <a:pt x="105" y="160"/>
                    <a:pt x="97" y="159"/>
                    <a:pt x="93" y="153"/>
                  </a:cubicBezTo>
                  <a:cubicBezTo>
                    <a:pt x="82" y="139"/>
                    <a:pt x="73" y="126"/>
                    <a:pt x="65" y="114"/>
                  </a:cubicBezTo>
                  <a:cubicBezTo>
                    <a:pt x="58" y="101"/>
                    <a:pt x="52" y="88"/>
                    <a:pt x="47" y="75"/>
                  </a:cubicBezTo>
                  <a:cubicBezTo>
                    <a:pt x="45" y="68"/>
                    <a:pt x="48" y="60"/>
                    <a:pt x="54" y="57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70" y="48"/>
                    <a:pt x="72" y="43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7" y="10"/>
                    <a:pt x="56" y="9"/>
                    <a:pt x="53" y="8"/>
                  </a:cubicBezTo>
                  <a:cubicBezTo>
                    <a:pt x="52" y="7"/>
                    <a:pt x="51" y="7"/>
                    <a:pt x="50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71" name="Groupe 870">
            <a:extLst/>
          </p:cNvPr>
          <p:cNvGrpSpPr/>
          <p:nvPr/>
        </p:nvGrpSpPr>
        <p:grpSpPr>
          <a:xfrm>
            <a:off x="5762965" y="4443591"/>
            <a:ext cx="408986" cy="280935"/>
            <a:chOff x="9853613" y="5440363"/>
            <a:chExt cx="836613" cy="574675"/>
          </a:xfrm>
          <a:solidFill>
            <a:srgbClr val="333333"/>
          </a:solidFill>
        </p:grpSpPr>
        <p:sp>
          <p:nvSpPr>
            <p:cNvPr id="872" name="Freeform 79">
              <a:extLst/>
            </p:cNvPr>
            <p:cNvSpPr>
              <a:spLocks/>
            </p:cNvSpPr>
            <p:nvPr/>
          </p:nvSpPr>
          <p:spPr bwMode="auto">
            <a:xfrm>
              <a:off x="9950451" y="5756276"/>
              <a:ext cx="271463" cy="96838"/>
            </a:xfrm>
            <a:custGeom>
              <a:avLst/>
              <a:gdLst>
                <a:gd name="T0" fmla="*/ 63 w 67"/>
                <a:gd name="T1" fmla="*/ 24 h 24"/>
                <a:gd name="T2" fmla="*/ 60 w 67"/>
                <a:gd name="T3" fmla="*/ 21 h 24"/>
                <a:gd name="T4" fmla="*/ 33 w 67"/>
                <a:gd name="T5" fmla="*/ 6 h 24"/>
                <a:gd name="T6" fmla="*/ 7 w 67"/>
                <a:gd name="T7" fmla="*/ 21 h 24"/>
                <a:gd name="T8" fmla="*/ 3 w 67"/>
                <a:gd name="T9" fmla="*/ 24 h 24"/>
                <a:gd name="T10" fmla="*/ 0 w 67"/>
                <a:gd name="T11" fmla="*/ 21 h 24"/>
                <a:gd name="T12" fmla="*/ 33 w 67"/>
                <a:gd name="T13" fmla="*/ 0 h 24"/>
                <a:gd name="T14" fmla="*/ 67 w 67"/>
                <a:gd name="T15" fmla="*/ 21 h 24"/>
                <a:gd name="T16" fmla="*/ 63 w 67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4">
                  <a:moveTo>
                    <a:pt x="63" y="24"/>
                  </a:moveTo>
                  <a:cubicBezTo>
                    <a:pt x="62" y="24"/>
                    <a:pt x="60" y="23"/>
                    <a:pt x="60" y="21"/>
                  </a:cubicBezTo>
                  <a:cubicBezTo>
                    <a:pt x="60" y="13"/>
                    <a:pt x="48" y="6"/>
                    <a:pt x="33" y="6"/>
                  </a:cubicBezTo>
                  <a:cubicBezTo>
                    <a:pt x="19" y="6"/>
                    <a:pt x="7" y="13"/>
                    <a:pt x="7" y="21"/>
                  </a:cubicBezTo>
                  <a:cubicBezTo>
                    <a:pt x="7" y="23"/>
                    <a:pt x="5" y="24"/>
                    <a:pt x="3" y="24"/>
                  </a:cubicBezTo>
                  <a:cubicBezTo>
                    <a:pt x="2" y="24"/>
                    <a:pt x="0" y="23"/>
                    <a:pt x="0" y="21"/>
                  </a:cubicBezTo>
                  <a:cubicBezTo>
                    <a:pt x="0" y="9"/>
                    <a:pt x="15" y="0"/>
                    <a:pt x="33" y="0"/>
                  </a:cubicBezTo>
                  <a:cubicBezTo>
                    <a:pt x="52" y="0"/>
                    <a:pt x="67" y="9"/>
                    <a:pt x="67" y="21"/>
                  </a:cubicBezTo>
                  <a:cubicBezTo>
                    <a:pt x="67" y="23"/>
                    <a:pt x="65" y="24"/>
                    <a:pt x="63" y="24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73" name="Freeform 80">
              <a:extLst/>
            </p:cNvPr>
            <p:cNvSpPr>
              <a:spLocks noEditPoints="1"/>
            </p:cNvSpPr>
            <p:nvPr/>
          </p:nvSpPr>
          <p:spPr bwMode="auto">
            <a:xfrm>
              <a:off x="9853613" y="5440363"/>
              <a:ext cx="836613" cy="574675"/>
            </a:xfrm>
            <a:custGeom>
              <a:avLst/>
              <a:gdLst>
                <a:gd name="T0" fmla="*/ 187 w 207"/>
                <a:gd name="T1" fmla="*/ 142 h 142"/>
                <a:gd name="T2" fmla="*/ 19 w 207"/>
                <a:gd name="T3" fmla="*/ 142 h 142"/>
                <a:gd name="T4" fmla="*/ 0 w 207"/>
                <a:gd name="T5" fmla="*/ 123 h 142"/>
                <a:gd name="T6" fmla="*/ 0 w 207"/>
                <a:gd name="T7" fmla="*/ 19 h 142"/>
                <a:gd name="T8" fmla="*/ 19 w 207"/>
                <a:gd name="T9" fmla="*/ 0 h 142"/>
                <a:gd name="T10" fmla="*/ 187 w 207"/>
                <a:gd name="T11" fmla="*/ 0 h 142"/>
                <a:gd name="T12" fmla="*/ 207 w 207"/>
                <a:gd name="T13" fmla="*/ 19 h 142"/>
                <a:gd name="T14" fmla="*/ 207 w 207"/>
                <a:gd name="T15" fmla="*/ 123 h 142"/>
                <a:gd name="T16" fmla="*/ 187 w 207"/>
                <a:gd name="T17" fmla="*/ 142 h 142"/>
                <a:gd name="T18" fmla="*/ 19 w 207"/>
                <a:gd name="T19" fmla="*/ 6 h 142"/>
                <a:gd name="T20" fmla="*/ 7 w 207"/>
                <a:gd name="T21" fmla="*/ 19 h 142"/>
                <a:gd name="T22" fmla="*/ 7 w 207"/>
                <a:gd name="T23" fmla="*/ 123 h 142"/>
                <a:gd name="T24" fmla="*/ 19 w 207"/>
                <a:gd name="T25" fmla="*/ 136 h 142"/>
                <a:gd name="T26" fmla="*/ 187 w 207"/>
                <a:gd name="T27" fmla="*/ 136 h 142"/>
                <a:gd name="T28" fmla="*/ 200 w 207"/>
                <a:gd name="T29" fmla="*/ 123 h 142"/>
                <a:gd name="T30" fmla="*/ 200 w 207"/>
                <a:gd name="T31" fmla="*/ 19 h 142"/>
                <a:gd name="T32" fmla="*/ 187 w 207"/>
                <a:gd name="T33" fmla="*/ 6 h 142"/>
                <a:gd name="T34" fmla="*/ 19 w 207"/>
                <a:gd name="T35" fmla="*/ 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7" h="142">
                  <a:moveTo>
                    <a:pt x="187" y="142"/>
                  </a:moveTo>
                  <a:cubicBezTo>
                    <a:pt x="19" y="142"/>
                    <a:pt x="19" y="142"/>
                    <a:pt x="19" y="142"/>
                  </a:cubicBezTo>
                  <a:cubicBezTo>
                    <a:pt x="9" y="142"/>
                    <a:pt x="0" y="133"/>
                    <a:pt x="0" y="12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98" y="0"/>
                    <a:pt x="207" y="8"/>
                    <a:pt x="207" y="19"/>
                  </a:cubicBezTo>
                  <a:cubicBezTo>
                    <a:pt x="207" y="123"/>
                    <a:pt x="207" y="123"/>
                    <a:pt x="207" y="123"/>
                  </a:cubicBezTo>
                  <a:cubicBezTo>
                    <a:pt x="207" y="133"/>
                    <a:pt x="198" y="142"/>
                    <a:pt x="187" y="142"/>
                  </a:cubicBezTo>
                  <a:close/>
                  <a:moveTo>
                    <a:pt x="19" y="6"/>
                  </a:moveTo>
                  <a:cubicBezTo>
                    <a:pt x="12" y="6"/>
                    <a:pt x="7" y="12"/>
                    <a:pt x="7" y="19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7" y="130"/>
                    <a:pt x="12" y="136"/>
                    <a:pt x="19" y="136"/>
                  </a:cubicBezTo>
                  <a:cubicBezTo>
                    <a:pt x="187" y="136"/>
                    <a:pt x="187" y="136"/>
                    <a:pt x="187" y="136"/>
                  </a:cubicBezTo>
                  <a:cubicBezTo>
                    <a:pt x="194" y="136"/>
                    <a:pt x="200" y="130"/>
                    <a:pt x="200" y="123"/>
                  </a:cubicBezTo>
                  <a:cubicBezTo>
                    <a:pt x="200" y="19"/>
                    <a:pt x="200" y="19"/>
                    <a:pt x="200" y="19"/>
                  </a:cubicBezTo>
                  <a:cubicBezTo>
                    <a:pt x="200" y="12"/>
                    <a:pt x="194" y="6"/>
                    <a:pt x="187" y="6"/>
                  </a:cubicBezTo>
                  <a:lnTo>
                    <a:pt x="19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74" name="Freeform 81">
              <a:extLst/>
            </p:cNvPr>
            <p:cNvSpPr>
              <a:spLocks noEditPoints="1"/>
            </p:cNvSpPr>
            <p:nvPr/>
          </p:nvSpPr>
          <p:spPr bwMode="auto">
            <a:xfrm>
              <a:off x="10298113" y="5614988"/>
              <a:ext cx="269875" cy="217488"/>
            </a:xfrm>
            <a:custGeom>
              <a:avLst/>
              <a:gdLst>
                <a:gd name="T0" fmla="*/ 63 w 67"/>
                <a:gd name="T1" fmla="*/ 54 h 54"/>
                <a:gd name="T2" fmla="*/ 3 w 67"/>
                <a:gd name="T3" fmla="*/ 54 h 54"/>
                <a:gd name="T4" fmla="*/ 0 w 67"/>
                <a:gd name="T5" fmla="*/ 51 h 54"/>
                <a:gd name="T6" fmla="*/ 3 w 67"/>
                <a:gd name="T7" fmla="*/ 48 h 54"/>
                <a:gd name="T8" fmla="*/ 63 w 67"/>
                <a:gd name="T9" fmla="*/ 48 h 54"/>
                <a:gd name="T10" fmla="*/ 67 w 67"/>
                <a:gd name="T11" fmla="*/ 51 h 54"/>
                <a:gd name="T12" fmla="*/ 63 w 67"/>
                <a:gd name="T13" fmla="*/ 54 h 54"/>
                <a:gd name="T14" fmla="*/ 63 w 67"/>
                <a:gd name="T15" fmla="*/ 30 h 54"/>
                <a:gd name="T16" fmla="*/ 3 w 67"/>
                <a:gd name="T17" fmla="*/ 30 h 54"/>
                <a:gd name="T18" fmla="*/ 0 w 67"/>
                <a:gd name="T19" fmla="*/ 27 h 54"/>
                <a:gd name="T20" fmla="*/ 3 w 67"/>
                <a:gd name="T21" fmla="*/ 24 h 54"/>
                <a:gd name="T22" fmla="*/ 63 w 67"/>
                <a:gd name="T23" fmla="*/ 24 h 54"/>
                <a:gd name="T24" fmla="*/ 67 w 67"/>
                <a:gd name="T25" fmla="*/ 27 h 54"/>
                <a:gd name="T26" fmla="*/ 63 w 67"/>
                <a:gd name="T27" fmla="*/ 30 h 54"/>
                <a:gd name="T28" fmla="*/ 63 w 67"/>
                <a:gd name="T29" fmla="*/ 6 h 54"/>
                <a:gd name="T30" fmla="*/ 3 w 67"/>
                <a:gd name="T31" fmla="*/ 6 h 54"/>
                <a:gd name="T32" fmla="*/ 0 w 67"/>
                <a:gd name="T33" fmla="*/ 3 h 54"/>
                <a:gd name="T34" fmla="*/ 3 w 67"/>
                <a:gd name="T35" fmla="*/ 0 h 54"/>
                <a:gd name="T36" fmla="*/ 63 w 67"/>
                <a:gd name="T37" fmla="*/ 0 h 54"/>
                <a:gd name="T38" fmla="*/ 67 w 67"/>
                <a:gd name="T39" fmla="*/ 3 h 54"/>
                <a:gd name="T40" fmla="*/ 63 w 67"/>
                <a:gd name="T41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" h="54">
                  <a:moveTo>
                    <a:pt x="63" y="54"/>
                  </a:moveTo>
                  <a:cubicBezTo>
                    <a:pt x="3" y="54"/>
                    <a:pt x="3" y="54"/>
                    <a:pt x="3" y="54"/>
                  </a:cubicBezTo>
                  <a:cubicBezTo>
                    <a:pt x="2" y="54"/>
                    <a:pt x="0" y="53"/>
                    <a:pt x="0" y="51"/>
                  </a:cubicBezTo>
                  <a:cubicBezTo>
                    <a:pt x="0" y="49"/>
                    <a:pt x="2" y="48"/>
                    <a:pt x="3" y="48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5" y="48"/>
                    <a:pt x="67" y="49"/>
                    <a:pt x="67" y="51"/>
                  </a:cubicBezTo>
                  <a:cubicBezTo>
                    <a:pt x="67" y="53"/>
                    <a:pt x="65" y="54"/>
                    <a:pt x="63" y="54"/>
                  </a:cubicBezTo>
                  <a:close/>
                  <a:moveTo>
                    <a:pt x="63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0" y="29"/>
                    <a:pt x="0" y="27"/>
                  </a:cubicBezTo>
                  <a:cubicBezTo>
                    <a:pt x="0" y="25"/>
                    <a:pt x="2" y="24"/>
                    <a:pt x="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5" y="24"/>
                    <a:pt x="67" y="25"/>
                    <a:pt x="67" y="27"/>
                  </a:cubicBezTo>
                  <a:cubicBezTo>
                    <a:pt x="67" y="29"/>
                    <a:pt x="65" y="30"/>
                    <a:pt x="63" y="30"/>
                  </a:cubicBezTo>
                  <a:close/>
                  <a:moveTo>
                    <a:pt x="6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5" y="0"/>
                    <a:pt x="67" y="1"/>
                    <a:pt x="67" y="3"/>
                  </a:cubicBezTo>
                  <a:cubicBezTo>
                    <a:pt x="67" y="5"/>
                    <a:pt x="65" y="6"/>
                    <a:pt x="63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75" name="Freeform 82">
              <a:extLst/>
            </p:cNvPr>
            <p:cNvSpPr>
              <a:spLocks noEditPoints="1"/>
            </p:cNvSpPr>
            <p:nvPr/>
          </p:nvSpPr>
          <p:spPr bwMode="auto">
            <a:xfrm>
              <a:off x="10010776" y="5586413"/>
              <a:ext cx="149225" cy="146050"/>
            </a:xfrm>
            <a:custGeom>
              <a:avLst/>
              <a:gdLst>
                <a:gd name="T0" fmla="*/ 18 w 37"/>
                <a:gd name="T1" fmla="*/ 36 h 36"/>
                <a:gd name="T2" fmla="*/ 0 w 37"/>
                <a:gd name="T3" fmla="*/ 18 h 36"/>
                <a:gd name="T4" fmla="*/ 18 w 37"/>
                <a:gd name="T5" fmla="*/ 0 h 36"/>
                <a:gd name="T6" fmla="*/ 37 w 37"/>
                <a:gd name="T7" fmla="*/ 18 h 36"/>
                <a:gd name="T8" fmla="*/ 18 w 37"/>
                <a:gd name="T9" fmla="*/ 36 h 36"/>
                <a:gd name="T10" fmla="*/ 18 w 37"/>
                <a:gd name="T11" fmla="*/ 6 h 36"/>
                <a:gd name="T12" fmla="*/ 7 w 37"/>
                <a:gd name="T13" fmla="*/ 18 h 36"/>
                <a:gd name="T14" fmla="*/ 18 w 37"/>
                <a:gd name="T15" fmla="*/ 29 h 36"/>
                <a:gd name="T16" fmla="*/ 30 w 37"/>
                <a:gd name="T17" fmla="*/ 18 h 36"/>
                <a:gd name="T18" fmla="*/ 18 w 37"/>
                <a:gd name="T1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6">
                  <a:moveTo>
                    <a:pt x="18" y="36"/>
                  </a:moveTo>
                  <a:cubicBezTo>
                    <a:pt x="8" y="36"/>
                    <a:pt x="0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7" y="8"/>
                    <a:pt x="37" y="18"/>
                  </a:cubicBezTo>
                  <a:cubicBezTo>
                    <a:pt x="37" y="27"/>
                    <a:pt x="28" y="36"/>
                    <a:pt x="18" y="36"/>
                  </a:cubicBezTo>
                  <a:close/>
                  <a:moveTo>
                    <a:pt x="18" y="6"/>
                  </a:moveTo>
                  <a:cubicBezTo>
                    <a:pt x="12" y="6"/>
                    <a:pt x="7" y="11"/>
                    <a:pt x="7" y="18"/>
                  </a:cubicBezTo>
                  <a:cubicBezTo>
                    <a:pt x="7" y="24"/>
                    <a:pt x="12" y="29"/>
                    <a:pt x="18" y="29"/>
                  </a:cubicBezTo>
                  <a:cubicBezTo>
                    <a:pt x="25" y="29"/>
                    <a:pt x="30" y="24"/>
                    <a:pt x="30" y="18"/>
                  </a:cubicBezTo>
                  <a:cubicBezTo>
                    <a:pt x="30" y="11"/>
                    <a:pt x="25" y="6"/>
                    <a:pt x="18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76" name="Groupe 875">
            <a:extLst/>
          </p:cNvPr>
          <p:cNvGrpSpPr/>
          <p:nvPr/>
        </p:nvGrpSpPr>
        <p:grpSpPr>
          <a:xfrm>
            <a:off x="3501412" y="5061723"/>
            <a:ext cx="438477" cy="319740"/>
            <a:chOff x="2411413" y="2817813"/>
            <a:chExt cx="896938" cy="654051"/>
          </a:xfrm>
          <a:solidFill>
            <a:srgbClr val="333333"/>
          </a:solidFill>
        </p:grpSpPr>
        <p:sp>
          <p:nvSpPr>
            <p:cNvPr id="877" name="Freeform 83">
              <a:extLst/>
            </p:cNvPr>
            <p:cNvSpPr>
              <a:spLocks noEditPoints="1"/>
            </p:cNvSpPr>
            <p:nvPr/>
          </p:nvSpPr>
          <p:spPr bwMode="auto">
            <a:xfrm>
              <a:off x="2411413" y="3124201"/>
              <a:ext cx="896938" cy="347663"/>
            </a:xfrm>
            <a:custGeom>
              <a:avLst/>
              <a:gdLst>
                <a:gd name="T0" fmla="*/ 115 w 222"/>
                <a:gd name="T1" fmla="*/ 86 h 86"/>
                <a:gd name="T2" fmla="*/ 112 w 222"/>
                <a:gd name="T3" fmla="*/ 83 h 86"/>
                <a:gd name="T4" fmla="*/ 59 w 222"/>
                <a:gd name="T5" fmla="*/ 55 h 86"/>
                <a:gd name="T6" fmla="*/ 6 w 222"/>
                <a:gd name="T7" fmla="*/ 83 h 86"/>
                <a:gd name="T8" fmla="*/ 3 w 222"/>
                <a:gd name="T9" fmla="*/ 86 h 86"/>
                <a:gd name="T10" fmla="*/ 0 w 222"/>
                <a:gd name="T11" fmla="*/ 83 h 86"/>
                <a:gd name="T12" fmla="*/ 59 w 222"/>
                <a:gd name="T13" fmla="*/ 48 h 86"/>
                <a:gd name="T14" fmla="*/ 118 w 222"/>
                <a:gd name="T15" fmla="*/ 83 h 86"/>
                <a:gd name="T16" fmla="*/ 115 w 222"/>
                <a:gd name="T17" fmla="*/ 86 h 86"/>
                <a:gd name="T18" fmla="*/ 219 w 222"/>
                <a:gd name="T19" fmla="*/ 38 h 86"/>
                <a:gd name="T20" fmla="*/ 216 w 222"/>
                <a:gd name="T21" fmla="*/ 35 h 86"/>
                <a:gd name="T22" fmla="*/ 163 w 222"/>
                <a:gd name="T23" fmla="*/ 7 h 86"/>
                <a:gd name="T24" fmla="*/ 110 w 222"/>
                <a:gd name="T25" fmla="*/ 35 h 86"/>
                <a:gd name="T26" fmla="*/ 107 w 222"/>
                <a:gd name="T27" fmla="*/ 38 h 86"/>
                <a:gd name="T28" fmla="*/ 104 w 222"/>
                <a:gd name="T29" fmla="*/ 35 h 86"/>
                <a:gd name="T30" fmla="*/ 163 w 222"/>
                <a:gd name="T31" fmla="*/ 0 h 86"/>
                <a:gd name="T32" fmla="*/ 222 w 222"/>
                <a:gd name="T33" fmla="*/ 35 h 86"/>
                <a:gd name="T34" fmla="*/ 219 w 222"/>
                <a:gd name="T35" fmla="*/ 3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2" h="86">
                  <a:moveTo>
                    <a:pt x="115" y="86"/>
                  </a:moveTo>
                  <a:cubicBezTo>
                    <a:pt x="113" y="86"/>
                    <a:pt x="112" y="85"/>
                    <a:pt x="112" y="83"/>
                  </a:cubicBezTo>
                  <a:cubicBezTo>
                    <a:pt x="112" y="68"/>
                    <a:pt x="88" y="55"/>
                    <a:pt x="59" y="55"/>
                  </a:cubicBezTo>
                  <a:cubicBezTo>
                    <a:pt x="30" y="55"/>
                    <a:pt x="6" y="68"/>
                    <a:pt x="6" y="83"/>
                  </a:cubicBezTo>
                  <a:cubicBezTo>
                    <a:pt x="6" y="85"/>
                    <a:pt x="5" y="86"/>
                    <a:pt x="3" y="86"/>
                  </a:cubicBezTo>
                  <a:cubicBezTo>
                    <a:pt x="1" y="86"/>
                    <a:pt x="0" y="85"/>
                    <a:pt x="0" y="83"/>
                  </a:cubicBezTo>
                  <a:cubicBezTo>
                    <a:pt x="0" y="64"/>
                    <a:pt x="26" y="48"/>
                    <a:pt x="59" y="48"/>
                  </a:cubicBezTo>
                  <a:cubicBezTo>
                    <a:pt x="92" y="48"/>
                    <a:pt x="118" y="64"/>
                    <a:pt x="118" y="83"/>
                  </a:cubicBezTo>
                  <a:cubicBezTo>
                    <a:pt x="118" y="85"/>
                    <a:pt x="117" y="86"/>
                    <a:pt x="115" y="86"/>
                  </a:cubicBezTo>
                  <a:close/>
                  <a:moveTo>
                    <a:pt x="219" y="38"/>
                  </a:moveTo>
                  <a:cubicBezTo>
                    <a:pt x="217" y="38"/>
                    <a:pt x="216" y="37"/>
                    <a:pt x="216" y="35"/>
                  </a:cubicBezTo>
                  <a:cubicBezTo>
                    <a:pt x="216" y="20"/>
                    <a:pt x="192" y="7"/>
                    <a:pt x="163" y="7"/>
                  </a:cubicBezTo>
                  <a:cubicBezTo>
                    <a:pt x="134" y="7"/>
                    <a:pt x="110" y="20"/>
                    <a:pt x="110" y="35"/>
                  </a:cubicBezTo>
                  <a:cubicBezTo>
                    <a:pt x="110" y="37"/>
                    <a:pt x="109" y="38"/>
                    <a:pt x="107" y="38"/>
                  </a:cubicBezTo>
                  <a:cubicBezTo>
                    <a:pt x="105" y="38"/>
                    <a:pt x="104" y="37"/>
                    <a:pt x="104" y="35"/>
                  </a:cubicBezTo>
                  <a:cubicBezTo>
                    <a:pt x="104" y="16"/>
                    <a:pt x="130" y="0"/>
                    <a:pt x="163" y="0"/>
                  </a:cubicBezTo>
                  <a:cubicBezTo>
                    <a:pt x="196" y="0"/>
                    <a:pt x="222" y="16"/>
                    <a:pt x="222" y="35"/>
                  </a:cubicBezTo>
                  <a:cubicBezTo>
                    <a:pt x="222" y="37"/>
                    <a:pt x="221" y="38"/>
                    <a:pt x="219" y="3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78" name="Freeform 84">
              <a:extLst/>
            </p:cNvPr>
            <p:cNvSpPr>
              <a:spLocks noEditPoints="1"/>
            </p:cNvSpPr>
            <p:nvPr/>
          </p:nvSpPr>
          <p:spPr bwMode="auto">
            <a:xfrm>
              <a:off x="2525713" y="3011488"/>
              <a:ext cx="249238" cy="255588"/>
            </a:xfrm>
            <a:custGeom>
              <a:avLst/>
              <a:gdLst>
                <a:gd name="T0" fmla="*/ 31 w 62"/>
                <a:gd name="T1" fmla="*/ 63 h 63"/>
                <a:gd name="T2" fmla="*/ 0 w 62"/>
                <a:gd name="T3" fmla="*/ 32 h 63"/>
                <a:gd name="T4" fmla="*/ 31 w 62"/>
                <a:gd name="T5" fmla="*/ 0 h 63"/>
                <a:gd name="T6" fmla="*/ 62 w 62"/>
                <a:gd name="T7" fmla="*/ 32 h 63"/>
                <a:gd name="T8" fmla="*/ 31 w 62"/>
                <a:gd name="T9" fmla="*/ 63 h 63"/>
                <a:gd name="T10" fmla="*/ 31 w 62"/>
                <a:gd name="T11" fmla="*/ 7 h 63"/>
                <a:gd name="T12" fmla="*/ 6 w 62"/>
                <a:gd name="T13" fmla="*/ 32 h 63"/>
                <a:gd name="T14" fmla="*/ 31 w 62"/>
                <a:gd name="T15" fmla="*/ 56 h 63"/>
                <a:gd name="T16" fmla="*/ 56 w 62"/>
                <a:gd name="T17" fmla="*/ 32 h 63"/>
                <a:gd name="T18" fmla="*/ 31 w 62"/>
                <a:gd name="T19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31" y="63"/>
                  </a:moveTo>
                  <a:cubicBezTo>
                    <a:pt x="14" y="63"/>
                    <a:pt x="0" y="49"/>
                    <a:pt x="0" y="32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2"/>
                  </a:cubicBezTo>
                  <a:cubicBezTo>
                    <a:pt x="62" y="49"/>
                    <a:pt x="48" y="63"/>
                    <a:pt x="31" y="63"/>
                  </a:cubicBezTo>
                  <a:close/>
                  <a:moveTo>
                    <a:pt x="31" y="7"/>
                  </a:moveTo>
                  <a:cubicBezTo>
                    <a:pt x="17" y="7"/>
                    <a:pt x="6" y="18"/>
                    <a:pt x="6" y="32"/>
                  </a:cubicBezTo>
                  <a:cubicBezTo>
                    <a:pt x="6" y="45"/>
                    <a:pt x="17" y="56"/>
                    <a:pt x="31" y="56"/>
                  </a:cubicBezTo>
                  <a:cubicBezTo>
                    <a:pt x="45" y="56"/>
                    <a:pt x="56" y="45"/>
                    <a:pt x="56" y="32"/>
                  </a:cubicBezTo>
                  <a:cubicBezTo>
                    <a:pt x="56" y="18"/>
                    <a:pt x="45" y="7"/>
                    <a:pt x="31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79" name="Freeform 85">
              <a:extLst/>
            </p:cNvPr>
            <p:cNvSpPr>
              <a:spLocks noEditPoints="1"/>
            </p:cNvSpPr>
            <p:nvPr/>
          </p:nvSpPr>
          <p:spPr bwMode="auto">
            <a:xfrm>
              <a:off x="2944813" y="2817813"/>
              <a:ext cx="250825" cy="254000"/>
            </a:xfrm>
            <a:custGeom>
              <a:avLst/>
              <a:gdLst>
                <a:gd name="T0" fmla="*/ 31 w 62"/>
                <a:gd name="T1" fmla="*/ 63 h 63"/>
                <a:gd name="T2" fmla="*/ 0 w 62"/>
                <a:gd name="T3" fmla="*/ 32 h 63"/>
                <a:gd name="T4" fmla="*/ 31 w 62"/>
                <a:gd name="T5" fmla="*/ 0 h 63"/>
                <a:gd name="T6" fmla="*/ 62 w 62"/>
                <a:gd name="T7" fmla="*/ 32 h 63"/>
                <a:gd name="T8" fmla="*/ 31 w 62"/>
                <a:gd name="T9" fmla="*/ 63 h 63"/>
                <a:gd name="T10" fmla="*/ 31 w 62"/>
                <a:gd name="T11" fmla="*/ 7 h 63"/>
                <a:gd name="T12" fmla="*/ 6 w 62"/>
                <a:gd name="T13" fmla="*/ 32 h 63"/>
                <a:gd name="T14" fmla="*/ 31 w 62"/>
                <a:gd name="T15" fmla="*/ 56 h 63"/>
                <a:gd name="T16" fmla="*/ 56 w 62"/>
                <a:gd name="T17" fmla="*/ 32 h 63"/>
                <a:gd name="T18" fmla="*/ 31 w 62"/>
                <a:gd name="T19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31" y="63"/>
                  </a:moveTo>
                  <a:cubicBezTo>
                    <a:pt x="14" y="63"/>
                    <a:pt x="0" y="49"/>
                    <a:pt x="0" y="32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2"/>
                  </a:cubicBezTo>
                  <a:cubicBezTo>
                    <a:pt x="62" y="49"/>
                    <a:pt x="48" y="63"/>
                    <a:pt x="31" y="63"/>
                  </a:cubicBezTo>
                  <a:close/>
                  <a:moveTo>
                    <a:pt x="31" y="7"/>
                  </a:moveTo>
                  <a:cubicBezTo>
                    <a:pt x="17" y="7"/>
                    <a:pt x="6" y="18"/>
                    <a:pt x="6" y="32"/>
                  </a:cubicBezTo>
                  <a:cubicBezTo>
                    <a:pt x="6" y="45"/>
                    <a:pt x="17" y="56"/>
                    <a:pt x="31" y="56"/>
                  </a:cubicBezTo>
                  <a:cubicBezTo>
                    <a:pt x="45" y="56"/>
                    <a:pt x="56" y="45"/>
                    <a:pt x="56" y="32"/>
                  </a:cubicBezTo>
                  <a:cubicBezTo>
                    <a:pt x="56" y="18"/>
                    <a:pt x="45" y="7"/>
                    <a:pt x="31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80" name="Groupe 879">
            <a:extLst/>
          </p:cNvPr>
          <p:cNvGrpSpPr/>
          <p:nvPr/>
        </p:nvGrpSpPr>
        <p:grpSpPr>
          <a:xfrm>
            <a:off x="1305458" y="5691955"/>
            <a:ext cx="336771" cy="340047"/>
            <a:chOff x="5003801" y="2817813"/>
            <a:chExt cx="652463" cy="658813"/>
          </a:xfrm>
          <a:solidFill>
            <a:srgbClr val="003C82"/>
          </a:solidFill>
        </p:grpSpPr>
        <p:sp>
          <p:nvSpPr>
            <p:cNvPr id="881" name="Freeform 86">
              <a:extLst/>
            </p:cNvPr>
            <p:cNvSpPr>
              <a:spLocks noEditPoints="1"/>
            </p:cNvSpPr>
            <p:nvPr/>
          </p:nvSpPr>
          <p:spPr bwMode="auto">
            <a:xfrm>
              <a:off x="5003801" y="2817813"/>
              <a:ext cx="652463" cy="658813"/>
            </a:xfrm>
            <a:custGeom>
              <a:avLst/>
              <a:gdLst>
                <a:gd name="T0" fmla="*/ 147 w 162"/>
                <a:gd name="T1" fmla="*/ 163 h 163"/>
                <a:gd name="T2" fmla="*/ 15 w 162"/>
                <a:gd name="T3" fmla="*/ 163 h 163"/>
                <a:gd name="T4" fmla="*/ 0 w 162"/>
                <a:gd name="T5" fmla="*/ 147 h 163"/>
                <a:gd name="T6" fmla="*/ 0 w 162"/>
                <a:gd name="T7" fmla="*/ 15 h 163"/>
                <a:gd name="T8" fmla="*/ 15 w 162"/>
                <a:gd name="T9" fmla="*/ 0 h 163"/>
                <a:gd name="T10" fmla="*/ 124 w 162"/>
                <a:gd name="T11" fmla="*/ 0 h 163"/>
                <a:gd name="T12" fmla="*/ 132 w 162"/>
                <a:gd name="T13" fmla="*/ 3 h 163"/>
                <a:gd name="T14" fmla="*/ 159 w 162"/>
                <a:gd name="T15" fmla="*/ 27 h 163"/>
                <a:gd name="T16" fmla="*/ 162 w 162"/>
                <a:gd name="T17" fmla="*/ 35 h 163"/>
                <a:gd name="T18" fmla="*/ 162 w 162"/>
                <a:gd name="T19" fmla="*/ 147 h 163"/>
                <a:gd name="T20" fmla="*/ 147 w 162"/>
                <a:gd name="T21" fmla="*/ 163 h 163"/>
                <a:gd name="T22" fmla="*/ 15 w 162"/>
                <a:gd name="T23" fmla="*/ 7 h 163"/>
                <a:gd name="T24" fmla="*/ 6 w 162"/>
                <a:gd name="T25" fmla="*/ 15 h 163"/>
                <a:gd name="T26" fmla="*/ 6 w 162"/>
                <a:gd name="T27" fmla="*/ 147 h 163"/>
                <a:gd name="T28" fmla="*/ 15 w 162"/>
                <a:gd name="T29" fmla="*/ 156 h 163"/>
                <a:gd name="T30" fmla="*/ 147 w 162"/>
                <a:gd name="T31" fmla="*/ 156 h 163"/>
                <a:gd name="T32" fmla="*/ 156 w 162"/>
                <a:gd name="T33" fmla="*/ 147 h 163"/>
                <a:gd name="T34" fmla="*/ 156 w 162"/>
                <a:gd name="T35" fmla="*/ 35 h 163"/>
                <a:gd name="T36" fmla="*/ 154 w 162"/>
                <a:gd name="T37" fmla="*/ 32 h 163"/>
                <a:gd name="T38" fmla="*/ 127 w 162"/>
                <a:gd name="T39" fmla="*/ 8 h 163"/>
                <a:gd name="T40" fmla="*/ 124 w 162"/>
                <a:gd name="T41" fmla="*/ 7 h 163"/>
                <a:gd name="T42" fmla="*/ 15 w 162"/>
                <a:gd name="T43" fmla="*/ 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63">
                  <a:moveTo>
                    <a:pt x="147" y="163"/>
                  </a:moveTo>
                  <a:cubicBezTo>
                    <a:pt x="15" y="163"/>
                    <a:pt x="15" y="163"/>
                    <a:pt x="15" y="163"/>
                  </a:cubicBezTo>
                  <a:cubicBezTo>
                    <a:pt x="7" y="163"/>
                    <a:pt x="0" y="156"/>
                    <a:pt x="0" y="14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7" y="0"/>
                    <a:pt x="130" y="1"/>
                    <a:pt x="132" y="3"/>
                  </a:cubicBezTo>
                  <a:cubicBezTo>
                    <a:pt x="159" y="27"/>
                    <a:pt x="159" y="27"/>
                    <a:pt x="159" y="27"/>
                  </a:cubicBezTo>
                  <a:cubicBezTo>
                    <a:pt x="161" y="29"/>
                    <a:pt x="162" y="32"/>
                    <a:pt x="162" y="35"/>
                  </a:cubicBezTo>
                  <a:cubicBezTo>
                    <a:pt x="162" y="147"/>
                    <a:pt x="162" y="147"/>
                    <a:pt x="162" y="147"/>
                  </a:cubicBezTo>
                  <a:cubicBezTo>
                    <a:pt x="162" y="156"/>
                    <a:pt x="155" y="163"/>
                    <a:pt x="147" y="163"/>
                  </a:cubicBezTo>
                  <a:close/>
                  <a:moveTo>
                    <a:pt x="15" y="7"/>
                  </a:moveTo>
                  <a:cubicBezTo>
                    <a:pt x="10" y="7"/>
                    <a:pt x="6" y="11"/>
                    <a:pt x="6" y="15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6" y="152"/>
                    <a:pt x="10" y="156"/>
                    <a:pt x="15" y="156"/>
                  </a:cubicBezTo>
                  <a:cubicBezTo>
                    <a:pt x="147" y="156"/>
                    <a:pt x="147" y="156"/>
                    <a:pt x="147" y="156"/>
                  </a:cubicBezTo>
                  <a:cubicBezTo>
                    <a:pt x="152" y="156"/>
                    <a:pt x="156" y="152"/>
                    <a:pt x="156" y="147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4"/>
                    <a:pt x="155" y="32"/>
                    <a:pt x="154" y="32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7" y="7"/>
                    <a:pt x="125" y="7"/>
                    <a:pt x="124" y="7"/>
                  </a:cubicBezTo>
                  <a:lnTo>
                    <a:pt x="15" y="7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882" name="Freeform 87">
              <a:extLst/>
            </p:cNvPr>
            <p:cNvSpPr>
              <a:spLocks noEditPoints="1"/>
            </p:cNvSpPr>
            <p:nvPr/>
          </p:nvSpPr>
          <p:spPr bwMode="auto">
            <a:xfrm>
              <a:off x="5148263" y="2817813"/>
              <a:ext cx="363538" cy="190500"/>
            </a:xfrm>
            <a:custGeom>
              <a:avLst/>
              <a:gdLst>
                <a:gd name="T0" fmla="*/ 83 w 90"/>
                <a:gd name="T1" fmla="*/ 47 h 47"/>
                <a:gd name="T2" fmla="*/ 7 w 90"/>
                <a:gd name="T3" fmla="*/ 47 h 47"/>
                <a:gd name="T4" fmla="*/ 0 w 90"/>
                <a:gd name="T5" fmla="*/ 39 h 47"/>
                <a:gd name="T6" fmla="*/ 0 w 90"/>
                <a:gd name="T7" fmla="*/ 7 h 47"/>
                <a:gd name="T8" fmla="*/ 7 w 90"/>
                <a:gd name="T9" fmla="*/ 0 h 47"/>
                <a:gd name="T10" fmla="*/ 83 w 90"/>
                <a:gd name="T11" fmla="*/ 0 h 47"/>
                <a:gd name="T12" fmla="*/ 90 w 90"/>
                <a:gd name="T13" fmla="*/ 7 h 47"/>
                <a:gd name="T14" fmla="*/ 90 w 90"/>
                <a:gd name="T15" fmla="*/ 39 h 47"/>
                <a:gd name="T16" fmla="*/ 83 w 90"/>
                <a:gd name="T17" fmla="*/ 47 h 47"/>
                <a:gd name="T18" fmla="*/ 7 w 90"/>
                <a:gd name="T19" fmla="*/ 7 h 47"/>
                <a:gd name="T20" fmla="*/ 6 w 90"/>
                <a:gd name="T21" fmla="*/ 7 h 47"/>
                <a:gd name="T22" fmla="*/ 6 w 90"/>
                <a:gd name="T23" fmla="*/ 39 h 47"/>
                <a:gd name="T24" fmla="*/ 7 w 90"/>
                <a:gd name="T25" fmla="*/ 40 h 47"/>
                <a:gd name="T26" fmla="*/ 83 w 90"/>
                <a:gd name="T27" fmla="*/ 40 h 47"/>
                <a:gd name="T28" fmla="*/ 84 w 90"/>
                <a:gd name="T29" fmla="*/ 39 h 47"/>
                <a:gd name="T30" fmla="*/ 84 w 90"/>
                <a:gd name="T31" fmla="*/ 7 h 47"/>
                <a:gd name="T32" fmla="*/ 83 w 90"/>
                <a:gd name="T33" fmla="*/ 7 h 47"/>
                <a:gd name="T34" fmla="*/ 7 w 90"/>
                <a:gd name="T3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" h="47">
                  <a:moveTo>
                    <a:pt x="83" y="47"/>
                  </a:moveTo>
                  <a:cubicBezTo>
                    <a:pt x="7" y="47"/>
                    <a:pt x="7" y="47"/>
                    <a:pt x="7" y="47"/>
                  </a:cubicBezTo>
                  <a:cubicBezTo>
                    <a:pt x="3" y="47"/>
                    <a:pt x="0" y="43"/>
                    <a:pt x="0" y="3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7" y="0"/>
                    <a:pt x="90" y="3"/>
                    <a:pt x="90" y="7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0" y="43"/>
                    <a:pt x="87" y="47"/>
                    <a:pt x="83" y="47"/>
                  </a:cubicBezTo>
                  <a:close/>
                  <a:moveTo>
                    <a:pt x="7" y="7"/>
                  </a:moveTo>
                  <a:cubicBezTo>
                    <a:pt x="7" y="7"/>
                    <a:pt x="6" y="7"/>
                    <a:pt x="6" y="7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40"/>
                    <a:pt x="7" y="40"/>
                    <a:pt x="7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4" y="40"/>
                    <a:pt x="84" y="40"/>
                    <a:pt x="84" y="39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84" y="7"/>
                    <a:pt x="84" y="7"/>
                    <a:pt x="83" y="7"/>
                  </a:cubicBezTo>
                  <a:lnTo>
                    <a:pt x="7" y="7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883" name="Freeform 88">
              <a:extLst/>
            </p:cNvPr>
            <p:cNvSpPr>
              <a:spLocks noEditPoints="1"/>
            </p:cNvSpPr>
            <p:nvPr/>
          </p:nvSpPr>
          <p:spPr bwMode="auto">
            <a:xfrm>
              <a:off x="5148263" y="3157538"/>
              <a:ext cx="347663" cy="254000"/>
            </a:xfrm>
            <a:custGeom>
              <a:avLst/>
              <a:gdLst>
                <a:gd name="T0" fmla="*/ 83 w 86"/>
                <a:gd name="T1" fmla="*/ 63 h 63"/>
                <a:gd name="T2" fmla="*/ 80 w 86"/>
                <a:gd name="T3" fmla="*/ 59 h 63"/>
                <a:gd name="T4" fmla="*/ 80 w 86"/>
                <a:gd name="T5" fmla="*/ 10 h 63"/>
                <a:gd name="T6" fmla="*/ 75 w 86"/>
                <a:gd name="T7" fmla="*/ 7 h 63"/>
                <a:gd name="T8" fmla="*/ 11 w 86"/>
                <a:gd name="T9" fmla="*/ 7 h 63"/>
                <a:gd name="T10" fmla="*/ 6 w 86"/>
                <a:gd name="T11" fmla="*/ 10 h 63"/>
                <a:gd name="T12" fmla="*/ 6 w 86"/>
                <a:gd name="T13" fmla="*/ 59 h 63"/>
                <a:gd name="T14" fmla="*/ 3 w 86"/>
                <a:gd name="T15" fmla="*/ 63 h 63"/>
                <a:gd name="T16" fmla="*/ 0 w 86"/>
                <a:gd name="T17" fmla="*/ 59 h 63"/>
                <a:gd name="T18" fmla="*/ 0 w 86"/>
                <a:gd name="T19" fmla="*/ 10 h 63"/>
                <a:gd name="T20" fmla="*/ 11 w 86"/>
                <a:gd name="T21" fmla="*/ 0 h 63"/>
                <a:gd name="T22" fmla="*/ 75 w 86"/>
                <a:gd name="T23" fmla="*/ 0 h 63"/>
                <a:gd name="T24" fmla="*/ 86 w 86"/>
                <a:gd name="T25" fmla="*/ 10 h 63"/>
                <a:gd name="T26" fmla="*/ 86 w 86"/>
                <a:gd name="T27" fmla="*/ 59 h 63"/>
                <a:gd name="T28" fmla="*/ 83 w 86"/>
                <a:gd name="T29" fmla="*/ 63 h 63"/>
                <a:gd name="T30" fmla="*/ 65 w 86"/>
                <a:gd name="T31" fmla="*/ 50 h 63"/>
                <a:gd name="T32" fmla="*/ 21 w 86"/>
                <a:gd name="T33" fmla="*/ 50 h 63"/>
                <a:gd name="T34" fmla="*/ 18 w 86"/>
                <a:gd name="T35" fmla="*/ 47 h 63"/>
                <a:gd name="T36" fmla="*/ 21 w 86"/>
                <a:gd name="T37" fmla="*/ 43 h 63"/>
                <a:gd name="T38" fmla="*/ 65 w 86"/>
                <a:gd name="T39" fmla="*/ 43 h 63"/>
                <a:gd name="T40" fmla="*/ 68 w 86"/>
                <a:gd name="T41" fmla="*/ 47 h 63"/>
                <a:gd name="T42" fmla="*/ 65 w 86"/>
                <a:gd name="T43" fmla="*/ 50 h 63"/>
                <a:gd name="T44" fmla="*/ 65 w 86"/>
                <a:gd name="T45" fmla="*/ 30 h 63"/>
                <a:gd name="T46" fmla="*/ 21 w 86"/>
                <a:gd name="T47" fmla="*/ 30 h 63"/>
                <a:gd name="T48" fmla="*/ 18 w 86"/>
                <a:gd name="T49" fmla="*/ 27 h 63"/>
                <a:gd name="T50" fmla="*/ 21 w 86"/>
                <a:gd name="T51" fmla="*/ 23 h 63"/>
                <a:gd name="T52" fmla="*/ 65 w 86"/>
                <a:gd name="T53" fmla="*/ 23 h 63"/>
                <a:gd name="T54" fmla="*/ 68 w 86"/>
                <a:gd name="T55" fmla="*/ 27 h 63"/>
                <a:gd name="T56" fmla="*/ 65 w 86"/>
                <a:gd name="T57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63">
                  <a:moveTo>
                    <a:pt x="83" y="63"/>
                  </a:moveTo>
                  <a:cubicBezTo>
                    <a:pt x="81" y="63"/>
                    <a:pt x="80" y="61"/>
                    <a:pt x="80" y="59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8"/>
                    <a:pt x="78" y="7"/>
                    <a:pt x="75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8" y="7"/>
                    <a:pt x="6" y="8"/>
                    <a:pt x="6" y="10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61"/>
                    <a:pt x="5" y="63"/>
                    <a:pt x="3" y="63"/>
                  </a:cubicBezTo>
                  <a:cubicBezTo>
                    <a:pt x="1" y="63"/>
                    <a:pt x="0" y="61"/>
                    <a:pt x="0" y="5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81" y="0"/>
                    <a:pt x="86" y="4"/>
                    <a:pt x="86" y="10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61"/>
                    <a:pt x="85" y="63"/>
                    <a:pt x="83" y="63"/>
                  </a:cubicBezTo>
                  <a:close/>
                  <a:moveTo>
                    <a:pt x="65" y="50"/>
                  </a:moveTo>
                  <a:cubicBezTo>
                    <a:pt x="21" y="50"/>
                    <a:pt x="21" y="50"/>
                    <a:pt x="21" y="50"/>
                  </a:cubicBezTo>
                  <a:cubicBezTo>
                    <a:pt x="19" y="50"/>
                    <a:pt x="18" y="48"/>
                    <a:pt x="18" y="47"/>
                  </a:cubicBezTo>
                  <a:cubicBezTo>
                    <a:pt x="18" y="45"/>
                    <a:pt x="19" y="43"/>
                    <a:pt x="21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7" y="43"/>
                    <a:pt x="68" y="45"/>
                    <a:pt x="68" y="47"/>
                  </a:cubicBezTo>
                  <a:cubicBezTo>
                    <a:pt x="68" y="48"/>
                    <a:pt x="67" y="50"/>
                    <a:pt x="65" y="50"/>
                  </a:cubicBezTo>
                  <a:close/>
                  <a:moveTo>
                    <a:pt x="65" y="30"/>
                  </a:moveTo>
                  <a:cubicBezTo>
                    <a:pt x="21" y="30"/>
                    <a:pt x="21" y="30"/>
                    <a:pt x="21" y="30"/>
                  </a:cubicBezTo>
                  <a:cubicBezTo>
                    <a:pt x="19" y="30"/>
                    <a:pt x="18" y="28"/>
                    <a:pt x="18" y="27"/>
                  </a:cubicBezTo>
                  <a:cubicBezTo>
                    <a:pt x="18" y="25"/>
                    <a:pt x="19" y="23"/>
                    <a:pt x="21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7" y="23"/>
                    <a:pt x="68" y="25"/>
                    <a:pt x="68" y="27"/>
                  </a:cubicBezTo>
                  <a:cubicBezTo>
                    <a:pt x="68" y="28"/>
                    <a:pt x="67" y="30"/>
                    <a:pt x="65" y="3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84" name="Groupe 883">
            <a:extLst/>
          </p:cNvPr>
          <p:cNvGrpSpPr/>
          <p:nvPr/>
        </p:nvGrpSpPr>
        <p:grpSpPr>
          <a:xfrm>
            <a:off x="1317078" y="4380730"/>
            <a:ext cx="313529" cy="406657"/>
            <a:chOff x="7581901" y="3957638"/>
            <a:chExt cx="641350" cy="831850"/>
          </a:xfrm>
          <a:solidFill>
            <a:srgbClr val="333333"/>
          </a:solidFill>
        </p:grpSpPr>
        <p:sp>
          <p:nvSpPr>
            <p:cNvPr id="885" name="Freeform 91">
              <a:extLst/>
            </p:cNvPr>
            <p:cNvSpPr>
              <a:spLocks noEditPoints="1"/>
            </p:cNvSpPr>
            <p:nvPr/>
          </p:nvSpPr>
          <p:spPr bwMode="auto">
            <a:xfrm>
              <a:off x="7581901" y="3957638"/>
              <a:ext cx="641350" cy="831850"/>
            </a:xfrm>
            <a:custGeom>
              <a:avLst/>
              <a:gdLst>
                <a:gd name="T0" fmla="*/ 139 w 159"/>
                <a:gd name="T1" fmla="*/ 206 h 206"/>
                <a:gd name="T2" fmla="*/ 19 w 159"/>
                <a:gd name="T3" fmla="*/ 206 h 206"/>
                <a:gd name="T4" fmla="*/ 0 w 159"/>
                <a:gd name="T5" fmla="*/ 187 h 206"/>
                <a:gd name="T6" fmla="*/ 0 w 159"/>
                <a:gd name="T7" fmla="*/ 19 h 206"/>
                <a:gd name="T8" fmla="*/ 19 w 159"/>
                <a:gd name="T9" fmla="*/ 0 h 206"/>
                <a:gd name="T10" fmla="*/ 139 w 159"/>
                <a:gd name="T11" fmla="*/ 0 h 206"/>
                <a:gd name="T12" fmla="*/ 159 w 159"/>
                <a:gd name="T13" fmla="*/ 19 h 206"/>
                <a:gd name="T14" fmla="*/ 159 w 159"/>
                <a:gd name="T15" fmla="*/ 187 h 206"/>
                <a:gd name="T16" fmla="*/ 139 w 159"/>
                <a:gd name="T17" fmla="*/ 206 h 206"/>
                <a:gd name="T18" fmla="*/ 19 w 159"/>
                <a:gd name="T19" fmla="*/ 6 h 206"/>
                <a:gd name="T20" fmla="*/ 7 w 159"/>
                <a:gd name="T21" fmla="*/ 19 h 206"/>
                <a:gd name="T22" fmla="*/ 7 w 159"/>
                <a:gd name="T23" fmla="*/ 187 h 206"/>
                <a:gd name="T24" fmla="*/ 19 w 159"/>
                <a:gd name="T25" fmla="*/ 200 h 206"/>
                <a:gd name="T26" fmla="*/ 139 w 159"/>
                <a:gd name="T27" fmla="*/ 200 h 206"/>
                <a:gd name="T28" fmla="*/ 152 w 159"/>
                <a:gd name="T29" fmla="*/ 187 h 206"/>
                <a:gd name="T30" fmla="*/ 152 w 159"/>
                <a:gd name="T31" fmla="*/ 19 h 206"/>
                <a:gd name="T32" fmla="*/ 139 w 159"/>
                <a:gd name="T33" fmla="*/ 6 h 206"/>
                <a:gd name="T34" fmla="*/ 19 w 159"/>
                <a:gd name="T35" fmla="*/ 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6">
                  <a:moveTo>
                    <a:pt x="139" y="206"/>
                  </a:moveTo>
                  <a:cubicBezTo>
                    <a:pt x="19" y="206"/>
                    <a:pt x="19" y="206"/>
                    <a:pt x="19" y="206"/>
                  </a:cubicBezTo>
                  <a:cubicBezTo>
                    <a:pt x="9" y="206"/>
                    <a:pt x="0" y="197"/>
                    <a:pt x="0" y="18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50" y="0"/>
                    <a:pt x="159" y="8"/>
                    <a:pt x="159" y="19"/>
                  </a:cubicBezTo>
                  <a:cubicBezTo>
                    <a:pt x="159" y="187"/>
                    <a:pt x="159" y="187"/>
                    <a:pt x="159" y="187"/>
                  </a:cubicBezTo>
                  <a:cubicBezTo>
                    <a:pt x="159" y="197"/>
                    <a:pt x="150" y="206"/>
                    <a:pt x="139" y="206"/>
                  </a:cubicBezTo>
                  <a:close/>
                  <a:moveTo>
                    <a:pt x="19" y="6"/>
                  </a:moveTo>
                  <a:cubicBezTo>
                    <a:pt x="12" y="6"/>
                    <a:pt x="7" y="12"/>
                    <a:pt x="7" y="19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94"/>
                    <a:pt x="12" y="200"/>
                    <a:pt x="19" y="200"/>
                  </a:cubicBezTo>
                  <a:cubicBezTo>
                    <a:pt x="139" y="200"/>
                    <a:pt x="139" y="200"/>
                    <a:pt x="139" y="200"/>
                  </a:cubicBezTo>
                  <a:cubicBezTo>
                    <a:pt x="146" y="200"/>
                    <a:pt x="152" y="194"/>
                    <a:pt x="152" y="187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2"/>
                    <a:pt x="146" y="6"/>
                    <a:pt x="139" y="6"/>
                  </a:cubicBezTo>
                  <a:lnTo>
                    <a:pt x="19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86" name="Freeform 92">
              <a:extLst/>
            </p:cNvPr>
            <p:cNvSpPr>
              <a:spLocks noEditPoints="1"/>
            </p:cNvSpPr>
            <p:nvPr/>
          </p:nvSpPr>
          <p:spPr bwMode="auto">
            <a:xfrm>
              <a:off x="7710488" y="4130676"/>
              <a:ext cx="368300" cy="488950"/>
            </a:xfrm>
            <a:custGeom>
              <a:avLst/>
              <a:gdLst>
                <a:gd name="T0" fmla="*/ 48 w 91"/>
                <a:gd name="T1" fmla="*/ 120 h 121"/>
                <a:gd name="T2" fmla="*/ 44 w 91"/>
                <a:gd name="T3" fmla="*/ 111 h 121"/>
                <a:gd name="T4" fmla="*/ 44 w 91"/>
                <a:gd name="T5" fmla="*/ 109 h 121"/>
                <a:gd name="T6" fmla="*/ 22 w 91"/>
                <a:gd name="T7" fmla="*/ 120 h 121"/>
                <a:gd name="T8" fmla="*/ 12 w 91"/>
                <a:gd name="T9" fmla="*/ 115 h 121"/>
                <a:gd name="T10" fmla="*/ 12 w 91"/>
                <a:gd name="T11" fmla="*/ 110 h 121"/>
                <a:gd name="T12" fmla="*/ 2 w 91"/>
                <a:gd name="T13" fmla="*/ 119 h 121"/>
                <a:gd name="T14" fmla="*/ 9 w 91"/>
                <a:gd name="T15" fmla="*/ 103 h 121"/>
                <a:gd name="T16" fmla="*/ 12 w 91"/>
                <a:gd name="T17" fmla="*/ 103 h 121"/>
                <a:gd name="T18" fmla="*/ 20 w 91"/>
                <a:gd name="T19" fmla="*/ 97 h 121"/>
                <a:gd name="T20" fmla="*/ 24 w 91"/>
                <a:gd name="T21" fmla="*/ 104 h 121"/>
                <a:gd name="T22" fmla="*/ 18 w 91"/>
                <a:gd name="T23" fmla="*/ 114 h 121"/>
                <a:gd name="T24" fmla="*/ 19 w 91"/>
                <a:gd name="T25" fmla="*/ 114 h 121"/>
                <a:gd name="T26" fmla="*/ 50 w 91"/>
                <a:gd name="T27" fmla="*/ 105 h 121"/>
                <a:gd name="T28" fmla="*/ 50 w 91"/>
                <a:gd name="T29" fmla="*/ 113 h 121"/>
                <a:gd name="T30" fmla="*/ 51 w 91"/>
                <a:gd name="T31" fmla="*/ 115 h 121"/>
                <a:gd name="T32" fmla="*/ 79 w 91"/>
                <a:gd name="T33" fmla="*/ 112 h 121"/>
                <a:gd name="T34" fmla="*/ 74 w 91"/>
                <a:gd name="T35" fmla="*/ 119 h 121"/>
                <a:gd name="T36" fmla="*/ 72 w 91"/>
                <a:gd name="T37" fmla="*/ 114 h 121"/>
                <a:gd name="T38" fmla="*/ 50 w 91"/>
                <a:gd name="T39" fmla="*/ 121 h 121"/>
                <a:gd name="T40" fmla="*/ 14 w 91"/>
                <a:gd name="T41" fmla="*/ 108 h 121"/>
                <a:gd name="T42" fmla="*/ 9 w 91"/>
                <a:gd name="T43" fmla="*/ 106 h 121"/>
                <a:gd name="T44" fmla="*/ 9 w 91"/>
                <a:gd name="T45" fmla="*/ 106 h 121"/>
                <a:gd name="T46" fmla="*/ 3 w 91"/>
                <a:gd name="T47" fmla="*/ 54 h 121"/>
                <a:gd name="T48" fmla="*/ 3 w 91"/>
                <a:gd name="T49" fmla="*/ 48 h 121"/>
                <a:gd name="T50" fmla="*/ 91 w 91"/>
                <a:gd name="T51" fmla="*/ 51 h 121"/>
                <a:gd name="T52" fmla="*/ 87 w 91"/>
                <a:gd name="T53" fmla="*/ 30 h 121"/>
                <a:gd name="T54" fmla="*/ 0 w 91"/>
                <a:gd name="T55" fmla="*/ 27 h 121"/>
                <a:gd name="T56" fmla="*/ 87 w 91"/>
                <a:gd name="T57" fmla="*/ 24 h 121"/>
                <a:gd name="T58" fmla="*/ 87 w 91"/>
                <a:gd name="T59" fmla="*/ 30 h 121"/>
                <a:gd name="T60" fmla="*/ 3 w 91"/>
                <a:gd name="T61" fmla="*/ 6 h 121"/>
                <a:gd name="T62" fmla="*/ 3 w 91"/>
                <a:gd name="T63" fmla="*/ 0 h 121"/>
                <a:gd name="T64" fmla="*/ 51 w 91"/>
                <a:gd name="T65" fmla="*/ 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1" h="121">
                  <a:moveTo>
                    <a:pt x="50" y="121"/>
                  </a:moveTo>
                  <a:cubicBezTo>
                    <a:pt x="49" y="121"/>
                    <a:pt x="49" y="121"/>
                    <a:pt x="48" y="120"/>
                  </a:cubicBezTo>
                  <a:cubicBezTo>
                    <a:pt x="46" y="120"/>
                    <a:pt x="44" y="118"/>
                    <a:pt x="44" y="117"/>
                  </a:cubicBezTo>
                  <a:cubicBezTo>
                    <a:pt x="43" y="115"/>
                    <a:pt x="43" y="113"/>
                    <a:pt x="44" y="111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5" y="109"/>
                    <a:pt x="45" y="109"/>
                    <a:pt x="44" y="109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22" y="120"/>
                    <a:pt x="22" y="120"/>
                    <a:pt x="22" y="120"/>
                  </a:cubicBezTo>
                  <a:cubicBezTo>
                    <a:pt x="20" y="121"/>
                    <a:pt x="17" y="121"/>
                    <a:pt x="15" y="120"/>
                  </a:cubicBezTo>
                  <a:cubicBezTo>
                    <a:pt x="13" y="119"/>
                    <a:pt x="12" y="117"/>
                    <a:pt x="12" y="115"/>
                  </a:cubicBezTo>
                  <a:cubicBezTo>
                    <a:pt x="12" y="113"/>
                    <a:pt x="12" y="112"/>
                    <a:pt x="12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5" y="120"/>
                    <a:pt x="3" y="120"/>
                    <a:pt x="2" y="119"/>
                  </a:cubicBezTo>
                  <a:cubicBezTo>
                    <a:pt x="0" y="118"/>
                    <a:pt x="0" y="116"/>
                    <a:pt x="1" y="114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1" y="103"/>
                    <a:pt x="12" y="103"/>
                    <a:pt x="12" y="103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8" y="97"/>
                    <a:pt x="19" y="97"/>
                    <a:pt x="20" y="97"/>
                  </a:cubicBezTo>
                  <a:cubicBezTo>
                    <a:pt x="22" y="97"/>
                    <a:pt x="23" y="97"/>
                    <a:pt x="24" y="98"/>
                  </a:cubicBezTo>
                  <a:cubicBezTo>
                    <a:pt x="25" y="100"/>
                    <a:pt x="25" y="102"/>
                    <a:pt x="24" y="104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8" y="113"/>
                    <a:pt x="18" y="113"/>
                    <a:pt x="18" y="11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44" y="101"/>
                    <a:pt x="48" y="102"/>
                    <a:pt x="50" y="105"/>
                  </a:cubicBezTo>
                  <a:cubicBezTo>
                    <a:pt x="51" y="107"/>
                    <a:pt x="51" y="109"/>
                    <a:pt x="50" y="111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49" y="114"/>
                    <a:pt x="50" y="114"/>
                    <a:pt x="50" y="114"/>
                  </a:cubicBezTo>
                  <a:cubicBezTo>
                    <a:pt x="50" y="115"/>
                    <a:pt x="50" y="115"/>
                    <a:pt x="51" y="115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74" y="107"/>
                    <a:pt x="77" y="109"/>
                    <a:pt x="79" y="112"/>
                  </a:cubicBezTo>
                  <a:cubicBezTo>
                    <a:pt x="79" y="114"/>
                    <a:pt x="79" y="116"/>
                    <a:pt x="78" y="118"/>
                  </a:cubicBezTo>
                  <a:cubicBezTo>
                    <a:pt x="78" y="119"/>
                    <a:pt x="76" y="120"/>
                    <a:pt x="74" y="119"/>
                  </a:cubicBezTo>
                  <a:cubicBezTo>
                    <a:pt x="72" y="118"/>
                    <a:pt x="72" y="116"/>
                    <a:pt x="73" y="115"/>
                  </a:cubicBezTo>
                  <a:cubicBezTo>
                    <a:pt x="73" y="114"/>
                    <a:pt x="72" y="114"/>
                    <a:pt x="72" y="114"/>
                  </a:cubicBezTo>
                  <a:cubicBezTo>
                    <a:pt x="53" y="121"/>
                    <a:pt x="53" y="121"/>
                    <a:pt x="53" y="121"/>
                  </a:cubicBezTo>
                  <a:cubicBezTo>
                    <a:pt x="52" y="121"/>
                    <a:pt x="51" y="121"/>
                    <a:pt x="50" y="121"/>
                  </a:cubicBezTo>
                  <a:close/>
                  <a:moveTo>
                    <a:pt x="14" y="108"/>
                  </a:moveTo>
                  <a:cubicBezTo>
                    <a:pt x="14" y="108"/>
                    <a:pt x="14" y="108"/>
                    <a:pt x="14" y="108"/>
                  </a:cubicBezTo>
                  <a:cubicBezTo>
                    <a:pt x="14" y="108"/>
                    <a:pt x="14" y="108"/>
                    <a:pt x="14" y="108"/>
                  </a:cubicBezTo>
                  <a:close/>
                  <a:moveTo>
                    <a:pt x="9" y="106"/>
                  </a:moveTo>
                  <a:cubicBezTo>
                    <a:pt x="9" y="106"/>
                    <a:pt x="9" y="106"/>
                    <a:pt x="9" y="106"/>
                  </a:cubicBezTo>
                  <a:cubicBezTo>
                    <a:pt x="9" y="106"/>
                    <a:pt x="9" y="106"/>
                    <a:pt x="9" y="106"/>
                  </a:cubicBezTo>
                  <a:close/>
                  <a:moveTo>
                    <a:pt x="87" y="54"/>
                  </a:moveTo>
                  <a:cubicBezTo>
                    <a:pt x="3" y="54"/>
                    <a:pt x="3" y="54"/>
                    <a:pt x="3" y="54"/>
                  </a:cubicBezTo>
                  <a:cubicBezTo>
                    <a:pt x="2" y="54"/>
                    <a:pt x="0" y="53"/>
                    <a:pt x="0" y="51"/>
                  </a:cubicBezTo>
                  <a:cubicBezTo>
                    <a:pt x="0" y="49"/>
                    <a:pt x="2" y="48"/>
                    <a:pt x="3" y="48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9" y="48"/>
                    <a:pt x="91" y="49"/>
                    <a:pt x="91" y="51"/>
                  </a:cubicBezTo>
                  <a:cubicBezTo>
                    <a:pt x="91" y="53"/>
                    <a:pt x="89" y="54"/>
                    <a:pt x="87" y="54"/>
                  </a:cubicBezTo>
                  <a:close/>
                  <a:moveTo>
                    <a:pt x="87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0" y="29"/>
                    <a:pt x="0" y="27"/>
                  </a:cubicBezTo>
                  <a:cubicBezTo>
                    <a:pt x="0" y="25"/>
                    <a:pt x="2" y="24"/>
                    <a:pt x="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9" y="24"/>
                    <a:pt x="91" y="25"/>
                    <a:pt x="91" y="27"/>
                  </a:cubicBezTo>
                  <a:cubicBezTo>
                    <a:pt x="91" y="29"/>
                    <a:pt x="89" y="30"/>
                    <a:pt x="87" y="30"/>
                  </a:cubicBezTo>
                  <a:close/>
                  <a:moveTo>
                    <a:pt x="47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1"/>
                    <a:pt x="51" y="3"/>
                  </a:cubicBezTo>
                  <a:cubicBezTo>
                    <a:pt x="51" y="5"/>
                    <a:pt x="49" y="6"/>
                    <a:pt x="47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87" name="Groupe 886">
            <a:extLst/>
          </p:cNvPr>
          <p:cNvGrpSpPr/>
          <p:nvPr/>
        </p:nvGrpSpPr>
        <p:grpSpPr>
          <a:xfrm>
            <a:off x="3564662" y="4380341"/>
            <a:ext cx="311977" cy="407434"/>
            <a:chOff x="11214101" y="5165726"/>
            <a:chExt cx="638175" cy="833438"/>
          </a:xfrm>
          <a:solidFill>
            <a:srgbClr val="333333"/>
          </a:solidFill>
        </p:grpSpPr>
        <p:sp>
          <p:nvSpPr>
            <p:cNvPr id="888" name="Freeform 93">
              <a:extLst/>
            </p:cNvPr>
            <p:cNvSpPr>
              <a:spLocks noEditPoints="1"/>
            </p:cNvSpPr>
            <p:nvPr/>
          </p:nvSpPr>
          <p:spPr bwMode="auto">
            <a:xfrm>
              <a:off x="11368088" y="5303838"/>
              <a:ext cx="277813" cy="339725"/>
            </a:xfrm>
            <a:custGeom>
              <a:avLst/>
              <a:gdLst>
                <a:gd name="T0" fmla="*/ 50 w 69"/>
                <a:gd name="T1" fmla="*/ 84 h 84"/>
                <a:gd name="T2" fmla="*/ 15 w 69"/>
                <a:gd name="T3" fmla="*/ 56 h 84"/>
                <a:gd name="T4" fmla="*/ 14 w 69"/>
                <a:gd name="T5" fmla="*/ 5 h 84"/>
                <a:gd name="T6" fmla="*/ 15 w 69"/>
                <a:gd name="T7" fmla="*/ 4 h 84"/>
                <a:gd name="T8" fmla="*/ 18 w 69"/>
                <a:gd name="T9" fmla="*/ 3 h 84"/>
                <a:gd name="T10" fmla="*/ 35 w 69"/>
                <a:gd name="T11" fmla="*/ 9 h 84"/>
                <a:gd name="T12" fmla="*/ 36 w 69"/>
                <a:gd name="T13" fmla="*/ 14 h 84"/>
                <a:gd name="T14" fmla="*/ 31 w 69"/>
                <a:gd name="T15" fmla="*/ 29 h 84"/>
                <a:gd name="T16" fmla="*/ 30 w 69"/>
                <a:gd name="T17" fmla="*/ 36 h 84"/>
                <a:gd name="T18" fmla="*/ 35 w 69"/>
                <a:gd name="T19" fmla="*/ 45 h 84"/>
                <a:gd name="T20" fmla="*/ 40 w 69"/>
                <a:gd name="T21" fmla="*/ 54 h 84"/>
                <a:gd name="T22" fmla="*/ 47 w 69"/>
                <a:gd name="T23" fmla="*/ 56 h 84"/>
                <a:gd name="T24" fmla="*/ 63 w 69"/>
                <a:gd name="T25" fmla="*/ 59 h 84"/>
                <a:gd name="T26" fmla="*/ 66 w 69"/>
                <a:gd name="T27" fmla="*/ 63 h 84"/>
                <a:gd name="T28" fmla="*/ 67 w 69"/>
                <a:gd name="T29" fmla="*/ 65 h 84"/>
                <a:gd name="T30" fmla="*/ 68 w 69"/>
                <a:gd name="T31" fmla="*/ 74 h 84"/>
                <a:gd name="T32" fmla="*/ 61 w 69"/>
                <a:gd name="T33" fmla="*/ 82 h 84"/>
                <a:gd name="T34" fmla="*/ 50 w 69"/>
                <a:gd name="T35" fmla="*/ 84 h 84"/>
                <a:gd name="T36" fmla="*/ 23 w 69"/>
                <a:gd name="T37" fmla="*/ 8 h 84"/>
                <a:gd name="T38" fmla="*/ 20 w 69"/>
                <a:gd name="T39" fmla="*/ 9 h 84"/>
                <a:gd name="T40" fmla="*/ 19 w 69"/>
                <a:gd name="T41" fmla="*/ 9 h 84"/>
                <a:gd name="T42" fmla="*/ 18 w 69"/>
                <a:gd name="T43" fmla="*/ 10 h 84"/>
                <a:gd name="T44" fmla="*/ 21 w 69"/>
                <a:gd name="T45" fmla="*/ 53 h 84"/>
                <a:gd name="T46" fmla="*/ 59 w 69"/>
                <a:gd name="T47" fmla="*/ 76 h 84"/>
                <a:gd name="T48" fmla="*/ 62 w 69"/>
                <a:gd name="T49" fmla="*/ 72 h 84"/>
                <a:gd name="T50" fmla="*/ 61 w 69"/>
                <a:gd name="T51" fmla="*/ 68 h 84"/>
                <a:gd name="T52" fmla="*/ 61 w 69"/>
                <a:gd name="T53" fmla="*/ 67 h 84"/>
                <a:gd name="T54" fmla="*/ 58 w 69"/>
                <a:gd name="T55" fmla="*/ 63 h 84"/>
                <a:gd name="T56" fmla="*/ 51 w 69"/>
                <a:gd name="T57" fmla="*/ 61 h 84"/>
                <a:gd name="T58" fmla="*/ 35 w 69"/>
                <a:gd name="T59" fmla="*/ 57 h 84"/>
                <a:gd name="T60" fmla="*/ 29 w 69"/>
                <a:gd name="T61" fmla="*/ 48 h 84"/>
                <a:gd name="T62" fmla="*/ 24 w 69"/>
                <a:gd name="T63" fmla="*/ 39 h 84"/>
                <a:gd name="T64" fmla="*/ 28 w 69"/>
                <a:gd name="T65" fmla="*/ 23 h 84"/>
                <a:gd name="T66" fmla="*/ 31 w 69"/>
                <a:gd name="T67" fmla="*/ 16 h 84"/>
                <a:gd name="T68" fmla="*/ 31 w 69"/>
                <a:gd name="T69" fmla="*/ 16 h 84"/>
                <a:gd name="T70" fmla="*/ 29 w 69"/>
                <a:gd name="T71" fmla="*/ 12 h 84"/>
                <a:gd name="T72" fmla="*/ 23 w 69"/>
                <a:gd name="T73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9" h="84">
                  <a:moveTo>
                    <a:pt x="50" y="84"/>
                  </a:moveTo>
                  <a:cubicBezTo>
                    <a:pt x="41" y="84"/>
                    <a:pt x="28" y="78"/>
                    <a:pt x="15" y="56"/>
                  </a:cubicBezTo>
                  <a:cubicBezTo>
                    <a:pt x="0" y="29"/>
                    <a:pt x="7" y="12"/>
                    <a:pt x="14" y="5"/>
                  </a:cubicBezTo>
                  <a:cubicBezTo>
                    <a:pt x="14" y="5"/>
                    <a:pt x="15" y="5"/>
                    <a:pt x="15" y="4"/>
                  </a:cubicBezTo>
                  <a:cubicBezTo>
                    <a:pt x="16" y="4"/>
                    <a:pt x="17" y="3"/>
                    <a:pt x="18" y="3"/>
                  </a:cubicBezTo>
                  <a:cubicBezTo>
                    <a:pt x="24" y="0"/>
                    <a:pt x="32" y="3"/>
                    <a:pt x="35" y="9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9" y="19"/>
                    <a:pt x="37" y="26"/>
                    <a:pt x="31" y="29"/>
                  </a:cubicBezTo>
                  <a:cubicBezTo>
                    <a:pt x="29" y="30"/>
                    <a:pt x="28" y="33"/>
                    <a:pt x="30" y="36"/>
                  </a:cubicBezTo>
                  <a:cubicBezTo>
                    <a:pt x="31" y="39"/>
                    <a:pt x="33" y="42"/>
                    <a:pt x="35" y="45"/>
                  </a:cubicBezTo>
                  <a:cubicBezTo>
                    <a:pt x="36" y="48"/>
                    <a:pt x="38" y="51"/>
                    <a:pt x="40" y="54"/>
                  </a:cubicBezTo>
                  <a:cubicBezTo>
                    <a:pt x="42" y="56"/>
                    <a:pt x="45" y="57"/>
                    <a:pt x="47" y="56"/>
                  </a:cubicBezTo>
                  <a:cubicBezTo>
                    <a:pt x="53" y="53"/>
                    <a:pt x="60" y="54"/>
                    <a:pt x="63" y="59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66" y="64"/>
                    <a:pt x="67" y="64"/>
                    <a:pt x="67" y="65"/>
                  </a:cubicBezTo>
                  <a:cubicBezTo>
                    <a:pt x="69" y="68"/>
                    <a:pt x="69" y="71"/>
                    <a:pt x="68" y="74"/>
                  </a:cubicBezTo>
                  <a:cubicBezTo>
                    <a:pt x="67" y="78"/>
                    <a:pt x="64" y="80"/>
                    <a:pt x="61" y="82"/>
                  </a:cubicBezTo>
                  <a:cubicBezTo>
                    <a:pt x="58" y="83"/>
                    <a:pt x="55" y="84"/>
                    <a:pt x="50" y="84"/>
                  </a:cubicBezTo>
                  <a:close/>
                  <a:moveTo>
                    <a:pt x="23" y="8"/>
                  </a:moveTo>
                  <a:cubicBezTo>
                    <a:pt x="22" y="8"/>
                    <a:pt x="21" y="8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9" y="10"/>
                    <a:pt x="18" y="10"/>
                    <a:pt x="18" y="10"/>
                  </a:cubicBezTo>
                  <a:cubicBezTo>
                    <a:pt x="13" y="15"/>
                    <a:pt x="7" y="29"/>
                    <a:pt x="21" y="53"/>
                  </a:cubicBezTo>
                  <a:cubicBezTo>
                    <a:pt x="33" y="74"/>
                    <a:pt x="46" y="82"/>
                    <a:pt x="59" y="76"/>
                  </a:cubicBezTo>
                  <a:cubicBezTo>
                    <a:pt x="60" y="75"/>
                    <a:pt x="61" y="74"/>
                    <a:pt x="62" y="72"/>
                  </a:cubicBezTo>
                  <a:cubicBezTo>
                    <a:pt x="62" y="71"/>
                    <a:pt x="62" y="69"/>
                    <a:pt x="61" y="68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6" y="60"/>
                    <a:pt x="53" y="60"/>
                    <a:pt x="51" y="61"/>
                  </a:cubicBezTo>
                  <a:cubicBezTo>
                    <a:pt x="45" y="64"/>
                    <a:pt x="38" y="63"/>
                    <a:pt x="35" y="57"/>
                  </a:cubicBezTo>
                  <a:cubicBezTo>
                    <a:pt x="33" y="54"/>
                    <a:pt x="31" y="51"/>
                    <a:pt x="29" y="48"/>
                  </a:cubicBezTo>
                  <a:cubicBezTo>
                    <a:pt x="27" y="45"/>
                    <a:pt x="25" y="42"/>
                    <a:pt x="24" y="39"/>
                  </a:cubicBezTo>
                  <a:cubicBezTo>
                    <a:pt x="21" y="33"/>
                    <a:pt x="23" y="27"/>
                    <a:pt x="28" y="23"/>
                  </a:cubicBezTo>
                  <a:cubicBezTo>
                    <a:pt x="31" y="22"/>
                    <a:pt x="32" y="19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0"/>
                    <a:pt x="25" y="8"/>
                    <a:pt x="23" y="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89" name="Freeform 94">
              <a:extLst/>
            </p:cNvPr>
            <p:cNvSpPr>
              <a:spLocks noEditPoints="1"/>
            </p:cNvSpPr>
            <p:nvPr/>
          </p:nvSpPr>
          <p:spPr bwMode="auto">
            <a:xfrm>
              <a:off x="11214101" y="5165726"/>
              <a:ext cx="638175" cy="833438"/>
            </a:xfrm>
            <a:custGeom>
              <a:avLst/>
              <a:gdLst>
                <a:gd name="T0" fmla="*/ 139 w 158"/>
                <a:gd name="T1" fmla="*/ 206 h 206"/>
                <a:gd name="T2" fmla="*/ 19 w 158"/>
                <a:gd name="T3" fmla="*/ 206 h 206"/>
                <a:gd name="T4" fmla="*/ 0 w 158"/>
                <a:gd name="T5" fmla="*/ 187 h 206"/>
                <a:gd name="T6" fmla="*/ 0 w 158"/>
                <a:gd name="T7" fmla="*/ 19 h 206"/>
                <a:gd name="T8" fmla="*/ 19 w 158"/>
                <a:gd name="T9" fmla="*/ 0 h 206"/>
                <a:gd name="T10" fmla="*/ 139 w 158"/>
                <a:gd name="T11" fmla="*/ 0 h 206"/>
                <a:gd name="T12" fmla="*/ 158 w 158"/>
                <a:gd name="T13" fmla="*/ 19 h 206"/>
                <a:gd name="T14" fmla="*/ 158 w 158"/>
                <a:gd name="T15" fmla="*/ 187 h 206"/>
                <a:gd name="T16" fmla="*/ 139 w 158"/>
                <a:gd name="T17" fmla="*/ 206 h 206"/>
                <a:gd name="T18" fmla="*/ 19 w 158"/>
                <a:gd name="T19" fmla="*/ 6 h 206"/>
                <a:gd name="T20" fmla="*/ 6 w 158"/>
                <a:gd name="T21" fmla="*/ 19 h 206"/>
                <a:gd name="T22" fmla="*/ 6 w 158"/>
                <a:gd name="T23" fmla="*/ 187 h 206"/>
                <a:gd name="T24" fmla="*/ 19 w 158"/>
                <a:gd name="T25" fmla="*/ 200 h 206"/>
                <a:gd name="T26" fmla="*/ 139 w 158"/>
                <a:gd name="T27" fmla="*/ 200 h 206"/>
                <a:gd name="T28" fmla="*/ 152 w 158"/>
                <a:gd name="T29" fmla="*/ 187 h 206"/>
                <a:gd name="T30" fmla="*/ 152 w 158"/>
                <a:gd name="T31" fmla="*/ 19 h 206"/>
                <a:gd name="T32" fmla="*/ 139 w 158"/>
                <a:gd name="T33" fmla="*/ 6 h 206"/>
                <a:gd name="T34" fmla="*/ 19 w 158"/>
                <a:gd name="T35" fmla="*/ 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206">
                  <a:moveTo>
                    <a:pt x="139" y="206"/>
                  </a:moveTo>
                  <a:cubicBezTo>
                    <a:pt x="19" y="206"/>
                    <a:pt x="19" y="206"/>
                    <a:pt x="19" y="206"/>
                  </a:cubicBezTo>
                  <a:cubicBezTo>
                    <a:pt x="9" y="206"/>
                    <a:pt x="0" y="197"/>
                    <a:pt x="0" y="18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50" y="0"/>
                    <a:pt x="158" y="8"/>
                    <a:pt x="158" y="19"/>
                  </a:cubicBezTo>
                  <a:cubicBezTo>
                    <a:pt x="158" y="187"/>
                    <a:pt x="158" y="187"/>
                    <a:pt x="158" y="187"/>
                  </a:cubicBezTo>
                  <a:cubicBezTo>
                    <a:pt x="158" y="197"/>
                    <a:pt x="150" y="206"/>
                    <a:pt x="139" y="206"/>
                  </a:cubicBezTo>
                  <a:close/>
                  <a:moveTo>
                    <a:pt x="19" y="6"/>
                  </a:moveTo>
                  <a:cubicBezTo>
                    <a:pt x="12" y="6"/>
                    <a:pt x="6" y="12"/>
                    <a:pt x="6" y="19"/>
                  </a:cubicBezTo>
                  <a:cubicBezTo>
                    <a:pt x="6" y="187"/>
                    <a:pt x="6" y="187"/>
                    <a:pt x="6" y="187"/>
                  </a:cubicBezTo>
                  <a:cubicBezTo>
                    <a:pt x="6" y="194"/>
                    <a:pt x="12" y="200"/>
                    <a:pt x="19" y="200"/>
                  </a:cubicBezTo>
                  <a:cubicBezTo>
                    <a:pt x="139" y="200"/>
                    <a:pt x="139" y="200"/>
                    <a:pt x="139" y="200"/>
                  </a:cubicBezTo>
                  <a:cubicBezTo>
                    <a:pt x="146" y="200"/>
                    <a:pt x="152" y="194"/>
                    <a:pt x="152" y="187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2"/>
                    <a:pt x="146" y="6"/>
                    <a:pt x="139" y="6"/>
                  </a:cubicBezTo>
                  <a:lnTo>
                    <a:pt x="19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90" name="Freeform 95">
              <a:extLst/>
            </p:cNvPr>
            <p:cNvSpPr>
              <a:spLocks noEditPoints="1"/>
            </p:cNvSpPr>
            <p:nvPr/>
          </p:nvSpPr>
          <p:spPr bwMode="auto">
            <a:xfrm>
              <a:off x="11342688" y="5727701"/>
              <a:ext cx="363538" cy="120650"/>
            </a:xfrm>
            <a:custGeom>
              <a:avLst/>
              <a:gdLst>
                <a:gd name="T0" fmla="*/ 87 w 90"/>
                <a:gd name="T1" fmla="*/ 30 h 30"/>
                <a:gd name="T2" fmla="*/ 3 w 90"/>
                <a:gd name="T3" fmla="*/ 30 h 30"/>
                <a:gd name="T4" fmla="*/ 0 w 90"/>
                <a:gd name="T5" fmla="*/ 27 h 30"/>
                <a:gd name="T6" fmla="*/ 3 w 90"/>
                <a:gd name="T7" fmla="*/ 24 h 30"/>
                <a:gd name="T8" fmla="*/ 87 w 90"/>
                <a:gd name="T9" fmla="*/ 24 h 30"/>
                <a:gd name="T10" fmla="*/ 90 w 90"/>
                <a:gd name="T11" fmla="*/ 27 h 30"/>
                <a:gd name="T12" fmla="*/ 87 w 90"/>
                <a:gd name="T13" fmla="*/ 30 h 30"/>
                <a:gd name="T14" fmla="*/ 87 w 90"/>
                <a:gd name="T15" fmla="*/ 6 h 30"/>
                <a:gd name="T16" fmla="*/ 3 w 90"/>
                <a:gd name="T17" fmla="*/ 6 h 30"/>
                <a:gd name="T18" fmla="*/ 0 w 90"/>
                <a:gd name="T19" fmla="*/ 3 h 30"/>
                <a:gd name="T20" fmla="*/ 3 w 90"/>
                <a:gd name="T21" fmla="*/ 0 h 30"/>
                <a:gd name="T22" fmla="*/ 87 w 90"/>
                <a:gd name="T23" fmla="*/ 0 h 30"/>
                <a:gd name="T24" fmla="*/ 90 w 90"/>
                <a:gd name="T25" fmla="*/ 3 h 30"/>
                <a:gd name="T26" fmla="*/ 87 w 90"/>
                <a:gd name="T27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30">
                  <a:moveTo>
                    <a:pt x="87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1" y="30"/>
                    <a:pt x="0" y="29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9" y="24"/>
                    <a:pt x="90" y="25"/>
                    <a:pt x="90" y="27"/>
                  </a:cubicBezTo>
                  <a:cubicBezTo>
                    <a:pt x="90" y="29"/>
                    <a:pt x="89" y="30"/>
                    <a:pt x="87" y="30"/>
                  </a:cubicBezTo>
                  <a:close/>
                  <a:moveTo>
                    <a:pt x="87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9" y="0"/>
                    <a:pt x="90" y="1"/>
                    <a:pt x="90" y="3"/>
                  </a:cubicBezTo>
                  <a:cubicBezTo>
                    <a:pt x="90" y="5"/>
                    <a:pt x="89" y="6"/>
                    <a:pt x="87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91" name="Groupe 890">
            <a:extLst/>
          </p:cNvPr>
          <p:cNvGrpSpPr/>
          <p:nvPr/>
        </p:nvGrpSpPr>
        <p:grpSpPr>
          <a:xfrm>
            <a:off x="4312822" y="4379565"/>
            <a:ext cx="313529" cy="408986"/>
            <a:chOff x="6286501" y="2728913"/>
            <a:chExt cx="641350" cy="836613"/>
          </a:xfrm>
          <a:solidFill>
            <a:srgbClr val="333333"/>
          </a:solidFill>
        </p:grpSpPr>
        <p:sp>
          <p:nvSpPr>
            <p:cNvPr id="892" name="Freeform 96">
              <a:extLst/>
            </p:cNvPr>
            <p:cNvSpPr>
              <a:spLocks noEditPoints="1"/>
            </p:cNvSpPr>
            <p:nvPr/>
          </p:nvSpPr>
          <p:spPr bwMode="auto">
            <a:xfrm>
              <a:off x="6415087" y="3306763"/>
              <a:ext cx="368300" cy="125414"/>
            </a:xfrm>
            <a:custGeom>
              <a:avLst/>
              <a:gdLst>
                <a:gd name="T0" fmla="*/ 88 w 91"/>
                <a:gd name="T1" fmla="*/ 31 h 31"/>
                <a:gd name="T2" fmla="*/ 4 w 91"/>
                <a:gd name="T3" fmla="*/ 31 h 31"/>
                <a:gd name="T4" fmla="*/ 0 w 91"/>
                <a:gd name="T5" fmla="*/ 28 h 31"/>
                <a:gd name="T6" fmla="*/ 4 w 91"/>
                <a:gd name="T7" fmla="*/ 24 h 31"/>
                <a:gd name="T8" fmla="*/ 88 w 91"/>
                <a:gd name="T9" fmla="*/ 24 h 31"/>
                <a:gd name="T10" fmla="*/ 91 w 91"/>
                <a:gd name="T11" fmla="*/ 28 h 31"/>
                <a:gd name="T12" fmla="*/ 88 w 91"/>
                <a:gd name="T13" fmla="*/ 31 h 31"/>
                <a:gd name="T14" fmla="*/ 88 w 91"/>
                <a:gd name="T15" fmla="*/ 7 h 31"/>
                <a:gd name="T16" fmla="*/ 4 w 91"/>
                <a:gd name="T17" fmla="*/ 7 h 31"/>
                <a:gd name="T18" fmla="*/ 0 w 91"/>
                <a:gd name="T19" fmla="*/ 4 h 31"/>
                <a:gd name="T20" fmla="*/ 4 w 91"/>
                <a:gd name="T21" fmla="*/ 0 h 31"/>
                <a:gd name="T22" fmla="*/ 88 w 91"/>
                <a:gd name="T23" fmla="*/ 0 h 31"/>
                <a:gd name="T24" fmla="*/ 91 w 91"/>
                <a:gd name="T25" fmla="*/ 4 h 31"/>
                <a:gd name="T26" fmla="*/ 88 w 91"/>
                <a:gd name="T27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31">
                  <a:moveTo>
                    <a:pt x="88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2" y="31"/>
                    <a:pt x="0" y="29"/>
                    <a:pt x="0" y="28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9" y="24"/>
                    <a:pt x="91" y="26"/>
                    <a:pt x="91" y="28"/>
                  </a:cubicBezTo>
                  <a:cubicBezTo>
                    <a:pt x="91" y="29"/>
                    <a:pt x="89" y="31"/>
                    <a:pt x="88" y="31"/>
                  </a:cubicBezTo>
                  <a:close/>
                  <a:moveTo>
                    <a:pt x="88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91" y="2"/>
                    <a:pt x="91" y="4"/>
                  </a:cubicBezTo>
                  <a:cubicBezTo>
                    <a:pt x="91" y="5"/>
                    <a:pt x="89" y="7"/>
                    <a:pt x="88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93" name="Freeform 97">
              <a:extLst/>
            </p:cNvPr>
            <p:cNvSpPr>
              <a:spLocks noEditPoints="1"/>
            </p:cNvSpPr>
            <p:nvPr/>
          </p:nvSpPr>
          <p:spPr bwMode="auto">
            <a:xfrm>
              <a:off x="6511925" y="2938463"/>
              <a:ext cx="190500" cy="250825"/>
            </a:xfrm>
            <a:custGeom>
              <a:avLst/>
              <a:gdLst>
                <a:gd name="T0" fmla="*/ 28 w 47"/>
                <a:gd name="T1" fmla="*/ 62 h 62"/>
                <a:gd name="T2" fmla="*/ 20 w 47"/>
                <a:gd name="T3" fmla="*/ 62 h 62"/>
                <a:gd name="T4" fmla="*/ 16 w 47"/>
                <a:gd name="T5" fmla="*/ 59 h 62"/>
                <a:gd name="T6" fmla="*/ 20 w 47"/>
                <a:gd name="T7" fmla="*/ 55 h 62"/>
                <a:gd name="T8" fmla="*/ 28 w 47"/>
                <a:gd name="T9" fmla="*/ 55 h 62"/>
                <a:gd name="T10" fmla="*/ 31 w 47"/>
                <a:gd name="T11" fmla="*/ 59 h 62"/>
                <a:gd name="T12" fmla="*/ 28 w 47"/>
                <a:gd name="T13" fmla="*/ 62 h 62"/>
                <a:gd name="T14" fmla="*/ 29 w 47"/>
                <a:gd name="T15" fmla="*/ 52 h 62"/>
                <a:gd name="T16" fmla="*/ 18 w 47"/>
                <a:gd name="T17" fmla="*/ 52 h 62"/>
                <a:gd name="T18" fmla="*/ 11 w 47"/>
                <a:gd name="T19" fmla="*/ 45 h 62"/>
                <a:gd name="T20" fmla="*/ 11 w 47"/>
                <a:gd name="T21" fmla="*/ 45 h 62"/>
                <a:gd name="T22" fmla="*/ 11 w 47"/>
                <a:gd name="T23" fmla="*/ 43 h 62"/>
                <a:gd name="T24" fmla="*/ 0 w 47"/>
                <a:gd name="T25" fmla="*/ 23 h 62"/>
                <a:gd name="T26" fmla="*/ 24 w 47"/>
                <a:gd name="T27" fmla="*/ 0 h 62"/>
                <a:gd name="T28" fmla="*/ 47 w 47"/>
                <a:gd name="T29" fmla="*/ 23 h 62"/>
                <a:gd name="T30" fmla="*/ 36 w 47"/>
                <a:gd name="T31" fmla="*/ 43 h 62"/>
                <a:gd name="T32" fmla="*/ 36 w 47"/>
                <a:gd name="T33" fmla="*/ 45 h 62"/>
                <a:gd name="T34" fmla="*/ 29 w 47"/>
                <a:gd name="T35" fmla="*/ 52 h 62"/>
                <a:gd name="T36" fmla="*/ 24 w 47"/>
                <a:gd name="T37" fmla="*/ 7 h 62"/>
                <a:gd name="T38" fmla="*/ 7 w 47"/>
                <a:gd name="T39" fmla="*/ 23 h 62"/>
                <a:gd name="T40" fmla="*/ 16 w 47"/>
                <a:gd name="T41" fmla="*/ 38 h 62"/>
                <a:gd name="T42" fmla="*/ 17 w 47"/>
                <a:gd name="T43" fmla="*/ 41 h 62"/>
                <a:gd name="T44" fmla="*/ 17 w 47"/>
                <a:gd name="T45" fmla="*/ 45 h 62"/>
                <a:gd name="T46" fmla="*/ 18 w 47"/>
                <a:gd name="T47" fmla="*/ 46 h 62"/>
                <a:gd name="T48" fmla="*/ 29 w 47"/>
                <a:gd name="T49" fmla="*/ 46 h 62"/>
                <a:gd name="T50" fmla="*/ 30 w 47"/>
                <a:gd name="T51" fmla="*/ 45 h 62"/>
                <a:gd name="T52" fmla="*/ 30 w 47"/>
                <a:gd name="T53" fmla="*/ 41 h 62"/>
                <a:gd name="T54" fmla="*/ 32 w 47"/>
                <a:gd name="T55" fmla="*/ 38 h 62"/>
                <a:gd name="T56" fmla="*/ 40 w 47"/>
                <a:gd name="T57" fmla="*/ 23 h 62"/>
                <a:gd name="T58" fmla="*/ 24 w 47"/>
                <a:gd name="T59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" h="62">
                  <a:moveTo>
                    <a:pt x="28" y="62"/>
                  </a:moveTo>
                  <a:cubicBezTo>
                    <a:pt x="20" y="62"/>
                    <a:pt x="20" y="62"/>
                    <a:pt x="20" y="62"/>
                  </a:cubicBezTo>
                  <a:cubicBezTo>
                    <a:pt x="18" y="62"/>
                    <a:pt x="16" y="60"/>
                    <a:pt x="16" y="59"/>
                  </a:cubicBezTo>
                  <a:cubicBezTo>
                    <a:pt x="16" y="57"/>
                    <a:pt x="18" y="55"/>
                    <a:pt x="20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5"/>
                    <a:pt x="31" y="57"/>
                    <a:pt x="31" y="59"/>
                  </a:cubicBezTo>
                  <a:cubicBezTo>
                    <a:pt x="31" y="60"/>
                    <a:pt x="29" y="62"/>
                    <a:pt x="28" y="62"/>
                  </a:cubicBezTo>
                  <a:close/>
                  <a:moveTo>
                    <a:pt x="29" y="52"/>
                  </a:moveTo>
                  <a:cubicBezTo>
                    <a:pt x="18" y="52"/>
                    <a:pt x="18" y="52"/>
                    <a:pt x="18" y="52"/>
                  </a:cubicBezTo>
                  <a:cubicBezTo>
                    <a:pt x="15" y="52"/>
                    <a:pt x="11" y="50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4"/>
                    <a:pt x="11" y="43"/>
                  </a:cubicBezTo>
                  <a:cubicBezTo>
                    <a:pt x="4" y="38"/>
                    <a:pt x="0" y="31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6" y="0"/>
                    <a:pt x="47" y="11"/>
                    <a:pt x="47" y="23"/>
                  </a:cubicBezTo>
                  <a:cubicBezTo>
                    <a:pt x="47" y="31"/>
                    <a:pt x="43" y="38"/>
                    <a:pt x="36" y="43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9"/>
                    <a:pt x="33" y="52"/>
                    <a:pt x="29" y="52"/>
                  </a:cubicBezTo>
                  <a:close/>
                  <a:moveTo>
                    <a:pt x="24" y="7"/>
                  </a:moveTo>
                  <a:cubicBezTo>
                    <a:pt x="14" y="7"/>
                    <a:pt x="7" y="14"/>
                    <a:pt x="7" y="23"/>
                  </a:cubicBezTo>
                  <a:cubicBezTo>
                    <a:pt x="7" y="30"/>
                    <a:pt x="10" y="35"/>
                    <a:pt x="16" y="38"/>
                  </a:cubicBezTo>
                  <a:cubicBezTo>
                    <a:pt x="17" y="39"/>
                    <a:pt x="17" y="40"/>
                    <a:pt x="17" y="41"/>
                  </a:cubicBezTo>
                  <a:cubicBezTo>
                    <a:pt x="17" y="43"/>
                    <a:pt x="17" y="45"/>
                    <a:pt x="17" y="45"/>
                  </a:cubicBezTo>
                  <a:cubicBezTo>
                    <a:pt x="17" y="45"/>
                    <a:pt x="17" y="46"/>
                    <a:pt x="18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6"/>
                    <a:pt x="30" y="45"/>
                    <a:pt x="30" y="45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0"/>
                    <a:pt x="31" y="39"/>
                    <a:pt x="32" y="38"/>
                  </a:cubicBezTo>
                  <a:cubicBezTo>
                    <a:pt x="37" y="35"/>
                    <a:pt x="40" y="30"/>
                    <a:pt x="40" y="23"/>
                  </a:cubicBezTo>
                  <a:cubicBezTo>
                    <a:pt x="40" y="14"/>
                    <a:pt x="33" y="7"/>
                    <a:pt x="24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94" name="Freeform 98">
              <a:extLst/>
            </p:cNvPr>
            <p:cNvSpPr>
              <a:spLocks noEditPoints="1"/>
            </p:cNvSpPr>
            <p:nvPr/>
          </p:nvSpPr>
          <p:spPr bwMode="auto">
            <a:xfrm>
              <a:off x="6286501" y="2728913"/>
              <a:ext cx="641350" cy="836613"/>
            </a:xfrm>
            <a:custGeom>
              <a:avLst/>
              <a:gdLst>
                <a:gd name="T0" fmla="*/ 140 w 159"/>
                <a:gd name="T1" fmla="*/ 207 h 207"/>
                <a:gd name="T2" fmla="*/ 20 w 159"/>
                <a:gd name="T3" fmla="*/ 207 h 207"/>
                <a:gd name="T4" fmla="*/ 0 w 159"/>
                <a:gd name="T5" fmla="*/ 187 h 207"/>
                <a:gd name="T6" fmla="*/ 0 w 159"/>
                <a:gd name="T7" fmla="*/ 19 h 207"/>
                <a:gd name="T8" fmla="*/ 20 w 159"/>
                <a:gd name="T9" fmla="*/ 0 h 207"/>
                <a:gd name="T10" fmla="*/ 140 w 159"/>
                <a:gd name="T11" fmla="*/ 0 h 207"/>
                <a:gd name="T12" fmla="*/ 159 w 159"/>
                <a:gd name="T13" fmla="*/ 19 h 207"/>
                <a:gd name="T14" fmla="*/ 159 w 159"/>
                <a:gd name="T15" fmla="*/ 187 h 207"/>
                <a:gd name="T16" fmla="*/ 140 w 159"/>
                <a:gd name="T17" fmla="*/ 207 h 207"/>
                <a:gd name="T18" fmla="*/ 20 w 159"/>
                <a:gd name="T19" fmla="*/ 7 h 207"/>
                <a:gd name="T20" fmla="*/ 7 w 159"/>
                <a:gd name="T21" fmla="*/ 19 h 207"/>
                <a:gd name="T22" fmla="*/ 7 w 159"/>
                <a:gd name="T23" fmla="*/ 187 h 207"/>
                <a:gd name="T24" fmla="*/ 20 w 159"/>
                <a:gd name="T25" fmla="*/ 200 h 207"/>
                <a:gd name="T26" fmla="*/ 140 w 159"/>
                <a:gd name="T27" fmla="*/ 200 h 207"/>
                <a:gd name="T28" fmla="*/ 152 w 159"/>
                <a:gd name="T29" fmla="*/ 187 h 207"/>
                <a:gd name="T30" fmla="*/ 152 w 159"/>
                <a:gd name="T31" fmla="*/ 19 h 207"/>
                <a:gd name="T32" fmla="*/ 140 w 159"/>
                <a:gd name="T33" fmla="*/ 7 h 207"/>
                <a:gd name="T34" fmla="*/ 20 w 159"/>
                <a:gd name="T35" fmla="*/ 7 h 207"/>
                <a:gd name="T36" fmla="*/ 43 w 159"/>
                <a:gd name="T37" fmla="*/ 60 h 207"/>
                <a:gd name="T38" fmla="*/ 41 w 159"/>
                <a:gd name="T39" fmla="*/ 59 h 207"/>
                <a:gd name="T40" fmla="*/ 38 w 159"/>
                <a:gd name="T41" fmla="*/ 57 h 207"/>
                <a:gd name="T42" fmla="*/ 37 w 159"/>
                <a:gd name="T43" fmla="*/ 53 h 207"/>
                <a:gd name="T44" fmla="*/ 41 w 159"/>
                <a:gd name="T45" fmla="*/ 52 h 207"/>
                <a:gd name="T46" fmla="*/ 45 w 159"/>
                <a:gd name="T47" fmla="*/ 54 h 207"/>
                <a:gd name="T48" fmla="*/ 46 w 159"/>
                <a:gd name="T49" fmla="*/ 58 h 207"/>
                <a:gd name="T50" fmla="*/ 43 w 159"/>
                <a:gd name="T51" fmla="*/ 60 h 207"/>
                <a:gd name="T52" fmla="*/ 112 w 159"/>
                <a:gd name="T53" fmla="*/ 58 h 207"/>
                <a:gd name="T54" fmla="*/ 109 w 159"/>
                <a:gd name="T55" fmla="*/ 56 h 207"/>
                <a:gd name="T56" fmla="*/ 110 w 159"/>
                <a:gd name="T57" fmla="*/ 52 h 207"/>
                <a:gd name="T58" fmla="*/ 113 w 159"/>
                <a:gd name="T59" fmla="*/ 50 h 207"/>
                <a:gd name="T60" fmla="*/ 118 w 159"/>
                <a:gd name="T61" fmla="*/ 51 h 207"/>
                <a:gd name="T62" fmla="*/ 117 w 159"/>
                <a:gd name="T63" fmla="*/ 55 h 207"/>
                <a:gd name="T64" fmla="*/ 113 w 159"/>
                <a:gd name="T65" fmla="*/ 57 h 207"/>
                <a:gd name="T66" fmla="*/ 112 w 159"/>
                <a:gd name="T67" fmla="*/ 58 h 207"/>
                <a:gd name="T68" fmla="*/ 80 w 159"/>
                <a:gd name="T69" fmla="*/ 39 h 207"/>
                <a:gd name="T70" fmla="*/ 76 w 159"/>
                <a:gd name="T71" fmla="*/ 35 h 207"/>
                <a:gd name="T72" fmla="*/ 76 w 159"/>
                <a:gd name="T73" fmla="*/ 31 h 207"/>
                <a:gd name="T74" fmla="*/ 80 w 159"/>
                <a:gd name="T75" fmla="*/ 28 h 207"/>
                <a:gd name="T76" fmla="*/ 83 w 159"/>
                <a:gd name="T77" fmla="*/ 31 h 207"/>
                <a:gd name="T78" fmla="*/ 83 w 159"/>
                <a:gd name="T79" fmla="*/ 35 h 207"/>
                <a:gd name="T80" fmla="*/ 80 w 159"/>
                <a:gd name="T81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207">
                  <a:moveTo>
                    <a:pt x="140" y="207"/>
                  </a:moveTo>
                  <a:cubicBezTo>
                    <a:pt x="20" y="207"/>
                    <a:pt x="20" y="207"/>
                    <a:pt x="20" y="207"/>
                  </a:cubicBezTo>
                  <a:cubicBezTo>
                    <a:pt x="9" y="207"/>
                    <a:pt x="0" y="198"/>
                    <a:pt x="0" y="18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50" y="0"/>
                    <a:pt x="159" y="9"/>
                    <a:pt x="159" y="19"/>
                  </a:cubicBezTo>
                  <a:cubicBezTo>
                    <a:pt x="159" y="187"/>
                    <a:pt x="159" y="187"/>
                    <a:pt x="159" y="187"/>
                  </a:cubicBezTo>
                  <a:cubicBezTo>
                    <a:pt x="159" y="198"/>
                    <a:pt x="150" y="207"/>
                    <a:pt x="140" y="207"/>
                  </a:cubicBezTo>
                  <a:close/>
                  <a:moveTo>
                    <a:pt x="20" y="7"/>
                  </a:moveTo>
                  <a:cubicBezTo>
                    <a:pt x="13" y="7"/>
                    <a:pt x="7" y="12"/>
                    <a:pt x="7" y="19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94"/>
                    <a:pt x="13" y="200"/>
                    <a:pt x="20" y="200"/>
                  </a:cubicBezTo>
                  <a:cubicBezTo>
                    <a:pt x="140" y="200"/>
                    <a:pt x="140" y="200"/>
                    <a:pt x="140" y="200"/>
                  </a:cubicBezTo>
                  <a:cubicBezTo>
                    <a:pt x="147" y="200"/>
                    <a:pt x="152" y="194"/>
                    <a:pt x="152" y="187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2"/>
                    <a:pt x="147" y="7"/>
                    <a:pt x="140" y="7"/>
                  </a:cubicBezTo>
                  <a:lnTo>
                    <a:pt x="20" y="7"/>
                  </a:lnTo>
                  <a:close/>
                  <a:moveTo>
                    <a:pt x="43" y="60"/>
                  </a:moveTo>
                  <a:cubicBezTo>
                    <a:pt x="42" y="60"/>
                    <a:pt x="42" y="59"/>
                    <a:pt x="41" y="59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6" y="56"/>
                    <a:pt x="36" y="54"/>
                    <a:pt x="37" y="53"/>
                  </a:cubicBezTo>
                  <a:cubicBezTo>
                    <a:pt x="38" y="51"/>
                    <a:pt x="40" y="51"/>
                    <a:pt x="41" y="52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6" y="55"/>
                    <a:pt x="47" y="56"/>
                    <a:pt x="46" y="58"/>
                  </a:cubicBezTo>
                  <a:cubicBezTo>
                    <a:pt x="45" y="59"/>
                    <a:pt x="44" y="60"/>
                    <a:pt x="43" y="60"/>
                  </a:cubicBezTo>
                  <a:close/>
                  <a:moveTo>
                    <a:pt x="112" y="58"/>
                  </a:moveTo>
                  <a:cubicBezTo>
                    <a:pt x="110" y="58"/>
                    <a:pt x="109" y="57"/>
                    <a:pt x="109" y="56"/>
                  </a:cubicBezTo>
                  <a:cubicBezTo>
                    <a:pt x="108" y="54"/>
                    <a:pt x="108" y="52"/>
                    <a:pt x="110" y="52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5" y="49"/>
                    <a:pt x="117" y="49"/>
                    <a:pt x="118" y="51"/>
                  </a:cubicBezTo>
                  <a:cubicBezTo>
                    <a:pt x="119" y="52"/>
                    <a:pt x="118" y="54"/>
                    <a:pt x="117" y="55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57"/>
                    <a:pt x="112" y="58"/>
                    <a:pt x="112" y="58"/>
                  </a:cubicBezTo>
                  <a:close/>
                  <a:moveTo>
                    <a:pt x="80" y="39"/>
                  </a:moveTo>
                  <a:cubicBezTo>
                    <a:pt x="78" y="39"/>
                    <a:pt x="76" y="37"/>
                    <a:pt x="76" y="35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0"/>
                    <a:pt x="78" y="28"/>
                    <a:pt x="80" y="28"/>
                  </a:cubicBezTo>
                  <a:cubicBezTo>
                    <a:pt x="81" y="28"/>
                    <a:pt x="83" y="30"/>
                    <a:pt x="83" y="31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83" y="37"/>
                    <a:pt x="81" y="39"/>
                    <a:pt x="80" y="39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95" name="Groupe 894">
            <a:extLst/>
          </p:cNvPr>
          <p:cNvGrpSpPr/>
          <p:nvPr/>
        </p:nvGrpSpPr>
        <p:grpSpPr>
          <a:xfrm>
            <a:off x="2814950" y="4380341"/>
            <a:ext cx="313529" cy="407434"/>
            <a:chOff x="8816976" y="5100638"/>
            <a:chExt cx="641350" cy="833438"/>
          </a:xfrm>
          <a:solidFill>
            <a:srgbClr val="333333"/>
          </a:solidFill>
        </p:grpSpPr>
        <p:sp>
          <p:nvSpPr>
            <p:cNvPr id="896" name="Freeform 99">
              <a:extLst/>
            </p:cNvPr>
            <p:cNvSpPr>
              <a:spLocks noEditPoints="1"/>
            </p:cNvSpPr>
            <p:nvPr/>
          </p:nvSpPr>
          <p:spPr bwMode="auto">
            <a:xfrm>
              <a:off x="8945563" y="5678488"/>
              <a:ext cx="368300" cy="125413"/>
            </a:xfrm>
            <a:custGeom>
              <a:avLst/>
              <a:gdLst>
                <a:gd name="T0" fmla="*/ 88 w 91"/>
                <a:gd name="T1" fmla="*/ 31 h 31"/>
                <a:gd name="T2" fmla="*/ 4 w 91"/>
                <a:gd name="T3" fmla="*/ 31 h 31"/>
                <a:gd name="T4" fmla="*/ 0 w 91"/>
                <a:gd name="T5" fmla="*/ 27 h 31"/>
                <a:gd name="T6" fmla="*/ 4 w 91"/>
                <a:gd name="T7" fmla="*/ 24 h 31"/>
                <a:gd name="T8" fmla="*/ 88 w 91"/>
                <a:gd name="T9" fmla="*/ 24 h 31"/>
                <a:gd name="T10" fmla="*/ 91 w 91"/>
                <a:gd name="T11" fmla="*/ 27 h 31"/>
                <a:gd name="T12" fmla="*/ 88 w 91"/>
                <a:gd name="T13" fmla="*/ 31 h 31"/>
                <a:gd name="T14" fmla="*/ 88 w 91"/>
                <a:gd name="T15" fmla="*/ 7 h 31"/>
                <a:gd name="T16" fmla="*/ 4 w 91"/>
                <a:gd name="T17" fmla="*/ 7 h 31"/>
                <a:gd name="T18" fmla="*/ 0 w 91"/>
                <a:gd name="T19" fmla="*/ 3 h 31"/>
                <a:gd name="T20" fmla="*/ 4 w 91"/>
                <a:gd name="T21" fmla="*/ 0 h 31"/>
                <a:gd name="T22" fmla="*/ 88 w 91"/>
                <a:gd name="T23" fmla="*/ 0 h 31"/>
                <a:gd name="T24" fmla="*/ 91 w 91"/>
                <a:gd name="T25" fmla="*/ 3 h 31"/>
                <a:gd name="T26" fmla="*/ 88 w 91"/>
                <a:gd name="T27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31">
                  <a:moveTo>
                    <a:pt x="88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2" y="31"/>
                    <a:pt x="0" y="29"/>
                    <a:pt x="0" y="27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9" y="24"/>
                    <a:pt x="91" y="26"/>
                    <a:pt x="91" y="27"/>
                  </a:cubicBezTo>
                  <a:cubicBezTo>
                    <a:pt x="91" y="29"/>
                    <a:pt x="89" y="31"/>
                    <a:pt x="88" y="31"/>
                  </a:cubicBezTo>
                  <a:close/>
                  <a:moveTo>
                    <a:pt x="88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91" y="2"/>
                    <a:pt x="91" y="3"/>
                  </a:cubicBezTo>
                  <a:cubicBezTo>
                    <a:pt x="91" y="5"/>
                    <a:pt x="89" y="7"/>
                    <a:pt x="88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97" name="Freeform 100">
              <a:extLst/>
            </p:cNvPr>
            <p:cNvSpPr>
              <a:spLocks noEditPoints="1"/>
            </p:cNvSpPr>
            <p:nvPr/>
          </p:nvSpPr>
          <p:spPr bwMode="auto">
            <a:xfrm>
              <a:off x="8816976" y="5100638"/>
              <a:ext cx="641350" cy="833438"/>
            </a:xfrm>
            <a:custGeom>
              <a:avLst/>
              <a:gdLst>
                <a:gd name="T0" fmla="*/ 140 w 159"/>
                <a:gd name="T1" fmla="*/ 206 h 206"/>
                <a:gd name="T2" fmla="*/ 20 w 159"/>
                <a:gd name="T3" fmla="*/ 206 h 206"/>
                <a:gd name="T4" fmla="*/ 0 w 159"/>
                <a:gd name="T5" fmla="*/ 187 h 206"/>
                <a:gd name="T6" fmla="*/ 0 w 159"/>
                <a:gd name="T7" fmla="*/ 19 h 206"/>
                <a:gd name="T8" fmla="*/ 20 w 159"/>
                <a:gd name="T9" fmla="*/ 0 h 206"/>
                <a:gd name="T10" fmla="*/ 140 w 159"/>
                <a:gd name="T11" fmla="*/ 0 h 206"/>
                <a:gd name="T12" fmla="*/ 159 w 159"/>
                <a:gd name="T13" fmla="*/ 19 h 206"/>
                <a:gd name="T14" fmla="*/ 159 w 159"/>
                <a:gd name="T15" fmla="*/ 187 h 206"/>
                <a:gd name="T16" fmla="*/ 140 w 159"/>
                <a:gd name="T17" fmla="*/ 206 h 206"/>
                <a:gd name="T18" fmla="*/ 20 w 159"/>
                <a:gd name="T19" fmla="*/ 6 h 206"/>
                <a:gd name="T20" fmla="*/ 7 w 159"/>
                <a:gd name="T21" fmla="*/ 19 h 206"/>
                <a:gd name="T22" fmla="*/ 7 w 159"/>
                <a:gd name="T23" fmla="*/ 187 h 206"/>
                <a:gd name="T24" fmla="*/ 20 w 159"/>
                <a:gd name="T25" fmla="*/ 200 h 206"/>
                <a:gd name="T26" fmla="*/ 140 w 159"/>
                <a:gd name="T27" fmla="*/ 200 h 206"/>
                <a:gd name="T28" fmla="*/ 152 w 159"/>
                <a:gd name="T29" fmla="*/ 187 h 206"/>
                <a:gd name="T30" fmla="*/ 152 w 159"/>
                <a:gd name="T31" fmla="*/ 19 h 206"/>
                <a:gd name="T32" fmla="*/ 140 w 159"/>
                <a:gd name="T33" fmla="*/ 6 h 206"/>
                <a:gd name="T34" fmla="*/ 20 w 159"/>
                <a:gd name="T35" fmla="*/ 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6">
                  <a:moveTo>
                    <a:pt x="140" y="206"/>
                  </a:moveTo>
                  <a:cubicBezTo>
                    <a:pt x="20" y="206"/>
                    <a:pt x="20" y="206"/>
                    <a:pt x="20" y="206"/>
                  </a:cubicBezTo>
                  <a:cubicBezTo>
                    <a:pt x="9" y="206"/>
                    <a:pt x="0" y="198"/>
                    <a:pt x="0" y="18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50" y="0"/>
                    <a:pt x="159" y="9"/>
                    <a:pt x="159" y="19"/>
                  </a:cubicBezTo>
                  <a:cubicBezTo>
                    <a:pt x="159" y="187"/>
                    <a:pt x="159" y="187"/>
                    <a:pt x="159" y="187"/>
                  </a:cubicBezTo>
                  <a:cubicBezTo>
                    <a:pt x="159" y="198"/>
                    <a:pt x="150" y="206"/>
                    <a:pt x="140" y="206"/>
                  </a:cubicBezTo>
                  <a:close/>
                  <a:moveTo>
                    <a:pt x="20" y="6"/>
                  </a:moveTo>
                  <a:cubicBezTo>
                    <a:pt x="13" y="6"/>
                    <a:pt x="7" y="12"/>
                    <a:pt x="7" y="19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94"/>
                    <a:pt x="13" y="200"/>
                    <a:pt x="20" y="200"/>
                  </a:cubicBezTo>
                  <a:cubicBezTo>
                    <a:pt x="140" y="200"/>
                    <a:pt x="140" y="200"/>
                    <a:pt x="140" y="200"/>
                  </a:cubicBezTo>
                  <a:cubicBezTo>
                    <a:pt x="147" y="200"/>
                    <a:pt x="152" y="194"/>
                    <a:pt x="152" y="187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2"/>
                    <a:pt x="147" y="6"/>
                    <a:pt x="140" y="6"/>
                  </a:cubicBezTo>
                  <a:lnTo>
                    <a:pt x="20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898" name="Freeform 101">
              <a:extLst/>
            </p:cNvPr>
            <p:cNvSpPr>
              <a:spLocks/>
            </p:cNvSpPr>
            <p:nvPr/>
          </p:nvSpPr>
          <p:spPr bwMode="auto">
            <a:xfrm>
              <a:off x="9018588" y="5295901"/>
              <a:ext cx="198438" cy="249238"/>
            </a:xfrm>
            <a:custGeom>
              <a:avLst/>
              <a:gdLst>
                <a:gd name="T0" fmla="*/ 33 w 49"/>
                <a:gd name="T1" fmla="*/ 62 h 62"/>
                <a:gd name="T2" fmla="*/ 30 w 49"/>
                <a:gd name="T3" fmla="*/ 62 h 62"/>
                <a:gd name="T4" fmla="*/ 10 w 49"/>
                <a:gd name="T5" fmla="*/ 42 h 62"/>
                <a:gd name="T6" fmla="*/ 10 w 49"/>
                <a:gd name="T7" fmla="*/ 42 h 62"/>
                <a:gd name="T8" fmla="*/ 4 w 49"/>
                <a:gd name="T9" fmla="*/ 42 h 62"/>
                <a:gd name="T10" fmla="*/ 0 w 49"/>
                <a:gd name="T11" fmla="*/ 38 h 62"/>
                <a:gd name="T12" fmla="*/ 4 w 49"/>
                <a:gd name="T13" fmla="*/ 35 h 62"/>
                <a:gd name="T14" fmla="*/ 10 w 49"/>
                <a:gd name="T15" fmla="*/ 35 h 62"/>
                <a:gd name="T16" fmla="*/ 10 w 49"/>
                <a:gd name="T17" fmla="*/ 26 h 62"/>
                <a:gd name="T18" fmla="*/ 4 w 49"/>
                <a:gd name="T19" fmla="*/ 26 h 62"/>
                <a:gd name="T20" fmla="*/ 0 w 49"/>
                <a:gd name="T21" fmla="*/ 22 h 62"/>
                <a:gd name="T22" fmla="*/ 4 w 49"/>
                <a:gd name="T23" fmla="*/ 19 h 62"/>
                <a:gd name="T24" fmla="*/ 11 w 49"/>
                <a:gd name="T25" fmla="*/ 19 h 62"/>
                <a:gd name="T26" fmla="*/ 30 w 49"/>
                <a:gd name="T27" fmla="*/ 0 h 62"/>
                <a:gd name="T28" fmla="*/ 33 w 49"/>
                <a:gd name="T29" fmla="*/ 0 h 62"/>
                <a:gd name="T30" fmla="*/ 48 w 49"/>
                <a:gd name="T31" fmla="*/ 5 h 62"/>
                <a:gd name="T32" fmla="*/ 48 w 49"/>
                <a:gd name="T33" fmla="*/ 9 h 62"/>
                <a:gd name="T34" fmla="*/ 44 w 49"/>
                <a:gd name="T35" fmla="*/ 10 h 62"/>
                <a:gd name="T36" fmla="*/ 33 w 49"/>
                <a:gd name="T37" fmla="*/ 6 h 62"/>
                <a:gd name="T38" fmla="*/ 30 w 49"/>
                <a:gd name="T39" fmla="*/ 6 h 62"/>
                <a:gd name="T40" fmla="*/ 17 w 49"/>
                <a:gd name="T41" fmla="*/ 19 h 62"/>
                <a:gd name="T42" fmla="*/ 28 w 49"/>
                <a:gd name="T43" fmla="*/ 19 h 62"/>
                <a:gd name="T44" fmla="*/ 31 w 49"/>
                <a:gd name="T45" fmla="*/ 22 h 62"/>
                <a:gd name="T46" fmla="*/ 28 w 49"/>
                <a:gd name="T47" fmla="*/ 26 h 62"/>
                <a:gd name="T48" fmla="*/ 17 w 49"/>
                <a:gd name="T49" fmla="*/ 26 h 62"/>
                <a:gd name="T50" fmla="*/ 17 w 49"/>
                <a:gd name="T51" fmla="*/ 35 h 62"/>
                <a:gd name="T52" fmla="*/ 28 w 49"/>
                <a:gd name="T53" fmla="*/ 35 h 62"/>
                <a:gd name="T54" fmla="*/ 31 w 49"/>
                <a:gd name="T55" fmla="*/ 38 h 62"/>
                <a:gd name="T56" fmla="*/ 28 w 49"/>
                <a:gd name="T57" fmla="*/ 42 h 62"/>
                <a:gd name="T58" fmla="*/ 17 w 49"/>
                <a:gd name="T59" fmla="*/ 42 h 62"/>
                <a:gd name="T60" fmla="*/ 17 w 49"/>
                <a:gd name="T61" fmla="*/ 42 h 62"/>
                <a:gd name="T62" fmla="*/ 30 w 49"/>
                <a:gd name="T63" fmla="*/ 56 h 62"/>
                <a:gd name="T64" fmla="*/ 33 w 49"/>
                <a:gd name="T65" fmla="*/ 56 h 62"/>
                <a:gd name="T66" fmla="*/ 44 w 49"/>
                <a:gd name="T67" fmla="*/ 53 h 62"/>
                <a:gd name="T68" fmla="*/ 48 w 49"/>
                <a:gd name="T69" fmla="*/ 53 h 62"/>
                <a:gd name="T70" fmla="*/ 48 w 49"/>
                <a:gd name="T71" fmla="*/ 58 h 62"/>
                <a:gd name="T72" fmla="*/ 33 w 49"/>
                <a:gd name="T7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62">
                  <a:moveTo>
                    <a:pt x="33" y="62"/>
                  </a:moveTo>
                  <a:cubicBezTo>
                    <a:pt x="30" y="62"/>
                    <a:pt x="30" y="62"/>
                    <a:pt x="30" y="62"/>
                  </a:cubicBezTo>
                  <a:cubicBezTo>
                    <a:pt x="19" y="62"/>
                    <a:pt x="10" y="54"/>
                    <a:pt x="1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2" y="42"/>
                    <a:pt x="0" y="40"/>
                    <a:pt x="0" y="38"/>
                  </a:cubicBezTo>
                  <a:cubicBezTo>
                    <a:pt x="0" y="37"/>
                    <a:pt x="2" y="35"/>
                    <a:pt x="4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0" y="24"/>
                    <a:pt x="0" y="22"/>
                  </a:cubicBezTo>
                  <a:cubicBezTo>
                    <a:pt x="0" y="21"/>
                    <a:pt x="2" y="19"/>
                    <a:pt x="4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9"/>
                    <a:pt x="19" y="0"/>
                    <a:pt x="3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9" y="0"/>
                    <a:pt x="43" y="2"/>
                    <a:pt x="48" y="5"/>
                  </a:cubicBezTo>
                  <a:cubicBezTo>
                    <a:pt x="49" y="6"/>
                    <a:pt x="49" y="8"/>
                    <a:pt x="48" y="9"/>
                  </a:cubicBezTo>
                  <a:cubicBezTo>
                    <a:pt x="47" y="11"/>
                    <a:pt x="45" y="11"/>
                    <a:pt x="44" y="10"/>
                  </a:cubicBezTo>
                  <a:cubicBezTo>
                    <a:pt x="41" y="8"/>
                    <a:pt x="37" y="6"/>
                    <a:pt x="33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3" y="6"/>
                    <a:pt x="17" y="12"/>
                    <a:pt x="1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9"/>
                    <a:pt x="31" y="21"/>
                    <a:pt x="31" y="22"/>
                  </a:cubicBezTo>
                  <a:cubicBezTo>
                    <a:pt x="31" y="24"/>
                    <a:pt x="29" y="26"/>
                    <a:pt x="2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5"/>
                    <a:pt x="31" y="37"/>
                    <a:pt x="31" y="38"/>
                  </a:cubicBezTo>
                  <a:cubicBezTo>
                    <a:pt x="31" y="40"/>
                    <a:pt x="29" y="42"/>
                    <a:pt x="28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50"/>
                    <a:pt x="23" y="56"/>
                    <a:pt x="30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7" y="56"/>
                    <a:pt x="41" y="55"/>
                    <a:pt x="44" y="53"/>
                  </a:cubicBezTo>
                  <a:cubicBezTo>
                    <a:pt x="45" y="52"/>
                    <a:pt x="47" y="52"/>
                    <a:pt x="48" y="53"/>
                  </a:cubicBezTo>
                  <a:cubicBezTo>
                    <a:pt x="49" y="55"/>
                    <a:pt x="49" y="57"/>
                    <a:pt x="48" y="58"/>
                  </a:cubicBezTo>
                  <a:cubicBezTo>
                    <a:pt x="43" y="61"/>
                    <a:pt x="39" y="62"/>
                    <a:pt x="33" y="62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899" name="Groupe 122"/>
          <p:cNvGrpSpPr>
            <a:grpSpLocks/>
          </p:cNvGrpSpPr>
          <p:nvPr/>
        </p:nvGrpSpPr>
        <p:grpSpPr bwMode="auto">
          <a:xfrm>
            <a:off x="5062411" y="4379444"/>
            <a:ext cx="313175" cy="409645"/>
            <a:chOff x="8641617" y="2250082"/>
            <a:chExt cx="409654" cy="534376"/>
          </a:xfrm>
        </p:grpSpPr>
        <p:sp>
          <p:nvSpPr>
            <p:cNvPr id="900" name="Freeform 102"/>
            <p:cNvSpPr>
              <a:spLocks noEditPoints="1"/>
            </p:cNvSpPr>
            <p:nvPr/>
          </p:nvSpPr>
          <p:spPr bwMode="auto">
            <a:xfrm>
              <a:off x="8724765" y="2619176"/>
              <a:ext cx="234233" cy="80106"/>
            </a:xfrm>
            <a:custGeom>
              <a:avLst/>
              <a:gdLst>
                <a:gd name="T0" fmla="*/ 223937 w 91"/>
                <a:gd name="T1" fmla="*/ 80106 h 31"/>
                <a:gd name="T2" fmla="*/ 7722 w 91"/>
                <a:gd name="T3" fmla="*/ 80106 h 31"/>
                <a:gd name="T4" fmla="*/ 0 w 91"/>
                <a:gd name="T5" fmla="*/ 72354 h 31"/>
                <a:gd name="T6" fmla="*/ 7722 w 91"/>
                <a:gd name="T7" fmla="*/ 62018 h 31"/>
                <a:gd name="T8" fmla="*/ 223937 w 91"/>
                <a:gd name="T9" fmla="*/ 62018 h 31"/>
                <a:gd name="T10" fmla="*/ 234233 w 91"/>
                <a:gd name="T11" fmla="*/ 72354 h 31"/>
                <a:gd name="T12" fmla="*/ 223937 w 91"/>
                <a:gd name="T13" fmla="*/ 80106 h 31"/>
                <a:gd name="T14" fmla="*/ 223937 w 91"/>
                <a:gd name="T15" fmla="*/ 18088 h 31"/>
                <a:gd name="T16" fmla="*/ 7722 w 91"/>
                <a:gd name="T17" fmla="*/ 18088 h 31"/>
                <a:gd name="T18" fmla="*/ 0 w 91"/>
                <a:gd name="T19" fmla="*/ 10336 h 31"/>
                <a:gd name="T20" fmla="*/ 7722 w 91"/>
                <a:gd name="T21" fmla="*/ 0 h 31"/>
                <a:gd name="T22" fmla="*/ 223937 w 91"/>
                <a:gd name="T23" fmla="*/ 0 h 31"/>
                <a:gd name="T24" fmla="*/ 234233 w 91"/>
                <a:gd name="T25" fmla="*/ 10336 h 31"/>
                <a:gd name="T26" fmla="*/ 223937 w 91"/>
                <a:gd name="T27" fmla="*/ 18088 h 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1" h="31">
                  <a:moveTo>
                    <a:pt x="87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0" y="29"/>
                    <a:pt x="0" y="28"/>
                  </a:cubicBezTo>
                  <a:cubicBezTo>
                    <a:pt x="0" y="26"/>
                    <a:pt x="2" y="24"/>
                    <a:pt x="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9" y="24"/>
                    <a:pt x="91" y="26"/>
                    <a:pt x="91" y="28"/>
                  </a:cubicBezTo>
                  <a:cubicBezTo>
                    <a:pt x="91" y="29"/>
                    <a:pt x="89" y="31"/>
                    <a:pt x="87" y="31"/>
                  </a:cubicBezTo>
                  <a:close/>
                  <a:moveTo>
                    <a:pt x="87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0" y="5"/>
                    <a:pt x="0" y="4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9" y="0"/>
                    <a:pt x="91" y="2"/>
                    <a:pt x="91" y="4"/>
                  </a:cubicBezTo>
                  <a:cubicBezTo>
                    <a:pt x="91" y="5"/>
                    <a:pt x="89" y="7"/>
                    <a:pt x="87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prstClr val="black"/>
                </a:solidFill>
                <a:latin typeface="ubuntu" pitchFamily="34" charset="0"/>
                <a:cs typeface="Arial" pitchFamily="34" charset="0"/>
              </a:endParaRPr>
            </a:p>
          </p:txBody>
        </p:sp>
        <p:sp>
          <p:nvSpPr>
            <p:cNvPr id="901" name="Freeform 104"/>
            <p:cNvSpPr>
              <a:spLocks noEditPoints="1"/>
            </p:cNvSpPr>
            <p:nvPr/>
          </p:nvSpPr>
          <p:spPr bwMode="auto">
            <a:xfrm>
              <a:off x="8641617" y="2250082"/>
              <a:ext cx="409654" cy="534376"/>
            </a:xfrm>
            <a:custGeom>
              <a:avLst/>
              <a:gdLst>
                <a:gd name="T0" fmla="*/ 358125 w 159"/>
                <a:gd name="T1" fmla="*/ 534376 h 207"/>
                <a:gd name="T2" fmla="*/ 48952 w 159"/>
                <a:gd name="T3" fmla="*/ 534376 h 207"/>
                <a:gd name="T4" fmla="*/ 0 w 159"/>
                <a:gd name="T5" fmla="*/ 482745 h 207"/>
                <a:gd name="T6" fmla="*/ 0 w 159"/>
                <a:gd name="T7" fmla="*/ 49049 h 207"/>
                <a:gd name="T8" fmla="*/ 48952 w 159"/>
                <a:gd name="T9" fmla="*/ 0 h 207"/>
                <a:gd name="T10" fmla="*/ 358125 w 159"/>
                <a:gd name="T11" fmla="*/ 0 h 207"/>
                <a:gd name="T12" fmla="*/ 409654 w 159"/>
                <a:gd name="T13" fmla="*/ 49049 h 207"/>
                <a:gd name="T14" fmla="*/ 409654 w 159"/>
                <a:gd name="T15" fmla="*/ 482745 h 207"/>
                <a:gd name="T16" fmla="*/ 358125 w 159"/>
                <a:gd name="T17" fmla="*/ 534376 h 207"/>
                <a:gd name="T18" fmla="*/ 48952 w 159"/>
                <a:gd name="T19" fmla="*/ 18071 h 207"/>
                <a:gd name="T20" fmla="*/ 18035 w 159"/>
                <a:gd name="T21" fmla="*/ 49049 h 207"/>
                <a:gd name="T22" fmla="*/ 18035 w 159"/>
                <a:gd name="T23" fmla="*/ 482745 h 207"/>
                <a:gd name="T24" fmla="*/ 48952 w 159"/>
                <a:gd name="T25" fmla="*/ 516305 h 207"/>
                <a:gd name="T26" fmla="*/ 358125 w 159"/>
                <a:gd name="T27" fmla="*/ 516305 h 207"/>
                <a:gd name="T28" fmla="*/ 391619 w 159"/>
                <a:gd name="T29" fmla="*/ 482745 h 207"/>
                <a:gd name="T30" fmla="*/ 391619 w 159"/>
                <a:gd name="T31" fmla="*/ 49049 h 207"/>
                <a:gd name="T32" fmla="*/ 358125 w 159"/>
                <a:gd name="T33" fmla="*/ 18071 h 207"/>
                <a:gd name="T34" fmla="*/ 48952 w 159"/>
                <a:gd name="T35" fmla="*/ 18071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59" h="207">
                  <a:moveTo>
                    <a:pt x="139" y="207"/>
                  </a:moveTo>
                  <a:cubicBezTo>
                    <a:pt x="19" y="207"/>
                    <a:pt x="19" y="207"/>
                    <a:pt x="19" y="207"/>
                  </a:cubicBezTo>
                  <a:cubicBezTo>
                    <a:pt x="9" y="207"/>
                    <a:pt x="0" y="198"/>
                    <a:pt x="0" y="18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50" y="0"/>
                    <a:pt x="159" y="9"/>
                    <a:pt x="159" y="19"/>
                  </a:cubicBezTo>
                  <a:cubicBezTo>
                    <a:pt x="159" y="187"/>
                    <a:pt x="159" y="187"/>
                    <a:pt x="159" y="187"/>
                  </a:cubicBezTo>
                  <a:cubicBezTo>
                    <a:pt x="159" y="198"/>
                    <a:pt x="150" y="207"/>
                    <a:pt x="139" y="207"/>
                  </a:cubicBezTo>
                  <a:close/>
                  <a:moveTo>
                    <a:pt x="19" y="7"/>
                  </a:moveTo>
                  <a:cubicBezTo>
                    <a:pt x="12" y="7"/>
                    <a:pt x="7" y="12"/>
                    <a:pt x="7" y="19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94"/>
                    <a:pt x="12" y="200"/>
                    <a:pt x="19" y="200"/>
                  </a:cubicBezTo>
                  <a:cubicBezTo>
                    <a:pt x="139" y="200"/>
                    <a:pt x="139" y="200"/>
                    <a:pt x="139" y="200"/>
                  </a:cubicBezTo>
                  <a:cubicBezTo>
                    <a:pt x="146" y="200"/>
                    <a:pt x="152" y="194"/>
                    <a:pt x="152" y="187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2"/>
                    <a:pt x="146" y="7"/>
                    <a:pt x="139" y="7"/>
                  </a:cubicBezTo>
                  <a:lnTo>
                    <a:pt x="19" y="7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prstClr val="black"/>
                </a:solidFill>
                <a:latin typeface="ubuntu" pitchFamily="34" charset="0"/>
                <a:cs typeface="Arial" pitchFamily="34" charset="0"/>
              </a:endParaRPr>
            </a:p>
          </p:txBody>
        </p:sp>
        <p:grpSp>
          <p:nvGrpSpPr>
            <p:cNvPr id="902" name="Groupe 125"/>
            <p:cNvGrpSpPr>
              <a:grpSpLocks/>
            </p:cNvGrpSpPr>
            <p:nvPr/>
          </p:nvGrpSpPr>
          <p:grpSpPr bwMode="auto">
            <a:xfrm>
              <a:off x="8745044" y="2342356"/>
              <a:ext cx="203813" cy="203813"/>
              <a:chOff x="8745044" y="2342356"/>
              <a:chExt cx="203813" cy="203813"/>
            </a:xfrm>
          </p:grpSpPr>
          <p:sp>
            <p:nvSpPr>
              <p:cNvPr id="903" name="Freeform 103"/>
              <p:cNvSpPr>
                <a:spLocks/>
              </p:cNvSpPr>
              <p:nvPr/>
            </p:nvSpPr>
            <p:spPr bwMode="auto">
              <a:xfrm>
                <a:off x="8760254" y="2435644"/>
                <a:ext cx="183533" cy="28392"/>
              </a:xfrm>
              <a:custGeom>
                <a:avLst/>
                <a:gdLst>
                  <a:gd name="T0" fmla="*/ 90474 w 71"/>
                  <a:gd name="T1" fmla="*/ 28392 h 11"/>
                  <a:gd name="T2" fmla="*/ 7755 w 71"/>
                  <a:gd name="T3" fmla="*/ 15487 h 11"/>
                  <a:gd name="T4" fmla="*/ 0 w 71"/>
                  <a:gd name="T5" fmla="*/ 7743 h 11"/>
                  <a:gd name="T6" fmla="*/ 10340 w 71"/>
                  <a:gd name="T7" fmla="*/ 0 h 11"/>
                  <a:gd name="T8" fmla="*/ 162853 w 71"/>
                  <a:gd name="T9" fmla="*/ 2581 h 11"/>
                  <a:gd name="T10" fmla="*/ 173193 w 71"/>
                  <a:gd name="T11" fmla="*/ 0 h 11"/>
                  <a:gd name="T12" fmla="*/ 183533 w 71"/>
                  <a:gd name="T13" fmla="*/ 7743 h 11"/>
                  <a:gd name="T14" fmla="*/ 175778 w 71"/>
                  <a:gd name="T15" fmla="*/ 15487 h 11"/>
                  <a:gd name="T16" fmla="*/ 165438 w 71"/>
                  <a:gd name="T17" fmla="*/ 18068 h 11"/>
                  <a:gd name="T18" fmla="*/ 90474 w 71"/>
                  <a:gd name="T19" fmla="*/ 28392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1" h="11">
                    <a:moveTo>
                      <a:pt x="35" y="11"/>
                    </a:moveTo>
                    <a:cubicBezTo>
                      <a:pt x="24" y="11"/>
                      <a:pt x="13" y="9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23" y="5"/>
                      <a:pt x="44" y="6"/>
                      <a:pt x="63" y="1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8" y="0"/>
                      <a:pt x="70" y="1"/>
                      <a:pt x="71" y="3"/>
                    </a:cubicBezTo>
                    <a:cubicBezTo>
                      <a:pt x="71" y="4"/>
                      <a:pt x="70" y="6"/>
                      <a:pt x="68" y="6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55" y="10"/>
                      <a:pt x="45" y="11"/>
                      <a:pt x="35" y="11"/>
                    </a:cubicBezTo>
                    <a:close/>
                  </a:path>
                </a:pathLst>
              </a:custGeom>
              <a:solidFill>
                <a:srgbClr val="DB00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prstClr val="black"/>
                  </a:solidFill>
                  <a:latin typeface="ubuntu" pitchFamily="34" charset="0"/>
                  <a:cs typeface="Arial" pitchFamily="34" charset="0"/>
                </a:endParaRPr>
              </a:p>
            </p:txBody>
          </p:sp>
          <p:sp>
            <p:nvSpPr>
              <p:cNvPr id="904" name="Freeform 105"/>
              <p:cNvSpPr>
                <a:spLocks noEditPoints="1"/>
              </p:cNvSpPr>
              <p:nvPr/>
            </p:nvSpPr>
            <p:spPr bwMode="auto">
              <a:xfrm>
                <a:off x="8745044" y="2342356"/>
                <a:ext cx="203813" cy="203813"/>
              </a:xfrm>
              <a:custGeom>
                <a:avLst/>
                <a:gdLst>
                  <a:gd name="T0" fmla="*/ 100617 w 79"/>
                  <a:gd name="T1" fmla="*/ 203813 h 79"/>
                  <a:gd name="T2" fmla="*/ 0 w 79"/>
                  <a:gd name="T3" fmla="*/ 100617 h 79"/>
                  <a:gd name="T4" fmla="*/ 100617 w 79"/>
                  <a:gd name="T5" fmla="*/ 0 h 79"/>
                  <a:gd name="T6" fmla="*/ 203813 w 79"/>
                  <a:gd name="T7" fmla="*/ 100617 h 79"/>
                  <a:gd name="T8" fmla="*/ 100617 w 79"/>
                  <a:gd name="T9" fmla="*/ 203813 h 79"/>
                  <a:gd name="T10" fmla="*/ 100617 w 79"/>
                  <a:gd name="T11" fmla="*/ 18059 h 79"/>
                  <a:gd name="T12" fmla="*/ 18059 w 79"/>
                  <a:gd name="T13" fmla="*/ 100617 h 79"/>
                  <a:gd name="T14" fmla="*/ 100617 w 79"/>
                  <a:gd name="T15" fmla="*/ 185754 h 79"/>
                  <a:gd name="T16" fmla="*/ 185754 w 79"/>
                  <a:gd name="T17" fmla="*/ 100617 h 79"/>
                  <a:gd name="T18" fmla="*/ 100617 w 79"/>
                  <a:gd name="T19" fmla="*/ 18059 h 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9" h="79">
                    <a:moveTo>
                      <a:pt x="39" y="79"/>
                    </a:moveTo>
                    <a:cubicBezTo>
                      <a:pt x="18" y="79"/>
                      <a:pt x="0" y="61"/>
                      <a:pt x="0" y="39"/>
                    </a:cubicBezTo>
                    <a:cubicBezTo>
                      <a:pt x="0" y="18"/>
                      <a:pt x="18" y="0"/>
                      <a:pt x="39" y="0"/>
                    </a:cubicBezTo>
                    <a:cubicBezTo>
                      <a:pt x="61" y="0"/>
                      <a:pt x="79" y="18"/>
                      <a:pt x="79" y="39"/>
                    </a:cubicBezTo>
                    <a:cubicBezTo>
                      <a:pt x="79" y="61"/>
                      <a:pt x="61" y="79"/>
                      <a:pt x="39" y="79"/>
                    </a:cubicBezTo>
                    <a:close/>
                    <a:moveTo>
                      <a:pt x="39" y="7"/>
                    </a:moveTo>
                    <a:cubicBezTo>
                      <a:pt x="21" y="7"/>
                      <a:pt x="7" y="21"/>
                      <a:pt x="7" y="39"/>
                    </a:cubicBezTo>
                    <a:cubicBezTo>
                      <a:pt x="7" y="57"/>
                      <a:pt x="21" y="72"/>
                      <a:pt x="39" y="72"/>
                    </a:cubicBezTo>
                    <a:cubicBezTo>
                      <a:pt x="58" y="72"/>
                      <a:pt x="72" y="57"/>
                      <a:pt x="72" y="39"/>
                    </a:cubicBezTo>
                    <a:cubicBezTo>
                      <a:pt x="72" y="21"/>
                      <a:pt x="58" y="7"/>
                      <a:pt x="39" y="7"/>
                    </a:cubicBezTo>
                    <a:close/>
                  </a:path>
                </a:pathLst>
              </a:custGeom>
              <a:solidFill>
                <a:srgbClr val="DB00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prstClr val="black"/>
                  </a:solidFill>
                  <a:latin typeface="ubuntu" pitchFamily="34" charset="0"/>
                  <a:cs typeface="Arial" pitchFamily="34" charset="0"/>
                </a:endParaRPr>
              </a:p>
            </p:txBody>
          </p:sp>
          <p:sp>
            <p:nvSpPr>
              <p:cNvPr id="905" name="Freeform 106"/>
              <p:cNvSpPr>
                <a:spLocks noEditPoints="1"/>
              </p:cNvSpPr>
              <p:nvPr/>
            </p:nvSpPr>
            <p:spPr bwMode="auto">
              <a:xfrm>
                <a:off x="8796758" y="2352496"/>
                <a:ext cx="97344" cy="183534"/>
              </a:xfrm>
              <a:custGeom>
                <a:avLst/>
                <a:gdLst>
                  <a:gd name="T0" fmla="*/ 71727 w 38"/>
                  <a:gd name="T1" fmla="*/ 183534 h 71"/>
                  <a:gd name="T2" fmla="*/ 69165 w 38"/>
                  <a:gd name="T3" fmla="*/ 180949 h 71"/>
                  <a:gd name="T4" fmla="*/ 64042 w 38"/>
                  <a:gd name="T5" fmla="*/ 170609 h 71"/>
                  <a:gd name="T6" fmla="*/ 66604 w 38"/>
                  <a:gd name="T7" fmla="*/ 15510 h 71"/>
                  <a:gd name="T8" fmla="*/ 64042 w 38"/>
                  <a:gd name="T9" fmla="*/ 10340 h 71"/>
                  <a:gd name="T10" fmla="*/ 69165 w 38"/>
                  <a:gd name="T11" fmla="*/ 0 h 71"/>
                  <a:gd name="T12" fmla="*/ 79412 w 38"/>
                  <a:gd name="T13" fmla="*/ 5170 h 71"/>
                  <a:gd name="T14" fmla="*/ 81974 w 38"/>
                  <a:gd name="T15" fmla="*/ 10340 h 71"/>
                  <a:gd name="T16" fmla="*/ 79412 w 38"/>
                  <a:gd name="T17" fmla="*/ 175779 h 71"/>
                  <a:gd name="T18" fmla="*/ 71727 w 38"/>
                  <a:gd name="T19" fmla="*/ 183534 h 71"/>
                  <a:gd name="T20" fmla="*/ 28179 w 38"/>
                  <a:gd name="T21" fmla="*/ 183534 h 71"/>
                  <a:gd name="T22" fmla="*/ 20493 w 38"/>
                  <a:gd name="T23" fmla="*/ 175779 h 71"/>
                  <a:gd name="T24" fmla="*/ 17932 w 38"/>
                  <a:gd name="T25" fmla="*/ 10340 h 71"/>
                  <a:gd name="T26" fmla="*/ 20493 w 38"/>
                  <a:gd name="T27" fmla="*/ 5170 h 71"/>
                  <a:gd name="T28" fmla="*/ 30740 w 38"/>
                  <a:gd name="T29" fmla="*/ 0 h 71"/>
                  <a:gd name="T30" fmla="*/ 35864 w 38"/>
                  <a:gd name="T31" fmla="*/ 10340 h 71"/>
                  <a:gd name="T32" fmla="*/ 33302 w 38"/>
                  <a:gd name="T33" fmla="*/ 15510 h 71"/>
                  <a:gd name="T34" fmla="*/ 35864 w 38"/>
                  <a:gd name="T35" fmla="*/ 170609 h 71"/>
                  <a:gd name="T36" fmla="*/ 30740 w 38"/>
                  <a:gd name="T37" fmla="*/ 180949 h 71"/>
                  <a:gd name="T38" fmla="*/ 28179 w 38"/>
                  <a:gd name="T39" fmla="*/ 183534 h 7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" h="71">
                    <a:moveTo>
                      <a:pt x="28" y="71"/>
                    </a:moveTo>
                    <a:cubicBezTo>
                      <a:pt x="28" y="71"/>
                      <a:pt x="28" y="71"/>
                      <a:pt x="27" y="70"/>
                    </a:cubicBezTo>
                    <a:cubicBezTo>
                      <a:pt x="26" y="70"/>
                      <a:pt x="25" y="68"/>
                      <a:pt x="25" y="66"/>
                    </a:cubicBezTo>
                    <a:cubicBezTo>
                      <a:pt x="32" y="47"/>
                      <a:pt x="32" y="26"/>
                      <a:pt x="26" y="6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3"/>
                      <a:pt x="26" y="1"/>
                      <a:pt x="27" y="0"/>
                    </a:cubicBezTo>
                    <a:cubicBezTo>
                      <a:pt x="29" y="0"/>
                      <a:pt x="31" y="1"/>
                      <a:pt x="31" y="2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8" y="25"/>
                      <a:pt x="38" y="47"/>
                      <a:pt x="31" y="68"/>
                    </a:cubicBezTo>
                    <a:cubicBezTo>
                      <a:pt x="31" y="70"/>
                      <a:pt x="30" y="71"/>
                      <a:pt x="28" y="71"/>
                    </a:cubicBezTo>
                    <a:close/>
                    <a:moveTo>
                      <a:pt x="11" y="71"/>
                    </a:moveTo>
                    <a:cubicBezTo>
                      <a:pt x="9" y="71"/>
                      <a:pt x="8" y="70"/>
                      <a:pt x="8" y="68"/>
                    </a:cubicBezTo>
                    <a:cubicBezTo>
                      <a:pt x="1" y="47"/>
                      <a:pt x="0" y="25"/>
                      <a:pt x="7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10" y="0"/>
                      <a:pt x="12" y="0"/>
                    </a:cubicBezTo>
                    <a:cubicBezTo>
                      <a:pt x="13" y="1"/>
                      <a:pt x="14" y="3"/>
                      <a:pt x="14" y="4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7" y="26"/>
                      <a:pt x="7" y="47"/>
                      <a:pt x="14" y="66"/>
                    </a:cubicBezTo>
                    <a:cubicBezTo>
                      <a:pt x="14" y="68"/>
                      <a:pt x="13" y="70"/>
                      <a:pt x="12" y="70"/>
                    </a:cubicBezTo>
                    <a:cubicBezTo>
                      <a:pt x="11" y="71"/>
                      <a:pt x="11" y="71"/>
                      <a:pt x="11" y="71"/>
                    </a:cubicBezTo>
                    <a:close/>
                  </a:path>
                </a:pathLst>
              </a:custGeom>
              <a:solidFill>
                <a:srgbClr val="DB00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mtClean="0">
                  <a:solidFill>
                    <a:prstClr val="black"/>
                  </a:solidFill>
                  <a:latin typeface="ubuntu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906" name="Groupe 905">
            <a:extLst/>
          </p:cNvPr>
          <p:cNvGrpSpPr/>
          <p:nvPr/>
        </p:nvGrpSpPr>
        <p:grpSpPr>
          <a:xfrm>
            <a:off x="5749108" y="5713791"/>
            <a:ext cx="322338" cy="322930"/>
            <a:chOff x="12420601" y="5149851"/>
            <a:chExt cx="863600" cy="865188"/>
          </a:xfrm>
          <a:solidFill>
            <a:srgbClr val="DB0029"/>
          </a:solidFill>
        </p:grpSpPr>
        <p:sp>
          <p:nvSpPr>
            <p:cNvPr id="907" name="Freeform 107">
              <a:extLst/>
            </p:cNvPr>
            <p:cNvSpPr>
              <a:spLocks noEditPoints="1"/>
            </p:cNvSpPr>
            <p:nvPr/>
          </p:nvSpPr>
          <p:spPr bwMode="auto">
            <a:xfrm>
              <a:off x="12420601" y="5149851"/>
              <a:ext cx="863600" cy="865188"/>
            </a:xfrm>
            <a:custGeom>
              <a:avLst/>
              <a:gdLst>
                <a:gd name="T0" fmla="*/ 107 w 214"/>
                <a:gd name="T1" fmla="*/ 214 h 214"/>
                <a:gd name="T2" fmla="*/ 0 w 214"/>
                <a:gd name="T3" fmla="*/ 107 h 214"/>
                <a:gd name="T4" fmla="*/ 107 w 214"/>
                <a:gd name="T5" fmla="*/ 0 h 214"/>
                <a:gd name="T6" fmla="*/ 214 w 214"/>
                <a:gd name="T7" fmla="*/ 107 h 214"/>
                <a:gd name="T8" fmla="*/ 107 w 214"/>
                <a:gd name="T9" fmla="*/ 214 h 214"/>
                <a:gd name="T10" fmla="*/ 107 w 214"/>
                <a:gd name="T11" fmla="*/ 6 h 214"/>
                <a:gd name="T12" fmla="*/ 6 w 214"/>
                <a:gd name="T13" fmla="*/ 107 h 214"/>
                <a:gd name="T14" fmla="*/ 107 w 214"/>
                <a:gd name="T15" fmla="*/ 208 h 214"/>
                <a:gd name="T16" fmla="*/ 208 w 214"/>
                <a:gd name="T17" fmla="*/ 107 h 214"/>
                <a:gd name="T18" fmla="*/ 107 w 214"/>
                <a:gd name="T19" fmla="*/ 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4" h="214">
                  <a:moveTo>
                    <a:pt x="107" y="214"/>
                  </a:moveTo>
                  <a:cubicBezTo>
                    <a:pt x="48" y="214"/>
                    <a:pt x="0" y="166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66" y="0"/>
                    <a:pt x="214" y="48"/>
                    <a:pt x="214" y="107"/>
                  </a:cubicBezTo>
                  <a:cubicBezTo>
                    <a:pt x="214" y="166"/>
                    <a:pt x="166" y="214"/>
                    <a:pt x="107" y="214"/>
                  </a:cubicBezTo>
                  <a:close/>
                  <a:moveTo>
                    <a:pt x="107" y="6"/>
                  </a:moveTo>
                  <a:cubicBezTo>
                    <a:pt x="51" y="6"/>
                    <a:pt x="6" y="51"/>
                    <a:pt x="6" y="107"/>
                  </a:cubicBezTo>
                  <a:cubicBezTo>
                    <a:pt x="6" y="162"/>
                    <a:pt x="51" y="208"/>
                    <a:pt x="107" y="208"/>
                  </a:cubicBezTo>
                  <a:cubicBezTo>
                    <a:pt x="163" y="208"/>
                    <a:pt x="208" y="162"/>
                    <a:pt x="208" y="107"/>
                  </a:cubicBezTo>
                  <a:cubicBezTo>
                    <a:pt x="208" y="51"/>
                    <a:pt x="163" y="6"/>
                    <a:pt x="107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08" name="Freeform 108">
              <a:extLst/>
            </p:cNvPr>
            <p:cNvSpPr>
              <a:spLocks noEditPoints="1"/>
            </p:cNvSpPr>
            <p:nvPr/>
          </p:nvSpPr>
          <p:spPr bwMode="auto">
            <a:xfrm>
              <a:off x="12719051" y="5400676"/>
              <a:ext cx="368300" cy="411163"/>
            </a:xfrm>
            <a:custGeom>
              <a:avLst/>
              <a:gdLst>
                <a:gd name="T0" fmla="*/ 11 w 91"/>
                <a:gd name="T1" fmla="*/ 102 h 102"/>
                <a:gd name="T2" fmla="*/ 1 w 91"/>
                <a:gd name="T3" fmla="*/ 96 h 102"/>
                <a:gd name="T4" fmla="*/ 0 w 91"/>
                <a:gd name="T5" fmla="*/ 91 h 102"/>
                <a:gd name="T6" fmla="*/ 0 w 91"/>
                <a:gd name="T7" fmla="*/ 11 h 102"/>
                <a:gd name="T8" fmla="*/ 11 w 91"/>
                <a:gd name="T9" fmla="*/ 0 h 102"/>
                <a:gd name="T10" fmla="*/ 16 w 91"/>
                <a:gd name="T11" fmla="*/ 1 h 102"/>
                <a:gd name="T12" fmla="*/ 85 w 91"/>
                <a:gd name="T13" fmla="*/ 40 h 102"/>
                <a:gd name="T14" fmla="*/ 90 w 91"/>
                <a:gd name="T15" fmla="*/ 47 h 102"/>
                <a:gd name="T16" fmla="*/ 89 w 91"/>
                <a:gd name="T17" fmla="*/ 56 h 102"/>
                <a:gd name="T18" fmla="*/ 85 w 91"/>
                <a:gd name="T19" fmla="*/ 60 h 102"/>
                <a:gd name="T20" fmla="*/ 17 w 91"/>
                <a:gd name="T21" fmla="*/ 100 h 102"/>
                <a:gd name="T22" fmla="*/ 11 w 91"/>
                <a:gd name="T23" fmla="*/ 102 h 102"/>
                <a:gd name="T24" fmla="*/ 11 w 91"/>
                <a:gd name="T25" fmla="*/ 6 h 102"/>
                <a:gd name="T26" fmla="*/ 6 w 91"/>
                <a:gd name="T27" fmla="*/ 11 h 102"/>
                <a:gd name="T28" fmla="*/ 6 w 91"/>
                <a:gd name="T29" fmla="*/ 91 h 102"/>
                <a:gd name="T30" fmla="*/ 7 w 91"/>
                <a:gd name="T31" fmla="*/ 93 h 102"/>
                <a:gd name="T32" fmla="*/ 13 w 91"/>
                <a:gd name="T33" fmla="*/ 95 h 102"/>
                <a:gd name="T34" fmla="*/ 81 w 91"/>
                <a:gd name="T35" fmla="*/ 54 h 102"/>
                <a:gd name="T36" fmla="*/ 83 w 91"/>
                <a:gd name="T37" fmla="*/ 52 h 102"/>
                <a:gd name="T38" fmla="*/ 84 w 91"/>
                <a:gd name="T39" fmla="*/ 49 h 102"/>
                <a:gd name="T40" fmla="*/ 81 w 91"/>
                <a:gd name="T41" fmla="*/ 46 h 102"/>
                <a:gd name="T42" fmla="*/ 13 w 91"/>
                <a:gd name="T43" fmla="*/ 7 h 102"/>
                <a:gd name="T44" fmla="*/ 11 w 91"/>
                <a:gd name="T45" fmla="*/ 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" h="102">
                  <a:moveTo>
                    <a:pt x="11" y="102"/>
                  </a:moveTo>
                  <a:cubicBezTo>
                    <a:pt x="7" y="102"/>
                    <a:pt x="3" y="100"/>
                    <a:pt x="1" y="96"/>
                  </a:cubicBezTo>
                  <a:cubicBezTo>
                    <a:pt x="0" y="95"/>
                    <a:pt x="0" y="93"/>
                    <a:pt x="0" y="9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7" y="42"/>
                    <a:pt x="89" y="44"/>
                    <a:pt x="90" y="47"/>
                  </a:cubicBezTo>
                  <a:cubicBezTo>
                    <a:pt x="91" y="50"/>
                    <a:pt x="90" y="53"/>
                    <a:pt x="89" y="56"/>
                  </a:cubicBezTo>
                  <a:cubicBezTo>
                    <a:pt x="88" y="57"/>
                    <a:pt x="86" y="59"/>
                    <a:pt x="85" y="60"/>
                  </a:cubicBezTo>
                  <a:cubicBezTo>
                    <a:pt x="17" y="100"/>
                    <a:pt x="17" y="100"/>
                    <a:pt x="17" y="100"/>
                  </a:cubicBezTo>
                  <a:cubicBezTo>
                    <a:pt x="15" y="101"/>
                    <a:pt x="13" y="102"/>
                    <a:pt x="11" y="102"/>
                  </a:cubicBezTo>
                  <a:close/>
                  <a:moveTo>
                    <a:pt x="11" y="6"/>
                  </a:moveTo>
                  <a:cubicBezTo>
                    <a:pt x="8" y="6"/>
                    <a:pt x="6" y="8"/>
                    <a:pt x="6" y="1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2"/>
                    <a:pt x="6" y="92"/>
                    <a:pt x="7" y="93"/>
                  </a:cubicBezTo>
                  <a:cubicBezTo>
                    <a:pt x="8" y="95"/>
                    <a:pt x="11" y="96"/>
                    <a:pt x="13" y="95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2" y="54"/>
                    <a:pt x="83" y="53"/>
                    <a:pt x="83" y="52"/>
                  </a:cubicBezTo>
                  <a:cubicBezTo>
                    <a:pt x="84" y="51"/>
                    <a:pt x="84" y="50"/>
                    <a:pt x="84" y="49"/>
                  </a:cubicBezTo>
                  <a:cubicBezTo>
                    <a:pt x="83" y="47"/>
                    <a:pt x="83" y="46"/>
                    <a:pt x="81" y="4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2" y="6"/>
                    <a:pt x="11" y="6"/>
                  </a:cubicBez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09" name="Groupe 908">
            <a:extLst/>
          </p:cNvPr>
          <p:cNvGrpSpPr/>
          <p:nvPr/>
        </p:nvGrpSpPr>
        <p:grpSpPr>
          <a:xfrm>
            <a:off x="6536432" y="3121181"/>
            <a:ext cx="426038" cy="426036"/>
            <a:chOff x="6100763" y="5073651"/>
            <a:chExt cx="1017588" cy="1017588"/>
          </a:xfrm>
          <a:solidFill>
            <a:srgbClr val="333333"/>
          </a:solidFill>
        </p:grpSpPr>
        <p:sp>
          <p:nvSpPr>
            <p:cNvPr id="910" name="Freeform 109">
              <a:extLst/>
            </p:cNvPr>
            <p:cNvSpPr>
              <a:spLocks noEditPoints="1"/>
            </p:cNvSpPr>
            <p:nvPr/>
          </p:nvSpPr>
          <p:spPr bwMode="auto">
            <a:xfrm>
              <a:off x="6100763" y="5073651"/>
              <a:ext cx="1017588" cy="1017588"/>
            </a:xfrm>
            <a:custGeom>
              <a:avLst/>
              <a:gdLst>
                <a:gd name="T0" fmla="*/ 104 w 252"/>
                <a:gd name="T1" fmla="*/ 227 h 252"/>
                <a:gd name="T2" fmla="*/ 123 w 252"/>
                <a:gd name="T3" fmla="*/ 155 h 252"/>
                <a:gd name="T4" fmla="*/ 191 w 252"/>
                <a:gd name="T5" fmla="*/ 195 h 252"/>
                <a:gd name="T6" fmla="*/ 142 w 252"/>
                <a:gd name="T7" fmla="*/ 145 h 252"/>
                <a:gd name="T8" fmla="*/ 115 w 252"/>
                <a:gd name="T9" fmla="*/ 190 h 252"/>
                <a:gd name="T10" fmla="*/ 142 w 252"/>
                <a:gd name="T11" fmla="*/ 246 h 252"/>
                <a:gd name="T12" fmla="*/ 142 w 252"/>
                <a:gd name="T13" fmla="*/ 145 h 252"/>
                <a:gd name="T14" fmla="*/ 0 w 252"/>
                <a:gd name="T15" fmla="*/ 142 h 252"/>
                <a:gd name="T16" fmla="*/ 24 w 252"/>
                <a:gd name="T17" fmla="*/ 105 h 252"/>
                <a:gd name="T18" fmla="*/ 96 w 252"/>
                <a:gd name="T19" fmla="*/ 124 h 252"/>
                <a:gd name="T20" fmla="*/ 56 w 252"/>
                <a:gd name="T21" fmla="*/ 191 h 252"/>
                <a:gd name="T22" fmla="*/ 56 w 252"/>
                <a:gd name="T23" fmla="*/ 185 h 252"/>
                <a:gd name="T24" fmla="*/ 95 w 252"/>
                <a:gd name="T25" fmla="*/ 130 h 252"/>
                <a:gd name="T26" fmla="*/ 27 w 252"/>
                <a:gd name="T27" fmla="*/ 111 h 252"/>
                <a:gd name="T28" fmla="*/ 210 w 252"/>
                <a:gd name="T29" fmla="*/ 151 h 252"/>
                <a:gd name="T30" fmla="*/ 155 w 252"/>
                <a:gd name="T31" fmla="*/ 128 h 252"/>
                <a:gd name="T32" fmla="*/ 195 w 252"/>
                <a:gd name="T33" fmla="*/ 61 h 252"/>
                <a:gd name="T34" fmla="*/ 227 w 252"/>
                <a:gd name="T35" fmla="*/ 147 h 252"/>
                <a:gd name="T36" fmla="*/ 195 w 252"/>
                <a:gd name="T37" fmla="*/ 67 h 252"/>
                <a:gd name="T38" fmla="*/ 156 w 252"/>
                <a:gd name="T39" fmla="*/ 122 h 252"/>
                <a:gd name="T40" fmla="*/ 224 w 252"/>
                <a:gd name="T41" fmla="*/ 141 h 252"/>
                <a:gd name="T42" fmla="*/ 195 w 252"/>
                <a:gd name="T43" fmla="*/ 67 h 252"/>
                <a:gd name="T44" fmla="*/ 115 w 252"/>
                <a:gd name="T45" fmla="*/ 126 h 252"/>
                <a:gd name="T46" fmla="*/ 137 w 252"/>
                <a:gd name="T47" fmla="*/ 126 h 252"/>
                <a:gd name="T48" fmla="*/ 126 w 252"/>
                <a:gd name="T49" fmla="*/ 122 h 252"/>
                <a:gd name="T50" fmla="*/ 126 w 252"/>
                <a:gd name="T51" fmla="*/ 130 h 252"/>
                <a:gd name="T52" fmla="*/ 126 w 252"/>
                <a:gd name="T53" fmla="*/ 122 h 252"/>
                <a:gd name="T54" fmla="*/ 61 w 252"/>
                <a:gd name="T55" fmla="*/ 57 h 252"/>
                <a:gd name="T56" fmla="*/ 110 w 252"/>
                <a:gd name="T57" fmla="*/ 0 h 252"/>
                <a:gd name="T58" fmla="*/ 141 w 252"/>
                <a:gd name="T59" fmla="*/ 66 h 252"/>
                <a:gd name="T60" fmla="*/ 110 w 252"/>
                <a:gd name="T61" fmla="*/ 113 h 252"/>
                <a:gd name="T62" fmla="*/ 67 w 252"/>
                <a:gd name="T63" fmla="*/ 57 h 252"/>
                <a:gd name="T64" fmla="*/ 122 w 252"/>
                <a:gd name="T65" fmla="*/ 95 h 252"/>
                <a:gd name="T66" fmla="*/ 141 w 252"/>
                <a:gd name="T67" fmla="*/ 2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2" h="252">
                  <a:moveTo>
                    <a:pt x="142" y="252"/>
                  </a:moveTo>
                  <a:cubicBezTo>
                    <a:pt x="126" y="252"/>
                    <a:pt x="111" y="242"/>
                    <a:pt x="104" y="227"/>
                  </a:cubicBezTo>
                  <a:cubicBezTo>
                    <a:pt x="98" y="213"/>
                    <a:pt x="100" y="197"/>
                    <a:pt x="110" y="185"/>
                  </a:cubicBezTo>
                  <a:cubicBezTo>
                    <a:pt x="121" y="173"/>
                    <a:pt x="122" y="163"/>
                    <a:pt x="123" y="155"/>
                  </a:cubicBezTo>
                  <a:cubicBezTo>
                    <a:pt x="125" y="146"/>
                    <a:pt x="126" y="138"/>
                    <a:pt x="142" y="138"/>
                  </a:cubicBezTo>
                  <a:cubicBezTo>
                    <a:pt x="168" y="138"/>
                    <a:pt x="191" y="164"/>
                    <a:pt x="191" y="195"/>
                  </a:cubicBezTo>
                  <a:cubicBezTo>
                    <a:pt x="191" y="226"/>
                    <a:pt x="168" y="252"/>
                    <a:pt x="142" y="252"/>
                  </a:cubicBezTo>
                  <a:close/>
                  <a:moveTo>
                    <a:pt x="142" y="145"/>
                  </a:moveTo>
                  <a:cubicBezTo>
                    <a:pt x="132" y="145"/>
                    <a:pt x="131" y="147"/>
                    <a:pt x="130" y="156"/>
                  </a:cubicBezTo>
                  <a:cubicBezTo>
                    <a:pt x="128" y="165"/>
                    <a:pt x="127" y="176"/>
                    <a:pt x="115" y="190"/>
                  </a:cubicBezTo>
                  <a:cubicBezTo>
                    <a:pt x="106" y="199"/>
                    <a:pt x="105" y="212"/>
                    <a:pt x="110" y="225"/>
                  </a:cubicBezTo>
                  <a:cubicBezTo>
                    <a:pt x="115" y="235"/>
                    <a:pt x="126" y="246"/>
                    <a:pt x="142" y="246"/>
                  </a:cubicBezTo>
                  <a:cubicBezTo>
                    <a:pt x="165" y="246"/>
                    <a:pt x="184" y="222"/>
                    <a:pt x="184" y="195"/>
                  </a:cubicBezTo>
                  <a:cubicBezTo>
                    <a:pt x="184" y="168"/>
                    <a:pt x="165" y="145"/>
                    <a:pt x="142" y="145"/>
                  </a:cubicBezTo>
                  <a:close/>
                  <a:moveTo>
                    <a:pt x="56" y="191"/>
                  </a:moveTo>
                  <a:cubicBezTo>
                    <a:pt x="26" y="191"/>
                    <a:pt x="0" y="168"/>
                    <a:pt x="0" y="142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6"/>
                    <a:pt x="9" y="112"/>
                    <a:pt x="24" y="105"/>
                  </a:cubicBezTo>
                  <a:cubicBezTo>
                    <a:pt x="39" y="98"/>
                    <a:pt x="55" y="100"/>
                    <a:pt x="66" y="110"/>
                  </a:cubicBezTo>
                  <a:cubicBezTo>
                    <a:pt x="78" y="121"/>
                    <a:pt x="88" y="122"/>
                    <a:pt x="96" y="124"/>
                  </a:cubicBezTo>
                  <a:cubicBezTo>
                    <a:pt x="105" y="125"/>
                    <a:pt x="113" y="126"/>
                    <a:pt x="113" y="142"/>
                  </a:cubicBezTo>
                  <a:cubicBezTo>
                    <a:pt x="113" y="168"/>
                    <a:pt x="87" y="191"/>
                    <a:pt x="56" y="191"/>
                  </a:cubicBezTo>
                  <a:close/>
                  <a:moveTo>
                    <a:pt x="6" y="142"/>
                  </a:moveTo>
                  <a:cubicBezTo>
                    <a:pt x="6" y="165"/>
                    <a:pt x="29" y="185"/>
                    <a:pt x="56" y="185"/>
                  </a:cubicBezTo>
                  <a:cubicBezTo>
                    <a:pt x="84" y="185"/>
                    <a:pt x="107" y="165"/>
                    <a:pt x="107" y="142"/>
                  </a:cubicBezTo>
                  <a:cubicBezTo>
                    <a:pt x="107" y="132"/>
                    <a:pt x="104" y="131"/>
                    <a:pt x="95" y="130"/>
                  </a:cubicBezTo>
                  <a:cubicBezTo>
                    <a:pt x="87" y="129"/>
                    <a:pt x="75" y="127"/>
                    <a:pt x="62" y="115"/>
                  </a:cubicBezTo>
                  <a:cubicBezTo>
                    <a:pt x="53" y="107"/>
                    <a:pt x="39" y="105"/>
                    <a:pt x="27" y="111"/>
                  </a:cubicBezTo>
                  <a:cubicBezTo>
                    <a:pt x="17" y="115"/>
                    <a:pt x="6" y="126"/>
                    <a:pt x="6" y="142"/>
                  </a:cubicBezTo>
                  <a:close/>
                  <a:moveTo>
                    <a:pt x="210" y="151"/>
                  </a:moveTo>
                  <a:cubicBezTo>
                    <a:pt x="201" y="151"/>
                    <a:pt x="192" y="148"/>
                    <a:pt x="185" y="142"/>
                  </a:cubicBezTo>
                  <a:cubicBezTo>
                    <a:pt x="173" y="131"/>
                    <a:pt x="163" y="129"/>
                    <a:pt x="155" y="128"/>
                  </a:cubicBezTo>
                  <a:cubicBezTo>
                    <a:pt x="146" y="127"/>
                    <a:pt x="138" y="125"/>
                    <a:pt x="138" y="110"/>
                  </a:cubicBezTo>
                  <a:cubicBezTo>
                    <a:pt x="138" y="83"/>
                    <a:pt x="164" y="61"/>
                    <a:pt x="195" y="61"/>
                  </a:cubicBezTo>
                  <a:cubicBezTo>
                    <a:pt x="226" y="61"/>
                    <a:pt x="252" y="83"/>
                    <a:pt x="252" y="110"/>
                  </a:cubicBezTo>
                  <a:cubicBezTo>
                    <a:pt x="252" y="126"/>
                    <a:pt x="242" y="140"/>
                    <a:pt x="227" y="147"/>
                  </a:cubicBezTo>
                  <a:cubicBezTo>
                    <a:pt x="221" y="150"/>
                    <a:pt x="215" y="151"/>
                    <a:pt x="210" y="151"/>
                  </a:cubicBezTo>
                  <a:close/>
                  <a:moveTo>
                    <a:pt x="195" y="67"/>
                  </a:moveTo>
                  <a:cubicBezTo>
                    <a:pt x="168" y="67"/>
                    <a:pt x="144" y="87"/>
                    <a:pt x="144" y="110"/>
                  </a:cubicBezTo>
                  <a:cubicBezTo>
                    <a:pt x="144" y="120"/>
                    <a:pt x="147" y="120"/>
                    <a:pt x="156" y="122"/>
                  </a:cubicBezTo>
                  <a:cubicBezTo>
                    <a:pt x="165" y="123"/>
                    <a:pt x="176" y="125"/>
                    <a:pt x="190" y="137"/>
                  </a:cubicBezTo>
                  <a:cubicBezTo>
                    <a:pt x="199" y="145"/>
                    <a:pt x="212" y="147"/>
                    <a:pt x="224" y="141"/>
                  </a:cubicBezTo>
                  <a:cubicBezTo>
                    <a:pt x="235" y="137"/>
                    <a:pt x="245" y="126"/>
                    <a:pt x="245" y="110"/>
                  </a:cubicBezTo>
                  <a:cubicBezTo>
                    <a:pt x="245" y="87"/>
                    <a:pt x="222" y="67"/>
                    <a:pt x="195" y="67"/>
                  </a:cubicBezTo>
                  <a:close/>
                  <a:moveTo>
                    <a:pt x="126" y="137"/>
                  </a:moveTo>
                  <a:cubicBezTo>
                    <a:pt x="120" y="137"/>
                    <a:pt x="115" y="132"/>
                    <a:pt x="115" y="126"/>
                  </a:cubicBezTo>
                  <a:cubicBezTo>
                    <a:pt x="115" y="120"/>
                    <a:pt x="120" y="115"/>
                    <a:pt x="126" y="115"/>
                  </a:cubicBezTo>
                  <a:cubicBezTo>
                    <a:pt x="132" y="115"/>
                    <a:pt x="137" y="120"/>
                    <a:pt x="137" y="126"/>
                  </a:cubicBezTo>
                  <a:cubicBezTo>
                    <a:pt x="137" y="132"/>
                    <a:pt x="132" y="137"/>
                    <a:pt x="126" y="137"/>
                  </a:cubicBezTo>
                  <a:close/>
                  <a:moveTo>
                    <a:pt x="126" y="122"/>
                  </a:moveTo>
                  <a:cubicBezTo>
                    <a:pt x="123" y="122"/>
                    <a:pt x="121" y="124"/>
                    <a:pt x="121" y="126"/>
                  </a:cubicBezTo>
                  <a:cubicBezTo>
                    <a:pt x="121" y="128"/>
                    <a:pt x="123" y="130"/>
                    <a:pt x="126" y="130"/>
                  </a:cubicBezTo>
                  <a:cubicBezTo>
                    <a:pt x="128" y="130"/>
                    <a:pt x="130" y="128"/>
                    <a:pt x="130" y="126"/>
                  </a:cubicBezTo>
                  <a:cubicBezTo>
                    <a:pt x="130" y="124"/>
                    <a:pt x="128" y="122"/>
                    <a:pt x="126" y="122"/>
                  </a:cubicBezTo>
                  <a:close/>
                  <a:moveTo>
                    <a:pt x="110" y="113"/>
                  </a:moveTo>
                  <a:cubicBezTo>
                    <a:pt x="83" y="113"/>
                    <a:pt x="61" y="87"/>
                    <a:pt x="61" y="57"/>
                  </a:cubicBezTo>
                  <a:cubicBezTo>
                    <a:pt x="61" y="26"/>
                    <a:pt x="83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26" y="0"/>
                    <a:pt x="140" y="9"/>
                    <a:pt x="147" y="24"/>
                  </a:cubicBezTo>
                  <a:cubicBezTo>
                    <a:pt x="153" y="39"/>
                    <a:pt x="151" y="55"/>
                    <a:pt x="141" y="66"/>
                  </a:cubicBezTo>
                  <a:cubicBezTo>
                    <a:pt x="131" y="78"/>
                    <a:pt x="129" y="88"/>
                    <a:pt x="128" y="96"/>
                  </a:cubicBezTo>
                  <a:cubicBezTo>
                    <a:pt x="126" y="106"/>
                    <a:pt x="125" y="113"/>
                    <a:pt x="110" y="113"/>
                  </a:cubicBezTo>
                  <a:close/>
                  <a:moveTo>
                    <a:pt x="110" y="6"/>
                  </a:moveTo>
                  <a:cubicBezTo>
                    <a:pt x="87" y="6"/>
                    <a:pt x="67" y="29"/>
                    <a:pt x="67" y="57"/>
                  </a:cubicBezTo>
                  <a:cubicBezTo>
                    <a:pt x="67" y="84"/>
                    <a:pt x="87" y="107"/>
                    <a:pt x="110" y="107"/>
                  </a:cubicBezTo>
                  <a:cubicBezTo>
                    <a:pt x="120" y="107"/>
                    <a:pt x="120" y="104"/>
                    <a:pt x="122" y="95"/>
                  </a:cubicBezTo>
                  <a:cubicBezTo>
                    <a:pt x="123" y="87"/>
                    <a:pt x="125" y="75"/>
                    <a:pt x="137" y="62"/>
                  </a:cubicBezTo>
                  <a:cubicBezTo>
                    <a:pt x="145" y="53"/>
                    <a:pt x="147" y="39"/>
                    <a:pt x="141" y="27"/>
                  </a:cubicBezTo>
                  <a:cubicBezTo>
                    <a:pt x="136" y="17"/>
                    <a:pt x="126" y="6"/>
                    <a:pt x="110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11" name="Freeform 110">
              <a:extLst/>
            </p:cNvPr>
            <p:cNvSpPr>
              <a:spLocks noEditPoints="1"/>
            </p:cNvSpPr>
            <p:nvPr/>
          </p:nvSpPr>
          <p:spPr bwMode="auto">
            <a:xfrm>
              <a:off x="6564313" y="5537201"/>
              <a:ext cx="88900" cy="88900"/>
            </a:xfrm>
            <a:custGeom>
              <a:avLst/>
              <a:gdLst>
                <a:gd name="T0" fmla="*/ 11 w 22"/>
                <a:gd name="T1" fmla="*/ 22 h 22"/>
                <a:gd name="T2" fmla="*/ 0 w 22"/>
                <a:gd name="T3" fmla="*/ 11 h 22"/>
                <a:gd name="T4" fmla="*/ 11 w 22"/>
                <a:gd name="T5" fmla="*/ 0 h 22"/>
                <a:gd name="T6" fmla="*/ 22 w 22"/>
                <a:gd name="T7" fmla="*/ 11 h 22"/>
                <a:gd name="T8" fmla="*/ 11 w 22"/>
                <a:gd name="T9" fmla="*/ 22 h 22"/>
                <a:gd name="T10" fmla="*/ 11 w 22"/>
                <a:gd name="T11" fmla="*/ 7 h 22"/>
                <a:gd name="T12" fmla="*/ 6 w 22"/>
                <a:gd name="T13" fmla="*/ 11 h 22"/>
                <a:gd name="T14" fmla="*/ 11 w 22"/>
                <a:gd name="T15" fmla="*/ 15 h 22"/>
                <a:gd name="T16" fmla="*/ 15 w 22"/>
                <a:gd name="T17" fmla="*/ 11 h 22"/>
                <a:gd name="T18" fmla="*/ 11 w 22"/>
                <a:gd name="T1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22"/>
                  </a:move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17"/>
                    <a:pt x="17" y="22"/>
                    <a:pt x="11" y="22"/>
                  </a:cubicBezTo>
                  <a:close/>
                  <a:moveTo>
                    <a:pt x="11" y="7"/>
                  </a:moveTo>
                  <a:cubicBezTo>
                    <a:pt x="8" y="7"/>
                    <a:pt x="6" y="9"/>
                    <a:pt x="6" y="11"/>
                  </a:cubicBezTo>
                  <a:cubicBezTo>
                    <a:pt x="6" y="13"/>
                    <a:pt x="8" y="15"/>
                    <a:pt x="11" y="15"/>
                  </a:cubicBezTo>
                  <a:cubicBezTo>
                    <a:pt x="13" y="15"/>
                    <a:pt x="15" y="13"/>
                    <a:pt x="15" y="11"/>
                  </a:cubicBezTo>
                  <a:cubicBezTo>
                    <a:pt x="15" y="9"/>
                    <a:pt x="13" y="7"/>
                    <a:pt x="11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cs typeface="Arial" pitchFamily="34" charset="0"/>
                </a:rPr>
                <a:t>  </a:t>
              </a:r>
            </a:p>
          </p:txBody>
        </p:sp>
        <p:sp>
          <p:nvSpPr>
            <p:cNvPr id="912" name="Freeform 111">
              <a:extLst/>
            </p:cNvPr>
            <p:cNvSpPr>
              <a:spLocks noEditPoints="1"/>
            </p:cNvSpPr>
            <p:nvPr/>
          </p:nvSpPr>
          <p:spPr bwMode="auto">
            <a:xfrm>
              <a:off x="6218238" y="5194301"/>
              <a:ext cx="777875" cy="776288"/>
            </a:xfrm>
            <a:custGeom>
              <a:avLst/>
              <a:gdLst>
                <a:gd name="T0" fmla="*/ 137 w 193"/>
                <a:gd name="T1" fmla="*/ 192 h 192"/>
                <a:gd name="T2" fmla="*/ 136 w 193"/>
                <a:gd name="T3" fmla="*/ 192 h 192"/>
                <a:gd name="T4" fmla="*/ 134 w 193"/>
                <a:gd name="T5" fmla="*/ 188 h 192"/>
                <a:gd name="T6" fmla="*/ 139 w 193"/>
                <a:gd name="T7" fmla="*/ 165 h 192"/>
                <a:gd name="T8" fmla="*/ 137 w 193"/>
                <a:gd name="T9" fmla="*/ 151 h 192"/>
                <a:gd name="T10" fmla="*/ 139 w 193"/>
                <a:gd name="T11" fmla="*/ 147 h 192"/>
                <a:gd name="T12" fmla="*/ 143 w 193"/>
                <a:gd name="T13" fmla="*/ 149 h 192"/>
                <a:gd name="T14" fmla="*/ 145 w 193"/>
                <a:gd name="T15" fmla="*/ 165 h 192"/>
                <a:gd name="T16" fmla="*/ 140 w 193"/>
                <a:gd name="T17" fmla="*/ 190 h 192"/>
                <a:gd name="T18" fmla="*/ 137 w 193"/>
                <a:gd name="T19" fmla="*/ 192 h 192"/>
                <a:gd name="T20" fmla="*/ 27 w 193"/>
                <a:gd name="T21" fmla="*/ 144 h 192"/>
                <a:gd name="T22" fmla="*/ 3 w 193"/>
                <a:gd name="T23" fmla="*/ 139 h 192"/>
                <a:gd name="T24" fmla="*/ 1 w 193"/>
                <a:gd name="T25" fmla="*/ 135 h 192"/>
                <a:gd name="T26" fmla="*/ 5 w 193"/>
                <a:gd name="T27" fmla="*/ 133 h 192"/>
                <a:gd name="T28" fmla="*/ 42 w 193"/>
                <a:gd name="T29" fmla="*/ 136 h 192"/>
                <a:gd name="T30" fmla="*/ 46 w 193"/>
                <a:gd name="T31" fmla="*/ 138 h 192"/>
                <a:gd name="T32" fmla="*/ 44 w 193"/>
                <a:gd name="T33" fmla="*/ 142 h 192"/>
                <a:gd name="T34" fmla="*/ 27 w 193"/>
                <a:gd name="T35" fmla="*/ 144 h 192"/>
                <a:gd name="T36" fmla="*/ 190 w 193"/>
                <a:gd name="T37" fmla="*/ 59 h 192"/>
                <a:gd name="T38" fmla="*/ 188 w 193"/>
                <a:gd name="T39" fmla="*/ 59 h 192"/>
                <a:gd name="T40" fmla="*/ 166 w 193"/>
                <a:gd name="T41" fmla="*/ 54 h 192"/>
                <a:gd name="T42" fmla="*/ 151 w 193"/>
                <a:gd name="T43" fmla="*/ 56 h 192"/>
                <a:gd name="T44" fmla="*/ 147 w 193"/>
                <a:gd name="T45" fmla="*/ 54 h 192"/>
                <a:gd name="T46" fmla="*/ 150 w 193"/>
                <a:gd name="T47" fmla="*/ 50 h 192"/>
                <a:gd name="T48" fmla="*/ 166 w 193"/>
                <a:gd name="T49" fmla="*/ 48 h 192"/>
                <a:gd name="T50" fmla="*/ 166 w 193"/>
                <a:gd name="T51" fmla="*/ 48 h 192"/>
                <a:gd name="T52" fmla="*/ 191 w 193"/>
                <a:gd name="T53" fmla="*/ 53 h 192"/>
                <a:gd name="T54" fmla="*/ 193 w 193"/>
                <a:gd name="T55" fmla="*/ 57 h 192"/>
                <a:gd name="T56" fmla="*/ 190 w 193"/>
                <a:gd name="T57" fmla="*/ 59 h 192"/>
                <a:gd name="T58" fmla="*/ 54 w 193"/>
                <a:gd name="T59" fmla="*/ 46 h 192"/>
                <a:gd name="T60" fmla="*/ 51 w 193"/>
                <a:gd name="T61" fmla="*/ 43 h 192"/>
                <a:gd name="T62" fmla="*/ 49 w 193"/>
                <a:gd name="T63" fmla="*/ 27 h 192"/>
                <a:gd name="T64" fmla="*/ 54 w 193"/>
                <a:gd name="T65" fmla="*/ 2 h 192"/>
                <a:gd name="T66" fmla="*/ 58 w 193"/>
                <a:gd name="T67" fmla="*/ 0 h 192"/>
                <a:gd name="T68" fmla="*/ 59 w 193"/>
                <a:gd name="T69" fmla="*/ 4 h 192"/>
                <a:gd name="T70" fmla="*/ 55 w 193"/>
                <a:gd name="T71" fmla="*/ 27 h 192"/>
                <a:gd name="T72" fmla="*/ 57 w 193"/>
                <a:gd name="T73" fmla="*/ 41 h 192"/>
                <a:gd name="T74" fmla="*/ 55 w 193"/>
                <a:gd name="T75" fmla="*/ 45 h 192"/>
                <a:gd name="T76" fmla="*/ 54 w 193"/>
                <a:gd name="T77" fmla="*/ 4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3" h="192">
                  <a:moveTo>
                    <a:pt x="137" y="192"/>
                  </a:moveTo>
                  <a:cubicBezTo>
                    <a:pt x="137" y="192"/>
                    <a:pt x="136" y="192"/>
                    <a:pt x="136" y="192"/>
                  </a:cubicBezTo>
                  <a:cubicBezTo>
                    <a:pt x="134" y="191"/>
                    <a:pt x="134" y="189"/>
                    <a:pt x="134" y="188"/>
                  </a:cubicBezTo>
                  <a:cubicBezTo>
                    <a:pt x="137" y="181"/>
                    <a:pt x="139" y="173"/>
                    <a:pt x="139" y="165"/>
                  </a:cubicBezTo>
                  <a:cubicBezTo>
                    <a:pt x="139" y="160"/>
                    <a:pt x="138" y="155"/>
                    <a:pt x="137" y="151"/>
                  </a:cubicBezTo>
                  <a:cubicBezTo>
                    <a:pt x="136" y="149"/>
                    <a:pt x="137" y="147"/>
                    <a:pt x="139" y="147"/>
                  </a:cubicBezTo>
                  <a:cubicBezTo>
                    <a:pt x="141" y="146"/>
                    <a:pt x="142" y="147"/>
                    <a:pt x="143" y="149"/>
                  </a:cubicBezTo>
                  <a:cubicBezTo>
                    <a:pt x="144" y="154"/>
                    <a:pt x="145" y="160"/>
                    <a:pt x="145" y="165"/>
                  </a:cubicBezTo>
                  <a:cubicBezTo>
                    <a:pt x="145" y="174"/>
                    <a:pt x="143" y="182"/>
                    <a:pt x="140" y="190"/>
                  </a:cubicBezTo>
                  <a:cubicBezTo>
                    <a:pt x="140" y="191"/>
                    <a:pt x="138" y="192"/>
                    <a:pt x="137" y="192"/>
                  </a:cubicBezTo>
                  <a:close/>
                  <a:moveTo>
                    <a:pt x="27" y="144"/>
                  </a:moveTo>
                  <a:cubicBezTo>
                    <a:pt x="19" y="144"/>
                    <a:pt x="11" y="143"/>
                    <a:pt x="3" y="139"/>
                  </a:cubicBezTo>
                  <a:cubicBezTo>
                    <a:pt x="1" y="139"/>
                    <a:pt x="0" y="137"/>
                    <a:pt x="1" y="135"/>
                  </a:cubicBezTo>
                  <a:cubicBezTo>
                    <a:pt x="2" y="133"/>
                    <a:pt x="4" y="133"/>
                    <a:pt x="5" y="133"/>
                  </a:cubicBezTo>
                  <a:cubicBezTo>
                    <a:pt x="17" y="138"/>
                    <a:pt x="30" y="139"/>
                    <a:pt x="42" y="136"/>
                  </a:cubicBezTo>
                  <a:cubicBezTo>
                    <a:pt x="44" y="135"/>
                    <a:pt x="46" y="137"/>
                    <a:pt x="46" y="138"/>
                  </a:cubicBezTo>
                  <a:cubicBezTo>
                    <a:pt x="47" y="140"/>
                    <a:pt x="46" y="142"/>
                    <a:pt x="44" y="142"/>
                  </a:cubicBezTo>
                  <a:cubicBezTo>
                    <a:pt x="39" y="144"/>
                    <a:pt x="33" y="144"/>
                    <a:pt x="27" y="144"/>
                  </a:cubicBezTo>
                  <a:close/>
                  <a:moveTo>
                    <a:pt x="190" y="59"/>
                  </a:moveTo>
                  <a:cubicBezTo>
                    <a:pt x="189" y="59"/>
                    <a:pt x="189" y="59"/>
                    <a:pt x="188" y="59"/>
                  </a:cubicBezTo>
                  <a:cubicBezTo>
                    <a:pt x="181" y="56"/>
                    <a:pt x="174" y="54"/>
                    <a:pt x="166" y="54"/>
                  </a:cubicBezTo>
                  <a:cubicBezTo>
                    <a:pt x="161" y="54"/>
                    <a:pt x="156" y="55"/>
                    <a:pt x="151" y="56"/>
                  </a:cubicBezTo>
                  <a:cubicBezTo>
                    <a:pt x="150" y="57"/>
                    <a:pt x="148" y="56"/>
                    <a:pt x="147" y="54"/>
                  </a:cubicBezTo>
                  <a:cubicBezTo>
                    <a:pt x="147" y="52"/>
                    <a:pt x="148" y="50"/>
                    <a:pt x="150" y="50"/>
                  </a:cubicBezTo>
                  <a:cubicBezTo>
                    <a:pt x="155" y="48"/>
                    <a:pt x="161" y="48"/>
                    <a:pt x="166" y="48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75" y="48"/>
                    <a:pt x="183" y="49"/>
                    <a:pt x="191" y="53"/>
                  </a:cubicBezTo>
                  <a:cubicBezTo>
                    <a:pt x="193" y="53"/>
                    <a:pt x="193" y="55"/>
                    <a:pt x="193" y="57"/>
                  </a:cubicBezTo>
                  <a:cubicBezTo>
                    <a:pt x="192" y="58"/>
                    <a:pt x="191" y="59"/>
                    <a:pt x="190" y="59"/>
                  </a:cubicBezTo>
                  <a:close/>
                  <a:moveTo>
                    <a:pt x="54" y="46"/>
                  </a:moveTo>
                  <a:cubicBezTo>
                    <a:pt x="52" y="46"/>
                    <a:pt x="51" y="45"/>
                    <a:pt x="51" y="43"/>
                  </a:cubicBezTo>
                  <a:cubicBezTo>
                    <a:pt x="49" y="38"/>
                    <a:pt x="49" y="32"/>
                    <a:pt x="49" y="27"/>
                  </a:cubicBezTo>
                  <a:cubicBezTo>
                    <a:pt x="49" y="18"/>
                    <a:pt x="50" y="10"/>
                    <a:pt x="54" y="2"/>
                  </a:cubicBezTo>
                  <a:cubicBezTo>
                    <a:pt x="54" y="0"/>
                    <a:pt x="56" y="0"/>
                    <a:pt x="58" y="0"/>
                  </a:cubicBezTo>
                  <a:cubicBezTo>
                    <a:pt x="59" y="1"/>
                    <a:pt x="60" y="3"/>
                    <a:pt x="59" y="4"/>
                  </a:cubicBezTo>
                  <a:cubicBezTo>
                    <a:pt x="56" y="11"/>
                    <a:pt x="55" y="19"/>
                    <a:pt x="55" y="27"/>
                  </a:cubicBezTo>
                  <a:cubicBezTo>
                    <a:pt x="55" y="32"/>
                    <a:pt x="56" y="37"/>
                    <a:pt x="57" y="41"/>
                  </a:cubicBezTo>
                  <a:cubicBezTo>
                    <a:pt x="57" y="43"/>
                    <a:pt x="56" y="45"/>
                    <a:pt x="55" y="45"/>
                  </a:cubicBezTo>
                  <a:cubicBezTo>
                    <a:pt x="54" y="45"/>
                    <a:pt x="54" y="46"/>
                    <a:pt x="54" y="4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13" name="Groupe 912">
            <a:extLst/>
          </p:cNvPr>
          <p:cNvGrpSpPr/>
          <p:nvPr/>
        </p:nvGrpSpPr>
        <p:grpSpPr>
          <a:xfrm>
            <a:off x="541206" y="5008175"/>
            <a:ext cx="377168" cy="426836"/>
            <a:chOff x="1241426" y="5064126"/>
            <a:chExt cx="771525" cy="873125"/>
          </a:xfrm>
          <a:solidFill>
            <a:srgbClr val="333333"/>
          </a:solidFill>
        </p:grpSpPr>
        <p:sp>
          <p:nvSpPr>
            <p:cNvPr id="914" name="Freeform 112">
              <a:extLst/>
            </p:cNvPr>
            <p:cNvSpPr>
              <a:spLocks noEditPoints="1"/>
            </p:cNvSpPr>
            <p:nvPr/>
          </p:nvSpPr>
          <p:spPr bwMode="auto">
            <a:xfrm>
              <a:off x="1241426" y="5149851"/>
              <a:ext cx="706438" cy="787400"/>
            </a:xfrm>
            <a:custGeom>
              <a:avLst/>
              <a:gdLst>
                <a:gd name="T0" fmla="*/ 132 w 175"/>
                <a:gd name="T1" fmla="*/ 195 h 195"/>
                <a:gd name="T2" fmla="*/ 8 w 175"/>
                <a:gd name="T3" fmla="*/ 195 h 195"/>
                <a:gd name="T4" fmla="*/ 0 w 175"/>
                <a:gd name="T5" fmla="*/ 187 h 195"/>
                <a:gd name="T6" fmla="*/ 0 w 175"/>
                <a:gd name="T7" fmla="*/ 181 h 195"/>
                <a:gd name="T8" fmla="*/ 14 w 175"/>
                <a:gd name="T9" fmla="*/ 168 h 195"/>
                <a:gd name="T10" fmla="*/ 21 w 175"/>
                <a:gd name="T11" fmla="*/ 168 h 195"/>
                <a:gd name="T12" fmla="*/ 22 w 175"/>
                <a:gd name="T13" fmla="*/ 168 h 195"/>
                <a:gd name="T14" fmla="*/ 44 w 175"/>
                <a:gd name="T15" fmla="*/ 115 h 195"/>
                <a:gd name="T16" fmla="*/ 44 w 175"/>
                <a:gd name="T17" fmla="*/ 103 h 195"/>
                <a:gd name="T18" fmla="*/ 60 w 175"/>
                <a:gd name="T19" fmla="*/ 88 h 195"/>
                <a:gd name="T20" fmla="*/ 75 w 175"/>
                <a:gd name="T21" fmla="*/ 103 h 195"/>
                <a:gd name="T22" fmla="*/ 75 w 175"/>
                <a:gd name="T23" fmla="*/ 115 h 195"/>
                <a:gd name="T24" fmla="*/ 98 w 175"/>
                <a:gd name="T25" fmla="*/ 168 h 195"/>
                <a:gd name="T26" fmla="*/ 98 w 175"/>
                <a:gd name="T27" fmla="*/ 168 h 195"/>
                <a:gd name="T28" fmla="*/ 126 w 175"/>
                <a:gd name="T29" fmla="*/ 168 h 195"/>
                <a:gd name="T30" fmla="*/ 139 w 175"/>
                <a:gd name="T31" fmla="*/ 181 h 195"/>
                <a:gd name="T32" fmla="*/ 139 w 175"/>
                <a:gd name="T33" fmla="*/ 187 h 195"/>
                <a:gd name="T34" fmla="*/ 132 w 175"/>
                <a:gd name="T35" fmla="*/ 195 h 195"/>
                <a:gd name="T36" fmla="*/ 14 w 175"/>
                <a:gd name="T37" fmla="*/ 175 h 195"/>
                <a:gd name="T38" fmla="*/ 7 w 175"/>
                <a:gd name="T39" fmla="*/ 181 h 195"/>
                <a:gd name="T40" fmla="*/ 7 w 175"/>
                <a:gd name="T41" fmla="*/ 187 h 195"/>
                <a:gd name="T42" fmla="*/ 8 w 175"/>
                <a:gd name="T43" fmla="*/ 188 h 195"/>
                <a:gd name="T44" fmla="*/ 132 w 175"/>
                <a:gd name="T45" fmla="*/ 188 h 195"/>
                <a:gd name="T46" fmla="*/ 132 w 175"/>
                <a:gd name="T47" fmla="*/ 187 h 195"/>
                <a:gd name="T48" fmla="*/ 132 w 175"/>
                <a:gd name="T49" fmla="*/ 181 h 195"/>
                <a:gd name="T50" fmla="*/ 126 w 175"/>
                <a:gd name="T51" fmla="*/ 175 h 195"/>
                <a:gd name="T52" fmla="*/ 98 w 175"/>
                <a:gd name="T53" fmla="*/ 175 h 195"/>
                <a:gd name="T54" fmla="*/ 92 w 175"/>
                <a:gd name="T55" fmla="*/ 171 h 195"/>
                <a:gd name="T56" fmla="*/ 69 w 175"/>
                <a:gd name="T57" fmla="*/ 117 h 195"/>
                <a:gd name="T58" fmla="*/ 68 w 175"/>
                <a:gd name="T59" fmla="*/ 115 h 195"/>
                <a:gd name="T60" fmla="*/ 68 w 175"/>
                <a:gd name="T61" fmla="*/ 103 h 195"/>
                <a:gd name="T62" fmla="*/ 60 w 175"/>
                <a:gd name="T63" fmla="*/ 95 h 195"/>
                <a:gd name="T64" fmla="*/ 51 w 175"/>
                <a:gd name="T65" fmla="*/ 103 h 195"/>
                <a:gd name="T66" fmla="*/ 51 w 175"/>
                <a:gd name="T67" fmla="*/ 115 h 195"/>
                <a:gd name="T68" fmla="*/ 51 w 175"/>
                <a:gd name="T69" fmla="*/ 117 h 195"/>
                <a:gd name="T70" fmla="*/ 28 w 175"/>
                <a:gd name="T71" fmla="*/ 170 h 195"/>
                <a:gd name="T72" fmla="*/ 21 w 175"/>
                <a:gd name="T73" fmla="*/ 175 h 195"/>
                <a:gd name="T74" fmla="*/ 14 w 175"/>
                <a:gd name="T75" fmla="*/ 175 h 195"/>
                <a:gd name="T76" fmla="*/ 48 w 175"/>
                <a:gd name="T77" fmla="*/ 115 h 195"/>
                <a:gd name="T78" fmla="*/ 48 w 175"/>
                <a:gd name="T79" fmla="*/ 115 h 195"/>
                <a:gd name="T80" fmla="*/ 123 w 175"/>
                <a:gd name="T81" fmla="*/ 122 h 195"/>
                <a:gd name="T82" fmla="*/ 90 w 175"/>
                <a:gd name="T83" fmla="*/ 114 h 195"/>
                <a:gd name="T84" fmla="*/ 89 w 175"/>
                <a:gd name="T85" fmla="*/ 110 h 195"/>
                <a:gd name="T86" fmla="*/ 93 w 175"/>
                <a:gd name="T87" fmla="*/ 109 h 195"/>
                <a:gd name="T88" fmla="*/ 167 w 175"/>
                <a:gd name="T89" fmla="*/ 99 h 195"/>
                <a:gd name="T90" fmla="*/ 76 w 175"/>
                <a:gd name="T91" fmla="*/ 8 h 195"/>
                <a:gd name="T92" fmla="*/ 63 w 175"/>
                <a:gd name="T93" fmla="*/ 74 h 195"/>
                <a:gd name="T94" fmla="*/ 61 w 175"/>
                <a:gd name="T95" fmla="*/ 78 h 195"/>
                <a:gd name="T96" fmla="*/ 57 w 175"/>
                <a:gd name="T97" fmla="*/ 77 h 195"/>
                <a:gd name="T98" fmla="*/ 74 w 175"/>
                <a:gd name="T99" fmla="*/ 1 h 195"/>
                <a:gd name="T100" fmla="*/ 78 w 175"/>
                <a:gd name="T101" fmla="*/ 1 h 195"/>
                <a:gd name="T102" fmla="*/ 174 w 175"/>
                <a:gd name="T103" fmla="*/ 97 h 195"/>
                <a:gd name="T104" fmla="*/ 174 w 175"/>
                <a:gd name="T105" fmla="*/ 102 h 195"/>
                <a:gd name="T106" fmla="*/ 123 w 175"/>
                <a:gd name="T107" fmla="*/ 12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5" h="195">
                  <a:moveTo>
                    <a:pt x="132" y="195"/>
                  </a:moveTo>
                  <a:cubicBezTo>
                    <a:pt x="8" y="195"/>
                    <a:pt x="8" y="195"/>
                    <a:pt x="8" y="195"/>
                  </a:cubicBezTo>
                  <a:cubicBezTo>
                    <a:pt x="4" y="195"/>
                    <a:pt x="0" y="191"/>
                    <a:pt x="0" y="18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74"/>
                    <a:pt x="6" y="168"/>
                    <a:pt x="14" y="168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1" y="168"/>
                    <a:pt x="22" y="168"/>
                    <a:pt x="22" y="168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4" y="95"/>
                    <a:pt x="51" y="88"/>
                    <a:pt x="60" y="88"/>
                  </a:cubicBezTo>
                  <a:cubicBezTo>
                    <a:pt x="68" y="88"/>
                    <a:pt x="75" y="95"/>
                    <a:pt x="75" y="103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98" y="168"/>
                    <a:pt x="98" y="168"/>
                    <a:pt x="98" y="168"/>
                  </a:cubicBezTo>
                  <a:cubicBezTo>
                    <a:pt x="98" y="168"/>
                    <a:pt x="98" y="168"/>
                    <a:pt x="98" y="168"/>
                  </a:cubicBezTo>
                  <a:cubicBezTo>
                    <a:pt x="126" y="168"/>
                    <a:pt x="126" y="168"/>
                    <a:pt x="126" y="168"/>
                  </a:cubicBezTo>
                  <a:cubicBezTo>
                    <a:pt x="133" y="168"/>
                    <a:pt x="139" y="174"/>
                    <a:pt x="139" y="181"/>
                  </a:cubicBezTo>
                  <a:cubicBezTo>
                    <a:pt x="139" y="187"/>
                    <a:pt x="139" y="187"/>
                    <a:pt x="139" y="187"/>
                  </a:cubicBezTo>
                  <a:cubicBezTo>
                    <a:pt x="139" y="191"/>
                    <a:pt x="136" y="195"/>
                    <a:pt x="132" y="195"/>
                  </a:cubicBezTo>
                  <a:close/>
                  <a:moveTo>
                    <a:pt x="14" y="175"/>
                  </a:moveTo>
                  <a:cubicBezTo>
                    <a:pt x="10" y="175"/>
                    <a:pt x="7" y="178"/>
                    <a:pt x="7" y="181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88"/>
                    <a:pt x="7" y="188"/>
                    <a:pt x="8" y="188"/>
                  </a:cubicBezTo>
                  <a:cubicBezTo>
                    <a:pt x="132" y="188"/>
                    <a:pt x="132" y="188"/>
                    <a:pt x="132" y="188"/>
                  </a:cubicBezTo>
                  <a:cubicBezTo>
                    <a:pt x="132" y="188"/>
                    <a:pt x="132" y="188"/>
                    <a:pt x="132" y="187"/>
                  </a:cubicBezTo>
                  <a:cubicBezTo>
                    <a:pt x="132" y="181"/>
                    <a:pt x="132" y="181"/>
                    <a:pt x="132" y="181"/>
                  </a:cubicBezTo>
                  <a:cubicBezTo>
                    <a:pt x="132" y="178"/>
                    <a:pt x="129" y="175"/>
                    <a:pt x="126" y="175"/>
                  </a:cubicBezTo>
                  <a:cubicBezTo>
                    <a:pt x="98" y="175"/>
                    <a:pt x="98" y="175"/>
                    <a:pt x="98" y="175"/>
                  </a:cubicBezTo>
                  <a:cubicBezTo>
                    <a:pt x="95" y="175"/>
                    <a:pt x="93" y="173"/>
                    <a:pt x="92" y="171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9" y="116"/>
                    <a:pt x="68" y="116"/>
                    <a:pt x="68" y="115"/>
                  </a:cubicBezTo>
                  <a:cubicBezTo>
                    <a:pt x="68" y="103"/>
                    <a:pt x="68" y="103"/>
                    <a:pt x="68" y="103"/>
                  </a:cubicBezTo>
                  <a:cubicBezTo>
                    <a:pt x="68" y="99"/>
                    <a:pt x="65" y="95"/>
                    <a:pt x="60" y="95"/>
                  </a:cubicBezTo>
                  <a:cubicBezTo>
                    <a:pt x="55" y="95"/>
                    <a:pt x="51" y="99"/>
                    <a:pt x="51" y="103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6"/>
                    <a:pt x="51" y="116"/>
                    <a:pt x="51" y="117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26" y="173"/>
                    <a:pt x="24" y="175"/>
                    <a:pt x="21" y="175"/>
                  </a:cubicBezTo>
                  <a:lnTo>
                    <a:pt x="14" y="175"/>
                  </a:lnTo>
                  <a:close/>
                  <a:moveTo>
                    <a:pt x="48" y="115"/>
                  </a:moveTo>
                  <a:cubicBezTo>
                    <a:pt x="48" y="115"/>
                    <a:pt x="48" y="115"/>
                    <a:pt x="48" y="115"/>
                  </a:cubicBezTo>
                  <a:close/>
                  <a:moveTo>
                    <a:pt x="123" y="122"/>
                  </a:moveTo>
                  <a:cubicBezTo>
                    <a:pt x="112" y="122"/>
                    <a:pt x="101" y="120"/>
                    <a:pt x="90" y="114"/>
                  </a:cubicBezTo>
                  <a:cubicBezTo>
                    <a:pt x="89" y="113"/>
                    <a:pt x="88" y="112"/>
                    <a:pt x="89" y="110"/>
                  </a:cubicBezTo>
                  <a:cubicBezTo>
                    <a:pt x="90" y="108"/>
                    <a:pt x="92" y="108"/>
                    <a:pt x="93" y="109"/>
                  </a:cubicBezTo>
                  <a:cubicBezTo>
                    <a:pt x="117" y="121"/>
                    <a:pt x="147" y="118"/>
                    <a:pt x="167" y="99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0" y="26"/>
                    <a:pt x="54" y="51"/>
                    <a:pt x="63" y="74"/>
                  </a:cubicBezTo>
                  <a:cubicBezTo>
                    <a:pt x="64" y="76"/>
                    <a:pt x="63" y="78"/>
                    <a:pt x="61" y="78"/>
                  </a:cubicBezTo>
                  <a:cubicBezTo>
                    <a:pt x="59" y="79"/>
                    <a:pt x="58" y="78"/>
                    <a:pt x="57" y="77"/>
                  </a:cubicBezTo>
                  <a:cubicBezTo>
                    <a:pt x="47" y="50"/>
                    <a:pt x="54" y="21"/>
                    <a:pt x="74" y="1"/>
                  </a:cubicBezTo>
                  <a:cubicBezTo>
                    <a:pt x="75" y="0"/>
                    <a:pt x="77" y="0"/>
                    <a:pt x="78" y="1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5" y="99"/>
                    <a:pt x="175" y="101"/>
                    <a:pt x="174" y="102"/>
                  </a:cubicBezTo>
                  <a:cubicBezTo>
                    <a:pt x="160" y="115"/>
                    <a:pt x="142" y="122"/>
                    <a:pt x="123" y="122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15" name="Freeform 113">
              <a:extLst/>
            </p:cNvPr>
            <p:cNvSpPr>
              <a:spLocks noEditPoints="1"/>
            </p:cNvSpPr>
            <p:nvPr/>
          </p:nvSpPr>
          <p:spPr bwMode="auto">
            <a:xfrm>
              <a:off x="1758951" y="5246688"/>
              <a:ext cx="92075" cy="93663"/>
            </a:xfrm>
            <a:custGeom>
              <a:avLst/>
              <a:gdLst>
                <a:gd name="T0" fmla="*/ 12 w 23"/>
                <a:gd name="T1" fmla="*/ 23 h 23"/>
                <a:gd name="T2" fmla="*/ 6 w 23"/>
                <a:gd name="T3" fmla="*/ 21 h 23"/>
                <a:gd name="T4" fmla="*/ 1 w 23"/>
                <a:gd name="T5" fmla="*/ 14 h 23"/>
                <a:gd name="T6" fmla="*/ 2 w 23"/>
                <a:gd name="T7" fmla="*/ 6 h 23"/>
                <a:gd name="T8" fmla="*/ 9 w 23"/>
                <a:gd name="T9" fmla="*/ 1 h 23"/>
                <a:gd name="T10" fmla="*/ 17 w 23"/>
                <a:gd name="T11" fmla="*/ 2 h 23"/>
                <a:gd name="T12" fmla="*/ 22 w 23"/>
                <a:gd name="T13" fmla="*/ 9 h 23"/>
                <a:gd name="T14" fmla="*/ 21 w 23"/>
                <a:gd name="T15" fmla="*/ 17 h 23"/>
                <a:gd name="T16" fmla="*/ 15 w 23"/>
                <a:gd name="T17" fmla="*/ 22 h 23"/>
                <a:gd name="T18" fmla="*/ 12 w 23"/>
                <a:gd name="T19" fmla="*/ 23 h 23"/>
                <a:gd name="T20" fmla="*/ 12 w 23"/>
                <a:gd name="T21" fmla="*/ 7 h 23"/>
                <a:gd name="T22" fmla="*/ 8 w 23"/>
                <a:gd name="T23" fmla="*/ 9 h 23"/>
                <a:gd name="T24" fmla="*/ 7 w 23"/>
                <a:gd name="T25" fmla="*/ 13 h 23"/>
                <a:gd name="T26" fmla="*/ 9 w 23"/>
                <a:gd name="T27" fmla="*/ 16 h 23"/>
                <a:gd name="T28" fmla="*/ 13 w 23"/>
                <a:gd name="T29" fmla="*/ 16 h 23"/>
                <a:gd name="T30" fmla="*/ 16 w 23"/>
                <a:gd name="T31" fmla="*/ 14 h 23"/>
                <a:gd name="T32" fmla="*/ 14 w 23"/>
                <a:gd name="T33" fmla="*/ 7 h 23"/>
                <a:gd name="T34" fmla="*/ 12 w 23"/>
                <a:gd name="T3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cubicBezTo>
                    <a:pt x="10" y="23"/>
                    <a:pt x="8" y="22"/>
                    <a:pt x="6" y="21"/>
                  </a:cubicBezTo>
                  <a:cubicBezTo>
                    <a:pt x="3" y="20"/>
                    <a:pt x="2" y="17"/>
                    <a:pt x="1" y="14"/>
                  </a:cubicBezTo>
                  <a:cubicBezTo>
                    <a:pt x="0" y="11"/>
                    <a:pt x="0" y="8"/>
                    <a:pt x="2" y="6"/>
                  </a:cubicBezTo>
                  <a:cubicBezTo>
                    <a:pt x="3" y="3"/>
                    <a:pt x="6" y="1"/>
                    <a:pt x="9" y="1"/>
                  </a:cubicBezTo>
                  <a:cubicBezTo>
                    <a:pt x="12" y="0"/>
                    <a:pt x="15" y="0"/>
                    <a:pt x="17" y="2"/>
                  </a:cubicBezTo>
                  <a:cubicBezTo>
                    <a:pt x="20" y="3"/>
                    <a:pt x="22" y="6"/>
                    <a:pt x="22" y="9"/>
                  </a:cubicBezTo>
                  <a:cubicBezTo>
                    <a:pt x="23" y="11"/>
                    <a:pt x="23" y="14"/>
                    <a:pt x="21" y="17"/>
                  </a:cubicBezTo>
                  <a:cubicBezTo>
                    <a:pt x="20" y="20"/>
                    <a:pt x="17" y="21"/>
                    <a:pt x="15" y="22"/>
                  </a:cubicBezTo>
                  <a:cubicBezTo>
                    <a:pt x="14" y="23"/>
                    <a:pt x="13" y="23"/>
                    <a:pt x="12" y="23"/>
                  </a:cubicBezTo>
                  <a:close/>
                  <a:moveTo>
                    <a:pt x="12" y="7"/>
                  </a:moveTo>
                  <a:cubicBezTo>
                    <a:pt x="10" y="7"/>
                    <a:pt x="8" y="8"/>
                    <a:pt x="8" y="9"/>
                  </a:cubicBezTo>
                  <a:cubicBezTo>
                    <a:pt x="7" y="10"/>
                    <a:pt x="7" y="11"/>
                    <a:pt x="7" y="13"/>
                  </a:cubicBezTo>
                  <a:cubicBezTo>
                    <a:pt x="7" y="14"/>
                    <a:pt x="8" y="15"/>
                    <a:pt x="9" y="16"/>
                  </a:cubicBezTo>
                  <a:cubicBezTo>
                    <a:pt x="10" y="16"/>
                    <a:pt x="12" y="16"/>
                    <a:pt x="13" y="16"/>
                  </a:cubicBezTo>
                  <a:cubicBezTo>
                    <a:pt x="14" y="16"/>
                    <a:pt x="15" y="15"/>
                    <a:pt x="16" y="14"/>
                  </a:cubicBezTo>
                  <a:cubicBezTo>
                    <a:pt x="17" y="12"/>
                    <a:pt x="16" y="9"/>
                    <a:pt x="14" y="7"/>
                  </a:cubicBezTo>
                  <a:cubicBezTo>
                    <a:pt x="13" y="7"/>
                    <a:pt x="12" y="7"/>
                    <a:pt x="12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16" name="Freeform 114">
              <a:extLst/>
            </p:cNvPr>
            <p:cNvSpPr>
              <a:spLocks/>
            </p:cNvSpPr>
            <p:nvPr/>
          </p:nvSpPr>
          <p:spPr bwMode="auto">
            <a:xfrm>
              <a:off x="1725613" y="5303838"/>
              <a:ext cx="69850" cy="68263"/>
            </a:xfrm>
            <a:custGeom>
              <a:avLst/>
              <a:gdLst>
                <a:gd name="T0" fmla="*/ 3 w 17"/>
                <a:gd name="T1" fmla="*/ 17 h 17"/>
                <a:gd name="T2" fmla="*/ 1 w 17"/>
                <a:gd name="T3" fmla="*/ 16 h 17"/>
                <a:gd name="T4" fmla="*/ 1 w 17"/>
                <a:gd name="T5" fmla="*/ 11 h 17"/>
                <a:gd name="T6" fmla="*/ 11 w 17"/>
                <a:gd name="T7" fmla="*/ 1 h 17"/>
                <a:gd name="T8" fmla="*/ 16 w 17"/>
                <a:gd name="T9" fmla="*/ 1 h 17"/>
                <a:gd name="T10" fmla="*/ 16 w 17"/>
                <a:gd name="T11" fmla="*/ 6 h 17"/>
                <a:gd name="T12" fmla="*/ 6 w 17"/>
                <a:gd name="T13" fmla="*/ 16 h 17"/>
                <a:gd name="T14" fmla="*/ 3 w 17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7">
                  <a:moveTo>
                    <a:pt x="3" y="17"/>
                  </a:moveTo>
                  <a:cubicBezTo>
                    <a:pt x="3" y="17"/>
                    <a:pt x="2" y="17"/>
                    <a:pt x="1" y="16"/>
                  </a:cubicBezTo>
                  <a:cubicBezTo>
                    <a:pt x="0" y="15"/>
                    <a:pt x="0" y="13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7" y="2"/>
                    <a:pt x="17" y="4"/>
                    <a:pt x="16" y="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7"/>
                    <a:pt x="4" y="17"/>
                    <a:pt x="3" y="1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17" name="Freeform 115">
              <a:extLst/>
            </p:cNvPr>
            <p:cNvSpPr>
              <a:spLocks noEditPoints="1"/>
            </p:cNvSpPr>
            <p:nvPr/>
          </p:nvSpPr>
          <p:spPr bwMode="auto">
            <a:xfrm>
              <a:off x="1628776" y="5064126"/>
              <a:ext cx="384175" cy="409575"/>
            </a:xfrm>
            <a:custGeom>
              <a:avLst/>
              <a:gdLst>
                <a:gd name="T0" fmla="*/ 76 w 95"/>
                <a:gd name="T1" fmla="*/ 101 h 101"/>
                <a:gd name="T2" fmla="*/ 73 w 95"/>
                <a:gd name="T3" fmla="*/ 100 h 101"/>
                <a:gd name="T4" fmla="*/ 74 w 95"/>
                <a:gd name="T5" fmla="*/ 96 h 101"/>
                <a:gd name="T6" fmla="*/ 88 w 95"/>
                <a:gd name="T7" fmla="*/ 61 h 101"/>
                <a:gd name="T8" fmla="*/ 75 w 95"/>
                <a:gd name="T9" fmla="*/ 27 h 101"/>
                <a:gd name="T10" fmla="*/ 6 w 95"/>
                <a:gd name="T11" fmla="*/ 25 h 101"/>
                <a:gd name="T12" fmla="*/ 1 w 95"/>
                <a:gd name="T13" fmla="*/ 25 h 101"/>
                <a:gd name="T14" fmla="*/ 1 w 95"/>
                <a:gd name="T15" fmla="*/ 21 h 101"/>
                <a:gd name="T16" fmla="*/ 79 w 95"/>
                <a:gd name="T17" fmla="*/ 22 h 101"/>
                <a:gd name="T18" fmla="*/ 95 w 95"/>
                <a:gd name="T19" fmla="*/ 61 h 101"/>
                <a:gd name="T20" fmla="*/ 78 w 95"/>
                <a:gd name="T21" fmla="*/ 100 h 101"/>
                <a:gd name="T22" fmla="*/ 76 w 95"/>
                <a:gd name="T23" fmla="*/ 101 h 101"/>
                <a:gd name="T24" fmla="*/ 63 w 95"/>
                <a:gd name="T25" fmla="*/ 84 h 101"/>
                <a:gd name="T26" fmla="*/ 61 w 95"/>
                <a:gd name="T27" fmla="*/ 83 h 101"/>
                <a:gd name="T28" fmla="*/ 61 w 95"/>
                <a:gd name="T29" fmla="*/ 79 h 101"/>
                <a:gd name="T30" fmla="*/ 61 w 95"/>
                <a:gd name="T31" fmla="*/ 39 h 101"/>
                <a:gd name="T32" fmla="*/ 22 w 95"/>
                <a:gd name="T33" fmla="*/ 39 h 101"/>
                <a:gd name="T34" fmla="*/ 17 w 95"/>
                <a:gd name="T35" fmla="*/ 39 h 101"/>
                <a:gd name="T36" fmla="*/ 17 w 95"/>
                <a:gd name="T37" fmla="*/ 34 h 101"/>
                <a:gd name="T38" fmla="*/ 65 w 95"/>
                <a:gd name="T39" fmla="*/ 34 h 101"/>
                <a:gd name="T40" fmla="*/ 66 w 95"/>
                <a:gd name="T41" fmla="*/ 83 h 101"/>
                <a:gd name="T42" fmla="*/ 63 w 95"/>
                <a:gd name="T43" fmla="*/ 8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101">
                  <a:moveTo>
                    <a:pt x="76" y="101"/>
                  </a:moveTo>
                  <a:cubicBezTo>
                    <a:pt x="75" y="101"/>
                    <a:pt x="74" y="101"/>
                    <a:pt x="73" y="100"/>
                  </a:cubicBezTo>
                  <a:cubicBezTo>
                    <a:pt x="72" y="99"/>
                    <a:pt x="72" y="97"/>
                    <a:pt x="74" y="96"/>
                  </a:cubicBezTo>
                  <a:cubicBezTo>
                    <a:pt x="83" y="86"/>
                    <a:pt x="88" y="74"/>
                    <a:pt x="88" y="61"/>
                  </a:cubicBezTo>
                  <a:cubicBezTo>
                    <a:pt x="89" y="48"/>
                    <a:pt x="84" y="36"/>
                    <a:pt x="75" y="27"/>
                  </a:cubicBezTo>
                  <a:cubicBezTo>
                    <a:pt x="56" y="7"/>
                    <a:pt x="25" y="7"/>
                    <a:pt x="6" y="25"/>
                  </a:cubicBezTo>
                  <a:cubicBezTo>
                    <a:pt x="4" y="27"/>
                    <a:pt x="2" y="27"/>
                    <a:pt x="1" y="25"/>
                  </a:cubicBezTo>
                  <a:cubicBezTo>
                    <a:pt x="0" y="24"/>
                    <a:pt x="0" y="22"/>
                    <a:pt x="1" y="21"/>
                  </a:cubicBezTo>
                  <a:cubicBezTo>
                    <a:pt x="23" y="0"/>
                    <a:pt x="58" y="0"/>
                    <a:pt x="79" y="22"/>
                  </a:cubicBezTo>
                  <a:cubicBezTo>
                    <a:pt x="90" y="33"/>
                    <a:pt x="95" y="47"/>
                    <a:pt x="95" y="61"/>
                  </a:cubicBezTo>
                  <a:cubicBezTo>
                    <a:pt x="95" y="76"/>
                    <a:pt x="89" y="90"/>
                    <a:pt x="78" y="100"/>
                  </a:cubicBezTo>
                  <a:cubicBezTo>
                    <a:pt x="77" y="101"/>
                    <a:pt x="77" y="101"/>
                    <a:pt x="76" y="101"/>
                  </a:cubicBezTo>
                  <a:close/>
                  <a:moveTo>
                    <a:pt x="63" y="84"/>
                  </a:moveTo>
                  <a:cubicBezTo>
                    <a:pt x="63" y="84"/>
                    <a:pt x="62" y="84"/>
                    <a:pt x="61" y="83"/>
                  </a:cubicBezTo>
                  <a:cubicBezTo>
                    <a:pt x="60" y="82"/>
                    <a:pt x="60" y="80"/>
                    <a:pt x="61" y="79"/>
                  </a:cubicBezTo>
                  <a:cubicBezTo>
                    <a:pt x="72" y="68"/>
                    <a:pt x="72" y="50"/>
                    <a:pt x="61" y="39"/>
                  </a:cubicBezTo>
                  <a:cubicBezTo>
                    <a:pt x="50" y="28"/>
                    <a:pt x="32" y="28"/>
                    <a:pt x="22" y="39"/>
                  </a:cubicBezTo>
                  <a:cubicBezTo>
                    <a:pt x="20" y="40"/>
                    <a:pt x="18" y="40"/>
                    <a:pt x="17" y="39"/>
                  </a:cubicBezTo>
                  <a:cubicBezTo>
                    <a:pt x="16" y="38"/>
                    <a:pt x="16" y="36"/>
                    <a:pt x="17" y="34"/>
                  </a:cubicBezTo>
                  <a:cubicBezTo>
                    <a:pt x="30" y="21"/>
                    <a:pt x="52" y="21"/>
                    <a:pt x="65" y="34"/>
                  </a:cubicBezTo>
                  <a:cubicBezTo>
                    <a:pt x="79" y="48"/>
                    <a:pt x="79" y="69"/>
                    <a:pt x="66" y="83"/>
                  </a:cubicBezTo>
                  <a:cubicBezTo>
                    <a:pt x="65" y="84"/>
                    <a:pt x="64" y="84"/>
                    <a:pt x="63" y="8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18" name="Groupe 917">
            <a:extLst/>
          </p:cNvPr>
          <p:cNvGrpSpPr/>
          <p:nvPr/>
        </p:nvGrpSpPr>
        <p:grpSpPr>
          <a:xfrm>
            <a:off x="11106388" y="4543314"/>
            <a:ext cx="404901" cy="325931"/>
            <a:chOff x="12404726" y="1495426"/>
            <a:chExt cx="895350" cy="720725"/>
          </a:xfrm>
          <a:solidFill>
            <a:srgbClr val="003C82"/>
          </a:solidFill>
        </p:grpSpPr>
        <p:sp>
          <p:nvSpPr>
            <p:cNvPr id="919" name="Freeform 116">
              <a:extLst/>
            </p:cNvPr>
            <p:cNvSpPr>
              <a:spLocks noEditPoints="1"/>
            </p:cNvSpPr>
            <p:nvPr/>
          </p:nvSpPr>
          <p:spPr bwMode="auto">
            <a:xfrm>
              <a:off x="12404726" y="1495426"/>
              <a:ext cx="895350" cy="720725"/>
            </a:xfrm>
            <a:custGeom>
              <a:avLst/>
              <a:gdLst>
                <a:gd name="T0" fmla="*/ 211 w 222"/>
                <a:gd name="T1" fmla="*/ 178 h 178"/>
                <a:gd name="T2" fmla="*/ 11 w 222"/>
                <a:gd name="T3" fmla="*/ 178 h 178"/>
                <a:gd name="T4" fmla="*/ 0 w 222"/>
                <a:gd name="T5" fmla="*/ 167 h 178"/>
                <a:gd name="T6" fmla="*/ 0 w 222"/>
                <a:gd name="T7" fmla="*/ 159 h 178"/>
                <a:gd name="T8" fmla="*/ 3 w 222"/>
                <a:gd name="T9" fmla="*/ 156 h 178"/>
                <a:gd name="T10" fmla="*/ 219 w 222"/>
                <a:gd name="T11" fmla="*/ 156 h 178"/>
                <a:gd name="T12" fmla="*/ 222 w 222"/>
                <a:gd name="T13" fmla="*/ 159 h 178"/>
                <a:gd name="T14" fmla="*/ 222 w 222"/>
                <a:gd name="T15" fmla="*/ 167 h 178"/>
                <a:gd name="T16" fmla="*/ 211 w 222"/>
                <a:gd name="T17" fmla="*/ 178 h 178"/>
                <a:gd name="T18" fmla="*/ 6 w 222"/>
                <a:gd name="T19" fmla="*/ 162 h 178"/>
                <a:gd name="T20" fmla="*/ 6 w 222"/>
                <a:gd name="T21" fmla="*/ 167 h 178"/>
                <a:gd name="T22" fmla="*/ 11 w 222"/>
                <a:gd name="T23" fmla="*/ 172 h 178"/>
                <a:gd name="T24" fmla="*/ 211 w 222"/>
                <a:gd name="T25" fmla="*/ 172 h 178"/>
                <a:gd name="T26" fmla="*/ 216 w 222"/>
                <a:gd name="T27" fmla="*/ 167 h 178"/>
                <a:gd name="T28" fmla="*/ 216 w 222"/>
                <a:gd name="T29" fmla="*/ 162 h 178"/>
                <a:gd name="T30" fmla="*/ 6 w 222"/>
                <a:gd name="T31" fmla="*/ 162 h 178"/>
                <a:gd name="T32" fmla="*/ 219 w 222"/>
                <a:gd name="T33" fmla="*/ 150 h 178"/>
                <a:gd name="T34" fmla="*/ 216 w 222"/>
                <a:gd name="T35" fmla="*/ 147 h 178"/>
                <a:gd name="T36" fmla="*/ 142 w 222"/>
                <a:gd name="T37" fmla="*/ 47 h 178"/>
                <a:gd name="T38" fmla="*/ 142 w 222"/>
                <a:gd name="T39" fmla="*/ 67 h 178"/>
                <a:gd name="T40" fmla="*/ 139 w 222"/>
                <a:gd name="T41" fmla="*/ 70 h 178"/>
                <a:gd name="T42" fmla="*/ 136 w 222"/>
                <a:gd name="T43" fmla="*/ 67 h 178"/>
                <a:gd name="T44" fmla="*/ 136 w 222"/>
                <a:gd name="T45" fmla="*/ 15 h 178"/>
                <a:gd name="T46" fmla="*/ 127 w 222"/>
                <a:gd name="T47" fmla="*/ 6 h 178"/>
                <a:gd name="T48" fmla="*/ 95 w 222"/>
                <a:gd name="T49" fmla="*/ 6 h 178"/>
                <a:gd name="T50" fmla="*/ 86 w 222"/>
                <a:gd name="T51" fmla="*/ 15 h 178"/>
                <a:gd name="T52" fmla="*/ 86 w 222"/>
                <a:gd name="T53" fmla="*/ 67 h 178"/>
                <a:gd name="T54" fmla="*/ 83 w 222"/>
                <a:gd name="T55" fmla="*/ 70 h 178"/>
                <a:gd name="T56" fmla="*/ 80 w 222"/>
                <a:gd name="T57" fmla="*/ 67 h 178"/>
                <a:gd name="T58" fmla="*/ 80 w 222"/>
                <a:gd name="T59" fmla="*/ 47 h 178"/>
                <a:gd name="T60" fmla="*/ 6 w 222"/>
                <a:gd name="T61" fmla="*/ 147 h 178"/>
                <a:gd name="T62" fmla="*/ 3 w 222"/>
                <a:gd name="T63" fmla="*/ 150 h 178"/>
                <a:gd name="T64" fmla="*/ 0 w 222"/>
                <a:gd name="T65" fmla="*/ 147 h 178"/>
                <a:gd name="T66" fmla="*/ 80 w 222"/>
                <a:gd name="T67" fmla="*/ 40 h 178"/>
                <a:gd name="T68" fmla="*/ 80 w 222"/>
                <a:gd name="T69" fmla="*/ 15 h 178"/>
                <a:gd name="T70" fmla="*/ 95 w 222"/>
                <a:gd name="T71" fmla="*/ 0 h 178"/>
                <a:gd name="T72" fmla="*/ 127 w 222"/>
                <a:gd name="T73" fmla="*/ 0 h 178"/>
                <a:gd name="T74" fmla="*/ 142 w 222"/>
                <a:gd name="T75" fmla="*/ 15 h 178"/>
                <a:gd name="T76" fmla="*/ 142 w 222"/>
                <a:gd name="T77" fmla="*/ 40 h 178"/>
                <a:gd name="T78" fmla="*/ 222 w 222"/>
                <a:gd name="T79" fmla="*/ 147 h 178"/>
                <a:gd name="T80" fmla="*/ 219 w 222"/>
                <a:gd name="T81" fmla="*/ 150 h 178"/>
                <a:gd name="T82" fmla="*/ 183 w 222"/>
                <a:gd name="T83" fmla="*/ 146 h 178"/>
                <a:gd name="T84" fmla="*/ 180 w 222"/>
                <a:gd name="T85" fmla="*/ 143 h 178"/>
                <a:gd name="T86" fmla="*/ 111 w 222"/>
                <a:gd name="T87" fmla="*/ 74 h 178"/>
                <a:gd name="T88" fmla="*/ 42 w 222"/>
                <a:gd name="T89" fmla="*/ 143 h 178"/>
                <a:gd name="T90" fmla="*/ 39 w 222"/>
                <a:gd name="T91" fmla="*/ 146 h 178"/>
                <a:gd name="T92" fmla="*/ 36 w 222"/>
                <a:gd name="T93" fmla="*/ 143 h 178"/>
                <a:gd name="T94" fmla="*/ 111 w 222"/>
                <a:gd name="T95" fmla="*/ 68 h 178"/>
                <a:gd name="T96" fmla="*/ 186 w 222"/>
                <a:gd name="T97" fmla="*/ 143 h 178"/>
                <a:gd name="T98" fmla="*/ 183 w 222"/>
                <a:gd name="T99" fmla="*/ 146 h 178"/>
                <a:gd name="T100" fmla="*/ 143 w 222"/>
                <a:gd name="T101" fmla="*/ 146 h 178"/>
                <a:gd name="T102" fmla="*/ 140 w 222"/>
                <a:gd name="T103" fmla="*/ 143 h 178"/>
                <a:gd name="T104" fmla="*/ 111 w 222"/>
                <a:gd name="T105" fmla="*/ 114 h 178"/>
                <a:gd name="T106" fmla="*/ 82 w 222"/>
                <a:gd name="T107" fmla="*/ 143 h 178"/>
                <a:gd name="T108" fmla="*/ 79 w 222"/>
                <a:gd name="T109" fmla="*/ 146 h 178"/>
                <a:gd name="T110" fmla="*/ 76 w 222"/>
                <a:gd name="T111" fmla="*/ 143 h 178"/>
                <a:gd name="T112" fmla="*/ 111 w 222"/>
                <a:gd name="T113" fmla="*/ 108 h 178"/>
                <a:gd name="T114" fmla="*/ 146 w 222"/>
                <a:gd name="T115" fmla="*/ 143 h 178"/>
                <a:gd name="T116" fmla="*/ 143 w 222"/>
                <a:gd name="T117" fmla="*/ 14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2" h="178">
                  <a:moveTo>
                    <a:pt x="211" y="178"/>
                  </a:moveTo>
                  <a:cubicBezTo>
                    <a:pt x="11" y="178"/>
                    <a:pt x="11" y="178"/>
                    <a:pt x="11" y="178"/>
                  </a:cubicBezTo>
                  <a:cubicBezTo>
                    <a:pt x="5" y="178"/>
                    <a:pt x="0" y="173"/>
                    <a:pt x="0" y="167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8"/>
                    <a:pt x="1" y="156"/>
                    <a:pt x="3" y="156"/>
                  </a:cubicBezTo>
                  <a:cubicBezTo>
                    <a:pt x="219" y="156"/>
                    <a:pt x="219" y="156"/>
                    <a:pt x="219" y="156"/>
                  </a:cubicBezTo>
                  <a:cubicBezTo>
                    <a:pt x="221" y="156"/>
                    <a:pt x="222" y="158"/>
                    <a:pt x="222" y="159"/>
                  </a:cubicBezTo>
                  <a:cubicBezTo>
                    <a:pt x="222" y="167"/>
                    <a:pt x="222" y="167"/>
                    <a:pt x="222" y="167"/>
                  </a:cubicBezTo>
                  <a:cubicBezTo>
                    <a:pt x="222" y="173"/>
                    <a:pt x="217" y="178"/>
                    <a:pt x="211" y="178"/>
                  </a:cubicBezTo>
                  <a:close/>
                  <a:moveTo>
                    <a:pt x="6" y="162"/>
                  </a:moveTo>
                  <a:cubicBezTo>
                    <a:pt x="6" y="167"/>
                    <a:pt x="6" y="167"/>
                    <a:pt x="6" y="167"/>
                  </a:cubicBezTo>
                  <a:cubicBezTo>
                    <a:pt x="6" y="170"/>
                    <a:pt x="8" y="172"/>
                    <a:pt x="11" y="172"/>
                  </a:cubicBezTo>
                  <a:cubicBezTo>
                    <a:pt x="211" y="172"/>
                    <a:pt x="211" y="172"/>
                    <a:pt x="211" y="172"/>
                  </a:cubicBezTo>
                  <a:cubicBezTo>
                    <a:pt x="214" y="172"/>
                    <a:pt x="216" y="170"/>
                    <a:pt x="216" y="167"/>
                  </a:cubicBezTo>
                  <a:cubicBezTo>
                    <a:pt x="216" y="162"/>
                    <a:pt x="216" y="162"/>
                    <a:pt x="216" y="162"/>
                  </a:cubicBezTo>
                  <a:lnTo>
                    <a:pt x="6" y="162"/>
                  </a:lnTo>
                  <a:close/>
                  <a:moveTo>
                    <a:pt x="219" y="150"/>
                  </a:moveTo>
                  <a:cubicBezTo>
                    <a:pt x="217" y="150"/>
                    <a:pt x="216" y="149"/>
                    <a:pt x="216" y="147"/>
                  </a:cubicBezTo>
                  <a:cubicBezTo>
                    <a:pt x="216" y="101"/>
                    <a:pt x="186" y="60"/>
                    <a:pt x="142" y="47"/>
                  </a:cubicBezTo>
                  <a:cubicBezTo>
                    <a:pt x="142" y="67"/>
                    <a:pt x="142" y="67"/>
                    <a:pt x="142" y="67"/>
                  </a:cubicBezTo>
                  <a:cubicBezTo>
                    <a:pt x="142" y="69"/>
                    <a:pt x="141" y="70"/>
                    <a:pt x="139" y="70"/>
                  </a:cubicBezTo>
                  <a:cubicBezTo>
                    <a:pt x="137" y="70"/>
                    <a:pt x="136" y="69"/>
                    <a:pt x="136" y="67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136" y="10"/>
                    <a:pt x="132" y="6"/>
                    <a:pt x="127" y="6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0" y="6"/>
                    <a:pt x="86" y="10"/>
                    <a:pt x="86" y="1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9"/>
                    <a:pt x="85" y="70"/>
                    <a:pt x="83" y="70"/>
                  </a:cubicBezTo>
                  <a:cubicBezTo>
                    <a:pt x="81" y="70"/>
                    <a:pt x="80" y="69"/>
                    <a:pt x="80" y="6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36" y="61"/>
                    <a:pt x="6" y="101"/>
                    <a:pt x="6" y="147"/>
                  </a:cubicBezTo>
                  <a:cubicBezTo>
                    <a:pt x="6" y="149"/>
                    <a:pt x="5" y="150"/>
                    <a:pt x="3" y="150"/>
                  </a:cubicBezTo>
                  <a:cubicBezTo>
                    <a:pt x="1" y="150"/>
                    <a:pt x="0" y="149"/>
                    <a:pt x="0" y="147"/>
                  </a:cubicBezTo>
                  <a:cubicBezTo>
                    <a:pt x="0" y="98"/>
                    <a:pt x="33" y="54"/>
                    <a:pt x="80" y="40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7"/>
                    <a:pt x="87" y="0"/>
                    <a:pt x="9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5" y="0"/>
                    <a:pt x="142" y="7"/>
                    <a:pt x="142" y="15"/>
                  </a:cubicBezTo>
                  <a:cubicBezTo>
                    <a:pt x="142" y="40"/>
                    <a:pt x="142" y="40"/>
                    <a:pt x="142" y="40"/>
                  </a:cubicBezTo>
                  <a:cubicBezTo>
                    <a:pt x="189" y="54"/>
                    <a:pt x="222" y="98"/>
                    <a:pt x="222" y="147"/>
                  </a:cubicBezTo>
                  <a:cubicBezTo>
                    <a:pt x="222" y="149"/>
                    <a:pt x="221" y="150"/>
                    <a:pt x="219" y="150"/>
                  </a:cubicBezTo>
                  <a:close/>
                  <a:moveTo>
                    <a:pt x="183" y="146"/>
                  </a:moveTo>
                  <a:cubicBezTo>
                    <a:pt x="181" y="146"/>
                    <a:pt x="180" y="145"/>
                    <a:pt x="180" y="143"/>
                  </a:cubicBezTo>
                  <a:cubicBezTo>
                    <a:pt x="180" y="105"/>
                    <a:pt x="149" y="74"/>
                    <a:pt x="111" y="74"/>
                  </a:cubicBezTo>
                  <a:cubicBezTo>
                    <a:pt x="73" y="74"/>
                    <a:pt x="42" y="105"/>
                    <a:pt x="42" y="143"/>
                  </a:cubicBezTo>
                  <a:cubicBezTo>
                    <a:pt x="42" y="145"/>
                    <a:pt x="41" y="146"/>
                    <a:pt x="39" y="146"/>
                  </a:cubicBezTo>
                  <a:cubicBezTo>
                    <a:pt x="37" y="146"/>
                    <a:pt x="36" y="145"/>
                    <a:pt x="36" y="143"/>
                  </a:cubicBezTo>
                  <a:cubicBezTo>
                    <a:pt x="36" y="102"/>
                    <a:pt x="70" y="68"/>
                    <a:pt x="111" y="68"/>
                  </a:cubicBezTo>
                  <a:cubicBezTo>
                    <a:pt x="152" y="68"/>
                    <a:pt x="186" y="102"/>
                    <a:pt x="186" y="143"/>
                  </a:cubicBezTo>
                  <a:cubicBezTo>
                    <a:pt x="186" y="145"/>
                    <a:pt x="185" y="146"/>
                    <a:pt x="183" y="146"/>
                  </a:cubicBezTo>
                  <a:close/>
                  <a:moveTo>
                    <a:pt x="143" y="146"/>
                  </a:moveTo>
                  <a:cubicBezTo>
                    <a:pt x="141" y="146"/>
                    <a:pt x="140" y="145"/>
                    <a:pt x="140" y="143"/>
                  </a:cubicBezTo>
                  <a:cubicBezTo>
                    <a:pt x="140" y="127"/>
                    <a:pt x="127" y="114"/>
                    <a:pt x="111" y="114"/>
                  </a:cubicBezTo>
                  <a:cubicBezTo>
                    <a:pt x="95" y="114"/>
                    <a:pt x="82" y="127"/>
                    <a:pt x="82" y="143"/>
                  </a:cubicBezTo>
                  <a:cubicBezTo>
                    <a:pt x="82" y="145"/>
                    <a:pt x="81" y="146"/>
                    <a:pt x="79" y="146"/>
                  </a:cubicBezTo>
                  <a:cubicBezTo>
                    <a:pt x="77" y="146"/>
                    <a:pt x="76" y="145"/>
                    <a:pt x="76" y="143"/>
                  </a:cubicBezTo>
                  <a:cubicBezTo>
                    <a:pt x="76" y="124"/>
                    <a:pt x="92" y="108"/>
                    <a:pt x="111" y="108"/>
                  </a:cubicBezTo>
                  <a:cubicBezTo>
                    <a:pt x="130" y="108"/>
                    <a:pt x="146" y="124"/>
                    <a:pt x="146" y="143"/>
                  </a:cubicBezTo>
                  <a:cubicBezTo>
                    <a:pt x="146" y="145"/>
                    <a:pt x="145" y="146"/>
                    <a:pt x="143" y="14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20" name="Freeform 117">
              <a:extLst/>
            </p:cNvPr>
            <p:cNvSpPr>
              <a:spLocks noEditPoints="1"/>
            </p:cNvSpPr>
            <p:nvPr/>
          </p:nvSpPr>
          <p:spPr bwMode="auto">
            <a:xfrm>
              <a:off x="12622213" y="1557338"/>
              <a:ext cx="460375" cy="512763"/>
            </a:xfrm>
            <a:custGeom>
              <a:avLst/>
              <a:gdLst>
                <a:gd name="T0" fmla="*/ 111 w 114"/>
                <a:gd name="T1" fmla="*/ 127 h 127"/>
                <a:gd name="T2" fmla="*/ 107 w 114"/>
                <a:gd name="T3" fmla="*/ 127 h 127"/>
                <a:gd name="T4" fmla="*/ 104 w 114"/>
                <a:gd name="T5" fmla="*/ 124 h 127"/>
                <a:gd name="T6" fmla="*/ 107 w 114"/>
                <a:gd name="T7" fmla="*/ 121 h 127"/>
                <a:gd name="T8" fmla="*/ 111 w 114"/>
                <a:gd name="T9" fmla="*/ 121 h 127"/>
                <a:gd name="T10" fmla="*/ 114 w 114"/>
                <a:gd name="T11" fmla="*/ 124 h 127"/>
                <a:gd name="T12" fmla="*/ 111 w 114"/>
                <a:gd name="T13" fmla="*/ 127 h 127"/>
                <a:gd name="T14" fmla="*/ 7 w 114"/>
                <a:gd name="T15" fmla="*/ 127 h 127"/>
                <a:gd name="T16" fmla="*/ 3 w 114"/>
                <a:gd name="T17" fmla="*/ 127 h 127"/>
                <a:gd name="T18" fmla="*/ 0 w 114"/>
                <a:gd name="T19" fmla="*/ 124 h 127"/>
                <a:gd name="T20" fmla="*/ 3 w 114"/>
                <a:gd name="T21" fmla="*/ 121 h 127"/>
                <a:gd name="T22" fmla="*/ 7 w 114"/>
                <a:gd name="T23" fmla="*/ 121 h 127"/>
                <a:gd name="T24" fmla="*/ 10 w 114"/>
                <a:gd name="T25" fmla="*/ 124 h 127"/>
                <a:gd name="T26" fmla="*/ 7 w 114"/>
                <a:gd name="T27" fmla="*/ 127 h 127"/>
                <a:gd name="T28" fmla="*/ 92 w 114"/>
                <a:gd name="T29" fmla="*/ 96 h 127"/>
                <a:gd name="T30" fmla="*/ 90 w 114"/>
                <a:gd name="T31" fmla="*/ 95 h 127"/>
                <a:gd name="T32" fmla="*/ 90 w 114"/>
                <a:gd name="T33" fmla="*/ 91 h 127"/>
                <a:gd name="T34" fmla="*/ 93 w 114"/>
                <a:gd name="T35" fmla="*/ 88 h 127"/>
                <a:gd name="T36" fmla="*/ 97 w 114"/>
                <a:gd name="T37" fmla="*/ 88 h 127"/>
                <a:gd name="T38" fmla="*/ 97 w 114"/>
                <a:gd name="T39" fmla="*/ 92 h 127"/>
                <a:gd name="T40" fmla="*/ 95 w 114"/>
                <a:gd name="T41" fmla="*/ 95 h 127"/>
                <a:gd name="T42" fmla="*/ 92 w 114"/>
                <a:gd name="T43" fmla="*/ 96 h 127"/>
                <a:gd name="T44" fmla="*/ 22 w 114"/>
                <a:gd name="T45" fmla="*/ 96 h 127"/>
                <a:gd name="T46" fmla="*/ 19 w 114"/>
                <a:gd name="T47" fmla="*/ 95 h 127"/>
                <a:gd name="T48" fmla="*/ 17 w 114"/>
                <a:gd name="T49" fmla="*/ 92 h 127"/>
                <a:gd name="T50" fmla="*/ 17 w 114"/>
                <a:gd name="T51" fmla="*/ 88 h 127"/>
                <a:gd name="T52" fmla="*/ 21 w 114"/>
                <a:gd name="T53" fmla="*/ 88 h 127"/>
                <a:gd name="T54" fmla="*/ 24 w 114"/>
                <a:gd name="T55" fmla="*/ 91 h 127"/>
                <a:gd name="T56" fmla="*/ 24 w 114"/>
                <a:gd name="T57" fmla="*/ 95 h 127"/>
                <a:gd name="T58" fmla="*/ 22 w 114"/>
                <a:gd name="T59" fmla="*/ 96 h 127"/>
                <a:gd name="T60" fmla="*/ 56 w 114"/>
                <a:gd name="T61" fmla="*/ 81 h 127"/>
                <a:gd name="T62" fmla="*/ 53 w 114"/>
                <a:gd name="T63" fmla="*/ 78 h 127"/>
                <a:gd name="T64" fmla="*/ 53 w 114"/>
                <a:gd name="T65" fmla="*/ 74 h 127"/>
                <a:gd name="T66" fmla="*/ 56 w 114"/>
                <a:gd name="T67" fmla="*/ 71 h 127"/>
                <a:gd name="T68" fmla="*/ 59 w 114"/>
                <a:gd name="T69" fmla="*/ 74 h 127"/>
                <a:gd name="T70" fmla="*/ 59 w 114"/>
                <a:gd name="T71" fmla="*/ 78 h 127"/>
                <a:gd name="T72" fmla="*/ 56 w 114"/>
                <a:gd name="T73" fmla="*/ 81 h 127"/>
                <a:gd name="T74" fmla="*/ 69 w 114"/>
                <a:gd name="T75" fmla="*/ 7 h 127"/>
                <a:gd name="T76" fmla="*/ 45 w 114"/>
                <a:gd name="T77" fmla="*/ 7 h 127"/>
                <a:gd name="T78" fmla="*/ 42 w 114"/>
                <a:gd name="T79" fmla="*/ 3 h 127"/>
                <a:gd name="T80" fmla="*/ 45 w 114"/>
                <a:gd name="T81" fmla="*/ 0 h 127"/>
                <a:gd name="T82" fmla="*/ 69 w 114"/>
                <a:gd name="T83" fmla="*/ 0 h 127"/>
                <a:gd name="T84" fmla="*/ 72 w 114"/>
                <a:gd name="T85" fmla="*/ 3 h 127"/>
                <a:gd name="T86" fmla="*/ 69 w 114"/>
                <a:gd name="T87" fmla="*/ 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" h="127">
                  <a:moveTo>
                    <a:pt x="111" y="127"/>
                  </a:moveTo>
                  <a:cubicBezTo>
                    <a:pt x="107" y="127"/>
                    <a:pt x="107" y="127"/>
                    <a:pt x="107" y="127"/>
                  </a:cubicBezTo>
                  <a:cubicBezTo>
                    <a:pt x="105" y="127"/>
                    <a:pt x="104" y="126"/>
                    <a:pt x="104" y="124"/>
                  </a:cubicBezTo>
                  <a:cubicBezTo>
                    <a:pt x="104" y="123"/>
                    <a:pt x="105" y="121"/>
                    <a:pt x="107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3" y="121"/>
                    <a:pt x="114" y="123"/>
                    <a:pt x="114" y="124"/>
                  </a:cubicBezTo>
                  <a:cubicBezTo>
                    <a:pt x="114" y="126"/>
                    <a:pt x="113" y="127"/>
                    <a:pt x="111" y="127"/>
                  </a:cubicBezTo>
                  <a:close/>
                  <a:moveTo>
                    <a:pt x="7" y="127"/>
                  </a:moveTo>
                  <a:cubicBezTo>
                    <a:pt x="3" y="127"/>
                    <a:pt x="3" y="127"/>
                    <a:pt x="3" y="127"/>
                  </a:cubicBezTo>
                  <a:cubicBezTo>
                    <a:pt x="1" y="127"/>
                    <a:pt x="0" y="126"/>
                    <a:pt x="0" y="124"/>
                  </a:cubicBezTo>
                  <a:cubicBezTo>
                    <a:pt x="0" y="123"/>
                    <a:pt x="1" y="121"/>
                    <a:pt x="3" y="121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9" y="121"/>
                    <a:pt x="10" y="123"/>
                    <a:pt x="10" y="124"/>
                  </a:cubicBezTo>
                  <a:cubicBezTo>
                    <a:pt x="10" y="126"/>
                    <a:pt x="9" y="127"/>
                    <a:pt x="7" y="127"/>
                  </a:cubicBezTo>
                  <a:close/>
                  <a:moveTo>
                    <a:pt x="92" y="96"/>
                  </a:moveTo>
                  <a:cubicBezTo>
                    <a:pt x="92" y="96"/>
                    <a:pt x="91" y="96"/>
                    <a:pt x="90" y="95"/>
                  </a:cubicBezTo>
                  <a:cubicBezTo>
                    <a:pt x="89" y="94"/>
                    <a:pt x="89" y="92"/>
                    <a:pt x="90" y="91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4" y="87"/>
                    <a:pt x="96" y="87"/>
                    <a:pt x="97" y="88"/>
                  </a:cubicBezTo>
                  <a:cubicBezTo>
                    <a:pt x="99" y="89"/>
                    <a:pt x="99" y="91"/>
                    <a:pt x="97" y="92"/>
                  </a:cubicBezTo>
                  <a:cubicBezTo>
                    <a:pt x="95" y="95"/>
                    <a:pt x="95" y="95"/>
                    <a:pt x="95" y="95"/>
                  </a:cubicBezTo>
                  <a:cubicBezTo>
                    <a:pt x="94" y="96"/>
                    <a:pt x="93" y="96"/>
                    <a:pt x="92" y="96"/>
                  </a:cubicBezTo>
                  <a:close/>
                  <a:moveTo>
                    <a:pt x="22" y="96"/>
                  </a:moveTo>
                  <a:cubicBezTo>
                    <a:pt x="21" y="96"/>
                    <a:pt x="20" y="96"/>
                    <a:pt x="19" y="95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5" y="91"/>
                    <a:pt x="15" y="89"/>
                    <a:pt x="17" y="88"/>
                  </a:cubicBezTo>
                  <a:cubicBezTo>
                    <a:pt x="18" y="87"/>
                    <a:pt x="20" y="87"/>
                    <a:pt x="21" y="88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5" y="92"/>
                    <a:pt x="25" y="94"/>
                    <a:pt x="24" y="95"/>
                  </a:cubicBezTo>
                  <a:cubicBezTo>
                    <a:pt x="23" y="96"/>
                    <a:pt x="22" y="96"/>
                    <a:pt x="22" y="96"/>
                  </a:cubicBezTo>
                  <a:close/>
                  <a:moveTo>
                    <a:pt x="56" y="81"/>
                  </a:moveTo>
                  <a:cubicBezTo>
                    <a:pt x="54" y="81"/>
                    <a:pt x="53" y="80"/>
                    <a:pt x="53" y="78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3" y="73"/>
                    <a:pt x="54" y="71"/>
                    <a:pt x="56" y="71"/>
                  </a:cubicBezTo>
                  <a:cubicBezTo>
                    <a:pt x="58" y="71"/>
                    <a:pt x="59" y="73"/>
                    <a:pt x="59" y="74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80"/>
                    <a:pt x="58" y="81"/>
                    <a:pt x="56" y="81"/>
                  </a:cubicBezTo>
                  <a:close/>
                  <a:moveTo>
                    <a:pt x="69" y="7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43" y="7"/>
                    <a:pt x="42" y="5"/>
                    <a:pt x="42" y="3"/>
                  </a:cubicBezTo>
                  <a:cubicBezTo>
                    <a:pt x="42" y="2"/>
                    <a:pt x="43" y="0"/>
                    <a:pt x="45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2" y="2"/>
                    <a:pt x="72" y="3"/>
                  </a:cubicBezTo>
                  <a:cubicBezTo>
                    <a:pt x="72" y="5"/>
                    <a:pt x="71" y="7"/>
                    <a:pt x="69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21" name="Groupe 920">
            <a:extLst/>
          </p:cNvPr>
          <p:cNvGrpSpPr/>
          <p:nvPr/>
        </p:nvGrpSpPr>
        <p:grpSpPr>
          <a:xfrm>
            <a:off x="5732698" y="3144223"/>
            <a:ext cx="397229" cy="393649"/>
            <a:chOff x="4889501" y="5145088"/>
            <a:chExt cx="881063" cy="873125"/>
          </a:xfrm>
          <a:solidFill>
            <a:srgbClr val="333333"/>
          </a:solidFill>
        </p:grpSpPr>
        <p:sp>
          <p:nvSpPr>
            <p:cNvPr id="922" name="Freeform 118">
              <a:extLst/>
            </p:cNvPr>
            <p:cNvSpPr>
              <a:spLocks noEditPoints="1"/>
            </p:cNvSpPr>
            <p:nvPr/>
          </p:nvSpPr>
          <p:spPr bwMode="auto">
            <a:xfrm>
              <a:off x="4889501" y="5145088"/>
              <a:ext cx="881063" cy="703263"/>
            </a:xfrm>
            <a:custGeom>
              <a:avLst/>
              <a:gdLst>
                <a:gd name="T0" fmla="*/ 132 w 218"/>
                <a:gd name="T1" fmla="*/ 174 h 174"/>
                <a:gd name="T2" fmla="*/ 129 w 218"/>
                <a:gd name="T3" fmla="*/ 171 h 174"/>
                <a:gd name="T4" fmla="*/ 131 w 218"/>
                <a:gd name="T5" fmla="*/ 167 h 174"/>
                <a:gd name="T6" fmla="*/ 214 w 218"/>
                <a:gd name="T7" fmla="*/ 145 h 174"/>
                <a:gd name="T8" fmla="*/ 218 w 218"/>
                <a:gd name="T9" fmla="*/ 148 h 174"/>
                <a:gd name="T10" fmla="*/ 215 w 218"/>
                <a:gd name="T11" fmla="*/ 151 h 174"/>
                <a:gd name="T12" fmla="*/ 133 w 218"/>
                <a:gd name="T13" fmla="*/ 174 h 174"/>
                <a:gd name="T14" fmla="*/ 132 w 218"/>
                <a:gd name="T15" fmla="*/ 174 h 174"/>
                <a:gd name="T16" fmla="*/ 86 w 218"/>
                <a:gd name="T17" fmla="*/ 151 h 174"/>
                <a:gd name="T18" fmla="*/ 83 w 218"/>
                <a:gd name="T19" fmla="*/ 149 h 174"/>
                <a:gd name="T20" fmla="*/ 46 w 218"/>
                <a:gd name="T21" fmla="*/ 10 h 174"/>
                <a:gd name="T22" fmla="*/ 44 w 218"/>
                <a:gd name="T23" fmla="*/ 7 h 174"/>
                <a:gd name="T24" fmla="*/ 40 w 218"/>
                <a:gd name="T25" fmla="*/ 7 h 174"/>
                <a:gd name="T26" fmla="*/ 4 w 218"/>
                <a:gd name="T27" fmla="*/ 16 h 174"/>
                <a:gd name="T28" fmla="*/ 1 w 218"/>
                <a:gd name="T29" fmla="*/ 14 h 174"/>
                <a:gd name="T30" fmla="*/ 3 w 218"/>
                <a:gd name="T31" fmla="*/ 10 h 174"/>
                <a:gd name="T32" fmla="*/ 38 w 218"/>
                <a:gd name="T33" fmla="*/ 0 h 174"/>
                <a:gd name="T34" fmla="*/ 47 w 218"/>
                <a:gd name="T35" fmla="*/ 1 h 174"/>
                <a:gd name="T36" fmla="*/ 52 w 218"/>
                <a:gd name="T37" fmla="*/ 8 h 174"/>
                <a:gd name="T38" fmla="*/ 89 w 218"/>
                <a:gd name="T39" fmla="*/ 147 h 174"/>
                <a:gd name="T40" fmla="*/ 87 w 218"/>
                <a:gd name="T41" fmla="*/ 151 h 174"/>
                <a:gd name="T42" fmla="*/ 86 w 218"/>
                <a:gd name="T43" fmla="*/ 15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8" h="174">
                  <a:moveTo>
                    <a:pt x="132" y="174"/>
                  </a:moveTo>
                  <a:cubicBezTo>
                    <a:pt x="131" y="174"/>
                    <a:pt x="130" y="173"/>
                    <a:pt x="129" y="171"/>
                  </a:cubicBezTo>
                  <a:cubicBezTo>
                    <a:pt x="129" y="170"/>
                    <a:pt x="130" y="168"/>
                    <a:pt x="131" y="167"/>
                  </a:cubicBezTo>
                  <a:cubicBezTo>
                    <a:pt x="214" y="145"/>
                    <a:pt x="214" y="145"/>
                    <a:pt x="214" y="145"/>
                  </a:cubicBezTo>
                  <a:cubicBezTo>
                    <a:pt x="215" y="145"/>
                    <a:pt x="217" y="146"/>
                    <a:pt x="218" y="148"/>
                  </a:cubicBezTo>
                  <a:cubicBezTo>
                    <a:pt x="218" y="149"/>
                    <a:pt x="217" y="151"/>
                    <a:pt x="215" y="151"/>
                  </a:cubicBezTo>
                  <a:cubicBezTo>
                    <a:pt x="133" y="174"/>
                    <a:pt x="133" y="174"/>
                    <a:pt x="133" y="174"/>
                  </a:cubicBezTo>
                  <a:cubicBezTo>
                    <a:pt x="133" y="174"/>
                    <a:pt x="133" y="174"/>
                    <a:pt x="132" y="174"/>
                  </a:cubicBezTo>
                  <a:close/>
                  <a:moveTo>
                    <a:pt x="86" y="151"/>
                  </a:moveTo>
                  <a:cubicBezTo>
                    <a:pt x="85" y="151"/>
                    <a:pt x="84" y="150"/>
                    <a:pt x="83" y="14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9"/>
                    <a:pt x="45" y="8"/>
                    <a:pt x="44" y="7"/>
                  </a:cubicBezTo>
                  <a:cubicBezTo>
                    <a:pt x="43" y="6"/>
                    <a:pt x="41" y="6"/>
                    <a:pt x="40" y="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7"/>
                    <a:pt x="1" y="16"/>
                    <a:pt x="1" y="14"/>
                  </a:cubicBezTo>
                  <a:cubicBezTo>
                    <a:pt x="0" y="12"/>
                    <a:pt x="1" y="10"/>
                    <a:pt x="3" y="1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1" y="0"/>
                    <a:pt x="44" y="0"/>
                    <a:pt x="47" y="1"/>
                  </a:cubicBezTo>
                  <a:cubicBezTo>
                    <a:pt x="50" y="3"/>
                    <a:pt x="51" y="5"/>
                    <a:pt x="52" y="8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90" y="149"/>
                    <a:pt x="89" y="150"/>
                    <a:pt x="87" y="151"/>
                  </a:cubicBezTo>
                  <a:cubicBezTo>
                    <a:pt x="87" y="151"/>
                    <a:pt x="87" y="151"/>
                    <a:pt x="86" y="151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23" name="Freeform 119">
              <a:extLst/>
            </p:cNvPr>
            <p:cNvSpPr>
              <a:spLocks noEditPoints="1"/>
            </p:cNvSpPr>
            <p:nvPr/>
          </p:nvSpPr>
          <p:spPr bwMode="auto">
            <a:xfrm>
              <a:off x="5119688" y="5719763"/>
              <a:ext cx="303213" cy="298450"/>
            </a:xfrm>
            <a:custGeom>
              <a:avLst/>
              <a:gdLst>
                <a:gd name="T0" fmla="*/ 38 w 75"/>
                <a:gd name="T1" fmla="*/ 74 h 74"/>
                <a:gd name="T2" fmla="*/ 20 w 75"/>
                <a:gd name="T3" fmla="*/ 69 h 74"/>
                <a:gd name="T4" fmla="*/ 3 w 75"/>
                <a:gd name="T5" fmla="*/ 47 h 74"/>
                <a:gd name="T6" fmla="*/ 6 w 75"/>
                <a:gd name="T7" fmla="*/ 19 h 74"/>
                <a:gd name="T8" fmla="*/ 28 w 75"/>
                <a:gd name="T9" fmla="*/ 3 h 74"/>
                <a:gd name="T10" fmla="*/ 56 w 75"/>
                <a:gd name="T11" fmla="*/ 6 h 74"/>
                <a:gd name="T12" fmla="*/ 72 w 75"/>
                <a:gd name="T13" fmla="*/ 28 h 74"/>
                <a:gd name="T14" fmla="*/ 69 w 75"/>
                <a:gd name="T15" fmla="*/ 56 h 74"/>
                <a:gd name="T16" fmla="*/ 47 w 75"/>
                <a:gd name="T17" fmla="*/ 72 h 74"/>
                <a:gd name="T18" fmla="*/ 38 w 75"/>
                <a:gd name="T19" fmla="*/ 74 h 74"/>
                <a:gd name="T20" fmla="*/ 38 w 75"/>
                <a:gd name="T21" fmla="*/ 8 h 74"/>
                <a:gd name="T22" fmla="*/ 30 w 75"/>
                <a:gd name="T23" fmla="*/ 9 h 74"/>
                <a:gd name="T24" fmla="*/ 30 w 75"/>
                <a:gd name="T25" fmla="*/ 9 h 74"/>
                <a:gd name="T26" fmla="*/ 12 w 75"/>
                <a:gd name="T27" fmla="*/ 23 h 74"/>
                <a:gd name="T28" fmla="*/ 9 w 75"/>
                <a:gd name="T29" fmla="*/ 45 h 74"/>
                <a:gd name="T30" fmla="*/ 23 w 75"/>
                <a:gd name="T31" fmla="*/ 63 h 74"/>
                <a:gd name="T32" fmla="*/ 45 w 75"/>
                <a:gd name="T33" fmla="*/ 66 h 74"/>
                <a:gd name="T34" fmla="*/ 63 w 75"/>
                <a:gd name="T35" fmla="*/ 52 h 74"/>
                <a:gd name="T36" fmla="*/ 66 w 75"/>
                <a:gd name="T37" fmla="*/ 30 h 74"/>
                <a:gd name="T38" fmla="*/ 52 w 75"/>
                <a:gd name="T39" fmla="*/ 12 h 74"/>
                <a:gd name="T40" fmla="*/ 38 w 75"/>
                <a:gd name="T41" fmla="*/ 8 h 74"/>
                <a:gd name="T42" fmla="*/ 29 w 75"/>
                <a:gd name="T43" fmla="*/ 6 h 74"/>
                <a:gd name="T44" fmla="*/ 29 w 75"/>
                <a:gd name="T45" fmla="*/ 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5" h="74">
                  <a:moveTo>
                    <a:pt x="38" y="74"/>
                  </a:moveTo>
                  <a:cubicBezTo>
                    <a:pt x="31" y="74"/>
                    <a:pt x="25" y="72"/>
                    <a:pt x="20" y="69"/>
                  </a:cubicBezTo>
                  <a:cubicBezTo>
                    <a:pt x="11" y="64"/>
                    <a:pt x="5" y="56"/>
                    <a:pt x="3" y="47"/>
                  </a:cubicBezTo>
                  <a:cubicBezTo>
                    <a:pt x="0" y="38"/>
                    <a:pt x="2" y="28"/>
                    <a:pt x="6" y="19"/>
                  </a:cubicBezTo>
                  <a:cubicBezTo>
                    <a:pt x="11" y="11"/>
                    <a:pt x="19" y="5"/>
                    <a:pt x="28" y="3"/>
                  </a:cubicBezTo>
                  <a:cubicBezTo>
                    <a:pt x="38" y="0"/>
                    <a:pt x="47" y="1"/>
                    <a:pt x="56" y="6"/>
                  </a:cubicBezTo>
                  <a:cubicBezTo>
                    <a:pt x="64" y="11"/>
                    <a:pt x="70" y="19"/>
                    <a:pt x="72" y="28"/>
                  </a:cubicBezTo>
                  <a:cubicBezTo>
                    <a:pt x="75" y="38"/>
                    <a:pt x="74" y="47"/>
                    <a:pt x="69" y="56"/>
                  </a:cubicBezTo>
                  <a:cubicBezTo>
                    <a:pt x="64" y="64"/>
                    <a:pt x="56" y="70"/>
                    <a:pt x="47" y="72"/>
                  </a:cubicBezTo>
                  <a:cubicBezTo>
                    <a:pt x="44" y="73"/>
                    <a:pt x="41" y="74"/>
                    <a:pt x="38" y="74"/>
                  </a:cubicBezTo>
                  <a:close/>
                  <a:moveTo>
                    <a:pt x="38" y="8"/>
                  </a:moveTo>
                  <a:cubicBezTo>
                    <a:pt x="35" y="8"/>
                    <a:pt x="32" y="8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2" y="11"/>
                    <a:pt x="16" y="16"/>
                    <a:pt x="12" y="23"/>
                  </a:cubicBezTo>
                  <a:cubicBezTo>
                    <a:pt x="8" y="30"/>
                    <a:pt x="7" y="38"/>
                    <a:pt x="9" y="45"/>
                  </a:cubicBezTo>
                  <a:cubicBezTo>
                    <a:pt x="11" y="53"/>
                    <a:pt x="16" y="59"/>
                    <a:pt x="23" y="63"/>
                  </a:cubicBezTo>
                  <a:cubicBezTo>
                    <a:pt x="30" y="67"/>
                    <a:pt x="38" y="68"/>
                    <a:pt x="45" y="66"/>
                  </a:cubicBezTo>
                  <a:cubicBezTo>
                    <a:pt x="53" y="64"/>
                    <a:pt x="59" y="59"/>
                    <a:pt x="63" y="52"/>
                  </a:cubicBezTo>
                  <a:cubicBezTo>
                    <a:pt x="67" y="46"/>
                    <a:pt x="68" y="38"/>
                    <a:pt x="66" y="30"/>
                  </a:cubicBezTo>
                  <a:cubicBezTo>
                    <a:pt x="64" y="22"/>
                    <a:pt x="59" y="16"/>
                    <a:pt x="52" y="12"/>
                  </a:cubicBezTo>
                  <a:cubicBezTo>
                    <a:pt x="48" y="9"/>
                    <a:pt x="43" y="8"/>
                    <a:pt x="38" y="8"/>
                  </a:cubicBezTo>
                  <a:close/>
                  <a:moveTo>
                    <a:pt x="29" y="6"/>
                  </a:moveTo>
                  <a:cubicBezTo>
                    <a:pt x="29" y="6"/>
                    <a:pt x="29" y="6"/>
                    <a:pt x="29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24" name="Freeform 120">
              <a:extLst/>
            </p:cNvPr>
            <p:cNvSpPr>
              <a:spLocks noEditPoints="1"/>
            </p:cNvSpPr>
            <p:nvPr/>
          </p:nvSpPr>
          <p:spPr bwMode="auto">
            <a:xfrm>
              <a:off x="5260976" y="5278438"/>
              <a:ext cx="420688" cy="436563"/>
            </a:xfrm>
            <a:custGeom>
              <a:avLst/>
              <a:gdLst>
                <a:gd name="T0" fmla="*/ 31 w 104"/>
                <a:gd name="T1" fmla="*/ 108 h 108"/>
                <a:gd name="T2" fmla="*/ 21 w 104"/>
                <a:gd name="T3" fmla="*/ 99 h 108"/>
                <a:gd name="T4" fmla="*/ 1 w 104"/>
                <a:gd name="T5" fmla="*/ 24 h 108"/>
                <a:gd name="T6" fmla="*/ 3 w 104"/>
                <a:gd name="T7" fmla="*/ 20 h 108"/>
                <a:gd name="T8" fmla="*/ 71 w 104"/>
                <a:gd name="T9" fmla="*/ 2 h 108"/>
                <a:gd name="T10" fmla="*/ 85 w 104"/>
                <a:gd name="T11" fmla="*/ 10 h 108"/>
                <a:gd name="T12" fmla="*/ 103 w 104"/>
                <a:gd name="T13" fmla="*/ 77 h 108"/>
                <a:gd name="T14" fmla="*/ 95 w 104"/>
                <a:gd name="T15" fmla="*/ 91 h 108"/>
                <a:gd name="T16" fmla="*/ 34 w 104"/>
                <a:gd name="T17" fmla="*/ 107 h 108"/>
                <a:gd name="T18" fmla="*/ 31 w 104"/>
                <a:gd name="T19" fmla="*/ 108 h 108"/>
                <a:gd name="T20" fmla="*/ 8 w 104"/>
                <a:gd name="T21" fmla="*/ 26 h 108"/>
                <a:gd name="T22" fmla="*/ 27 w 104"/>
                <a:gd name="T23" fmla="*/ 98 h 108"/>
                <a:gd name="T24" fmla="*/ 29 w 104"/>
                <a:gd name="T25" fmla="*/ 100 h 108"/>
                <a:gd name="T26" fmla="*/ 33 w 104"/>
                <a:gd name="T27" fmla="*/ 101 h 108"/>
                <a:gd name="T28" fmla="*/ 93 w 104"/>
                <a:gd name="T29" fmla="*/ 85 h 108"/>
                <a:gd name="T30" fmla="*/ 96 w 104"/>
                <a:gd name="T31" fmla="*/ 83 h 108"/>
                <a:gd name="T32" fmla="*/ 97 w 104"/>
                <a:gd name="T33" fmla="*/ 79 h 108"/>
                <a:gd name="T34" fmla="*/ 79 w 104"/>
                <a:gd name="T35" fmla="*/ 12 h 108"/>
                <a:gd name="T36" fmla="*/ 76 w 104"/>
                <a:gd name="T37" fmla="*/ 9 h 108"/>
                <a:gd name="T38" fmla="*/ 73 w 104"/>
                <a:gd name="T39" fmla="*/ 8 h 108"/>
                <a:gd name="T40" fmla="*/ 8 w 104"/>
                <a:gd name="T41" fmla="*/ 2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08">
                  <a:moveTo>
                    <a:pt x="31" y="108"/>
                  </a:moveTo>
                  <a:cubicBezTo>
                    <a:pt x="27" y="108"/>
                    <a:pt x="22" y="104"/>
                    <a:pt x="21" y="99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3"/>
                    <a:pt x="1" y="21"/>
                    <a:pt x="3" y="20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7" y="0"/>
                    <a:pt x="83" y="4"/>
                    <a:pt x="85" y="10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4" y="83"/>
                    <a:pt x="101" y="89"/>
                    <a:pt x="95" y="91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33" y="107"/>
                    <a:pt x="32" y="108"/>
                    <a:pt x="31" y="108"/>
                  </a:cubicBezTo>
                  <a:close/>
                  <a:moveTo>
                    <a:pt x="8" y="26"/>
                  </a:moveTo>
                  <a:cubicBezTo>
                    <a:pt x="27" y="98"/>
                    <a:pt x="27" y="98"/>
                    <a:pt x="27" y="98"/>
                  </a:cubicBezTo>
                  <a:cubicBezTo>
                    <a:pt x="27" y="99"/>
                    <a:pt x="28" y="100"/>
                    <a:pt x="29" y="100"/>
                  </a:cubicBezTo>
                  <a:cubicBezTo>
                    <a:pt x="30" y="101"/>
                    <a:pt x="31" y="101"/>
                    <a:pt x="33" y="101"/>
                  </a:cubicBezTo>
                  <a:cubicBezTo>
                    <a:pt x="93" y="85"/>
                    <a:pt x="93" y="85"/>
                    <a:pt x="93" y="85"/>
                  </a:cubicBezTo>
                  <a:cubicBezTo>
                    <a:pt x="94" y="84"/>
                    <a:pt x="95" y="84"/>
                    <a:pt x="96" y="83"/>
                  </a:cubicBezTo>
                  <a:cubicBezTo>
                    <a:pt x="97" y="81"/>
                    <a:pt x="97" y="80"/>
                    <a:pt x="97" y="79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0"/>
                    <a:pt x="77" y="9"/>
                    <a:pt x="76" y="9"/>
                  </a:cubicBezTo>
                  <a:cubicBezTo>
                    <a:pt x="75" y="8"/>
                    <a:pt x="74" y="8"/>
                    <a:pt x="73" y="8"/>
                  </a:cubicBezTo>
                  <a:lnTo>
                    <a:pt x="8" y="2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25" name="Freeform 121">
              <a:extLst/>
            </p:cNvPr>
            <p:cNvSpPr>
              <a:spLocks/>
            </p:cNvSpPr>
            <p:nvPr/>
          </p:nvSpPr>
          <p:spPr bwMode="auto">
            <a:xfrm>
              <a:off x="5229226" y="5178426"/>
              <a:ext cx="290513" cy="209550"/>
            </a:xfrm>
            <a:custGeom>
              <a:avLst/>
              <a:gdLst>
                <a:gd name="T0" fmla="*/ 12 w 72"/>
                <a:gd name="T1" fmla="*/ 52 h 52"/>
                <a:gd name="T2" fmla="*/ 9 w 72"/>
                <a:gd name="T3" fmla="*/ 49 h 52"/>
                <a:gd name="T4" fmla="*/ 0 w 72"/>
                <a:gd name="T5" fmla="*/ 17 h 52"/>
                <a:gd name="T6" fmla="*/ 0 w 72"/>
                <a:gd name="T7" fmla="*/ 15 h 52"/>
                <a:gd name="T8" fmla="*/ 2 w 72"/>
                <a:gd name="T9" fmla="*/ 14 h 52"/>
                <a:gd name="T10" fmla="*/ 52 w 72"/>
                <a:gd name="T11" fmla="*/ 0 h 52"/>
                <a:gd name="T12" fmla="*/ 60 w 72"/>
                <a:gd name="T13" fmla="*/ 1 h 52"/>
                <a:gd name="T14" fmla="*/ 65 w 72"/>
                <a:gd name="T15" fmla="*/ 8 h 52"/>
                <a:gd name="T16" fmla="*/ 72 w 72"/>
                <a:gd name="T17" fmla="*/ 32 h 52"/>
                <a:gd name="T18" fmla="*/ 69 w 72"/>
                <a:gd name="T19" fmla="*/ 36 h 52"/>
                <a:gd name="T20" fmla="*/ 66 w 72"/>
                <a:gd name="T21" fmla="*/ 34 h 52"/>
                <a:gd name="T22" fmla="*/ 59 w 72"/>
                <a:gd name="T23" fmla="*/ 10 h 52"/>
                <a:gd name="T24" fmla="*/ 57 w 72"/>
                <a:gd name="T25" fmla="*/ 7 h 52"/>
                <a:gd name="T26" fmla="*/ 53 w 72"/>
                <a:gd name="T27" fmla="*/ 7 h 52"/>
                <a:gd name="T28" fmla="*/ 7 w 72"/>
                <a:gd name="T29" fmla="*/ 19 h 52"/>
                <a:gd name="T30" fmla="*/ 15 w 72"/>
                <a:gd name="T31" fmla="*/ 48 h 52"/>
                <a:gd name="T32" fmla="*/ 13 w 72"/>
                <a:gd name="T33" fmla="*/ 52 h 52"/>
                <a:gd name="T34" fmla="*/ 12 w 72"/>
                <a:gd name="T3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2" h="52">
                  <a:moveTo>
                    <a:pt x="12" y="52"/>
                  </a:moveTo>
                  <a:cubicBezTo>
                    <a:pt x="10" y="52"/>
                    <a:pt x="9" y="51"/>
                    <a:pt x="9" y="4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7" y="0"/>
                    <a:pt x="60" y="1"/>
                  </a:cubicBezTo>
                  <a:cubicBezTo>
                    <a:pt x="63" y="3"/>
                    <a:pt x="65" y="5"/>
                    <a:pt x="65" y="8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4"/>
                    <a:pt x="71" y="36"/>
                    <a:pt x="69" y="36"/>
                  </a:cubicBezTo>
                  <a:cubicBezTo>
                    <a:pt x="68" y="37"/>
                    <a:pt x="66" y="36"/>
                    <a:pt x="66" y="34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9"/>
                    <a:pt x="58" y="8"/>
                    <a:pt x="57" y="7"/>
                  </a:cubicBezTo>
                  <a:cubicBezTo>
                    <a:pt x="56" y="6"/>
                    <a:pt x="54" y="6"/>
                    <a:pt x="53" y="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9"/>
                    <a:pt x="14" y="51"/>
                    <a:pt x="13" y="52"/>
                  </a:cubicBezTo>
                  <a:cubicBezTo>
                    <a:pt x="12" y="52"/>
                    <a:pt x="12" y="52"/>
                    <a:pt x="12" y="52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26" name="Groupe 925">
            <a:extLst/>
          </p:cNvPr>
          <p:cNvGrpSpPr/>
          <p:nvPr/>
        </p:nvGrpSpPr>
        <p:grpSpPr>
          <a:xfrm>
            <a:off x="2767610" y="5701722"/>
            <a:ext cx="408209" cy="320513"/>
            <a:chOff x="7485063" y="5254626"/>
            <a:chExt cx="835025" cy="655638"/>
          </a:xfrm>
          <a:solidFill>
            <a:srgbClr val="003C82"/>
          </a:solidFill>
        </p:grpSpPr>
        <p:sp>
          <p:nvSpPr>
            <p:cNvPr id="927" name="Freeform 122">
              <a:extLst/>
            </p:cNvPr>
            <p:cNvSpPr>
              <a:spLocks/>
            </p:cNvSpPr>
            <p:nvPr/>
          </p:nvSpPr>
          <p:spPr bwMode="auto">
            <a:xfrm>
              <a:off x="7759701" y="5788026"/>
              <a:ext cx="319088" cy="122238"/>
            </a:xfrm>
            <a:custGeom>
              <a:avLst/>
              <a:gdLst>
                <a:gd name="T0" fmla="*/ 76 w 79"/>
                <a:gd name="T1" fmla="*/ 30 h 30"/>
                <a:gd name="T2" fmla="*/ 3 w 79"/>
                <a:gd name="T3" fmla="*/ 30 h 30"/>
                <a:gd name="T4" fmla="*/ 0 w 79"/>
                <a:gd name="T5" fmla="*/ 27 h 30"/>
                <a:gd name="T6" fmla="*/ 3 w 79"/>
                <a:gd name="T7" fmla="*/ 24 h 30"/>
                <a:gd name="T8" fmla="*/ 24 w 79"/>
                <a:gd name="T9" fmla="*/ 24 h 30"/>
                <a:gd name="T10" fmla="*/ 24 w 79"/>
                <a:gd name="T11" fmla="*/ 23 h 30"/>
                <a:gd name="T12" fmla="*/ 24 w 79"/>
                <a:gd name="T13" fmla="*/ 3 h 30"/>
                <a:gd name="T14" fmla="*/ 27 w 79"/>
                <a:gd name="T15" fmla="*/ 0 h 30"/>
                <a:gd name="T16" fmla="*/ 31 w 79"/>
                <a:gd name="T17" fmla="*/ 3 h 30"/>
                <a:gd name="T18" fmla="*/ 31 w 79"/>
                <a:gd name="T19" fmla="*/ 23 h 30"/>
                <a:gd name="T20" fmla="*/ 30 w 79"/>
                <a:gd name="T21" fmla="*/ 24 h 30"/>
                <a:gd name="T22" fmla="*/ 48 w 79"/>
                <a:gd name="T23" fmla="*/ 24 h 30"/>
                <a:gd name="T24" fmla="*/ 48 w 79"/>
                <a:gd name="T25" fmla="*/ 23 h 30"/>
                <a:gd name="T26" fmla="*/ 48 w 79"/>
                <a:gd name="T27" fmla="*/ 3 h 30"/>
                <a:gd name="T28" fmla="*/ 51 w 79"/>
                <a:gd name="T29" fmla="*/ 0 h 30"/>
                <a:gd name="T30" fmla="*/ 55 w 79"/>
                <a:gd name="T31" fmla="*/ 3 h 30"/>
                <a:gd name="T32" fmla="*/ 55 w 79"/>
                <a:gd name="T33" fmla="*/ 23 h 30"/>
                <a:gd name="T34" fmla="*/ 54 w 79"/>
                <a:gd name="T35" fmla="*/ 24 h 30"/>
                <a:gd name="T36" fmla="*/ 76 w 79"/>
                <a:gd name="T37" fmla="*/ 24 h 30"/>
                <a:gd name="T38" fmla="*/ 79 w 79"/>
                <a:gd name="T39" fmla="*/ 27 h 30"/>
                <a:gd name="T40" fmla="*/ 76 w 79"/>
                <a:gd name="T4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30">
                  <a:moveTo>
                    <a:pt x="76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0" y="29"/>
                    <a:pt x="0" y="27"/>
                  </a:cubicBezTo>
                  <a:cubicBezTo>
                    <a:pt x="0" y="25"/>
                    <a:pt x="2" y="24"/>
                    <a:pt x="3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1"/>
                    <a:pt x="26" y="0"/>
                    <a:pt x="27" y="0"/>
                  </a:cubicBezTo>
                  <a:cubicBezTo>
                    <a:pt x="29" y="0"/>
                    <a:pt x="31" y="1"/>
                    <a:pt x="31" y="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0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1"/>
                    <a:pt x="50" y="0"/>
                    <a:pt x="51" y="0"/>
                  </a:cubicBezTo>
                  <a:cubicBezTo>
                    <a:pt x="53" y="0"/>
                    <a:pt x="55" y="1"/>
                    <a:pt x="55" y="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5" y="23"/>
                    <a:pt x="55" y="23"/>
                    <a:pt x="54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8" y="24"/>
                    <a:pt x="79" y="25"/>
                    <a:pt x="79" y="27"/>
                  </a:cubicBezTo>
                  <a:cubicBezTo>
                    <a:pt x="79" y="29"/>
                    <a:pt x="78" y="30"/>
                    <a:pt x="76" y="30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28" name="Freeform 123">
              <a:extLst/>
            </p:cNvPr>
            <p:cNvSpPr>
              <a:spLocks noEditPoints="1"/>
            </p:cNvSpPr>
            <p:nvPr/>
          </p:nvSpPr>
          <p:spPr bwMode="auto">
            <a:xfrm>
              <a:off x="7485063" y="5254626"/>
              <a:ext cx="835025" cy="557213"/>
            </a:xfrm>
            <a:custGeom>
              <a:avLst/>
              <a:gdLst>
                <a:gd name="T0" fmla="*/ 191 w 207"/>
                <a:gd name="T1" fmla="*/ 138 h 138"/>
                <a:gd name="T2" fmla="*/ 15 w 207"/>
                <a:gd name="T3" fmla="*/ 138 h 138"/>
                <a:gd name="T4" fmla="*/ 0 w 207"/>
                <a:gd name="T5" fmla="*/ 123 h 138"/>
                <a:gd name="T6" fmla="*/ 0 w 207"/>
                <a:gd name="T7" fmla="*/ 15 h 138"/>
                <a:gd name="T8" fmla="*/ 15 w 207"/>
                <a:gd name="T9" fmla="*/ 0 h 138"/>
                <a:gd name="T10" fmla="*/ 191 w 207"/>
                <a:gd name="T11" fmla="*/ 0 h 138"/>
                <a:gd name="T12" fmla="*/ 207 w 207"/>
                <a:gd name="T13" fmla="*/ 15 h 138"/>
                <a:gd name="T14" fmla="*/ 207 w 207"/>
                <a:gd name="T15" fmla="*/ 123 h 138"/>
                <a:gd name="T16" fmla="*/ 191 w 207"/>
                <a:gd name="T17" fmla="*/ 138 h 138"/>
                <a:gd name="T18" fmla="*/ 15 w 207"/>
                <a:gd name="T19" fmla="*/ 6 h 138"/>
                <a:gd name="T20" fmla="*/ 7 w 207"/>
                <a:gd name="T21" fmla="*/ 15 h 138"/>
                <a:gd name="T22" fmla="*/ 7 w 207"/>
                <a:gd name="T23" fmla="*/ 123 h 138"/>
                <a:gd name="T24" fmla="*/ 15 w 207"/>
                <a:gd name="T25" fmla="*/ 132 h 138"/>
                <a:gd name="T26" fmla="*/ 191 w 207"/>
                <a:gd name="T27" fmla="*/ 132 h 138"/>
                <a:gd name="T28" fmla="*/ 200 w 207"/>
                <a:gd name="T29" fmla="*/ 123 h 138"/>
                <a:gd name="T30" fmla="*/ 200 w 207"/>
                <a:gd name="T31" fmla="*/ 15 h 138"/>
                <a:gd name="T32" fmla="*/ 191 w 207"/>
                <a:gd name="T33" fmla="*/ 6 h 138"/>
                <a:gd name="T34" fmla="*/ 15 w 207"/>
                <a:gd name="T35" fmla="*/ 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7" h="138">
                  <a:moveTo>
                    <a:pt x="191" y="138"/>
                  </a:moveTo>
                  <a:cubicBezTo>
                    <a:pt x="15" y="138"/>
                    <a:pt x="15" y="138"/>
                    <a:pt x="15" y="138"/>
                  </a:cubicBezTo>
                  <a:cubicBezTo>
                    <a:pt x="7" y="138"/>
                    <a:pt x="0" y="131"/>
                    <a:pt x="0" y="12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200" y="0"/>
                    <a:pt x="207" y="6"/>
                    <a:pt x="207" y="15"/>
                  </a:cubicBezTo>
                  <a:cubicBezTo>
                    <a:pt x="207" y="123"/>
                    <a:pt x="207" y="123"/>
                    <a:pt x="207" y="123"/>
                  </a:cubicBezTo>
                  <a:cubicBezTo>
                    <a:pt x="207" y="131"/>
                    <a:pt x="200" y="138"/>
                    <a:pt x="191" y="138"/>
                  </a:cubicBezTo>
                  <a:close/>
                  <a:moveTo>
                    <a:pt x="15" y="6"/>
                  </a:moveTo>
                  <a:cubicBezTo>
                    <a:pt x="11" y="6"/>
                    <a:pt x="7" y="10"/>
                    <a:pt x="7" y="15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7" y="128"/>
                    <a:pt x="11" y="132"/>
                    <a:pt x="15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6" y="132"/>
                    <a:pt x="200" y="128"/>
                    <a:pt x="200" y="123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0" y="10"/>
                    <a:pt x="196" y="6"/>
                    <a:pt x="191" y="6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29" name="Rectangle 124">
              <a:extLst/>
            </p:cNvPr>
            <p:cNvSpPr>
              <a:spLocks noChangeArrowheads="1"/>
            </p:cNvSpPr>
            <p:nvPr/>
          </p:nvSpPr>
          <p:spPr bwMode="auto">
            <a:xfrm>
              <a:off x="7577138" y="5626101"/>
              <a:ext cx="646113" cy="2540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30" name="Freeform 125">
              <a:extLst/>
            </p:cNvPr>
            <p:cNvSpPr>
              <a:spLocks noEditPoints="1"/>
            </p:cNvSpPr>
            <p:nvPr/>
          </p:nvSpPr>
          <p:spPr bwMode="auto">
            <a:xfrm>
              <a:off x="7872413" y="5675313"/>
              <a:ext cx="93663" cy="88900"/>
            </a:xfrm>
            <a:custGeom>
              <a:avLst/>
              <a:gdLst>
                <a:gd name="T0" fmla="*/ 11 w 23"/>
                <a:gd name="T1" fmla="*/ 22 h 22"/>
                <a:gd name="T2" fmla="*/ 0 w 23"/>
                <a:gd name="T3" fmla="*/ 11 h 22"/>
                <a:gd name="T4" fmla="*/ 11 w 23"/>
                <a:gd name="T5" fmla="*/ 0 h 22"/>
                <a:gd name="T6" fmla="*/ 23 w 23"/>
                <a:gd name="T7" fmla="*/ 11 h 22"/>
                <a:gd name="T8" fmla="*/ 11 w 23"/>
                <a:gd name="T9" fmla="*/ 22 h 22"/>
                <a:gd name="T10" fmla="*/ 11 w 23"/>
                <a:gd name="T11" fmla="*/ 6 h 22"/>
                <a:gd name="T12" fmla="*/ 7 w 23"/>
                <a:gd name="T13" fmla="*/ 11 h 22"/>
                <a:gd name="T14" fmla="*/ 11 w 23"/>
                <a:gd name="T15" fmla="*/ 16 h 22"/>
                <a:gd name="T16" fmla="*/ 16 w 23"/>
                <a:gd name="T17" fmla="*/ 11 h 22"/>
                <a:gd name="T18" fmla="*/ 11 w 23"/>
                <a:gd name="T1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2">
                  <a:moveTo>
                    <a:pt x="11" y="22"/>
                  </a:move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3" y="17"/>
                    <a:pt x="18" y="22"/>
                    <a:pt x="11" y="22"/>
                  </a:cubicBezTo>
                  <a:close/>
                  <a:moveTo>
                    <a:pt x="11" y="6"/>
                  </a:moveTo>
                  <a:cubicBezTo>
                    <a:pt x="9" y="6"/>
                    <a:pt x="7" y="8"/>
                    <a:pt x="7" y="11"/>
                  </a:cubicBezTo>
                  <a:cubicBezTo>
                    <a:pt x="7" y="13"/>
                    <a:pt x="9" y="16"/>
                    <a:pt x="11" y="16"/>
                  </a:cubicBezTo>
                  <a:cubicBezTo>
                    <a:pt x="14" y="16"/>
                    <a:pt x="16" y="13"/>
                    <a:pt x="16" y="11"/>
                  </a:cubicBezTo>
                  <a:cubicBezTo>
                    <a:pt x="16" y="8"/>
                    <a:pt x="14" y="6"/>
                    <a:pt x="11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31" name="Groupe 930">
            <a:extLst/>
          </p:cNvPr>
          <p:cNvGrpSpPr/>
          <p:nvPr/>
        </p:nvGrpSpPr>
        <p:grpSpPr>
          <a:xfrm>
            <a:off x="581216" y="5646125"/>
            <a:ext cx="297148" cy="431706"/>
            <a:chOff x="6270626" y="1382713"/>
            <a:chExt cx="673100" cy="977900"/>
          </a:xfrm>
          <a:solidFill>
            <a:srgbClr val="333333"/>
          </a:solidFill>
        </p:grpSpPr>
        <p:sp>
          <p:nvSpPr>
            <p:cNvPr id="932" name="Freeform 126">
              <a:extLst/>
            </p:cNvPr>
            <p:cNvSpPr>
              <a:spLocks noEditPoints="1"/>
            </p:cNvSpPr>
            <p:nvPr/>
          </p:nvSpPr>
          <p:spPr bwMode="auto">
            <a:xfrm>
              <a:off x="6561138" y="1766888"/>
              <a:ext cx="88900" cy="76200"/>
            </a:xfrm>
            <a:custGeom>
              <a:avLst/>
              <a:gdLst>
                <a:gd name="T0" fmla="*/ 4 w 22"/>
                <a:gd name="T1" fmla="*/ 19 h 19"/>
                <a:gd name="T2" fmla="*/ 0 w 22"/>
                <a:gd name="T3" fmla="*/ 16 h 19"/>
                <a:gd name="T4" fmla="*/ 0 w 22"/>
                <a:gd name="T5" fmla="*/ 0 h 19"/>
                <a:gd name="T6" fmla="*/ 7 w 22"/>
                <a:gd name="T7" fmla="*/ 0 h 19"/>
                <a:gd name="T8" fmla="*/ 7 w 22"/>
                <a:gd name="T9" fmla="*/ 16 h 19"/>
                <a:gd name="T10" fmla="*/ 4 w 22"/>
                <a:gd name="T11" fmla="*/ 19 h 19"/>
                <a:gd name="T12" fmla="*/ 19 w 22"/>
                <a:gd name="T13" fmla="*/ 15 h 19"/>
                <a:gd name="T14" fmla="*/ 16 w 22"/>
                <a:gd name="T15" fmla="*/ 12 h 19"/>
                <a:gd name="T16" fmla="*/ 16 w 22"/>
                <a:gd name="T17" fmla="*/ 4 h 19"/>
                <a:gd name="T18" fmla="*/ 19 w 22"/>
                <a:gd name="T19" fmla="*/ 1 h 19"/>
                <a:gd name="T20" fmla="*/ 22 w 22"/>
                <a:gd name="T21" fmla="*/ 4 h 19"/>
                <a:gd name="T22" fmla="*/ 22 w 22"/>
                <a:gd name="T23" fmla="*/ 12 h 19"/>
                <a:gd name="T24" fmla="*/ 19 w 22"/>
                <a:gd name="T2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19">
                  <a:moveTo>
                    <a:pt x="4" y="19"/>
                  </a:moveTo>
                  <a:cubicBezTo>
                    <a:pt x="2" y="19"/>
                    <a:pt x="0" y="18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5" y="19"/>
                    <a:pt x="4" y="19"/>
                  </a:cubicBezTo>
                  <a:close/>
                  <a:moveTo>
                    <a:pt x="19" y="15"/>
                  </a:moveTo>
                  <a:cubicBezTo>
                    <a:pt x="17" y="15"/>
                    <a:pt x="16" y="14"/>
                    <a:pt x="16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7" y="1"/>
                    <a:pt x="19" y="1"/>
                  </a:cubicBezTo>
                  <a:cubicBezTo>
                    <a:pt x="21" y="1"/>
                    <a:pt x="22" y="2"/>
                    <a:pt x="22" y="4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4"/>
                    <a:pt x="21" y="15"/>
                    <a:pt x="19" y="1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33" name="Freeform 127">
              <a:extLst/>
            </p:cNvPr>
            <p:cNvSpPr>
              <a:spLocks noEditPoints="1"/>
            </p:cNvSpPr>
            <p:nvPr/>
          </p:nvSpPr>
          <p:spPr bwMode="auto">
            <a:xfrm>
              <a:off x="6399213" y="1382713"/>
              <a:ext cx="415925" cy="598488"/>
            </a:xfrm>
            <a:custGeom>
              <a:avLst/>
              <a:gdLst>
                <a:gd name="T0" fmla="*/ 100 w 103"/>
                <a:gd name="T1" fmla="*/ 148 h 148"/>
                <a:gd name="T2" fmla="*/ 96 w 103"/>
                <a:gd name="T3" fmla="*/ 145 h 148"/>
                <a:gd name="T4" fmla="*/ 96 w 103"/>
                <a:gd name="T5" fmla="*/ 133 h 148"/>
                <a:gd name="T6" fmla="*/ 80 w 103"/>
                <a:gd name="T7" fmla="*/ 116 h 148"/>
                <a:gd name="T8" fmla="*/ 24 w 103"/>
                <a:gd name="T9" fmla="*/ 116 h 148"/>
                <a:gd name="T10" fmla="*/ 7 w 103"/>
                <a:gd name="T11" fmla="*/ 133 h 148"/>
                <a:gd name="T12" fmla="*/ 7 w 103"/>
                <a:gd name="T13" fmla="*/ 145 h 148"/>
                <a:gd name="T14" fmla="*/ 4 w 103"/>
                <a:gd name="T15" fmla="*/ 148 h 148"/>
                <a:gd name="T16" fmla="*/ 0 w 103"/>
                <a:gd name="T17" fmla="*/ 145 h 148"/>
                <a:gd name="T18" fmla="*/ 0 w 103"/>
                <a:gd name="T19" fmla="*/ 133 h 148"/>
                <a:gd name="T20" fmla="*/ 24 w 103"/>
                <a:gd name="T21" fmla="*/ 110 h 148"/>
                <a:gd name="T22" fmla="*/ 80 w 103"/>
                <a:gd name="T23" fmla="*/ 110 h 148"/>
                <a:gd name="T24" fmla="*/ 103 w 103"/>
                <a:gd name="T25" fmla="*/ 133 h 148"/>
                <a:gd name="T26" fmla="*/ 103 w 103"/>
                <a:gd name="T27" fmla="*/ 145 h 148"/>
                <a:gd name="T28" fmla="*/ 100 w 103"/>
                <a:gd name="T29" fmla="*/ 148 h 148"/>
                <a:gd name="T30" fmla="*/ 88 w 103"/>
                <a:gd name="T31" fmla="*/ 98 h 148"/>
                <a:gd name="T32" fmla="*/ 16 w 103"/>
                <a:gd name="T33" fmla="*/ 98 h 148"/>
                <a:gd name="T34" fmla="*/ 4 w 103"/>
                <a:gd name="T35" fmla="*/ 87 h 148"/>
                <a:gd name="T36" fmla="*/ 4 w 103"/>
                <a:gd name="T37" fmla="*/ 79 h 148"/>
                <a:gd name="T38" fmla="*/ 8 w 103"/>
                <a:gd name="T39" fmla="*/ 76 h 148"/>
                <a:gd name="T40" fmla="*/ 11 w 103"/>
                <a:gd name="T41" fmla="*/ 79 h 148"/>
                <a:gd name="T42" fmla="*/ 11 w 103"/>
                <a:gd name="T43" fmla="*/ 87 h 148"/>
                <a:gd name="T44" fmla="*/ 16 w 103"/>
                <a:gd name="T45" fmla="*/ 92 h 148"/>
                <a:gd name="T46" fmla="*/ 88 w 103"/>
                <a:gd name="T47" fmla="*/ 92 h 148"/>
                <a:gd name="T48" fmla="*/ 92 w 103"/>
                <a:gd name="T49" fmla="*/ 87 h 148"/>
                <a:gd name="T50" fmla="*/ 92 w 103"/>
                <a:gd name="T51" fmla="*/ 79 h 148"/>
                <a:gd name="T52" fmla="*/ 96 w 103"/>
                <a:gd name="T53" fmla="*/ 76 h 148"/>
                <a:gd name="T54" fmla="*/ 99 w 103"/>
                <a:gd name="T55" fmla="*/ 79 h 148"/>
                <a:gd name="T56" fmla="*/ 99 w 103"/>
                <a:gd name="T57" fmla="*/ 87 h 148"/>
                <a:gd name="T58" fmla="*/ 88 w 103"/>
                <a:gd name="T59" fmla="*/ 98 h 148"/>
                <a:gd name="T60" fmla="*/ 96 w 103"/>
                <a:gd name="T61" fmla="*/ 66 h 148"/>
                <a:gd name="T62" fmla="*/ 92 w 103"/>
                <a:gd name="T63" fmla="*/ 63 h 148"/>
                <a:gd name="T64" fmla="*/ 92 w 103"/>
                <a:gd name="T65" fmla="*/ 23 h 148"/>
                <a:gd name="T66" fmla="*/ 76 w 103"/>
                <a:gd name="T67" fmla="*/ 6 h 148"/>
                <a:gd name="T68" fmla="*/ 28 w 103"/>
                <a:gd name="T69" fmla="*/ 6 h 148"/>
                <a:gd name="T70" fmla="*/ 11 w 103"/>
                <a:gd name="T71" fmla="*/ 23 h 148"/>
                <a:gd name="T72" fmla="*/ 11 w 103"/>
                <a:gd name="T73" fmla="*/ 63 h 148"/>
                <a:gd name="T74" fmla="*/ 8 w 103"/>
                <a:gd name="T75" fmla="*/ 66 h 148"/>
                <a:gd name="T76" fmla="*/ 4 w 103"/>
                <a:gd name="T77" fmla="*/ 63 h 148"/>
                <a:gd name="T78" fmla="*/ 4 w 103"/>
                <a:gd name="T79" fmla="*/ 23 h 148"/>
                <a:gd name="T80" fmla="*/ 28 w 103"/>
                <a:gd name="T81" fmla="*/ 0 h 148"/>
                <a:gd name="T82" fmla="*/ 76 w 103"/>
                <a:gd name="T83" fmla="*/ 0 h 148"/>
                <a:gd name="T84" fmla="*/ 99 w 103"/>
                <a:gd name="T85" fmla="*/ 23 h 148"/>
                <a:gd name="T86" fmla="*/ 99 w 103"/>
                <a:gd name="T87" fmla="*/ 63 h 148"/>
                <a:gd name="T88" fmla="*/ 96 w 103"/>
                <a:gd name="T89" fmla="*/ 66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3" h="148">
                  <a:moveTo>
                    <a:pt x="100" y="148"/>
                  </a:moveTo>
                  <a:cubicBezTo>
                    <a:pt x="98" y="148"/>
                    <a:pt x="96" y="147"/>
                    <a:pt x="96" y="145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6" y="124"/>
                    <a:pt x="89" y="116"/>
                    <a:pt x="80" y="116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14" y="116"/>
                    <a:pt x="7" y="124"/>
                    <a:pt x="7" y="133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7"/>
                    <a:pt x="5" y="148"/>
                    <a:pt x="4" y="148"/>
                  </a:cubicBezTo>
                  <a:cubicBezTo>
                    <a:pt x="2" y="148"/>
                    <a:pt x="0" y="147"/>
                    <a:pt x="0" y="145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20"/>
                    <a:pt x="11" y="110"/>
                    <a:pt x="24" y="110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92" y="110"/>
                    <a:pt x="103" y="120"/>
                    <a:pt x="103" y="133"/>
                  </a:cubicBezTo>
                  <a:cubicBezTo>
                    <a:pt x="103" y="145"/>
                    <a:pt x="103" y="145"/>
                    <a:pt x="103" y="145"/>
                  </a:cubicBezTo>
                  <a:cubicBezTo>
                    <a:pt x="103" y="147"/>
                    <a:pt x="101" y="148"/>
                    <a:pt x="100" y="148"/>
                  </a:cubicBezTo>
                  <a:close/>
                  <a:moveTo>
                    <a:pt x="88" y="98"/>
                  </a:moveTo>
                  <a:cubicBezTo>
                    <a:pt x="16" y="98"/>
                    <a:pt x="16" y="98"/>
                    <a:pt x="16" y="98"/>
                  </a:cubicBezTo>
                  <a:cubicBezTo>
                    <a:pt x="9" y="98"/>
                    <a:pt x="4" y="93"/>
                    <a:pt x="4" y="87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77"/>
                    <a:pt x="6" y="76"/>
                    <a:pt x="8" y="76"/>
                  </a:cubicBezTo>
                  <a:cubicBezTo>
                    <a:pt x="9" y="76"/>
                    <a:pt x="11" y="77"/>
                    <a:pt x="11" y="79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1" y="90"/>
                    <a:pt x="13" y="92"/>
                    <a:pt x="16" y="92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90" y="92"/>
                    <a:pt x="92" y="90"/>
                    <a:pt x="92" y="87"/>
                  </a:cubicBezTo>
                  <a:cubicBezTo>
                    <a:pt x="92" y="79"/>
                    <a:pt x="92" y="79"/>
                    <a:pt x="92" y="79"/>
                  </a:cubicBezTo>
                  <a:cubicBezTo>
                    <a:pt x="92" y="77"/>
                    <a:pt x="94" y="76"/>
                    <a:pt x="96" y="76"/>
                  </a:cubicBezTo>
                  <a:cubicBezTo>
                    <a:pt x="97" y="76"/>
                    <a:pt x="99" y="77"/>
                    <a:pt x="99" y="79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93"/>
                    <a:pt x="94" y="98"/>
                    <a:pt x="88" y="98"/>
                  </a:cubicBezTo>
                  <a:close/>
                  <a:moveTo>
                    <a:pt x="96" y="66"/>
                  </a:moveTo>
                  <a:cubicBezTo>
                    <a:pt x="94" y="66"/>
                    <a:pt x="92" y="65"/>
                    <a:pt x="92" y="63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2" y="14"/>
                    <a:pt x="85" y="6"/>
                    <a:pt x="76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8" y="6"/>
                    <a:pt x="11" y="14"/>
                    <a:pt x="11" y="2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5"/>
                    <a:pt x="9" y="66"/>
                    <a:pt x="8" y="66"/>
                  </a:cubicBezTo>
                  <a:cubicBezTo>
                    <a:pt x="6" y="66"/>
                    <a:pt x="4" y="65"/>
                    <a:pt x="4" y="6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10"/>
                    <a:pt x="15" y="0"/>
                    <a:pt x="28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88" y="0"/>
                    <a:pt x="99" y="10"/>
                    <a:pt x="99" y="2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9" y="65"/>
                    <a:pt x="97" y="66"/>
                    <a:pt x="96" y="6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34" name="Freeform 128">
              <a:extLst/>
            </p:cNvPr>
            <p:cNvSpPr>
              <a:spLocks/>
            </p:cNvSpPr>
            <p:nvPr/>
          </p:nvSpPr>
          <p:spPr bwMode="auto">
            <a:xfrm>
              <a:off x="6351588" y="1698626"/>
              <a:ext cx="512763" cy="282575"/>
            </a:xfrm>
            <a:custGeom>
              <a:avLst/>
              <a:gdLst>
                <a:gd name="T0" fmla="*/ 112 w 127"/>
                <a:gd name="T1" fmla="*/ 70 h 70"/>
                <a:gd name="T2" fmla="*/ 15 w 127"/>
                <a:gd name="T3" fmla="*/ 70 h 70"/>
                <a:gd name="T4" fmla="*/ 0 w 127"/>
                <a:gd name="T5" fmla="*/ 55 h 70"/>
                <a:gd name="T6" fmla="*/ 0 w 127"/>
                <a:gd name="T7" fmla="*/ 3 h 70"/>
                <a:gd name="T8" fmla="*/ 4 w 127"/>
                <a:gd name="T9" fmla="*/ 0 h 70"/>
                <a:gd name="T10" fmla="*/ 7 w 127"/>
                <a:gd name="T11" fmla="*/ 3 h 70"/>
                <a:gd name="T12" fmla="*/ 7 w 127"/>
                <a:gd name="T13" fmla="*/ 55 h 70"/>
                <a:gd name="T14" fmla="*/ 15 w 127"/>
                <a:gd name="T15" fmla="*/ 64 h 70"/>
                <a:gd name="T16" fmla="*/ 112 w 127"/>
                <a:gd name="T17" fmla="*/ 64 h 70"/>
                <a:gd name="T18" fmla="*/ 120 w 127"/>
                <a:gd name="T19" fmla="*/ 55 h 70"/>
                <a:gd name="T20" fmla="*/ 120 w 127"/>
                <a:gd name="T21" fmla="*/ 3 h 70"/>
                <a:gd name="T22" fmla="*/ 124 w 127"/>
                <a:gd name="T23" fmla="*/ 0 h 70"/>
                <a:gd name="T24" fmla="*/ 127 w 127"/>
                <a:gd name="T25" fmla="*/ 3 h 70"/>
                <a:gd name="T26" fmla="*/ 127 w 127"/>
                <a:gd name="T27" fmla="*/ 55 h 70"/>
                <a:gd name="T28" fmla="*/ 112 w 127"/>
                <a:gd name="T2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7" h="70">
                  <a:moveTo>
                    <a:pt x="112" y="70"/>
                  </a:moveTo>
                  <a:cubicBezTo>
                    <a:pt x="15" y="70"/>
                    <a:pt x="15" y="70"/>
                    <a:pt x="15" y="70"/>
                  </a:cubicBezTo>
                  <a:cubicBezTo>
                    <a:pt x="7" y="70"/>
                    <a:pt x="0" y="64"/>
                    <a:pt x="0" y="5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60"/>
                    <a:pt x="10" y="64"/>
                    <a:pt x="15" y="64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7" y="64"/>
                    <a:pt x="120" y="60"/>
                    <a:pt x="120" y="55"/>
                  </a:cubicBezTo>
                  <a:cubicBezTo>
                    <a:pt x="120" y="3"/>
                    <a:pt x="120" y="3"/>
                    <a:pt x="120" y="3"/>
                  </a:cubicBezTo>
                  <a:cubicBezTo>
                    <a:pt x="120" y="1"/>
                    <a:pt x="122" y="0"/>
                    <a:pt x="124" y="0"/>
                  </a:cubicBezTo>
                  <a:cubicBezTo>
                    <a:pt x="125" y="0"/>
                    <a:pt x="127" y="1"/>
                    <a:pt x="127" y="3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64"/>
                    <a:pt x="120" y="70"/>
                    <a:pt x="112" y="70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35" name="Freeform 129">
              <a:extLst/>
            </p:cNvPr>
            <p:cNvSpPr>
              <a:spLocks noEditPoints="1"/>
            </p:cNvSpPr>
            <p:nvPr/>
          </p:nvSpPr>
          <p:spPr bwMode="auto">
            <a:xfrm>
              <a:off x="6367463" y="2255838"/>
              <a:ext cx="125413" cy="88900"/>
            </a:xfrm>
            <a:custGeom>
              <a:avLst/>
              <a:gdLst>
                <a:gd name="T0" fmla="*/ 20 w 31"/>
                <a:gd name="T1" fmla="*/ 22 h 22"/>
                <a:gd name="T2" fmla="*/ 12 w 31"/>
                <a:gd name="T3" fmla="*/ 22 h 22"/>
                <a:gd name="T4" fmla="*/ 0 w 31"/>
                <a:gd name="T5" fmla="*/ 11 h 22"/>
                <a:gd name="T6" fmla="*/ 12 w 31"/>
                <a:gd name="T7" fmla="*/ 0 h 22"/>
                <a:gd name="T8" fmla="*/ 20 w 31"/>
                <a:gd name="T9" fmla="*/ 0 h 22"/>
                <a:gd name="T10" fmla="*/ 31 w 31"/>
                <a:gd name="T11" fmla="*/ 11 h 22"/>
                <a:gd name="T12" fmla="*/ 20 w 31"/>
                <a:gd name="T13" fmla="*/ 22 h 22"/>
                <a:gd name="T14" fmla="*/ 12 w 31"/>
                <a:gd name="T15" fmla="*/ 6 h 22"/>
                <a:gd name="T16" fmla="*/ 7 w 31"/>
                <a:gd name="T17" fmla="*/ 11 h 22"/>
                <a:gd name="T18" fmla="*/ 12 w 31"/>
                <a:gd name="T19" fmla="*/ 16 h 22"/>
                <a:gd name="T20" fmla="*/ 20 w 31"/>
                <a:gd name="T21" fmla="*/ 16 h 22"/>
                <a:gd name="T22" fmla="*/ 24 w 31"/>
                <a:gd name="T23" fmla="*/ 11 h 22"/>
                <a:gd name="T24" fmla="*/ 20 w 31"/>
                <a:gd name="T25" fmla="*/ 6 h 22"/>
                <a:gd name="T26" fmla="*/ 12 w 31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22">
                  <a:moveTo>
                    <a:pt x="20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0"/>
                    <a:pt x="31" y="5"/>
                    <a:pt x="31" y="11"/>
                  </a:cubicBezTo>
                  <a:cubicBezTo>
                    <a:pt x="31" y="17"/>
                    <a:pt x="26" y="22"/>
                    <a:pt x="20" y="22"/>
                  </a:cubicBezTo>
                  <a:close/>
                  <a:moveTo>
                    <a:pt x="12" y="6"/>
                  </a:moveTo>
                  <a:cubicBezTo>
                    <a:pt x="9" y="6"/>
                    <a:pt x="7" y="8"/>
                    <a:pt x="7" y="11"/>
                  </a:cubicBezTo>
                  <a:cubicBezTo>
                    <a:pt x="7" y="14"/>
                    <a:pt x="9" y="16"/>
                    <a:pt x="12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2" y="16"/>
                    <a:pt x="24" y="14"/>
                    <a:pt x="24" y="11"/>
                  </a:cubicBezTo>
                  <a:cubicBezTo>
                    <a:pt x="24" y="8"/>
                    <a:pt x="22" y="6"/>
                    <a:pt x="20" y="6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36" name="Freeform 130">
              <a:extLst/>
            </p:cNvPr>
            <p:cNvSpPr>
              <a:spLocks noEditPoints="1"/>
            </p:cNvSpPr>
            <p:nvPr/>
          </p:nvSpPr>
          <p:spPr bwMode="auto">
            <a:xfrm>
              <a:off x="6545263" y="2271713"/>
              <a:ext cx="123825" cy="88900"/>
            </a:xfrm>
            <a:custGeom>
              <a:avLst/>
              <a:gdLst>
                <a:gd name="T0" fmla="*/ 20 w 31"/>
                <a:gd name="T1" fmla="*/ 22 h 22"/>
                <a:gd name="T2" fmla="*/ 12 w 31"/>
                <a:gd name="T3" fmla="*/ 22 h 22"/>
                <a:gd name="T4" fmla="*/ 0 w 31"/>
                <a:gd name="T5" fmla="*/ 11 h 22"/>
                <a:gd name="T6" fmla="*/ 12 w 31"/>
                <a:gd name="T7" fmla="*/ 0 h 22"/>
                <a:gd name="T8" fmla="*/ 20 w 31"/>
                <a:gd name="T9" fmla="*/ 0 h 22"/>
                <a:gd name="T10" fmla="*/ 31 w 31"/>
                <a:gd name="T11" fmla="*/ 11 h 22"/>
                <a:gd name="T12" fmla="*/ 20 w 31"/>
                <a:gd name="T13" fmla="*/ 22 h 22"/>
                <a:gd name="T14" fmla="*/ 12 w 31"/>
                <a:gd name="T15" fmla="*/ 6 h 22"/>
                <a:gd name="T16" fmla="*/ 7 w 31"/>
                <a:gd name="T17" fmla="*/ 11 h 22"/>
                <a:gd name="T18" fmla="*/ 12 w 31"/>
                <a:gd name="T19" fmla="*/ 16 h 22"/>
                <a:gd name="T20" fmla="*/ 20 w 31"/>
                <a:gd name="T21" fmla="*/ 16 h 22"/>
                <a:gd name="T22" fmla="*/ 24 w 31"/>
                <a:gd name="T23" fmla="*/ 11 h 22"/>
                <a:gd name="T24" fmla="*/ 20 w 31"/>
                <a:gd name="T25" fmla="*/ 6 h 22"/>
                <a:gd name="T26" fmla="*/ 12 w 31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22">
                  <a:moveTo>
                    <a:pt x="20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0"/>
                    <a:pt x="31" y="5"/>
                    <a:pt x="31" y="11"/>
                  </a:cubicBezTo>
                  <a:cubicBezTo>
                    <a:pt x="31" y="17"/>
                    <a:pt x="26" y="22"/>
                    <a:pt x="20" y="22"/>
                  </a:cubicBezTo>
                  <a:close/>
                  <a:moveTo>
                    <a:pt x="12" y="6"/>
                  </a:moveTo>
                  <a:cubicBezTo>
                    <a:pt x="9" y="6"/>
                    <a:pt x="7" y="8"/>
                    <a:pt x="7" y="11"/>
                  </a:cubicBezTo>
                  <a:cubicBezTo>
                    <a:pt x="7" y="14"/>
                    <a:pt x="9" y="16"/>
                    <a:pt x="12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2" y="16"/>
                    <a:pt x="24" y="14"/>
                    <a:pt x="24" y="11"/>
                  </a:cubicBezTo>
                  <a:cubicBezTo>
                    <a:pt x="24" y="8"/>
                    <a:pt x="22" y="6"/>
                    <a:pt x="20" y="6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37" name="Freeform 131">
              <a:extLst/>
            </p:cNvPr>
            <p:cNvSpPr>
              <a:spLocks noEditPoints="1"/>
            </p:cNvSpPr>
            <p:nvPr/>
          </p:nvSpPr>
          <p:spPr bwMode="auto">
            <a:xfrm>
              <a:off x="6723063" y="2255838"/>
              <a:ext cx="123825" cy="88900"/>
            </a:xfrm>
            <a:custGeom>
              <a:avLst/>
              <a:gdLst>
                <a:gd name="T0" fmla="*/ 20 w 31"/>
                <a:gd name="T1" fmla="*/ 22 h 22"/>
                <a:gd name="T2" fmla="*/ 12 w 31"/>
                <a:gd name="T3" fmla="*/ 22 h 22"/>
                <a:gd name="T4" fmla="*/ 0 w 31"/>
                <a:gd name="T5" fmla="*/ 11 h 22"/>
                <a:gd name="T6" fmla="*/ 12 w 31"/>
                <a:gd name="T7" fmla="*/ 0 h 22"/>
                <a:gd name="T8" fmla="*/ 20 w 31"/>
                <a:gd name="T9" fmla="*/ 0 h 22"/>
                <a:gd name="T10" fmla="*/ 31 w 31"/>
                <a:gd name="T11" fmla="*/ 11 h 22"/>
                <a:gd name="T12" fmla="*/ 20 w 31"/>
                <a:gd name="T13" fmla="*/ 22 h 22"/>
                <a:gd name="T14" fmla="*/ 12 w 31"/>
                <a:gd name="T15" fmla="*/ 6 h 22"/>
                <a:gd name="T16" fmla="*/ 7 w 31"/>
                <a:gd name="T17" fmla="*/ 11 h 22"/>
                <a:gd name="T18" fmla="*/ 12 w 31"/>
                <a:gd name="T19" fmla="*/ 16 h 22"/>
                <a:gd name="T20" fmla="*/ 20 w 31"/>
                <a:gd name="T21" fmla="*/ 16 h 22"/>
                <a:gd name="T22" fmla="*/ 24 w 31"/>
                <a:gd name="T23" fmla="*/ 11 h 22"/>
                <a:gd name="T24" fmla="*/ 20 w 31"/>
                <a:gd name="T25" fmla="*/ 6 h 22"/>
                <a:gd name="T26" fmla="*/ 12 w 31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22">
                  <a:moveTo>
                    <a:pt x="20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0"/>
                    <a:pt x="31" y="5"/>
                    <a:pt x="31" y="11"/>
                  </a:cubicBezTo>
                  <a:cubicBezTo>
                    <a:pt x="31" y="17"/>
                    <a:pt x="26" y="22"/>
                    <a:pt x="20" y="22"/>
                  </a:cubicBezTo>
                  <a:close/>
                  <a:moveTo>
                    <a:pt x="12" y="6"/>
                  </a:moveTo>
                  <a:cubicBezTo>
                    <a:pt x="9" y="6"/>
                    <a:pt x="7" y="8"/>
                    <a:pt x="7" y="11"/>
                  </a:cubicBezTo>
                  <a:cubicBezTo>
                    <a:pt x="7" y="14"/>
                    <a:pt x="9" y="16"/>
                    <a:pt x="12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2" y="16"/>
                    <a:pt x="24" y="14"/>
                    <a:pt x="24" y="11"/>
                  </a:cubicBezTo>
                  <a:cubicBezTo>
                    <a:pt x="24" y="8"/>
                    <a:pt x="22" y="6"/>
                    <a:pt x="20" y="6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38" name="Freeform 132">
              <a:extLst/>
            </p:cNvPr>
            <p:cNvSpPr>
              <a:spLocks/>
            </p:cNvSpPr>
            <p:nvPr/>
          </p:nvSpPr>
          <p:spPr bwMode="auto">
            <a:xfrm>
              <a:off x="6456363" y="1973263"/>
              <a:ext cx="301625" cy="319088"/>
            </a:xfrm>
            <a:custGeom>
              <a:avLst/>
              <a:gdLst>
                <a:gd name="T0" fmla="*/ 37 w 75"/>
                <a:gd name="T1" fmla="*/ 78 h 79"/>
                <a:gd name="T2" fmla="*/ 34 w 75"/>
                <a:gd name="T3" fmla="*/ 75 h 79"/>
                <a:gd name="T4" fmla="*/ 34 w 75"/>
                <a:gd name="T5" fmla="*/ 67 h 79"/>
                <a:gd name="T6" fmla="*/ 5 w 75"/>
                <a:gd name="T7" fmla="*/ 78 h 79"/>
                <a:gd name="T8" fmla="*/ 1 w 75"/>
                <a:gd name="T9" fmla="*/ 76 h 79"/>
                <a:gd name="T10" fmla="*/ 3 w 75"/>
                <a:gd name="T11" fmla="*/ 72 h 79"/>
                <a:gd name="T12" fmla="*/ 34 w 75"/>
                <a:gd name="T13" fmla="*/ 60 h 79"/>
                <a:gd name="T14" fmla="*/ 34 w 75"/>
                <a:gd name="T15" fmla="*/ 3 h 79"/>
                <a:gd name="T16" fmla="*/ 37 w 75"/>
                <a:gd name="T17" fmla="*/ 0 h 79"/>
                <a:gd name="T18" fmla="*/ 40 w 75"/>
                <a:gd name="T19" fmla="*/ 3 h 79"/>
                <a:gd name="T20" fmla="*/ 40 w 75"/>
                <a:gd name="T21" fmla="*/ 60 h 79"/>
                <a:gd name="T22" fmla="*/ 41 w 75"/>
                <a:gd name="T23" fmla="*/ 60 h 79"/>
                <a:gd name="T24" fmla="*/ 73 w 75"/>
                <a:gd name="T25" fmla="*/ 72 h 79"/>
                <a:gd name="T26" fmla="*/ 75 w 75"/>
                <a:gd name="T27" fmla="*/ 76 h 79"/>
                <a:gd name="T28" fmla="*/ 71 w 75"/>
                <a:gd name="T29" fmla="*/ 78 h 79"/>
                <a:gd name="T30" fmla="*/ 40 w 75"/>
                <a:gd name="T31" fmla="*/ 66 h 79"/>
                <a:gd name="T32" fmla="*/ 40 w 75"/>
                <a:gd name="T33" fmla="*/ 75 h 79"/>
                <a:gd name="T34" fmla="*/ 37 w 75"/>
                <a:gd name="T35" fmla="*/ 7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79">
                  <a:moveTo>
                    <a:pt x="37" y="78"/>
                  </a:moveTo>
                  <a:cubicBezTo>
                    <a:pt x="35" y="78"/>
                    <a:pt x="34" y="77"/>
                    <a:pt x="34" y="75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3" y="79"/>
                    <a:pt x="1" y="78"/>
                    <a:pt x="1" y="76"/>
                  </a:cubicBezTo>
                  <a:cubicBezTo>
                    <a:pt x="0" y="74"/>
                    <a:pt x="1" y="73"/>
                    <a:pt x="3" y="72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1"/>
                    <a:pt x="35" y="0"/>
                    <a:pt x="37" y="0"/>
                  </a:cubicBezTo>
                  <a:cubicBezTo>
                    <a:pt x="39" y="0"/>
                    <a:pt x="40" y="1"/>
                    <a:pt x="40" y="3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1" y="60"/>
                    <a:pt x="41" y="60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4" y="73"/>
                    <a:pt x="75" y="74"/>
                    <a:pt x="75" y="76"/>
                  </a:cubicBezTo>
                  <a:cubicBezTo>
                    <a:pt x="74" y="78"/>
                    <a:pt x="72" y="79"/>
                    <a:pt x="71" y="78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40" y="77"/>
                    <a:pt x="39" y="78"/>
                    <a:pt x="37" y="7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39" name="Freeform 133">
              <a:extLst/>
            </p:cNvPr>
            <p:cNvSpPr>
              <a:spLocks noEditPoints="1"/>
            </p:cNvSpPr>
            <p:nvPr/>
          </p:nvSpPr>
          <p:spPr bwMode="auto">
            <a:xfrm>
              <a:off x="6270626" y="1625601"/>
              <a:ext cx="188913" cy="88900"/>
            </a:xfrm>
            <a:custGeom>
              <a:avLst/>
              <a:gdLst>
                <a:gd name="T0" fmla="*/ 36 w 47"/>
                <a:gd name="T1" fmla="*/ 22 h 22"/>
                <a:gd name="T2" fmla="*/ 12 w 47"/>
                <a:gd name="T3" fmla="*/ 22 h 22"/>
                <a:gd name="T4" fmla="*/ 0 w 47"/>
                <a:gd name="T5" fmla="*/ 11 h 22"/>
                <a:gd name="T6" fmla="*/ 12 w 47"/>
                <a:gd name="T7" fmla="*/ 0 h 22"/>
                <a:gd name="T8" fmla="*/ 36 w 47"/>
                <a:gd name="T9" fmla="*/ 0 h 22"/>
                <a:gd name="T10" fmla="*/ 47 w 47"/>
                <a:gd name="T11" fmla="*/ 11 h 22"/>
                <a:gd name="T12" fmla="*/ 36 w 47"/>
                <a:gd name="T13" fmla="*/ 22 h 22"/>
                <a:gd name="T14" fmla="*/ 12 w 47"/>
                <a:gd name="T15" fmla="*/ 6 h 22"/>
                <a:gd name="T16" fmla="*/ 7 w 47"/>
                <a:gd name="T17" fmla="*/ 11 h 22"/>
                <a:gd name="T18" fmla="*/ 12 w 47"/>
                <a:gd name="T19" fmla="*/ 16 h 22"/>
                <a:gd name="T20" fmla="*/ 36 w 47"/>
                <a:gd name="T21" fmla="*/ 16 h 22"/>
                <a:gd name="T22" fmla="*/ 40 w 47"/>
                <a:gd name="T23" fmla="*/ 11 h 22"/>
                <a:gd name="T24" fmla="*/ 36 w 47"/>
                <a:gd name="T25" fmla="*/ 6 h 22"/>
                <a:gd name="T26" fmla="*/ 12 w 47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22">
                  <a:moveTo>
                    <a:pt x="36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2" y="0"/>
                    <a:pt x="47" y="5"/>
                    <a:pt x="47" y="11"/>
                  </a:cubicBezTo>
                  <a:cubicBezTo>
                    <a:pt x="47" y="17"/>
                    <a:pt x="42" y="22"/>
                    <a:pt x="36" y="22"/>
                  </a:cubicBezTo>
                  <a:close/>
                  <a:moveTo>
                    <a:pt x="12" y="6"/>
                  </a:moveTo>
                  <a:cubicBezTo>
                    <a:pt x="9" y="6"/>
                    <a:pt x="7" y="8"/>
                    <a:pt x="7" y="11"/>
                  </a:cubicBezTo>
                  <a:cubicBezTo>
                    <a:pt x="7" y="14"/>
                    <a:pt x="9" y="16"/>
                    <a:pt x="12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8" y="16"/>
                    <a:pt x="40" y="14"/>
                    <a:pt x="40" y="11"/>
                  </a:cubicBezTo>
                  <a:cubicBezTo>
                    <a:pt x="40" y="8"/>
                    <a:pt x="38" y="6"/>
                    <a:pt x="36" y="6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40" name="Freeform 134">
              <a:extLst/>
            </p:cNvPr>
            <p:cNvSpPr>
              <a:spLocks noEditPoints="1"/>
            </p:cNvSpPr>
            <p:nvPr/>
          </p:nvSpPr>
          <p:spPr bwMode="auto">
            <a:xfrm>
              <a:off x="6754813" y="1625601"/>
              <a:ext cx="188913" cy="88900"/>
            </a:xfrm>
            <a:custGeom>
              <a:avLst/>
              <a:gdLst>
                <a:gd name="T0" fmla="*/ 36 w 47"/>
                <a:gd name="T1" fmla="*/ 22 h 22"/>
                <a:gd name="T2" fmla="*/ 12 w 47"/>
                <a:gd name="T3" fmla="*/ 22 h 22"/>
                <a:gd name="T4" fmla="*/ 0 w 47"/>
                <a:gd name="T5" fmla="*/ 11 h 22"/>
                <a:gd name="T6" fmla="*/ 12 w 47"/>
                <a:gd name="T7" fmla="*/ 0 h 22"/>
                <a:gd name="T8" fmla="*/ 36 w 47"/>
                <a:gd name="T9" fmla="*/ 0 h 22"/>
                <a:gd name="T10" fmla="*/ 47 w 47"/>
                <a:gd name="T11" fmla="*/ 11 h 22"/>
                <a:gd name="T12" fmla="*/ 36 w 47"/>
                <a:gd name="T13" fmla="*/ 22 h 22"/>
                <a:gd name="T14" fmla="*/ 12 w 47"/>
                <a:gd name="T15" fmla="*/ 6 h 22"/>
                <a:gd name="T16" fmla="*/ 7 w 47"/>
                <a:gd name="T17" fmla="*/ 11 h 22"/>
                <a:gd name="T18" fmla="*/ 12 w 47"/>
                <a:gd name="T19" fmla="*/ 16 h 22"/>
                <a:gd name="T20" fmla="*/ 36 w 47"/>
                <a:gd name="T21" fmla="*/ 16 h 22"/>
                <a:gd name="T22" fmla="*/ 40 w 47"/>
                <a:gd name="T23" fmla="*/ 11 h 22"/>
                <a:gd name="T24" fmla="*/ 36 w 47"/>
                <a:gd name="T25" fmla="*/ 6 h 22"/>
                <a:gd name="T26" fmla="*/ 12 w 47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22">
                  <a:moveTo>
                    <a:pt x="36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2" y="0"/>
                    <a:pt x="47" y="5"/>
                    <a:pt x="47" y="11"/>
                  </a:cubicBezTo>
                  <a:cubicBezTo>
                    <a:pt x="47" y="17"/>
                    <a:pt x="42" y="22"/>
                    <a:pt x="36" y="22"/>
                  </a:cubicBezTo>
                  <a:close/>
                  <a:moveTo>
                    <a:pt x="12" y="6"/>
                  </a:moveTo>
                  <a:cubicBezTo>
                    <a:pt x="9" y="6"/>
                    <a:pt x="7" y="8"/>
                    <a:pt x="7" y="11"/>
                  </a:cubicBezTo>
                  <a:cubicBezTo>
                    <a:pt x="7" y="14"/>
                    <a:pt x="9" y="16"/>
                    <a:pt x="12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8" y="16"/>
                    <a:pt x="40" y="14"/>
                    <a:pt x="40" y="11"/>
                  </a:cubicBezTo>
                  <a:cubicBezTo>
                    <a:pt x="40" y="8"/>
                    <a:pt x="38" y="6"/>
                    <a:pt x="36" y="6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41" name="Groupe 940">
            <a:extLst/>
          </p:cNvPr>
          <p:cNvGrpSpPr/>
          <p:nvPr/>
        </p:nvGrpSpPr>
        <p:grpSpPr>
          <a:xfrm>
            <a:off x="2727254" y="3159595"/>
            <a:ext cx="488921" cy="298786"/>
            <a:chOff x="12352338" y="3027363"/>
            <a:chExt cx="1000125" cy="611188"/>
          </a:xfrm>
          <a:solidFill>
            <a:srgbClr val="333333"/>
          </a:solidFill>
        </p:grpSpPr>
        <p:sp>
          <p:nvSpPr>
            <p:cNvPr id="942" name="Freeform 135">
              <a:extLst/>
            </p:cNvPr>
            <p:cNvSpPr>
              <a:spLocks noEditPoints="1"/>
            </p:cNvSpPr>
            <p:nvPr/>
          </p:nvSpPr>
          <p:spPr bwMode="auto">
            <a:xfrm>
              <a:off x="12352338" y="3027363"/>
              <a:ext cx="1000125" cy="533400"/>
            </a:xfrm>
            <a:custGeom>
              <a:avLst/>
              <a:gdLst>
                <a:gd name="T0" fmla="*/ 28 w 248"/>
                <a:gd name="T1" fmla="*/ 132 h 132"/>
                <a:gd name="T2" fmla="*/ 10 w 248"/>
                <a:gd name="T3" fmla="*/ 120 h 132"/>
                <a:gd name="T4" fmla="*/ 6 w 248"/>
                <a:gd name="T5" fmla="*/ 120 h 132"/>
                <a:gd name="T6" fmla="*/ 0 w 248"/>
                <a:gd name="T7" fmla="*/ 114 h 132"/>
                <a:gd name="T8" fmla="*/ 6 w 248"/>
                <a:gd name="T9" fmla="*/ 108 h 132"/>
                <a:gd name="T10" fmla="*/ 8 w 248"/>
                <a:gd name="T11" fmla="*/ 108 h 132"/>
                <a:gd name="T12" fmla="*/ 8 w 248"/>
                <a:gd name="T13" fmla="*/ 20 h 132"/>
                <a:gd name="T14" fmla="*/ 28 w 248"/>
                <a:gd name="T15" fmla="*/ 0 h 132"/>
                <a:gd name="T16" fmla="*/ 136 w 248"/>
                <a:gd name="T17" fmla="*/ 0 h 132"/>
                <a:gd name="T18" fmla="*/ 172 w 248"/>
                <a:gd name="T19" fmla="*/ 11 h 132"/>
                <a:gd name="T20" fmla="*/ 237 w 248"/>
                <a:gd name="T21" fmla="*/ 55 h 132"/>
                <a:gd name="T22" fmla="*/ 248 w 248"/>
                <a:gd name="T23" fmla="*/ 75 h 132"/>
                <a:gd name="T24" fmla="*/ 248 w 248"/>
                <a:gd name="T25" fmla="*/ 112 h 132"/>
                <a:gd name="T26" fmla="*/ 228 w 248"/>
                <a:gd name="T27" fmla="*/ 132 h 132"/>
                <a:gd name="T28" fmla="*/ 212 w 248"/>
                <a:gd name="T29" fmla="*/ 132 h 132"/>
                <a:gd name="T30" fmla="*/ 212 w 248"/>
                <a:gd name="T31" fmla="*/ 129 h 132"/>
                <a:gd name="T32" fmla="*/ 187 w 248"/>
                <a:gd name="T33" fmla="*/ 104 h 132"/>
                <a:gd name="T34" fmla="*/ 160 w 248"/>
                <a:gd name="T35" fmla="*/ 129 h 132"/>
                <a:gd name="T36" fmla="*/ 160 w 248"/>
                <a:gd name="T37" fmla="*/ 132 h 132"/>
                <a:gd name="T38" fmla="*/ 88 w 248"/>
                <a:gd name="T39" fmla="*/ 132 h 132"/>
                <a:gd name="T40" fmla="*/ 88 w 248"/>
                <a:gd name="T41" fmla="*/ 129 h 132"/>
                <a:gd name="T42" fmla="*/ 63 w 248"/>
                <a:gd name="T43" fmla="*/ 104 h 132"/>
                <a:gd name="T44" fmla="*/ 36 w 248"/>
                <a:gd name="T45" fmla="*/ 129 h 132"/>
                <a:gd name="T46" fmla="*/ 36 w 248"/>
                <a:gd name="T47" fmla="*/ 132 h 132"/>
                <a:gd name="T48" fmla="*/ 28 w 248"/>
                <a:gd name="T49" fmla="*/ 132 h 132"/>
                <a:gd name="T50" fmla="*/ 28 w 248"/>
                <a:gd name="T51" fmla="*/ 132 h 132"/>
                <a:gd name="T52" fmla="*/ 14 w 248"/>
                <a:gd name="T53" fmla="*/ 115 h 132"/>
                <a:gd name="T54" fmla="*/ 16 w 248"/>
                <a:gd name="T55" fmla="*/ 118 h 132"/>
                <a:gd name="T56" fmla="*/ 28 w 248"/>
                <a:gd name="T57" fmla="*/ 125 h 132"/>
                <a:gd name="T58" fmla="*/ 28 w 248"/>
                <a:gd name="T59" fmla="*/ 125 h 132"/>
                <a:gd name="T60" fmla="*/ 30 w 248"/>
                <a:gd name="T61" fmla="*/ 125 h 132"/>
                <a:gd name="T62" fmla="*/ 64 w 248"/>
                <a:gd name="T63" fmla="*/ 98 h 132"/>
                <a:gd name="T64" fmla="*/ 94 w 248"/>
                <a:gd name="T65" fmla="*/ 125 h 132"/>
                <a:gd name="T66" fmla="*/ 154 w 248"/>
                <a:gd name="T67" fmla="*/ 125 h 132"/>
                <a:gd name="T68" fmla="*/ 188 w 248"/>
                <a:gd name="T69" fmla="*/ 98 h 132"/>
                <a:gd name="T70" fmla="*/ 218 w 248"/>
                <a:gd name="T71" fmla="*/ 125 h 132"/>
                <a:gd name="T72" fmla="*/ 228 w 248"/>
                <a:gd name="T73" fmla="*/ 125 h 132"/>
                <a:gd name="T74" fmla="*/ 242 w 248"/>
                <a:gd name="T75" fmla="*/ 112 h 132"/>
                <a:gd name="T76" fmla="*/ 241 w 248"/>
                <a:gd name="T77" fmla="*/ 75 h 132"/>
                <a:gd name="T78" fmla="*/ 234 w 248"/>
                <a:gd name="T79" fmla="*/ 61 h 132"/>
                <a:gd name="T80" fmla="*/ 169 w 248"/>
                <a:gd name="T81" fmla="*/ 16 h 132"/>
                <a:gd name="T82" fmla="*/ 136 w 248"/>
                <a:gd name="T83" fmla="*/ 6 h 132"/>
                <a:gd name="T84" fmla="*/ 28 w 248"/>
                <a:gd name="T85" fmla="*/ 6 h 132"/>
                <a:gd name="T86" fmla="*/ 14 w 248"/>
                <a:gd name="T87" fmla="*/ 20 h 132"/>
                <a:gd name="T88" fmla="*/ 14 w 248"/>
                <a:gd name="T89" fmla="*/ 1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8" h="132">
                  <a:moveTo>
                    <a:pt x="28" y="132"/>
                  </a:moveTo>
                  <a:cubicBezTo>
                    <a:pt x="20" y="132"/>
                    <a:pt x="13" y="127"/>
                    <a:pt x="10" y="120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3" y="120"/>
                    <a:pt x="0" y="118"/>
                    <a:pt x="0" y="114"/>
                  </a:cubicBezTo>
                  <a:cubicBezTo>
                    <a:pt x="0" y="111"/>
                    <a:pt x="3" y="108"/>
                    <a:pt x="6" y="108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9"/>
                    <a:pt x="17" y="0"/>
                    <a:pt x="28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9" y="0"/>
                    <a:pt x="162" y="4"/>
                    <a:pt x="172" y="11"/>
                  </a:cubicBezTo>
                  <a:cubicBezTo>
                    <a:pt x="237" y="55"/>
                    <a:pt x="237" y="55"/>
                    <a:pt x="237" y="55"/>
                  </a:cubicBezTo>
                  <a:cubicBezTo>
                    <a:pt x="244" y="60"/>
                    <a:pt x="248" y="67"/>
                    <a:pt x="248" y="75"/>
                  </a:cubicBezTo>
                  <a:cubicBezTo>
                    <a:pt x="248" y="112"/>
                    <a:pt x="248" y="112"/>
                    <a:pt x="248" y="112"/>
                  </a:cubicBezTo>
                  <a:cubicBezTo>
                    <a:pt x="248" y="123"/>
                    <a:pt x="239" y="132"/>
                    <a:pt x="228" y="132"/>
                  </a:cubicBezTo>
                  <a:cubicBezTo>
                    <a:pt x="212" y="132"/>
                    <a:pt x="212" y="132"/>
                    <a:pt x="212" y="132"/>
                  </a:cubicBezTo>
                  <a:cubicBezTo>
                    <a:pt x="212" y="129"/>
                    <a:pt x="212" y="129"/>
                    <a:pt x="212" y="129"/>
                  </a:cubicBezTo>
                  <a:cubicBezTo>
                    <a:pt x="211" y="115"/>
                    <a:pt x="201" y="105"/>
                    <a:pt x="187" y="104"/>
                  </a:cubicBezTo>
                  <a:cubicBezTo>
                    <a:pt x="173" y="103"/>
                    <a:pt x="161" y="114"/>
                    <a:pt x="160" y="129"/>
                  </a:cubicBezTo>
                  <a:cubicBezTo>
                    <a:pt x="160" y="132"/>
                    <a:pt x="160" y="132"/>
                    <a:pt x="160" y="132"/>
                  </a:cubicBezTo>
                  <a:cubicBezTo>
                    <a:pt x="88" y="132"/>
                    <a:pt x="88" y="132"/>
                    <a:pt x="88" y="132"/>
                  </a:cubicBezTo>
                  <a:cubicBezTo>
                    <a:pt x="88" y="129"/>
                    <a:pt x="88" y="129"/>
                    <a:pt x="88" y="129"/>
                  </a:cubicBezTo>
                  <a:cubicBezTo>
                    <a:pt x="87" y="115"/>
                    <a:pt x="77" y="105"/>
                    <a:pt x="63" y="104"/>
                  </a:cubicBezTo>
                  <a:cubicBezTo>
                    <a:pt x="49" y="103"/>
                    <a:pt x="37" y="114"/>
                    <a:pt x="36" y="129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28" y="132"/>
                    <a:pt x="28" y="132"/>
                    <a:pt x="28" y="132"/>
                  </a:cubicBezTo>
                  <a:cubicBezTo>
                    <a:pt x="28" y="132"/>
                    <a:pt x="28" y="132"/>
                    <a:pt x="28" y="132"/>
                  </a:cubicBezTo>
                  <a:close/>
                  <a:moveTo>
                    <a:pt x="14" y="115"/>
                  </a:moveTo>
                  <a:cubicBezTo>
                    <a:pt x="16" y="118"/>
                    <a:pt x="16" y="118"/>
                    <a:pt x="16" y="118"/>
                  </a:cubicBezTo>
                  <a:cubicBezTo>
                    <a:pt x="18" y="122"/>
                    <a:pt x="23" y="125"/>
                    <a:pt x="28" y="125"/>
                  </a:cubicBezTo>
                  <a:cubicBezTo>
                    <a:pt x="28" y="125"/>
                    <a:pt x="28" y="125"/>
                    <a:pt x="28" y="125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2" y="109"/>
                    <a:pt x="47" y="97"/>
                    <a:pt x="64" y="98"/>
                  </a:cubicBezTo>
                  <a:cubicBezTo>
                    <a:pt x="79" y="99"/>
                    <a:pt x="92" y="110"/>
                    <a:pt x="94" y="125"/>
                  </a:cubicBezTo>
                  <a:cubicBezTo>
                    <a:pt x="154" y="125"/>
                    <a:pt x="154" y="125"/>
                    <a:pt x="154" y="125"/>
                  </a:cubicBezTo>
                  <a:cubicBezTo>
                    <a:pt x="156" y="109"/>
                    <a:pt x="171" y="97"/>
                    <a:pt x="188" y="98"/>
                  </a:cubicBezTo>
                  <a:cubicBezTo>
                    <a:pt x="203" y="99"/>
                    <a:pt x="216" y="110"/>
                    <a:pt x="218" y="125"/>
                  </a:cubicBezTo>
                  <a:cubicBezTo>
                    <a:pt x="228" y="125"/>
                    <a:pt x="228" y="125"/>
                    <a:pt x="228" y="125"/>
                  </a:cubicBezTo>
                  <a:cubicBezTo>
                    <a:pt x="235" y="125"/>
                    <a:pt x="242" y="119"/>
                    <a:pt x="242" y="112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69"/>
                    <a:pt x="239" y="64"/>
                    <a:pt x="234" y="61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59" y="10"/>
                    <a:pt x="148" y="6"/>
                    <a:pt x="136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1" y="6"/>
                    <a:pt x="14" y="12"/>
                    <a:pt x="14" y="20"/>
                  </a:cubicBezTo>
                  <a:lnTo>
                    <a:pt x="14" y="115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43" name="Freeform 136">
              <a:extLst/>
            </p:cNvPr>
            <p:cNvSpPr>
              <a:spLocks noEditPoints="1"/>
            </p:cNvSpPr>
            <p:nvPr/>
          </p:nvSpPr>
          <p:spPr bwMode="auto">
            <a:xfrm>
              <a:off x="12917488" y="3124201"/>
              <a:ext cx="261938" cy="195263"/>
            </a:xfrm>
            <a:custGeom>
              <a:avLst/>
              <a:gdLst>
                <a:gd name="T0" fmla="*/ 57 w 65"/>
                <a:gd name="T1" fmla="*/ 48 h 48"/>
                <a:gd name="T2" fmla="*/ 16 w 65"/>
                <a:gd name="T3" fmla="*/ 48 h 48"/>
                <a:gd name="T4" fmla="*/ 0 w 65"/>
                <a:gd name="T5" fmla="*/ 32 h 48"/>
                <a:gd name="T6" fmla="*/ 0 w 65"/>
                <a:gd name="T7" fmla="*/ 9 h 48"/>
                <a:gd name="T8" fmla="*/ 8 w 65"/>
                <a:gd name="T9" fmla="*/ 0 h 48"/>
                <a:gd name="T10" fmla="*/ 8 w 65"/>
                <a:gd name="T11" fmla="*/ 0 h 48"/>
                <a:gd name="T12" fmla="*/ 24 w 65"/>
                <a:gd name="T13" fmla="*/ 5 h 48"/>
                <a:gd name="T14" fmla="*/ 58 w 65"/>
                <a:gd name="T15" fmla="*/ 28 h 48"/>
                <a:gd name="T16" fmla="*/ 65 w 65"/>
                <a:gd name="T17" fmla="*/ 40 h 48"/>
                <a:gd name="T18" fmla="*/ 57 w 65"/>
                <a:gd name="T19" fmla="*/ 48 h 48"/>
                <a:gd name="T20" fmla="*/ 8 w 65"/>
                <a:gd name="T21" fmla="*/ 7 h 48"/>
                <a:gd name="T22" fmla="*/ 6 w 65"/>
                <a:gd name="T23" fmla="*/ 9 h 48"/>
                <a:gd name="T24" fmla="*/ 6 w 65"/>
                <a:gd name="T25" fmla="*/ 32 h 48"/>
                <a:gd name="T26" fmla="*/ 16 w 65"/>
                <a:gd name="T27" fmla="*/ 42 h 48"/>
                <a:gd name="T28" fmla="*/ 57 w 65"/>
                <a:gd name="T29" fmla="*/ 42 h 48"/>
                <a:gd name="T30" fmla="*/ 58 w 65"/>
                <a:gd name="T31" fmla="*/ 40 h 48"/>
                <a:gd name="T32" fmla="*/ 55 w 65"/>
                <a:gd name="T33" fmla="*/ 34 h 48"/>
                <a:gd name="T34" fmla="*/ 20 w 65"/>
                <a:gd name="T35" fmla="*/ 11 h 48"/>
                <a:gd name="T36" fmla="*/ 8 w 65"/>
                <a:gd name="T37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48">
                  <a:moveTo>
                    <a:pt x="57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7" y="48"/>
                    <a:pt x="0" y="41"/>
                    <a:pt x="0" y="3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4" y="0"/>
                    <a:pt x="19" y="2"/>
                    <a:pt x="24" y="5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62" y="31"/>
                    <a:pt x="65" y="36"/>
                    <a:pt x="65" y="40"/>
                  </a:cubicBezTo>
                  <a:cubicBezTo>
                    <a:pt x="65" y="45"/>
                    <a:pt x="61" y="48"/>
                    <a:pt x="57" y="48"/>
                  </a:cubicBezTo>
                  <a:close/>
                  <a:moveTo>
                    <a:pt x="8" y="7"/>
                  </a:moveTo>
                  <a:cubicBezTo>
                    <a:pt x="7" y="7"/>
                    <a:pt x="6" y="8"/>
                    <a:pt x="6" y="9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8"/>
                    <a:pt x="11" y="42"/>
                    <a:pt x="16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8" y="42"/>
                    <a:pt x="58" y="41"/>
                    <a:pt x="58" y="40"/>
                  </a:cubicBezTo>
                  <a:cubicBezTo>
                    <a:pt x="58" y="38"/>
                    <a:pt x="57" y="35"/>
                    <a:pt x="55" y="3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7" y="8"/>
                    <a:pt x="13" y="7"/>
                    <a:pt x="8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44" name="Freeform 137">
              <a:extLst/>
            </p:cNvPr>
            <p:cNvSpPr>
              <a:spLocks/>
            </p:cNvSpPr>
            <p:nvPr/>
          </p:nvSpPr>
          <p:spPr bwMode="auto">
            <a:xfrm>
              <a:off x="12509501" y="3286126"/>
              <a:ext cx="330200" cy="28575"/>
            </a:xfrm>
            <a:custGeom>
              <a:avLst/>
              <a:gdLst>
                <a:gd name="T0" fmla="*/ 79 w 82"/>
                <a:gd name="T1" fmla="*/ 7 h 7"/>
                <a:gd name="T2" fmla="*/ 3 w 82"/>
                <a:gd name="T3" fmla="*/ 7 h 7"/>
                <a:gd name="T4" fmla="*/ 0 w 82"/>
                <a:gd name="T5" fmla="*/ 3 h 7"/>
                <a:gd name="T6" fmla="*/ 3 w 82"/>
                <a:gd name="T7" fmla="*/ 0 h 7"/>
                <a:gd name="T8" fmla="*/ 79 w 82"/>
                <a:gd name="T9" fmla="*/ 0 h 7"/>
                <a:gd name="T10" fmla="*/ 82 w 82"/>
                <a:gd name="T11" fmla="*/ 3 h 7"/>
                <a:gd name="T12" fmla="*/ 79 w 82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">
                  <a:moveTo>
                    <a:pt x="79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1" y="0"/>
                    <a:pt x="82" y="2"/>
                    <a:pt x="82" y="3"/>
                  </a:cubicBezTo>
                  <a:cubicBezTo>
                    <a:pt x="82" y="5"/>
                    <a:pt x="81" y="7"/>
                    <a:pt x="79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45" name="Freeform 138">
              <a:extLst/>
            </p:cNvPr>
            <p:cNvSpPr>
              <a:spLocks noEditPoints="1"/>
            </p:cNvSpPr>
            <p:nvPr/>
          </p:nvSpPr>
          <p:spPr bwMode="auto">
            <a:xfrm>
              <a:off x="12517438" y="3468688"/>
              <a:ext cx="169863" cy="16986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21 w 42"/>
                <a:gd name="T9" fmla="*/ 42 h 42"/>
                <a:gd name="T10" fmla="*/ 21 w 42"/>
                <a:gd name="T11" fmla="*/ 6 h 42"/>
                <a:gd name="T12" fmla="*/ 6 w 42"/>
                <a:gd name="T13" fmla="*/ 21 h 42"/>
                <a:gd name="T14" fmla="*/ 21 w 42"/>
                <a:gd name="T15" fmla="*/ 36 h 42"/>
                <a:gd name="T16" fmla="*/ 36 w 42"/>
                <a:gd name="T17" fmla="*/ 21 h 42"/>
                <a:gd name="T18" fmla="*/ 21 w 42"/>
                <a:gd name="T1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42" y="33"/>
                    <a:pt x="33" y="42"/>
                    <a:pt x="21" y="42"/>
                  </a:cubicBezTo>
                  <a:close/>
                  <a:moveTo>
                    <a:pt x="21" y="6"/>
                  </a:moveTo>
                  <a:cubicBezTo>
                    <a:pt x="13" y="6"/>
                    <a:pt x="6" y="13"/>
                    <a:pt x="6" y="21"/>
                  </a:cubicBezTo>
                  <a:cubicBezTo>
                    <a:pt x="6" y="29"/>
                    <a:pt x="13" y="36"/>
                    <a:pt x="21" y="36"/>
                  </a:cubicBezTo>
                  <a:cubicBezTo>
                    <a:pt x="29" y="36"/>
                    <a:pt x="36" y="29"/>
                    <a:pt x="36" y="21"/>
                  </a:cubicBezTo>
                  <a:cubicBezTo>
                    <a:pt x="36" y="13"/>
                    <a:pt x="29" y="6"/>
                    <a:pt x="21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46" name="Freeform 139">
              <a:extLst/>
            </p:cNvPr>
            <p:cNvSpPr>
              <a:spLocks noEditPoints="1"/>
            </p:cNvSpPr>
            <p:nvPr/>
          </p:nvSpPr>
          <p:spPr bwMode="auto">
            <a:xfrm>
              <a:off x="13017501" y="3468688"/>
              <a:ext cx="169863" cy="16986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21 w 42"/>
                <a:gd name="T9" fmla="*/ 42 h 42"/>
                <a:gd name="T10" fmla="*/ 21 w 42"/>
                <a:gd name="T11" fmla="*/ 6 h 42"/>
                <a:gd name="T12" fmla="*/ 6 w 42"/>
                <a:gd name="T13" fmla="*/ 21 h 42"/>
                <a:gd name="T14" fmla="*/ 21 w 42"/>
                <a:gd name="T15" fmla="*/ 36 h 42"/>
                <a:gd name="T16" fmla="*/ 36 w 42"/>
                <a:gd name="T17" fmla="*/ 21 h 42"/>
                <a:gd name="T18" fmla="*/ 21 w 42"/>
                <a:gd name="T1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42" y="33"/>
                    <a:pt x="33" y="42"/>
                    <a:pt x="21" y="42"/>
                  </a:cubicBezTo>
                  <a:close/>
                  <a:moveTo>
                    <a:pt x="21" y="6"/>
                  </a:moveTo>
                  <a:cubicBezTo>
                    <a:pt x="13" y="6"/>
                    <a:pt x="6" y="13"/>
                    <a:pt x="6" y="21"/>
                  </a:cubicBezTo>
                  <a:cubicBezTo>
                    <a:pt x="6" y="29"/>
                    <a:pt x="13" y="36"/>
                    <a:pt x="21" y="36"/>
                  </a:cubicBezTo>
                  <a:cubicBezTo>
                    <a:pt x="29" y="36"/>
                    <a:pt x="36" y="29"/>
                    <a:pt x="36" y="21"/>
                  </a:cubicBezTo>
                  <a:cubicBezTo>
                    <a:pt x="36" y="13"/>
                    <a:pt x="29" y="6"/>
                    <a:pt x="21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47" name="Groupe 946">
            <a:extLst/>
          </p:cNvPr>
          <p:cNvGrpSpPr/>
          <p:nvPr/>
        </p:nvGrpSpPr>
        <p:grpSpPr>
          <a:xfrm>
            <a:off x="2059029" y="4380730"/>
            <a:ext cx="327500" cy="406657"/>
            <a:chOff x="2525713" y="3957638"/>
            <a:chExt cx="669926" cy="831851"/>
          </a:xfrm>
          <a:solidFill>
            <a:srgbClr val="333333"/>
          </a:solidFill>
        </p:grpSpPr>
        <p:sp>
          <p:nvSpPr>
            <p:cNvPr id="948" name="Freeform 140">
              <a:extLst/>
            </p:cNvPr>
            <p:cNvSpPr>
              <a:spLocks/>
            </p:cNvSpPr>
            <p:nvPr/>
          </p:nvSpPr>
          <p:spPr bwMode="auto">
            <a:xfrm>
              <a:off x="2976563" y="4022726"/>
              <a:ext cx="153988" cy="152400"/>
            </a:xfrm>
            <a:custGeom>
              <a:avLst/>
              <a:gdLst>
                <a:gd name="T0" fmla="*/ 35 w 38"/>
                <a:gd name="T1" fmla="*/ 38 h 38"/>
                <a:gd name="T2" fmla="*/ 11 w 38"/>
                <a:gd name="T3" fmla="*/ 38 h 38"/>
                <a:gd name="T4" fmla="*/ 0 w 38"/>
                <a:gd name="T5" fmla="*/ 27 h 38"/>
                <a:gd name="T6" fmla="*/ 0 w 38"/>
                <a:gd name="T7" fmla="*/ 3 h 38"/>
                <a:gd name="T8" fmla="*/ 3 w 38"/>
                <a:gd name="T9" fmla="*/ 0 h 38"/>
                <a:gd name="T10" fmla="*/ 6 w 38"/>
                <a:gd name="T11" fmla="*/ 3 h 38"/>
                <a:gd name="T12" fmla="*/ 6 w 38"/>
                <a:gd name="T13" fmla="*/ 27 h 38"/>
                <a:gd name="T14" fmla="*/ 11 w 38"/>
                <a:gd name="T15" fmla="*/ 32 h 38"/>
                <a:gd name="T16" fmla="*/ 35 w 38"/>
                <a:gd name="T17" fmla="*/ 32 h 38"/>
                <a:gd name="T18" fmla="*/ 38 w 38"/>
                <a:gd name="T19" fmla="*/ 35 h 38"/>
                <a:gd name="T20" fmla="*/ 35 w 38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38">
                  <a:moveTo>
                    <a:pt x="35" y="38"/>
                  </a:moveTo>
                  <a:cubicBezTo>
                    <a:pt x="11" y="38"/>
                    <a:pt x="11" y="38"/>
                    <a:pt x="11" y="38"/>
                  </a:cubicBezTo>
                  <a:cubicBezTo>
                    <a:pt x="5" y="38"/>
                    <a:pt x="0" y="33"/>
                    <a:pt x="0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30"/>
                    <a:pt x="8" y="32"/>
                    <a:pt x="11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7" y="32"/>
                    <a:pt x="38" y="33"/>
                    <a:pt x="38" y="35"/>
                  </a:cubicBezTo>
                  <a:cubicBezTo>
                    <a:pt x="38" y="37"/>
                    <a:pt x="37" y="38"/>
                    <a:pt x="35" y="3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49" name="Freeform 141">
              <a:extLst/>
            </p:cNvPr>
            <p:cNvSpPr>
              <a:spLocks/>
            </p:cNvSpPr>
            <p:nvPr/>
          </p:nvSpPr>
          <p:spPr bwMode="auto">
            <a:xfrm>
              <a:off x="2525713" y="4070351"/>
              <a:ext cx="539750" cy="719138"/>
            </a:xfrm>
            <a:custGeom>
              <a:avLst/>
              <a:gdLst>
                <a:gd name="T0" fmla="*/ 119 w 134"/>
                <a:gd name="T1" fmla="*/ 178 h 178"/>
                <a:gd name="T2" fmla="*/ 15 w 134"/>
                <a:gd name="T3" fmla="*/ 178 h 178"/>
                <a:gd name="T4" fmla="*/ 0 w 134"/>
                <a:gd name="T5" fmla="*/ 163 h 178"/>
                <a:gd name="T6" fmla="*/ 0 w 134"/>
                <a:gd name="T7" fmla="*/ 15 h 178"/>
                <a:gd name="T8" fmla="*/ 15 w 134"/>
                <a:gd name="T9" fmla="*/ 0 h 178"/>
                <a:gd name="T10" fmla="*/ 19 w 134"/>
                <a:gd name="T11" fmla="*/ 0 h 178"/>
                <a:gd name="T12" fmla="*/ 22 w 134"/>
                <a:gd name="T13" fmla="*/ 3 h 178"/>
                <a:gd name="T14" fmla="*/ 19 w 134"/>
                <a:gd name="T15" fmla="*/ 6 h 178"/>
                <a:gd name="T16" fmla="*/ 15 w 134"/>
                <a:gd name="T17" fmla="*/ 6 h 178"/>
                <a:gd name="T18" fmla="*/ 6 w 134"/>
                <a:gd name="T19" fmla="*/ 15 h 178"/>
                <a:gd name="T20" fmla="*/ 6 w 134"/>
                <a:gd name="T21" fmla="*/ 163 h 178"/>
                <a:gd name="T22" fmla="*/ 15 w 134"/>
                <a:gd name="T23" fmla="*/ 172 h 178"/>
                <a:gd name="T24" fmla="*/ 119 w 134"/>
                <a:gd name="T25" fmla="*/ 172 h 178"/>
                <a:gd name="T26" fmla="*/ 128 w 134"/>
                <a:gd name="T27" fmla="*/ 163 h 178"/>
                <a:gd name="T28" fmla="*/ 131 w 134"/>
                <a:gd name="T29" fmla="*/ 160 h 178"/>
                <a:gd name="T30" fmla="*/ 134 w 134"/>
                <a:gd name="T31" fmla="*/ 163 h 178"/>
                <a:gd name="T32" fmla="*/ 119 w 134"/>
                <a:gd name="T3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78">
                  <a:moveTo>
                    <a:pt x="119" y="178"/>
                  </a:moveTo>
                  <a:cubicBezTo>
                    <a:pt x="15" y="178"/>
                    <a:pt x="15" y="178"/>
                    <a:pt x="15" y="178"/>
                  </a:cubicBezTo>
                  <a:cubicBezTo>
                    <a:pt x="7" y="178"/>
                    <a:pt x="0" y="171"/>
                    <a:pt x="0" y="16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2" y="1"/>
                    <a:pt x="22" y="3"/>
                  </a:cubicBezTo>
                  <a:cubicBezTo>
                    <a:pt x="22" y="5"/>
                    <a:pt x="21" y="6"/>
                    <a:pt x="19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0" y="6"/>
                    <a:pt x="6" y="10"/>
                    <a:pt x="6" y="15"/>
                  </a:cubicBezTo>
                  <a:cubicBezTo>
                    <a:pt x="6" y="163"/>
                    <a:pt x="6" y="163"/>
                    <a:pt x="6" y="163"/>
                  </a:cubicBezTo>
                  <a:cubicBezTo>
                    <a:pt x="6" y="168"/>
                    <a:pt x="10" y="172"/>
                    <a:pt x="15" y="172"/>
                  </a:cubicBezTo>
                  <a:cubicBezTo>
                    <a:pt x="119" y="172"/>
                    <a:pt x="119" y="172"/>
                    <a:pt x="119" y="172"/>
                  </a:cubicBezTo>
                  <a:cubicBezTo>
                    <a:pt x="124" y="172"/>
                    <a:pt x="128" y="168"/>
                    <a:pt x="128" y="163"/>
                  </a:cubicBezTo>
                  <a:cubicBezTo>
                    <a:pt x="128" y="161"/>
                    <a:pt x="129" y="160"/>
                    <a:pt x="131" y="160"/>
                  </a:cubicBezTo>
                  <a:cubicBezTo>
                    <a:pt x="133" y="160"/>
                    <a:pt x="134" y="161"/>
                    <a:pt x="134" y="163"/>
                  </a:cubicBezTo>
                  <a:cubicBezTo>
                    <a:pt x="134" y="171"/>
                    <a:pt x="127" y="178"/>
                    <a:pt x="119" y="17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50" name="Freeform 142">
              <a:extLst/>
            </p:cNvPr>
            <p:cNvSpPr>
              <a:spLocks noEditPoints="1"/>
            </p:cNvSpPr>
            <p:nvPr/>
          </p:nvSpPr>
          <p:spPr bwMode="auto">
            <a:xfrm>
              <a:off x="2654301" y="3957638"/>
              <a:ext cx="541338" cy="719138"/>
            </a:xfrm>
            <a:custGeom>
              <a:avLst/>
              <a:gdLst>
                <a:gd name="T0" fmla="*/ 119 w 134"/>
                <a:gd name="T1" fmla="*/ 178 h 178"/>
                <a:gd name="T2" fmla="*/ 15 w 134"/>
                <a:gd name="T3" fmla="*/ 178 h 178"/>
                <a:gd name="T4" fmla="*/ 0 w 134"/>
                <a:gd name="T5" fmla="*/ 163 h 178"/>
                <a:gd name="T6" fmla="*/ 0 w 134"/>
                <a:gd name="T7" fmla="*/ 15 h 178"/>
                <a:gd name="T8" fmla="*/ 15 w 134"/>
                <a:gd name="T9" fmla="*/ 0 h 178"/>
                <a:gd name="T10" fmla="*/ 86 w 134"/>
                <a:gd name="T11" fmla="*/ 0 h 178"/>
                <a:gd name="T12" fmla="*/ 97 w 134"/>
                <a:gd name="T13" fmla="*/ 4 h 178"/>
                <a:gd name="T14" fmla="*/ 130 w 134"/>
                <a:gd name="T15" fmla="*/ 38 h 178"/>
                <a:gd name="T16" fmla="*/ 134 w 134"/>
                <a:gd name="T17" fmla="*/ 48 h 178"/>
                <a:gd name="T18" fmla="*/ 134 w 134"/>
                <a:gd name="T19" fmla="*/ 163 h 178"/>
                <a:gd name="T20" fmla="*/ 119 w 134"/>
                <a:gd name="T21" fmla="*/ 178 h 178"/>
                <a:gd name="T22" fmla="*/ 15 w 134"/>
                <a:gd name="T23" fmla="*/ 6 h 178"/>
                <a:gd name="T24" fmla="*/ 6 w 134"/>
                <a:gd name="T25" fmla="*/ 15 h 178"/>
                <a:gd name="T26" fmla="*/ 6 w 134"/>
                <a:gd name="T27" fmla="*/ 163 h 178"/>
                <a:gd name="T28" fmla="*/ 15 w 134"/>
                <a:gd name="T29" fmla="*/ 172 h 178"/>
                <a:gd name="T30" fmla="*/ 119 w 134"/>
                <a:gd name="T31" fmla="*/ 172 h 178"/>
                <a:gd name="T32" fmla="*/ 128 w 134"/>
                <a:gd name="T33" fmla="*/ 163 h 178"/>
                <a:gd name="T34" fmla="*/ 128 w 134"/>
                <a:gd name="T35" fmla="*/ 48 h 178"/>
                <a:gd name="T36" fmla="*/ 125 w 134"/>
                <a:gd name="T37" fmla="*/ 42 h 178"/>
                <a:gd name="T38" fmla="*/ 92 w 134"/>
                <a:gd name="T39" fmla="*/ 9 h 178"/>
                <a:gd name="T40" fmla="*/ 86 w 134"/>
                <a:gd name="T41" fmla="*/ 6 h 178"/>
                <a:gd name="T42" fmla="*/ 15 w 134"/>
                <a:gd name="T43" fmla="*/ 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178">
                  <a:moveTo>
                    <a:pt x="119" y="178"/>
                  </a:moveTo>
                  <a:cubicBezTo>
                    <a:pt x="15" y="178"/>
                    <a:pt x="15" y="178"/>
                    <a:pt x="15" y="178"/>
                  </a:cubicBezTo>
                  <a:cubicBezTo>
                    <a:pt x="7" y="178"/>
                    <a:pt x="0" y="171"/>
                    <a:pt x="0" y="16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90" y="0"/>
                    <a:pt x="94" y="1"/>
                    <a:pt x="97" y="4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33" y="40"/>
                    <a:pt x="134" y="44"/>
                    <a:pt x="134" y="48"/>
                  </a:cubicBezTo>
                  <a:cubicBezTo>
                    <a:pt x="134" y="163"/>
                    <a:pt x="134" y="163"/>
                    <a:pt x="134" y="163"/>
                  </a:cubicBezTo>
                  <a:cubicBezTo>
                    <a:pt x="134" y="171"/>
                    <a:pt x="127" y="178"/>
                    <a:pt x="119" y="178"/>
                  </a:cubicBezTo>
                  <a:close/>
                  <a:moveTo>
                    <a:pt x="15" y="6"/>
                  </a:moveTo>
                  <a:cubicBezTo>
                    <a:pt x="10" y="6"/>
                    <a:pt x="6" y="10"/>
                    <a:pt x="6" y="15"/>
                  </a:cubicBezTo>
                  <a:cubicBezTo>
                    <a:pt x="6" y="163"/>
                    <a:pt x="6" y="163"/>
                    <a:pt x="6" y="163"/>
                  </a:cubicBezTo>
                  <a:cubicBezTo>
                    <a:pt x="6" y="168"/>
                    <a:pt x="10" y="172"/>
                    <a:pt x="15" y="172"/>
                  </a:cubicBezTo>
                  <a:cubicBezTo>
                    <a:pt x="119" y="172"/>
                    <a:pt x="119" y="172"/>
                    <a:pt x="119" y="172"/>
                  </a:cubicBezTo>
                  <a:cubicBezTo>
                    <a:pt x="124" y="172"/>
                    <a:pt x="128" y="168"/>
                    <a:pt x="128" y="163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6"/>
                    <a:pt x="127" y="44"/>
                    <a:pt x="125" y="42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7"/>
                    <a:pt x="88" y="6"/>
                    <a:pt x="86" y="6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51" name="Groupe 950">
            <a:extLst/>
          </p:cNvPr>
          <p:cNvGrpSpPr/>
          <p:nvPr/>
        </p:nvGrpSpPr>
        <p:grpSpPr>
          <a:xfrm>
            <a:off x="548967" y="4410221"/>
            <a:ext cx="361645" cy="347675"/>
            <a:chOff x="1257301" y="3937001"/>
            <a:chExt cx="739775" cy="711200"/>
          </a:xfrm>
          <a:solidFill>
            <a:srgbClr val="333333"/>
          </a:solidFill>
        </p:grpSpPr>
        <p:sp>
          <p:nvSpPr>
            <p:cNvPr id="952" name="Freeform 143">
              <a:extLst/>
            </p:cNvPr>
            <p:cNvSpPr>
              <a:spLocks noEditPoints="1"/>
            </p:cNvSpPr>
            <p:nvPr/>
          </p:nvSpPr>
          <p:spPr bwMode="auto">
            <a:xfrm>
              <a:off x="1257301" y="3937001"/>
              <a:ext cx="739775" cy="711200"/>
            </a:xfrm>
            <a:custGeom>
              <a:avLst/>
              <a:gdLst>
                <a:gd name="T0" fmla="*/ 168 w 183"/>
                <a:gd name="T1" fmla="*/ 176 h 176"/>
                <a:gd name="T2" fmla="*/ 16 w 183"/>
                <a:gd name="T3" fmla="*/ 176 h 176"/>
                <a:gd name="T4" fmla="*/ 0 w 183"/>
                <a:gd name="T5" fmla="*/ 161 h 176"/>
                <a:gd name="T6" fmla="*/ 0 w 183"/>
                <a:gd name="T7" fmla="*/ 60 h 176"/>
                <a:gd name="T8" fmla="*/ 10 w 183"/>
                <a:gd name="T9" fmla="*/ 43 h 176"/>
                <a:gd name="T10" fmla="*/ 10 w 183"/>
                <a:gd name="T11" fmla="*/ 43 h 176"/>
                <a:gd name="T12" fmla="*/ 80 w 183"/>
                <a:gd name="T13" fmla="*/ 4 h 176"/>
                <a:gd name="T14" fmla="*/ 103 w 183"/>
                <a:gd name="T15" fmla="*/ 4 h 176"/>
                <a:gd name="T16" fmla="*/ 173 w 183"/>
                <a:gd name="T17" fmla="*/ 43 h 176"/>
                <a:gd name="T18" fmla="*/ 183 w 183"/>
                <a:gd name="T19" fmla="*/ 60 h 176"/>
                <a:gd name="T20" fmla="*/ 183 w 183"/>
                <a:gd name="T21" fmla="*/ 161 h 176"/>
                <a:gd name="T22" fmla="*/ 168 w 183"/>
                <a:gd name="T23" fmla="*/ 176 h 176"/>
                <a:gd name="T24" fmla="*/ 13 w 183"/>
                <a:gd name="T25" fmla="*/ 49 h 176"/>
                <a:gd name="T26" fmla="*/ 7 w 183"/>
                <a:gd name="T27" fmla="*/ 60 h 176"/>
                <a:gd name="T28" fmla="*/ 7 w 183"/>
                <a:gd name="T29" fmla="*/ 161 h 176"/>
                <a:gd name="T30" fmla="*/ 16 w 183"/>
                <a:gd name="T31" fmla="*/ 170 h 176"/>
                <a:gd name="T32" fmla="*/ 168 w 183"/>
                <a:gd name="T33" fmla="*/ 170 h 176"/>
                <a:gd name="T34" fmla="*/ 176 w 183"/>
                <a:gd name="T35" fmla="*/ 161 h 176"/>
                <a:gd name="T36" fmla="*/ 176 w 183"/>
                <a:gd name="T37" fmla="*/ 60 h 176"/>
                <a:gd name="T38" fmla="*/ 170 w 183"/>
                <a:gd name="T39" fmla="*/ 49 h 176"/>
                <a:gd name="T40" fmla="*/ 100 w 183"/>
                <a:gd name="T41" fmla="*/ 9 h 176"/>
                <a:gd name="T42" fmla="*/ 83 w 183"/>
                <a:gd name="T43" fmla="*/ 9 h 176"/>
                <a:gd name="T44" fmla="*/ 13 w 183"/>
                <a:gd name="T45" fmla="*/ 4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3" h="176">
                  <a:moveTo>
                    <a:pt x="168" y="176"/>
                  </a:moveTo>
                  <a:cubicBezTo>
                    <a:pt x="16" y="176"/>
                    <a:pt x="16" y="176"/>
                    <a:pt x="16" y="176"/>
                  </a:cubicBezTo>
                  <a:cubicBezTo>
                    <a:pt x="7" y="176"/>
                    <a:pt x="0" y="169"/>
                    <a:pt x="0" y="161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3"/>
                    <a:pt x="4" y="47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7" y="0"/>
                    <a:pt x="96" y="0"/>
                    <a:pt x="103" y="4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9" y="47"/>
                    <a:pt x="183" y="53"/>
                    <a:pt x="183" y="60"/>
                  </a:cubicBezTo>
                  <a:cubicBezTo>
                    <a:pt x="183" y="161"/>
                    <a:pt x="183" y="161"/>
                    <a:pt x="183" y="161"/>
                  </a:cubicBezTo>
                  <a:cubicBezTo>
                    <a:pt x="183" y="169"/>
                    <a:pt x="176" y="176"/>
                    <a:pt x="168" y="176"/>
                  </a:cubicBezTo>
                  <a:close/>
                  <a:moveTo>
                    <a:pt x="13" y="49"/>
                  </a:moveTo>
                  <a:cubicBezTo>
                    <a:pt x="9" y="51"/>
                    <a:pt x="7" y="55"/>
                    <a:pt x="7" y="60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7" y="166"/>
                    <a:pt x="11" y="170"/>
                    <a:pt x="16" y="170"/>
                  </a:cubicBezTo>
                  <a:cubicBezTo>
                    <a:pt x="168" y="170"/>
                    <a:pt x="168" y="170"/>
                    <a:pt x="168" y="170"/>
                  </a:cubicBezTo>
                  <a:cubicBezTo>
                    <a:pt x="173" y="170"/>
                    <a:pt x="176" y="166"/>
                    <a:pt x="176" y="161"/>
                  </a:cubicBezTo>
                  <a:cubicBezTo>
                    <a:pt x="176" y="60"/>
                    <a:pt x="176" y="60"/>
                    <a:pt x="176" y="60"/>
                  </a:cubicBezTo>
                  <a:cubicBezTo>
                    <a:pt x="176" y="55"/>
                    <a:pt x="174" y="51"/>
                    <a:pt x="170" y="4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5" y="6"/>
                    <a:pt x="88" y="6"/>
                    <a:pt x="83" y="9"/>
                  </a:cubicBezTo>
                  <a:lnTo>
                    <a:pt x="13" y="49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53" name="Freeform 144">
              <a:extLst/>
            </p:cNvPr>
            <p:cNvSpPr>
              <a:spLocks/>
            </p:cNvSpPr>
            <p:nvPr/>
          </p:nvSpPr>
          <p:spPr bwMode="auto">
            <a:xfrm>
              <a:off x="1338263" y="4216401"/>
              <a:ext cx="577850" cy="149225"/>
            </a:xfrm>
            <a:custGeom>
              <a:avLst/>
              <a:gdLst>
                <a:gd name="T0" fmla="*/ 70 w 143"/>
                <a:gd name="T1" fmla="*/ 37 h 37"/>
                <a:gd name="T2" fmla="*/ 2 w 143"/>
                <a:gd name="T3" fmla="*/ 7 h 37"/>
                <a:gd name="T4" fmla="*/ 1 w 143"/>
                <a:gd name="T5" fmla="*/ 3 h 37"/>
                <a:gd name="T6" fmla="*/ 5 w 143"/>
                <a:gd name="T7" fmla="*/ 1 h 37"/>
                <a:gd name="T8" fmla="*/ 70 w 143"/>
                <a:gd name="T9" fmla="*/ 30 h 37"/>
                <a:gd name="T10" fmla="*/ 139 w 143"/>
                <a:gd name="T11" fmla="*/ 5 h 37"/>
                <a:gd name="T12" fmla="*/ 143 w 143"/>
                <a:gd name="T13" fmla="*/ 7 h 37"/>
                <a:gd name="T14" fmla="*/ 141 w 143"/>
                <a:gd name="T15" fmla="*/ 11 h 37"/>
                <a:gd name="T16" fmla="*/ 70 w 143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37">
                  <a:moveTo>
                    <a:pt x="70" y="3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1" y="6"/>
                    <a:pt x="0" y="4"/>
                    <a:pt x="1" y="3"/>
                  </a:cubicBezTo>
                  <a:cubicBezTo>
                    <a:pt x="1" y="1"/>
                    <a:pt x="3" y="0"/>
                    <a:pt x="5" y="1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139" y="5"/>
                    <a:pt x="139" y="5"/>
                    <a:pt x="139" y="5"/>
                  </a:cubicBezTo>
                  <a:cubicBezTo>
                    <a:pt x="140" y="4"/>
                    <a:pt x="142" y="5"/>
                    <a:pt x="143" y="7"/>
                  </a:cubicBezTo>
                  <a:cubicBezTo>
                    <a:pt x="143" y="8"/>
                    <a:pt x="142" y="10"/>
                    <a:pt x="141" y="11"/>
                  </a:cubicBezTo>
                  <a:lnTo>
                    <a:pt x="70" y="3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54" name="Groupe 953">
            <a:extLst/>
          </p:cNvPr>
          <p:cNvGrpSpPr/>
          <p:nvPr/>
        </p:nvGrpSpPr>
        <p:grpSpPr>
          <a:xfrm>
            <a:off x="4999672" y="3121181"/>
            <a:ext cx="437700" cy="375615"/>
            <a:chOff x="11085513" y="2805113"/>
            <a:chExt cx="895350" cy="768351"/>
          </a:xfrm>
          <a:solidFill>
            <a:srgbClr val="333333"/>
          </a:solidFill>
        </p:grpSpPr>
        <p:sp>
          <p:nvSpPr>
            <p:cNvPr id="955" name="Freeform 145">
              <a:extLst/>
            </p:cNvPr>
            <p:cNvSpPr>
              <a:spLocks noEditPoints="1"/>
            </p:cNvSpPr>
            <p:nvPr/>
          </p:nvSpPr>
          <p:spPr bwMode="auto">
            <a:xfrm>
              <a:off x="11295063" y="2967038"/>
              <a:ext cx="185738" cy="122238"/>
            </a:xfrm>
            <a:custGeom>
              <a:avLst/>
              <a:gdLst>
                <a:gd name="T0" fmla="*/ 39 w 46"/>
                <a:gd name="T1" fmla="*/ 30 h 30"/>
                <a:gd name="T2" fmla="*/ 7 w 46"/>
                <a:gd name="T3" fmla="*/ 30 h 30"/>
                <a:gd name="T4" fmla="*/ 0 w 46"/>
                <a:gd name="T5" fmla="*/ 23 h 30"/>
                <a:gd name="T6" fmla="*/ 0 w 46"/>
                <a:gd name="T7" fmla="*/ 7 h 30"/>
                <a:gd name="T8" fmla="*/ 7 w 46"/>
                <a:gd name="T9" fmla="*/ 0 h 30"/>
                <a:gd name="T10" fmla="*/ 39 w 46"/>
                <a:gd name="T11" fmla="*/ 0 h 30"/>
                <a:gd name="T12" fmla="*/ 46 w 46"/>
                <a:gd name="T13" fmla="*/ 7 h 30"/>
                <a:gd name="T14" fmla="*/ 46 w 46"/>
                <a:gd name="T15" fmla="*/ 23 h 30"/>
                <a:gd name="T16" fmla="*/ 39 w 46"/>
                <a:gd name="T17" fmla="*/ 30 h 30"/>
                <a:gd name="T18" fmla="*/ 7 w 46"/>
                <a:gd name="T19" fmla="*/ 6 h 30"/>
                <a:gd name="T20" fmla="*/ 6 w 46"/>
                <a:gd name="T21" fmla="*/ 7 h 30"/>
                <a:gd name="T22" fmla="*/ 6 w 46"/>
                <a:gd name="T23" fmla="*/ 23 h 30"/>
                <a:gd name="T24" fmla="*/ 7 w 46"/>
                <a:gd name="T25" fmla="*/ 24 h 30"/>
                <a:gd name="T26" fmla="*/ 39 w 46"/>
                <a:gd name="T27" fmla="*/ 24 h 30"/>
                <a:gd name="T28" fmla="*/ 40 w 46"/>
                <a:gd name="T29" fmla="*/ 23 h 30"/>
                <a:gd name="T30" fmla="*/ 40 w 46"/>
                <a:gd name="T31" fmla="*/ 7 h 30"/>
                <a:gd name="T32" fmla="*/ 39 w 46"/>
                <a:gd name="T33" fmla="*/ 6 h 30"/>
                <a:gd name="T34" fmla="*/ 7 w 46"/>
                <a:gd name="T3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30">
                  <a:moveTo>
                    <a:pt x="39" y="30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3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3" y="0"/>
                    <a:pt x="46" y="3"/>
                    <a:pt x="46" y="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7"/>
                    <a:pt x="43" y="30"/>
                    <a:pt x="39" y="30"/>
                  </a:cubicBezTo>
                  <a:close/>
                  <a:moveTo>
                    <a:pt x="7" y="6"/>
                  </a:moveTo>
                  <a:cubicBezTo>
                    <a:pt x="7" y="6"/>
                    <a:pt x="6" y="7"/>
                    <a:pt x="6" y="7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7" y="24"/>
                    <a:pt x="7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4"/>
                    <a:pt x="40" y="24"/>
                    <a:pt x="40" y="23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6"/>
                    <a:pt x="39" y="6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56" name="Freeform 146">
              <a:extLst/>
            </p:cNvPr>
            <p:cNvSpPr>
              <a:spLocks noEditPoints="1"/>
            </p:cNvSpPr>
            <p:nvPr/>
          </p:nvSpPr>
          <p:spPr bwMode="auto">
            <a:xfrm>
              <a:off x="11860213" y="2886076"/>
              <a:ext cx="120650" cy="477838"/>
            </a:xfrm>
            <a:custGeom>
              <a:avLst/>
              <a:gdLst>
                <a:gd name="T0" fmla="*/ 15 w 30"/>
                <a:gd name="T1" fmla="*/ 118 h 118"/>
                <a:gd name="T2" fmla="*/ 0 w 30"/>
                <a:gd name="T3" fmla="*/ 103 h 118"/>
                <a:gd name="T4" fmla="*/ 3 w 30"/>
                <a:gd name="T5" fmla="*/ 100 h 118"/>
                <a:gd name="T6" fmla="*/ 6 w 30"/>
                <a:gd name="T7" fmla="*/ 103 h 118"/>
                <a:gd name="T8" fmla="*/ 15 w 30"/>
                <a:gd name="T9" fmla="*/ 112 h 118"/>
                <a:gd name="T10" fmla="*/ 24 w 30"/>
                <a:gd name="T11" fmla="*/ 103 h 118"/>
                <a:gd name="T12" fmla="*/ 15 w 30"/>
                <a:gd name="T13" fmla="*/ 94 h 118"/>
                <a:gd name="T14" fmla="*/ 12 w 30"/>
                <a:gd name="T15" fmla="*/ 91 h 118"/>
                <a:gd name="T16" fmla="*/ 12 w 30"/>
                <a:gd name="T17" fmla="*/ 79 h 118"/>
                <a:gd name="T18" fmla="*/ 15 w 30"/>
                <a:gd name="T19" fmla="*/ 76 h 118"/>
                <a:gd name="T20" fmla="*/ 18 w 30"/>
                <a:gd name="T21" fmla="*/ 79 h 118"/>
                <a:gd name="T22" fmla="*/ 18 w 30"/>
                <a:gd name="T23" fmla="*/ 88 h 118"/>
                <a:gd name="T24" fmla="*/ 30 w 30"/>
                <a:gd name="T25" fmla="*/ 103 h 118"/>
                <a:gd name="T26" fmla="*/ 15 w 30"/>
                <a:gd name="T27" fmla="*/ 118 h 118"/>
                <a:gd name="T28" fmla="*/ 14 w 30"/>
                <a:gd name="T29" fmla="*/ 62 h 118"/>
                <a:gd name="T30" fmla="*/ 11 w 30"/>
                <a:gd name="T31" fmla="*/ 59 h 118"/>
                <a:gd name="T32" fmla="*/ 11 w 30"/>
                <a:gd name="T33" fmla="*/ 3 h 118"/>
                <a:gd name="T34" fmla="*/ 14 w 30"/>
                <a:gd name="T35" fmla="*/ 0 h 118"/>
                <a:gd name="T36" fmla="*/ 18 w 30"/>
                <a:gd name="T37" fmla="*/ 3 h 118"/>
                <a:gd name="T38" fmla="*/ 18 w 30"/>
                <a:gd name="T39" fmla="*/ 59 h 118"/>
                <a:gd name="T40" fmla="*/ 14 w 30"/>
                <a:gd name="T41" fmla="*/ 6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118">
                  <a:moveTo>
                    <a:pt x="15" y="118"/>
                  </a:moveTo>
                  <a:cubicBezTo>
                    <a:pt x="7" y="118"/>
                    <a:pt x="0" y="112"/>
                    <a:pt x="0" y="103"/>
                  </a:cubicBezTo>
                  <a:cubicBezTo>
                    <a:pt x="0" y="101"/>
                    <a:pt x="1" y="100"/>
                    <a:pt x="3" y="100"/>
                  </a:cubicBezTo>
                  <a:cubicBezTo>
                    <a:pt x="5" y="100"/>
                    <a:pt x="6" y="101"/>
                    <a:pt x="6" y="103"/>
                  </a:cubicBezTo>
                  <a:cubicBezTo>
                    <a:pt x="6" y="108"/>
                    <a:pt x="10" y="112"/>
                    <a:pt x="15" y="112"/>
                  </a:cubicBezTo>
                  <a:cubicBezTo>
                    <a:pt x="20" y="112"/>
                    <a:pt x="24" y="108"/>
                    <a:pt x="24" y="103"/>
                  </a:cubicBezTo>
                  <a:cubicBezTo>
                    <a:pt x="24" y="98"/>
                    <a:pt x="20" y="94"/>
                    <a:pt x="15" y="94"/>
                  </a:cubicBezTo>
                  <a:cubicBezTo>
                    <a:pt x="13" y="94"/>
                    <a:pt x="12" y="93"/>
                    <a:pt x="12" y="91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7"/>
                    <a:pt x="13" y="76"/>
                    <a:pt x="15" y="76"/>
                  </a:cubicBezTo>
                  <a:cubicBezTo>
                    <a:pt x="17" y="76"/>
                    <a:pt x="18" y="77"/>
                    <a:pt x="18" y="79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25" y="90"/>
                    <a:pt x="30" y="96"/>
                    <a:pt x="30" y="103"/>
                  </a:cubicBezTo>
                  <a:cubicBezTo>
                    <a:pt x="30" y="112"/>
                    <a:pt x="24" y="118"/>
                    <a:pt x="15" y="118"/>
                  </a:cubicBezTo>
                  <a:close/>
                  <a:moveTo>
                    <a:pt x="14" y="62"/>
                  </a:moveTo>
                  <a:cubicBezTo>
                    <a:pt x="13" y="62"/>
                    <a:pt x="11" y="61"/>
                    <a:pt x="11" y="59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1"/>
                    <a:pt x="13" y="0"/>
                    <a:pt x="14" y="0"/>
                  </a:cubicBezTo>
                  <a:cubicBezTo>
                    <a:pt x="16" y="0"/>
                    <a:pt x="18" y="1"/>
                    <a:pt x="18" y="3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61"/>
                    <a:pt x="16" y="62"/>
                    <a:pt x="14" y="62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57" name="Freeform 147">
              <a:extLst/>
            </p:cNvPr>
            <p:cNvSpPr>
              <a:spLocks noEditPoints="1"/>
            </p:cNvSpPr>
            <p:nvPr/>
          </p:nvSpPr>
          <p:spPr bwMode="auto">
            <a:xfrm>
              <a:off x="11860213" y="3128963"/>
              <a:ext cx="120650" cy="88900"/>
            </a:xfrm>
            <a:custGeom>
              <a:avLst/>
              <a:gdLst>
                <a:gd name="T0" fmla="*/ 23 w 30"/>
                <a:gd name="T1" fmla="*/ 22 h 22"/>
                <a:gd name="T2" fmla="*/ 7 w 30"/>
                <a:gd name="T3" fmla="*/ 22 h 22"/>
                <a:gd name="T4" fmla="*/ 0 w 30"/>
                <a:gd name="T5" fmla="*/ 15 h 22"/>
                <a:gd name="T6" fmla="*/ 0 w 30"/>
                <a:gd name="T7" fmla="*/ 7 h 22"/>
                <a:gd name="T8" fmla="*/ 7 w 30"/>
                <a:gd name="T9" fmla="*/ 0 h 22"/>
                <a:gd name="T10" fmla="*/ 23 w 30"/>
                <a:gd name="T11" fmla="*/ 0 h 22"/>
                <a:gd name="T12" fmla="*/ 30 w 30"/>
                <a:gd name="T13" fmla="*/ 7 h 22"/>
                <a:gd name="T14" fmla="*/ 30 w 30"/>
                <a:gd name="T15" fmla="*/ 15 h 22"/>
                <a:gd name="T16" fmla="*/ 23 w 30"/>
                <a:gd name="T17" fmla="*/ 22 h 22"/>
                <a:gd name="T18" fmla="*/ 7 w 30"/>
                <a:gd name="T19" fmla="*/ 6 h 22"/>
                <a:gd name="T20" fmla="*/ 6 w 30"/>
                <a:gd name="T21" fmla="*/ 7 h 22"/>
                <a:gd name="T22" fmla="*/ 6 w 30"/>
                <a:gd name="T23" fmla="*/ 15 h 22"/>
                <a:gd name="T24" fmla="*/ 7 w 30"/>
                <a:gd name="T25" fmla="*/ 16 h 22"/>
                <a:gd name="T26" fmla="*/ 23 w 30"/>
                <a:gd name="T27" fmla="*/ 16 h 22"/>
                <a:gd name="T28" fmla="*/ 24 w 30"/>
                <a:gd name="T29" fmla="*/ 15 h 22"/>
                <a:gd name="T30" fmla="*/ 24 w 30"/>
                <a:gd name="T31" fmla="*/ 7 h 22"/>
                <a:gd name="T32" fmla="*/ 23 w 30"/>
                <a:gd name="T33" fmla="*/ 6 h 22"/>
                <a:gd name="T34" fmla="*/ 7 w 30"/>
                <a:gd name="T3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22">
                  <a:moveTo>
                    <a:pt x="23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9"/>
                    <a:pt x="0" y="1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3"/>
                    <a:pt x="30" y="7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9"/>
                    <a:pt x="27" y="22"/>
                    <a:pt x="23" y="22"/>
                  </a:cubicBezTo>
                  <a:close/>
                  <a:moveTo>
                    <a:pt x="7" y="6"/>
                  </a:moveTo>
                  <a:cubicBezTo>
                    <a:pt x="7" y="6"/>
                    <a:pt x="6" y="7"/>
                    <a:pt x="6" y="7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6"/>
                    <a:pt x="24" y="16"/>
                    <a:pt x="24" y="1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6"/>
                    <a:pt x="23" y="6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58" name="Freeform 148">
              <a:extLst/>
            </p:cNvPr>
            <p:cNvSpPr>
              <a:spLocks noEditPoints="1"/>
            </p:cNvSpPr>
            <p:nvPr/>
          </p:nvSpPr>
          <p:spPr bwMode="auto">
            <a:xfrm>
              <a:off x="11085513" y="3355976"/>
              <a:ext cx="636588" cy="217488"/>
            </a:xfrm>
            <a:custGeom>
              <a:avLst/>
              <a:gdLst>
                <a:gd name="T0" fmla="*/ 131 w 158"/>
                <a:gd name="T1" fmla="*/ 54 h 54"/>
                <a:gd name="T2" fmla="*/ 27 w 158"/>
                <a:gd name="T3" fmla="*/ 54 h 54"/>
                <a:gd name="T4" fmla="*/ 0 w 158"/>
                <a:gd name="T5" fmla="*/ 27 h 54"/>
                <a:gd name="T6" fmla="*/ 27 w 158"/>
                <a:gd name="T7" fmla="*/ 0 h 54"/>
                <a:gd name="T8" fmla="*/ 131 w 158"/>
                <a:gd name="T9" fmla="*/ 0 h 54"/>
                <a:gd name="T10" fmla="*/ 158 w 158"/>
                <a:gd name="T11" fmla="*/ 27 h 54"/>
                <a:gd name="T12" fmla="*/ 131 w 158"/>
                <a:gd name="T13" fmla="*/ 54 h 54"/>
                <a:gd name="T14" fmla="*/ 27 w 158"/>
                <a:gd name="T15" fmla="*/ 6 h 54"/>
                <a:gd name="T16" fmla="*/ 6 w 158"/>
                <a:gd name="T17" fmla="*/ 27 h 54"/>
                <a:gd name="T18" fmla="*/ 27 w 158"/>
                <a:gd name="T19" fmla="*/ 48 h 54"/>
                <a:gd name="T20" fmla="*/ 131 w 158"/>
                <a:gd name="T21" fmla="*/ 48 h 54"/>
                <a:gd name="T22" fmla="*/ 152 w 158"/>
                <a:gd name="T23" fmla="*/ 27 h 54"/>
                <a:gd name="T24" fmla="*/ 131 w 158"/>
                <a:gd name="T25" fmla="*/ 6 h 54"/>
                <a:gd name="T26" fmla="*/ 27 w 158"/>
                <a:gd name="T27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54">
                  <a:moveTo>
                    <a:pt x="131" y="54"/>
                  </a:moveTo>
                  <a:cubicBezTo>
                    <a:pt x="27" y="54"/>
                    <a:pt x="27" y="54"/>
                    <a:pt x="27" y="54"/>
                  </a:cubicBez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46" y="0"/>
                    <a:pt x="158" y="12"/>
                    <a:pt x="158" y="27"/>
                  </a:cubicBezTo>
                  <a:cubicBezTo>
                    <a:pt x="158" y="42"/>
                    <a:pt x="146" y="54"/>
                    <a:pt x="131" y="54"/>
                  </a:cubicBezTo>
                  <a:close/>
                  <a:moveTo>
                    <a:pt x="27" y="6"/>
                  </a:moveTo>
                  <a:cubicBezTo>
                    <a:pt x="16" y="6"/>
                    <a:pt x="6" y="16"/>
                    <a:pt x="6" y="27"/>
                  </a:cubicBezTo>
                  <a:cubicBezTo>
                    <a:pt x="6" y="39"/>
                    <a:pt x="16" y="48"/>
                    <a:pt x="27" y="48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43" y="48"/>
                    <a:pt x="152" y="39"/>
                    <a:pt x="152" y="27"/>
                  </a:cubicBezTo>
                  <a:cubicBezTo>
                    <a:pt x="152" y="16"/>
                    <a:pt x="143" y="6"/>
                    <a:pt x="131" y="6"/>
                  </a:cubicBezTo>
                  <a:lnTo>
                    <a:pt x="27" y="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59" name="Freeform 149">
              <a:extLst/>
            </p:cNvPr>
            <p:cNvSpPr>
              <a:spLocks noEditPoints="1"/>
            </p:cNvSpPr>
            <p:nvPr/>
          </p:nvSpPr>
          <p:spPr bwMode="auto">
            <a:xfrm>
              <a:off x="11198226" y="2805113"/>
              <a:ext cx="738188" cy="525463"/>
            </a:xfrm>
            <a:custGeom>
              <a:avLst/>
              <a:gdLst>
                <a:gd name="T0" fmla="*/ 91 w 183"/>
                <a:gd name="T1" fmla="*/ 130 h 130"/>
                <a:gd name="T2" fmla="*/ 91 w 183"/>
                <a:gd name="T3" fmla="*/ 130 h 130"/>
                <a:gd name="T4" fmla="*/ 90 w 183"/>
                <a:gd name="T5" fmla="*/ 130 h 130"/>
                <a:gd name="T6" fmla="*/ 90 w 183"/>
                <a:gd name="T7" fmla="*/ 130 h 130"/>
                <a:gd name="T8" fmla="*/ 90 w 183"/>
                <a:gd name="T9" fmla="*/ 130 h 130"/>
                <a:gd name="T10" fmla="*/ 90 w 183"/>
                <a:gd name="T11" fmla="*/ 130 h 130"/>
                <a:gd name="T12" fmla="*/ 90 w 183"/>
                <a:gd name="T13" fmla="*/ 130 h 130"/>
                <a:gd name="T14" fmla="*/ 90 w 183"/>
                <a:gd name="T15" fmla="*/ 130 h 130"/>
                <a:gd name="T16" fmla="*/ 90 w 183"/>
                <a:gd name="T17" fmla="*/ 130 h 130"/>
                <a:gd name="T18" fmla="*/ 90 w 183"/>
                <a:gd name="T19" fmla="*/ 130 h 130"/>
                <a:gd name="T20" fmla="*/ 89 w 183"/>
                <a:gd name="T21" fmla="*/ 130 h 130"/>
                <a:gd name="T22" fmla="*/ 88 w 183"/>
                <a:gd name="T23" fmla="*/ 129 h 130"/>
                <a:gd name="T24" fmla="*/ 88 w 183"/>
                <a:gd name="T25" fmla="*/ 127 h 130"/>
                <a:gd name="T26" fmla="*/ 88 w 183"/>
                <a:gd name="T27" fmla="*/ 127 h 130"/>
                <a:gd name="T28" fmla="*/ 88 w 183"/>
                <a:gd name="T29" fmla="*/ 26 h 130"/>
                <a:gd name="T30" fmla="*/ 81 w 183"/>
                <a:gd name="T31" fmla="*/ 18 h 130"/>
                <a:gd name="T32" fmla="*/ 13 w 183"/>
                <a:gd name="T33" fmla="*/ 18 h 130"/>
                <a:gd name="T34" fmla="*/ 6 w 183"/>
                <a:gd name="T35" fmla="*/ 26 h 130"/>
                <a:gd name="T36" fmla="*/ 6 w 183"/>
                <a:gd name="T37" fmla="*/ 127 h 130"/>
                <a:gd name="T38" fmla="*/ 3 w 183"/>
                <a:gd name="T39" fmla="*/ 130 h 130"/>
                <a:gd name="T40" fmla="*/ 0 w 183"/>
                <a:gd name="T41" fmla="*/ 127 h 130"/>
                <a:gd name="T42" fmla="*/ 0 w 183"/>
                <a:gd name="T43" fmla="*/ 26 h 130"/>
                <a:gd name="T44" fmla="*/ 13 w 183"/>
                <a:gd name="T45" fmla="*/ 12 h 130"/>
                <a:gd name="T46" fmla="*/ 81 w 183"/>
                <a:gd name="T47" fmla="*/ 12 h 130"/>
                <a:gd name="T48" fmla="*/ 94 w 183"/>
                <a:gd name="T49" fmla="*/ 26 h 130"/>
                <a:gd name="T50" fmla="*/ 94 w 183"/>
                <a:gd name="T51" fmla="*/ 65 h 130"/>
                <a:gd name="T52" fmla="*/ 157 w 183"/>
                <a:gd name="T53" fmla="*/ 1 h 130"/>
                <a:gd name="T54" fmla="*/ 159 w 183"/>
                <a:gd name="T55" fmla="*/ 0 h 130"/>
                <a:gd name="T56" fmla="*/ 161 w 183"/>
                <a:gd name="T57" fmla="*/ 1 h 130"/>
                <a:gd name="T58" fmla="*/ 181 w 183"/>
                <a:gd name="T59" fmla="*/ 21 h 130"/>
                <a:gd name="T60" fmla="*/ 182 w 183"/>
                <a:gd name="T61" fmla="*/ 25 h 130"/>
                <a:gd name="T62" fmla="*/ 138 w 183"/>
                <a:gd name="T63" fmla="*/ 77 h 130"/>
                <a:gd name="T64" fmla="*/ 138 w 183"/>
                <a:gd name="T65" fmla="*/ 77 h 130"/>
                <a:gd name="T66" fmla="*/ 94 w 183"/>
                <a:gd name="T67" fmla="*/ 129 h 130"/>
                <a:gd name="T68" fmla="*/ 94 w 183"/>
                <a:gd name="T69" fmla="*/ 129 h 130"/>
                <a:gd name="T70" fmla="*/ 93 w 183"/>
                <a:gd name="T71" fmla="*/ 130 h 130"/>
                <a:gd name="T72" fmla="*/ 91 w 183"/>
                <a:gd name="T73" fmla="*/ 130 h 130"/>
                <a:gd name="T74" fmla="*/ 91 w 183"/>
                <a:gd name="T75" fmla="*/ 130 h 130"/>
                <a:gd name="T76" fmla="*/ 94 w 183"/>
                <a:gd name="T77" fmla="*/ 75 h 130"/>
                <a:gd name="T78" fmla="*/ 94 w 183"/>
                <a:gd name="T79" fmla="*/ 118 h 130"/>
                <a:gd name="T80" fmla="*/ 132 w 183"/>
                <a:gd name="T81" fmla="*/ 74 h 130"/>
                <a:gd name="T82" fmla="*/ 97 w 183"/>
                <a:gd name="T83" fmla="*/ 74 h 130"/>
                <a:gd name="T84" fmla="*/ 96 w 183"/>
                <a:gd name="T85" fmla="*/ 73 h 130"/>
                <a:gd name="T86" fmla="*/ 95 w 183"/>
                <a:gd name="T87" fmla="*/ 74 h 130"/>
                <a:gd name="T88" fmla="*/ 94 w 183"/>
                <a:gd name="T89" fmla="*/ 75 h 130"/>
                <a:gd name="T90" fmla="*/ 102 w 183"/>
                <a:gd name="T91" fmla="*/ 67 h 130"/>
                <a:gd name="T92" fmla="*/ 133 w 183"/>
                <a:gd name="T93" fmla="*/ 67 h 130"/>
                <a:gd name="T94" fmla="*/ 135 w 183"/>
                <a:gd name="T95" fmla="*/ 68 h 130"/>
                <a:gd name="T96" fmla="*/ 155 w 183"/>
                <a:gd name="T97" fmla="*/ 12 h 130"/>
                <a:gd name="T98" fmla="*/ 102 w 183"/>
                <a:gd name="T99" fmla="*/ 67 h 130"/>
                <a:gd name="T100" fmla="*/ 162 w 183"/>
                <a:gd name="T101" fmla="*/ 11 h 130"/>
                <a:gd name="T102" fmla="*/ 145 w 183"/>
                <a:gd name="T103" fmla="*/ 59 h 130"/>
                <a:gd name="T104" fmla="*/ 175 w 183"/>
                <a:gd name="T105" fmla="*/ 23 h 130"/>
                <a:gd name="T106" fmla="*/ 162 w 183"/>
                <a:gd name="T107" fmla="*/ 1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3" h="130">
                  <a:moveTo>
                    <a:pt x="91" y="130"/>
                  </a:moveTo>
                  <a:cubicBezTo>
                    <a:pt x="91" y="130"/>
                    <a:pt x="91" y="130"/>
                    <a:pt x="91" y="130"/>
                  </a:cubicBezTo>
                  <a:cubicBezTo>
                    <a:pt x="91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9" y="129"/>
                    <a:pt x="89" y="129"/>
                    <a:pt x="88" y="129"/>
                  </a:cubicBezTo>
                  <a:cubicBezTo>
                    <a:pt x="88" y="128"/>
                    <a:pt x="88" y="128"/>
                    <a:pt x="88" y="127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2"/>
                    <a:pt x="85" y="18"/>
                    <a:pt x="81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0" y="18"/>
                    <a:pt x="6" y="22"/>
                    <a:pt x="6" y="26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6" y="129"/>
                    <a:pt x="5" y="130"/>
                    <a:pt x="3" y="130"/>
                  </a:cubicBezTo>
                  <a:cubicBezTo>
                    <a:pt x="1" y="130"/>
                    <a:pt x="0" y="129"/>
                    <a:pt x="0" y="1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8"/>
                    <a:pt x="6" y="12"/>
                    <a:pt x="13" y="12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8" y="12"/>
                    <a:pt x="94" y="18"/>
                    <a:pt x="94" y="26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157" y="1"/>
                    <a:pt x="157" y="1"/>
                    <a:pt x="157" y="1"/>
                  </a:cubicBezTo>
                  <a:cubicBezTo>
                    <a:pt x="158" y="0"/>
                    <a:pt x="158" y="0"/>
                    <a:pt x="159" y="0"/>
                  </a:cubicBezTo>
                  <a:cubicBezTo>
                    <a:pt x="160" y="0"/>
                    <a:pt x="161" y="0"/>
                    <a:pt x="161" y="1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183" y="22"/>
                    <a:pt x="183" y="24"/>
                    <a:pt x="182" y="25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3" y="130"/>
                    <a:pt x="93" y="130"/>
                    <a:pt x="93" y="130"/>
                  </a:cubicBezTo>
                  <a:cubicBezTo>
                    <a:pt x="92" y="130"/>
                    <a:pt x="92" y="130"/>
                    <a:pt x="91" y="130"/>
                  </a:cubicBezTo>
                  <a:cubicBezTo>
                    <a:pt x="91" y="130"/>
                    <a:pt x="91" y="130"/>
                    <a:pt x="91" y="130"/>
                  </a:cubicBezTo>
                  <a:close/>
                  <a:moveTo>
                    <a:pt x="94" y="75"/>
                  </a:moveTo>
                  <a:cubicBezTo>
                    <a:pt x="94" y="118"/>
                    <a:pt x="94" y="118"/>
                    <a:pt x="94" y="118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97" y="74"/>
                    <a:pt x="96" y="73"/>
                    <a:pt x="96" y="73"/>
                  </a:cubicBezTo>
                  <a:cubicBezTo>
                    <a:pt x="95" y="74"/>
                    <a:pt x="95" y="74"/>
                    <a:pt x="95" y="74"/>
                  </a:cubicBezTo>
                  <a:cubicBezTo>
                    <a:pt x="95" y="74"/>
                    <a:pt x="95" y="74"/>
                    <a:pt x="94" y="75"/>
                  </a:cubicBezTo>
                  <a:close/>
                  <a:moveTo>
                    <a:pt x="102" y="67"/>
                  </a:moveTo>
                  <a:cubicBezTo>
                    <a:pt x="133" y="67"/>
                    <a:pt x="133" y="67"/>
                    <a:pt x="133" y="67"/>
                  </a:cubicBezTo>
                  <a:cubicBezTo>
                    <a:pt x="134" y="67"/>
                    <a:pt x="134" y="67"/>
                    <a:pt x="135" y="68"/>
                  </a:cubicBezTo>
                  <a:cubicBezTo>
                    <a:pt x="155" y="12"/>
                    <a:pt x="155" y="12"/>
                    <a:pt x="155" y="12"/>
                  </a:cubicBezTo>
                  <a:lnTo>
                    <a:pt x="102" y="67"/>
                  </a:lnTo>
                  <a:close/>
                  <a:moveTo>
                    <a:pt x="162" y="11"/>
                  </a:moveTo>
                  <a:cubicBezTo>
                    <a:pt x="145" y="59"/>
                    <a:pt x="145" y="59"/>
                    <a:pt x="145" y="59"/>
                  </a:cubicBezTo>
                  <a:cubicBezTo>
                    <a:pt x="175" y="23"/>
                    <a:pt x="175" y="23"/>
                    <a:pt x="175" y="23"/>
                  </a:cubicBezTo>
                  <a:lnTo>
                    <a:pt x="162" y="11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60" name="Groupe 959">
            <a:extLst/>
          </p:cNvPr>
          <p:cNvGrpSpPr/>
          <p:nvPr/>
        </p:nvGrpSpPr>
        <p:grpSpPr>
          <a:xfrm>
            <a:off x="6493600" y="3738319"/>
            <a:ext cx="465639" cy="423668"/>
            <a:chOff x="1160463" y="6365876"/>
            <a:chExt cx="933450" cy="849313"/>
          </a:xfrm>
          <a:solidFill>
            <a:srgbClr val="333333"/>
          </a:solidFill>
        </p:grpSpPr>
        <p:sp>
          <p:nvSpPr>
            <p:cNvPr id="961" name="Freeform 150">
              <a:extLst/>
            </p:cNvPr>
            <p:cNvSpPr>
              <a:spLocks noEditPoints="1"/>
            </p:cNvSpPr>
            <p:nvPr/>
          </p:nvSpPr>
          <p:spPr bwMode="auto">
            <a:xfrm>
              <a:off x="1160463" y="6365876"/>
              <a:ext cx="933450" cy="849313"/>
            </a:xfrm>
            <a:custGeom>
              <a:avLst/>
              <a:gdLst>
                <a:gd name="T0" fmla="*/ 192 w 231"/>
                <a:gd name="T1" fmla="*/ 210 h 210"/>
                <a:gd name="T2" fmla="*/ 16 w 231"/>
                <a:gd name="T3" fmla="*/ 210 h 210"/>
                <a:gd name="T4" fmla="*/ 0 w 231"/>
                <a:gd name="T5" fmla="*/ 195 h 210"/>
                <a:gd name="T6" fmla="*/ 0 w 231"/>
                <a:gd name="T7" fmla="*/ 145 h 210"/>
                <a:gd name="T8" fmla="*/ 3 w 231"/>
                <a:gd name="T9" fmla="*/ 133 h 210"/>
                <a:gd name="T10" fmla="*/ 23 w 231"/>
                <a:gd name="T11" fmla="*/ 83 h 210"/>
                <a:gd name="T12" fmla="*/ 24 w 231"/>
                <a:gd name="T13" fmla="*/ 74 h 210"/>
                <a:gd name="T14" fmla="*/ 24 w 231"/>
                <a:gd name="T15" fmla="*/ 15 h 210"/>
                <a:gd name="T16" fmla="*/ 40 w 231"/>
                <a:gd name="T17" fmla="*/ 0 h 210"/>
                <a:gd name="T18" fmla="*/ 216 w 231"/>
                <a:gd name="T19" fmla="*/ 0 h 210"/>
                <a:gd name="T20" fmla="*/ 231 w 231"/>
                <a:gd name="T21" fmla="*/ 15 h 210"/>
                <a:gd name="T22" fmla="*/ 231 w 231"/>
                <a:gd name="T23" fmla="*/ 73 h 210"/>
                <a:gd name="T24" fmla="*/ 228 w 231"/>
                <a:gd name="T25" fmla="*/ 86 h 210"/>
                <a:gd name="T26" fmla="*/ 209 w 231"/>
                <a:gd name="T27" fmla="*/ 135 h 210"/>
                <a:gd name="T28" fmla="*/ 207 w 231"/>
                <a:gd name="T29" fmla="*/ 145 h 210"/>
                <a:gd name="T30" fmla="*/ 207 w 231"/>
                <a:gd name="T31" fmla="*/ 195 h 210"/>
                <a:gd name="T32" fmla="*/ 192 w 231"/>
                <a:gd name="T33" fmla="*/ 210 h 210"/>
                <a:gd name="T34" fmla="*/ 40 w 231"/>
                <a:gd name="T35" fmla="*/ 6 h 210"/>
                <a:gd name="T36" fmla="*/ 31 w 231"/>
                <a:gd name="T37" fmla="*/ 15 h 210"/>
                <a:gd name="T38" fmla="*/ 31 w 231"/>
                <a:gd name="T39" fmla="*/ 74 h 210"/>
                <a:gd name="T40" fmla="*/ 29 w 231"/>
                <a:gd name="T41" fmla="*/ 85 h 210"/>
                <a:gd name="T42" fmla="*/ 9 w 231"/>
                <a:gd name="T43" fmla="*/ 135 h 210"/>
                <a:gd name="T44" fmla="*/ 7 w 231"/>
                <a:gd name="T45" fmla="*/ 145 h 210"/>
                <a:gd name="T46" fmla="*/ 7 w 231"/>
                <a:gd name="T47" fmla="*/ 195 h 210"/>
                <a:gd name="T48" fmla="*/ 16 w 231"/>
                <a:gd name="T49" fmla="*/ 204 h 210"/>
                <a:gd name="T50" fmla="*/ 192 w 231"/>
                <a:gd name="T51" fmla="*/ 204 h 210"/>
                <a:gd name="T52" fmla="*/ 200 w 231"/>
                <a:gd name="T53" fmla="*/ 195 h 210"/>
                <a:gd name="T54" fmla="*/ 200 w 231"/>
                <a:gd name="T55" fmla="*/ 145 h 210"/>
                <a:gd name="T56" fmla="*/ 203 w 231"/>
                <a:gd name="T57" fmla="*/ 133 h 210"/>
                <a:gd name="T58" fmla="*/ 222 w 231"/>
                <a:gd name="T59" fmla="*/ 84 h 210"/>
                <a:gd name="T60" fmla="*/ 224 w 231"/>
                <a:gd name="T61" fmla="*/ 73 h 210"/>
                <a:gd name="T62" fmla="*/ 224 w 231"/>
                <a:gd name="T63" fmla="*/ 15 h 210"/>
                <a:gd name="T64" fmla="*/ 216 w 231"/>
                <a:gd name="T65" fmla="*/ 6 h 210"/>
                <a:gd name="T66" fmla="*/ 40 w 231"/>
                <a:gd name="T67" fmla="*/ 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1" h="210">
                  <a:moveTo>
                    <a:pt x="192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7" y="210"/>
                    <a:pt x="0" y="204"/>
                    <a:pt x="0" y="19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1"/>
                    <a:pt x="1" y="137"/>
                    <a:pt x="3" y="13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4" y="80"/>
                    <a:pt x="24" y="77"/>
                    <a:pt x="24" y="7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7"/>
                    <a:pt x="31" y="0"/>
                    <a:pt x="4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24" y="0"/>
                    <a:pt x="231" y="7"/>
                    <a:pt x="231" y="15"/>
                  </a:cubicBezTo>
                  <a:cubicBezTo>
                    <a:pt x="231" y="73"/>
                    <a:pt x="231" y="73"/>
                    <a:pt x="231" y="73"/>
                  </a:cubicBezTo>
                  <a:cubicBezTo>
                    <a:pt x="231" y="77"/>
                    <a:pt x="230" y="82"/>
                    <a:pt x="228" y="86"/>
                  </a:cubicBezTo>
                  <a:cubicBezTo>
                    <a:pt x="209" y="135"/>
                    <a:pt x="209" y="135"/>
                    <a:pt x="209" y="135"/>
                  </a:cubicBezTo>
                  <a:cubicBezTo>
                    <a:pt x="207" y="138"/>
                    <a:pt x="207" y="141"/>
                    <a:pt x="207" y="145"/>
                  </a:cubicBezTo>
                  <a:cubicBezTo>
                    <a:pt x="207" y="195"/>
                    <a:pt x="207" y="195"/>
                    <a:pt x="207" y="195"/>
                  </a:cubicBezTo>
                  <a:cubicBezTo>
                    <a:pt x="207" y="204"/>
                    <a:pt x="200" y="210"/>
                    <a:pt x="192" y="210"/>
                  </a:cubicBezTo>
                  <a:close/>
                  <a:moveTo>
                    <a:pt x="40" y="6"/>
                  </a:moveTo>
                  <a:cubicBezTo>
                    <a:pt x="35" y="6"/>
                    <a:pt x="31" y="10"/>
                    <a:pt x="31" y="15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31" y="78"/>
                    <a:pt x="30" y="82"/>
                    <a:pt x="29" y="85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7" y="138"/>
                    <a:pt x="7" y="141"/>
                    <a:pt x="7" y="145"/>
                  </a:cubicBezTo>
                  <a:cubicBezTo>
                    <a:pt x="7" y="195"/>
                    <a:pt x="7" y="195"/>
                    <a:pt x="7" y="195"/>
                  </a:cubicBezTo>
                  <a:cubicBezTo>
                    <a:pt x="7" y="200"/>
                    <a:pt x="11" y="204"/>
                    <a:pt x="16" y="204"/>
                  </a:cubicBezTo>
                  <a:cubicBezTo>
                    <a:pt x="192" y="204"/>
                    <a:pt x="192" y="204"/>
                    <a:pt x="192" y="204"/>
                  </a:cubicBezTo>
                  <a:cubicBezTo>
                    <a:pt x="197" y="204"/>
                    <a:pt x="200" y="200"/>
                    <a:pt x="200" y="195"/>
                  </a:cubicBezTo>
                  <a:cubicBezTo>
                    <a:pt x="200" y="145"/>
                    <a:pt x="200" y="145"/>
                    <a:pt x="200" y="145"/>
                  </a:cubicBezTo>
                  <a:cubicBezTo>
                    <a:pt x="200" y="141"/>
                    <a:pt x="201" y="137"/>
                    <a:pt x="203" y="133"/>
                  </a:cubicBezTo>
                  <a:cubicBezTo>
                    <a:pt x="222" y="84"/>
                    <a:pt x="222" y="84"/>
                    <a:pt x="222" y="84"/>
                  </a:cubicBezTo>
                  <a:cubicBezTo>
                    <a:pt x="224" y="80"/>
                    <a:pt x="224" y="77"/>
                    <a:pt x="224" y="73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4" y="10"/>
                    <a:pt x="221" y="6"/>
                    <a:pt x="216" y="6"/>
                  </a:cubicBezTo>
                  <a:lnTo>
                    <a:pt x="40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62" name="Freeform 151">
              <a:extLst/>
            </p:cNvPr>
            <p:cNvSpPr>
              <a:spLocks/>
            </p:cNvSpPr>
            <p:nvPr/>
          </p:nvSpPr>
          <p:spPr bwMode="auto">
            <a:xfrm>
              <a:off x="1484313" y="6786563"/>
              <a:ext cx="319088" cy="201613"/>
            </a:xfrm>
            <a:custGeom>
              <a:avLst/>
              <a:gdLst>
                <a:gd name="T0" fmla="*/ 10 w 79"/>
                <a:gd name="T1" fmla="*/ 50 h 50"/>
                <a:gd name="T2" fmla="*/ 3 w 79"/>
                <a:gd name="T3" fmla="*/ 47 h 50"/>
                <a:gd name="T4" fmla="*/ 0 w 79"/>
                <a:gd name="T5" fmla="*/ 40 h 50"/>
                <a:gd name="T6" fmla="*/ 0 w 79"/>
                <a:gd name="T7" fmla="*/ 3 h 50"/>
                <a:gd name="T8" fmla="*/ 4 w 79"/>
                <a:gd name="T9" fmla="*/ 0 h 50"/>
                <a:gd name="T10" fmla="*/ 7 w 79"/>
                <a:gd name="T11" fmla="*/ 3 h 50"/>
                <a:gd name="T12" fmla="*/ 7 w 79"/>
                <a:gd name="T13" fmla="*/ 40 h 50"/>
                <a:gd name="T14" fmla="*/ 8 w 79"/>
                <a:gd name="T15" fmla="*/ 43 h 50"/>
                <a:gd name="T16" fmla="*/ 10 w 79"/>
                <a:gd name="T17" fmla="*/ 44 h 50"/>
                <a:gd name="T18" fmla="*/ 11 w 79"/>
                <a:gd name="T19" fmla="*/ 44 h 50"/>
                <a:gd name="T20" fmla="*/ 69 w 79"/>
                <a:gd name="T21" fmla="*/ 44 h 50"/>
                <a:gd name="T22" fmla="*/ 72 w 79"/>
                <a:gd name="T23" fmla="*/ 40 h 50"/>
                <a:gd name="T24" fmla="*/ 72 w 79"/>
                <a:gd name="T25" fmla="*/ 3 h 50"/>
                <a:gd name="T26" fmla="*/ 76 w 79"/>
                <a:gd name="T27" fmla="*/ 0 h 50"/>
                <a:gd name="T28" fmla="*/ 79 w 79"/>
                <a:gd name="T29" fmla="*/ 3 h 50"/>
                <a:gd name="T30" fmla="*/ 79 w 79"/>
                <a:gd name="T31" fmla="*/ 40 h 50"/>
                <a:gd name="T32" fmla="*/ 69 w 79"/>
                <a:gd name="T33" fmla="*/ 50 h 50"/>
                <a:gd name="T34" fmla="*/ 11 w 79"/>
                <a:gd name="T35" fmla="*/ 50 h 50"/>
                <a:gd name="T36" fmla="*/ 10 w 79"/>
                <a:gd name="T3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50">
                  <a:moveTo>
                    <a:pt x="10" y="50"/>
                  </a:moveTo>
                  <a:cubicBezTo>
                    <a:pt x="8" y="50"/>
                    <a:pt x="5" y="49"/>
                    <a:pt x="3" y="47"/>
                  </a:cubicBezTo>
                  <a:cubicBezTo>
                    <a:pt x="2" y="46"/>
                    <a:pt x="0" y="43"/>
                    <a:pt x="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1"/>
                    <a:pt x="7" y="42"/>
                    <a:pt x="8" y="43"/>
                  </a:cubicBezTo>
                  <a:cubicBezTo>
                    <a:pt x="9" y="44"/>
                    <a:pt x="10" y="44"/>
                    <a:pt x="1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1" y="44"/>
                    <a:pt x="72" y="42"/>
                    <a:pt x="72" y="40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1"/>
                    <a:pt x="74" y="0"/>
                    <a:pt x="76" y="0"/>
                  </a:cubicBezTo>
                  <a:cubicBezTo>
                    <a:pt x="77" y="0"/>
                    <a:pt x="79" y="1"/>
                    <a:pt x="79" y="3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6"/>
                    <a:pt x="74" y="50"/>
                    <a:pt x="69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0" y="50"/>
                    <a:pt x="10" y="50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63" name="Freeform 152">
              <a:extLst/>
            </p:cNvPr>
            <p:cNvSpPr>
              <a:spLocks/>
            </p:cNvSpPr>
            <p:nvPr/>
          </p:nvSpPr>
          <p:spPr bwMode="auto">
            <a:xfrm>
              <a:off x="1419226" y="6577013"/>
              <a:ext cx="447675" cy="188913"/>
            </a:xfrm>
            <a:custGeom>
              <a:avLst/>
              <a:gdLst>
                <a:gd name="T0" fmla="*/ 108 w 111"/>
                <a:gd name="T1" fmla="*/ 46 h 47"/>
                <a:gd name="T2" fmla="*/ 106 w 111"/>
                <a:gd name="T3" fmla="*/ 46 h 47"/>
                <a:gd name="T4" fmla="*/ 56 w 111"/>
                <a:gd name="T5" fmla="*/ 8 h 47"/>
                <a:gd name="T6" fmla="*/ 55 w 111"/>
                <a:gd name="T7" fmla="*/ 8 h 47"/>
                <a:gd name="T8" fmla="*/ 6 w 111"/>
                <a:gd name="T9" fmla="*/ 46 h 47"/>
                <a:gd name="T10" fmla="*/ 1 w 111"/>
                <a:gd name="T11" fmla="*/ 45 h 47"/>
                <a:gd name="T12" fmla="*/ 2 w 111"/>
                <a:gd name="T13" fmla="*/ 41 h 47"/>
                <a:gd name="T14" fmla="*/ 51 w 111"/>
                <a:gd name="T15" fmla="*/ 2 h 47"/>
                <a:gd name="T16" fmla="*/ 60 w 111"/>
                <a:gd name="T17" fmla="*/ 2 h 47"/>
                <a:gd name="T18" fmla="*/ 110 w 111"/>
                <a:gd name="T19" fmla="*/ 41 h 47"/>
                <a:gd name="T20" fmla="*/ 110 w 111"/>
                <a:gd name="T21" fmla="*/ 45 h 47"/>
                <a:gd name="T22" fmla="*/ 108 w 111"/>
                <a:gd name="T23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47">
                  <a:moveTo>
                    <a:pt x="108" y="46"/>
                  </a:moveTo>
                  <a:cubicBezTo>
                    <a:pt x="107" y="46"/>
                    <a:pt x="106" y="46"/>
                    <a:pt x="106" y="46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7"/>
                    <a:pt x="55" y="7"/>
                    <a:pt x="55" y="8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4" y="47"/>
                    <a:pt x="2" y="46"/>
                    <a:pt x="1" y="45"/>
                  </a:cubicBezTo>
                  <a:cubicBezTo>
                    <a:pt x="0" y="44"/>
                    <a:pt x="0" y="42"/>
                    <a:pt x="2" y="41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4" y="0"/>
                    <a:pt x="57" y="0"/>
                    <a:pt x="60" y="2"/>
                  </a:cubicBezTo>
                  <a:cubicBezTo>
                    <a:pt x="110" y="41"/>
                    <a:pt x="110" y="41"/>
                    <a:pt x="110" y="41"/>
                  </a:cubicBezTo>
                  <a:cubicBezTo>
                    <a:pt x="111" y="42"/>
                    <a:pt x="111" y="44"/>
                    <a:pt x="110" y="45"/>
                  </a:cubicBezTo>
                  <a:cubicBezTo>
                    <a:pt x="110" y="46"/>
                    <a:pt x="109" y="46"/>
                    <a:pt x="108" y="4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64" name="Groupe 963">
            <a:extLst/>
          </p:cNvPr>
          <p:cNvGrpSpPr/>
          <p:nvPr/>
        </p:nvGrpSpPr>
        <p:grpSpPr>
          <a:xfrm>
            <a:off x="4215038" y="3181325"/>
            <a:ext cx="509098" cy="255326"/>
            <a:chOff x="2335213" y="6527801"/>
            <a:chExt cx="1041400" cy="522288"/>
          </a:xfrm>
          <a:solidFill>
            <a:srgbClr val="333333"/>
          </a:solidFill>
        </p:grpSpPr>
        <p:sp>
          <p:nvSpPr>
            <p:cNvPr id="965" name="Freeform 153">
              <a:extLst/>
            </p:cNvPr>
            <p:cNvSpPr>
              <a:spLocks noEditPoints="1"/>
            </p:cNvSpPr>
            <p:nvPr/>
          </p:nvSpPr>
          <p:spPr bwMode="auto">
            <a:xfrm>
              <a:off x="2335213" y="6527801"/>
              <a:ext cx="1041400" cy="460375"/>
            </a:xfrm>
            <a:custGeom>
              <a:avLst/>
              <a:gdLst>
                <a:gd name="T0" fmla="*/ 25 w 258"/>
                <a:gd name="T1" fmla="*/ 114 h 114"/>
                <a:gd name="T2" fmla="*/ 6 w 258"/>
                <a:gd name="T3" fmla="*/ 99 h 114"/>
                <a:gd name="T4" fmla="*/ 4 w 258"/>
                <a:gd name="T5" fmla="*/ 93 h 114"/>
                <a:gd name="T6" fmla="*/ 8 w 258"/>
                <a:gd name="T7" fmla="*/ 48 h 114"/>
                <a:gd name="T8" fmla="*/ 21 w 258"/>
                <a:gd name="T9" fmla="*/ 23 h 114"/>
                <a:gd name="T10" fmla="*/ 51 w 258"/>
                <a:gd name="T11" fmla="*/ 3 h 114"/>
                <a:gd name="T12" fmla="*/ 103 w 258"/>
                <a:gd name="T13" fmla="*/ 1 h 114"/>
                <a:gd name="T14" fmla="*/ 220 w 258"/>
                <a:gd name="T15" fmla="*/ 48 h 114"/>
                <a:gd name="T16" fmla="*/ 245 w 258"/>
                <a:gd name="T17" fmla="*/ 56 h 114"/>
                <a:gd name="T18" fmla="*/ 258 w 258"/>
                <a:gd name="T19" fmla="*/ 74 h 114"/>
                <a:gd name="T20" fmla="*/ 258 w 258"/>
                <a:gd name="T21" fmla="*/ 86 h 114"/>
                <a:gd name="T22" fmla="*/ 231 w 258"/>
                <a:gd name="T23" fmla="*/ 113 h 114"/>
                <a:gd name="T24" fmla="*/ 217 w 258"/>
                <a:gd name="T25" fmla="*/ 113 h 114"/>
                <a:gd name="T26" fmla="*/ 214 w 258"/>
                <a:gd name="T27" fmla="*/ 110 h 114"/>
                <a:gd name="T28" fmla="*/ 185 w 258"/>
                <a:gd name="T29" fmla="*/ 81 h 114"/>
                <a:gd name="T30" fmla="*/ 156 w 258"/>
                <a:gd name="T31" fmla="*/ 110 h 114"/>
                <a:gd name="T32" fmla="*/ 153 w 258"/>
                <a:gd name="T33" fmla="*/ 113 h 114"/>
                <a:gd name="T34" fmla="*/ 93 w 258"/>
                <a:gd name="T35" fmla="*/ 113 h 114"/>
                <a:gd name="T36" fmla="*/ 90 w 258"/>
                <a:gd name="T37" fmla="*/ 110 h 114"/>
                <a:gd name="T38" fmla="*/ 61 w 258"/>
                <a:gd name="T39" fmla="*/ 81 h 114"/>
                <a:gd name="T40" fmla="*/ 32 w 258"/>
                <a:gd name="T41" fmla="*/ 110 h 114"/>
                <a:gd name="T42" fmla="*/ 30 w 258"/>
                <a:gd name="T43" fmla="*/ 113 h 114"/>
                <a:gd name="T44" fmla="*/ 25 w 258"/>
                <a:gd name="T45" fmla="*/ 114 h 114"/>
                <a:gd name="T46" fmla="*/ 220 w 258"/>
                <a:gd name="T47" fmla="*/ 110 h 114"/>
                <a:gd name="T48" fmla="*/ 220 w 258"/>
                <a:gd name="T49" fmla="*/ 110 h 114"/>
                <a:gd name="T50" fmla="*/ 108 w 258"/>
                <a:gd name="T51" fmla="*/ 7 h 114"/>
                <a:gd name="T52" fmla="*/ 103 w 258"/>
                <a:gd name="T53" fmla="*/ 8 h 114"/>
                <a:gd name="T54" fmla="*/ 51 w 258"/>
                <a:gd name="T55" fmla="*/ 9 h 114"/>
                <a:gd name="T56" fmla="*/ 26 w 258"/>
                <a:gd name="T57" fmla="*/ 25 h 114"/>
                <a:gd name="T58" fmla="*/ 14 w 258"/>
                <a:gd name="T59" fmla="*/ 51 h 114"/>
                <a:gd name="T60" fmla="*/ 10 w 258"/>
                <a:gd name="T61" fmla="*/ 91 h 114"/>
                <a:gd name="T62" fmla="*/ 12 w 258"/>
                <a:gd name="T63" fmla="*/ 97 h 114"/>
                <a:gd name="T64" fmla="*/ 26 w 258"/>
                <a:gd name="T65" fmla="*/ 107 h 114"/>
                <a:gd name="T66" fmla="*/ 61 w 258"/>
                <a:gd name="T67" fmla="*/ 75 h 114"/>
                <a:gd name="T68" fmla="*/ 96 w 258"/>
                <a:gd name="T69" fmla="*/ 107 h 114"/>
                <a:gd name="T70" fmla="*/ 150 w 258"/>
                <a:gd name="T71" fmla="*/ 107 h 114"/>
                <a:gd name="T72" fmla="*/ 185 w 258"/>
                <a:gd name="T73" fmla="*/ 75 h 114"/>
                <a:gd name="T74" fmla="*/ 220 w 258"/>
                <a:gd name="T75" fmla="*/ 107 h 114"/>
                <a:gd name="T76" fmla="*/ 231 w 258"/>
                <a:gd name="T77" fmla="*/ 107 h 114"/>
                <a:gd name="T78" fmla="*/ 252 w 258"/>
                <a:gd name="T79" fmla="*/ 86 h 114"/>
                <a:gd name="T80" fmla="*/ 252 w 258"/>
                <a:gd name="T81" fmla="*/ 74 h 114"/>
                <a:gd name="T82" fmla="*/ 243 w 258"/>
                <a:gd name="T83" fmla="*/ 62 h 114"/>
                <a:gd name="T84" fmla="*/ 217 w 258"/>
                <a:gd name="T85" fmla="*/ 54 h 114"/>
                <a:gd name="T86" fmla="*/ 216 w 258"/>
                <a:gd name="T87" fmla="*/ 53 h 114"/>
                <a:gd name="T88" fmla="*/ 108 w 258"/>
                <a:gd name="T89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8" h="114">
                  <a:moveTo>
                    <a:pt x="25" y="114"/>
                  </a:moveTo>
                  <a:cubicBezTo>
                    <a:pt x="16" y="114"/>
                    <a:pt x="8" y="108"/>
                    <a:pt x="6" y="99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78"/>
                    <a:pt x="1" y="62"/>
                    <a:pt x="8" y="48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6" y="11"/>
                    <a:pt x="38" y="3"/>
                    <a:pt x="51" y="3"/>
                  </a:cubicBezTo>
                  <a:cubicBezTo>
                    <a:pt x="103" y="1"/>
                    <a:pt x="103" y="1"/>
                    <a:pt x="103" y="1"/>
                  </a:cubicBezTo>
                  <a:cubicBezTo>
                    <a:pt x="147" y="0"/>
                    <a:pt x="189" y="17"/>
                    <a:pt x="220" y="48"/>
                  </a:cubicBezTo>
                  <a:cubicBezTo>
                    <a:pt x="245" y="56"/>
                    <a:pt x="245" y="56"/>
                    <a:pt x="245" y="56"/>
                  </a:cubicBezTo>
                  <a:cubicBezTo>
                    <a:pt x="253" y="58"/>
                    <a:pt x="258" y="65"/>
                    <a:pt x="258" y="74"/>
                  </a:cubicBezTo>
                  <a:cubicBezTo>
                    <a:pt x="258" y="86"/>
                    <a:pt x="258" y="86"/>
                    <a:pt x="258" y="86"/>
                  </a:cubicBezTo>
                  <a:cubicBezTo>
                    <a:pt x="258" y="101"/>
                    <a:pt x="246" y="113"/>
                    <a:pt x="231" y="113"/>
                  </a:cubicBezTo>
                  <a:cubicBezTo>
                    <a:pt x="217" y="113"/>
                    <a:pt x="217" y="113"/>
                    <a:pt x="217" y="113"/>
                  </a:cubicBezTo>
                  <a:cubicBezTo>
                    <a:pt x="215" y="113"/>
                    <a:pt x="214" y="112"/>
                    <a:pt x="214" y="110"/>
                  </a:cubicBezTo>
                  <a:cubicBezTo>
                    <a:pt x="214" y="96"/>
                    <a:pt x="202" y="81"/>
                    <a:pt x="185" y="81"/>
                  </a:cubicBezTo>
                  <a:cubicBezTo>
                    <a:pt x="168" y="81"/>
                    <a:pt x="156" y="96"/>
                    <a:pt x="156" y="110"/>
                  </a:cubicBezTo>
                  <a:cubicBezTo>
                    <a:pt x="156" y="112"/>
                    <a:pt x="155" y="113"/>
                    <a:pt x="153" y="113"/>
                  </a:cubicBezTo>
                  <a:cubicBezTo>
                    <a:pt x="93" y="113"/>
                    <a:pt x="93" y="113"/>
                    <a:pt x="93" y="113"/>
                  </a:cubicBezTo>
                  <a:cubicBezTo>
                    <a:pt x="91" y="113"/>
                    <a:pt x="90" y="112"/>
                    <a:pt x="90" y="110"/>
                  </a:cubicBezTo>
                  <a:cubicBezTo>
                    <a:pt x="90" y="96"/>
                    <a:pt x="78" y="81"/>
                    <a:pt x="61" y="81"/>
                  </a:cubicBezTo>
                  <a:cubicBezTo>
                    <a:pt x="44" y="81"/>
                    <a:pt x="32" y="96"/>
                    <a:pt x="32" y="110"/>
                  </a:cubicBezTo>
                  <a:cubicBezTo>
                    <a:pt x="32" y="112"/>
                    <a:pt x="31" y="113"/>
                    <a:pt x="30" y="113"/>
                  </a:cubicBezTo>
                  <a:cubicBezTo>
                    <a:pt x="28" y="114"/>
                    <a:pt x="27" y="114"/>
                    <a:pt x="25" y="114"/>
                  </a:cubicBezTo>
                  <a:close/>
                  <a:moveTo>
                    <a:pt x="220" y="110"/>
                  </a:moveTo>
                  <a:cubicBezTo>
                    <a:pt x="220" y="110"/>
                    <a:pt x="220" y="110"/>
                    <a:pt x="220" y="110"/>
                  </a:cubicBezTo>
                  <a:close/>
                  <a:moveTo>
                    <a:pt x="108" y="7"/>
                  </a:moveTo>
                  <a:cubicBezTo>
                    <a:pt x="106" y="7"/>
                    <a:pt x="105" y="7"/>
                    <a:pt x="103" y="8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41" y="10"/>
                    <a:pt x="31" y="16"/>
                    <a:pt x="26" y="25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8" y="63"/>
                    <a:pt x="6" y="78"/>
                    <a:pt x="10" y="91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4" y="104"/>
                    <a:pt x="20" y="108"/>
                    <a:pt x="26" y="107"/>
                  </a:cubicBezTo>
                  <a:cubicBezTo>
                    <a:pt x="27" y="91"/>
                    <a:pt x="41" y="75"/>
                    <a:pt x="61" y="75"/>
                  </a:cubicBezTo>
                  <a:cubicBezTo>
                    <a:pt x="81" y="75"/>
                    <a:pt x="94" y="91"/>
                    <a:pt x="96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2" y="91"/>
                    <a:pt x="165" y="75"/>
                    <a:pt x="185" y="75"/>
                  </a:cubicBezTo>
                  <a:cubicBezTo>
                    <a:pt x="205" y="75"/>
                    <a:pt x="218" y="91"/>
                    <a:pt x="220" y="107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42" y="107"/>
                    <a:pt x="252" y="98"/>
                    <a:pt x="252" y="86"/>
                  </a:cubicBezTo>
                  <a:cubicBezTo>
                    <a:pt x="252" y="74"/>
                    <a:pt x="252" y="74"/>
                    <a:pt x="252" y="74"/>
                  </a:cubicBezTo>
                  <a:cubicBezTo>
                    <a:pt x="252" y="68"/>
                    <a:pt x="248" y="63"/>
                    <a:pt x="243" y="62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17" y="54"/>
                    <a:pt x="216" y="54"/>
                    <a:pt x="216" y="53"/>
                  </a:cubicBezTo>
                  <a:cubicBezTo>
                    <a:pt x="188" y="24"/>
                    <a:pt x="149" y="7"/>
                    <a:pt x="108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66" name="Freeform 154">
              <a:extLst/>
            </p:cNvPr>
            <p:cNvSpPr>
              <a:spLocks noEditPoints="1"/>
            </p:cNvSpPr>
            <p:nvPr/>
          </p:nvSpPr>
          <p:spPr bwMode="auto">
            <a:xfrm>
              <a:off x="2505076" y="6896101"/>
              <a:ext cx="153988" cy="153988"/>
            </a:xfrm>
            <a:custGeom>
              <a:avLst/>
              <a:gdLst>
                <a:gd name="T0" fmla="*/ 19 w 38"/>
                <a:gd name="T1" fmla="*/ 38 h 38"/>
                <a:gd name="T2" fmla="*/ 0 w 38"/>
                <a:gd name="T3" fmla="*/ 19 h 38"/>
                <a:gd name="T4" fmla="*/ 19 w 38"/>
                <a:gd name="T5" fmla="*/ 0 h 38"/>
                <a:gd name="T6" fmla="*/ 38 w 38"/>
                <a:gd name="T7" fmla="*/ 19 h 38"/>
                <a:gd name="T8" fmla="*/ 19 w 38"/>
                <a:gd name="T9" fmla="*/ 38 h 38"/>
                <a:gd name="T10" fmla="*/ 19 w 38"/>
                <a:gd name="T11" fmla="*/ 6 h 38"/>
                <a:gd name="T12" fmla="*/ 6 w 38"/>
                <a:gd name="T13" fmla="*/ 19 h 38"/>
                <a:gd name="T14" fmla="*/ 19 w 38"/>
                <a:gd name="T15" fmla="*/ 32 h 38"/>
                <a:gd name="T16" fmla="*/ 32 w 38"/>
                <a:gd name="T17" fmla="*/ 19 h 38"/>
                <a:gd name="T18" fmla="*/ 19 w 38"/>
                <a:gd name="T19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8">
                  <a:moveTo>
                    <a:pt x="19" y="38"/>
                  </a:moveTo>
                  <a:cubicBezTo>
                    <a:pt x="8" y="38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30" y="0"/>
                    <a:pt x="38" y="8"/>
                    <a:pt x="38" y="19"/>
                  </a:cubicBezTo>
                  <a:cubicBezTo>
                    <a:pt x="38" y="30"/>
                    <a:pt x="30" y="38"/>
                    <a:pt x="19" y="38"/>
                  </a:cubicBezTo>
                  <a:close/>
                  <a:moveTo>
                    <a:pt x="19" y="6"/>
                  </a:moveTo>
                  <a:cubicBezTo>
                    <a:pt x="12" y="6"/>
                    <a:pt x="6" y="12"/>
                    <a:pt x="6" y="19"/>
                  </a:cubicBezTo>
                  <a:cubicBezTo>
                    <a:pt x="6" y="26"/>
                    <a:pt x="12" y="32"/>
                    <a:pt x="19" y="32"/>
                  </a:cubicBezTo>
                  <a:cubicBezTo>
                    <a:pt x="26" y="32"/>
                    <a:pt x="32" y="26"/>
                    <a:pt x="32" y="19"/>
                  </a:cubicBezTo>
                  <a:cubicBezTo>
                    <a:pt x="32" y="12"/>
                    <a:pt x="26" y="6"/>
                    <a:pt x="19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67" name="Freeform 155">
              <a:extLst/>
            </p:cNvPr>
            <p:cNvSpPr>
              <a:spLocks noEditPoints="1"/>
            </p:cNvSpPr>
            <p:nvPr/>
          </p:nvSpPr>
          <p:spPr bwMode="auto">
            <a:xfrm>
              <a:off x="3005138" y="6896101"/>
              <a:ext cx="153988" cy="153988"/>
            </a:xfrm>
            <a:custGeom>
              <a:avLst/>
              <a:gdLst>
                <a:gd name="T0" fmla="*/ 19 w 38"/>
                <a:gd name="T1" fmla="*/ 38 h 38"/>
                <a:gd name="T2" fmla="*/ 0 w 38"/>
                <a:gd name="T3" fmla="*/ 19 h 38"/>
                <a:gd name="T4" fmla="*/ 19 w 38"/>
                <a:gd name="T5" fmla="*/ 0 h 38"/>
                <a:gd name="T6" fmla="*/ 38 w 38"/>
                <a:gd name="T7" fmla="*/ 19 h 38"/>
                <a:gd name="T8" fmla="*/ 19 w 38"/>
                <a:gd name="T9" fmla="*/ 38 h 38"/>
                <a:gd name="T10" fmla="*/ 19 w 38"/>
                <a:gd name="T11" fmla="*/ 6 h 38"/>
                <a:gd name="T12" fmla="*/ 6 w 38"/>
                <a:gd name="T13" fmla="*/ 19 h 38"/>
                <a:gd name="T14" fmla="*/ 19 w 38"/>
                <a:gd name="T15" fmla="*/ 32 h 38"/>
                <a:gd name="T16" fmla="*/ 32 w 38"/>
                <a:gd name="T17" fmla="*/ 19 h 38"/>
                <a:gd name="T18" fmla="*/ 19 w 38"/>
                <a:gd name="T19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8">
                  <a:moveTo>
                    <a:pt x="19" y="38"/>
                  </a:moveTo>
                  <a:cubicBezTo>
                    <a:pt x="8" y="38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30" y="0"/>
                    <a:pt x="38" y="8"/>
                    <a:pt x="38" y="19"/>
                  </a:cubicBezTo>
                  <a:cubicBezTo>
                    <a:pt x="38" y="30"/>
                    <a:pt x="30" y="38"/>
                    <a:pt x="19" y="38"/>
                  </a:cubicBezTo>
                  <a:close/>
                  <a:moveTo>
                    <a:pt x="19" y="6"/>
                  </a:moveTo>
                  <a:cubicBezTo>
                    <a:pt x="12" y="6"/>
                    <a:pt x="6" y="12"/>
                    <a:pt x="6" y="19"/>
                  </a:cubicBezTo>
                  <a:cubicBezTo>
                    <a:pt x="6" y="26"/>
                    <a:pt x="12" y="32"/>
                    <a:pt x="19" y="32"/>
                  </a:cubicBezTo>
                  <a:cubicBezTo>
                    <a:pt x="26" y="32"/>
                    <a:pt x="32" y="26"/>
                    <a:pt x="32" y="19"/>
                  </a:cubicBezTo>
                  <a:cubicBezTo>
                    <a:pt x="32" y="12"/>
                    <a:pt x="26" y="6"/>
                    <a:pt x="19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968" name="Freeform 156">
              <a:extLst/>
            </p:cNvPr>
            <p:cNvSpPr>
              <a:spLocks/>
            </p:cNvSpPr>
            <p:nvPr/>
          </p:nvSpPr>
          <p:spPr bwMode="auto">
            <a:xfrm>
              <a:off x="2570163" y="6604001"/>
              <a:ext cx="539750" cy="150813"/>
            </a:xfrm>
            <a:custGeom>
              <a:avLst/>
              <a:gdLst>
                <a:gd name="T0" fmla="*/ 131 w 134"/>
                <a:gd name="T1" fmla="*/ 37 h 37"/>
                <a:gd name="T2" fmla="*/ 3 w 134"/>
                <a:gd name="T3" fmla="*/ 37 h 37"/>
                <a:gd name="T4" fmla="*/ 0 w 134"/>
                <a:gd name="T5" fmla="*/ 34 h 37"/>
                <a:gd name="T6" fmla="*/ 3 w 134"/>
                <a:gd name="T7" fmla="*/ 31 h 37"/>
                <a:gd name="T8" fmla="*/ 63 w 134"/>
                <a:gd name="T9" fmla="*/ 31 h 37"/>
                <a:gd name="T10" fmla="*/ 63 w 134"/>
                <a:gd name="T11" fmla="*/ 3 h 37"/>
                <a:gd name="T12" fmla="*/ 66 w 134"/>
                <a:gd name="T13" fmla="*/ 0 h 37"/>
                <a:gd name="T14" fmla="*/ 69 w 134"/>
                <a:gd name="T15" fmla="*/ 3 h 37"/>
                <a:gd name="T16" fmla="*/ 69 w 134"/>
                <a:gd name="T17" fmla="*/ 31 h 37"/>
                <a:gd name="T18" fmla="*/ 131 w 134"/>
                <a:gd name="T19" fmla="*/ 31 h 37"/>
                <a:gd name="T20" fmla="*/ 134 w 134"/>
                <a:gd name="T21" fmla="*/ 34 h 37"/>
                <a:gd name="T22" fmla="*/ 131 w 134"/>
                <a:gd name="T2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37">
                  <a:moveTo>
                    <a:pt x="131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1" y="37"/>
                    <a:pt x="0" y="36"/>
                    <a:pt x="0" y="34"/>
                  </a:cubicBezTo>
                  <a:cubicBezTo>
                    <a:pt x="0" y="32"/>
                    <a:pt x="1" y="31"/>
                    <a:pt x="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1"/>
                    <a:pt x="64" y="0"/>
                    <a:pt x="66" y="0"/>
                  </a:cubicBezTo>
                  <a:cubicBezTo>
                    <a:pt x="68" y="0"/>
                    <a:pt x="69" y="1"/>
                    <a:pt x="69" y="3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3" y="31"/>
                    <a:pt x="134" y="32"/>
                    <a:pt x="134" y="34"/>
                  </a:cubicBezTo>
                  <a:cubicBezTo>
                    <a:pt x="134" y="36"/>
                    <a:pt x="133" y="37"/>
                    <a:pt x="131" y="3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69" name="Groupe 968">
            <a:extLst/>
          </p:cNvPr>
          <p:cNvGrpSpPr/>
          <p:nvPr/>
        </p:nvGrpSpPr>
        <p:grpSpPr>
          <a:xfrm>
            <a:off x="8016872" y="3771579"/>
            <a:ext cx="368234" cy="357147"/>
            <a:chOff x="3719513" y="6430963"/>
            <a:chExt cx="738188" cy="715963"/>
          </a:xfrm>
          <a:solidFill>
            <a:srgbClr val="003C82"/>
          </a:solidFill>
        </p:grpSpPr>
        <p:sp>
          <p:nvSpPr>
            <p:cNvPr id="970" name="Freeform 157">
              <a:extLst/>
            </p:cNvPr>
            <p:cNvSpPr>
              <a:spLocks noEditPoints="1"/>
            </p:cNvSpPr>
            <p:nvPr/>
          </p:nvSpPr>
          <p:spPr bwMode="auto">
            <a:xfrm>
              <a:off x="3719513" y="6430963"/>
              <a:ext cx="738188" cy="715963"/>
            </a:xfrm>
            <a:custGeom>
              <a:avLst/>
              <a:gdLst>
                <a:gd name="T0" fmla="*/ 168 w 183"/>
                <a:gd name="T1" fmla="*/ 177 h 177"/>
                <a:gd name="T2" fmla="*/ 16 w 183"/>
                <a:gd name="T3" fmla="*/ 177 h 177"/>
                <a:gd name="T4" fmla="*/ 0 w 183"/>
                <a:gd name="T5" fmla="*/ 162 h 177"/>
                <a:gd name="T6" fmla="*/ 0 w 183"/>
                <a:gd name="T7" fmla="*/ 61 h 177"/>
                <a:gd name="T8" fmla="*/ 10 w 183"/>
                <a:gd name="T9" fmla="*/ 44 h 177"/>
                <a:gd name="T10" fmla="*/ 10 w 183"/>
                <a:gd name="T11" fmla="*/ 44 h 177"/>
                <a:gd name="T12" fmla="*/ 80 w 183"/>
                <a:gd name="T13" fmla="*/ 4 h 177"/>
                <a:gd name="T14" fmla="*/ 103 w 183"/>
                <a:gd name="T15" fmla="*/ 4 h 177"/>
                <a:gd name="T16" fmla="*/ 173 w 183"/>
                <a:gd name="T17" fmla="*/ 44 h 177"/>
                <a:gd name="T18" fmla="*/ 183 w 183"/>
                <a:gd name="T19" fmla="*/ 61 h 177"/>
                <a:gd name="T20" fmla="*/ 183 w 183"/>
                <a:gd name="T21" fmla="*/ 162 h 177"/>
                <a:gd name="T22" fmla="*/ 168 w 183"/>
                <a:gd name="T23" fmla="*/ 177 h 177"/>
                <a:gd name="T24" fmla="*/ 92 w 183"/>
                <a:gd name="T25" fmla="*/ 8 h 177"/>
                <a:gd name="T26" fmla="*/ 83 w 183"/>
                <a:gd name="T27" fmla="*/ 10 h 177"/>
                <a:gd name="T28" fmla="*/ 13 w 183"/>
                <a:gd name="T29" fmla="*/ 50 h 177"/>
                <a:gd name="T30" fmla="*/ 13 w 183"/>
                <a:gd name="T31" fmla="*/ 50 h 177"/>
                <a:gd name="T32" fmla="*/ 7 w 183"/>
                <a:gd name="T33" fmla="*/ 61 h 177"/>
                <a:gd name="T34" fmla="*/ 7 w 183"/>
                <a:gd name="T35" fmla="*/ 162 h 177"/>
                <a:gd name="T36" fmla="*/ 16 w 183"/>
                <a:gd name="T37" fmla="*/ 170 h 177"/>
                <a:gd name="T38" fmla="*/ 168 w 183"/>
                <a:gd name="T39" fmla="*/ 170 h 177"/>
                <a:gd name="T40" fmla="*/ 176 w 183"/>
                <a:gd name="T41" fmla="*/ 162 h 177"/>
                <a:gd name="T42" fmla="*/ 176 w 183"/>
                <a:gd name="T43" fmla="*/ 61 h 177"/>
                <a:gd name="T44" fmla="*/ 170 w 183"/>
                <a:gd name="T45" fmla="*/ 50 h 177"/>
                <a:gd name="T46" fmla="*/ 100 w 183"/>
                <a:gd name="T47" fmla="*/ 10 h 177"/>
                <a:gd name="T48" fmla="*/ 92 w 183"/>
                <a:gd name="T49" fmla="*/ 8 h 177"/>
                <a:gd name="T50" fmla="*/ 12 w 183"/>
                <a:gd name="T51" fmla="*/ 47 h 177"/>
                <a:gd name="T52" fmla="*/ 12 w 183"/>
                <a:gd name="T53" fmla="*/ 4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3" h="177">
                  <a:moveTo>
                    <a:pt x="16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7" y="177"/>
                    <a:pt x="0" y="170"/>
                    <a:pt x="0" y="16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54"/>
                    <a:pt x="4" y="47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7" y="0"/>
                    <a:pt x="96" y="0"/>
                    <a:pt x="103" y="4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9" y="47"/>
                    <a:pt x="183" y="54"/>
                    <a:pt x="183" y="61"/>
                  </a:cubicBezTo>
                  <a:cubicBezTo>
                    <a:pt x="183" y="162"/>
                    <a:pt x="183" y="162"/>
                    <a:pt x="183" y="162"/>
                  </a:cubicBezTo>
                  <a:cubicBezTo>
                    <a:pt x="183" y="170"/>
                    <a:pt x="176" y="177"/>
                    <a:pt x="168" y="177"/>
                  </a:cubicBezTo>
                  <a:close/>
                  <a:moveTo>
                    <a:pt x="92" y="8"/>
                  </a:moveTo>
                  <a:cubicBezTo>
                    <a:pt x="89" y="8"/>
                    <a:pt x="86" y="9"/>
                    <a:pt x="83" y="1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9" y="52"/>
                    <a:pt x="7" y="56"/>
                    <a:pt x="7" y="61"/>
                  </a:cubicBezTo>
                  <a:cubicBezTo>
                    <a:pt x="7" y="162"/>
                    <a:pt x="7" y="162"/>
                    <a:pt x="7" y="162"/>
                  </a:cubicBezTo>
                  <a:cubicBezTo>
                    <a:pt x="7" y="167"/>
                    <a:pt x="11" y="170"/>
                    <a:pt x="16" y="170"/>
                  </a:cubicBezTo>
                  <a:cubicBezTo>
                    <a:pt x="168" y="170"/>
                    <a:pt x="168" y="170"/>
                    <a:pt x="168" y="170"/>
                  </a:cubicBezTo>
                  <a:cubicBezTo>
                    <a:pt x="172" y="170"/>
                    <a:pt x="176" y="167"/>
                    <a:pt x="176" y="162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6" y="56"/>
                    <a:pt x="174" y="52"/>
                    <a:pt x="170" y="5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7" y="9"/>
                    <a:pt x="94" y="8"/>
                    <a:pt x="92" y="8"/>
                  </a:cubicBezTo>
                  <a:close/>
                  <a:moveTo>
                    <a:pt x="12" y="47"/>
                  </a:moveTo>
                  <a:cubicBezTo>
                    <a:pt x="12" y="47"/>
                    <a:pt x="12" y="47"/>
                    <a:pt x="12" y="4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71" name="Freeform 158">
              <a:extLst/>
            </p:cNvPr>
            <p:cNvSpPr>
              <a:spLocks/>
            </p:cNvSpPr>
            <p:nvPr/>
          </p:nvSpPr>
          <p:spPr bwMode="auto">
            <a:xfrm>
              <a:off x="4002088" y="6762751"/>
              <a:ext cx="149225" cy="206375"/>
            </a:xfrm>
            <a:custGeom>
              <a:avLst/>
              <a:gdLst>
                <a:gd name="T0" fmla="*/ 34 w 37"/>
                <a:gd name="T1" fmla="*/ 51 h 51"/>
                <a:gd name="T2" fmla="*/ 21 w 37"/>
                <a:gd name="T3" fmla="*/ 51 h 51"/>
                <a:gd name="T4" fmla="*/ 6 w 37"/>
                <a:gd name="T5" fmla="*/ 34 h 51"/>
                <a:gd name="T6" fmla="*/ 6 w 37"/>
                <a:gd name="T7" fmla="*/ 34 h 51"/>
                <a:gd name="T8" fmla="*/ 4 w 37"/>
                <a:gd name="T9" fmla="*/ 34 h 51"/>
                <a:gd name="T10" fmla="*/ 0 w 37"/>
                <a:gd name="T11" fmla="*/ 31 h 51"/>
                <a:gd name="T12" fmla="*/ 4 w 37"/>
                <a:gd name="T13" fmla="*/ 28 h 51"/>
                <a:gd name="T14" fmla="*/ 6 w 37"/>
                <a:gd name="T15" fmla="*/ 28 h 51"/>
                <a:gd name="T16" fmla="*/ 6 w 37"/>
                <a:gd name="T17" fmla="*/ 22 h 51"/>
                <a:gd name="T18" fmla="*/ 4 w 37"/>
                <a:gd name="T19" fmla="*/ 22 h 51"/>
                <a:gd name="T20" fmla="*/ 0 w 37"/>
                <a:gd name="T21" fmla="*/ 19 h 51"/>
                <a:gd name="T22" fmla="*/ 4 w 37"/>
                <a:gd name="T23" fmla="*/ 16 h 51"/>
                <a:gd name="T24" fmla="*/ 6 w 37"/>
                <a:gd name="T25" fmla="*/ 16 h 51"/>
                <a:gd name="T26" fmla="*/ 21 w 37"/>
                <a:gd name="T27" fmla="*/ 0 h 51"/>
                <a:gd name="T28" fmla="*/ 34 w 37"/>
                <a:gd name="T29" fmla="*/ 0 h 51"/>
                <a:gd name="T30" fmla="*/ 37 w 37"/>
                <a:gd name="T31" fmla="*/ 4 h 51"/>
                <a:gd name="T32" fmla="*/ 34 w 37"/>
                <a:gd name="T33" fmla="*/ 7 h 51"/>
                <a:gd name="T34" fmla="*/ 21 w 37"/>
                <a:gd name="T35" fmla="*/ 7 h 51"/>
                <a:gd name="T36" fmla="*/ 13 w 37"/>
                <a:gd name="T37" fmla="*/ 16 h 51"/>
                <a:gd name="T38" fmla="*/ 20 w 37"/>
                <a:gd name="T39" fmla="*/ 16 h 51"/>
                <a:gd name="T40" fmla="*/ 23 w 37"/>
                <a:gd name="T41" fmla="*/ 19 h 51"/>
                <a:gd name="T42" fmla="*/ 20 w 37"/>
                <a:gd name="T43" fmla="*/ 22 h 51"/>
                <a:gd name="T44" fmla="*/ 13 w 37"/>
                <a:gd name="T45" fmla="*/ 22 h 51"/>
                <a:gd name="T46" fmla="*/ 13 w 37"/>
                <a:gd name="T47" fmla="*/ 28 h 51"/>
                <a:gd name="T48" fmla="*/ 20 w 37"/>
                <a:gd name="T49" fmla="*/ 28 h 51"/>
                <a:gd name="T50" fmla="*/ 23 w 37"/>
                <a:gd name="T51" fmla="*/ 31 h 51"/>
                <a:gd name="T52" fmla="*/ 20 w 37"/>
                <a:gd name="T53" fmla="*/ 34 h 51"/>
                <a:gd name="T54" fmla="*/ 13 w 37"/>
                <a:gd name="T55" fmla="*/ 34 h 51"/>
                <a:gd name="T56" fmla="*/ 13 w 37"/>
                <a:gd name="T57" fmla="*/ 34 h 51"/>
                <a:gd name="T58" fmla="*/ 21 w 37"/>
                <a:gd name="T59" fmla="*/ 44 h 51"/>
                <a:gd name="T60" fmla="*/ 34 w 37"/>
                <a:gd name="T61" fmla="*/ 44 h 51"/>
                <a:gd name="T62" fmla="*/ 37 w 37"/>
                <a:gd name="T63" fmla="*/ 48 h 51"/>
                <a:gd name="T64" fmla="*/ 34 w 37"/>
                <a:gd name="T6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" h="51">
                  <a:moveTo>
                    <a:pt x="34" y="51"/>
                  </a:moveTo>
                  <a:cubicBezTo>
                    <a:pt x="21" y="51"/>
                    <a:pt x="21" y="51"/>
                    <a:pt x="21" y="51"/>
                  </a:cubicBezTo>
                  <a:cubicBezTo>
                    <a:pt x="13" y="51"/>
                    <a:pt x="6" y="4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4"/>
                    <a:pt x="0" y="33"/>
                    <a:pt x="0" y="31"/>
                  </a:cubicBezTo>
                  <a:cubicBezTo>
                    <a:pt x="0" y="29"/>
                    <a:pt x="2" y="28"/>
                    <a:pt x="4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1"/>
                    <a:pt x="0" y="19"/>
                  </a:cubicBezTo>
                  <a:cubicBezTo>
                    <a:pt x="0" y="17"/>
                    <a:pt x="2" y="16"/>
                    <a:pt x="4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7"/>
                    <a:pt x="13" y="0"/>
                    <a:pt x="21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7" y="2"/>
                    <a:pt x="37" y="4"/>
                  </a:cubicBezTo>
                  <a:cubicBezTo>
                    <a:pt x="37" y="5"/>
                    <a:pt x="35" y="7"/>
                    <a:pt x="34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7" y="7"/>
                    <a:pt x="13" y="11"/>
                    <a:pt x="13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1" y="16"/>
                    <a:pt x="23" y="17"/>
                    <a:pt x="23" y="19"/>
                  </a:cubicBezTo>
                  <a:cubicBezTo>
                    <a:pt x="23" y="21"/>
                    <a:pt x="21" y="22"/>
                    <a:pt x="20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1" y="28"/>
                    <a:pt x="23" y="29"/>
                    <a:pt x="23" y="31"/>
                  </a:cubicBezTo>
                  <a:cubicBezTo>
                    <a:pt x="23" y="33"/>
                    <a:pt x="21" y="34"/>
                    <a:pt x="20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40"/>
                    <a:pt x="17" y="44"/>
                    <a:pt x="21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4"/>
                    <a:pt x="37" y="46"/>
                    <a:pt x="37" y="48"/>
                  </a:cubicBezTo>
                  <a:cubicBezTo>
                    <a:pt x="37" y="49"/>
                    <a:pt x="35" y="51"/>
                    <a:pt x="34" y="5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72" name="Group 4">
            <a:extLst/>
          </p:cNvPr>
          <p:cNvGrpSpPr>
            <a:grpSpLocks noChangeAspect="1"/>
          </p:cNvGrpSpPr>
          <p:nvPr/>
        </p:nvGrpSpPr>
        <p:grpSpPr bwMode="auto">
          <a:xfrm>
            <a:off x="11185804" y="5125361"/>
            <a:ext cx="264075" cy="355408"/>
            <a:chOff x="4684" y="936"/>
            <a:chExt cx="266" cy="358"/>
          </a:xfrm>
          <a:solidFill>
            <a:srgbClr val="003C82"/>
          </a:solidFill>
        </p:grpSpPr>
        <p:sp>
          <p:nvSpPr>
            <p:cNvPr id="973" name="Freeform 5">
              <a:extLst/>
            </p:cNvPr>
            <p:cNvSpPr>
              <a:spLocks/>
            </p:cNvSpPr>
            <p:nvPr/>
          </p:nvSpPr>
          <p:spPr bwMode="auto">
            <a:xfrm>
              <a:off x="4684" y="1138"/>
              <a:ext cx="80" cy="156"/>
            </a:xfrm>
            <a:custGeom>
              <a:avLst/>
              <a:gdLst>
                <a:gd name="T0" fmla="*/ 40 w 44"/>
                <a:gd name="T1" fmla="*/ 87 h 87"/>
                <a:gd name="T2" fmla="*/ 38 w 44"/>
                <a:gd name="T3" fmla="*/ 86 h 87"/>
                <a:gd name="T4" fmla="*/ 3 w 44"/>
                <a:gd name="T5" fmla="*/ 51 h 87"/>
                <a:gd name="T6" fmla="*/ 0 w 44"/>
                <a:gd name="T7" fmla="*/ 43 h 87"/>
                <a:gd name="T8" fmla="*/ 3 w 44"/>
                <a:gd name="T9" fmla="*/ 36 h 87"/>
                <a:gd name="T10" fmla="*/ 38 w 44"/>
                <a:gd name="T11" fmla="*/ 1 h 87"/>
                <a:gd name="T12" fmla="*/ 42 w 44"/>
                <a:gd name="T13" fmla="*/ 1 h 87"/>
                <a:gd name="T14" fmla="*/ 42 w 44"/>
                <a:gd name="T15" fmla="*/ 6 h 87"/>
                <a:gd name="T16" fmla="*/ 8 w 44"/>
                <a:gd name="T17" fmla="*/ 40 h 87"/>
                <a:gd name="T18" fmla="*/ 7 w 44"/>
                <a:gd name="T19" fmla="*/ 43 h 87"/>
                <a:gd name="T20" fmla="*/ 8 w 44"/>
                <a:gd name="T21" fmla="*/ 47 h 87"/>
                <a:gd name="T22" fmla="*/ 42 w 44"/>
                <a:gd name="T23" fmla="*/ 81 h 87"/>
                <a:gd name="T24" fmla="*/ 42 w 44"/>
                <a:gd name="T25" fmla="*/ 86 h 87"/>
                <a:gd name="T26" fmla="*/ 40 w 44"/>
                <a:gd name="T2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87">
                  <a:moveTo>
                    <a:pt x="40" y="87"/>
                  </a:moveTo>
                  <a:cubicBezTo>
                    <a:pt x="39" y="87"/>
                    <a:pt x="38" y="86"/>
                    <a:pt x="38" y="86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49"/>
                    <a:pt x="0" y="46"/>
                    <a:pt x="0" y="43"/>
                  </a:cubicBezTo>
                  <a:cubicBezTo>
                    <a:pt x="0" y="41"/>
                    <a:pt x="1" y="38"/>
                    <a:pt x="3" y="36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9" y="0"/>
                    <a:pt x="41" y="0"/>
                    <a:pt x="42" y="1"/>
                  </a:cubicBezTo>
                  <a:cubicBezTo>
                    <a:pt x="44" y="2"/>
                    <a:pt x="44" y="5"/>
                    <a:pt x="42" y="6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1"/>
                    <a:pt x="7" y="42"/>
                    <a:pt x="7" y="43"/>
                  </a:cubicBezTo>
                  <a:cubicBezTo>
                    <a:pt x="7" y="45"/>
                    <a:pt x="7" y="46"/>
                    <a:pt x="8" y="47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4" y="82"/>
                    <a:pt x="44" y="85"/>
                    <a:pt x="42" y="86"/>
                  </a:cubicBezTo>
                  <a:cubicBezTo>
                    <a:pt x="42" y="86"/>
                    <a:pt x="41" y="87"/>
                    <a:pt x="40" y="8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74" name="Freeform 6">
              <a:extLst/>
            </p:cNvPr>
            <p:cNvSpPr>
              <a:spLocks/>
            </p:cNvSpPr>
            <p:nvPr/>
          </p:nvSpPr>
          <p:spPr bwMode="auto">
            <a:xfrm>
              <a:off x="4693" y="936"/>
              <a:ext cx="257" cy="286"/>
            </a:xfrm>
            <a:custGeom>
              <a:avLst/>
              <a:gdLst>
                <a:gd name="T0" fmla="*/ 119 w 142"/>
                <a:gd name="T1" fmla="*/ 159 h 159"/>
                <a:gd name="T2" fmla="*/ 3 w 142"/>
                <a:gd name="T3" fmla="*/ 159 h 159"/>
                <a:gd name="T4" fmla="*/ 0 w 142"/>
                <a:gd name="T5" fmla="*/ 155 h 159"/>
                <a:gd name="T6" fmla="*/ 3 w 142"/>
                <a:gd name="T7" fmla="*/ 152 h 159"/>
                <a:gd name="T8" fmla="*/ 119 w 142"/>
                <a:gd name="T9" fmla="*/ 152 h 159"/>
                <a:gd name="T10" fmla="*/ 136 w 142"/>
                <a:gd name="T11" fmla="*/ 135 h 159"/>
                <a:gd name="T12" fmla="*/ 136 w 142"/>
                <a:gd name="T13" fmla="*/ 3 h 159"/>
                <a:gd name="T14" fmla="*/ 139 w 142"/>
                <a:gd name="T15" fmla="*/ 0 h 159"/>
                <a:gd name="T16" fmla="*/ 142 w 142"/>
                <a:gd name="T17" fmla="*/ 3 h 159"/>
                <a:gd name="T18" fmla="*/ 142 w 142"/>
                <a:gd name="T19" fmla="*/ 135 h 159"/>
                <a:gd name="T20" fmla="*/ 119 w 142"/>
                <a:gd name="T2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159">
                  <a:moveTo>
                    <a:pt x="119" y="159"/>
                  </a:moveTo>
                  <a:cubicBezTo>
                    <a:pt x="3" y="159"/>
                    <a:pt x="3" y="159"/>
                    <a:pt x="3" y="159"/>
                  </a:cubicBezTo>
                  <a:cubicBezTo>
                    <a:pt x="1" y="159"/>
                    <a:pt x="0" y="157"/>
                    <a:pt x="0" y="155"/>
                  </a:cubicBezTo>
                  <a:cubicBezTo>
                    <a:pt x="0" y="154"/>
                    <a:pt x="1" y="152"/>
                    <a:pt x="3" y="152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28" y="152"/>
                    <a:pt x="136" y="145"/>
                    <a:pt x="136" y="135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2"/>
                    <a:pt x="137" y="0"/>
                    <a:pt x="139" y="0"/>
                  </a:cubicBezTo>
                  <a:cubicBezTo>
                    <a:pt x="141" y="0"/>
                    <a:pt x="142" y="2"/>
                    <a:pt x="142" y="3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48"/>
                    <a:pt x="132" y="159"/>
                    <a:pt x="119" y="159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75" name="Groupe 198"/>
          <p:cNvGrpSpPr>
            <a:grpSpLocks/>
          </p:cNvGrpSpPr>
          <p:nvPr/>
        </p:nvGrpSpPr>
        <p:grpSpPr bwMode="auto">
          <a:xfrm>
            <a:off x="1958622" y="5026766"/>
            <a:ext cx="528483" cy="390070"/>
            <a:chOff x="5196709" y="5191733"/>
            <a:chExt cx="689455" cy="509100"/>
          </a:xfrm>
        </p:grpSpPr>
        <p:grpSp>
          <p:nvGrpSpPr>
            <p:cNvPr id="976" name="Groupe 975">
              <a:extLst/>
            </p:cNvPr>
            <p:cNvGrpSpPr/>
            <p:nvPr/>
          </p:nvGrpSpPr>
          <p:grpSpPr>
            <a:xfrm>
              <a:off x="5196709" y="5324537"/>
              <a:ext cx="385822" cy="376296"/>
              <a:chOff x="3703638" y="3997326"/>
              <a:chExt cx="771525" cy="752475"/>
            </a:xfrm>
            <a:solidFill>
              <a:srgbClr val="333333"/>
            </a:solidFill>
          </p:grpSpPr>
          <p:sp>
            <p:nvSpPr>
              <p:cNvPr id="978" name="Freeform 72">
                <a:extLst/>
              </p:cNvPr>
              <p:cNvSpPr>
                <a:spLocks/>
              </p:cNvSpPr>
              <p:nvPr/>
            </p:nvSpPr>
            <p:spPr bwMode="auto">
              <a:xfrm>
                <a:off x="3703638" y="4530726"/>
                <a:ext cx="771525" cy="219075"/>
              </a:xfrm>
              <a:custGeom>
                <a:avLst/>
                <a:gdLst>
                  <a:gd name="T0" fmla="*/ 188 w 191"/>
                  <a:gd name="T1" fmla="*/ 54 h 54"/>
                  <a:gd name="T2" fmla="*/ 184 w 191"/>
                  <a:gd name="T3" fmla="*/ 51 h 54"/>
                  <a:gd name="T4" fmla="*/ 96 w 191"/>
                  <a:gd name="T5" fmla="*/ 6 h 54"/>
                  <a:gd name="T6" fmla="*/ 7 w 191"/>
                  <a:gd name="T7" fmla="*/ 51 h 54"/>
                  <a:gd name="T8" fmla="*/ 4 w 191"/>
                  <a:gd name="T9" fmla="*/ 54 h 54"/>
                  <a:gd name="T10" fmla="*/ 0 w 191"/>
                  <a:gd name="T11" fmla="*/ 51 h 54"/>
                  <a:gd name="T12" fmla="*/ 96 w 191"/>
                  <a:gd name="T13" fmla="*/ 0 h 54"/>
                  <a:gd name="T14" fmla="*/ 191 w 191"/>
                  <a:gd name="T15" fmla="*/ 51 h 54"/>
                  <a:gd name="T16" fmla="*/ 188 w 191"/>
                  <a:gd name="T1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54">
                    <a:moveTo>
                      <a:pt x="188" y="54"/>
                    </a:moveTo>
                    <a:cubicBezTo>
                      <a:pt x="186" y="54"/>
                      <a:pt x="184" y="53"/>
                      <a:pt x="184" y="51"/>
                    </a:cubicBezTo>
                    <a:cubicBezTo>
                      <a:pt x="184" y="26"/>
                      <a:pt x="144" y="6"/>
                      <a:pt x="96" y="6"/>
                    </a:cubicBezTo>
                    <a:cubicBezTo>
                      <a:pt x="47" y="6"/>
                      <a:pt x="7" y="26"/>
                      <a:pt x="7" y="51"/>
                    </a:cubicBezTo>
                    <a:cubicBezTo>
                      <a:pt x="7" y="53"/>
                      <a:pt x="5" y="54"/>
                      <a:pt x="4" y="54"/>
                    </a:cubicBezTo>
                    <a:cubicBezTo>
                      <a:pt x="2" y="54"/>
                      <a:pt x="0" y="53"/>
                      <a:pt x="0" y="51"/>
                    </a:cubicBezTo>
                    <a:cubicBezTo>
                      <a:pt x="0" y="22"/>
                      <a:pt x="42" y="0"/>
                      <a:pt x="96" y="0"/>
                    </a:cubicBezTo>
                    <a:cubicBezTo>
                      <a:pt x="149" y="0"/>
                      <a:pt x="191" y="22"/>
                      <a:pt x="191" y="51"/>
                    </a:cubicBezTo>
                    <a:cubicBezTo>
                      <a:pt x="191" y="53"/>
                      <a:pt x="189" y="54"/>
                      <a:pt x="188" y="54"/>
                    </a:cubicBezTo>
                    <a:close/>
                  </a:path>
                </a:pathLst>
              </a:custGeom>
              <a:solidFill>
                <a:srgbClr val="DB00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cs typeface="Arial" pitchFamily="34" charset="0"/>
                </a:endParaRPr>
              </a:p>
            </p:txBody>
          </p:sp>
          <p:sp>
            <p:nvSpPr>
              <p:cNvPr id="979" name="Freeform 73">
                <a:extLst/>
              </p:cNvPr>
              <p:cNvSpPr>
                <a:spLocks noEditPoints="1"/>
              </p:cNvSpPr>
              <p:nvPr/>
            </p:nvSpPr>
            <p:spPr bwMode="auto">
              <a:xfrm>
                <a:off x="3865563" y="3997326"/>
                <a:ext cx="447675" cy="444500"/>
              </a:xfrm>
              <a:custGeom>
                <a:avLst/>
                <a:gdLst>
                  <a:gd name="T0" fmla="*/ 56 w 111"/>
                  <a:gd name="T1" fmla="*/ 110 h 110"/>
                  <a:gd name="T2" fmla="*/ 0 w 111"/>
                  <a:gd name="T3" fmla="*/ 55 h 110"/>
                  <a:gd name="T4" fmla="*/ 56 w 111"/>
                  <a:gd name="T5" fmla="*/ 0 h 110"/>
                  <a:gd name="T6" fmla="*/ 111 w 111"/>
                  <a:gd name="T7" fmla="*/ 55 h 110"/>
                  <a:gd name="T8" fmla="*/ 56 w 111"/>
                  <a:gd name="T9" fmla="*/ 110 h 110"/>
                  <a:gd name="T10" fmla="*/ 56 w 111"/>
                  <a:gd name="T11" fmla="*/ 6 h 110"/>
                  <a:gd name="T12" fmla="*/ 7 w 111"/>
                  <a:gd name="T13" fmla="*/ 55 h 110"/>
                  <a:gd name="T14" fmla="*/ 56 w 111"/>
                  <a:gd name="T15" fmla="*/ 104 h 110"/>
                  <a:gd name="T16" fmla="*/ 104 w 111"/>
                  <a:gd name="T17" fmla="*/ 55 h 110"/>
                  <a:gd name="T18" fmla="*/ 56 w 111"/>
                  <a:gd name="T19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1" h="110">
                    <a:moveTo>
                      <a:pt x="56" y="110"/>
                    </a:moveTo>
                    <a:cubicBezTo>
                      <a:pt x="25" y="110"/>
                      <a:pt x="0" y="85"/>
                      <a:pt x="0" y="55"/>
                    </a:cubicBezTo>
                    <a:cubicBezTo>
                      <a:pt x="0" y="24"/>
                      <a:pt x="25" y="0"/>
                      <a:pt x="56" y="0"/>
                    </a:cubicBezTo>
                    <a:cubicBezTo>
                      <a:pt x="86" y="0"/>
                      <a:pt x="111" y="24"/>
                      <a:pt x="111" y="55"/>
                    </a:cubicBezTo>
                    <a:cubicBezTo>
                      <a:pt x="111" y="85"/>
                      <a:pt x="86" y="110"/>
                      <a:pt x="56" y="110"/>
                    </a:cubicBezTo>
                    <a:close/>
                    <a:moveTo>
                      <a:pt x="56" y="6"/>
                    </a:moveTo>
                    <a:cubicBezTo>
                      <a:pt x="29" y="6"/>
                      <a:pt x="7" y="28"/>
                      <a:pt x="7" y="55"/>
                    </a:cubicBezTo>
                    <a:cubicBezTo>
                      <a:pt x="7" y="82"/>
                      <a:pt x="29" y="104"/>
                      <a:pt x="56" y="104"/>
                    </a:cubicBezTo>
                    <a:cubicBezTo>
                      <a:pt x="82" y="104"/>
                      <a:pt x="104" y="82"/>
                      <a:pt x="104" y="55"/>
                    </a:cubicBezTo>
                    <a:cubicBezTo>
                      <a:pt x="104" y="28"/>
                      <a:pt x="82" y="6"/>
                      <a:pt x="56" y="6"/>
                    </a:cubicBezTo>
                    <a:close/>
                  </a:path>
                </a:pathLst>
              </a:custGeom>
              <a:solidFill>
                <a:srgbClr val="DB00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cs typeface="Arial" pitchFamily="34" charset="0"/>
                </a:endParaRPr>
              </a:p>
            </p:txBody>
          </p:sp>
        </p:grpSp>
        <p:sp>
          <p:nvSpPr>
            <p:cNvPr id="977" name="Freeform 77"/>
            <p:cNvSpPr>
              <a:spLocks noEditPoints="1"/>
            </p:cNvSpPr>
            <p:nvPr/>
          </p:nvSpPr>
          <p:spPr bwMode="auto">
            <a:xfrm>
              <a:off x="5533294" y="5191733"/>
              <a:ext cx="352870" cy="307241"/>
            </a:xfrm>
            <a:custGeom>
              <a:avLst/>
              <a:gdLst>
                <a:gd name="T0" fmla="*/ 200904 w 137"/>
                <a:gd name="T1" fmla="*/ 307241 h 119"/>
                <a:gd name="T2" fmla="*/ 69544 w 137"/>
                <a:gd name="T3" fmla="*/ 234949 h 119"/>
                <a:gd name="T4" fmla="*/ 0 w 137"/>
                <a:gd name="T5" fmla="*/ 234949 h 119"/>
                <a:gd name="T6" fmla="*/ 48938 w 137"/>
                <a:gd name="T7" fmla="*/ 172984 h 119"/>
                <a:gd name="T8" fmla="*/ 46362 w 137"/>
                <a:gd name="T9" fmla="*/ 152330 h 119"/>
                <a:gd name="T10" fmla="*/ 200904 w 137"/>
                <a:gd name="T11" fmla="*/ 0 h 119"/>
                <a:gd name="T12" fmla="*/ 352870 w 137"/>
                <a:gd name="T13" fmla="*/ 152330 h 119"/>
                <a:gd name="T14" fmla="*/ 200904 w 137"/>
                <a:gd name="T15" fmla="*/ 307241 h 119"/>
                <a:gd name="T16" fmla="*/ 33484 w 137"/>
                <a:gd name="T17" fmla="*/ 216876 h 119"/>
                <a:gd name="T18" fmla="*/ 77271 w 137"/>
                <a:gd name="T19" fmla="*/ 216876 h 119"/>
                <a:gd name="T20" fmla="*/ 79846 w 137"/>
                <a:gd name="T21" fmla="*/ 222040 h 119"/>
                <a:gd name="T22" fmla="*/ 200904 w 137"/>
                <a:gd name="T23" fmla="*/ 289168 h 119"/>
                <a:gd name="T24" fmla="*/ 334840 w 137"/>
                <a:gd name="T25" fmla="*/ 152330 h 119"/>
                <a:gd name="T26" fmla="*/ 200904 w 137"/>
                <a:gd name="T27" fmla="*/ 18073 h 119"/>
                <a:gd name="T28" fmla="*/ 64392 w 137"/>
                <a:gd name="T29" fmla="*/ 152330 h 119"/>
                <a:gd name="T30" fmla="*/ 64392 w 137"/>
                <a:gd name="T31" fmla="*/ 172984 h 119"/>
                <a:gd name="T32" fmla="*/ 66968 w 137"/>
                <a:gd name="T33" fmla="*/ 175566 h 119"/>
                <a:gd name="T34" fmla="*/ 33484 w 137"/>
                <a:gd name="T35" fmla="*/ 216876 h 1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7" h="119">
                  <a:moveTo>
                    <a:pt x="78" y="119"/>
                  </a:moveTo>
                  <a:cubicBezTo>
                    <a:pt x="56" y="119"/>
                    <a:pt x="39" y="109"/>
                    <a:pt x="27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4"/>
                    <a:pt x="18" y="62"/>
                    <a:pt x="18" y="59"/>
                  </a:cubicBezTo>
                  <a:cubicBezTo>
                    <a:pt x="18" y="27"/>
                    <a:pt x="45" y="0"/>
                    <a:pt x="78" y="0"/>
                  </a:cubicBezTo>
                  <a:cubicBezTo>
                    <a:pt x="110" y="0"/>
                    <a:pt x="137" y="27"/>
                    <a:pt x="137" y="59"/>
                  </a:cubicBezTo>
                  <a:cubicBezTo>
                    <a:pt x="137" y="92"/>
                    <a:pt x="110" y="119"/>
                    <a:pt x="78" y="119"/>
                  </a:cubicBezTo>
                  <a:close/>
                  <a:moveTo>
                    <a:pt x="13" y="84"/>
                  </a:moveTo>
                  <a:cubicBezTo>
                    <a:pt x="30" y="84"/>
                    <a:pt x="30" y="84"/>
                    <a:pt x="30" y="84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42" y="104"/>
                    <a:pt x="57" y="112"/>
                    <a:pt x="78" y="112"/>
                  </a:cubicBezTo>
                  <a:cubicBezTo>
                    <a:pt x="107" y="112"/>
                    <a:pt x="130" y="89"/>
                    <a:pt x="130" y="59"/>
                  </a:cubicBezTo>
                  <a:cubicBezTo>
                    <a:pt x="130" y="30"/>
                    <a:pt x="107" y="7"/>
                    <a:pt x="78" y="7"/>
                  </a:cubicBezTo>
                  <a:cubicBezTo>
                    <a:pt x="48" y="7"/>
                    <a:pt x="25" y="30"/>
                    <a:pt x="25" y="59"/>
                  </a:cubicBezTo>
                  <a:cubicBezTo>
                    <a:pt x="25" y="62"/>
                    <a:pt x="25" y="64"/>
                    <a:pt x="25" y="67"/>
                  </a:cubicBezTo>
                  <a:cubicBezTo>
                    <a:pt x="26" y="68"/>
                    <a:pt x="26" y="68"/>
                    <a:pt x="26" y="68"/>
                  </a:cubicBezTo>
                  <a:lnTo>
                    <a:pt x="13" y="8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itchFamily="34" charset="0"/>
                <a:cs typeface="Arial" pitchFamily="34" charset="0"/>
              </a:endParaRPr>
            </a:p>
          </p:txBody>
        </p:sp>
      </p:grpSp>
      <p:grpSp>
        <p:nvGrpSpPr>
          <p:cNvPr id="980" name="Groupe 979">
            <a:extLst/>
          </p:cNvPr>
          <p:cNvGrpSpPr/>
          <p:nvPr/>
        </p:nvGrpSpPr>
        <p:grpSpPr>
          <a:xfrm>
            <a:off x="5788527" y="5106662"/>
            <a:ext cx="357863" cy="229863"/>
            <a:chOff x="2373313" y="5040313"/>
            <a:chExt cx="630238" cy="404813"/>
          </a:xfrm>
          <a:solidFill>
            <a:srgbClr val="646567"/>
          </a:solidFill>
        </p:grpSpPr>
        <p:sp>
          <p:nvSpPr>
            <p:cNvPr id="981" name="Freeform 144">
              <a:extLst/>
            </p:cNvPr>
            <p:cNvSpPr>
              <a:spLocks noEditPoints="1"/>
            </p:cNvSpPr>
            <p:nvPr/>
          </p:nvSpPr>
          <p:spPr bwMode="auto">
            <a:xfrm>
              <a:off x="2373313" y="5040313"/>
              <a:ext cx="630238" cy="404813"/>
            </a:xfrm>
            <a:custGeom>
              <a:avLst/>
              <a:gdLst>
                <a:gd name="T0" fmla="*/ 101 w 203"/>
                <a:gd name="T1" fmla="*/ 130 h 130"/>
                <a:gd name="T2" fmla="*/ 3 w 203"/>
                <a:gd name="T3" fmla="*/ 69 h 130"/>
                <a:gd name="T4" fmla="*/ 0 w 203"/>
                <a:gd name="T5" fmla="*/ 65 h 130"/>
                <a:gd name="T6" fmla="*/ 3 w 203"/>
                <a:gd name="T7" fmla="*/ 61 h 130"/>
                <a:gd name="T8" fmla="*/ 101 w 203"/>
                <a:gd name="T9" fmla="*/ 0 h 130"/>
                <a:gd name="T10" fmla="*/ 201 w 203"/>
                <a:gd name="T11" fmla="*/ 60 h 130"/>
                <a:gd name="T12" fmla="*/ 203 w 203"/>
                <a:gd name="T13" fmla="*/ 65 h 130"/>
                <a:gd name="T14" fmla="*/ 201 w 203"/>
                <a:gd name="T15" fmla="*/ 69 h 130"/>
                <a:gd name="T16" fmla="*/ 101 w 203"/>
                <a:gd name="T17" fmla="*/ 130 h 130"/>
                <a:gd name="T18" fmla="*/ 8 w 203"/>
                <a:gd name="T19" fmla="*/ 65 h 130"/>
                <a:gd name="T20" fmla="*/ 9 w 203"/>
                <a:gd name="T21" fmla="*/ 66 h 130"/>
                <a:gd name="T22" fmla="*/ 101 w 203"/>
                <a:gd name="T23" fmla="*/ 124 h 130"/>
                <a:gd name="T24" fmla="*/ 195 w 203"/>
                <a:gd name="T25" fmla="*/ 66 h 130"/>
                <a:gd name="T26" fmla="*/ 196 w 203"/>
                <a:gd name="T27" fmla="*/ 65 h 130"/>
                <a:gd name="T28" fmla="*/ 195 w 203"/>
                <a:gd name="T29" fmla="*/ 64 h 130"/>
                <a:gd name="T30" fmla="*/ 101 w 203"/>
                <a:gd name="T31" fmla="*/ 6 h 130"/>
                <a:gd name="T32" fmla="*/ 9 w 203"/>
                <a:gd name="T33" fmla="*/ 64 h 130"/>
                <a:gd name="T34" fmla="*/ 8 w 203"/>
                <a:gd name="T35" fmla="*/ 6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130">
                  <a:moveTo>
                    <a:pt x="101" y="130"/>
                  </a:moveTo>
                  <a:cubicBezTo>
                    <a:pt x="61" y="130"/>
                    <a:pt x="28" y="110"/>
                    <a:pt x="3" y="6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28" y="20"/>
                    <a:pt x="61" y="0"/>
                    <a:pt x="101" y="0"/>
                  </a:cubicBezTo>
                  <a:cubicBezTo>
                    <a:pt x="141" y="0"/>
                    <a:pt x="175" y="20"/>
                    <a:pt x="201" y="60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1" y="69"/>
                    <a:pt x="201" y="69"/>
                    <a:pt x="201" y="69"/>
                  </a:cubicBezTo>
                  <a:cubicBezTo>
                    <a:pt x="175" y="110"/>
                    <a:pt x="141" y="130"/>
                    <a:pt x="101" y="130"/>
                  </a:cubicBezTo>
                  <a:close/>
                  <a:moveTo>
                    <a:pt x="8" y="65"/>
                  </a:moveTo>
                  <a:cubicBezTo>
                    <a:pt x="9" y="66"/>
                    <a:pt x="9" y="66"/>
                    <a:pt x="9" y="66"/>
                  </a:cubicBezTo>
                  <a:cubicBezTo>
                    <a:pt x="32" y="104"/>
                    <a:pt x="64" y="124"/>
                    <a:pt x="101" y="124"/>
                  </a:cubicBezTo>
                  <a:cubicBezTo>
                    <a:pt x="139" y="124"/>
                    <a:pt x="170" y="104"/>
                    <a:pt x="195" y="66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5" y="64"/>
                    <a:pt x="195" y="64"/>
                    <a:pt x="195" y="64"/>
                  </a:cubicBezTo>
                  <a:cubicBezTo>
                    <a:pt x="170" y="25"/>
                    <a:pt x="139" y="6"/>
                    <a:pt x="101" y="6"/>
                  </a:cubicBezTo>
                  <a:cubicBezTo>
                    <a:pt x="64" y="6"/>
                    <a:pt x="32" y="25"/>
                    <a:pt x="9" y="64"/>
                  </a:cubicBezTo>
                  <a:lnTo>
                    <a:pt x="8" y="65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82" name="Freeform 145">
              <a:extLst/>
            </p:cNvPr>
            <p:cNvSpPr>
              <a:spLocks noEditPoints="1"/>
            </p:cNvSpPr>
            <p:nvPr/>
          </p:nvSpPr>
          <p:spPr bwMode="auto">
            <a:xfrm>
              <a:off x="2590801" y="5149850"/>
              <a:ext cx="195263" cy="188913"/>
            </a:xfrm>
            <a:custGeom>
              <a:avLst/>
              <a:gdLst>
                <a:gd name="T0" fmla="*/ 31 w 63"/>
                <a:gd name="T1" fmla="*/ 61 h 61"/>
                <a:gd name="T2" fmla="*/ 0 w 63"/>
                <a:gd name="T3" fmla="*/ 30 h 61"/>
                <a:gd name="T4" fmla="*/ 31 w 63"/>
                <a:gd name="T5" fmla="*/ 0 h 61"/>
                <a:gd name="T6" fmla="*/ 63 w 63"/>
                <a:gd name="T7" fmla="*/ 30 h 61"/>
                <a:gd name="T8" fmla="*/ 31 w 63"/>
                <a:gd name="T9" fmla="*/ 61 h 61"/>
                <a:gd name="T10" fmla="*/ 31 w 63"/>
                <a:gd name="T11" fmla="*/ 7 h 61"/>
                <a:gd name="T12" fmla="*/ 7 w 63"/>
                <a:gd name="T13" fmla="*/ 30 h 61"/>
                <a:gd name="T14" fmla="*/ 31 w 63"/>
                <a:gd name="T15" fmla="*/ 54 h 61"/>
                <a:gd name="T16" fmla="*/ 56 w 63"/>
                <a:gd name="T17" fmla="*/ 30 h 61"/>
                <a:gd name="T18" fmla="*/ 31 w 63"/>
                <a:gd name="T1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1">
                  <a:moveTo>
                    <a:pt x="31" y="61"/>
                  </a:moveTo>
                  <a:cubicBezTo>
                    <a:pt x="14" y="61"/>
                    <a:pt x="0" y="47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9" y="0"/>
                    <a:pt x="63" y="14"/>
                    <a:pt x="63" y="30"/>
                  </a:cubicBezTo>
                  <a:cubicBezTo>
                    <a:pt x="63" y="47"/>
                    <a:pt x="49" y="61"/>
                    <a:pt x="31" y="61"/>
                  </a:cubicBezTo>
                  <a:close/>
                  <a:moveTo>
                    <a:pt x="31" y="7"/>
                  </a:moveTo>
                  <a:cubicBezTo>
                    <a:pt x="18" y="7"/>
                    <a:pt x="7" y="17"/>
                    <a:pt x="7" y="30"/>
                  </a:cubicBezTo>
                  <a:cubicBezTo>
                    <a:pt x="7" y="43"/>
                    <a:pt x="18" y="54"/>
                    <a:pt x="31" y="54"/>
                  </a:cubicBezTo>
                  <a:cubicBezTo>
                    <a:pt x="45" y="54"/>
                    <a:pt x="56" y="43"/>
                    <a:pt x="56" y="30"/>
                  </a:cubicBezTo>
                  <a:cubicBezTo>
                    <a:pt x="56" y="17"/>
                    <a:pt x="45" y="7"/>
                    <a:pt x="31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83" name="Groupe 982">
            <a:extLst/>
          </p:cNvPr>
          <p:cNvGrpSpPr/>
          <p:nvPr/>
        </p:nvGrpSpPr>
        <p:grpSpPr>
          <a:xfrm>
            <a:off x="6537571" y="5106662"/>
            <a:ext cx="377697" cy="229863"/>
            <a:chOff x="3446463" y="5040313"/>
            <a:chExt cx="665163" cy="404813"/>
          </a:xfrm>
          <a:solidFill>
            <a:srgbClr val="646567"/>
          </a:solidFill>
        </p:grpSpPr>
        <p:sp>
          <p:nvSpPr>
            <p:cNvPr id="984" name="Freeform 146">
              <a:extLst/>
            </p:cNvPr>
            <p:cNvSpPr>
              <a:spLocks noEditPoints="1"/>
            </p:cNvSpPr>
            <p:nvPr/>
          </p:nvSpPr>
          <p:spPr bwMode="auto">
            <a:xfrm>
              <a:off x="3462338" y="5040313"/>
              <a:ext cx="630238" cy="404813"/>
            </a:xfrm>
            <a:custGeom>
              <a:avLst/>
              <a:gdLst>
                <a:gd name="T0" fmla="*/ 101 w 203"/>
                <a:gd name="T1" fmla="*/ 130 h 130"/>
                <a:gd name="T2" fmla="*/ 3 w 203"/>
                <a:gd name="T3" fmla="*/ 69 h 130"/>
                <a:gd name="T4" fmla="*/ 0 w 203"/>
                <a:gd name="T5" fmla="*/ 65 h 130"/>
                <a:gd name="T6" fmla="*/ 3 w 203"/>
                <a:gd name="T7" fmla="*/ 61 h 130"/>
                <a:gd name="T8" fmla="*/ 101 w 203"/>
                <a:gd name="T9" fmla="*/ 0 h 130"/>
                <a:gd name="T10" fmla="*/ 200 w 203"/>
                <a:gd name="T11" fmla="*/ 60 h 130"/>
                <a:gd name="T12" fmla="*/ 203 w 203"/>
                <a:gd name="T13" fmla="*/ 65 h 130"/>
                <a:gd name="T14" fmla="*/ 200 w 203"/>
                <a:gd name="T15" fmla="*/ 69 h 130"/>
                <a:gd name="T16" fmla="*/ 101 w 203"/>
                <a:gd name="T17" fmla="*/ 130 h 130"/>
                <a:gd name="T18" fmla="*/ 8 w 203"/>
                <a:gd name="T19" fmla="*/ 65 h 130"/>
                <a:gd name="T20" fmla="*/ 8 w 203"/>
                <a:gd name="T21" fmla="*/ 66 h 130"/>
                <a:gd name="T22" fmla="*/ 101 w 203"/>
                <a:gd name="T23" fmla="*/ 124 h 130"/>
                <a:gd name="T24" fmla="*/ 195 w 203"/>
                <a:gd name="T25" fmla="*/ 66 h 130"/>
                <a:gd name="T26" fmla="*/ 196 w 203"/>
                <a:gd name="T27" fmla="*/ 65 h 130"/>
                <a:gd name="T28" fmla="*/ 195 w 203"/>
                <a:gd name="T29" fmla="*/ 64 h 130"/>
                <a:gd name="T30" fmla="*/ 101 w 203"/>
                <a:gd name="T31" fmla="*/ 6 h 130"/>
                <a:gd name="T32" fmla="*/ 8 w 203"/>
                <a:gd name="T33" fmla="*/ 64 h 130"/>
                <a:gd name="T34" fmla="*/ 8 w 203"/>
                <a:gd name="T35" fmla="*/ 6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130">
                  <a:moveTo>
                    <a:pt x="101" y="130"/>
                  </a:moveTo>
                  <a:cubicBezTo>
                    <a:pt x="61" y="130"/>
                    <a:pt x="28" y="110"/>
                    <a:pt x="3" y="6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28" y="20"/>
                    <a:pt x="61" y="0"/>
                    <a:pt x="101" y="0"/>
                  </a:cubicBezTo>
                  <a:cubicBezTo>
                    <a:pt x="141" y="0"/>
                    <a:pt x="174" y="20"/>
                    <a:pt x="200" y="60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0" y="69"/>
                    <a:pt x="200" y="69"/>
                    <a:pt x="200" y="69"/>
                  </a:cubicBezTo>
                  <a:cubicBezTo>
                    <a:pt x="174" y="110"/>
                    <a:pt x="141" y="130"/>
                    <a:pt x="101" y="130"/>
                  </a:cubicBezTo>
                  <a:close/>
                  <a:moveTo>
                    <a:pt x="8" y="65"/>
                  </a:moveTo>
                  <a:cubicBezTo>
                    <a:pt x="8" y="66"/>
                    <a:pt x="8" y="66"/>
                    <a:pt x="8" y="66"/>
                  </a:cubicBezTo>
                  <a:cubicBezTo>
                    <a:pt x="32" y="104"/>
                    <a:pt x="63" y="124"/>
                    <a:pt x="101" y="124"/>
                  </a:cubicBezTo>
                  <a:cubicBezTo>
                    <a:pt x="139" y="124"/>
                    <a:pt x="170" y="104"/>
                    <a:pt x="195" y="66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5" y="64"/>
                    <a:pt x="195" y="64"/>
                    <a:pt x="195" y="64"/>
                  </a:cubicBezTo>
                  <a:cubicBezTo>
                    <a:pt x="170" y="25"/>
                    <a:pt x="139" y="6"/>
                    <a:pt x="101" y="6"/>
                  </a:cubicBezTo>
                  <a:cubicBezTo>
                    <a:pt x="63" y="6"/>
                    <a:pt x="32" y="25"/>
                    <a:pt x="8" y="64"/>
                  </a:cubicBezTo>
                  <a:lnTo>
                    <a:pt x="8" y="65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85" name="Freeform 147">
              <a:extLst/>
            </p:cNvPr>
            <p:cNvSpPr>
              <a:spLocks noEditPoints="1"/>
            </p:cNvSpPr>
            <p:nvPr/>
          </p:nvSpPr>
          <p:spPr bwMode="auto">
            <a:xfrm>
              <a:off x="3679826" y="5149850"/>
              <a:ext cx="195263" cy="188913"/>
            </a:xfrm>
            <a:custGeom>
              <a:avLst/>
              <a:gdLst>
                <a:gd name="T0" fmla="*/ 31 w 63"/>
                <a:gd name="T1" fmla="*/ 61 h 61"/>
                <a:gd name="T2" fmla="*/ 0 w 63"/>
                <a:gd name="T3" fmla="*/ 30 h 61"/>
                <a:gd name="T4" fmla="*/ 31 w 63"/>
                <a:gd name="T5" fmla="*/ 0 h 61"/>
                <a:gd name="T6" fmla="*/ 63 w 63"/>
                <a:gd name="T7" fmla="*/ 30 h 61"/>
                <a:gd name="T8" fmla="*/ 31 w 63"/>
                <a:gd name="T9" fmla="*/ 61 h 61"/>
                <a:gd name="T10" fmla="*/ 31 w 63"/>
                <a:gd name="T11" fmla="*/ 7 h 61"/>
                <a:gd name="T12" fmla="*/ 6 w 63"/>
                <a:gd name="T13" fmla="*/ 30 h 61"/>
                <a:gd name="T14" fmla="*/ 31 w 63"/>
                <a:gd name="T15" fmla="*/ 54 h 61"/>
                <a:gd name="T16" fmla="*/ 56 w 63"/>
                <a:gd name="T17" fmla="*/ 30 h 61"/>
                <a:gd name="T18" fmla="*/ 31 w 63"/>
                <a:gd name="T1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1">
                  <a:moveTo>
                    <a:pt x="31" y="61"/>
                  </a:moveTo>
                  <a:cubicBezTo>
                    <a:pt x="14" y="61"/>
                    <a:pt x="0" y="47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3" y="14"/>
                    <a:pt x="63" y="30"/>
                  </a:cubicBezTo>
                  <a:cubicBezTo>
                    <a:pt x="63" y="47"/>
                    <a:pt x="48" y="61"/>
                    <a:pt x="31" y="61"/>
                  </a:cubicBezTo>
                  <a:close/>
                  <a:moveTo>
                    <a:pt x="31" y="7"/>
                  </a:moveTo>
                  <a:cubicBezTo>
                    <a:pt x="17" y="7"/>
                    <a:pt x="6" y="17"/>
                    <a:pt x="6" y="30"/>
                  </a:cubicBezTo>
                  <a:cubicBezTo>
                    <a:pt x="6" y="43"/>
                    <a:pt x="17" y="54"/>
                    <a:pt x="31" y="54"/>
                  </a:cubicBezTo>
                  <a:cubicBezTo>
                    <a:pt x="45" y="54"/>
                    <a:pt x="56" y="43"/>
                    <a:pt x="56" y="30"/>
                  </a:cubicBezTo>
                  <a:cubicBezTo>
                    <a:pt x="56" y="17"/>
                    <a:pt x="45" y="7"/>
                    <a:pt x="31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86" name="Freeform 148">
              <a:extLst/>
            </p:cNvPr>
            <p:cNvSpPr>
              <a:spLocks/>
            </p:cNvSpPr>
            <p:nvPr/>
          </p:nvSpPr>
          <p:spPr bwMode="auto">
            <a:xfrm>
              <a:off x="3446463" y="5078413"/>
              <a:ext cx="665163" cy="331788"/>
            </a:xfrm>
            <a:custGeom>
              <a:avLst/>
              <a:gdLst>
                <a:gd name="T0" fmla="*/ 3 w 214"/>
                <a:gd name="T1" fmla="*/ 107 h 107"/>
                <a:gd name="T2" fmla="*/ 1 w 214"/>
                <a:gd name="T3" fmla="*/ 105 h 107"/>
                <a:gd name="T4" fmla="*/ 2 w 214"/>
                <a:gd name="T5" fmla="*/ 101 h 107"/>
                <a:gd name="T6" fmla="*/ 209 w 214"/>
                <a:gd name="T7" fmla="*/ 1 h 107"/>
                <a:gd name="T8" fmla="*/ 213 w 214"/>
                <a:gd name="T9" fmla="*/ 2 h 107"/>
                <a:gd name="T10" fmla="*/ 211 w 214"/>
                <a:gd name="T11" fmla="*/ 6 h 107"/>
                <a:gd name="T12" fmla="*/ 5 w 214"/>
                <a:gd name="T13" fmla="*/ 106 h 107"/>
                <a:gd name="T14" fmla="*/ 3 w 214"/>
                <a:gd name="T1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107">
                  <a:moveTo>
                    <a:pt x="3" y="107"/>
                  </a:moveTo>
                  <a:cubicBezTo>
                    <a:pt x="2" y="107"/>
                    <a:pt x="1" y="106"/>
                    <a:pt x="1" y="105"/>
                  </a:cubicBezTo>
                  <a:cubicBezTo>
                    <a:pt x="0" y="103"/>
                    <a:pt x="0" y="101"/>
                    <a:pt x="2" y="101"/>
                  </a:cubicBezTo>
                  <a:cubicBezTo>
                    <a:pt x="209" y="1"/>
                    <a:pt x="209" y="1"/>
                    <a:pt x="209" y="1"/>
                  </a:cubicBezTo>
                  <a:cubicBezTo>
                    <a:pt x="210" y="0"/>
                    <a:pt x="212" y="0"/>
                    <a:pt x="213" y="2"/>
                  </a:cubicBezTo>
                  <a:cubicBezTo>
                    <a:pt x="214" y="4"/>
                    <a:pt x="213" y="6"/>
                    <a:pt x="211" y="6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4" y="107"/>
                    <a:pt x="4" y="107"/>
                    <a:pt x="3" y="10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sp>
        <p:nvSpPr>
          <p:cNvPr id="987" name="Freeform 6"/>
          <p:cNvSpPr>
            <a:spLocks noEditPoints="1"/>
          </p:cNvSpPr>
          <p:nvPr/>
        </p:nvSpPr>
        <p:spPr bwMode="auto">
          <a:xfrm>
            <a:off x="7296579" y="5065913"/>
            <a:ext cx="306184" cy="311777"/>
          </a:xfrm>
          <a:custGeom>
            <a:avLst/>
            <a:gdLst>
              <a:gd name="T0" fmla="*/ 18617 w 168"/>
              <a:gd name="T1" fmla="*/ 354484 h 169"/>
              <a:gd name="T2" fmla="*/ 6206 w 168"/>
              <a:gd name="T3" fmla="*/ 348191 h 169"/>
              <a:gd name="T4" fmla="*/ 2069 w 168"/>
              <a:gd name="T5" fmla="*/ 333509 h 169"/>
              <a:gd name="T6" fmla="*/ 18617 w 168"/>
              <a:gd name="T7" fmla="*/ 226534 h 169"/>
              <a:gd name="T8" fmla="*/ 22754 w 168"/>
              <a:gd name="T9" fmla="*/ 216046 h 169"/>
              <a:gd name="T10" fmla="*/ 227542 w 168"/>
              <a:gd name="T11" fmla="*/ 8390 h 169"/>
              <a:gd name="T12" fmla="*/ 252364 w 168"/>
              <a:gd name="T13" fmla="*/ 8390 h 169"/>
              <a:gd name="T14" fmla="*/ 341312 w 168"/>
              <a:gd name="T15" fmla="*/ 96487 h 169"/>
              <a:gd name="T16" fmla="*/ 341312 w 168"/>
              <a:gd name="T17" fmla="*/ 123755 h 169"/>
              <a:gd name="T18" fmla="*/ 136525 w 168"/>
              <a:gd name="T19" fmla="*/ 331411 h 169"/>
              <a:gd name="T20" fmla="*/ 126182 w 168"/>
              <a:gd name="T21" fmla="*/ 337704 h 169"/>
              <a:gd name="T22" fmla="*/ 22754 w 168"/>
              <a:gd name="T23" fmla="*/ 354484 h 169"/>
              <a:gd name="T24" fmla="*/ 18617 w 168"/>
              <a:gd name="T25" fmla="*/ 354484 h 169"/>
              <a:gd name="T26" fmla="*/ 182033 w 168"/>
              <a:gd name="T27" fmla="*/ 73414 h 169"/>
              <a:gd name="T28" fmla="*/ 33097 w 168"/>
              <a:gd name="T29" fmla="*/ 226534 h 169"/>
              <a:gd name="T30" fmla="*/ 31028 w 168"/>
              <a:gd name="T31" fmla="*/ 228632 h 169"/>
              <a:gd name="T32" fmla="*/ 14480 w 168"/>
              <a:gd name="T33" fmla="*/ 335606 h 169"/>
              <a:gd name="T34" fmla="*/ 16548 w 168"/>
              <a:gd name="T35" fmla="*/ 339801 h 169"/>
              <a:gd name="T36" fmla="*/ 20686 w 168"/>
              <a:gd name="T37" fmla="*/ 339801 h 169"/>
              <a:gd name="T38" fmla="*/ 124114 w 168"/>
              <a:gd name="T39" fmla="*/ 323021 h 169"/>
              <a:gd name="T40" fmla="*/ 128251 w 168"/>
              <a:gd name="T41" fmla="*/ 323021 h 169"/>
              <a:gd name="T42" fmla="*/ 277187 w 168"/>
              <a:gd name="T43" fmla="*/ 169901 h 169"/>
              <a:gd name="T44" fmla="*/ 182033 w 168"/>
              <a:gd name="T45" fmla="*/ 73414 h 169"/>
              <a:gd name="T46" fmla="*/ 190307 w 168"/>
              <a:gd name="T47" fmla="*/ 65024 h 169"/>
              <a:gd name="T48" fmla="*/ 285461 w 168"/>
              <a:gd name="T49" fmla="*/ 161510 h 169"/>
              <a:gd name="T50" fmla="*/ 330970 w 168"/>
              <a:gd name="T51" fmla="*/ 113267 h 169"/>
              <a:gd name="T52" fmla="*/ 330970 w 168"/>
              <a:gd name="T53" fmla="*/ 106974 h 169"/>
              <a:gd name="T54" fmla="*/ 330970 w 168"/>
              <a:gd name="T55" fmla="*/ 106974 h 169"/>
              <a:gd name="T56" fmla="*/ 244090 w 168"/>
              <a:gd name="T57" fmla="*/ 16780 h 169"/>
              <a:gd name="T58" fmla="*/ 235816 w 168"/>
              <a:gd name="T59" fmla="*/ 16780 h 169"/>
              <a:gd name="T60" fmla="*/ 190307 w 168"/>
              <a:gd name="T61" fmla="*/ 65024 h 1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68" h="169">
                <a:moveTo>
                  <a:pt x="9" y="169"/>
                </a:moveTo>
                <a:cubicBezTo>
                  <a:pt x="7" y="169"/>
                  <a:pt x="5" y="168"/>
                  <a:pt x="3" y="166"/>
                </a:cubicBezTo>
                <a:cubicBezTo>
                  <a:pt x="1" y="164"/>
                  <a:pt x="0" y="161"/>
                  <a:pt x="1" y="159"/>
                </a:cubicBezTo>
                <a:cubicBezTo>
                  <a:pt x="9" y="108"/>
                  <a:pt x="9" y="108"/>
                  <a:pt x="9" y="108"/>
                </a:cubicBezTo>
                <a:cubicBezTo>
                  <a:pt x="9" y="106"/>
                  <a:pt x="10" y="104"/>
                  <a:pt x="11" y="103"/>
                </a:cubicBezTo>
                <a:cubicBezTo>
                  <a:pt x="110" y="4"/>
                  <a:pt x="110" y="4"/>
                  <a:pt x="110" y="4"/>
                </a:cubicBezTo>
                <a:cubicBezTo>
                  <a:pt x="113" y="0"/>
                  <a:pt x="119" y="0"/>
                  <a:pt x="122" y="4"/>
                </a:cubicBezTo>
                <a:cubicBezTo>
                  <a:pt x="165" y="46"/>
                  <a:pt x="165" y="46"/>
                  <a:pt x="165" y="46"/>
                </a:cubicBezTo>
                <a:cubicBezTo>
                  <a:pt x="168" y="50"/>
                  <a:pt x="168" y="55"/>
                  <a:pt x="165" y="59"/>
                </a:cubicBezTo>
                <a:cubicBezTo>
                  <a:pt x="66" y="158"/>
                  <a:pt x="66" y="158"/>
                  <a:pt x="66" y="158"/>
                </a:cubicBezTo>
                <a:cubicBezTo>
                  <a:pt x="65" y="159"/>
                  <a:pt x="63" y="160"/>
                  <a:pt x="61" y="161"/>
                </a:cubicBezTo>
                <a:cubicBezTo>
                  <a:pt x="11" y="169"/>
                  <a:pt x="11" y="169"/>
                  <a:pt x="11" y="169"/>
                </a:cubicBezTo>
                <a:cubicBezTo>
                  <a:pt x="10" y="169"/>
                  <a:pt x="10" y="169"/>
                  <a:pt x="9" y="169"/>
                </a:cubicBezTo>
                <a:close/>
                <a:moveTo>
                  <a:pt x="88" y="35"/>
                </a:moveTo>
                <a:cubicBezTo>
                  <a:pt x="16" y="108"/>
                  <a:pt x="16" y="108"/>
                  <a:pt x="16" y="108"/>
                </a:cubicBezTo>
                <a:cubicBezTo>
                  <a:pt x="15" y="108"/>
                  <a:pt x="15" y="108"/>
                  <a:pt x="15" y="109"/>
                </a:cubicBezTo>
                <a:cubicBezTo>
                  <a:pt x="7" y="160"/>
                  <a:pt x="7" y="160"/>
                  <a:pt x="7" y="160"/>
                </a:cubicBezTo>
                <a:cubicBezTo>
                  <a:pt x="7" y="160"/>
                  <a:pt x="7" y="161"/>
                  <a:pt x="8" y="162"/>
                </a:cubicBezTo>
                <a:cubicBezTo>
                  <a:pt x="8" y="162"/>
                  <a:pt x="9" y="162"/>
                  <a:pt x="10" y="162"/>
                </a:cubicBezTo>
                <a:cubicBezTo>
                  <a:pt x="60" y="154"/>
                  <a:pt x="60" y="154"/>
                  <a:pt x="60" y="154"/>
                </a:cubicBezTo>
                <a:cubicBezTo>
                  <a:pt x="61" y="154"/>
                  <a:pt x="61" y="154"/>
                  <a:pt x="62" y="154"/>
                </a:cubicBezTo>
                <a:cubicBezTo>
                  <a:pt x="134" y="81"/>
                  <a:pt x="134" y="81"/>
                  <a:pt x="134" y="81"/>
                </a:cubicBezTo>
                <a:lnTo>
                  <a:pt x="88" y="35"/>
                </a:lnTo>
                <a:close/>
                <a:moveTo>
                  <a:pt x="92" y="31"/>
                </a:moveTo>
                <a:cubicBezTo>
                  <a:pt x="138" y="77"/>
                  <a:pt x="138" y="77"/>
                  <a:pt x="138" y="77"/>
                </a:cubicBezTo>
                <a:cubicBezTo>
                  <a:pt x="160" y="54"/>
                  <a:pt x="160" y="54"/>
                  <a:pt x="160" y="54"/>
                </a:cubicBezTo>
                <a:cubicBezTo>
                  <a:pt x="161" y="53"/>
                  <a:pt x="161" y="52"/>
                  <a:pt x="160" y="51"/>
                </a:cubicBezTo>
                <a:cubicBezTo>
                  <a:pt x="160" y="51"/>
                  <a:pt x="160" y="51"/>
                  <a:pt x="160" y="51"/>
                </a:cubicBezTo>
                <a:cubicBezTo>
                  <a:pt x="118" y="8"/>
                  <a:pt x="118" y="8"/>
                  <a:pt x="118" y="8"/>
                </a:cubicBezTo>
                <a:cubicBezTo>
                  <a:pt x="117" y="7"/>
                  <a:pt x="115" y="7"/>
                  <a:pt x="114" y="8"/>
                </a:cubicBezTo>
                <a:lnTo>
                  <a:pt x="92" y="31"/>
                </a:lnTo>
                <a:close/>
              </a:path>
            </a:pathLst>
          </a:custGeom>
          <a:solidFill>
            <a:srgbClr val="DB00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ubuntu" pitchFamily="34" charset="0"/>
              <a:cs typeface="Arial" pitchFamily="34" charset="0"/>
            </a:endParaRPr>
          </a:p>
        </p:txBody>
      </p:sp>
      <p:grpSp>
        <p:nvGrpSpPr>
          <p:cNvPr id="988" name="Groupe 987">
            <a:extLst/>
          </p:cNvPr>
          <p:cNvGrpSpPr/>
          <p:nvPr/>
        </p:nvGrpSpPr>
        <p:grpSpPr>
          <a:xfrm>
            <a:off x="11207437" y="910864"/>
            <a:ext cx="358564" cy="342893"/>
            <a:chOff x="8488362" y="5092701"/>
            <a:chExt cx="908050" cy="868362"/>
          </a:xfrm>
          <a:solidFill>
            <a:srgbClr val="646567"/>
          </a:solidFill>
        </p:grpSpPr>
        <p:sp>
          <p:nvSpPr>
            <p:cNvPr id="989" name="Freeform 30">
              <a:extLst/>
            </p:cNvPr>
            <p:cNvSpPr>
              <a:spLocks/>
            </p:cNvSpPr>
            <p:nvPr/>
          </p:nvSpPr>
          <p:spPr bwMode="auto">
            <a:xfrm>
              <a:off x="8488362" y="5092701"/>
              <a:ext cx="755650" cy="490538"/>
            </a:xfrm>
            <a:custGeom>
              <a:avLst/>
              <a:gdLst>
                <a:gd name="T0" fmla="*/ 31 w 178"/>
                <a:gd name="T1" fmla="*/ 114 h 114"/>
                <a:gd name="T2" fmla="*/ 19 w 178"/>
                <a:gd name="T3" fmla="*/ 114 h 114"/>
                <a:gd name="T4" fmla="*/ 0 w 178"/>
                <a:gd name="T5" fmla="*/ 95 h 114"/>
                <a:gd name="T6" fmla="*/ 0 w 178"/>
                <a:gd name="T7" fmla="*/ 19 h 114"/>
                <a:gd name="T8" fmla="*/ 19 w 178"/>
                <a:gd name="T9" fmla="*/ 0 h 114"/>
                <a:gd name="T10" fmla="*/ 159 w 178"/>
                <a:gd name="T11" fmla="*/ 0 h 114"/>
                <a:gd name="T12" fmla="*/ 178 w 178"/>
                <a:gd name="T13" fmla="*/ 19 h 114"/>
                <a:gd name="T14" fmla="*/ 178 w 178"/>
                <a:gd name="T15" fmla="*/ 75 h 114"/>
                <a:gd name="T16" fmla="*/ 172 w 178"/>
                <a:gd name="T17" fmla="*/ 75 h 114"/>
                <a:gd name="T18" fmla="*/ 172 w 178"/>
                <a:gd name="T19" fmla="*/ 19 h 114"/>
                <a:gd name="T20" fmla="*/ 159 w 178"/>
                <a:gd name="T21" fmla="*/ 6 h 114"/>
                <a:gd name="T22" fmla="*/ 19 w 178"/>
                <a:gd name="T23" fmla="*/ 6 h 114"/>
                <a:gd name="T24" fmla="*/ 6 w 178"/>
                <a:gd name="T25" fmla="*/ 19 h 114"/>
                <a:gd name="T26" fmla="*/ 6 w 178"/>
                <a:gd name="T27" fmla="*/ 95 h 114"/>
                <a:gd name="T28" fmla="*/ 19 w 178"/>
                <a:gd name="T29" fmla="*/ 108 h 114"/>
                <a:gd name="T30" fmla="*/ 31 w 178"/>
                <a:gd name="T31" fmla="*/ 108 h 114"/>
                <a:gd name="T32" fmla="*/ 31 w 178"/>
                <a:gd name="T33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8" h="114">
                  <a:moveTo>
                    <a:pt x="31" y="114"/>
                  </a:moveTo>
                  <a:cubicBezTo>
                    <a:pt x="19" y="114"/>
                    <a:pt x="19" y="114"/>
                    <a:pt x="19" y="114"/>
                  </a:cubicBezTo>
                  <a:cubicBezTo>
                    <a:pt x="8" y="114"/>
                    <a:pt x="0" y="106"/>
                    <a:pt x="0" y="9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9" y="0"/>
                    <a:pt x="178" y="9"/>
                    <a:pt x="178" y="19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2" y="75"/>
                    <a:pt x="172" y="75"/>
                    <a:pt x="172" y="75"/>
                  </a:cubicBezTo>
                  <a:cubicBezTo>
                    <a:pt x="172" y="19"/>
                    <a:pt x="172" y="19"/>
                    <a:pt x="172" y="19"/>
                  </a:cubicBezTo>
                  <a:cubicBezTo>
                    <a:pt x="172" y="12"/>
                    <a:pt x="166" y="6"/>
                    <a:pt x="15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2" y="6"/>
                    <a:pt x="6" y="12"/>
                    <a:pt x="6" y="19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6" y="102"/>
                    <a:pt x="12" y="108"/>
                    <a:pt x="19" y="108"/>
                  </a:cubicBezTo>
                  <a:cubicBezTo>
                    <a:pt x="31" y="108"/>
                    <a:pt x="31" y="108"/>
                    <a:pt x="31" y="108"/>
                  </a:cubicBezTo>
                  <a:lnTo>
                    <a:pt x="31" y="11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90" name="Rectangle 31">
              <a:extLst/>
            </p:cNvPr>
            <p:cNvSpPr>
              <a:spLocks noChangeArrowheads="1"/>
            </p:cNvSpPr>
            <p:nvPr/>
          </p:nvSpPr>
          <p:spPr bwMode="auto">
            <a:xfrm>
              <a:off x="8501062" y="5178426"/>
              <a:ext cx="730250" cy="26988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91" name="Rectangle 32">
              <a:extLst/>
            </p:cNvPr>
            <p:cNvSpPr>
              <a:spLocks noChangeArrowheads="1"/>
            </p:cNvSpPr>
            <p:nvPr/>
          </p:nvSpPr>
          <p:spPr bwMode="auto">
            <a:xfrm>
              <a:off x="8501062" y="5281613"/>
              <a:ext cx="730250" cy="26988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92" name="Freeform 33">
              <a:extLst/>
            </p:cNvPr>
            <p:cNvSpPr>
              <a:spLocks noEditPoints="1"/>
            </p:cNvSpPr>
            <p:nvPr/>
          </p:nvSpPr>
          <p:spPr bwMode="auto">
            <a:xfrm>
              <a:off x="8640762" y="5437188"/>
              <a:ext cx="755650" cy="523875"/>
            </a:xfrm>
            <a:custGeom>
              <a:avLst/>
              <a:gdLst>
                <a:gd name="T0" fmla="*/ 159 w 178"/>
                <a:gd name="T1" fmla="*/ 122 h 122"/>
                <a:gd name="T2" fmla="*/ 19 w 178"/>
                <a:gd name="T3" fmla="*/ 122 h 122"/>
                <a:gd name="T4" fmla="*/ 0 w 178"/>
                <a:gd name="T5" fmla="*/ 103 h 122"/>
                <a:gd name="T6" fmla="*/ 0 w 178"/>
                <a:gd name="T7" fmla="*/ 19 h 122"/>
                <a:gd name="T8" fmla="*/ 19 w 178"/>
                <a:gd name="T9" fmla="*/ 0 h 122"/>
                <a:gd name="T10" fmla="*/ 159 w 178"/>
                <a:gd name="T11" fmla="*/ 0 h 122"/>
                <a:gd name="T12" fmla="*/ 178 w 178"/>
                <a:gd name="T13" fmla="*/ 19 h 122"/>
                <a:gd name="T14" fmla="*/ 178 w 178"/>
                <a:gd name="T15" fmla="*/ 103 h 122"/>
                <a:gd name="T16" fmla="*/ 159 w 178"/>
                <a:gd name="T17" fmla="*/ 122 h 122"/>
                <a:gd name="T18" fmla="*/ 19 w 178"/>
                <a:gd name="T19" fmla="*/ 6 h 122"/>
                <a:gd name="T20" fmla="*/ 6 w 178"/>
                <a:gd name="T21" fmla="*/ 19 h 122"/>
                <a:gd name="T22" fmla="*/ 6 w 178"/>
                <a:gd name="T23" fmla="*/ 103 h 122"/>
                <a:gd name="T24" fmla="*/ 19 w 178"/>
                <a:gd name="T25" fmla="*/ 116 h 122"/>
                <a:gd name="T26" fmla="*/ 159 w 178"/>
                <a:gd name="T27" fmla="*/ 116 h 122"/>
                <a:gd name="T28" fmla="*/ 172 w 178"/>
                <a:gd name="T29" fmla="*/ 103 h 122"/>
                <a:gd name="T30" fmla="*/ 172 w 178"/>
                <a:gd name="T31" fmla="*/ 19 h 122"/>
                <a:gd name="T32" fmla="*/ 159 w 178"/>
                <a:gd name="T33" fmla="*/ 6 h 122"/>
                <a:gd name="T34" fmla="*/ 19 w 178"/>
                <a:gd name="T35" fmla="*/ 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" h="122">
                  <a:moveTo>
                    <a:pt x="159" y="122"/>
                  </a:moveTo>
                  <a:cubicBezTo>
                    <a:pt x="19" y="122"/>
                    <a:pt x="19" y="122"/>
                    <a:pt x="19" y="122"/>
                  </a:cubicBezTo>
                  <a:cubicBezTo>
                    <a:pt x="8" y="122"/>
                    <a:pt x="0" y="114"/>
                    <a:pt x="0" y="10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9" y="0"/>
                    <a:pt x="178" y="9"/>
                    <a:pt x="178" y="19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8" y="114"/>
                    <a:pt x="169" y="122"/>
                    <a:pt x="159" y="122"/>
                  </a:cubicBezTo>
                  <a:close/>
                  <a:moveTo>
                    <a:pt x="19" y="6"/>
                  </a:moveTo>
                  <a:cubicBezTo>
                    <a:pt x="12" y="6"/>
                    <a:pt x="6" y="12"/>
                    <a:pt x="6" y="19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10"/>
                    <a:pt x="12" y="116"/>
                    <a:pt x="19" y="116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66" y="116"/>
                    <a:pt x="172" y="110"/>
                    <a:pt x="172" y="103"/>
                  </a:cubicBezTo>
                  <a:cubicBezTo>
                    <a:pt x="172" y="19"/>
                    <a:pt x="172" y="19"/>
                    <a:pt x="172" y="19"/>
                  </a:cubicBezTo>
                  <a:cubicBezTo>
                    <a:pt x="172" y="12"/>
                    <a:pt x="166" y="6"/>
                    <a:pt x="159" y="6"/>
                  </a:cubicBezTo>
                  <a:lnTo>
                    <a:pt x="19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93" name="Freeform 34">
              <a:extLst/>
            </p:cNvPr>
            <p:cNvSpPr>
              <a:spLocks noEditPoints="1"/>
            </p:cNvSpPr>
            <p:nvPr/>
          </p:nvSpPr>
          <p:spPr bwMode="auto">
            <a:xfrm>
              <a:off x="9150350" y="5540376"/>
              <a:ext cx="160338" cy="146050"/>
            </a:xfrm>
            <a:custGeom>
              <a:avLst/>
              <a:gdLst>
                <a:gd name="T0" fmla="*/ 21 w 38"/>
                <a:gd name="T1" fmla="*/ 34 h 34"/>
                <a:gd name="T2" fmla="*/ 17 w 38"/>
                <a:gd name="T3" fmla="*/ 34 h 34"/>
                <a:gd name="T4" fmla="*/ 0 w 38"/>
                <a:gd name="T5" fmla="*/ 17 h 34"/>
                <a:gd name="T6" fmla="*/ 17 w 38"/>
                <a:gd name="T7" fmla="*/ 0 h 34"/>
                <a:gd name="T8" fmla="*/ 21 w 38"/>
                <a:gd name="T9" fmla="*/ 0 h 34"/>
                <a:gd name="T10" fmla="*/ 38 w 38"/>
                <a:gd name="T11" fmla="*/ 17 h 34"/>
                <a:gd name="T12" fmla="*/ 21 w 38"/>
                <a:gd name="T13" fmla="*/ 34 h 34"/>
                <a:gd name="T14" fmla="*/ 17 w 38"/>
                <a:gd name="T15" fmla="*/ 6 h 34"/>
                <a:gd name="T16" fmla="*/ 6 w 38"/>
                <a:gd name="T17" fmla="*/ 17 h 34"/>
                <a:gd name="T18" fmla="*/ 17 w 38"/>
                <a:gd name="T19" fmla="*/ 28 h 34"/>
                <a:gd name="T20" fmla="*/ 21 w 38"/>
                <a:gd name="T21" fmla="*/ 28 h 34"/>
                <a:gd name="T22" fmla="*/ 32 w 38"/>
                <a:gd name="T23" fmla="*/ 17 h 34"/>
                <a:gd name="T24" fmla="*/ 21 w 38"/>
                <a:gd name="T25" fmla="*/ 6 h 34"/>
                <a:gd name="T26" fmla="*/ 17 w 38"/>
                <a:gd name="T27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4">
                  <a:moveTo>
                    <a:pt x="21" y="34"/>
                  </a:moveTo>
                  <a:cubicBezTo>
                    <a:pt x="17" y="34"/>
                    <a:pt x="17" y="34"/>
                    <a:pt x="17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0" y="0"/>
                    <a:pt x="38" y="8"/>
                    <a:pt x="38" y="17"/>
                  </a:cubicBezTo>
                  <a:cubicBezTo>
                    <a:pt x="38" y="27"/>
                    <a:pt x="30" y="34"/>
                    <a:pt x="21" y="34"/>
                  </a:cubicBezTo>
                  <a:close/>
                  <a:moveTo>
                    <a:pt x="17" y="6"/>
                  </a:moveTo>
                  <a:cubicBezTo>
                    <a:pt x="11" y="6"/>
                    <a:pt x="6" y="11"/>
                    <a:pt x="6" y="17"/>
                  </a:cubicBezTo>
                  <a:cubicBezTo>
                    <a:pt x="6" y="23"/>
                    <a:pt x="11" y="28"/>
                    <a:pt x="17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7" y="28"/>
                    <a:pt x="32" y="23"/>
                    <a:pt x="32" y="17"/>
                  </a:cubicBezTo>
                  <a:cubicBezTo>
                    <a:pt x="32" y="11"/>
                    <a:pt x="27" y="6"/>
                    <a:pt x="21" y="6"/>
                  </a:cubicBezTo>
                  <a:lnTo>
                    <a:pt x="17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994" name="Groupe 993">
            <a:extLst/>
          </p:cNvPr>
          <p:cNvGrpSpPr/>
          <p:nvPr/>
        </p:nvGrpSpPr>
        <p:grpSpPr>
          <a:xfrm>
            <a:off x="8013743" y="3151459"/>
            <a:ext cx="374489" cy="330187"/>
            <a:chOff x="7645401" y="3551238"/>
            <a:chExt cx="858838" cy="757238"/>
          </a:xfrm>
          <a:solidFill>
            <a:srgbClr val="646567"/>
          </a:solidFill>
        </p:grpSpPr>
        <p:sp>
          <p:nvSpPr>
            <p:cNvPr id="995" name="Freeform 39">
              <a:extLst/>
            </p:cNvPr>
            <p:cNvSpPr>
              <a:spLocks noEditPoints="1"/>
            </p:cNvSpPr>
            <p:nvPr/>
          </p:nvSpPr>
          <p:spPr bwMode="auto">
            <a:xfrm>
              <a:off x="7645401" y="3654426"/>
              <a:ext cx="858838" cy="654050"/>
            </a:xfrm>
            <a:custGeom>
              <a:avLst/>
              <a:gdLst>
                <a:gd name="T0" fmla="*/ 184 w 202"/>
                <a:gd name="T1" fmla="*/ 154 h 154"/>
                <a:gd name="T2" fmla="*/ 16 w 202"/>
                <a:gd name="T3" fmla="*/ 154 h 154"/>
                <a:gd name="T4" fmla="*/ 0 w 202"/>
                <a:gd name="T5" fmla="*/ 138 h 154"/>
                <a:gd name="T6" fmla="*/ 0 w 202"/>
                <a:gd name="T7" fmla="*/ 16 h 154"/>
                <a:gd name="T8" fmla="*/ 16 w 202"/>
                <a:gd name="T9" fmla="*/ 0 h 154"/>
                <a:gd name="T10" fmla="*/ 185 w 202"/>
                <a:gd name="T11" fmla="*/ 0 h 154"/>
                <a:gd name="T12" fmla="*/ 202 w 202"/>
                <a:gd name="T13" fmla="*/ 17 h 154"/>
                <a:gd name="T14" fmla="*/ 202 w 202"/>
                <a:gd name="T15" fmla="*/ 137 h 154"/>
                <a:gd name="T16" fmla="*/ 184 w 202"/>
                <a:gd name="T17" fmla="*/ 154 h 154"/>
                <a:gd name="T18" fmla="*/ 16 w 202"/>
                <a:gd name="T19" fmla="*/ 6 h 154"/>
                <a:gd name="T20" fmla="*/ 7 w 202"/>
                <a:gd name="T21" fmla="*/ 16 h 154"/>
                <a:gd name="T22" fmla="*/ 7 w 202"/>
                <a:gd name="T23" fmla="*/ 138 h 154"/>
                <a:gd name="T24" fmla="*/ 16 w 202"/>
                <a:gd name="T25" fmla="*/ 148 h 154"/>
                <a:gd name="T26" fmla="*/ 184 w 202"/>
                <a:gd name="T27" fmla="*/ 148 h 154"/>
                <a:gd name="T28" fmla="*/ 195 w 202"/>
                <a:gd name="T29" fmla="*/ 137 h 154"/>
                <a:gd name="T30" fmla="*/ 195 w 202"/>
                <a:gd name="T31" fmla="*/ 17 h 154"/>
                <a:gd name="T32" fmla="*/ 185 w 202"/>
                <a:gd name="T33" fmla="*/ 6 h 154"/>
                <a:gd name="T34" fmla="*/ 16 w 202"/>
                <a:gd name="T35" fmla="*/ 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2" h="154">
                  <a:moveTo>
                    <a:pt x="184" y="154"/>
                  </a:moveTo>
                  <a:cubicBezTo>
                    <a:pt x="16" y="154"/>
                    <a:pt x="16" y="154"/>
                    <a:pt x="16" y="154"/>
                  </a:cubicBezTo>
                  <a:cubicBezTo>
                    <a:pt x="7" y="154"/>
                    <a:pt x="0" y="147"/>
                    <a:pt x="0" y="13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94" y="0"/>
                    <a:pt x="202" y="7"/>
                    <a:pt x="202" y="17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2" y="146"/>
                    <a:pt x="194" y="154"/>
                    <a:pt x="184" y="154"/>
                  </a:cubicBezTo>
                  <a:close/>
                  <a:moveTo>
                    <a:pt x="16" y="6"/>
                  </a:moveTo>
                  <a:cubicBezTo>
                    <a:pt x="11" y="6"/>
                    <a:pt x="7" y="10"/>
                    <a:pt x="7" y="16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44"/>
                    <a:pt x="11" y="148"/>
                    <a:pt x="16" y="148"/>
                  </a:cubicBezTo>
                  <a:cubicBezTo>
                    <a:pt x="184" y="148"/>
                    <a:pt x="184" y="148"/>
                    <a:pt x="184" y="148"/>
                  </a:cubicBezTo>
                  <a:cubicBezTo>
                    <a:pt x="190" y="148"/>
                    <a:pt x="195" y="143"/>
                    <a:pt x="195" y="13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1"/>
                    <a:pt x="191" y="6"/>
                    <a:pt x="185" y="6"/>
                  </a:cubicBezTo>
                  <a:lnTo>
                    <a:pt x="16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96" name="Freeform 40">
              <a:extLst/>
            </p:cNvPr>
            <p:cNvSpPr>
              <a:spLocks/>
            </p:cNvSpPr>
            <p:nvPr/>
          </p:nvSpPr>
          <p:spPr bwMode="auto">
            <a:xfrm>
              <a:off x="7929563" y="3994151"/>
              <a:ext cx="280988" cy="25400"/>
            </a:xfrm>
            <a:custGeom>
              <a:avLst/>
              <a:gdLst>
                <a:gd name="T0" fmla="*/ 62 w 66"/>
                <a:gd name="T1" fmla="*/ 6 h 6"/>
                <a:gd name="T2" fmla="*/ 3 w 66"/>
                <a:gd name="T3" fmla="*/ 6 h 6"/>
                <a:gd name="T4" fmla="*/ 0 w 66"/>
                <a:gd name="T5" fmla="*/ 3 h 6"/>
                <a:gd name="T6" fmla="*/ 3 w 66"/>
                <a:gd name="T7" fmla="*/ 0 h 6"/>
                <a:gd name="T8" fmla="*/ 62 w 66"/>
                <a:gd name="T9" fmla="*/ 0 h 6"/>
                <a:gd name="T10" fmla="*/ 66 w 66"/>
                <a:gd name="T11" fmla="*/ 3 h 6"/>
                <a:gd name="T12" fmla="*/ 62 w 6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6">
                  <a:moveTo>
                    <a:pt x="62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3"/>
                  </a:cubicBezTo>
                  <a:cubicBezTo>
                    <a:pt x="66" y="5"/>
                    <a:pt x="64" y="6"/>
                    <a:pt x="62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97" name="Freeform 41">
              <a:extLst/>
            </p:cNvPr>
            <p:cNvSpPr>
              <a:spLocks/>
            </p:cNvSpPr>
            <p:nvPr/>
          </p:nvSpPr>
          <p:spPr bwMode="auto">
            <a:xfrm>
              <a:off x="7645401" y="3654426"/>
              <a:ext cx="858838" cy="365125"/>
            </a:xfrm>
            <a:custGeom>
              <a:avLst/>
              <a:gdLst>
                <a:gd name="T0" fmla="*/ 163 w 202"/>
                <a:gd name="T1" fmla="*/ 86 h 86"/>
                <a:gd name="T2" fmla="*/ 151 w 202"/>
                <a:gd name="T3" fmla="*/ 86 h 86"/>
                <a:gd name="T4" fmla="*/ 148 w 202"/>
                <a:gd name="T5" fmla="*/ 83 h 86"/>
                <a:gd name="T6" fmla="*/ 151 w 202"/>
                <a:gd name="T7" fmla="*/ 80 h 86"/>
                <a:gd name="T8" fmla="*/ 163 w 202"/>
                <a:gd name="T9" fmla="*/ 80 h 86"/>
                <a:gd name="T10" fmla="*/ 195 w 202"/>
                <a:gd name="T11" fmla="*/ 51 h 86"/>
                <a:gd name="T12" fmla="*/ 195 w 202"/>
                <a:gd name="T13" fmla="*/ 18 h 86"/>
                <a:gd name="T14" fmla="*/ 184 w 202"/>
                <a:gd name="T15" fmla="*/ 6 h 86"/>
                <a:gd name="T16" fmla="*/ 17 w 202"/>
                <a:gd name="T17" fmla="*/ 6 h 86"/>
                <a:gd name="T18" fmla="*/ 6 w 202"/>
                <a:gd name="T19" fmla="*/ 17 h 86"/>
                <a:gd name="T20" fmla="*/ 6 w 202"/>
                <a:gd name="T21" fmla="*/ 51 h 86"/>
                <a:gd name="T22" fmla="*/ 38 w 202"/>
                <a:gd name="T23" fmla="*/ 80 h 86"/>
                <a:gd name="T24" fmla="*/ 47 w 202"/>
                <a:gd name="T25" fmla="*/ 80 h 86"/>
                <a:gd name="T26" fmla="*/ 50 w 202"/>
                <a:gd name="T27" fmla="*/ 83 h 86"/>
                <a:gd name="T28" fmla="*/ 47 w 202"/>
                <a:gd name="T29" fmla="*/ 86 h 86"/>
                <a:gd name="T30" fmla="*/ 38 w 202"/>
                <a:gd name="T31" fmla="*/ 86 h 86"/>
                <a:gd name="T32" fmla="*/ 0 w 202"/>
                <a:gd name="T33" fmla="*/ 51 h 86"/>
                <a:gd name="T34" fmla="*/ 0 w 202"/>
                <a:gd name="T35" fmla="*/ 17 h 86"/>
                <a:gd name="T36" fmla="*/ 17 w 202"/>
                <a:gd name="T37" fmla="*/ 0 h 86"/>
                <a:gd name="T38" fmla="*/ 184 w 202"/>
                <a:gd name="T39" fmla="*/ 0 h 86"/>
                <a:gd name="T40" fmla="*/ 202 w 202"/>
                <a:gd name="T41" fmla="*/ 18 h 86"/>
                <a:gd name="T42" fmla="*/ 202 w 202"/>
                <a:gd name="T43" fmla="*/ 51 h 86"/>
                <a:gd name="T44" fmla="*/ 163 w 202"/>
                <a:gd name="T4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2" h="86">
                  <a:moveTo>
                    <a:pt x="163" y="86"/>
                  </a:moveTo>
                  <a:cubicBezTo>
                    <a:pt x="151" y="86"/>
                    <a:pt x="151" y="86"/>
                    <a:pt x="151" y="86"/>
                  </a:cubicBezTo>
                  <a:cubicBezTo>
                    <a:pt x="149" y="86"/>
                    <a:pt x="148" y="85"/>
                    <a:pt x="148" y="83"/>
                  </a:cubicBezTo>
                  <a:cubicBezTo>
                    <a:pt x="148" y="81"/>
                    <a:pt x="149" y="80"/>
                    <a:pt x="151" y="80"/>
                  </a:cubicBezTo>
                  <a:cubicBezTo>
                    <a:pt x="163" y="80"/>
                    <a:pt x="163" y="80"/>
                    <a:pt x="163" y="80"/>
                  </a:cubicBezTo>
                  <a:cubicBezTo>
                    <a:pt x="182" y="80"/>
                    <a:pt x="195" y="67"/>
                    <a:pt x="195" y="51"/>
                  </a:cubicBezTo>
                  <a:cubicBezTo>
                    <a:pt x="195" y="18"/>
                    <a:pt x="195" y="18"/>
                    <a:pt x="195" y="18"/>
                  </a:cubicBezTo>
                  <a:cubicBezTo>
                    <a:pt x="195" y="11"/>
                    <a:pt x="190" y="6"/>
                    <a:pt x="184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1" y="6"/>
                    <a:pt x="6" y="11"/>
                    <a:pt x="6" y="17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67"/>
                    <a:pt x="20" y="80"/>
                    <a:pt x="38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9" y="80"/>
                    <a:pt x="50" y="81"/>
                    <a:pt x="50" y="83"/>
                  </a:cubicBezTo>
                  <a:cubicBezTo>
                    <a:pt x="50" y="85"/>
                    <a:pt x="49" y="86"/>
                    <a:pt x="47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17" y="86"/>
                    <a:pt x="0" y="71"/>
                    <a:pt x="0" y="5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94" y="0"/>
                    <a:pt x="202" y="8"/>
                    <a:pt x="202" y="18"/>
                  </a:cubicBezTo>
                  <a:cubicBezTo>
                    <a:pt x="202" y="51"/>
                    <a:pt x="202" y="51"/>
                    <a:pt x="202" y="51"/>
                  </a:cubicBezTo>
                  <a:cubicBezTo>
                    <a:pt x="202" y="71"/>
                    <a:pt x="185" y="86"/>
                    <a:pt x="163" y="8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98" name="Freeform 42">
              <a:extLst/>
            </p:cNvPr>
            <p:cNvSpPr>
              <a:spLocks/>
            </p:cNvSpPr>
            <p:nvPr/>
          </p:nvSpPr>
          <p:spPr bwMode="auto">
            <a:xfrm>
              <a:off x="7937501" y="3551238"/>
              <a:ext cx="255588" cy="93663"/>
            </a:xfrm>
            <a:custGeom>
              <a:avLst/>
              <a:gdLst>
                <a:gd name="T0" fmla="*/ 56 w 60"/>
                <a:gd name="T1" fmla="*/ 22 h 22"/>
                <a:gd name="T2" fmla="*/ 53 w 60"/>
                <a:gd name="T3" fmla="*/ 19 h 22"/>
                <a:gd name="T4" fmla="*/ 53 w 60"/>
                <a:gd name="T5" fmla="*/ 13 h 22"/>
                <a:gd name="T6" fmla="*/ 46 w 60"/>
                <a:gd name="T7" fmla="*/ 6 h 22"/>
                <a:gd name="T8" fmla="*/ 14 w 60"/>
                <a:gd name="T9" fmla="*/ 6 h 22"/>
                <a:gd name="T10" fmla="*/ 7 w 60"/>
                <a:gd name="T11" fmla="*/ 13 h 22"/>
                <a:gd name="T12" fmla="*/ 7 w 60"/>
                <a:gd name="T13" fmla="*/ 19 h 22"/>
                <a:gd name="T14" fmla="*/ 3 w 60"/>
                <a:gd name="T15" fmla="*/ 22 h 22"/>
                <a:gd name="T16" fmla="*/ 0 w 60"/>
                <a:gd name="T17" fmla="*/ 19 h 22"/>
                <a:gd name="T18" fmla="*/ 0 w 60"/>
                <a:gd name="T19" fmla="*/ 13 h 22"/>
                <a:gd name="T20" fmla="*/ 14 w 60"/>
                <a:gd name="T21" fmla="*/ 0 h 22"/>
                <a:gd name="T22" fmla="*/ 46 w 60"/>
                <a:gd name="T23" fmla="*/ 0 h 22"/>
                <a:gd name="T24" fmla="*/ 60 w 60"/>
                <a:gd name="T25" fmla="*/ 13 h 22"/>
                <a:gd name="T26" fmla="*/ 60 w 60"/>
                <a:gd name="T27" fmla="*/ 19 h 22"/>
                <a:gd name="T28" fmla="*/ 56 w 60"/>
                <a:gd name="T2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2">
                  <a:moveTo>
                    <a:pt x="56" y="22"/>
                  </a:moveTo>
                  <a:cubicBezTo>
                    <a:pt x="55" y="22"/>
                    <a:pt x="53" y="21"/>
                    <a:pt x="53" y="19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9"/>
                    <a:pt x="50" y="6"/>
                    <a:pt x="46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0" y="6"/>
                    <a:pt x="7" y="9"/>
                    <a:pt x="7" y="13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1"/>
                    <a:pt x="5" y="22"/>
                    <a:pt x="3" y="22"/>
                  </a:cubicBezTo>
                  <a:cubicBezTo>
                    <a:pt x="2" y="22"/>
                    <a:pt x="0" y="21"/>
                    <a:pt x="0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3" y="0"/>
                    <a:pt x="60" y="6"/>
                    <a:pt x="60" y="13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1"/>
                    <a:pt x="58" y="22"/>
                    <a:pt x="56" y="2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999" name="Freeform 43">
              <a:extLst/>
            </p:cNvPr>
            <p:cNvSpPr>
              <a:spLocks noEditPoints="1"/>
            </p:cNvSpPr>
            <p:nvPr/>
          </p:nvSpPr>
          <p:spPr bwMode="auto">
            <a:xfrm>
              <a:off x="7835901" y="3943351"/>
              <a:ext cx="114300" cy="127000"/>
            </a:xfrm>
            <a:custGeom>
              <a:avLst/>
              <a:gdLst>
                <a:gd name="T0" fmla="*/ 18 w 27"/>
                <a:gd name="T1" fmla="*/ 30 h 30"/>
                <a:gd name="T2" fmla="*/ 9 w 27"/>
                <a:gd name="T3" fmla="*/ 30 h 30"/>
                <a:gd name="T4" fmla="*/ 0 w 27"/>
                <a:gd name="T5" fmla="*/ 21 h 30"/>
                <a:gd name="T6" fmla="*/ 0 w 27"/>
                <a:gd name="T7" fmla="*/ 9 h 30"/>
                <a:gd name="T8" fmla="*/ 9 w 27"/>
                <a:gd name="T9" fmla="*/ 0 h 30"/>
                <a:gd name="T10" fmla="*/ 18 w 27"/>
                <a:gd name="T11" fmla="*/ 0 h 30"/>
                <a:gd name="T12" fmla="*/ 27 w 27"/>
                <a:gd name="T13" fmla="*/ 9 h 30"/>
                <a:gd name="T14" fmla="*/ 27 w 27"/>
                <a:gd name="T15" fmla="*/ 21 h 30"/>
                <a:gd name="T16" fmla="*/ 18 w 27"/>
                <a:gd name="T17" fmla="*/ 30 h 30"/>
                <a:gd name="T18" fmla="*/ 9 w 27"/>
                <a:gd name="T19" fmla="*/ 6 h 30"/>
                <a:gd name="T20" fmla="*/ 6 w 27"/>
                <a:gd name="T21" fmla="*/ 9 h 30"/>
                <a:gd name="T22" fmla="*/ 6 w 27"/>
                <a:gd name="T23" fmla="*/ 21 h 30"/>
                <a:gd name="T24" fmla="*/ 9 w 27"/>
                <a:gd name="T25" fmla="*/ 24 h 30"/>
                <a:gd name="T26" fmla="*/ 18 w 27"/>
                <a:gd name="T27" fmla="*/ 24 h 30"/>
                <a:gd name="T28" fmla="*/ 20 w 27"/>
                <a:gd name="T29" fmla="*/ 21 h 30"/>
                <a:gd name="T30" fmla="*/ 20 w 27"/>
                <a:gd name="T31" fmla="*/ 9 h 30"/>
                <a:gd name="T32" fmla="*/ 18 w 27"/>
                <a:gd name="T33" fmla="*/ 6 h 30"/>
                <a:gd name="T34" fmla="*/ 9 w 27"/>
                <a:gd name="T3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30">
                  <a:moveTo>
                    <a:pt x="18" y="30"/>
                  </a:moveTo>
                  <a:cubicBezTo>
                    <a:pt x="9" y="30"/>
                    <a:pt x="9" y="30"/>
                    <a:pt x="9" y="30"/>
                  </a:cubicBezTo>
                  <a:cubicBezTo>
                    <a:pt x="4" y="30"/>
                    <a:pt x="0" y="26"/>
                    <a:pt x="0" y="2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7" y="4"/>
                    <a:pt x="27" y="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6"/>
                    <a:pt x="23" y="30"/>
                    <a:pt x="18" y="30"/>
                  </a:cubicBezTo>
                  <a:close/>
                  <a:moveTo>
                    <a:pt x="9" y="6"/>
                  </a:moveTo>
                  <a:cubicBezTo>
                    <a:pt x="7" y="6"/>
                    <a:pt x="6" y="7"/>
                    <a:pt x="6" y="9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3"/>
                    <a:pt x="7" y="24"/>
                    <a:pt x="9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20" y="23"/>
                    <a:pt x="20" y="2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7"/>
                    <a:pt x="19" y="6"/>
                    <a:pt x="18" y="6"/>
                  </a:cubicBezTo>
                  <a:lnTo>
                    <a:pt x="9" y="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00" name="Freeform 44">
              <a:extLst/>
            </p:cNvPr>
            <p:cNvSpPr>
              <a:spLocks noEditPoints="1"/>
            </p:cNvSpPr>
            <p:nvPr/>
          </p:nvSpPr>
          <p:spPr bwMode="auto">
            <a:xfrm>
              <a:off x="8180388" y="3943351"/>
              <a:ext cx="115888" cy="127000"/>
            </a:xfrm>
            <a:custGeom>
              <a:avLst/>
              <a:gdLst>
                <a:gd name="T0" fmla="*/ 17 w 27"/>
                <a:gd name="T1" fmla="*/ 30 h 30"/>
                <a:gd name="T2" fmla="*/ 10 w 27"/>
                <a:gd name="T3" fmla="*/ 30 h 30"/>
                <a:gd name="T4" fmla="*/ 0 w 27"/>
                <a:gd name="T5" fmla="*/ 21 h 30"/>
                <a:gd name="T6" fmla="*/ 0 w 27"/>
                <a:gd name="T7" fmla="*/ 9 h 30"/>
                <a:gd name="T8" fmla="*/ 10 w 27"/>
                <a:gd name="T9" fmla="*/ 0 h 30"/>
                <a:gd name="T10" fmla="*/ 17 w 27"/>
                <a:gd name="T11" fmla="*/ 0 h 30"/>
                <a:gd name="T12" fmla="*/ 27 w 27"/>
                <a:gd name="T13" fmla="*/ 9 h 30"/>
                <a:gd name="T14" fmla="*/ 27 w 27"/>
                <a:gd name="T15" fmla="*/ 21 h 30"/>
                <a:gd name="T16" fmla="*/ 17 w 27"/>
                <a:gd name="T17" fmla="*/ 30 h 30"/>
                <a:gd name="T18" fmla="*/ 10 w 27"/>
                <a:gd name="T19" fmla="*/ 6 h 30"/>
                <a:gd name="T20" fmla="*/ 7 w 27"/>
                <a:gd name="T21" fmla="*/ 9 h 30"/>
                <a:gd name="T22" fmla="*/ 7 w 27"/>
                <a:gd name="T23" fmla="*/ 21 h 30"/>
                <a:gd name="T24" fmla="*/ 10 w 27"/>
                <a:gd name="T25" fmla="*/ 24 h 30"/>
                <a:gd name="T26" fmla="*/ 17 w 27"/>
                <a:gd name="T27" fmla="*/ 24 h 30"/>
                <a:gd name="T28" fmla="*/ 21 w 27"/>
                <a:gd name="T29" fmla="*/ 21 h 30"/>
                <a:gd name="T30" fmla="*/ 21 w 27"/>
                <a:gd name="T31" fmla="*/ 9 h 30"/>
                <a:gd name="T32" fmla="*/ 17 w 27"/>
                <a:gd name="T33" fmla="*/ 6 h 30"/>
                <a:gd name="T34" fmla="*/ 10 w 27"/>
                <a:gd name="T3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30">
                  <a:moveTo>
                    <a:pt x="17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5" y="30"/>
                    <a:pt x="0" y="26"/>
                    <a:pt x="0" y="2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27" y="4"/>
                    <a:pt x="27" y="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6"/>
                    <a:pt x="23" y="30"/>
                    <a:pt x="17" y="30"/>
                  </a:cubicBezTo>
                  <a:close/>
                  <a:moveTo>
                    <a:pt x="10" y="6"/>
                  </a:moveTo>
                  <a:cubicBezTo>
                    <a:pt x="8" y="6"/>
                    <a:pt x="7" y="8"/>
                    <a:pt x="7" y="9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8" y="24"/>
                    <a:pt x="10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9" y="24"/>
                    <a:pt x="21" y="22"/>
                    <a:pt x="21" y="2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19" y="6"/>
                    <a:pt x="17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001" name="Groupe 1000">
            <a:extLst/>
          </p:cNvPr>
          <p:cNvGrpSpPr/>
          <p:nvPr/>
        </p:nvGrpSpPr>
        <p:grpSpPr>
          <a:xfrm>
            <a:off x="4998582" y="5025232"/>
            <a:ext cx="439881" cy="392723"/>
            <a:chOff x="7577138" y="5381626"/>
            <a:chExt cx="947738" cy="846138"/>
          </a:xfrm>
          <a:solidFill>
            <a:srgbClr val="646567"/>
          </a:solidFill>
        </p:grpSpPr>
        <p:sp>
          <p:nvSpPr>
            <p:cNvPr id="1002" name="Freeform 45">
              <a:extLst/>
            </p:cNvPr>
            <p:cNvSpPr>
              <a:spLocks/>
            </p:cNvSpPr>
            <p:nvPr/>
          </p:nvSpPr>
          <p:spPr bwMode="auto">
            <a:xfrm>
              <a:off x="7883526" y="5602288"/>
              <a:ext cx="319088" cy="182563"/>
            </a:xfrm>
            <a:custGeom>
              <a:avLst/>
              <a:gdLst>
                <a:gd name="T0" fmla="*/ 71 w 75"/>
                <a:gd name="T1" fmla="*/ 43 h 43"/>
                <a:gd name="T2" fmla="*/ 68 w 75"/>
                <a:gd name="T3" fmla="*/ 39 h 43"/>
                <a:gd name="T4" fmla="*/ 68 w 75"/>
                <a:gd name="T5" fmla="*/ 23 h 43"/>
                <a:gd name="T6" fmla="*/ 37 w 75"/>
                <a:gd name="T7" fmla="*/ 7 h 43"/>
                <a:gd name="T8" fmla="*/ 7 w 75"/>
                <a:gd name="T9" fmla="*/ 23 h 43"/>
                <a:gd name="T10" fmla="*/ 7 w 75"/>
                <a:gd name="T11" fmla="*/ 39 h 43"/>
                <a:gd name="T12" fmla="*/ 3 w 75"/>
                <a:gd name="T13" fmla="*/ 43 h 43"/>
                <a:gd name="T14" fmla="*/ 0 w 75"/>
                <a:gd name="T15" fmla="*/ 39 h 43"/>
                <a:gd name="T16" fmla="*/ 0 w 75"/>
                <a:gd name="T17" fmla="*/ 23 h 43"/>
                <a:gd name="T18" fmla="*/ 37 w 75"/>
                <a:gd name="T19" fmla="*/ 0 h 43"/>
                <a:gd name="T20" fmla="*/ 75 w 75"/>
                <a:gd name="T21" fmla="*/ 23 h 43"/>
                <a:gd name="T22" fmla="*/ 75 w 75"/>
                <a:gd name="T23" fmla="*/ 39 h 43"/>
                <a:gd name="T24" fmla="*/ 71 w 75"/>
                <a:gd name="T2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43">
                  <a:moveTo>
                    <a:pt x="71" y="43"/>
                  </a:moveTo>
                  <a:cubicBezTo>
                    <a:pt x="70" y="43"/>
                    <a:pt x="68" y="41"/>
                    <a:pt x="68" y="39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13"/>
                    <a:pt x="48" y="7"/>
                    <a:pt x="37" y="7"/>
                  </a:cubicBezTo>
                  <a:cubicBezTo>
                    <a:pt x="26" y="7"/>
                    <a:pt x="7" y="13"/>
                    <a:pt x="7" y="23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1"/>
                    <a:pt x="5" y="43"/>
                    <a:pt x="3" y="43"/>
                  </a:cubicBezTo>
                  <a:cubicBezTo>
                    <a:pt x="2" y="43"/>
                    <a:pt x="0" y="41"/>
                    <a:pt x="0" y="3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8"/>
                    <a:pt x="24" y="0"/>
                    <a:pt x="37" y="0"/>
                  </a:cubicBezTo>
                  <a:cubicBezTo>
                    <a:pt x="51" y="0"/>
                    <a:pt x="75" y="8"/>
                    <a:pt x="75" y="23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5" y="41"/>
                    <a:pt x="73" y="43"/>
                    <a:pt x="71" y="4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03" name="Freeform 46">
              <a:extLst/>
            </p:cNvPr>
            <p:cNvSpPr>
              <a:spLocks/>
            </p:cNvSpPr>
            <p:nvPr/>
          </p:nvSpPr>
          <p:spPr bwMode="auto">
            <a:xfrm>
              <a:off x="8175626" y="5772151"/>
              <a:ext cx="349250" cy="349250"/>
            </a:xfrm>
            <a:custGeom>
              <a:avLst/>
              <a:gdLst>
                <a:gd name="T0" fmla="*/ 71 w 82"/>
                <a:gd name="T1" fmla="*/ 82 h 82"/>
                <a:gd name="T2" fmla="*/ 68 w 82"/>
                <a:gd name="T3" fmla="*/ 81 h 82"/>
                <a:gd name="T4" fmla="*/ 69 w 82"/>
                <a:gd name="T5" fmla="*/ 76 h 82"/>
                <a:gd name="T6" fmla="*/ 75 w 82"/>
                <a:gd name="T7" fmla="*/ 66 h 82"/>
                <a:gd name="T8" fmla="*/ 75 w 82"/>
                <a:gd name="T9" fmla="*/ 18 h 82"/>
                <a:gd name="T10" fmla="*/ 64 w 82"/>
                <a:gd name="T11" fmla="*/ 7 h 82"/>
                <a:gd name="T12" fmla="*/ 54 w 82"/>
                <a:gd name="T13" fmla="*/ 7 h 82"/>
                <a:gd name="T14" fmla="*/ 51 w 82"/>
                <a:gd name="T15" fmla="*/ 8 h 82"/>
                <a:gd name="T16" fmla="*/ 29 w 82"/>
                <a:gd name="T17" fmla="*/ 31 h 82"/>
                <a:gd name="T18" fmla="*/ 8 w 82"/>
                <a:gd name="T19" fmla="*/ 31 h 82"/>
                <a:gd name="T20" fmla="*/ 10 w 82"/>
                <a:gd name="T21" fmla="*/ 37 h 82"/>
                <a:gd name="T22" fmla="*/ 18 w 82"/>
                <a:gd name="T23" fmla="*/ 40 h 82"/>
                <a:gd name="T24" fmla="*/ 35 w 82"/>
                <a:gd name="T25" fmla="*/ 40 h 82"/>
                <a:gd name="T26" fmla="*/ 43 w 82"/>
                <a:gd name="T27" fmla="*/ 37 h 82"/>
                <a:gd name="T28" fmla="*/ 58 w 82"/>
                <a:gd name="T29" fmla="*/ 21 h 82"/>
                <a:gd name="T30" fmla="*/ 63 w 82"/>
                <a:gd name="T31" fmla="*/ 21 h 82"/>
                <a:gd name="T32" fmla="*/ 63 w 82"/>
                <a:gd name="T33" fmla="*/ 26 h 82"/>
                <a:gd name="T34" fmla="*/ 48 w 82"/>
                <a:gd name="T35" fmla="*/ 41 h 82"/>
                <a:gd name="T36" fmla="*/ 35 w 82"/>
                <a:gd name="T37" fmla="*/ 47 h 82"/>
                <a:gd name="T38" fmla="*/ 18 w 82"/>
                <a:gd name="T39" fmla="*/ 47 h 82"/>
                <a:gd name="T40" fmla="*/ 5 w 82"/>
                <a:gd name="T41" fmla="*/ 42 h 82"/>
                <a:gd name="T42" fmla="*/ 1 w 82"/>
                <a:gd name="T43" fmla="*/ 27 h 82"/>
                <a:gd name="T44" fmla="*/ 2 w 82"/>
                <a:gd name="T45" fmla="*/ 24 h 82"/>
                <a:gd name="T46" fmla="*/ 26 w 82"/>
                <a:gd name="T47" fmla="*/ 24 h 82"/>
                <a:gd name="T48" fmla="*/ 46 w 82"/>
                <a:gd name="T49" fmla="*/ 4 h 82"/>
                <a:gd name="T50" fmla="*/ 54 w 82"/>
                <a:gd name="T51" fmla="*/ 0 h 82"/>
                <a:gd name="T52" fmla="*/ 64 w 82"/>
                <a:gd name="T53" fmla="*/ 0 h 82"/>
                <a:gd name="T54" fmla="*/ 82 w 82"/>
                <a:gd name="T55" fmla="*/ 18 h 82"/>
                <a:gd name="T56" fmla="*/ 82 w 82"/>
                <a:gd name="T57" fmla="*/ 66 h 82"/>
                <a:gd name="T58" fmla="*/ 72 w 82"/>
                <a:gd name="T59" fmla="*/ 82 h 82"/>
                <a:gd name="T60" fmla="*/ 71 w 82"/>
                <a:gd name="T61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2" h="82">
                  <a:moveTo>
                    <a:pt x="71" y="82"/>
                  </a:moveTo>
                  <a:cubicBezTo>
                    <a:pt x="70" y="82"/>
                    <a:pt x="69" y="82"/>
                    <a:pt x="68" y="81"/>
                  </a:cubicBezTo>
                  <a:cubicBezTo>
                    <a:pt x="67" y="79"/>
                    <a:pt x="68" y="77"/>
                    <a:pt x="69" y="76"/>
                  </a:cubicBezTo>
                  <a:cubicBezTo>
                    <a:pt x="74" y="73"/>
                    <a:pt x="75" y="72"/>
                    <a:pt x="75" y="66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75" y="11"/>
                    <a:pt x="70" y="7"/>
                    <a:pt x="64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3" y="7"/>
                    <a:pt x="52" y="7"/>
                    <a:pt x="51" y="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3"/>
                    <a:pt x="8" y="35"/>
                    <a:pt x="10" y="37"/>
                  </a:cubicBezTo>
                  <a:cubicBezTo>
                    <a:pt x="12" y="39"/>
                    <a:pt x="14" y="40"/>
                    <a:pt x="18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8" y="40"/>
                    <a:pt x="41" y="39"/>
                    <a:pt x="43" y="37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60" y="20"/>
                    <a:pt x="62" y="20"/>
                    <a:pt x="63" y="21"/>
                  </a:cubicBezTo>
                  <a:cubicBezTo>
                    <a:pt x="64" y="22"/>
                    <a:pt x="64" y="24"/>
                    <a:pt x="63" y="26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4" y="45"/>
                    <a:pt x="40" y="47"/>
                    <a:pt x="35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3" y="47"/>
                    <a:pt x="8" y="45"/>
                    <a:pt x="5" y="42"/>
                  </a:cubicBezTo>
                  <a:cubicBezTo>
                    <a:pt x="0" y="36"/>
                    <a:pt x="1" y="27"/>
                    <a:pt x="1" y="27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8" y="1"/>
                    <a:pt x="51" y="0"/>
                    <a:pt x="5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4" y="0"/>
                    <a:pt x="82" y="8"/>
                    <a:pt x="82" y="18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75"/>
                    <a:pt x="79" y="78"/>
                    <a:pt x="72" y="82"/>
                  </a:cubicBezTo>
                  <a:cubicBezTo>
                    <a:pt x="72" y="82"/>
                    <a:pt x="71" y="82"/>
                    <a:pt x="71" y="8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04" name="Freeform 47">
              <a:extLst/>
            </p:cNvPr>
            <p:cNvSpPr>
              <a:spLocks noEditPoints="1"/>
            </p:cNvSpPr>
            <p:nvPr/>
          </p:nvSpPr>
          <p:spPr bwMode="auto">
            <a:xfrm>
              <a:off x="8324851" y="5551488"/>
              <a:ext cx="166688" cy="200025"/>
            </a:xfrm>
            <a:custGeom>
              <a:avLst/>
              <a:gdLst>
                <a:gd name="T0" fmla="*/ 19 w 39"/>
                <a:gd name="T1" fmla="*/ 47 h 47"/>
                <a:gd name="T2" fmla="*/ 0 w 39"/>
                <a:gd name="T3" fmla="*/ 26 h 47"/>
                <a:gd name="T4" fmla="*/ 0 w 39"/>
                <a:gd name="T5" fmla="*/ 20 h 47"/>
                <a:gd name="T6" fmla="*/ 19 w 39"/>
                <a:gd name="T7" fmla="*/ 0 h 47"/>
                <a:gd name="T8" fmla="*/ 39 w 39"/>
                <a:gd name="T9" fmla="*/ 20 h 47"/>
                <a:gd name="T10" fmla="*/ 39 w 39"/>
                <a:gd name="T11" fmla="*/ 26 h 47"/>
                <a:gd name="T12" fmla="*/ 19 w 39"/>
                <a:gd name="T13" fmla="*/ 47 h 47"/>
                <a:gd name="T14" fmla="*/ 19 w 39"/>
                <a:gd name="T15" fmla="*/ 7 h 47"/>
                <a:gd name="T16" fmla="*/ 7 w 39"/>
                <a:gd name="T17" fmla="*/ 20 h 47"/>
                <a:gd name="T18" fmla="*/ 7 w 39"/>
                <a:gd name="T19" fmla="*/ 26 h 47"/>
                <a:gd name="T20" fmla="*/ 19 w 39"/>
                <a:gd name="T21" fmla="*/ 40 h 47"/>
                <a:gd name="T22" fmla="*/ 32 w 39"/>
                <a:gd name="T23" fmla="*/ 26 h 47"/>
                <a:gd name="T24" fmla="*/ 32 w 39"/>
                <a:gd name="T25" fmla="*/ 20 h 47"/>
                <a:gd name="T26" fmla="*/ 19 w 39"/>
                <a:gd name="T27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47">
                  <a:moveTo>
                    <a:pt x="19" y="47"/>
                  </a:moveTo>
                  <a:cubicBezTo>
                    <a:pt x="9" y="47"/>
                    <a:pt x="0" y="37"/>
                    <a:pt x="0" y="2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37"/>
                    <a:pt x="30" y="47"/>
                    <a:pt x="19" y="47"/>
                  </a:cubicBezTo>
                  <a:close/>
                  <a:moveTo>
                    <a:pt x="19" y="7"/>
                  </a:moveTo>
                  <a:cubicBezTo>
                    <a:pt x="12" y="7"/>
                    <a:pt x="7" y="13"/>
                    <a:pt x="7" y="20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34"/>
                    <a:pt x="12" y="40"/>
                    <a:pt x="19" y="40"/>
                  </a:cubicBezTo>
                  <a:cubicBezTo>
                    <a:pt x="26" y="40"/>
                    <a:pt x="32" y="34"/>
                    <a:pt x="32" y="2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3"/>
                    <a:pt x="26" y="7"/>
                    <a:pt x="19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05" name="Freeform 48">
              <a:extLst/>
            </p:cNvPr>
            <p:cNvSpPr>
              <a:spLocks/>
            </p:cNvSpPr>
            <p:nvPr/>
          </p:nvSpPr>
          <p:spPr bwMode="auto">
            <a:xfrm>
              <a:off x="7577138" y="5772151"/>
              <a:ext cx="344488" cy="357188"/>
            </a:xfrm>
            <a:custGeom>
              <a:avLst/>
              <a:gdLst>
                <a:gd name="T0" fmla="*/ 10 w 81"/>
                <a:gd name="T1" fmla="*/ 84 h 84"/>
                <a:gd name="T2" fmla="*/ 8 w 81"/>
                <a:gd name="T3" fmla="*/ 83 h 84"/>
                <a:gd name="T4" fmla="*/ 0 w 81"/>
                <a:gd name="T5" fmla="*/ 66 h 84"/>
                <a:gd name="T6" fmla="*/ 0 w 81"/>
                <a:gd name="T7" fmla="*/ 18 h 84"/>
                <a:gd name="T8" fmla="*/ 18 w 81"/>
                <a:gd name="T9" fmla="*/ 0 h 84"/>
                <a:gd name="T10" fmla="*/ 27 w 81"/>
                <a:gd name="T11" fmla="*/ 0 h 84"/>
                <a:gd name="T12" fmla="*/ 35 w 81"/>
                <a:gd name="T13" fmla="*/ 4 h 84"/>
                <a:gd name="T14" fmla="*/ 55 w 81"/>
                <a:gd name="T15" fmla="*/ 24 h 84"/>
                <a:gd name="T16" fmla="*/ 80 w 81"/>
                <a:gd name="T17" fmla="*/ 24 h 84"/>
                <a:gd name="T18" fmla="*/ 80 w 81"/>
                <a:gd name="T19" fmla="*/ 27 h 84"/>
                <a:gd name="T20" fmla="*/ 76 w 81"/>
                <a:gd name="T21" fmla="*/ 42 h 84"/>
                <a:gd name="T22" fmla="*/ 64 w 81"/>
                <a:gd name="T23" fmla="*/ 47 h 84"/>
                <a:gd name="T24" fmla="*/ 48 w 81"/>
                <a:gd name="T25" fmla="*/ 47 h 84"/>
                <a:gd name="T26" fmla="*/ 34 w 81"/>
                <a:gd name="T27" fmla="*/ 41 h 84"/>
                <a:gd name="T28" fmla="*/ 19 w 81"/>
                <a:gd name="T29" fmla="*/ 26 h 84"/>
                <a:gd name="T30" fmla="*/ 19 w 81"/>
                <a:gd name="T31" fmla="*/ 21 h 84"/>
                <a:gd name="T32" fmla="*/ 23 w 81"/>
                <a:gd name="T33" fmla="*/ 21 h 84"/>
                <a:gd name="T34" fmla="*/ 38 w 81"/>
                <a:gd name="T35" fmla="*/ 36 h 84"/>
                <a:gd name="T36" fmla="*/ 48 w 81"/>
                <a:gd name="T37" fmla="*/ 40 h 84"/>
                <a:gd name="T38" fmla="*/ 64 w 81"/>
                <a:gd name="T39" fmla="*/ 40 h 84"/>
                <a:gd name="T40" fmla="*/ 71 w 81"/>
                <a:gd name="T41" fmla="*/ 37 h 84"/>
                <a:gd name="T42" fmla="*/ 74 w 81"/>
                <a:gd name="T43" fmla="*/ 31 h 84"/>
                <a:gd name="T44" fmla="*/ 53 w 81"/>
                <a:gd name="T45" fmla="*/ 31 h 84"/>
                <a:gd name="T46" fmla="*/ 31 w 81"/>
                <a:gd name="T47" fmla="*/ 8 h 84"/>
                <a:gd name="T48" fmla="*/ 27 w 81"/>
                <a:gd name="T49" fmla="*/ 7 h 84"/>
                <a:gd name="T50" fmla="*/ 18 w 81"/>
                <a:gd name="T51" fmla="*/ 7 h 84"/>
                <a:gd name="T52" fmla="*/ 7 w 81"/>
                <a:gd name="T53" fmla="*/ 18 h 84"/>
                <a:gd name="T54" fmla="*/ 7 w 81"/>
                <a:gd name="T55" fmla="*/ 66 h 84"/>
                <a:gd name="T56" fmla="*/ 12 w 81"/>
                <a:gd name="T57" fmla="*/ 78 h 84"/>
                <a:gd name="T58" fmla="*/ 13 w 81"/>
                <a:gd name="T59" fmla="*/ 82 h 84"/>
                <a:gd name="T60" fmla="*/ 10 w 81"/>
                <a:gd name="T61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1" h="84">
                  <a:moveTo>
                    <a:pt x="10" y="84"/>
                  </a:moveTo>
                  <a:cubicBezTo>
                    <a:pt x="9" y="84"/>
                    <a:pt x="9" y="84"/>
                    <a:pt x="8" y="83"/>
                  </a:cubicBezTo>
                  <a:cubicBezTo>
                    <a:pt x="1" y="79"/>
                    <a:pt x="0" y="74"/>
                    <a:pt x="0" y="6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3" y="1"/>
                    <a:pt x="35" y="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7"/>
                    <a:pt x="81" y="36"/>
                    <a:pt x="76" y="42"/>
                  </a:cubicBezTo>
                  <a:cubicBezTo>
                    <a:pt x="73" y="45"/>
                    <a:pt x="69" y="47"/>
                    <a:pt x="64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2" y="47"/>
                    <a:pt x="37" y="44"/>
                    <a:pt x="34" y="41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24"/>
                    <a:pt x="17" y="22"/>
                    <a:pt x="19" y="21"/>
                  </a:cubicBezTo>
                  <a:cubicBezTo>
                    <a:pt x="20" y="20"/>
                    <a:pt x="22" y="20"/>
                    <a:pt x="23" y="21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1" y="39"/>
                    <a:pt x="44" y="40"/>
                    <a:pt x="48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7" y="40"/>
                    <a:pt x="70" y="39"/>
                    <a:pt x="71" y="37"/>
                  </a:cubicBezTo>
                  <a:cubicBezTo>
                    <a:pt x="73" y="35"/>
                    <a:pt x="74" y="33"/>
                    <a:pt x="74" y="31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7"/>
                    <a:pt x="29" y="7"/>
                    <a:pt x="2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1" y="7"/>
                    <a:pt x="7" y="11"/>
                    <a:pt x="7" y="18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7" y="73"/>
                    <a:pt x="7" y="75"/>
                    <a:pt x="12" y="78"/>
                  </a:cubicBezTo>
                  <a:cubicBezTo>
                    <a:pt x="13" y="79"/>
                    <a:pt x="14" y="81"/>
                    <a:pt x="13" y="82"/>
                  </a:cubicBezTo>
                  <a:cubicBezTo>
                    <a:pt x="12" y="83"/>
                    <a:pt x="11" y="84"/>
                    <a:pt x="10" y="8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06" name="Freeform 49">
              <a:extLst/>
            </p:cNvPr>
            <p:cNvSpPr>
              <a:spLocks/>
            </p:cNvSpPr>
            <p:nvPr/>
          </p:nvSpPr>
          <p:spPr bwMode="auto">
            <a:xfrm>
              <a:off x="7577138" y="5959476"/>
              <a:ext cx="947738" cy="268288"/>
            </a:xfrm>
            <a:custGeom>
              <a:avLst/>
              <a:gdLst>
                <a:gd name="T0" fmla="*/ 212 w 223"/>
                <a:gd name="T1" fmla="*/ 63 h 63"/>
                <a:gd name="T2" fmla="*/ 12 w 223"/>
                <a:gd name="T3" fmla="*/ 63 h 63"/>
                <a:gd name="T4" fmla="*/ 0 w 223"/>
                <a:gd name="T5" fmla="*/ 50 h 63"/>
                <a:gd name="T6" fmla="*/ 0 w 223"/>
                <a:gd name="T7" fmla="*/ 46 h 63"/>
                <a:gd name="T8" fmla="*/ 28 w 223"/>
                <a:gd name="T9" fmla="*/ 2 h 63"/>
                <a:gd name="T10" fmla="*/ 33 w 223"/>
                <a:gd name="T11" fmla="*/ 1 h 63"/>
                <a:gd name="T12" fmla="*/ 34 w 223"/>
                <a:gd name="T13" fmla="*/ 5 h 63"/>
                <a:gd name="T14" fmla="*/ 7 w 223"/>
                <a:gd name="T15" fmla="*/ 48 h 63"/>
                <a:gd name="T16" fmla="*/ 7 w 223"/>
                <a:gd name="T17" fmla="*/ 50 h 63"/>
                <a:gd name="T18" fmla="*/ 12 w 223"/>
                <a:gd name="T19" fmla="*/ 56 h 63"/>
                <a:gd name="T20" fmla="*/ 212 w 223"/>
                <a:gd name="T21" fmla="*/ 56 h 63"/>
                <a:gd name="T22" fmla="*/ 216 w 223"/>
                <a:gd name="T23" fmla="*/ 52 h 63"/>
                <a:gd name="T24" fmla="*/ 216 w 223"/>
                <a:gd name="T25" fmla="*/ 48 h 63"/>
                <a:gd name="T26" fmla="*/ 189 w 223"/>
                <a:gd name="T27" fmla="*/ 5 h 63"/>
                <a:gd name="T28" fmla="*/ 190 w 223"/>
                <a:gd name="T29" fmla="*/ 1 h 63"/>
                <a:gd name="T30" fmla="*/ 195 w 223"/>
                <a:gd name="T31" fmla="*/ 2 h 63"/>
                <a:gd name="T32" fmla="*/ 223 w 223"/>
                <a:gd name="T33" fmla="*/ 46 h 63"/>
                <a:gd name="T34" fmla="*/ 223 w 223"/>
                <a:gd name="T35" fmla="*/ 52 h 63"/>
                <a:gd name="T36" fmla="*/ 212 w 223"/>
                <a:gd name="T3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3" h="63">
                  <a:moveTo>
                    <a:pt x="212" y="63"/>
                  </a:moveTo>
                  <a:cubicBezTo>
                    <a:pt x="12" y="63"/>
                    <a:pt x="12" y="63"/>
                    <a:pt x="12" y="63"/>
                  </a:cubicBezTo>
                  <a:cubicBezTo>
                    <a:pt x="6" y="63"/>
                    <a:pt x="0" y="57"/>
                    <a:pt x="0" y="5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0"/>
                    <a:pt x="31" y="0"/>
                    <a:pt x="33" y="1"/>
                  </a:cubicBezTo>
                  <a:cubicBezTo>
                    <a:pt x="34" y="2"/>
                    <a:pt x="34" y="4"/>
                    <a:pt x="34" y="5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4"/>
                    <a:pt x="9" y="56"/>
                    <a:pt x="12" y="56"/>
                  </a:cubicBezTo>
                  <a:cubicBezTo>
                    <a:pt x="212" y="56"/>
                    <a:pt x="212" y="56"/>
                    <a:pt x="212" y="56"/>
                  </a:cubicBezTo>
                  <a:cubicBezTo>
                    <a:pt x="214" y="56"/>
                    <a:pt x="216" y="54"/>
                    <a:pt x="216" y="52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8" y="4"/>
                    <a:pt x="189" y="2"/>
                    <a:pt x="190" y="1"/>
                  </a:cubicBezTo>
                  <a:cubicBezTo>
                    <a:pt x="192" y="0"/>
                    <a:pt x="194" y="0"/>
                    <a:pt x="195" y="2"/>
                  </a:cubicBezTo>
                  <a:cubicBezTo>
                    <a:pt x="223" y="46"/>
                    <a:pt x="223" y="46"/>
                    <a:pt x="223" y="46"/>
                  </a:cubicBezTo>
                  <a:cubicBezTo>
                    <a:pt x="223" y="52"/>
                    <a:pt x="223" y="52"/>
                    <a:pt x="223" y="52"/>
                  </a:cubicBezTo>
                  <a:cubicBezTo>
                    <a:pt x="223" y="58"/>
                    <a:pt x="218" y="63"/>
                    <a:pt x="212" y="6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07" name="Freeform 50">
              <a:extLst/>
            </p:cNvPr>
            <p:cNvSpPr>
              <a:spLocks/>
            </p:cNvSpPr>
            <p:nvPr/>
          </p:nvSpPr>
          <p:spPr bwMode="auto">
            <a:xfrm>
              <a:off x="7767638" y="5754688"/>
              <a:ext cx="566738" cy="123825"/>
            </a:xfrm>
            <a:custGeom>
              <a:avLst/>
              <a:gdLst>
                <a:gd name="T0" fmla="*/ 3 w 133"/>
                <a:gd name="T1" fmla="*/ 29 h 29"/>
                <a:gd name="T2" fmla="*/ 2 w 133"/>
                <a:gd name="T3" fmla="*/ 28 h 29"/>
                <a:gd name="T4" fmla="*/ 1 w 133"/>
                <a:gd name="T5" fmla="*/ 24 h 29"/>
                <a:gd name="T6" fmla="*/ 13 w 133"/>
                <a:gd name="T7" fmla="*/ 6 h 29"/>
                <a:gd name="T8" fmla="*/ 24 w 133"/>
                <a:gd name="T9" fmla="*/ 0 h 29"/>
                <a:gd name="T10" fmla="*/ 109 w 133"/>
                <a:gd name="T11" fmla="*/ 0 h 29"/>
                <a:gd name="T12" fmla="*/ 120 w 133"/>
                <a:gd name="T13" fmla="*/ 6 h 29"/>
                <a:gd name="T14" fmla="*/ 132 w 133"/>
                <a:gd name="T15" fmla="*/ 24 h 29"/>
                <a:gd name="T16" fmla="*/ 131 w 133"/>
                <a:gd name="T17" fmla="*/ 28 h 29"/>
                <a:gd name="T18" fmla="*/ 127 w 133"/>
                <a:gd name="T19" fmla="*/ 27 h 29"/>
                <a:gd name="T20" fmla="*/ 115 w 133"/>
                <a:gd name="T21" fmla="*/ 9 h 29"/>
                <a:gd name="T22" fmla="*/ 109 w 133"/>
                <a:gd name="T23" fmla="*/ 7 h 29"/>
                <a:gd name="T24" fmla="*/ 24 w 133"/>
                <a:gd name="T25" fmla="*/ 7 h 29"/>
                <a:gd name="T26" fmla="*/ 18 w 133"/>
                <a:gd name="T27" fmla="*/ 10 h 29"/>
                <a:gd name="T28" fmla="*/ 6 w 133"/>
                <a:gd name="T29" fmla="*/ 27 h 29"/>
                <a:gd name="T30" fmla="*/ 3 w 133"/>
                <a:gd name="T3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3" h="29">
                  <a:moveTo>
                    <a:pt x="3" y="29"/>
                  </a:moveTo>
                  <a:cubicBezTo>
                    <a:pt x="3" y="29"/>
                    <a:pt x="2" y="29"/>
                    <a:pt x="2" y="28"/>
                  </a:cubicBezTo>
                  <a:cubicBezTo>
                    <a:pt x="0" y="27"/>
                    <a:pt x="0" y="25"/>
                    <a:pt x="1" y="24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5" y="2"/>
                    <a:pt x="19" y="0"/>
                    <a:pt x="24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3" y="0"/>
                    <a:pt x="117" y="2"/>
                    <a:pt x="120" y="6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3" y="25"/>
                    <a:pt x="132" y="27"/>
                    <a:pt x="131" y="28"/>
                  </a:cubicBezTo>
                  <a:cubicBezTo>
                    <a:pt x="130" y="29"/>
                    <a:pt x="128" y="29"/>
                    <a:pt x="127" y="27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3" y="8"/>
                    <a:pt x="111" y="7"/>
                    <a:pt x="109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7"/>
                    <a:pt x="19" y="8"/>
                    <a:pt x="18" y="10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8"/>
                    <a:pt x="5" y="29"/>
                    <a:pt x="3" y="29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08" name="Freeform 51">
              <a:extLst/>
            </p:cNvPr>
            <p:cNvSpPr>
              <a:spLocks noEditPoints="1"/>
            </p:cNvSpPr>
            <p:nvPr/>
          </p:nvSpPr>
          <p:spPr bwMode="auto">
            <a:xfrm>
              <a:off x="7610476" y="5551488"/>
              <a:ext cx="166688" cy="200025"/>
            </a:xfrm>
            <a:custGeom>
              <a:avLst/>
              <a:gdLst>
                <a:gd name="T0" fmla="*/ 19 w 39"/>
                <a:gd name="T1" fmla="*/ 47 h 47"/>
                <a:gd name="T2" fmla="*/ 0 w 39"/>
                <a:gd name="T3" fmla="*/ 26 h 47"/>
                <a:gd name="T4" fmla="*/ 0 w 39"/>
                <a:gd name="T5" fmla="*/ 20 h 47"/>
                <a:gd name="T6" fmla="*/ 19 w 39"/>
                <a:gd name="T7" fmla="*/ 0 h 47"/>
                <a:gd name="T8" fmla="*/ 39 w 39"/>
                <a:gd name="T9" fmla="*/ 20 h 47"/>
                <a:gd name="T10" fmla="*/ 39 w 39"/>
                <a:gd name="T11" fmla="*/ 26 h 47"/>
                <a:gd name="T12" fmla="*/ 19 w 39"/>
                <a:gd name="T13" fmla="*/ 47 h 47"/>
                <a:gd name="T14" fmla="*/ 19 w 39"/>
                <a:gd name="T15" fmla="*/ 7 h 47"/>
                <a:gd name="T16" fmla="*/ 7 w 39"/>
                <a:gd name="T17" fmla="*/ 20 h 47"/>
                <a:gd name="T18" fmla="*/ 7 w 39"/>
                <a:gd name="T19" fmla="*/ 26 h 47"/>
                <a:gd name="T20" fmla="*/ 19 w 39"/>
                <a:gd name="T21" fmla="*/ 40 h 47"/>
                <a:gd name="T22" fmla="*/ 32 w 39"/>
                <a:gd name="T23" fmla="*/ 26 h 47"/>
                <a:gd name="T24" fmla="*/ 32 w 39"/>
                <a:gd name="T25" fmla="*/ 20 h 47"/>
                <a:gd name="T26" fmla="*/ 19 w 39"/>
                <a:gd name="T27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47">
                  <a:moveTo>
                    <a:pt x="19" y="47"/>
                  </a:moveTo>
                  <a:cubicBezTo>
                    <a:pt x="9" y="47"/>
                    <a:pt x="0" y="37"/>
                    <a:pt x="0" y="2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37"/>
                    <a:pt x="30" y="47"/>
                    <a:pt x="19" y="47"/>
                  </a:cubicBezTo>
                  <a:close/>
                  <a:moveTo>
                    <a:pt x="19" y="7"/>
                  </a:moveTo>
                  <a:cubicBezTo>
                    <a:pt x="12" y="7"/>
                    <a:pt x="7" y="13"/>
                    <a:pt x="7" y="20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34"/>
                    <a:pt x="12" y="40"/>
                    <a:pt x="19" y="40"/>
                  </a:cubicBezTo>
                  <a:cubicBezTo>
                    <a:pt x="26" y="40"/>
                    <a:pt x="32" y="34"/>
                    <a:pt x="32" y="2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3"/>
                    <a:pt x="26" y="7"/>
                    <a:pt x="19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09" name="Freeform 52">
              <a:extLst/>
            </p:cNvPr>
            <p:cNvSpPr>
              <a:spLocks noEditPoints="1"/>
            </p:cNvSpPr>
            <p:nvPr/>
          </p:nvSpPr>
          <p:spPr bwMode="auto">
            <a:xfrm>
              <a:off x="7967663" y="5381626"/>
              <a:ext cx="166688" cy="200025"/>
            </a:xfrm>
            <a:custGeom>
              <a:avLst/>
              <a:gdLst>
                <a:gd name="T0" fmla="*/ 19 w 39"/>
                <a:gd name="T1" fmla="*/ 47 h 47"/>
                <a:gd name="T2" fmla="*/ 0 w 39"/>
                <a:gd name="T3" fmla="*/ 26 h 47"/>
                <a:gd name="T4" fmla="*/ 0 w 39"/>
                <a:gd name="T5" fmla="*/ 20 h 47"/>
                <a:gd name="T6" fmla="*/ 19 w 39"/>
                <a:gd name="T7" fmla="*/ 0 h 47"/>
                <a:gd name="T8" fmla="*/ 39 w 39"/>
                <a:gd name="T9" fmla="*/ 20 h 47"/>
                <a:gd name="T10" fmla="*/ 39 w 39"/>
                <a:gd name="T11" fmla="*/ 26 h 47"/>
                <a:gd name="T12" fmla="*/ 19 w 39"/>
                <a:gd name="T13" fmla="*/ 47 h 47"/>
                <a:gd name="T14" fmla="*/ 19 w 39"/>
                <a:gd name="T15" fmla="*/ 7 h 47"/>
                <a:gd name="T16" fmla="*/ 7 w 39"/>
                <a:gd name="T17" fmla="*/ 20 h 47"/>
                <a:gd name="T18" fmla="*/ 7 w 39"/>
                <a:gd name="T19" fmla="*/ 26 h 47"/>
                <a:gd name="T20" fmla="*/ 19 w 39"/>
                <a:gd name="T21" fmla="*/ 40 h 47"/>
                <a:gd name="T22" fmla="*/ 32 w 39"/>
                <a:gd name="T23" fmla="*/ 26 h 47"/>
                <a:gd name="T24" fmla="*/ 32 w 39"/>
                <a:gd name="T25" fmla="*/ 20 h 47"/>
                <a:gd name="T26" fmla="*/ 19 w 39"/>
                <a:gd name="T27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47">
                  <a:moveTo>
                    <a:pt x="19" y="47"/>
                  </a:moveTo>
                  <a:cubicBezTo>
                    <a:pt x="9" y="47"/>
                    <a:pt x="0" y="37"/>
                    <a:pt x="0" y="2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37"/>
                    <a:pt x="30" y="47"/>
                    <a:pt x="19" y="47"/>
                  </a:cubicBezTo>
                  <a:close/>
                  <a:moveTo>
                    <a:pt x="19" y="7"/>
                  </a:moveTo>
                  <a:cubicBezTo>
                    <a:pt x="12" y="7"/>
                    <a:pt x="7" y="13"/>
                    <a:pt x="7" y="20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34"/>
                    <a:pt x="12" y="40"/>
                    <a:pt x="19" y="40"/>
                  </a:cubicBezTo>
                  <a:cubicBezTo>
                    <a:pt x="26" y="40"/>
                    <a:pt x="32" y="34"/>
                    <a:pt x="32" y="2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3"/>
                    <a:pt x="26" y="7"/>
                    <a:pt x="19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010" name="Groupe 1009">
            <a:extLst/>
          </p:cNvPr>
          <p:cNvGrpSpPr/>
          <p:nvPr/>
        </p:nvGrpSpPr>
        <p:grpSpPr>
          <a:xfrm>
            <a:off x="3563094" y="5678034"/>
            <a:ext cx="286527" cy="367887"/>
            <a:chOff x="9231313" y="5341938"/>
            <a:chExt cx="642938" cy="825501"/>
          </a:xfrm>
          <a:solidFill>
            <a:srgbClr val="DB0029"/>
          </a:solidFill>
        </p:grpSpPr>
        <p:sp>
          <p:nvSpPr>
            <p:cNvPr id="1011" name="Freeform 53">
              <a:extLst/>
            </p:cNvPr>
            <p:cNvSpPr>
              <a:spLocks/>
            </p:cNvSpPr>
            <p:nvPr/>
          </p:nvSpPr>
          <p:spPr bwMode="auto">
            <a:xfrm>
              <a:off x="9231313" y="5341938"/>
              <a:ext cx="153988" cy="622300"/>
            </a:xfrm>
            <a:custGeom>
              <a:avLst/>
              <a:gdLst>
                <a:gd name="T0" fmla="*/ 0 w 36"/>
                <a:gd name="T1" fmla="*/ 146 h 146"/>
                <a:gd name="T2" fmla="*/ 0 w 36"/>
                <a:gd name="T3" fmla="*/ 140 h 146"/>
                <a:gd name="T4" fmla="*/ 12 w 36"/>
                <a:gd name="T5" fmla="*/ 127 h 146"/>
                <a:gd name="T6" fmla="*/ 12 w 36"/>
                <a:gd name="T7" fmla="*/ 19 h 146"/>
                <a:gd name="T8" fmla="*/ 32 w 36"/>
                <a:gd name="T9" fmla="*/ 0 h 146"/>
                <a:gd name="T10" fmla="*/ 36 w 36"/>
                <a:gd name="T11" fmla="*/ 0 h 146"/>
                <a:gd name="T12" fmla="*/ 36 w 36"/>
                <a:gd name="T13" fmla="*/ 6 h 146"/>
                <a:gd name="T14" fmla="*/ 32 w 36"/>
                <a:gd name="T15" fmla="*/ 6 h 146"/>
                <a:gd name="T16" fmla="*/ 19 w 36"/>
                <a:gd name="T17" fmla="*/ 19 h 146"/>
                <a:gd name="T18" fmla="*/ 19 w 36"/>
                <a:gd name="T19" fmla="*/ 127 h 146"/>
                <a:gd name="T20" fmla="*/ 0 w 36"/>
                <a:gd name="T21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46">
                  <a:moveTo>
                    <a:pt x="0" y="146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7" y="140"/>
                    <a:pt x="12" y="134"/>
                    <a:pt x="12" y="12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9"/>
                    <a:pt x="21" y="0"/>
                    <a:pt x="3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25" y="6"/>
                    <a:pt x="19" y="12"/>
                    <a:pt x="19" y="19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19" y="138"/>
                    <a:pt x="10" y="146"/>
                    <a:pt x="0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12" name="Freeform 54">
              <a:extLst/>
            </p:cNvPr>
            <p:cNvSpPr>
              <a:spLocks/>
            </p:cNvSpPr>
            <p:nvPr/>
          </p:nvSpPr>
          <p:spPr bwMode="auto">
            <a:xfrm>
              <a:off x="9367838" y="5546726"/>
              <a:ext cx="506413" cy="620713"/>
            </a:xfrm>
            <a:custGeom>
              <a:avLst/>
              <a:gdLst>
                <a:gd name="T0" fmla="*/ 108 w 119"/>
                <a:gd name="T1" fmla="*/ 146 h 146"/>
                <a:gd name="T2" fmla="*/ 12 w 119"/>
                <a:gd name="T3" fmla="*/ 146 h 146"/>
                <a:gd name="T4" fmla="*/ 0 w 119"/>
                <a:gd name="T5" fmla="*/ 135 h 146"/>
                <a:gd name="T6" fmla="*/ 0 w 119"/>
                <a:gd name="T7" fmla="*/ 11 h 146"/>
                <a:gd name="T8" fmla="*/ 12 w 119"/>
                <a:gd name="T9" fmla="*/ 0 h 146"/>
                <a:gd name="T10" fmla="*/ 18 w 119"/>
                <a:gd name="T11" fmla="*/ 0 h 146"/>
                <a:gd name="T12" fmla="*/ 18 w 119"/>
                <a:gd name="T13" fmla="*/ 6 h 146"/>
                <a:gd name="T14" fmla="*/ 12 w 119"/>
                <a:gd name="T15" fmla="*/ 6 h 146"/>
                <a:gd name="T16" fmla="*/ 7 w 119"/>
                <a:gd name="T17" fmla="*/ 11 h 146"/>
                <a:gd name="T18" fmla="*/ 7 w 119"/>
                <a:gd name="T19" fmla="*/ 135 h 146"/>
                <a:gd name="T20" fmla="*/ 12 w 119"/>
                <a:gd name="T21" fmla="*/ 140 h 146"/>
                <a:gd name="T22" fmla="*/ 108 w 119"/>
                <a:gd name="T23" fmla="*/ 140 h 146"/>
                <a:gd name="T24" fmla="*/ 112 w 119"/>
                <a:gd name="T25" fmla="*/ 135 h 146"/>
                <a:gd name="T26" fmla="*/ 112 w 119"/>
                <a:gd name="T27" fmla="*/ 11 h 146"/>
                <a:gd name="T28" fmla="*/ 108 w 119"/>
                <a:gd name="T29" fmla="*/ 6 h 146"/>
                <a:gd name="T30" fmla="*/ 100 w 119"/>
                <a:gd name="T31" fmla="*/ 6 h 146"/>
                <a:gd name="T32" fmla="*/ 100 w 119"/>
                <a:gd name="T33" fmla="*/ 0 h 146"/>
                <a:gd name="T34" fmla="*/ 108 w 119"/>
                <a:gd name="T35" fmla="*/ 0 h 146"/>
                <a:gd name="T36" fmla="*/ 119 w 119"/>
                <a:gd name="T37" fmla="*/ 11 h 146"/>
                <a:gd name="T38" fmla="*/ 119 w 119"/>
                <a:gd name="T39" fmla="*/ 135 h 146"/>
                <a:gd name="T40" fmla="*/ 108 w 119"/>
                <a:gd name="T41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9" h="146">
                  <a:moveTo>
                    <a:pt x="108" y="146"/>
                  </a:moveTo>
                  <a:cubicBezTo>
                    <a:pt x="12" y="146"/>
                    <a:pt x="12" y="146"/>
                    <a:pt x="12" y="146"/>
                  </a:cubicBezTo>
                  <a:cubicBezTo>
                    <a:pt x="5" y="146"/>
                    <a:pt x="0" y="141"/>
                    <a:pt x="0" y="13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9" y="6"/>
                    <a:pt x="7" y="9"/>
                    <a:pt x="7" y="11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8"/>
                    <a:pt x="9" y="140"/>
                    <a:pt x="12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10" y="140"/>
                    <a:pt x="112" y="138"/>
                    <a:pt x="112" y="135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12" y="9"/>
                    <a:pt x="110" y="6"/>
                    <a:pt x="108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4" y="0"/>
                    <a:pt x="119" y="5"/>
                    <a:pt x="119" y="11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9" y="141"/>
                    <a:pt x="114" y="146"/>
                    <a:pt x="108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13" name="Freeform 55">
              <a:extLst/>
            </p:cNvPr>
            <p:cNvSpPr>
              <a:spLocks/>
            </p:cNvSpPr>
            <p:nvPr/>
          </p:nvSpPr>
          <p:spPr bwMode="auto">
            <a:xfrm>
              <a:off x="9451976" y="5853113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14" name="Freeform 56">
              <a:extLst/>
            </p:cNvPr>
            <p:cNvSpPr>
              <a:spLocks/>
            </p:cNvSpPr>
            <p:nvPr/>
          </p:nvSpPr>
          <p:spPr bwMode="auto">
            <a:xfrm>
              <a:off x="9571038" y="5853113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15" name="Freeform 57">
              <a:extLst/>
            </p:cNvPr>
            <p:cNvSpPr>
              <a:spLocks/>
            </p:cNvSpPr>
            <p:nvPr/>
          </p:nvSpPr>
          <p:spPr bwMode="auto">
            <a:xfrm>
              <a:off x="9690101" y="5853113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16" name="Freeform 58">
              <a:extLst/>
            </p:cNvPr>
            <p:cNvSpPr>
              <a:spLocks/>
            </p:cNvSpPr>
            <p:nvPr/>
          </p:nvSpPr>
          <p:spPr bwMode="auto">
            <a:xfrm>
              <a:off x="9451976" y="5921376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17" name="Freeform 59">
              <a:extLst/>
            </p:cNvPr>
            <p:cNvSpPr>
              <a:spLocks/>
            </p:cNvSpPr>
            <p:nvPr/>
          </p:nvSpPr>
          <p:spPr bwMode="auto">
            <a:xfrm>
              <a:off x="9571038" y="5921376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18" name="Freeform 60">
              <a:extLst/>
            </p:cNvPr>
            <p:cNvSpPr>
              <a:spLocks/>
            </p:cNvSpPr>
            <p:nvPr/>
          </p:nvSpPr>
          <p:spPr bwMode="auto">
            <a:xfrm>
              <a:off x="9690101" y="5921376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19" name="Freeform 61">
              <a:extLst/>
            </p:cNvPr>
            <p:cNvSpPr>
              <a:spLocks/>
            </p:cNvSpPr>
            <p:nvPr/>
          </p:nvSpPr>
          <p:spPr bwMode="auto">
            <a:xfrm>
              <a:off x="9690101" y="5989638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20" name="Freeform 62">
              <a:extLst/>
            </p:cNvPr>
            <p:cNvSpPr>
              <a:spLocks/>
            </p:cNvSpPr>
            <p:nvPr/>
          </p:nvSpPr>
          <p:spPr bwMode="auto">
            <a:xfrm>
              <a:off x="9571038" y="5989638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21" name="Freeform 63">
              <a:extLst/>
            </p:cNvPr>
            <p:cNvSpPr>
              <a:spLocks/>
            </p:cNvSpPr>
            <p:nvPr/>
          </p:nvSpPr>
          <p:spPr bwMode="auto">
            <a:xfrm>
              <a:off x="9451976" y="5989638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22" name="Freeform 64">
              <a:extLst/>
            </p:cNvPr>
            <p:cNvSpPr>
              <a:spLocks noEditPoints="1"/>
            </p:cNvSpPr>
            <p:nvPr/>
          </p:nvSpPr>
          <p:spPr bwMode="auto">
            <a:xfrm>
              <a:off x="9385301" y="5341938"/>
              <a:ext cx="420688" cy="280988"/>
            </a:xfrm>
            <a:custGeom>
              <a:avLst/>
              <a:gdLst>
                <a:gd name="T0" fmla="*/ 84 w 99"/>
                <a:gd name="T1" fmla="*/ 66 h 66"/>
                <a:gd name="T2" fmla="*/ 27 w 99"/>
                <a:gd name="T3" fmla="*/ 66 h 66"/>
                <a:gd name="T4" fmla="*/ 12 w 99"/>
                <a:gd name="T5" fmla="*/ 52 h 66"/>
                <a:gd name="T6" fmla="*/ 12 w 99"/>
                <a:gd name="T7" fmla="*/ 19 h 66"/>
                <a:gd name="T8" fmla="*/ 0 w 99"/>
                <a:gd name="T9" fmla="*/ 6 h 66"/>
                <a:gd name="T10" fmla="*/ 0 w 99"/>
                <a:gd name="T11" fmla="*/ 0 h 66"/>
                <a:gd name="T12" fmla="*/ 80 w 99"/>
                <a:gd name="T13" fmla="*/ 0 h 66"/>
                <a:gd name="T14" fmla="*/ 99 w 99"/>
                <a:gd name="T15" fmla="*/ 19 h 66"/>
                <a:gd name="T16" fmla="*/ 99 w 99"/>
                <a:gd name="T17" fmla="*/ 51 h 66"/>
                <a:gd name="T18" fmla="*/ 84 w 99"/>
                <a:gd name="T19" fmla="*/ 66 h 66"/>
                <a:gd name="T20" fmla="*/ 14 w 99"/>
                <a:gd name="T21" fmla="*/ 6 h 66"/>
                <a:gd name="T22" fmla="*/ 19 w 99"/>
                <a:gd name="T23" fmla="*/ 19 h 66"/>
                <a:gd name="T24" fmla="*/ 19 w 99"/>
                <a:gd name="T25" fmla="*/ 52 h 66"/>
                <a:gd name="T26" fmla="*/ 27 w 99"/>
                <a:gd name="T27" fmla="*/ 60 h 66"/>
                <a:gd name="T28" fmla="*/ 84 w 99"/>
                <a:gd name="T29" fmla="*/ 60 h 66"/>
                <a:gd name="T30" fmla="*/ 92 w 99"/>
                <a:gd name="T31" fmla="*/ 51 h 66"/>
                <a:gd name="T32" fmla="*/ 92 w 99"/>
                <a:gd name="T33" fmla="*/ 19 h 66"/>
                <a:gd name="T34" fmla="*/ 80 w 99"/>
                <a:gd name="T35" fmla="*/ 6 h 66"/>
                <a:gd name="T36" fmla="*/ 14 w 99"/>
                <a:gd name="T37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66">
                  <a:moveTo>
                    <a:pt x="84" y="66"/>
                  </a:moveTo>
                  <a:cubicBezTo>
                    <a:pt x="27" y="66"/>
                    <a:pt x="27" y="66"/>
                    <a:pt x="27" y="66"/>
                  </a:cubicBezTo>
                  <a:cubicBezTo>
                    <a:pt x="19" y="66"/>
                    <a:pt x="12" y="60"/>
                    <a:pt x="12" y="52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2"/>
                    <a:pt x="7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0" y="0"/>
                    <a:pt x="99" y="9"/>
                    <a:pt x="99" y="19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99" y="60"/>
                    <a:pt x="92" y="66"/>
                    <a:pt x="84" y="66"/>
                  </a:cubicBezTo>
                  <a:close/>
                  <a:moveTo>
                    <a:pt x="14" y="6"/>
                  </a:moveTo>
                  <a:cubicBezTo>
                    <a:pt x="17" y="10"/>
                    <a:pt x="19" y="14"/>
                    <a:pt x="19" y="19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6"/>
                    <a:pt x="23" y="60"/>
                    <a:pt x="27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9" y="60"/>
                    <a:pt x="92" y="56"/>
                    <a:pt x="92" y="51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12"/>
                    <a:pt x="87" y="6"/>
                    <a:pt x="80" y="6"/>
                  </a:cubicBezTo>
                  <a:lnTo>
                    <a:pt x="1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23" name="Rectangle 65">
              <a:extLst/>
            </p:cNvPr>
            <p:cNvSpPr>
              <a:spLocks noChangeArrowheads="1"/>
            </p:cNvSpPr>
            <p:nvPr/>
          </p:nvSpPr>
          <p:spPr bwMode="auto">
            <a:xfrm>
              <a:off x="9231313" y="5938838"/>
              <a:ext cx="119063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24" name="Freeform 66">
              <a:extLst/>
            </p:cNvPr>
            <p:cNvSpPr>
              <a:spLocks noEditPoints="1"/>
            </p:cNvSpPr>
            <p:nvPr/>
          </p:nvSpPr>
          <p:spPr bwMode="auto">
            <a:xfrm>
              <a:off x="9444038" y="5661026"/>
              <a:ext cx="357188" cy="149225"/>
            </a:xfrm>
            <a:custGeom>
              <a:avLst/>
              <a:gdLst>
                <a:gd name="T0" fmla="*/ 73 w 84"/>
                <a:gd name="T1" fmla="*/ 35 h 35"/>
                <a:gd name="T2" fmla="*/ 10 w 84"/>
                <a:gd name="T3" fmla="*/ 35 h 35"/>
                <a:gd name="T4" fmla="*/ 0 w 84"/>
                <a:gd name="T5" fmla="*/ 28 h 35"/>
                <a:gd name="T6" fmla="*/ 0 w 84"/>
                <a:gd name="T7" fmla="*/ 7 h 35"/>
                <a:gd name="T8" fmla="*/ 10 w 84"/>
                <a:gd name="T9" fmla="*/ 0 h 35"/>
                <a:gd name="T10" fmla="*/ 73 w 84"/>
                <a:gd name="T11" fmla="*/ 0 h 35"/>
                <a:gd name="T12" fmla="*/ 84 w 84"/>
                <a:gd name="T13" fmla="*/ 7 h 35"/>
                <a:gd name="T14" fmla="*/ 84 w 84"/>
                <a:gd name="T15" fmla="*/ 28 h 35"/>
                <a:gd name="T16" fmla="*/ 73 w 84"/>
                <a:gd name="T17" fmla="*/ 35 h 35"/>
                <a:gd name="T18" fmla="*/ 6 w 84"/>
                <a:gd name="T19" fmla="*/ 27 h 35"/>
                <a:gd name="T20" fmla="*/ 10 w 84"/>
                <a:gd name="T21" fmla="*/ 29 h 35"/>
                <a:gd name="T22" fmla="*/ 73 w 84"/>
                <a:gd name="T23" fmla="*/ 29 h 35"/>
                <a:gd name="T24" fmla="*/ 77 w 84"/>
                <a:gd name="T25" fmla="*/ 27 h 35"/>
                <a:gd name="T26" fmla="*/ 77 w 84"/>
                <a:gd name="T27" fmla="*/ 7 h 35"/>
                <a:gd name="T28" fmla="*/ 73 w 84"/>
                <a:gd name="T29" fmla="*/ 6 h 35"/>
                <a:gd name="T30" fmla="*/ 10 w 84"/>
                <a:gd name="T31" fmla="*/ 6 h 35"/>
                <a:gd name="T32" fmla="*/ 6 w 84"/>
                <a:gd name="T33" fmla="*/ 7 h 35"/>
                <a:gd name="T34" fmla="*/ 6 w 84"/>
                <a:gd name="T35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35">
                  <a:moveTo>
                    <a:pt x="73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4" y="35"/>
                    <a:pt x="0" y="32"/>
                    <a:pt x="0" y="2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1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4" y="3"/>
                    <a:pt x="84" y="7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32"/>
                    <a:pt x="79" y="35"/>
                    <a:pt x="73" y="35"/>
                  </a:cubicBezTo>
                  <a:close/>
                  <a:moveTo>
                    <a:pt x="6" y="27"/>
                  </a:moveTo>
                  <a:cubicBezTo>
                    <a:pt x="7" y="28"/>
                    <a:pt x="8" y="29"/>
                    <a:pt x="10" y="29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5" y="29"/>
                    <a:pt x="77" y="28"/>
                    <a:pt x="77" y="2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5" y="6"/>
                    <a:pt x="7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7" y="7"/>
                    <a:pt x="6" y="7"/>
                  </a:cubicBezTo>
                  <a:lnTo>
                    <a:pt x="6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025" name="Groupe 1024">
            <a:extLst/>
          </p:cNvPr>
          <p:cNvGrpSpPr/>
          <p:nvPr/>
        </p:nvGrpSpPr>
        <p:grpSpPr>
          <a:xfrm>
            <a:off x="10437815" y="3100059"/>
            <a:ext cx="322905" cy="392723"/>
            <a:chOff x="7186613" y="1431925"/>
            <a:chExt cx="528638" cy="642938"/>
          </a:xfrm>
          <a:solidFill>
            <a:srgbClr val="003C82"/>
          </a:solidFill>
        </p:grpSpPr>
        <p:sp>
          <p:nvSpPr>
            <p:cNvPr id="1026" name="Freeform 34">
              <a:extLst/>
            </p:cNvPr>
            <p:cNvSpPr>
              <a:spLocks noEditPoints="1"/>
            </p:cNvSpPr>
            <p:nvPr/>
          </p:nvSpPr>
          <p:spPr bwMode="auto">
            <a:xfrm>
              <a:off x="7335838" y="1431925"/>
              <a:ext cx="230188" cy="188913"/>
            </a:xfrm>
            <a:custGeom>
              <a:avLst/>
              <a:gdLst>
                <a:gd name="T0" fmla="*/ 44 w 74"/>
                <a:gd name="T1" fmla="*/ 61 h 61"/>
                <a:gd name="T2" fmla="*/ 29 w 74"/>
                <a:gd name="T3" fmla="*/ 61 h 61"/>
                <a:gd name="T4" fmla="*/ 28 w 74"/>
                <a:gd name="T5" fmla="*/ 60 h 61"/>
                <a:gd name="T6" fmla="*/ 17 w 74"/>
                <a:gd name="T7" fmla="*/ 43 h 61"/>
                <a:gd name="T8" fmla="*/ 4 w 74"/>
                <a:gd name="T9" fmla="*/ 23 h 61"/>
                <a:gd name="T10" fmla="*/ 3 w 74"/>
                <a:gd name="T11" fmla="*/ 22 h 61"/>
                <a:gd name="T12" fmla="*/ 2 w 74"/>
                <a:gd name="T13" fmla="*/ 16 h 61"/>
                <a:gd name="T14" fmla="*/ 46 w 74"/>
                <a:gd name="T15" fmla="*/ 10 h 61"/>
                <a:gd name="T16" fmla="*/ 61 w 74"/>
                <a:gd name="T17" fmla="*/ 12 h 61"/>
                <a:gd name="T18" fmla="*/ 71 w 74"/>
                <a:gd name="T19" fmla="*/ 13 h 61"/>
                <a:gd name="T20" fmla="*/ 70 w 74"/>
                <a:gd name="T21" fmla="*/ 21 h 61"/>
                <a:gd name="T22" fmla="*/ 59 w 74"/>
                <a:gd name="T23" fmla="*/ 39 h 61"/>
                <a:gd name="T24" fmla="*/ 45 w 74"/>
                <a:gd name="T25" fmla="*/ 60 h 61"/>
                <a:gd name="T26" fmla="*/ 44 w 74"/>
                <a:gd name="T27" fmla="*/ 61 h 61"/>
                <a:gd name="T28" fmla="*/ 32 w 74"/>
                <a:gd name="T29" fmla="*/ 55 h 61"/>
                <a:gd name="T30" fmla="*/ 41 w 74"/>
                <a:gd name="T31" fmla="*/ 55 h 61"/>
                <a:gd name="T32" fmla="*/ 53 w 74"/>
                <a:gd name="T33" fmla="*/ 36 h 61"/>
                <a:gd name="T34" fmla="*/ 65 w 74"/>
                <a:gd name="T35" fmla="*/ 17 h 61"/>
                <a:gd name="T36" fmla="*/ 63 w 74"/>
                <a:gd name="T37" fmla="*/ 18 h 61"/>
                <a:gd name="T38" fmla="*/ 44 w 74"/>
                <a:gd name="T39" fmla="*/ 16 h 61"/>
                <a:gd name="T40" fmla="*/ 8 w 74"/>
                <a:gd name="T41" fmla="*/ 18 h 61"/>
                <a:gd name="T42" fmla="*/ 9 w 74"/>
                <a:gd name="T43" fmla="*/ 18 h 61"/>
                <a:gd name="T44" fmla="*/ 22 w 74"/>
                <a:gd name="T45" fmla="*/ 39 h 61"/>
                <a:gd name="T46" fmla="*/ 32 w 74"/>
                <a:gd name="T47" fmla="*/ 5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61">
                  <a:moveTo>
                    <a:pt x="44" y="61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7" y="58"/>
                    <a:pt x="23" y="52"/>
                    <a:pt x="17" y="43"/>
                  </a:cubicBezTo>
                  <a:cubicBezTo>
                    <a:pt x="12" y="35"/>
                    <a:pt x="6" y="25"/>
                    <a:pt x="4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21"/>
                    <a:pt x="0" y="19"/>
                    <a:pt x="2" y="16"/>
                  </a:cubicBezTo>
                  <a:cubicBezTo>
                    <a:pt x="11" y="0"/>
                    <a:pt x="33" y="6"/>
                    <a:pt x="46" y="10"/>
                  </a:cubicBezTo>
                  <a:cubicBezTo>
                    <a:pt x="52" y="11"/>
                    <a:pt x="58" y="13"/>
                    <a:pt x="61" y="12"/>
                  </a:cubicBezTo>
                  <a:cubicBezTo>
                    <a:pt x="67" y="10"/>
                    <a:pt x="69" y="12"/>
                    <a:pt x="71" y="13"/>
                  </a:cubicBezTo>
                  <a:cubicBezTo>
                    <a:pt x="74" y="17"/>
                    <a:pt x="71" y="20"/>
                    <a:pt x="70" y="21"/>
                  </a:cubicBezTo>
                  <a:cubicBezTo>
                    <a:pt x="68" y="23"/>
                    <a:pt x="64" y="31"/>
                    <a:pt x="59" y="39"/>
                  </a:cubicBezTo>
                  <a:cubicBezTo>
                    <a:pt x="52" y="50"/>
                    <a:pt x="47" y="58"/>
                    <a:pt x="45" y="60"/>
                  </a:cubicBezTo>
                  <a:lnTo>
                    <a:pt x="44" y="61"/>
                  </a:lnTo>
                  <a:close/>
                  <a:moveTo>
                    <a:pt x="32" y="55"/>
                  </a:moveTo>
                  <a:cubicBezTo>
                    <a:pt x="41" y="55"/>
                    <a:pt x="41" y="55"/>
                    <a:pt x="41" y="55"/>
                  </a:cubicBezTo>
                  <a:cubicBezTo>
                    <a:pt x="43" y="51"/>
                    <a:pt x="49" y="43"/>
                    <a:pt x="53" y="36"/>
                  </a:cubicBezTo>
                  <a:cubicBezTo>
                    <a:pt x="58" y="27"/>
                    <a:pt x="63" y="20"/>
                    <a:pt x="65" y="17"/>
                  </a:cubicBezTo>
                  <a:cubicBezTo>
                    <a:pt x="65" y="17"/>
                    <a:pt x="64" y="18"/>
                    <a:pt x="63" y="18"/>
                  </a:cubicBezTo>
                  <a:cubicBezTo>
                    <a:pt x="58" y="19"/>
                    <a:pt x="51" y="18"/>
                    <a:pt x="44" y="16"/>
                  </a:cubicBezTo>
                  <a:cubicBezTo>
                    <a:pt x="29" y="11"/>
                    <a:pt x="15" y="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1" y="21"/>
                    <a:pt x="15" y="28"/>
                    <a:pt x="22" y="39"/>
                  </a:cubicBezTo>
                  <a:cubicBezTo>
                    <a:pt x="26" y="45"/>
                    <a:pt x="30" y="52"/>
                    <a:pt x="32" y="55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27" name="Freeform 35">
              <a:extLst/>
            </p:cNvPr>
            <p:cNvSpPr>
              <a:spLocks noEditPoints="1"/>
            </p:cNvSpPr>
            <p:nvPr/>
          </p:nvSpPr>
          <p:spPr bwMode="auto">
            <a:xfrm>
              <a:off x="7186613" y="1600200"/>
              <a:ext cx="528638" cy="474663"/>
            </a:xfrm>
            <a:custGeom>
              <a:avLst/>
              <a:gdLst>
                <a:gd name="T0" fmla="*/ 87 w 170"/>
                <a:gd name="T1" fmla="*/ 153 h 153"/>
                <a:gd name="T2" fmla="*/ 7 w 170"/>
                <a:gd name="T3" fmla="*/ 137 h 153"/>
                <a:gd name="T4" fmla="*/ 1 w 170"/>
                <a:gd name="T5" fmla="*/ 131 h 153"/>
                <a:gd name="T6" fmla="*/ 1 w 170"/>
                <a:gd name="T7" fmla="*/ 123 h 153"/>
                <a:gd name="T8" fmla="*/ 8 w 170"/>
                <a:gd name="T9" fmla="*/ 89 h 153"/>
                <a:gd name="T10" fmla="*/ 10 w 170"/>
                <a:gd name="T11" fmla="*/ 68 h 153"/>
                <a:gd name="T12" fmla="*/ 65 w 170"/>
                <a:gd name="T13" fmla="*/ 7 h 153"/>
                <a:gd name="T14" fmla="*/ 104 w 170"/>
                <a:gd name="T15" fmla="*/ 7 h 153"/>
                <a:gd name="T16" fmla="*/ 158 w 170"/>
                <a:gd name="T17" fmla="*/ 68 h 153"/>
                <a:gd name="T18" fmla="*/ 161 w 170"/>
                <a:gd name="T19" fmla="*/ 89 h 153"/>
                <a:gd name="T20" fmla="*/ 168 w 170"/>
                <a:gd name="T21" fmla="*/ 122 h 153"/>
                <a:gd name="T22" fmla="*/ 163 w 170"/>
                <a:gd name="T23" fmla="*/ 137 h 153"/>
                <a:gd name="T24" fmla="*/ 87 w 170"/>
                <a:gd name="T25" fmla="*/ 153 h 153"/>
                <a:gd name="T26" fmla="*/ 85 w 170"/>
                <a:gd name="T27" fmla="*/ 8 h 153"/>
                <a:gd name="T28" fmla="*/ 68 w 170"/>
                <a:gd name="T29" fmla="*/ 13 h 153"/>
                <a:gd name="T30" fmla="*/ 17 w 170"/>
                <a:gd name="T31" fmla="*/ 69 h 153"/>
                <a:gd name="T32" fmla="*/ 14 w 170"/>
                <a:gd name="T33" fmla="*/ 89 h 153"/>
                <a:gd name="T34" fmla="*/ 7 w 170"/>
                <a:gd name="T35" fmla="*/ 125 h 153"/>
                <a:gd name="T36" fmla="*/ 7 w 170"/>
                <a:gd name="T37" fmla="*/ 129 h 153"/>
                <a:gd name="T38" fmla="*/ 9 w 170"/>
                <a:gd name="T39" fmla="*/ 131 h 153"/>
                <a:gd name="T40" fmla="*/ 87 w 170"/>
                <a:gd name="T41" fmla="*/ 146 h 153"/>
                <a:gd name="T42" fmla="*/ 160 w 170"/>
                <a:gd name="T43" fmla="*/ 131 h 153"/>
                <a:gd name="T44" fmla="*/ 162 w 170"/>
                <a:gd name="T45" fmla="*/ 125 h 153"/>
                <a:gd name="T46" fmla="*/ 162 w 170"/>
                <a:gd name="T47" fmla="*/ 125 h 153"/>
                <a:gd name="T48" fmla="*/ 155 w 170"/>
                <a:gd name="T49" fmla="*/ 89 h 153"/>
                <a:gd name="T50" fmla="*/ 152 w 170"/>
                <a:gd name="T51" fmla="*/ 69 h 153"/>
                <a:gd name="T52" fmla="*/ 101 w 170"/>
                <a:gd name="T53" fmla="*/ 13 h 153"/>
                <a:gd name="T54" fmla="*/ 85 w 170"/>
                <a:gd name="T55" fmla="*/ 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0" h="153">
                  <a:moveTo>
                    <a:pt x="87" y="153"/>
                  </a:moveTo>
                  <a:cubicBezTo>
                    <a:pt x="58" y="153"/>
                    <a:pt x="30" y="147"/>
                    <a:pt x="7" y="137"/>
                  </a:cubicBezTo>
                  <a:cubicBezTo>
                    <a:pt x="4" y="136"/>
                    <a:pt x="2" y="134"/>
                    <a:pt x="1" y="131"/>
                  </a:cubicBezTo>
                  <a:cubicBezTo>
                    <a:pt x="0" y="128"/>
                    <a:pt x="0" y="125"/>
                    <a:pt x="1" y="123"/>
                  </a:cubicBezTo>
                  <a:cubicBezTo>
                    <a:pt x="5" y="112"/>
                    <a:pt x="7" y="102"/>
                    <a:pt x="8" y="89"/>
                  </a:cubicBezTo>
                  <a:cubicBezTo>
                    <a:pt x="9" y="80"/>
                    <a:pt x="9" y="72"/>
                    <a:pt x="10" y="68"/>
                  </a:cubicBezTo>
                  <a:cubicBezTo>
                    <a:pt x="15" y="48"/>
                    <a:pt x="25" y="28"/>
                    <a:pt x="65" y="7"/>
                  </a:cubicBezTo>
                  <a:cubicBezTo>
                    <a:pt x="79" y="0"/>
                    <a:pt x="92" y="0"/>
                    <a:pt x="104" y="7"/>
                  </a:cubicBezTo>
                  <a:cubicBezTo>
                    <a:pt x="145" y="30"/>
                    <a:pt x="154" y="50"/>
                    <a:pt x="158" y="68"/>
                  </a:cubicBezTo>
                  <a:cubicBezTo>
                    <a:pt x="160" y="72"/>
                    <a:pt x="160" y="80"/>
                    <a:pt x="161" y="89"/>
                  </a:cubicBezTo>
                  <a:cubicBezTo>
                    <a:pt x="162" y="102"/>
                    <a:pt x="164" y="112"/>
                    <a:pt x="168" y="122"/>
                  </a:cubicBezTo>
                  <a:cubicBezTo>
                    <a:pt x="170" y="128"/>
                    <a:pt x="168" y="134"/>
                    <a:pt x="163" y="137"/>
                  </a:cubicBezTo>
                  <a:cubicBezTo>
                    <a:pt x="143" y="147"/>
                    <a:pt x="116" y="153"/>
                    <a:pt x="87" y="153"/>
                  </a:cubicBezTo>
                  <a:close/>
                  <a:moveTo>
                    <a:pt x="85" y="8"/>
                  </a:moveTo>
                  <a:cubicBezTo>
                    <a:pt x="78" y="8"/>
                    <a:pt x="72" y="10"/>
                    <a:pt x="68" y="13"/>
                  </a:cubicBezTo>
                  <a:cubicBezTo>
                    <a:pt x="30" y="32"/>
                    <a:pt x="21" y="51"/>
                    <a:pt x="17" y="69"/>
                  </a:cubicBezTo>
                  <a:cubicBezTo>
                    <a:pt x="16" y="73"/>
                    <a:pt x="15" y="80"/>
                    <a:pt x="14" y="89"/>
                  </a:cubicBezTo>
                  <a:cubicBezTo>
                    <a:pt x="13" y="103"/>
                    <a:pt x="11" y="114"/>
                    <a:pt x="7" y="125"/>
                  </a:cubicBezTo>
                  <a:cubicBezTo>
                    <a:pt x="7" y="126"/>
                    <a:pt x="7" y="128"/>
                    <a:pt x="7" y="129"/>
                  </a:cubicBezTo>
                  <a:cubicBezTo>
                    <a:pt x="8" y="130"/>
                    <a:pt x="8" y="131"/>
                    <a:pt x="9" y="131"/>
                  </a:cubicBezTo>
                  <a:cubicBezTo>
                    <a:pt x="32" y="141"/>
                    <a:pt x="59" y="146"/>
                    <a:pt x="87" y="146"/>
                  </a:cubicBezTo>
                  <a:cubicBezTo>
                    <a:pt x="115" y="146"/>
                    <a:pt x="141" y="141"/>
                    <a:pt x="160" y="131"/>
                  </a:cubicBezTo>
                  <a:cubicBezTo>
                    <a:pt x="162" y="130"/>
                    <a:pt x="163" y="127"/>
                    <a:pt x="162" y="125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58" y="114"/>
                    <a:pt x="156" y="103"/>
                    <a:pt x="155" y="89"/>
                  </a:cubicBezTo>
                  <a:cubicBezTo>
                    <a:pt x="154" y="80"/>
                    <a:pt x="153" y="73"/>
                    <a:pt x="152" y="69"/>
                  </a:cubicBezTo>
                  <a:cubicBezTo>
                    <a:pt x="148" y="53"/>
                    <a:pt x="139" y="35"/>
                    <a:pt x="101" y="13"/>
                  </a:cubicBezTo>
                  <a:cubicBezTo>
                    <a:pt x="95" y="9"/>
                    <a:pt x="90" y="8"/>
                    <a:pt x="85" y="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28" name="Freeform 36">
              <a:extLst/>
            </p:cNvPr>
            <p:cNvSpPr>
              <a:spLocks/>
            </p:cNvSpPr>
            <p:nvPr/>
          </p:nvSpPr>
          <p:spPr bwMode="auto">
            <a:xfrm>
              <a:off x="7277101" y="1655763"/>
              <a:ext cx="165100" cy="179388"/>
            </a:xfrm>
            <a:custGeom>
              <a:avLst/>
              <a:gdLst>
                <a:gd name="T0" fmla="*/ 4 w 53"/>
                <a:gd name="T1" fmla="*/ 58 h 58"/>
                <a:gd name="T2" fmla="*/ 3 w 53"/>
                <a:gd name="T3" fmla="*/ 58 h 58"/>
                <a:gd name="T4" fmla="*/ 1 w 53"/>
                <a:gd name="T5" fmla="*/ 54 h 58"/>
                <a:gd name="T6" fmla="*/ 48 w 53"/>
                <a:gd name="T7" fmla="*/ 1 h 58"/>
                <a:gd name="T8" fmla="*/ 52 w 53"/>
                <a:gd name="T9" fmla="*/ 2 h 58"/>
                <a:gd name="T10" fmla="*/ 51 w 53"/>
                <a:gd name="T11" fmla="*/ 7 h 58"/>
                <a:gd name="T12" fmla="*/ 7 w 53"/>
                <a:gd name="T13" fmla="*/ 55 h 58"/>
                <a:gd name="T14" fmla="*/ 4 w 53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8">
                  <a:moveTo>
                    <a:pt x="4" y="58"/>
                  </a:moveTo>
                  <a:cubicBezTo>
                    <a:pt x="3" y="58"/>
                    <a:pt x="3" y="58"/>
                    <a:pt x="3" y="58"/>
                  </a:cubicBezTo>
                  <a:cubicBezTo>
                    <a:pt x="1" y="57"/>
                    <a:pt x="0" y="55"/>
                    <a:pt x="1" y="54"/>
                  </a:cubicBezTo>
                  <a:cubicBezTo>
                    <a:pt x="5" y="37"/>
                    <a:pt x="13" y="19"/>
                    <a:pt x="48" y="1"/>
                  </a:cubicBezTo>
                  <a:cubicBezTo>
                    <a:pt x="49" y="0"/>
                    <a:pt x="51" y="1"/>
                    <a:pt x="52" y="2"/>
                  </a:cubicBezTo>
                  <a:cubicBezTo>
                    <a:pt x="53" y="4"/>
                    <a:pt x="52" y="6"/>
                    <a:pt x="51" y="7"/>
                  </a:cubicBezTo>
                  <a:cubicBezTo>
                    <a:pt x="18" y="24"/>
                    <a:pt x="10" y="40"/>
                    <a:pt x="7" y="55"/>
                  </a:cubicBezTo>
                  <a:cubicBezTo>
                    <a:pt x="6" y="57"/>
                    <a:pt x="5" y="58"/>
                    <a:pt x="4" y="5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29" name="Freeform 37">
              <a:extLst/>
            </p:cNvPr>
            <p:cNvSpPr>
              <a:spLocks/>
            </p:cNvSpPr>
            <p:nvPr/>
          </p:nvSpPr>
          <p:spPr bwMode="auto">
            <a:xfrm>
              <a:off x="7388226" y="1789113"/>
              <a:ext cx="125413" cy="155575"/>
            </a:xfrm>
            <a:custGeom>
              <a:avLst/>
              <a:gdLst>
                <a:gd name="T0" fmla="*/ 27 w 40"/>
                <a:gd name="T1" fmla="*/ 50 h 50"/>
                <a:gd name="T2" fmla="*/ 24 w 40"/>
                <a:gd name="T3" fmla="*/ 50 h 50"/>
                <a:gd name="T4" fmla="*/ 8 w 40"/>
                <a:gd name="T5" fmla="*/ 34 h 50"/>
                <a:gd name="T6" fmla="*/ 3 w 40"/>
                <a:gd name="T7" fmla="*/ 34 h 50"/>
                <a:gd name="T8" fmla="*/ 0 w 40"/>
                <a:gd name="T9" fmla="*/ 31 h 50"/>
                <a:gd name="T10" fmla="*/ 3 w 40"/>
                <a:gd name="T11" fmla="*/ 27 h 50"/>
                <a:gd name="T12" fmla="*/ 8 w 40"/>
                <a:gd name="T13" fmla="*/ 27 h 50"/>
                <a:gd name="T14" fmla="*/ 8 w 40"/>
                <a:gd name="T15" fmla="*/ 21 h 50"/>
                <a:gd name="T16" fmla="*/ 3 w 40"/>
                <a:gd name="T17" fmla="*/ 21 h 50"/>
                <a:gd name="T18" fmla="*/ 0 w 40"/>
                <a:gd name="T19" fmla="*/ 18 h 50"/>
                <a:gd name="T20" fmla="*/ 3 w 40"/>
                <a:gd name="T21" fmla="*/ 15 h 50"/>
                <a:gd name="T22" fmla="*/ 8 w 40"/>
                <a:gd name="T23" fmla="*/ 15 h 50"/>
                <a:gd name="T24" fmla="*/ 24 w 40"/>
                <a:gd name="T25" fmla="*/ 0 h 50"/>
                <a:gd name="T26" fmla="*/ 27 w 40"/>
                <a:gd name="T27" fmla="*/ 0 h 50"/>
                <a:gd name="T28" fmla="*/ 38 w 40"/>
                <a:gd name="T29" fmla="*/ 4 h 50"/>
                <a:gd name="T30" fmla="*/ 39 w 40"/>
                <a:gd name="T31" fmla="*/ 8 h 50"/>
                <a:gd name="T32" fmla="*/ 34 w 40"/>
                <a:gd name="T33" fmla="*/ 9 h 50"/>
                <a:gd name="T34" fmla="*/ 27 w 40"/>
                <a:gd name="T35" fmla="*/ 6 h 50"/>
                <a:gd name="T36" fmla="*/ 24 w 40"/>
                <a:gd name="T37" fmla="*/ 6 h 50"/>
                <a:gd name="T38" fmla="*/ 14 w 40"/>
                <a:gd name="T39" fmla="*/ 15 h 50"/>
                <a:gd name="T40" fmla="*/ 22 w 40"/>
                <a:gd name="T41" fmla="*/ 15 h 50"/>
                <a:gd name="T42" fmla="*/ 25 w 40"/>
                <a:gd name="T43" fmla="*/ 18 h 50"/>
                <a:gd name="T44" fmla="*/ 22 w 40"/>
                <a:gd name="T45" fmla="*/ 21 h 50"/>
                <a:gd name="T46" fmla="*/ 14 w 40"/>
                <a:gd name="T47" fmla="*/ 21 h 50"/>
                <a:gd name="T48" fmla="*/ 14 w 40"/>
                <a:gd name="T49" fmla="*/ 27 h 50"/>
                <a:gd name="T50" fmla="*/ 22 w 40"/>
                <a:gd name="T51" fmla="*/ 27 h 50"/>
                <a:gd name="T52" fmla="*/ 25 w 40"/>
                <a:gd name="T53" fmla="*/ 31 h 50"/>
                <a:gd name="T54" fmla="*/ 22 w 40"/>
                <a:gd name="T55" fmla="*/ 34 h 50"/>
                <a:gd name="T56" fmla="*/ 14 w 40"/>
                <a:gd name="T57" fmla="*/ 34 h 50"/>
                <a:gd name="T58" fmla="*/ 24 w 40"/>
                <a:gd name="T59" fmla="*/ 44 h 50"/>
                <a:gd name="T60" fmla="*/ 27 w 40"/>
                <a:gd name="T61" fmla="*/ 44 h 50"/>
                <a:gd name="T62" fmla="*/ 34 w 40"/>
                <a:gd name="T63" fmla="*/ 41 h 50"/>
                <a:gd name="T64" fmla="*/ 39 w 40"/>
                <a:gd name="T65" fmla="*/ 42 h 50"/>
                <a:gd name="T66" fmla="*/ 38 w 40"/>
                <a:gd name="T67" fmla="*/ 46 h 50"/>
                <a:gd name="T68" fmla="*/ 27 w 40"/>
                <a:gd name="T6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" h="50">
                  <a:moveTo>
                    <a:pt x="27" y="50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15" y="50"/>
                    <a:pt x="8" y="43"/>
                    <a:pt x="8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2" y="34"/>
                    <a:pt x="0" y="32"/>
                    <a:pt x="0" y="31"/>
                  </a:cubicBezTo>
                  <a:cubicBezTo>
                    <a:pt x="0" y="29"/>
                    <a:pt x="2" y="27"/>
                    <a:pt x="3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0" y="20"/>
                    <a:pt x="0" y="18"/>
                  </a:cubicBezTo>
                  <a:cubicBezTo>
                    <a:pt x="0" y="16"/>
                    <a:pt x="2" y="15"/>
                    <a:pt x="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6"/>
                    <a:pt x="15" y="0"/>
                    <a:pt x="2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1" y="0"/>
                    <a:pt x="35" y="1"/>
                    <a:pt x="38" y="4"/>
                  </a:cubicBezTo>
                  <a:cubicBezTo>
                    <a:pt x="39" y="5"/>
                    <a:pt x="40" y="7"/>
                    <a:pt x="39" y="8"/>
                  </a:cubicBezTo>
                  <a:cubicBezTo>
                    <a:pt x="38" y="10"/>
                    <a:pt x="36" y="10"/>
                    <a:pt x="34" y="9"/>
                  </a:cubicBezTo>
                  <a:cubicBezTo>
                    <a:pt x="32" y="7"/>
                    <a:pt x="29" y="6"/>
                    <a:pt x="27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19" y="6"/>
                    <a:pt x="15" y="10"/>
                    <a:pt x="14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4" y="15"/>
                    <a:pt x="25" y="16"/>
                    <a:pt x="25" y="18"/>
                  </a:cubicBezTo>
                  <a:cubicBezTo>
                    <a:pt x="25" y="20"/>
                    <a:pt x="24" y="21"/>
                    <a:pt x="22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4" y="27"/>
                    <a:pt x="25" y="29"/>
                    <a:pt x="25" y="31"/>
                  </a:cubicBezTo>
                  <a:cubicBezTo>
                    <a:pt x="25" y="32"/>
                    <a:pt x="24" y="34"/>
                    <a:pt x="22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9"/>
                    <a:pt x="18" y="44"/>
                    <a:pt x="24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9" y="44"/>
                    <a:pt x="32" y="43"/>
                    <a:pt x="34" y="41"/>
                  </a:cubicBezTo>
                  <a:cubicBezTo>
                    <a:pt x="36" y="40"/>
                    <a:pt x="38" y="40"/>
                    <a:pt x="39" y="42"/>
                  </a:cubicBezTo>
                  <a:cubicBezTo>
                    <a:pt x="40" y="43"/>
                    <a:pt x="39" y="45"/>
                    <a:pt x="38" y="46"/>
                  </a:cubicBezTo>
                  <a:cubicBezTo>
                    <a:pt x="35" y="49"/>
                    <a:pt x="31" y="50"/>
                    <a:pt x="27" y="5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030" name="Groupe 1029">
            <a:extLst/>
          </p:cNvPr>
          <p:cNvGrpSpPr/>
          <p:nvPr/>
        </p:nvGrpSpPr>
        <p:grpSpPr>
          <a:xfrm>
            <a:off x="9437287" y="3152272"/>
            <a:ext cx="425620" cy="340327"/>
            <a:chOff x="4710113" y="2781300"/>
            <a:chExt cx="792163" cy="633413"/>
          </a:xfrm>
          <a:solidFill>
            <a:srgbClr val="003C82"/>
          </a:solidFill>
        </p:grpSpPr>
        <p:sp>
          <p:nvSpPr>
            <p:cNvPr id="1031" name="Freeform 63">
              <a:extLst/>
            </p:cNvPr>
            <p:cNvSpPr>
              <a:spLocks/>
            </p:cNvSpPr>
            <p:nvPr/>
          </p:nvSpPr>
          <p:spPr bwMode="auto">
            <a:xfrm>
              <a:off x="4983163" y="3268663"/>
              <a:ext cx="246063" cy="71438"/>
            </a:xfrm>
            <a:custGeom>
              <a:avLst/>
              <a:gdLst>
                <a:gd name="T0" fmla="*/ 76 w 79"/>
                <a:gd name="T1" fmla="*/ 23 h 23"/>
                <a:gd name="T2" fmla="*/ 72 w 79"/>
                <a:gd name="T3" fmla="*/ 19 h 23"/>
                <a:gd name="T4" fmla="*/ 72 w 79"/>
                <a:gd name="T5" fmla="*/ 15 h 23"/>
                <a:gd name="T6" fmla="*/ 64 w 79"/>
                <a:gd name="T7" fmla="*/ 7 h 23"/>
                <a:gd name="T8" fmla="*/ 16 w 79"/>
                <a:gd name="T9" fmla="*/ 7 h 23"/>
                <a:gd name="T10" fmla="*/ 7 w 79"/>
                <a:gd name="T11" fmla="*/ 15 h 23"/>
                <a:gd name="T12" fmla="*/ 7 w 79"/>
                <a:gd name="T13" fmla="*/ 19 h 23"/>
                <a:gd name="T14" fmla="*/ 4 w 79"/>
                <a:gd name="T15" fmla="*/ 23 h 23"/>
                <a:gd name="T16" fmla="*/ 0 w 79"/>
                <a:gd name="T17" fmla="*/ 19 h 23"/>
                <a:gd name="T18" fmla="*/ 0 w 79"/>
                <a:gd name="T19" fmla="*/ 15 h 23"/>
                <a:gd name="T20" fmla="*/ 16 w 79"/>
                <a:gd name="T21" fmla="*/ 0 h 23"/>
                <a:gd name="T22" fmla="*/ 64 w 79"/>
                <a:gd name="T23" fmla="*/ 0 h 23"/>
                <a:gd name="T24" fmla="*/ 79 w 79"/>
                <a:gd name="T25" fmla="*/ 15 h 23"/>
                <a:gd name="T26" fmla="*/ 79 w 79"/>
                <a:gd name="T27" fmla="*/ 19 h 23"/>
                <a:gd name="T28" fmla="*/ 76 w 79"/>
                <a:gd name="T2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23">
                  <a:moveTo>
                    <a:pt x="76" y="23"/>
                  </a:moveTo>
                  <a:cubicBezTo>
                    <a:pt x="74" y="23"/>
                    <a:pt x="72" y="21"/>
                    <a:pt x="72" y="19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0"/>
                    <a:pt x="68" y="7"/>
                    <a:pt x="64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1" y="7"/>
                    <a:pt x="7" y="10"/>
                    <a:pt x="7" y="15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1"/>
                    <a:pt x="5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2" y="0"/>
                    <a:pt x="79" y="7"/>
                    <a:pt x="79" y="15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9" y="21"/>
                    <a:pt x="77" y="23"/>
                    <a:pt x="76" y="2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32" name="Freeform 64">
              <a:extLst/>
            </p:cNvPr>
            <p:cNvSpPr>
              <a:spLocks/>
            </p:cNvSpPr>
            <p:nvPr/>
          </p:nvSpPr>
          <p:spPr bwMode="auto">
            <a:xfrm>
              <a:off x="4933951" y="3317875"/>
              <a:ext cx="344488" cy="96838"/>
            </a:xfrm>
            <a:custGeom>
              <a:avLst/>
              <a:gdLst>
                <a:gd name="T0" fmla="*/ 111 w 111"/>
                <a:gd name="T1" fmla="*/ 31 h 31"/>
                <a:gd name="T2" fmla="*/ 0 w 111"/>
                <a:gd name="T3" fmla="*/ 31 h 31"/>
                <a:gd name="T4" fmla="*/ 0 w 111"/>
                <a:gd name="T5" fmla="*/ 15 h 31"/>
                <a:gd name="T6" fmla="*/ 16 w 111"/>
                <a:gd name="T7" fmla="*/ 0 h 31"/>
                <a:gd name="T8" fmla="*/ 52 w 111"/>
                <a:gd name="T9" fmla="*/ 0 h 31"/>
                <a:gd name="T10" fmla="*/ 55 w 111"/>
                <a:gd name="T11" fmla="*/ 3 h 31"/>
                <a:gd name="T12" fmla="*/ 52 w 111"/>
                <a:gd name="T13" fmla="*/ 7 h 31"/>
                <a:gd name="T14" fmla="*/ 16 w 111"/>
                <a:gd name="T15" fmla="*/ 7 h 31"/>
                <a:gd name="T16" fmla="*/ 7 w 111"/>
                <a:gd name="T17" fmla="*/ 15 h 31"/>
                <a:gd name="T18" fmla="*/ 7 w 111"/>
                <a:gd name="T19" fmla="*/ 24 h 31"/>
                <a:gd name="T20" fmla="*/ 104 w 111"/>
                <a:gd name="T21" fmla="*/ 24 h 31"/>
                <a:gd name="T22" fmla="*/ 104 w 111"/>
                <a:gd name="T23" fmla="*/ 15 h 31"/>
                <a:gd name="T24" fmla="*/ 96 w 111"/>
                <a:gd name="T25" fmla="*/ 7 h 31"/>
                <a:gd name="T26" fmla="*/ 80 w 111"/>
                <a:gd name="T27" fmla="*/ 7 h 31"/>
                <a:gd name="T28" fmla="*/ 76 w 111"/>
                <a:gd name="T29" fmla="*/ 3 h 31"/>
                <a:gd name="T30" fmla="*/ 80 w 111"/>
                <a:gd name="T31" fmla="*/ 0 h 31"/>
                <a:gd name="T32" fmla="*/ 96 w 111"/>
                <a:gd name="T33" fmla="*/ 0 h 31"/>
                <a:gd name="T34" fmla="*/ 111 w 111"/>
                <a:gd name="T35" fmla="*/ 15 h 31"/>
                <a:gd name="T36" fmla="*/ 111 w 111"/>
                <a:gd name="T3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31">
                  <a:moveTo>
                    <a:pt x="111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3" y="0"/>
                    <a:pt x="55" y="2"/>
                    <a:pt x="55" y="3"/>
                  </a:cubicBezTo>
                  <a:cubicBezTo>
                    <a:pt x="55" y="5"/>
                    <a:pt x="53" y="7"/>
                    <a:pt x="52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1" y="7"/>
                    <a:pt x="7" y="10"/>
                    <a:pt x="7" y="1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4" y="10"/>
                    <a:pt x="100" y="7"/>
                    <a:pt x="96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8" y="7"/>
                    <a:pt x="76" y="5"/>
                    <a:pt x="76" y="3"/>
                  </a:cubicBezTo>
                  <a:cubicBezTo>
                    <a:pt x="76" y="2"/>
                    <a:pt x="78" y="0"/>
                    <a:pt x="8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4" y="0"/>
                    <a:pt x="111" y="7"/>
                    <a:pt x="111" y="15"/>
                  </a:cubicBezTo>
                  <a:lnTo>
                    <a:pt x="111" y="31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33" name="Freeform 65">
              <a:extLst/>
            </p:cNvPr>
            <p:cNvSpPr>
              <a:spLocks/>
            </p:cNvSpPr>
            <p:nvPr/>
          </p:nvSpPr>
          <p:spPr bwMode="auto">
            <a:xfrm>
              <a:off x="5119688" y="2957513"/>
              <a:ext cx="22225" cy="320675"/>
            </a:xfrm>
            <a:custGeom>
              <a:avLst/>
              <a:gdLst>
                <a:gd name="T0" fmla="*/ 4 w 7"/>
                <a:gd name="T1" fmla="*/ 103 h 103"/>
                <a:gd name="T2" fmla="*/ 0 w 7"/>
                <a:gd name="T3" fmla="*/ 99 h 103"/>
                <a:gd name="T4" fmla="*/ 0 w 7"/>
                <a:gd name="T5" fmla="*/ 3 h 103"/>
                <a:gd name="T6" fmla="*/ 4 w 7"/>
                <a:gd name="T7" fmla="*/ 0 h 103"/>
                <a:gd name="T8" fmla="*/ 7 w 7"/>
                <a:gd name="T9" fmla="*/ 3 h 103"/>
                <a:gd name="T10" fmla="*/ 7 w 7"/>
                <a:gd name="T11" fmla="*/ 99 h 103"/>
                <a:gd name="T12" fmla="*/ 4 w 7"/>
                <a:gd name="T13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03">
                  <a:moveTo>
                    <a:pt x="4" y="103"/>
                  </a:moveTo>
                  <a:cubicBezTo>
                    <a:pt x="2" y="103"/>
                    <a:pt x="0" y="101"/>
                    <a:pt x="0" y="9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2"/>
                    <a:pt x="7" y="3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101"/>
                    <a:pt x="5" y="103"/>
                    <a:pt x="4" y="10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34" name="Freeform 66">
              <a:extLst/>
            </p:cNvPr>
            <p:cNvSpPr>
              <a:spLocks/>
            </p:cNvSpPr>
            <p:nvPr/>
          </p:nvSpPr>
          <p:spPr bwMode="auto">
            <a:xfrm>
              <a:off x="5070476" y="2957513"/>
              <a:ext cx="20638" cy="320675"/>
            </a:xfrm>
            <a:custGeom>
              <a:avLst/>
              <a:gdLst>
                <a:gd name="T0" fmla="*/ 4 w 7"/>
                <a:gd name="T1" fmla="*/ 103 h 103"/>
                <a:gd name="T2" fmla="*/ 0 w 7"/>
                <a:gd name="T3" fmla="*/ 99 h 103"/>
                <a:gd name="T4" fmla="*/ 0 w 7"/>
                <a:gd name="T5" fmla="*/ 3 h 103"/>
                <a:gd name="T6" fmla="*/ 4 w 7"/>
                <a:gd name="T7" fmla="*/ 0 h 103"/>
                <a:gd name="T8" fmla="*/ 7 w 7"/>
                <a:gd name="T9" fmla="*/ 3 h 103"/>
                <a:gd name="T10" fmla="*/ 7 w 7"/>
                <a:gd name="T11" fmla="*/ 99 h 103"/>
                <a:gd name="T12" fmla="*/ 4 w 7"/>
                <a:gd name="T13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03">
                  <a:moveTo>
                    <a:pt x="4" y="103"/>
                  </a:moveTo>
                  <a:cubicBezTo>
                    <a:pt x="2" y="103"/>
                    <a:pt x="0" y="101"/>
                    <a:pt x="0" y="9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2"/>
                    <a:pt x="7" y="3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101"/>
                    <a:pt x="5" y="103"/>
                    <a:pt x="4" y="10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35" name="Freeform 67">
              <a:extLst/>
            </p:cNvPr>
            <p:cNvSpPr>
              <a:spLocks/>
            </p:cNvSpPr>
            <p:nvPr/>
          </p:nvSpPr>
          <p:spPr bwMode="auto">
            <a:xfrm>
              <a:off x="5243513" y="2921000"/>
              <a:ext cx="109538" cy="257175"/>
            </a:xfrm>
            <a:custGeom>
              <a:avLst/>
              <a:gdLst>
                <a:gd name="T0" fmla="*/ 4 w 35"/>
                <a:gd name="T1" fmla="*/ 83 h 83"/>
                <a:gd name="T2" fmla="*/ 0 w 35"/>
                <a:gd name="T3" fmla="*/ 79 h 83"/>
                <a:gd name="T4" fmla="*/ 0 w 35"/>
                <a:gd name="T5" fmla="*/ 71 h 83"/>
                <a:gd name="T6" fmla="*/ 29 w 35"/>
                <a:gd name="T7" fmla="*/ 2 h 83"/>
                <a:gd name="T8" fmla="*/ 33 w 35"/>
                <a:gd name="T9" fmla="*/ 0 h 83"/>
                <a:gd name="T10" fmla="*/ 35 w 35"/>
                <a:gd name="T11" fmla="*/ 5 h 83"/>
                <a:gd name="T12" fmla="*/ 7 w 35"/>
                <a:gd name="T13" fmla="*/ 72 h 83"/>
                <a:gd name="T14" fmla="*/ 7 w 35"/>
                <a:gd name="T15" fmla="*/ 79 h 83"/>
                <a:gd name="T16" fmla="*/ 4 w 35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83">
                  <a:moveTo>
                    <a:pt x="4" y="83"/>
                  </a:moveTo>
                  <a:cubicBezTo>
                    <a:pt x="2" y="83"/>
                    <a:pt x="0" y="81"/>
                    <a:pt x="0" y="7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0"/>
                    <a:pt x="31" y="0"/>
                    <a:pt x="33" y="0"/>
                  </a:cubicBezTo>
                  <a:cubicBezTo>
                    <a:pt x="34" y="1"/>
                    <a:pt x="35" y="3"/>
                    <a:pt x="35" y="5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1"/>
                    <a:pt x="5" y="83"/>
                    <a:pt x="4" y="83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36" name="Freeform 68">
              <a:extLst/>
            </p:cNvPr>
            <p:cNvSpPr>
              <a:spLocks/>
            </p:cNvSpPr>
            <p:nvPr/>
          </p:nvSpPr>
          <p:spPr bwMode="auto">
            <a:xfrm>
              <a:off x="5356226" y="2921000"/>
              <a:ext cx="120650" cy="257175"/>
            </a:xfrm>
            <a:custGeom>
              <a:avLst/>
              <a:gdLst>
                <a:gd name="T0" fmla="*/ 36 w 39"/>
                <a:gd name="T1" fmla="*/ 83 h 83"/>
                <a:gd name="T2" fmla="*/ 32 w 39"/>
                <a:gd name="T3" fmla="*/ 79 h 83"/>
                <a:gd name="T4" fmla="*/ 32 w 39"/>
                <a:gd name="T5" fmla="*/ 72 h 83"/>
                <a:gd name="T6" fmla="*/ 1 w 39"/>
                <a:gd name="T7" fmla="*/ 5 h 83"/>
                <a:gd name="T8" fmla="*/ 2 w 39"/>
                <a:gd name="T9" fmla="*/ 0 h 83"/>
                <a:gd name="T10" fmla="*/ 7 w 39"/>
                <a:gd name="T11" fmla="*/ 2 h 83"/>
                <a:gd name="T12" fmla="*/ 39 w 39"/>
                <a:gd name="T13" fmla="*/ 71 h 83"/>
                <a:gd name="T14" fmla="*/ 39 w 39"/>
                <a:gd name="T15" fmla="*/ 79 h 83"/>
                <a:gd name="T16" fmla="*/ 36 w 39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83">
                  <a:moveTo>
                    <a:pt x="36" y="83"/>
                  </a:moveTo>
                  <a:cubicBezTo>
                    <a:pt x="34" y="83"/>
                    <a:pt x="32" y="81"/>
                    <a:pt x="32" y="79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6" y="0"/>
                    <a:pt x="7" y="2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9" y="81"/>
                    <a:pt x="37" y="83"/>
                    <a:pt x="36" y="83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37" name="Freeform 69">
              <a:extLst/>
            </p:cNvPr>
            <p:cNvSpPr>
              <a:spLocks noEditPoints="1"/>
            </p:cNvSpPr>
            <p:nvPr/>
          </p:nvSpPr>
          <p:spPr bwMode="auto">
            <a:xfrm>
              <a:off x="5219701" y="3157538"/>
              <a:ext cx="282575" cy="120650"/>
            </a:xfrm>
            <a:custGeom>
              <a:avLst/>
              <a:gdLst>
                <a:gd name="T0" fmla="*/ 46 w 91"/>
                <a:gd name="T1" fmla="*/ 39 h 39"/>
                <a:gd name="T2" fmla="*/ 1 w 91"/>
                <a:gd name="T3" fmla="*/ 13 h 39"/>
                <a:gd name="T4" fmla="*/ 0 w 91"/>
                <a:gd name="T5" fmla="*/ 12 h 39"/>
                <a:gd name="T6" fmla="*/ 0 w 91"/>
                <a:gd name="T7" fmla="*/ 10 h 39"/>
                <a:gd name="T8" fmla="*/ 10 w 91"/>
                <a:gd name="T9" fmla="*/ 0 h 39"/>
                <a:gd name="T10" fmla="*/ 82 w 91"/>
                <a:gd name="T11" fmla="*/ 0 h 39"/>
                <a:gd name="T12" fmla="*/ 91 w 91"/>
                <a:gd name="T13" fmla="*/ 9 h 39"/>
                <a:gd name="T14" fmla="*/ 91 w 91"/>
                <a:gd name="T15" fmla="*/ 12 h 39"/>
                <a:gd name="T16" fmla="*/ 90 w 91"/>
                <a:gd name="T17" fmla="*/ 13 h 39"/>
                <a:gd name="T18" fmla="*/ 46 w 91"/>
                <a:gd name="T19" fmla="*/ 39 h 39"/>
                <a:gd name="T20" fmla="*/ 7 w 91"/>
                <a:gd name="T21" fmla="*/ 11 h 39"/>
                <a:gd name="T22" fmla="*/ 46 w 91"/>
                <a:gd name="T23" fmla="*/ 32 h 39"/>
                <a:gd name="T24" fmla="*/ 84 w 91"/>
                <a:gd name="T25" fmla="*/ 11 h 39"/>
                <a:gd name="T26" fmla="*/ 84 w 91"/>
                <a:gd name="T27" fmla="*/ 9 h 39"/>
                <a:gd name="T28" fmla="*/ 82 w 91"/>
                <a:gd name="T29" fmla="*/ 7 h 39"/>
                <a:gd name="T30" fmla="*/ 10 w 91"/>
                <a:gd name="T31" fmla="*/ 7 h 39"/>
                <a:gd name="T32" fmla="*/ 7 w 91"/>
                <a:gd name="T33" fmla="*/ 10 h 39"/>
                <a:gd name="T34" fmla="*/ 7 w 91"/>
                <a:gd name="T35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39">
                  <a:moveTo>
                    <a:pt x="46" y="39"/>
                  </a:moveTo>
                  <a:cubicBezTo>
                    <a:pt x="27" y="39"/>
                    <a:pt x="9" y="28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7" y="0"/>
                    <a:pt x="91" y="4"/>
                    <a:pt x="91" y="9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2" y="28"/>
                    <a:pt x="65" y="39"/>
                    <a:pt x="46" y="39"/>
                  </a:cubicBezTo>
                  <a:close/>
                  <a:moveTo>
                    <a:pt x="7" y="11"/>
                  </a:moveTo>
                  <a:cubicBezTo>
                    <a:pt x="14" y="24"/>
                    <a:pt x="29" y="32"/>
                    <a:pt x="46" y="32"/>
                  </a:cubicBezTo>
                  <a:cubicBezTo>
                    <a:pt x="62" y="32"/>
                    <a:pt x="77" y="24"/>
                    <a:pt x="84" y="11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4" y="8"/>
                    <a:pt x="83" y="7"/>
                    <a:pt x="82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7" y="8"/>
                    <a:pt x="7" y="10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38" name="Freeform 70">
              <a:extLst/>
            </p:cNvPr>
            <p:cNvSpPr>
              <a:spLocks/>
            </p:cNvSpPr>
            <p:nvPr/>
          </p:nvSpPr>
          <p:spPr bwMode="auto">
            <a:xfrm>
              <a:off x="4735513" y="2921000"/>
              <a:ext cx="107950" cy="257175"/>
            </a:xfrm>
            <a:custGeom>
              <a:avLst/>
              <a:gdLst>
                <a:gd name="T0" fmla="*/ 4 w 35"/>
                <a:gd name="T1" fmla="*/ 83 h 83"/>
                <a:gd name="T2" fmla="*/ 0 w 35"/>
                <a:gd name="T3" fmla="*/ 79 h 83"/>
                <a:gd name="T4" fmla="*/ 0 w 35"/>
                <a:gd name="T5" fmla="*/ 71 h 83"/>
                <a:gd name="T6" fmla="*/ 29 w 35"/>
                <a:gd name="T7" fmla="*/ 2 h 83"/>
                <a:gd name="T8" fmla="*/ 33 w 35"/>
                <a:gd name="T9" fmla="*/ 0 h 83"/>
                <a:gd name="T10" fmla="*/ 35 w 35"/>
                <a:gd name="T11" fmla="*/ 5 h 83"/>
                <a:gd name="T12" fmla="*/ 7 w 35"/>
                <a:gd name="T13" fmla="*/ 72 h 83"/>
                <a:gd name="T14" fmla="*/ 7 w 35"/>
                <a:gd name="T15" fmla="*/ 79 h 83"/>
                <a:gd name="T16" fmla="*/ 4 w 35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83">
                  <a:moveTo>
                    <a:pt x="4" y="83"/>
                  </a:moveTo>
                  <a:cubicBezTo>
                    <a:pt x="2" y="83"/>
                    <a:pt x="0" y="81"/>
                    <a:pt x="0" y="7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0"/>
                    <a:pt x="31" y="0"/>
                    <a:pt x="33" y="0"/>
                  </a:cubicBezTo>
                  <a:cubicBezTo>
                    <a:pt x="34" y="1"/>
                    <a:pt x="35" y="3"/>
                    <a:pt x="35" y="5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1"/>
                    <a:pt x="5" y="83"/>
                    <a:pt x="4" y="8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39" name="Freeform 71">
              <a:extLst/>
            </p:cNvPr>
            <p:cNvSpPr>
              <a:spLocks/>
            </p:cNvSpPr>
            <p:nvPr/>
          </p:nvSpPr>
          <p:spPr bwMode="auto">
            <a:xfrm>
              <a:off x="4846638" y="2921000"/>
              <a:ext cx="120650" cy="257175"/>
            </a:xfrm>
            <a:custGeom>
              <a:avLst/>
              <a:gdLst>
                <a:gd name="T0" fmla="*/ 36 w 39"/>
                <a:gd name="T1" fmla="*/ 83 h 83"/>
                <a:gd name="T2" fmla="*/ 32 w 39"/>
                <a:gd name="T3" fmla="*/ 79 h 83"/>
                <a:gd name="T4" fmla="*/ 32 w 39"/>
                <a:gd name="T5" fmla="*/ 72 h 83"/>
                <a:gd name="T6" fmla="*/ 1 w 39"/>
                <a:gd name="T7" fmla="*/ 5 h 83"/>
                <a:gd name="T8" fmla="*/ 2 w 39"/>
                <a:gd name="T9" fmla="*/ 0 h 83"/>
                <a:gd name="T10" fmla="*/ 7 w 39"/>
                <a:gd name="T11" fmla="*/ 2 h 83"/>
                <a:gd name="T12" fmla="*/ 39 w 39"/>
                <a:gd name="T13" fmla="*/ 71 h 83"/>
                <a:gd name="T14" fmla="*/ 39 w 39"/>
                <a:gd name="T15" fmla="*/ 79 h 83"/>
                <a:gd name="T16" fmla="*/ 36 w 39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83">
                  <a:moveTo>
                    <a:pt x="36" y="83"/>
                  </a:moveTo>
                  <a:cubicBezTo>
                    <a:pt x="34" y="83"/>
                    <a:pt x="32" y="81"/>
                    <a:pt x="32" y="79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0"/>
                    <a:pt x="6" y="0"/>
                    <a:pt x="7" y="2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9" y="81"/>
                    <a:pt x="37" y="83"/>
                    <a:pt x="36" y="8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40" name="Freeform 72">
              <a:extLst/>
            </p:cNvPr>
            <p:cNvSpPr>
              <a:spLocks noEditPoints="1"/>
            </p:cNvSpPr>
            <p:nvPr/>
          </p:nvSpPr>
          <p:spPr bwMode="auto">
            <a:xfrm>
              <a:off x="4710113" y="3157538"/>
              <a:ext cx="282575" cy="120650"/>
            </a:xfrm>
            <a:custGeom>
              <a:avLst/>
              <a:gdLst>
                <a:gd name="T0" fmla="*/ 46 w 91"/>
                <a:gd name="T1" fmla="*/ 39 h 39"/>
                <a:gd name="T2" fmla="*/ 1 w 91"/>
                <a:gd name="T3" fmla="*/ 13 h 39"/>
                <a:gd name="T4" fmla="*/ 0 w 91"/>
                <a:gd name="T5" fmla="*/ 12 h 39"/>
                <a:gd name="T6" fmla="*/ 0 w 91"/>
                <a:gd name="T7" fmla="*/ 9 h 39"/>
                <a:gd name="T8" fmla="*/ 9 w 91"/>
                <a:gd name="T9" fmla="*/ 0 h 39"/>
                <a:gd name="T10" fmla="*/ 82 w 91"/>
                <a:gd name="T11" fmla="*/ 0 h 39"/>
                <a:gd name="T12" fmla="*/ 91 w 91"/>
                <a:gd name="T13" fmla="*/ 9 h 39"/>
                <a:gd name="T14" fmla="*/ 91 w 91"/>
                <a:gd name="T15" fmla="*/ 12 h 39"/>
                <a:gd name="T16" fmla="*/ 90 w 91"/>
                <a:gd name="T17" fmla="*/ 13 h 39"/>
                <a:gd name="T18" fmla="*/ 46 w 91"/>
                <a:gd name="T19" fmla="*/ 39 h 39"/>
                <a:gd name="T20" fmla="*/ 7 w 91"/>
                <a:gd name="T21" fmla="*/ 11 h 39"/>
                <a:gd name="T22" fmla="*/ 46 w 91"/>
                <a:gd name="T23" fmla="*/ 32 h 39"/>
                <a:gd name="T24" fmla="*/ 84 w 91"/>
                <a:gd name="T25" fmla="*/ 11 h 39"/>
                <a:gd name="T26" fmla="*/ 84 w 91"/>
                <a:gd name="T27" fmla="*/ 9 h 39"/>
                <a:gd name="T28" fmla="*/ 82 w 91"/>
                <a:gd name="T29" fmla="*/ 7 h 39"/>
                <a:gd name="T30" fmla="*/ 9 w 91"/>
                <a:gd name="T31" fmla="*/ 7 h 39"/>
                <a:gd name="T32" fmla="*/ 7 w 91"/>
                <a:gd name="T33" fmla="*/ 9 h 39"/>
                <a:gd name="T34" fmla="*/ 7 w 91"/>
                <a:gd name="T35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39">
                  <a:moveTo>
                    <a:pt x="46" y="39"/>
                  </a:moveTo>
                  <a:cubicBezTo>
                    <a:pt x="27" y="39"/>
                    <a:pt x="9" y="28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7" y="0"/>
                    <a:pt x="91" y="4"/>
                    <a:pt x="91" y="9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2" y="28"/>
                    <a:pt x="65" y="39"/>
                    <a:pt x="46" y="39"/>
                  </a:cubicBezTo>
                  <a:close/>
                  <a:moveTo>
                    <a:pt x="7" y="11"/>
                  </a:moveTo>
                  <a:cubicBezTo>
                    <a:pt x="14" y="24"/>
                    <a:pt x="29" y="32"/>
                    <a:pt x="46" y="32"/>
                  </a:cubicBezTo>
                  <a:cubicBezTo>
                    <a:pt x="62" y="32"/>
                    <a:pt x="77" y="24"/>
                    <a:pt x="84" y="11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4" y="8"/>
                    <a:pt x="83" y="7"/>
                    <a:pt x="82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7" y="8"/>
                    <a:pt x="7" y="9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41" name="Freeform 73">
              <a:extLst/>
            </p:cNvPr>
            <p:cNvSpPr>
              <a:spLocks noEditPoints="1"/>
            </p:cNvSpPr>
            <p:nvPr/>
          </p:nvSpPr>
          <p:spPr bwMode="auto">
            <a:xfrm>
              <a:off x="4772026" y="2781300"/>
              <a:ext cx="666750" cy="161925"/>
            </a:xfrm>
            <a:custGeom>
              <a:avLst/>
              <a:gdLst>
                <a:gd name="T0" fmla="*/ 200 w 215"/>
                <a:gd name="T1" fmla="*/ 52 h 52"/>
                <a:gd name="T2" fmla="*/ 175 w 215"/>
                <a:gd name="T3" fmla="*/ 47 h 52"/>
                <a:gd name="T4" fmla="*/ 169 w 215"/>
                <a:gd name="T5" fmla="*/ 46 h 52"/>
                <a:gd name="T6" fmla="*/ 140 w 215"/>
                <a:gd name="T7" fmla="*/ 40 h 52"/>
                <a:gd name="T8" fmla="*/ 125 w 215"/>
                <a:gd name="T9" fmla="*/ 45 h 52"/>
                <a:gd name="T10" fmla="*/ 108 w 215"/>
                <a:gd name="T11" fmla="*/ 52 h 52"/>
                <a:gd name="T12" fmla="*/ 90 w 215"/>
                <a:gd name="T13" fmla="*/ 45 h 52"/>
                <a:gd name="T14" fmla="*/ 76 w 215"/>
                <a:gd name="T15" fmla="*/ 40 h 52"/>
                <a:gd name="T16" fmla="*/ 46 w 215"/>
                <a:gd name="T17" fmla="*/ 46 h 52"/>
                <a:gd name="T18" fmla="*/ 40 w 215"/>
                <a:gd name="T19" fmla="*/ 47 h 52"/>
                <a:gd name="T20" fmla="*/ 16 w 215"/>
                <a:gd name="T21" fmla="*/ 52 h 52"/>
                <a:gd name="T22" fmla="*/ 0 w 215"/>
                <a:gd name="T23" fmla="*/ 36 h 52"/>
                <a:gd name="T24" fmla="*/ 16 w 215"/>
                <a:gd name="T25" fmla="*/ 21 h 52"/>
                <a:gd name="T26" fmla="*/ 23 w 215"/>
                <a:gd name="T27" fmla="*/ 22 h 52"/>
                <a:gd name="T28" fmla="*/ 54 w 215"/>
                <a:gd name="T29" fmla="*/ 18 h 52"/>
                <a:gd name="T30" fmla="*/ 108 w 215"/>
                <a:gd name="T31" fmla="*/ 13 h 52"/>
                <a:gd name="T32" fmla="*/ 161 w 215"/>
                <a:gd name="T33" fmla="*/ 18 h 52"/>
                <a:gd name="T34" fmla="*/ 192 w 215"/>
                <a:gd name="T35" fmla="*/ 22 h 52"/>
                <a:gd name="T36" fmla="*/ 200 w 215"/>
                <a:gd name="T37" fmla="*/ 21 h 52"/>
                <a:gd name="T38" fmla="*/ 215 w 215"/>
                <a:gd name="T39" fmla="*/ 36 h 52"/>
                <a:gd name="T40" fmla="*/ 200 w 215"/>
                <a:gd name="T41" fmla="*/ 52 h 52"/>
                <a:gd name="T42" fmla="*/ 140 w 215"/>
                <a:gd name="T43" fmla="*/ 33 h 52"/>
                <a:gd name="T44" fmla="*/ 171 w 215"/>
                <a:gd name="T45" fmla="*/ 40 h 52"/>
                <a:gd name="T46" fmla="*/ 176 w 215"/>
                <a:gd name="T47" fmla="*/ 41 h 52"/>
                <a:gd name="T48" fmla="*/ 200 w 215"/>
                <a:gd name="T49" fmla="*/ 45 h 52"/>
                <a:gd name="T50" fmla="*/ 208 w 215"/>
                <a:gd name="T51" fmla="*/ 36 h 52"/>
                <a:gd name="T52" fmla="*/ 200 w 215"/>
                <a:gd name="T53" fmla="*/ 28 h 52"/>
                <a:gd name="T54" fmla="*/ 194 w 215"/>
                <a:gd name="T55" fmla="*/ 28 h 52"/>
                <a:gd name="T56" fmla="*/ 158 w 215"/>
                <a:gd name="T57" fmla="*/ 23 h 52"/>
                <a:gd name="T58" fmla="*/ 110 w 215"/>
                <a:gd name="T59" fmla="*/ 19 h 52"/>
                <a:gd name="T60" fmla="*/ 108 w 215"/>
                <a:gd name="T61" fmla="*/ 22 h 52"/>
                <a:gd name="T62" fmla="*/ 105 w 215"/>
                <a:gd name="T63" fmla="*/ 19 h 52"/>
                <a:gd name="T64" fmla="*/ 57 w 215"/>
                <a:gd name="T65" fmla="*/ 23 h 52"/>
                <a:gd name="T66" fmla="*/ 22 w 215"/>
                <a:gd name="T67" fmla="*/ 28 h 52"/>
                <a:gd name="T68" fmla="*/ 16 w 215"/>
                <a:gd name="T69" fmla="*/ 28 h 52"/>
                <a:gd name="T70" fmla="*/ 7 w 215"/>
                <a:gd name="T71" fmla="*/ 36 h 52"/>
                <a:gd name="T72" fmla="*/ 16 w 215"/>
                <a:gd name="T73" fmla="*/ 45 h 52"/>
                <a:gd name="T74" fmla="*/ 39 w 215"/>
                <a:gd name="T75" fmla="*/ 41 h 52"/>
                <a:gd name="T76" fmla="*/ 44 w 215"/>
                <a:gd name="T77" fmla="*/ 40 h 52"/>
                <a:gd name="T78" fmla="*/ 76 w 215"/>
                <a:gd name="T79" fmla="*/ 33 h 52"/>
                <a:gd name="T80" fmla="*/ 93 w 215"/>
                <a:gd name="T81" fmla="*/ 40 h 52"/>
                <a:gd name="T82" fmla="*/ 108 w 215"/>
                <a:gd name="T83" fmla="*/ 45 h 52"/>
                <a:gd name="T84" fmla="*/ 122 w 215"/>
                <a:gd name="T85" fmla="*/ 40 h 52"/>
                <a:gd name="T86" fmla="*/ 140 w 215"/>
                <a:gd name="T87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5" h="52">
                  <a:moveTo>
                    <a:pt x="200" y="52"/>
                  </a:moveTo>
                  <a:cubicBezTo>
                    <a:pt x="192" y="52"/>
                    <a:pt x="188" y="51"/>
                    <a:pt x="175" y="47"/>
                  </a:cubicBezTo>
                  <a:cubicBezTo>
                    <a:pt x="173" y="47"/>
                    <a:pt x="171" y="46"/>
                    <a:pt x="169" y="46"/>
                  </a:cubicBezTo>
                  <a:cubicBezTo>
                    <a:pt x="161" y="43"/>
                    <a:pt x="149" y="40"/>
                    <a:pt x="140" y="40"/>
                  </a:cubicBezTo>
                  <a:cubicBezTo>
                    <a:pt x="134" y="40"/>
                    <a:pt x="130" y="42"/>
                    <a:pt x="125" y="45"/>
                  </a:cubicBezTo>
                  <a:cubicBezTo>
                    <a:pt x="120" y="48"/>
                    <a:pt x="114" y="52"/>
                    <a:pt x="108" y="52"/>
                  </a:cubicBezTo>
                  <a:cubicBezTo>
                    <a:pt x="101" y="52"/>
                    <a:pt x="95" y="48"/>
                    <a:pt x="90" y="45"/>
                  </a:cubicBezTo>
                  <a:cubicBezTo>
                    <a:pt x="85" y="42"/>
                    <a:pt x="81" y="40"/>
                    <a:pt x="76" y="40"/>
                  </a:cubicBezTo>
                  <a:cubicBezTo>
                    <a:pt x="66" y="40"/>
                    <a:pt x="55" y="43"/>
                    <a:pt x="46" y="46"/>
                  </a:cubicBezTo>
                  <a:cubicBezTo>
                    <a:pt x="44" y="46"/>
                    <a:pt x="42" y="47"/>
                    <a:pt x="40" y="47"/>
                  </a:cubicBezTo>
                  <a:cubicBezTo>
                    <a:pt x="28" y="51"/>
                    <a:pt x="23" y="52"/>
                    <a:pt x="16" y="52"/>
                  </a:cubicBezTo>
                  <a:cubicBezTo>
                    <a:pt x="7" y="52"/>
                    <a:pt x="0" y="45"/>
                    <a:pt x="0" y="36"/>
                  </a:cubicBezTo>
                  <a:cubicBezTo>
                    <a:pt x="0" y="28"/>
                    <a:pt x="7" y="21"/>
                    <a:pt x="16" y="21"/>
                  </a:cubicBezTo>
                  <a:cubicBezTo>
                    <a:pt x="18" y="21"/>
                    <a:pt x="20" y="22"/>
                    <a:pt x="23" y="22"/>
                  </a:cubicBezTo>
                  <a:cubicBezTo>
                    <a:pt x="31" y="24"/>
                    <a:pt x="40" y="26"/>
                    <a:pt x="54" y="18"/>
                  </a:cubicBezTo>
                  <a:cubicBezTo>
                    <a:pt x="76" y="5"/>
                    <a:pt x="93" y="0"/>
                    <a:pt x="108" y="13"/>
                  </a:cubicBezTo>
                  <a:cubicBezTo>
                    <a:pt x="122" y="0"/>
                    <a:pt x="139" y="5"/>
                    <a:pt x="161" y="18"/>
                  </a:cubicBezTo>
                  <a:cubicBezTo>
                    <a:pt x="175" y="26"/>
                    <a:pt x="185" y="24"/>
                    <a:pt x="192" y="22"/>
                  </a:cubicBezTo>
                  <a:cubicBezTo>
                    <a:pt x="195" y="22"/>
                    <a:pt x="197" y="21"/>
                    <a:pt x="200" y="21"/>
                  </a:cubicBezTo>
                  <a:cubicBezTo>
                    <a:pt x="208" y="21"/>
                    <a:pt x="215" y="28"/>
                    <a:pt x="215" y="36"/>
                  </a:cubicBezTo>
                  <a:cubicBezTo>
                    <a:pt x="215" y="45"/>
                    <a:pt x="208" y="52"/>
                    <a:pt x="200" y="52"/>
                  </a:cubicBezTo>
                  <a:close/>
                  <a:moveTo>
                    <a:pt x="140" y="33"/>
                  </a:moveTo>
                  <a:cubicBezTo>
                    <a:pt x="150" y="33"/>
                    <a:pt x="162" y="37"/>
                    <a:pt x="171" y="40"/>
                  </a:cubicBezTo>
                  <a:cubicBezTo>
                    <a:pt x="173" y="40"/>
                    <a:pt x="175" y="41"/>
                    <a:pt x="176" y="41"/>
                  </a:cubicBezTo>
                  <a:cubicBezTo>
                    <a:pt x="189" y="45"/>
                    <a:pt x="193" y="45"/>
                    <a:pt x="200" y="45"/>
                  </a:cubicBezTo>
                  <a:cubicBezTo>
                    <a:pt x="204" y="45"/>
                    <a:pt x="208" y="41"/>
                    <a:pt x="208" y="36"/>
                  </a:cubicBezTo>
                  <a:cubicBezTo>
                    <a:pt x="208" y="31"/>
                    <a:pt x="204" y="28"/>
                    <a:pt x="200" y="28"/>
                  </a:cubicBezTo>
                  <a:cubicBezTo>
                    <a:pt x="198" y="28"/>
                    <a:pt x="196" y="28"/>
                    <a:pt x="194" y="28"/>
                  </a:cubicBezTo>
                  <a:cubicBezTo>
                    <a:pt x="186" y="30"/>
                    <a:pt x="174" y="32"/>
                    <a:pt x="158" y="23"/>
                  </a:cubicBezTo>
                  <a:cubicBezTo>
                    <a:pt x="133" y="9"/>
                    <a:pt x="121" y="8"/>
                    <a:pt x="110" y="19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94" y="8"/>
                    <a:pt x="82" y="9"/>
                    <a:pt x="57" y="23"/>
                  </a:cubicBezTo>
                  <a:cubicBezTo>
                    <a:pt x="41" y="32"/>
                    <a:pt x="29" y="30"/>
                    <a:pt x="22" y="28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1" y="28"/>
                    <a:pt x="7" y="31"/>
                    <a:pt x="7" y="36"/>
                  </a:cubicBezTo>
                  <a:cubicBezTo>
                    <a:pt x="7" y="41"/>
                    <a:pt x="11" y="45"/>
                    <a:pt x="16" y="45"/>
                  </a:cubicBezTo>
                  <a:cubicBezTo>
                    <a:pt x="23" y="45"/>
                    <a:pt x="27" y="45"/>
                    <a:pt x="39" y="41"/>
                  </a:cubicBezTo>
                  <a:cubicBezTo>
                    <a:pt x="40" y="41"/>
                    <a:pt x="42" y="40"/>
                    <a:pt x="44" y="40"/>
                  </a:cubicBezTo>
                  <a:cubicBezTo>
                    <a:pt x="53" y="37"/>
                    <a:pt x="65" y="33"/>
                    <a:pt x="76" y="33"/>
                  </a:cubicBezTo>
                  <a:cubicBezTo>
                    <a:pt x="83" y="33"/>
                    <a:pt x="88" y="36"/>
                    <a:pt x="93" y="40"/>
                  </a:cubicBezTo>
                  <a:cubicBezTo>
                    <a:pt x="98" y="42"/>
                    <a:pt x="103" y="45"/>
                    <a:pt x="108" y="45"/>
                  </a:cubicBezTo>
                  <a:cubicBezTo>
                    <a:pt x="113" y="45"/>
                    <a:pt x="117" y="42"/>
                    <a:pt x="122" y="40"/>
                  </a:cubicBezTo>
                  <a:cubicBezTo>
                    <a:pt x="127" y="36"/>
                    <a:pt x="133" y="33"/>
                    <a:pt x="140" y="3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042" name="Groupe 1041">
            <a:extLst/>
          </p:cNvPr>
          <p:cNvGrpSpPr/>
          <p:nvPr/>
        </p:nvGrpSpPr>
        <p:grpSpPr>
          <a:xfrm>
            <a:off x="7274258" y="4417980"/>
            <a:ext cx="350562" cy="348857"/>
            <a:chOff x="9194801" y="1500188"/>
            <a:chExt cx="652462" cy="649287"/>
          </a:xfrm>
          <a:solidFill>
            <a:srgbClr val="646567"/>
          </a:solidFill>
        </p:grpSpPr>
        <p:sp>
          <p:nvSpPr>
            <p:cNvPr id="1043" name="Freeform 128">
              <a:extLst/>
            </p:cNvPr>
            <p:cNvSpPr>
              <a:spLocks noEditPoints="1"/>
            </p:cNvSpPr>
            <p:nvPr/>
          </p:nvSpPr>
          <p:spPr bwMode="auto">
            <a:xfrm>
              <a:off x="9269413" y="1568450"/>
              <a:ext cx="503238" cy="506413"/>
            </a:xfrm>
            <a:custGeom>
              <a:avLst/>
              <a:gdLst>
                <a:gd name="T0" fmla="*/ 81 w 162"/>
                <a:gd name="T1" fmla="*/ 163 h 163"/>
                <a:gd name="T2" fmla="*/ 0 w 162"/>
                <a:gd name="T3" fmla="*/ 82 h 163"/>
                <a:gd name="T4" fmla="*/ 81 w 162"/>
                <a:gd name="T5" fmla="*/ 0 h 163"/>
                <a:gd name="T6" fmla="*/ 162 w 162"/>
                <a:gd name="T7" fmla="*/ 82 h 163"/>
                <a:gd name="T8" fmla="*/ 81 w 162"/>
                <a:gd name="T9" fmla="*/ 163 h 163"/>
                <a:gd name="T10" fmla="*/ 81 w 162"/>
                <a:gd name="T11" fmla="*/ 7 h 163"/>
                <a:gd name="T12" fmla="*/ 6 w 162"/>
                <a:gd name="T13" fmla="*/ 82 h 163"/>
                <a:gd name="T14" fmla="*/ 81 w 162"/>
                <a:gd name="T15" fmla="*/ 156 h 163"/>
                <a:gd name="T16" fmla="*/ 156 w 162"/>
                <a:gd name="T17" fmla="*/ 82 h 163"/>
                <a:gd name="T18" fmla="*/ 81 w 162"/>
                <a:gd name="T19" fmla="*/ 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" h="163">
                  <a:moveTo>
                    <a:pt x="81" y="163"/>
                  </a:moveTo>
                  <a:cubicBezTo>
                    <a:pt x="36" y="163"/>
                    <a:pt x="0" y="126"/>
                    <a:pt x="0" y="82"/>
                  </a:cubicBezTo>
                  <a:cubicBezTo>
                    <a:pt x="0" y="37"/>
                    <a:pt x="36" y="0"/>
                    <a:pt x="81" y="0"/>
                  </a:cubicBezTo>
                  <a:cubicBezTo>
                    <a:pt x="126" y="0"/>
                    <a:pt x="162" y="37"/>
                    <a:pt x="162" y="82"/>
                  </a:cubicBezTo>
                  <a:cubicBezTo>
                    <a:pt x="162" y="126"/>
                    <a:pt x="126" y="163"/>
                    <a:pt x="81" y="163"/>
                  </a:cubicBezTo>
                  <a:close/>
                  <a:moveTo>
                    <a:pt x="81" y="7"/>
                  </a:moveTo>
                  <a:cubicBezTo>
                    <a:pt x="40" y="7"/>
                    <a:pt x="6" y="40"/>
                    <a:pt x="6" y="82"/>
                  </a:cubicBezTo>
                  <a:cubicBezTo>
                    <a:pt x="6" y="123"/>
                    <a:pt x="40" y="156"/>
                    <a:pt x="81" y="156"/>
                  </a:cubicBezTo>
                  <a:cubicBezTo>
                    <a:pt x="122" y="156"/>
                    <a:pt x="156" y="123"/>
                    <a:pt x="156" y="82"/>
                  </a:cubicBezTo>
                  <a:cubicBezTo>
                    <a:pt x="156" y="40"/>
                    <a:pt x="122" y="7"/>
                    <a:pt x="81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44" name="Freeform 129">
              <a:extLst/>
            </p:cNvPr>
            <p:cNvSpPr>
              <a:spLocks/>
            </p:cNvSpPr>
            <p:nvPr/>
          </p:nvSpPr>
          <p:spPr bwMode="auto">
            <a:xfrm>
              <a:off x="9512300" y="1500188"/>
              <a:ext cx="17463" cy="171450"/>
            </a:xfrm>
            <a:custGeom>
              <a:avLst/>
              <a:gdLst>
                <a:gd name="T0" fmla="*/ 3 w 6"/>
                <a:gd name="T1" fmla="*/ 55 h 55"/>
                <a:gd name="T2" fmla="*/ 0 w 6"/>
                <a:gd name="T3" fmla="*/ 51 h 55"/>
                <a:gd name="T4" fmla="*/ 0 w 6"/>
                <a:gd name="T5" fmla="*/ 3 h 55"/>
                <a:gd name="T6" fmla="*/ 3 w 6"/>
                <a:gd name="T7" fmla="*/ 0 h 55"/>
                <a:gd name="T8" fmla="*/ 6 w 6"/>
                <a:gd name="T9" fmla="*/ 3 h 55"/>
                <a:gd name="T10" fmla="*/ 6 w 6"/>
                <a:gd name="T11" fmla="*/ 51 h 55"/>
                <a:gd name="T12" fmla="*/ 3 w 6"/>
                <a:gd name="T1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5">
                  <a:moveTo>
                    <a:pt x="3" y="55"/>
                  </a:moveTo>
                  <a:cubicBezTo>
                    <a:pt x="1" y="55"/>
                    <a:pt x="0" y="53"/>
                    <a:pt x="0" y="5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3"/>
                    <a:pt x="5" y="55"/>
                    <a:pt x="3" y="5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45" name="Freeform 130">
              <a:extLst/>
            </p:cNvPr>
            <p:cNvSpPr>
              <a:spLocks/>
            </p:cNvSpPr>
            <p:nvPr/>
          </p:nvSpPr>
          <p:spPr bwMode="auto">
            <a:xfrm>
              <a:off x="9512301" y="1978025"/>
              <a:ext cx="17463" cy="171450"/>
            </a:xfrm>
            <a:custGeom>
              <a:avLst/>
              <a:gdLst>
                <a:gd name="T0" fmla="*/ 3 w 6"/>
                <a:gd name="T1" fmla="*/ 55 h 55"/>
                <a:gd name="T2" fmla="*/ 0 w 6"/>
                <a:gd name="T3" fmla="*/ 52 h 55"/>
                <a:gd name="T4" fmla="*/ 0 w 6"/>
                <a:gd name="T5" fmla="*/ 3 h 55"/>
                <a:gd name="T6" fmla="*/ 3 w 6"/>
                <a:gd name="T7" fmla="*/ 0 h 55"/>
                <a:gd name="T8" fmla="*/ 6 w 6"/>
                <a:gd name="T9" fmla="*/ 3 h 55"/>
                <a:gd name="T10" fmla="*/ 6 w 6"/>
                <a:gd name="T11" fmla="*/ 52 h 55"/>
                <a:gd name="T12" fmla="*/ 3 w 6"/>
                <a:gd name="T1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5">
                  <a:moveTo>
                    <a:pt x="3" y="55"/>
                  </a:moveTo>
                  <a:cubicBezTo>
                    <a:pt x="1" y="55"/>
                    <a:pt x="0" y="54"/>
                    <a:pt x="0" y="5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2"/>
                    <a:pt x="6" y="3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4"/>
                    <a:pt x="5" y="55"/>
                    <a:pt x="3" y="5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46" name="Freeform 131">
              <a:extLst/>
            </p:cNvPr>
            <p:cNvSpPr>
              <a:spLocks/>
            </p:cNvSpPr>
            <p:nvPr/>
          </p:nvSpPr>
          <p:spPr bwMode="auto">
            <a:xfrm>
              <a:off x="9678988" y="1801813"/>
              <a:ext cx="168275" cy="19050"/>
            </a:xfrm>
            <a:custGeom>
              <a:avLst/>
              <a:gdLst>
                <a:gd name="T0" fmla="*/ 51 w 54"/>
                <a:gd name="T1" fmla="*/ 6 h 6"/>
                <a:gd name="T2" fmla="*/ 3 w 54"/>
                <a:gd name="T3" fmla="*/ 6 h 6"/>
                <a:gd name="T4" fmla="*/ 0 w 54"/>
                <a:gd name="T5" fmla="*/ 3 h 6"/>
                <a:gd name="T6" fmla="*/ 3 w 54"/>
                <a:gd name="T7" fmla="*/ 0 h 6"/>
                <a:gd name="T8" fmla="*/ 51 w 54"/>
                <a:gd name="T9" fmla="*/ 0 h 6"/>
                <a:gd name="T10" fmla="*/ 54 w 54"/>
                <a:gd name="T11" fmla="*/ 3 h 6"/>
                <a:gd name="T12" fmla="*/ 51 w 5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6">
                  <a:moveTo>
                    <a:pt x="51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1"/>
                    <a:pt x="54" y="3"/>
                  </a:cubicBezTo>
                  <a:cubicBezTo>
                    <a:pt x="54" y="4"/>
                    <a:pt x="53" y="6"/>
                    <a:pt x="51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47" name="Freeform 132">
              <a:extLst/>
            </p:cNvPr>
            <p:cNvSpPr>
              <a:spLocks/>
            </p:cNvSpPr>
            <p:nvPr/>
          </p:nvSpPr>
          <p:spPr bwMode="auto">
            <a:xfrm>
              <a:off x="9194801" y="1801813"/>
              <a:ext cx="168275" cy="19050"/>
            </a:xfrm>
            <a:custGeom>
              <a:avLst/>
              <a:gdLst>
                <a:gd name="T0" fmla="*/ 51 w 54"/>
                <a:gd name="T1" fmla="*/ 6 h 6"/>
                <a:gd name="T2" fmla="*/ 3 w 54"/>
                <a:gd name="T3" fmla="*/ 6 h 6"/>
                <a:gd name="T4" fmla="*/ 0 w 54"/>
                <a:gd name="T5" fmla="*/ 3 h 6"/>
                <a:gd name="T6" fmla="*/ 3 w 54"/>
                <a:gd name="T7" fmla="*/ 0 h 6"/>
                <a:gd name="T8" fmla="*/ 51 w 54"/>
                <a:gd name="T9" fmla="*/ 0 h 6"/>
                <a:gd name="T10" fmla="*/ 54 w 54"/>
                <a:gd name="T11" fmla="*/ 3 h 6"/>
                <a:gd name="T12" fmla="*/ 51 w 5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6">
                  <a:moveTo>
                    <a:pt x="51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1"/>
                    <a:pt x="54" y="3"/>
                  </a:cubicBezTo>
                  <a:cubicBezTo>
                    <a:pt x="54" y="4"/>
                    <a:pt x="53" y="6"/>
                    <a:pt x="51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048" name="Groupe 1047">
            <a:extLst/>
          </p:cNvPr>
          <p:cNvGrpSpPr/>
          <p:nvPr/>
        </p:nvGrpSpPr>
        <p:grpSpPr>
          <a:xfrm>
            <a:off x="8715837" y="3156111"/>
            <a:ext cx="380413" cy="332649"/>
            <a:chOff x="2341563" y="1555750"/>
            <a:chExt cx="708025" cy="619126"/>
          </a:xfrm>
          <a:solidFill>
            <a:srgbClr val="003C82"/>
          </a:solidFill>
        </p:grpSpPr>
        <p:sp>
          <p:nvSpPr>
            <p:cNvPr id="1049" name="Freeform 5">
              <a:extLst/>
            </p:cNvPr>
            <p:cNvSpPr>
              <a:spLocks noEditPoints="1"/>
            </p:cNvSpPr>
            <p:nvPr/>
          </p:nvSpPr>
          <p:spPr bwMode="auto">
            <a:xfrm>
              <a:off x="2341563" y="1746250"/>
              <a:ext cx="347663" cy="341313"/>
            </a:xfrm>
            <a:custGeom>
              <a:avLst/>
              <a:gdLst>
                <a:gd name="T0" fmla="*/ 30 w 112"/>
                <a:gd name="T1" fmla="*/ 110 h 110"/>
                <a:gd name="T2" fmla="*/ 22 w 112"/>
                <a:gd name="T3" fmla="*/ 107 h 110"/>
                <a:gd name="T4" fmla="*/ 5 w 112"/>
                <a:gd name="T5" fmla="*/ 90 h 110"/>
                <a:gd name="T6" fmla="*/ 4 w 112"/>
                <a:gd name="T7" fmla="*/ 75 h 110"/>
                <a:gd name="T8" fmla="*/ 7 w 112"/>
                <a:gd name="T9" fmla="*/ 72 h 110"/>
                <a:gd name="T10" fmla="*/ 20 w 112"/>
                <a:gd name="T11" fmla="*/ 71 h 110"/>
                <a:gd name="T12" fmla="*/ 91 w 112"/>
                <a:gd name="T13" fmla="*/ 0 h 110"/>
                <a:gd name="T14" fmla="*/ 112 w 112"/>
                <a:gd name="T15" fmla="*/ 21 h 110"/>
                <a:gd name="T16" fmla="*/ 41 w 112"/>
                <a:gd name="T17" fmla="*/ 92 h 110"/>
                <a:gd name="T18" fmla="*/ 43 w 112"/>
                <a:gd name="T19" fmla="*/ 97 h 110"/>
                <a:gd name="T20" fmla="*/ 40 w 112"/>
                <a:gd name="T21" fmla="*/ 105 h 110"/>
                <a:gd name="T22" fmla="*/ 37 w 112"/>
                <a:gd name="T23" fmla="*/ 107 h 110"/>
                <a:gd name="T24" fmla="*/ 30 w 112"/>
                <a:gd name="T25" fmla="*/ 110 h 110"/>
                <a:gd name="T26" fmla="*/ 14 w 112"/>
                <a:gd name="T27" fmla="*/ 76 h 110"/>
                <a:gd name="T28" fmla="*/ 12 w 112"/>
                <a:gd name="T29" fmla="*/ 77 h 110"/>
                <a:gd name="T30" fmla="*/ 9 w 112"/>
                <a:gd name="T31" fmla="*/ 79 h 110"/>
                <a:gd name="T32" fmla="*/ 10 w 112"/>
                <a:gd name="T33" fmla="*/ 85 h 110"/>
                <a:gd name="T34" fmla="*/ 27 w 112"/>
                <a:gd name="T35" fmla="*/ 102 h 110"/>
                <a:gd name="T36" fmla="*/ 33 w 112"/>
                <a:gd name="T37" fmla="*/ 103 h 110"/>
                <a:gd name="T38" fmla="*/ 35 w 112"/>
                <a:gd name="T39" fmla="*/ 100 h 110"/>
                <a:gd name="T40" fmla="*/ 36 w 112"/>
                <a:gd name="T41" fmla="*/ 98 h 110"/>
                <a:gd name="T42" fmla="*/ 35 w 112"/>
                <a:gd name="T43" fmla="*/ 94 h 110"/>
                <a:gd name="T44" fmla="*/ 32 w 112"/>
                <a:gd name="T45" fmla="*/ 92 h 110"/>
                <a:gd name="T46" fmla="*/ 103 w 112"/>
                <a:gd name="T47" fmla="*/ 21 h 110"/>
                <a:gd name="T48" fmla="*/ 91 w 112"/>
                <a:gd name="T49" fmla="*/ 9 h 110"/>
                <a:gd name="T50" fmla="*/ 20 w 112"/>
                <a:gd name="T51" fmla="*/ 79 h 110"/>
                <a:gd name="T52" fmla="*/ 18 w 112"/>
                <a:gd name="T53" fmla="*/ 77 h 110"/>
                <a:gd name="T54" fmla="*/ 14 w 112"/>
                <a:gd name="T55" fmla="*/ 7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2" h="110">
                  <a:moveTo>
                    <a:pt x="30" y="110"/>
                  </a:moveTo>
                  <a:cubicBezTo>
                    <a:pt x="27" y="110"/>
                    <a:pt x="24" y="109"/>
                    <a:pt x="22" y="107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1" y="85"/>
                    <a:pt x="0" y="79"/>
                    <a:pt x="4" y="75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0" y="69"/>
                    <a:pt x="15" y="68"/>
                    <a:pt x="20" y="71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2" y="94"/>
                    <a:pt x="43" y="95"/>
                    <a:pt x="43" y="97"/>
                  </a:cubicBezTo>
                  <a:cubicBezTo>
                    <a:pt x="43" y="100"/>
                    <a:pt x="42" y="103"/>
                    <a:pt x="40" y="105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5" y="109"/>
                    <a:pt x="33" y="110"/>
                    <a:pt x="30" y="110"/>
                  </a:cubicBezTo>
                  <a:close/>
                  <a:moveTo>
                    <a:pt x="14" y="76"/>
                  </a:moveTo>
                  <a:cubicBezTo>
                    <a:pt x="13" y="76"/>
                    <a:pt x="12" y="76"/>
                    <a:pt x="12" y="77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7" y="81"/>
                    <a:pt x="8" y="83"/>
                    <a:pt x="10" y="85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4"/>
                    <a:pt x="31" y="104"/>
                    <a:pt x="33" y="103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6" y="100"/>
                    <a:pt x="36" y="99"/>
                    <a:pt x="36" y="98"/>
                  </a:cubicBezTo>
                  <a:cubicBezTo>
                    <a:pt x="36" y="96"/>
                    <a:pt x="36" y="95"/>
                    <a:pt x="35" y="94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7" y="76"/>
                    <a:pt x="15" y="76"/>
                    <a:pt x="14" y="7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50" name="Freeform 6">
              <a:extLst/>
            </p:cNvPr>
            <p:cNvSpPr>
              <a:spLocks noEditPoints="1"/>
            </p:cNvSpPr>
            <p:nvPr/>
          </p:nvSpPr>
          <p:spPr bwMode="auto">
            <a:xfrm>
              <a:off x="2522538" y="1555750"/>
              <a:ext cx="350838" cy="354013"/>
            </a:xfrm>
            <a:custGeom>
              <a:avLst/>
              <a:gdLst>
                <a:gd name="T0" fmla="*/ 68 w 113"/>
                <a:gd name="T1" fmla="*/ 114 h 114"/>
                <a:gd name="T2" fmla="*/ 61 w 113"/>
                <a:gd name="T3" fmla="*/ 111 h 114"/>
                <a:gd name="T4" fmla="*/ 52 w 113"/>
                <a:gd name="T5" fmla="*/ 102 h 114"/>
                <a:gd name="T6" fmla="*/ 52 w 113"/>
                <a:gd name="T7" fmla="*/ 90 h 114"/>
                <a:gd name="T8" fmla="*/ 24 w 113"/>
                <a:gd name="T9" fmla="*/ 63 h 114"/>
                <a:gd name="T10" fmla="*/ 13 w 113"/>
                <a:gd name="T11" fmla="*/ 63 h 114"/>
                <a:gd name="T12" fmla="*/ 4 w 113"/>
                <a:gd name="T13" fmla="*/ 54 h 114"/>
                <a:gd name="T14" fmla="*/ 0 w 113"/>
                <a:gd name="T15" fmla="*/ 46 h 114"/>
                <a:gd name="T16" fmla="*/ 4 w 113"/>
                <a:gd name="T17" fmla="*/ 38 h 114"/>
                <a:gd name="T18" fmla="*/ 37 w 113"/>
                <a:gd name="T19" fmla="*/ 5 h 114"/>
                <a:gd name="T20" fmla="*/ 53 w 113"/>
                <a:gd name="T21" fmla="*/ 5 h 114"/>
                <a:gd name="T22" fmla="*/ 62 w 113"/>
                <a:gd name="T23" fmla="*/ 14 h 114"/>
                <a:gd name="T24" fmla="*/ 62 w 113"/>
                <a:gd name="T25" fmla="*/ 25 h 114"/>
                <a:gd name="T26" fmla="*/ 89 w 113"/>
                <a:gd name="T27" fmla="*/ 53 h 114"/>
                <a:gd name="T28" fmla="*/ 100 w 113"/>
                <a:gd name="T29" fmla="*/ 53 h 114"/>
                <a:gd name="T30" fmla="*/ 110 w 113"/>
                <a:gd name="T31" fmla="*/ 62 h 114"/>
                <a:gd name="T32" fmla="*/ 113 w 113"/>
                <a:gd name="T33" fmla="*/ 69 h 114"/>
                <a:gd name="T34" fmla="*/ 110 w 113"/>
                <a:gd name="T35" fmla="*/ 77 h 114"/>
                <a:gd name="T36" fmla="*/ 76 w 113"/>
                <a:gd name="T37" fmla="*/ 111 h 114"/>
                <a:gd name="T38" fmla="*/ 68 w 113"/>
                <a:gd name="T39" fmla="*/ 114 h 114"/>
                <a:gd name="T40" fmla="*/ 58 w 113"/>
                <a:gd name="T41" fmla="*/ 99 h 114"/>
                <a:gd name="T42" fmla="*/ 65 w 113"/>
                <a:gd name="T43" fmla="*/ 107 h 114"/>
                <a:gd name="T44" fmla="*/ 72 w 113"/>
                <a:gd name="T45" fmla="*/ 107 h 114"/>
                <a:gd name="T46" fmla="*/ 106 w 113"/>
                <a:gd name="T47" fmla="*/ 73 h 114"/>
                <a:gd name="T48" fmla="*/ 105 w 113"/>
                <a:gd name="T49" fmla="*/ 66 h 114"/>
                <a:gd name="T50" fmla="*/ 98 w 113"/>
                <a:gd name="T51" fmla="*/ 59 h 114"/>
                <a:gd name="T52" fmla="*/ 87 w 113"/>
                <a:gd name="T53" fmla="*/ 59 h 114"/>
                <a:gd name="T54" fmla="*/ 56 w 113"/>
                <a:gd name="T55" fmla="*/ 28 h 114"/>
                <a:gd name="T56" fmla="*/ 56 w 113"/>
                <a:gd name="T57" fmla="*/ 17 h 114"/>
                <a:gd name="T58" fmla="*/ 49 w 113"/>
                <a:gd name="T59" fmla="*/ 9 h 114"/>
                <a:gd name="T60" fmla="*/ 42 w 113"/>
                <a:gd name="T61" fmla="*/ 9 h 114"/>
                <a:gd name="T62" fmla="*/ 8 w 113"/>
                <a:gd name="T63" fmla="*/ 43 h 114"/>
                <a:gd name="T64" fmla="*/ 7 w 113"/>
                <a:gd name="T65" fmla="*/ 46 h 114"/>
                <a:gd name="T66" fmla="*/ 8 w 113"/>
                <a:gd name="T67" fmla="*/ 49 h 114"/>
                <a:gd name="T68" fmla="*/ 16 w 113"/>
                <a:gd name="T69" fmla="*/ 57 h 114"/>
                <a:gd name="T70" fmla="*/ 27 w 113"/>
                <a:gd name="T71" fmla="*/ 57 h 114"/>
                <a:gd name="T72" fmla="*/ 58 w 113"/>
                <a:gd name="T73" fmla="*/ 88 h 114"/>
                <a:gd name="T74" fmla="*/ 58 w 113"/>
                <a:gd name="T75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114">
                  <a:moveTo>
                    <a:pt x="68" y="114"/>
                  </a:moveTo>
                  <a:cubicBezTo>
                    <a:pt x="66" y="114"/>
                    <a:pt x="63" y="113"/>
                    <a:pt x="61" y="111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1" y="52"/>
                    <a:pt x="0" y="49"/>
                    <a:pt x="0" y="46"/>
                  </a:cubicBezTo>
                  <a:cubicBezTo>
                    <a:pt x="0" y="43"/>
                    <a:pt x="1" y="41"/>
                    <a:pt x="4" y="38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2" y="0"/>
                    <a:pt x="49" y="0"/>
                    <a:pt x="53" y="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12" y="64"/>
                    <a:pt x="113" y="66"/>
                    <a:pt x="113" y="69"/>
                  </a:cubicBezTo>
                  <a:cubicBezTo>
                    <a:pt x="113" y="72"/>
                    <a:pt x="112" y="75"/>
                    <a:pt x="110" y="77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4" y="113"/>
                    <a:pt x="71" y="114"/>
                    <a:pt x="68" y="114"/>
                  </a:cubicBezTo>
                  <a:close/>
                  <a:moveTo>
                    <a:pt x="58" y="99"/>
                  </a:moveTo>
                  <a:cubicBezTo>
                    <a:pt x="65" y="107"/>
                    <a:pt x="65" y="107"/>
                    <a:pt x="65" y="107"/>
                  </a:cubicBezTo>
                  <a:cubicBezTo>
                    <a:pt x="67" y="108"/>
                    <a:pt x="70" y="108"/>
                    <a:pt x="72" y="107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107" y="71"/>
                    <a:pt x="107" y="68"/>
                    <a:pt x="105" y="66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7" y="7"/>
                    <a:pt x="44" y="7"/>
                    <a:pt x="42" y="9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7" y="44"/>
                    <a:pt x="7" y="45"/>
                    <a:pt x="7" y="46"/>
                  </a:cubicBezTo>
                  <a:cubicBezTo>
                    <a:pt x="7" y="47"/>
                    <a:pt x="7" y="49"/>
                    <a:pt x="8" y="49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58" y="88"/>
                    <a:pt x="58" y="88"/>
                    <a:pt x="58" y="88"/>
                  </a:cubicBezTo>
                  <a:lnTo>
                    <a:pt x="58" y="99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51" name="Line 7">
              <a:extLst/>
            </p:cNvPr>
            <p:cNvSpPr>
              <a:spLocks noChangeShapeType="1"/>
            </p:cNvSpPr>
            <p:nvPr/>
          </p:nvSpPr>
          <p:spPr bwMode="auto">
            <a:xfrm>
              <a:off x="2406651" y="1973263"/>
              <a:ext cx="0" cy="0"/>
            </a:xfrm>
            <a:prstGeom prst="line">
              <a:avLst/>
            </a:prstGeom>
            <a:grpFill/>
            <a:ln w="19050" cap="flat">
              <a:solidFill>
                <a:srgbClr val="2A5183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52" name="Line 8">
              <a:extLst/>
            </p:cNvPr>
            <p:cNvSpPr>
              <a:spLocks noChangeShapeType="1"/>
            </p:cNvSpPr>
            <p:nvPr/>
          </p:nvSpPr>
          <p:spPr bwMode="auto">
            <a:xfrm>
              <a:off x="2708276" y="1639888"/>
              <a:ext cx="0" cy="0"/>
            </a:xfrm>
            <a:prstGeom prst="line">
              <a:avLst/>
            </a:prstGeom>
            <a:grpFill/>
            <a:ln w="19050" cap="flat">
              <a:solidFill>
                <a:srgbClr val="2A5183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53" name="Line 9">
              <a:extLst/>
            </p:cNvPr>
            <p:cNvSpPr>
              <a:spLocks noChangeShapeType="1"/>
            </p:cNvSpPr>
            <p:nvPr/>
          </p:nvSpPr>
          <p:spPr bwMode="auto">
            <a:xfrm>
              <a:off x="2795588" y="1727200"/>
              <a:ext cx="0" cy="0"/>
            </a:xfrm>
            <a:prstGeom prst="line">
              <a:avLst/>
            </a:prstGeom>
            <a:grpFill/>
            <a:ln w="19050" cap="flat">
              <a:solidFill>
                <a:srgbClr val="2A5183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54" name="Line 10">
              <a:extLst/>
            </p:cNvPr>
            <p:cNvSpPr>
              <a:spLocks noChangeShapeType="1"/>
            </p:cNvSpPr>
            <p:nvPr/>
          </p:nvSpPr>
          <p:spPr bwMode="auto">
            <a:xfrm>
              <a:off x="2601913" y="1746250"/>
              <a:ext cx="0" cy="0"/>
            </a:xfrm>
            <a:prstGeom prst="line">
              <a:avLst/>
            </a:prstGeom>
            <a:grpFill/>
            <a:ln w="19050" cap="flat">
              <a:solidFill>
                <a:srgbClr val="2A5183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55" name="Line 11">
              <a:extLst/>
            </p:cNvPr>
            <p:cNvSpPr>
              <a:spLocks noChangeShapeType="1"/>
            </p:cNvSpPr>
            <p:nvPr/>
          </p:nvSpPr>
          <p:spPr bwMode="auto">
            <a:xfrm>
              <a:off x="2689226" y="1831975"/>
              <a:ext cx="0" cy="0"/>
            </a:xfrm>
            <a:prstGeom prst="line">
              <a:avLst/>
            </a:prstGeom>
            <a:grpFill/>
            <a:ln w="19050" cap="flat">
              <a:solidFill>
                <a:srgbClr val="2A5183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56" name="Freeform 12">
              <a:extLst/>
            </p:cNvPr>
            <p:cNvSpPr>
              <a:spLocks/>
            </p:cNvSpPr>
            <p:nvPr/>
          </p:nvSpPr>
          <p:spPr bwMode="auto">
            <a:xfrm>
              <a:off x="2695576" y="1993900"/>
              <a:ext cx="304800" cy="71438"/>
            </a:xfrm>
            <a:custGeom>
              <a:avLst/>
              <a:gdLst>
                <a:gd name="T0" fmla="*/ 98 w 98"/>
                <a:gd name="T1" fmla="*/ 23 h 23"/>
                <a:gd name="T2" fmla="*/ 92 w 98"/>
                <a:gd name="T3" fmla="*/ 23 h 23"/>
                <a:gd name="T4" fmla="*/ 92 w 98"/>
                <a:gd name="T5" fmla="*/ 15 h 23"/>
                <a:gd name="T6" fmla="*/ 83 w 98"/>
                <a:gd name="T7" fmla="*/ 6 h 23"/>
                <a:gd name="T8" fmla="*/ 15 w 98"/>
                <a:gd name="T9" fmla="*/ 6 h 23"/>
                <a:gd name="T10" fmla="*/ 6 w 98"/>
                <a:gd name="T11" fmla="*/ 15 h 23"/>
                <a:gd name="T12" fmla="*/ 6 w 98"/>
                <a:gd name="T13" fmla="*/ 23 h 23"/>
                <a:gd name="T14" fmla="*/ 0 w 98"/>
                <a:gd name="T15" fmla="*/ 23 h 23"/>
                <a:gd name="T16" fmla="*/ 0 w 98"/>
                <a:gd name="T17" fmla="*/ 15 h 23"/>
                <a:gd name="T18" fmla="*/ 15 w 98"/>
                <a:gd name="T19" fmla="*/ 0 h 23"/>
                <a:gd name="T20" fmla="*/ 83 w 98"/>
                <a:gd name="T21" fmla="*/ 0 h 23"/>
                <a:gd name="T22" fmla="*/ 98 w 98"/>
                <a:gd name="T23" fmla="*/ 15 h 23"/>
                <a:gd name="T24" fmla="*/ 98 w 98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23">
                  <a:moveTo>
                    <a:pt x="98" y="23"/>
                  </a:moveTo>
                  <a:cubicBezTo>
                    <a:pt x="92" y="23"/>
                    <a:pt x="92" y="23"/>
                    <a:pt x="92" y="23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0"/>
                    <a:pt x="88" y="6"/>
                    <a:pt x="83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0" y="6"/>
                    <a:pt x="6" y="10"/>
                    <a:pt x="6" y="1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91" y="0"/>
                    <a:pt x="98" y="6"/>
                    <a:pt x="98" y="15"/>
                  </a:cubicBezTo>
                  <a:lnTo>
                    <a:pt x="98" y="23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57" name="Freeform 13">
              <a:extLst/>
            </p:cNvPr>
            <p:cNvSpPr>
              <a:spLocks/>
            </p:cNvSpPr>
            <p:nvPr/>
          </p:nvSpPr>
          <p:spPr bwMode="auto">
            <a:xfrm>
              <a:off x="2646363" y="2055813"/>
              <a:ext cx="403225" cy="119063"/>
            </a:xfrm>
            <a:custGeom>
              <a:avLst/>
              <a:gdLst>
                <a:gd name="T0" fmla="*/ 130 w 130"/>
                <a:gd name="T1" fmla="*/ 38 h 38"/>
                <a:gd name="T2" fmla="*/ 0 w 130"/>
                <a:gd name="T3" fmla="*/ 38 h 38"/>
                <a:gd name="T4" fmla="*/ 0 w 130"/>
                <a:gd name="T5" fmla="*/ 15 h 38"/>
                <a:gd name="T6" fmla="*/ 15 w 130"/>
                <a:gd name="T7" fmla="*/ 0 h 38"/>
                <a:gd name="T8" fmla="*/ 59 w 130"/>
                <a:gd name="T9" fmla="*/ 0 h 38"/>
                <a:gd name="T10" fmla="*/ 59 w 130"/>
                <a:gd name="T11" fmla="*/ 6 h 38"/>
                <a:gd name="T12" fmla="*/ 15 w 130"/>
                <a:gd name="T13" fmla="*/ 6 h 38"/>
                <a:gd name="T14" fmla="*/ 6 w 130"/>
                <a:gd name="T15" fmla="*/ 15 h 38"/>
                <a:gd name="T16" fmla="*/ 6 w 130"/>
                <a:gd name="T17" fmla="*/ 32 h 38"/>
                <a:gd name="T18" fmla="*/ 124 w 130"/>
                <a:gd name="T19" fmla="*/ 32 h 38"/>
                <a:gd name="T20" fmla="*/ 124 w 130"/>
                <a:gd name="T21" fmla="*/ 15 h 38"/>
                <a:gd name="T22" fmla="*/ 115 w 130"/>
                <a:gd name="T23" fmla="*/ 6 h 38"/>
                <a:gd name="T24" fmla="*/ 91 w 130"/>
                <a:gd name="T25" fmla="*/ 6 h 38"/>
                <a:gd name="T26" fmla="*/ 91 w 130"/>
                <a:gd name="T27" fmla="*/ 0 h 38"/>
                <a:gd name="T28" fmla="*/ 115 w 130"/>
                <a:gd name="T29" fmla="*/ 0 h 38"/>
                <a:gd name="T30" fmla="*/ 130 w 130"/>
                <a:gd name="T31" fmla="*/ 15 h 38"/>
                <a:gd name="T32" fmla="*/ 130 w 130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38">
                  <a:moveTo>
                    <a:pt x="13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0" y="6"/>
                    <a:pt x="6" y="10"/>
                    <a:pt x="6" y="15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4" y="10"/>
                    <a:pt x="120" y="6"/>
                    <a:pt x="115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23" y="0"/>
                    <a:pt x="130" y="6"/>
                    <a:pt x="130" y="15"/>
                  </a:cubicBezTo>
                  <a:lnTo>
                    <a:pt x="130" y="3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58" name="Line 14">
              <a:extLst/>
            </p:cNvPr>
            <p:cNvSpPr>
              <a:spLocks noChangeShapeType="1"/>
            </p:cNvSpPr>
            <p:nvPr/>
          </p:nvSpPr>
          <p:spPr bwMode="auto">
            <a:xfrm>
              <a:off x="2854326" y="2065338"/>
              <a:ext cx="0" cy="0"/>
            </a:xfrm>
            <a:prstGeom prst="line">
              <a:avLst/>
            </a:prstGeom>
            <a:grpFill/>
            <a:ln w="19050" cap="flat">
              <a:solidFill>
                <a:srgbClr val="2A5183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059" name="Groupe 1058">
            <a:extLst/>
          </p:cNvPr>
          <p:cNvGrpSpPr/>
          <p:nvPr/>
        </p:nvGrpSpPr>
        <p:grpSpPr>
          <a:xfrm>
            <a:off x="8696756" y="4523047"/>
            <a:ext cx="220348" cy="365879"/>
            <a:chOff x="2503488" y="2814638"/>
            <a:chExt cx="341313" cy="566738"/>
          </a:xfrm>
          <a:solidFill>
            <a:srgbClr val="003C82"/>
          </a:solidFill>
        </p:grpSpPr>
        <p:sp>
          <p:nvSpPr>
            <p:cNvPr id="1060" name="Freeform 111">
              <a:extLst/>
            </p:cNvPr>
            <p:cNvSpPr>
              <a:spLocks noEditPoints="1"/>
            </p:cNvSpPr>
            <p:nvPr/>
          </p:nvSpPr>
          <p:spPr bwMode="auto">
            <a:xfrm>
              <a:off x="2503488" y="2814638"/>
              <a:ext cx="341313" cy="566738"/>
            </a:xfrm>
            <a:custGeom>
              <a:avLst/>
              <a:gdLst>
                <a:gd name="T0" fmla="*/ 95 w 110"/>
                <a:gd name="T1" fmla="*/ 182 h 182"/>
                <a:gd name="T2" fmla="*/ 15 w 110"/>
                <a:gd name="T3" fmla="*/ 182 h 182"/>
                <a:gd name="T4" fmla="*/ 0 w 110"/>
                <a:gd name="T5" fmla="*/ 167 h 182"/>
                <a:gd name="T6" fmla="*/ 0 w 110"/>
                <a:gd name="T7" fmla="*/ 15 h 182"/>
                <a:gd name="T8" fmla="*/ 15 w 110"/>
                <a:gd name="T9" fmla="*/ 0 h 182"/>
                <a:gd name="T10" fmla="*/ 95 w 110"/>
                <a:gd name="T11" fmla="*/ 0 h 182"/>
                <a:gd name="T12" fmla="*/ 110 w 110"/>
                <a:gd name="T13" fmla="*/ 15 h 182"/>
                <a:gd name="T14" fmla="*/ 110 w 110"/>
                <a:gd name="T15" fmla="*/ 167 h 182"/>
                <a:gd name="T16" fmla="*/ 95 w 110"/>
                <a:gd name="T17" fmla="*/ 182 h 182"/>
                <a:gd name="T18" fmla="*/ 15 w 110"/>
                <a:gd name="T19" fmla="*/ 6 h 182"/>
                <a:gd name="T20" fmla="*/ 6 w 110"/>
                <a:gd name="T21" fmla="*/ 15 h 182"/>
                <a:gd name="T22" fmla="*/ 6 w 110"/>
                <a:gd name="T23" fmla="*/ 167 h 182"/>
                <a:gd name="T24" fmla="*/ 15 w 110"/>
                <a:gd name="T25" fmla="*/ 176 h 182"/>
                <a:gd name="T26" fmla="*/ 95 w 110"/>
                <a:gd name="T27" fmla="*/ 176 h 182"/>
                <a:gd name="T28" fmla="*/ 104 w 110"/>
                <a:gd name="T29" fmla="*/ 167 h 182"/>
                <a:gd name="T30" fmla="*/ 104 w 110"/>
                <a:gd name="T31" fmla="*/ 15 h 182"/>
                <a:gd name="T32" fmla="*/ 95 w 110"/>
                <a:gd name="T33" fmla="*/ 6 h 182"/>
                <a:gd name="T34" fmla="*/ 15 w 110"/>
                <a:gd name="T35" fmla="*/ 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0" h="182">
                  <a:moveTo>
                    <a:pt x="95" y="182"/>
                  </a:moveTo>
                  <a:cubicBezTo>
                    <a:pt x="15" y="182"/>
                    <a:pt x="15" y="182"/>
                    <a:pt x="15" y="182"/>
                  </a:cubicBezTo>
                  <a:cubicBezTo>
                    <a:pt x="6" y="182"/>
                    <a:pt x="0" y="176"/>
                    <a:pt x="0" y="16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03" y="0"/>
                    <a:pt x="110" y="7"/>
                    <a:pt x="110" y="15"/>
                  </a:cubicBezTo>
                  <a:cubicBezTo>
                    <a:pt x="110" y="167"/>
                    <a:pt x="110" y="167"/>
                    <a:pt x="110" y="167"/>
                  </a:cubicBezTo>
                  <a:cubicBezTo>
                    <a:pt x="110" y="176"/>
                    <a:pt x="103" y="182"/>
                    <a:pt x="95" y="182"/>
                  </a:cubicBezTo>
                  <a:close/>
                  <a:moveTo>
                    <a:pt x="15" y="6"/>
                  </a:moveTo>
                  <a:cubicBezTo>
                    <a:pt x="10" y="6"/>
                    <a:pt x="6" y="10"/>
                    <a:pt x="6" y="15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72"/>
                    <a:pt x="10" y="176"/>
                    <a:pt x="15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100" y="176"/>
                    <a:pt x="104" y="172"/>
                    <a:pt x="104" y="167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4" y="10"/>
                    <a:pt x="100" y="6"/>
                    <a:pt x="95" y="6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61" name="Freeform 112">
              <a:extLst/>
            </p:cNvPr>
            <p:cNvSpPr>
              <a:spLocks noEditPoints="1"/>
            </p:cNvSpPr>
            <p:nvPr/>
          </p:nvSpPr>
          <p:spPr bwMode="auto">
            <a:xfrm>
              <a:off x="2503488" y="2876550"/>
              <a:ext cx="341313" cy="404813"/>
            </a:xfrm>
            <a:custGeom>
              <a:avLst/>
              <a:gdLst>
                <a:gd name="T0" fmla="*/ 215 w 215"/>
                <a:gd name="T1" fmla="*/ 255 h 255"/>
                <a:gd name="T2" fmla="*/ 0 w 215"/>
                <a:gd name="T3" fmla="*/ 255 h 255"/>
                <a:gd name="T4" fmla="*/ 0 w 215"/>
                <a:gd name="T5" fmla="*/ 0 h 255"/>
                <a:gd name="T6" fmla="*/ 215 w 215"/>
                <a:gd name="T7" fmla="*/ 0 h 255"/>
                <a:gd name="T8" fmla="*/ 215 w 215"/>
                <a:gd name="T9" fmla="*/ 255 h 255"/>
                <a:gd name="T10" fmla="*/ 12 w 215"/>
                <a:gd name="T11" fmla="*/ 243 h 255"/>
                <a:gd name="T12" fmla="*/ 203 w 215"/>
                <a:gd name="T13" fmla="*/ 243 h 255"/>
                <a:gd name="T14" fmla="*/ 203 w 215"/>
                <a:gd name="T15" fmla="*/ 12 h 255"/>
                <a:gd name="T16" fmla="*/ 12 w 215"/>
                <a:gd name="T17" fmla="*/ 12 h 255"/>
                <a:gd name="T18" fmla="*/ 12 w 215"/>
                <a:gd name="T19" fmla="*/ 243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255">
                  <a:moveTo>
                    <a:pt x="215" y="255"/>
                  </a:moveTo>
                  <a:lnTo>
                    <a:pt x="0" y="255"/>
                  </a:lnTo>
                  <a:lnTo>
                    <a:pt x="0" y="0"/>
                  </a:lnTo>
                  <a:lnTo>
                    <a:pt x="215" y="0"/>
                  </a:lnTo>
                  <a:lnTo>
                    <a:pt x="215" y="255"/>
                  </a:lnTo>
                  <a:close/>
                  <a:moveTo>
                    <a:pt x="12" y="243"/>
                  </a:moveTo>
                  <a:lnTo>
                    <a:pt x="203" y="243"/>
                  </a:lnTo>
                  <a:lnTo>
                    <a:pt x="203" y="12"/>
                  </a:lnTo>
                  <a:lnTo>
                    <a:pt x="12" y="12"/>
                  </a:lnTo>
                  <a:lnTo>
                    <a:pt x="12" y="243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62" name="Freeform 113">
              <a:extLst/>
            </p:cNvPr>
            <p:cNvSpPr>
              <a:spLocks/>
            </p:cNvSpPr>
            <p:nvPr/>
          </p:nvSpPr>
          <p:spPr bwMode="auto">
            <a:xfrm>
              <a:off x="2627313" y="3313113"/>
              <a:ext cx="93663" cy="17463"/>
            </a:xfrm>
            <a:custGeom>
              <a:avLst/>
              <a:gdLst>
                <a:gd name="T0" fmla="*/ 27 w 30"/>
                <a:gd name="T1" fmla="*/ 6 h 6"/>
                <a:gd name="T2" fmla="*/ 3 w 30"/>
                <a:gd name="T3" fmla="*/ 6 h 6"/>
                <a:gd name="T4" fmla="*/ 0 w 30"/>
                <a:gd name="T5" fmla="*/ 3 h 6"/>
                <a:gd name="T6" fmla="*/ 3 w 30"/>
                <a:gd name="T7" fmla="*/ 0 h 6"/>
                <a:gd name="T8" fmla="*/ 27 w 30"/>
                <a:gd name="T9" fmla="*/ 0 h 6"/>
                <a:gd name="T10" fmla="*/ 30 w 30"/>
                <a:gd name="T11" fmla="*/ 3 h 6"/>
                <a:gd name="T12" fmla="*/ 27 w 3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6">
                  <a:moveTo>
                    <a:pt x="27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0" y="1"/>
                    <a:pt x="30" y="3"/>
                  </a:cubicBezTo>
                  <a:cubicBezTo>
                    <a:pt x="30" y="5"/>
                    <a:pt x="29" y="6"/>
                    <a:pt x="27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63" name="Line 114">
              <a:extLst/>
            </p:cNvPr>
            <p:cNvSpPr>
              <a:spLocks noChangeShapeType="1"/>
            </p:cNvSpPr>
            <p:nvPr/>
          </p:nvSpPr>
          <p:spPr bwMode="auto">
            <a:xfrm>
              <a:off x="2767013" y="2998788"/>
              <a:ext cx="0" cy="0"/>
            </a:xfrm>
            <a:prstGeom prst="line">
              <a:avLst/>
            </a:prstGeom>
            <a:grpFill/>
            <a:ln w="19050" cap="flat">
              <a:solidFill>
                <a:srgbClr val="2A5183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64" name="Freeform 115">
              <a:extLst/>
            </p:cNvPr>
            <p:cNvSpPr>
              <a:spLocks/>
            </p:cNvSpPr>
            <p:nvPr/>
          </p:nvSpPr>
          <p:spPr bwMode="auto">
            <a:xfrm>
              <a:off x="2598738" y="3019425"/>
              <a:ext cx="122238" cy="155575"/>
            </a:xfrm>
            <a:custGeom>
              <a:avLst/>
              <a:gdLst>
                <a:gd name="T0" fmla="*/ 26 w 39"/>
                <a:gd name="T1" fmla="*/ 50 h 50"/>
                <a:gd name="T2" fmla="*/ 23 w 39"/>
                <a:gd name="T3" fmla="*/ 50 h 50"/>
                <a:gd name="T4" fmla="*/ 8 w 39"/>
                <a:gd name="T5" fmla="*/ 34 h 50"/>
                <a:gd name="T6" fmla="*/ 3 w 39"/>
                <a:gd name="T7" fmla="*/ 34 h 50"/>
                <a:gd name="T8" fmla="*/ 0 w 39"/>
                <a:gd name="T9" fmla="*/ 31 h 50"/>
                <a:gd name="T10" fmla="*/ 3 w 39"/>
                <a:gd name="T11" fmla="*/ 28 h 50"/>
                <a:gd name="T12" fmla="*/ 8 w 39"/>
                <a:gd name="T13" fmla="*/ 28 h 50"/>
                <a:gd name="T14" fmla="*/ 8 w 39"/>
                <a:gd name="T15" fmla="*/ 22 h 50"/>
                <a:gd name="T16" fmla="*/ 3 w 39"/>
                <a:gd name="T17" fmla="*/ 22 h 50"/>
                <a:gd name="T18" fmla="*/ 0 w 39"/>
                <a:gd name="T19" fmla="*/ 18 h 50"/>
                <a:gd name="T20" fmla="*/ 3 w 39"/>
                <a:gd name="T21" fmla="*/ 15 h 50"/>
                <a:gd name="T22" fmla="*/ 8 w 39"/>
                <a:gd name="T23" fmla="*/ 15 h 50"/>
                <a:gd name="T24" fmla="*/ 23 w 39"/>
                <a:gd name="T25" fmla="*/ 0 h 50"/>
                <a:gd name="T26" fmla="*/ 26 w 39"/>
                <a:gd name="T27" fmla="*/ 0 h 50"/>
                <a:gd name="T28" fmla="*/ 38 w 39"/>
                <a:gd name="T29" fmla="*/ 4 h 50"/>
                <a:gd name="T30" fmla="*/ 38 w 39"/>
                <a:gd name="T31" fmla="*/ 8 h 50"/>
                <a:gd name="T32" fmla="*/ 34 w 39"/>
                <a:gd name="T33" fmla="*/ 9 h 50"/>
                <a:gd name="T34" fmla="*/ 26 w 39"/>
                <a:gd name="T35" fmla="*/ 7 h 50"/>
                <a:gd name="T36" fmla="*/ 23 w 39"/>
                <a:gd name="T37" fmla="*/ 7 h 50"/>
                <a:gd name="T38" fmla="*/ 14 w 39"/>
                <a:gd name="T39" fmla="*/ 15 h 50"/>
                <a:gd name="T40" fmla="*/ 22 w 39"/>
                <a:gd name="T41" fmla="*/ 15 h 50"/>
                <a:gd name="T42" fmla="*/ 25 w 39"/>
                <a:gd name="T43" fmla="*/ 18 h 50"/>
                <a:gd name="T44" fmla="*/ 22 w 39"/>
                <a:gd name="T45" fmla="*/ 22 h 50"/>
                <a:gd name="T46" fmla="*/ 14 w 39"/>
                <a:gd name="T47" fmla="*/ 22 h 50"/>
                <a:gd name="T48" fmla="*/ 14 w 39"/>
                <a:gd name="T49" fmla="*/ 28 h 50"/>
                <a:gd name="T50" fmla="*/ 22 w 39"/>
                <a:gd name="T51" fmla="*/ 28 h 50"/>
                <a:gd name="T52" fmla="*/ 25 w 39"/>
                <a:gd name="T53" fmla="*/ 31 h 50"/>
                <a:gd name="T54" fmla="*/ 22 w 39"/>
                <a:gd name="T55" fmla="*/ 34 h 50"/>
                <a:gd name="T56" fmla="*/ 14 w 39"/>
                <a:gd name="T57" fmla="*/ 34 h 50"/>
                <a:gd name="T58" fmla="*/ 23 w 39"/>
                <a:gd name="T59" fmla="*/ 44 h 50"/>
                <a:gd name="T60" fmla="*/ 26 w 39"/>
                <a:gd name="T61" fmla="*/ 44 h 50"/>
                <a:gd name="T62" fmla="*/ 34 w 39"/>
                <a:gd name="T63" fmla="*/ 41 h 50"/>
                <a:gd name="T64" fmla="*/ 38 w 39"/>
                <a:gd name="T65" fmla="*/ 42 h 50"/>
                <a:gd name="T66" fmla="*/ 38 w 39"/>
                <a:gd name="T67" fmla="*/ 47 h 50"/>
                <a:gd name="T68" fmla="*/ 26 w 39"/>
                <a:gd name="T6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50">
                  <a:moveTo>
                    <a:pt x="26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15" y="50"/>
                    <a:pt x="8" y="43"/>
                    <a:pt x="8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3"/>
                    <a:pt x="0" y="31"/>
                  </a:cubicBezTo>
                  <a:cubicBezTo>
                    <a:pt x="0" y="29"/>
                    <a:pt x="1" y="28"/>
                    <a:pt x="3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2"/>
                    <a:pt x="0" y="20"/>
                    <a:pt x="0" y="18"/>
                  </a:cubicBezTo>
                  <a:cubicBezTo>
                    <a:pt x="0" y="17"/>
                    <a:pt x="1" y="15"/>
                    <a:pt x="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7"/>
                    <a:pt x="15" y="0"/>
                    <a:pt x="2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0" y="0"/>
                    <a:pt x="34" y="1"/>
                    <a:pt x="38" y="4"/>
                  </a:cubicBezTo>
                  <a:cubicBezTo>
                    <a:pt x="39" y="5"/>
                    <a:pt x="39" y="7"/>
                    <a:pt x="38" y="8"/>
                  </a:cubicBezTo>
                  <a:cubicBezTo>
                    <a:pt x="37" y="10"/>
                    <a:pt x="35" y="10"/>
                    <a:pt x="34" y="9"/>
                  </a:cubicBezTo>
                  <a:cubicBezTo>
                    <a:pt x="32" y="7"/>
                    <a:pt x="29" y="7"/>
                    <a:pt x="26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9" y="7"/>
                    <a:pt x="15" y="10"/>
                    <a:pt x="14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4" y="15"/>
                    <a:pt x="25" y="17"/>
                    <a:pt x="25" y="18"/>
                  </a:cubicBezTo>
                  <a:cubicBezTo>
                    <a:pt x="25" y="20"/>
                    <a:pt x="24" y="22"/>
                    <a:pt x="22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8"/>
                    <a:pt x="25" y="29"/>
                    <a:pt x="25" y="31"/>
                  </a:cubicBezTo>
                  <a:cubicBezTo>
                    <a:pt x="25" y="33"/>
                    <a:pt x="24" y="34"/>
                    <a:pt x="22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40"/>
                    <a:pt x="18" y="44"/>
                    <a:pt x="23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9" y="44"/>
                    <a:pt x="32" y="43"/>
                    <a:pt x="34" y="41"/>
                  </a:cubicBezTo>
                  <a:cubicBezTo>
                    <a:pt x="35" y="40"/>
                    <a:pt x="37" y="41"/>
                    <a:pt x="38" y="42"/>
                  </a:cubicBezTo>
                  <a:cubicBezTo>
                    <a:pt x="39" y="44"/>
                    <a:pt x="39" y="46"/>
                    <a:pt x="38" y="47"/>
                  </a:cubicBezTo>
                  <a:cubicBezTo>
                    <a:pt x="34" y="49"/>
                    <a:pt x="30" y="50"/>
                    <a:pt x="26" y="5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065" name="Groupe 1064">
            <a:extLst/>
          </p:cNvPr>
          <p:cNvGrpSpPr/>
          <p:nvPr/>
        </p:nvGrpSpPr>
        <p:grpSpPr>
          <a:xfrm>
            <a:off x="11145981" y="3053345"/>
            <a:ext cx="447606" cy="386391"/>
            <a:chOff x="5573714" y="3375026"/>
            <a:chExt cx="1079500" cy="931863"/>
          </a:xfrm>
          <a:solidFill>
            <a:srgbClr val="003C82"/>
          </a:solidFill>
        </p:grpSpPr>
        <p:sp>
          <p:nvSpPr>
            <p:cNvPr id="1066" name="Freeform 68">
              <a:extLst/>
            </p:cNvPr>
            <p:cNvSpPr>
              <a:spLocks/>
            </p:cNvSpPr>
            <p:nvPr/>
          </p:nvSpPr>
          <p:spPr bwMode="auto">
            <a:xfrm>
              <a:off x="5675314" y="3375026"/>
              <a:ext cx="365125" cy="519113"/>
            </a:xfrm>
            <a:custGeom>
              <a:avLst/>
              <a:gdLst>
                <a:gd name="T0" fmla="*/ 3 w 86"/>
                <a:gd name="T1" fmla="*/ 122 h 122"/>
                <a:gd name="T2" fmla="*/ 0 w 86"/>
                <a:gd name="T3" fmla="*/ 119 h 122"/>
                <a:gd name="T4" fmla="*/ 0 w 86"/>
                <a:gd name="T5" fmla="*/ 24 h 122"/>
                <a:gd name="T6" fmla="*/ 43 w 86"/>
                <a:gd name="T7" fmla="*/ 0 h 122"/>
                <a:gd name="T8" fmla="*/ 86 w 86"/>
                <a:gd name="T9" fmla="*/ 24 h 122"/>
                <a:gd name="T10" fmla="*/ 86 w 86"/>
                <a:gd name="T11" fmla="*/ 78 h 122"/>
                <a:gd name="T12" fmla="*/ 83 w 86"/>
                <a:gd name="T13" fmla="*/ 81 h 122"/>
                <a:gd name="T14" fmla="*/ 80 w 86"/>
                <a:gd name="T15" fmla="*/ 78 h 122"/>
                <a:gd name="T16" fmla="*/ 80 w 86"/>
                <a:gd name="T17" fmla="*/ 24 h 122"/>
                <a:gd name="T18" fmla="*/ 43 w 86"/>
                <a:gd name="T19" fmla="*/ 7 h 122"/>
                <a:gd name="T20" fmla="*/ 6 w 86"/>
                <a:gd name="T21" fmla="*/ 24 h 122"/>
                <a:gd name="T22" fmla="*/ 6 w 86"/>
                <a:gd name="T23" fmla="*/ 119 h 122"/>
                <a:gd name="T24" fmla="*/ 3 w 86"/>
                <a:gd name="T2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122">
                  <a:moveTo>
                    <a:pt x="3" y="122"/>
                  </a:moveTo>
                  <a:cubicBezTo>
                    <a:pt x="1" y="122"/>
                    <a:pt x="0" y="121"/>
                    <a:pt x="0" y="11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9" y="0"/>
                    <a:pt x="43" y="0"/>
                  </a:cubicBezTo>
                  <a:cubicBezTo>
                    <a:pt x="67" y="0"/>
                    <a:pt x="86" y="11"/>
                    <a:pt x="86" y="24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6" y="80"/>
                    <a:pt x="85" y="81"/>
                    <a:pt x="83" y="81"/>
                  </a:cubicBezTo>
                  <a:cubicBezTo>
                    <a:pt x="81" y="81"/>
                    <a:pt x="80" y="80"/>
                    <a:pt x="80" y="78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16"/>
                    <a:pt x="65" y="7"/>
                    <a:pt x="43" y="7"/>
                  </a:cubicBezTo>
                  <a:cubicBezTo>
                    <a:pt x="21" y="7"/>
                    <a:pt x="6" y="16"/>
                    <a:pt x="6" y="24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6" y="121"/>
                    <a:pt x="5" y="122"/>
                    <a:pt x="3" y="122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67" name="Freeform 69">
              <a:extLst/>
            </p:cNvPr>
            <p:cNvSpPr>
              <a:spLocks noEditPoints="1"/>
            </p:cNvSpPr>
            <p:nvPr/>
          </p:nvSpPr>
          <p:spPr bwMode="auto">
            <a:xfrm>
              <a:off x="5675314" y="3375026"/>
              <a:ext cx="365125" cy="200025"/>
            </a:xfrm>
            <a:custGeom>
              <a:avLst/>
              <a:gdLst>
                <a:gd name="T0" fmla="*/ 43 w 86"/>
                <a:gd name="T1" fmla="*/ 47 h 47"/>
                <a:gd name="T2" fmla="*/ 0 w 86"/>
                <a:gd name="T3" fmla="*/ 24 h 47"/>
                <a:gd name="T4" fmla="*/ 43 w 86"/>
                <a:gd name="T5" fmla="*/ 0 h 47"/>
                <a:gd name="T6" fmla="*/ 86 w 86"/>
                <a:gd name="T7" fmla="*/ 24 h 47"/>
                <a:gd name="T8" fmla="*/ 43 w 86"/>
                <a:gd name="T9" fmla="*/ 47 h 47"/>
                <a:gd name="T10" fmla="*/ 43 w 86"/>
                <a:gd name="T11" fmla="*/ 7 h 47"/>
                <a:gd name="T12" fmla="*/ 6 w 86"/>
                <a:gd name="T13" fmla="*/ 24 h 47"/>
                <a:gd name="T14" fmla="*/ 43 w 86"/>
                <a:gd name="T15" fmla="*/ 40 h 47"/>
                <a:gd name="T16" fmla="*/ 80 w 86"/>
                <a:gd name="T17" fmla="*/ 24 h 47"/>
                <a:gd name="T18" fmla="*/ 43 w 86"/>
                <a:gd name="T19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47">
                  <a:moveTo>
                    <a:pt x="43" y="47"/>
                  </a:moveTo>
                  <a:cubicBezTo>
                    <a:pt x="19" y="47"/>
                    <a:pt x="0" y="37"/>
                    <a:pt x="0" y="24"/>
                  </a:cubicBezTo>
                  <a:cubicBezTo>
                    <a:pt x="0" y="11"/>
                    <a:pt x="19" y="0"/>
                    <a:pt x="43" y="0"/>
                  </a:cubicBezTo>
                  <a:cubicBezTo>
                    <a:pt x="67" y="0"/>
                    <a:pt x="86" y="11"/>
                    <a:pt x="86" y="24"/>
                  </a:cubicBezTo>
                  <a:cubicBezTo>
                    <a:pt x="86" y="37"/>
                    <a:pt x="67" y="47"/>
                    <a:pt x="43" y="47"/>
                  </a:cubicBezTo>
                  <a:close/>
                  <a:moveTo>
                    <a:pt x="43" y="7"/>
                  </a:moveTo>
                  <a:cubicBezTo>
                    <a:pt x="21" y="7"/>
                    <a:pt x="6" y="16"/>
                    <a:pt x="6" y="24"/>
                  </a:cubicBezTo>
                  <a:cubicBezTo>
                    <a:pt x="6" y="32"/>
                    <a:pt x="21" y="40"/>
                    <a:pt x="43" y="40"/>
                  </a:cubicBezTo>
                  <a:cubicBezTo>
                    <a:pt x="65" y="40"/>
                    <a:pt x="80" y="32"/>
                    <a:pt x="80" y="24"/>
                  </a:cubicBezTo>
                  <a:cubicBezTo>
                    <a:pt x="80" y="16"/>
                    <a:pt x="65" y="7"/>
                    <a:pt x="43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68" name="Freeform 70">
              <a:extLst/>
            </p:cNvPr>
            <p:cNvSpPr>
              <a:spLocks/>
            </p:cNvSpPr>
            <p:nvPr/>
          </p:nvSpPr>
          <p:spPr bwMode="auto">
            <a:xfrm>
              <a:off x="5675314" y="3460751"/>
              <a:ext cx="365125" cy="200025"/>
            </a:xfrm>
            <a:custGeom>
              <a:avLst/>
              <a:gdLst>
                <a:gd name="T0" fmla="*/ 43 w 86"/>
                <a:gd name="T1" fmla="*/ 47 h 47"/>
                <a:gd name="T2" fmla="*/ 0 w 86"/>
                <a:gd name="T3" fmla="*/ 24 h 47"/>
                <a:gd name="T4" fmla="*/ 0 w 86"/>
                <a:gd name="T5" fmla="*/ 4 h 47"/>
                <a:gd name="T6" fmla="*/ 3 w 86"/>
                <a:gd name="T7" fmla="*/ 0 h 47"/>
                <a:gd name="T8" fmla="*/ 6 w 86"/>
                <a:gd name="T9" fmla="*/ 4 h 47"/>
                <a:gd name="T10" fmla="*/ 6 w 86"/>
                <a:gd name="T11" fmla="*/ 24 h 47"/>
                <a:gd name="T12" fmla="*/ 43 w 86"/>
                <a:gd name="T13" fmla="*/ 40 h 47"/>
                <a:gd name="T14" fmla="*/ 80 w 86"/>
                <a:gd name="T15" fmla="*/ 24 h 47"/>
                <a:gd name="T16" fmla="*/ 80 w 86"/>
                <a:gd name="T17" fmla="*/ 4 h 47"/>
                <a:gd name="T18" fmla="*/ 83 w 86"/>
                <a:gd name="T19" fmla="*/ 0 h 47"/>
                <a:gd name="T20" fmla="*/ 86 w 86"/>
                <a:gd name="T21" fmla="*/ 4 h 47"/>
                <a:gd name="T22" fmla="*/ 86 w 86"/>
                <a:gd name="T23" fmla="*/ 24 h 47"/>
                <a:gd name="T24" fmla="*/ 43 w 86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47">
                  <a:moveTo>
                    <a:pt x="43" y="47"/>
                  </a:moveTo>
                  <a:cubicBezTo>
                    <a:pt x="19" y="47"/>
                    <a:pt x="0" y="37"/>
                    <a:pt x="0" y="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2"/>
                    <a:pt x="6" y="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32"/>
                    <a:pt x="21" y="40"/>
                    <a:pt x="43" y="40"/>
                  </a:cubicBezTo>
                  <a:cubicBezTo>
                    <a:pt x="65" y="40"/>
                    <a:pt x="80" y="32"/>
                    <a:pt x="80" y="2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2"/>
                    <a:pt x="81" y="0"/>
                    <a:pt x="83" y="0"/>
                  </a:cubicBezTo>
                  <a:cubicBezTo>
                    <a:pt x="85" y="0"/>
                    <a:pt x="86" y="2"/>
                    <a:pt x="86" y="4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6" y="37"/>
                    <a:pt x="67" y="47"/>
                    <a:pt x="43" y="4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69" name="Freeform 71">
              <a:extLst/>
            </p:cNvPr>
            <p:cNvSpPr>
              <a:spLocks/>
            </p:cNvSpPr>
            <p:nvPr/>
          </p:nvSpPr>
          <p:spPr bwMode="auto">
            <a:xfrm>
              <a:off x="6015039" y="3546476"/>
              <a:ext cx="25400" cy="114300"/>
            </a:xfrm>
            <a:custGeom>
              <a:avLst/>
              <a:gdLst>
                <a:gd name="T0" fmla="*/ 3 w 6"/>
                <a:gd name="T1" fmla="*/ 27 h 27"/>
                <a:gd name="T2" fmla="*/ 0 w 6"/>
                <a:gd name="T3" fmla="*/ 24 h 27"/>
                <a:gd name="T4" fmla="*/ 0 w 6"/>
                <a:gd name="T5" fmla="*/ 4 h 27"/>
                <a:gd name="T6" fmla="*/ 3 w 6"/>
                <a:gd name="T7" fmla="*/ 0 h 27"/>
                <a:gd name="T8" fmla="*/ 6 w 6"/>
                <a:gd name="T9" fmla="*/ 4 h 27"/>
                <a:gd name="T10" fmla="*/ 6 w 6"/>
                <a:gd name="T11" fmla="*/ 24 h 27"/>
                <a:gd name="T12" fmla="*/ 3 w 6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7">
                  <a:moveTo>
                    <a:pt x="3" y="27"/>
                  </a:moveTo>
                  <a:cubicBezTo>
                    <a:pt x="1" y="27"/>
                    <a:pt x="0" y="25"/>
                    <a:pt x="0" y="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2"/>
                    <a:pt x="6" y="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5" y="27"/>
                    <a:pt x="3" y="2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70" name="Freeform 72">
              <a:extLst/>
            </p:cNvPr>
            <p:cNvSpPr>
              <a:spLocks/>
            </p:cNvSpPr>
            <p:nvPr/>
          </p:nvSpPr>
          <p:spPr bwMode="auto">
            <a:xfrm>
              <a:off x="5675314" y="3546476"/>
              <a:ext cx="144463" cy="195263"/>
            </a:xfrm>
            <a:custGeom>
              <a:avLst/>
              <a:gdLst>
                <a:gd name="T0" fmla="*/ 31 w 34"/>
                <a:gd name="T1" fmla="*/ 46 h 46"/>
                <a:gd name="T2" fmla="*/ 31 w 34"/>
                <a:gd name="T3" fmla="*/ 46 h 46"/>
                <a:gd name="T4" fmla="*/ 0 w 34"/>
                <a:gd name="T5" fmla="*/ 24 h 46"/>
                <a:gd name="T6" fmla="*/ 0 w 34"/>
                <a:gd name="T7" fmla="*/ 4 h 46"/>
                <a:gd name="T8" fmla="*/ 3 w 34"/>
                <a:gd name="T9" fmla="*/ 0 h 46"/>
                <a:gd name="T10" fmla="*/ 6 w 34"/>
                <a:gd name="T11" fmla="*/ 4 h 46"/>
                <a:gd name="T12" fmla="*/ 6 w 34"/>
                <a:gd name="T13" fmla="*/ 24 h 46"/>
                <a:gd name="T14" fmla="*/ 32 w 34"/>
                <a:gd name="T15" fmla="*/ 39 h 46"/>
                <a:gd name="T16" fmla="*/ 34 w 34"/>
                <a:gd name="T17" fmla="*/ 43 h 46"/>
                <a:gd name="T18" fmla="*/ 31 w 34"/>
                <a:gd name="T1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46">
                  <a:moveTo>
                    <a:pt x="31" y="46"/>
                  </a:moveTo>
                  <a:cubicBezTo>
                    <a:pt x="31" y="46"/>
                    <a:pt x="31" y="46"/>
                    <a:pt x="31" y="46"/>
                  </a:cubicBezTo>
                  <a:cubicBezTo>
                    <a:pt x="12" y="43"/>
                    <a:pt x="0" y="34"/>
                    <a:pt x="0" y="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2"/>
                    <a:pt x="6" y="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30"/>
                    <a:pt x="17" y="37"/>
                    <a:pt x="32" y="39"/>
                  </a:cubicBezTo>
                  <a:cubicBezTo>
                    <a:pt x="33" y="40"/>
                    <a:pt x="34" y="41"/>
                    <a:pt x="34" y="43"/>
                  </a:cubicBezTo>
                  <a:cubicBezTo>
                    <a:pt x="34" y="45"/>
                    <a:pt x="33" y="46"/>
                    <a:pt x="31" y="4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71" name="Freeform 73">
              <a:extLst/>
            </p:cNvPr>
            <p:cNvSpPr>
              <a:spLocks/>
            </p:cNvSpPr>
            <p:nvPr/>
          </p:nvSpPr>
          <p:spPr bwMode="auto">
            <a:xfrm>
              <a:off x="5675314" y="3630614"/>
              <a:ext cx="80963" cy="174625"/>
            </a:xfrm>
            <a:custGeom>
              <a:avLst/>
              <a:gdLst>
                <a:gd name="T0" fmla="*/ 15 w 19"/>
                <a:gd name="T1" fmla="*/ 41 h 41"/>
                <a:gd name="T2" fmla="*/ 14 w 19"/>
                <a:gd name="T3" fmla="*/ 41 h 41"/>
                <a:gd name="T4" fmla="*/ 0 w 19"/>
                <a:gd name="T5" fmla="*/ 24 h 41"/>
                <a:gd name="T6" fmla="*/ 0 w 19"/>
                <a:gd name="T7" fmla="*/ 4 h 41"/>
                <a:gd name="T8" fmla="*/ 3 w 19"/>
                <a:gd name="T9" fmla="*/ 0 h 41"/>
                <a:gd name="T10" fmla="*/ 6 w 19"/>
                <a:gd name="T11" fmla="*/ 4 h 41"/>
                <a:gd name="T12" fmla="*/ 6 w 19"/>
                <a:gd name="T13" fmla="*/ 24 h 41"/>
                <a:gd name="T14" fmla="*/ 16 w 19"/>
                <a:gd name="T15" fmla="*/ 35 h 41"/>
                <a:gd name="T16" fmla="*/ 18 w 19"/>
                <a:gd name="T17" fmla="*/ 39 h 41"/>
                <a:gd name="T18" fmla="*/ 15 w 19"/>
                <a:gd name="T1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1">
                  <a:moveTo>
                    <a:pt x="15" y="41"/>
                  </a:moveTo>
                  <a:cubicBezTo>
                    <a:pt x="15" y="41"/>
                    <a:pt x="14" y="41"/>
                    <a:pt x="14" y="41"/>
                  </a:cubicBezTo>
                  <a:cubicBezTo>
                    <a:pt x="5" y="36"/>
                    <a:pt x="0" y="30"/>
                    <a:pt x="0" y="2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2"/>
                    <a:pt x="6" y="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8"/>
                    <a:pt x="10" y="32"/>
                    <a:pt x="16" y="35"/>
                  </a:cubicBezTo>
                  <a:cubicBezTo>
                    <a:pt x="18" y="36"/>
                    <a:pt x="19" y="38"/>
                    <a:pt x="18" y="39"/>
                  </a:cubicBezTo>
                  <a:cubicBezTo>
                    <a:pt x="17" y="40"/>
                    <a:pt x="16" y="41"/>
                    <a:pt x="15" y="41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72" name="Freeform 74">
              <a:extLst/>
            </p:cNvPr>
            <p:cNvSpPr>
              <a:spLocks/>
            </p:cNvSpPr>
            <p:nvPr/>
          </p:nvSpPr>
          <p:spPr bwMode="auto">
            <a:xfrm>
              <a:off x="5675314" y="3630614"/>
              <a:ext cx="25400" cy="217488"/>
            </a:xfrm>
            <a:custGeom>
              <a:avLst/>
              <a:gdLst>
                <a:gd name="T0" fmla="*/ 3 w 6"/>
                <a:gd name="T1" fmla="*/ 51 h 51"/>
                <a:gd name="T2" fmla="*/ 0 w 6"/>
                <a:gd name="T3" fmla="*/ 48 h 51"/>
                <a:gd name="T4" fmla="*/ 0 w 6"/>
                <a:gd name="T5" fmla="*/ 4 h 51"/>
                <a:gd name="T6" fmla="*/ 3 w 6"/>
                <a:gd name="T7" fmla="*/ 0 h 51"/>
                <a:gd name="T8" fmla="*/ 6 w 6"/>
                <a:gd name="T9" fmla="*/ 4 h 51"/>
                <a:gd name="T10" fmla="*/ 6 w 6"/>
                <a:gd name="T11" fmla="*/ 48 h 51"/>
                <a:gd name="T12" fmla="*/ 3 w 6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1">
                  <a:moveTo>
                    <a:pt x="3" y="51"/>
                  </a:moveTo>
                  <a:cubicBezTo>
                    <a:pt x="1" y="51"/>
                    <a:pt x="0" y="49"/>
                    <a:pt x="0" y="4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2"/>
                    <a:pt x="6" y="4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9"/>
                    <a:pt x="5" y="51"/>
                    <a:pt x="3" y="51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73" name="Freeform 75">
              <a:extLst/>
            </p:cNvPr>
            <p:cNvSpPr>
              <a:spLocks noEditPoints="1"/>
            </p:cNvSpPr>
            <p:nvPr/>
          </p:nvSpPr>
          <p:spPr bwMode="auto">
            <a:xfrm>
              <a:off x="5640389" y="3575051"/>
              <a:ext cx="927100" cy="549275"/>
            </a:xfrm>
            <a:custGeom>
              <a:avLst/>
              <a:gdLst>
                <a:gd name="T0" fmla="*/ 73 w 218"/>
                <a:gd name="T1" fmla="*/ 129 h 129"/>
                <a:gd name="T2" fmla="*/ 57 w 218"/>
                <a:gd name="T3" fmla="*/ 125 h 129"/>
                <a:gd name="T4" fmla="*/ 9 w 218"/>
                <a:gd name="T5" fmla="*/ 100 h 129"/>
                <a:gd name="T6" fmla="*/ 0 w 218"/>
                <a:gd name="T7" fmla="*/ 85 h 129"/>
                <a:gd name="T8" fmla="*/ 9 w 218"/>
                <a:gd name="T9" fmla="*/ 71 h 129"/>
                <a:gd name="T10" fmla="*/ 135 w 218"/>
                <a:gd name="T11" fmla="*/ 4 h 129"/>
                <a:gd name="T12" fmla="*/ 163 w 218"/>
                <a:gd name="T13" fmla="*/ 4 h 129"/>
                <a:gd name="T14" fmla="*/ 208 w 218"/>
                <a:gd name="T15" fmla="*/ 28 h 129"/>
                <a:gd name="T16" fmla="*/ 218 w 218"/>
                <a:gd name="T17" fmla="*/ 45 h 129"/>
                <a:gd name="T18" fmla="*/ 208 w 218"/>
                <a:gd name="T19" fmla="*/ 62 h 129"/>
                <a:gd name="T20" fmla="*/ 89 w 218"/>
                <a:gd name="T21" fmla="*/ 125 h 129"/>
                <a:gd name="T22" fmla="*/ 73 w 218"/>
                <a:gd name="T23" fmla="*/ 129 h 129"/>
                <a:gd name="T24" fmla="*/ 149 w 218"/>
                <a:gd name="T25" fmla="*/ 7 h 129"/>
                <a:gd name="T26" fmla="*/ 138 w 218"/>
                <a:gd name="T27" fmla="*/ 10 h 129"/>
                <a:gd name="T28" fmla="*/ 12 w 218"/>
                <a:gd name="T29" fmla="*/ 76 h 129"/>
                <a:gd name="T30" fmla="*/ 6 w 218"/>
                <a:gd name="T31" fmla="*/ 85 h 129"/>
                <a:gd name="T32" fmla="*/ 12 w 218"/>
                <a:gd name="T33" fmla="*/ 94 h 129"/>
                <a:gd name="T34" fmla="*/ 60 w 218"/>
                <a:gd name="T35" fmla="*/ 119 h 129"/>
                <a:gd name="T36" fmla="*/ 86 w 218"/>
                <a:gd name="T37" fmla="*/ 119 h 129"/>
                <a:gd name="T38" fmla="*/ 205 w 218"/>
                <a:gd name="T39" fmla="*/ 57 h 129"/>
                <a:gd name="T40" fmla="*/ 205 w 218"/>
                <a:gd name="T41" fmla="*/ 57 h 129"/>
                <a:gd name="T42" fmla="*/ 212 w 218"/>
                <a:gd name="T43" fmla="*/ 45 h 129"/>
                <a:gd name="T44" fmla="*/ 205 w 218"/>
                <a:gd name="T45" fmla="*/ 33 h 129"/>
                <a:gd name="T46" fmla="*/ 160 w 218"/>
                <a:gd name="T47" fmla="*/ 10 h 129"/>
                <a:gd name="T48" fmla="*/ 149 w 218"/>
                <a:gd name="T49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8" h="129">
                  <a:moveTo>
                    <a:pt x="73" y="129"/>
                  </a:moveTo>
                  <a:cubicBezTo>
                    <a:pt x="67" y="129"/>
                    <a:pt x="62" y="128"/>
                    <a:pt x="57" y="125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3" y="97"/>
                    <a:pt x="0" y="91"/>
                    <a:pt x="0" y="85"/>
                  </a:cubicBezTo>
                  <a:cubicBezTo>
                    <a:pt x="0" y="79"/>
                    <a:pt x="3" y="74"/>
                    <a:pt x="9" y="71"/>
                  </a:cubicBezTo>
                  <a:cubicBezTo>
                    <a:pt x="135" y="4"/>
                    <a:pt x="135" y="4"/>
                    <a:pt x="135" y="4"/>
                  </a:cubicBezTo>
                  <a:cubicBezTo>
                    <a:pt x="144" y="0"/>
                    <a:pt x="154" y="0"/>
                    <a:pt x="163" y="4"/>
                  </a:cubicBezTo>
                  <a:cubicBezTo>
                    <a:pt x="208" y="28"/>
                    <a:pt x="208" y="28"/>
                    <a:pt x="208" y="28"/>
                  </a:cubicBezTo>
                  <a:cubicBezTo>
                    <a:pt x="214" y="31"/>
                    <a:pt x="218" y="38"/>
                    <a:pt x="218" y="45"/>
                  </a:cubicBezTo>
                  <a:cubicBezTo>
                    <a:pt x="218" y="52"/>
                    <a:pt x="214" y="59"/>
                    <a:pt x="208" y="62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4" y="128"/>
                    <a:pt x="78" y="129"/>
                    <a:pt x="73" y="129"/>
                  </a:cubicBezTo>
                  <a:close/>
                  <a:moveTo>
                    <a:pt x="149" y="7"/>
                  </a:moveTo>
                  <a:cubicBezTo>
                    <a:pt x="145" y="7"/>
                    <a:pt x="142" y="8"/>
                    <a:pt x="138" y="10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8" y="78"/>
                    <a:pt x="6" y="81"/>
                    <a:pt x="6" y="85"/>
                  </a:cubicBezTo>
                  <a:cubicBezTo>
                    <a:pt x="6" y="89"/>
                    <a:pt x="8" y="92"/>
                    <a:pt x="12" y="94"/>
                  </a:cubicBezTo>
                  <a:cubicBezTo>
                    <a:pt x="60" y="119"/>
                    <a:pt x="60" y="119"/>
                    <a:pt x="60" y="119"/>
                  </a:cubicBezTo>
                  <a:cubicBezTo>
                    <a:pt x="68" y="124"/>
                    <a:pt x="78" y="124"/>
                    <a:pt x="86" y="119"/>
                  </a:cubicBezTo>
                  <a:cubicBezTo>
                    <a:pt x="205" y="57"/>
                    <a:pt x="205" y="57"/>
                    <a:pt x="205" y="57"/>
                  </a:cubicBezTo>
                  <a:cubicBezTo>
                    <a:pt x="205" y="57"/>
                    <a:pt x="205" y="57"/>
                    <a:pt x="205" y="57"/>
                  </a:cubicBezTo>
                  <a:cubicBezTo>
                    <a:pt x="209" y="54"/>
                    <a:pt x="212" y="50"/>
                    <a:pt x="212" y="45"/>
                  </a:cubicBezTo>
                  <a:cubicBezTo>
                    <a:pt x="212" y="40"/>
                    <a:pt x="209" y="36"/>
                    <a:pt x="205" y="33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7" y="8"/>
                    <a:pt x="153" y="7"/>
                    <a:pt x="149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74" name="Freeform 76">
              <a:extLst/>
            </p:cNvPr>
            <p:cNvSpPr>
              <a:spLocks/>
            </p:cNvSpPr>
            <p:nvPr/>
          </p:nvSpPr>
          <p:spPr bwMode="auto">
            <a:xfrm>
              <a:off x="5573714" y="3835401"/>
              <a:ext cx="1079500" cy="387350"/>
            </a:xfrm>
            <a:custGeom>
              <a:avLst/>
              <a:gdLst>
                <a:gd name="T0" fmla="*/ 89 w 254"/>
                <a:gd name="T1" fmla="*/ 91 h 91"/>
                <a:gd name="T2" fmla="*/ 87 w 254"/>
                <a:gd name="T3" fmla="*/ 91 h 91"/>
                <a:gd name="T4" fmla="*/ 2 w 254"/>
                <a:gd name="T5" fmla="*/ 47 h 91"/>
                <a:gd name="T6" fmla="*/ 1 w 254"/>
                <a:gd name="T7" fmla="*/ 42 h 91"/>
                <a:gd name="T8" fmla="*/ 5 w 254"/>
                <a:gd name="T9" fmla="*/ 41 h 91"/>
                <a:gd name="T10" fmla="*/ 89 w 254"/>
                <a:gd name="T11" fmla="*/ 85 h 91"/>
                <a:gd name="T12" fmla="*/ 249 w 254"/>
                <a:gd name="T13" fmla="*/ 1 h 91"/>
                <a:gd name="T14" fmla="*/ 253 w 254"/>
                <a:gd name="T15" fmla="*/ 2 h 91"/>
                <a:gd name="T16" fmla="*/ 252 w 254"/>
                <a:gd name="T17" fmla="*/ 7 h 91"/>
                <a:gd name="T18" fmla="*/ 90 w 254"/>
                <a:gd name="T19" fmla="*/ 91 h 91"/>
                <a:gd name="T20" fmla="*/ 89 w 254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4" h="91">
                  <a:moveTo>
                    <a:pt x="89" y="91"/>
                  </a:moveTo>
                  <a:cubicBezTo>
                    <a:pt x="88" y="91"/>
                    <a:pt x="88" y="91"/>
                    <a:pt x="87" y="91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6"/>
                    <a:pt x="0" y="44"/>
                    <a:pt x="1" y="42"/>
                  </a:cubicBezTo>
                  <a:cubicBezTo>
                    <a:pt x="2" y="41"/>
                    <a:pt x="4" y="40"/>
                    <a:pt x="5" y="41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249" y="1"/>
                    <a:pt x="249" y="1"/>
                    <a:pt x="249" y="1"/>
                  </a:cubicBezTo>
                  <a:cubicBezTo>
                    <a:pt x="250" y="0"/>
                    <a:pt x="252" y="1"/>
                    <a:pt x="253" y="2"/>
                  </a:cubicBezTo>
                  <a:cubicBezTo>
                    <a:pt x="254" y="4"/>
                    <a:pt x="253" y="6"/>
                    <a:pt x="252" y="7"/>
                  </a:cubicBezTo>
                  <a:cubicBezTo>
                    <a:pt x="90" y="91"/>
                    <a:pt x="90" y="91"/>
                    <a:pt x="90" y="91"/>
                  </a:cubicBezTo>
                  <a:cubicBezTo>
                    <a:pt x="90" y="91"/>
                    <a:pt x="89" y="91"/>
                    <a:pt x="89" y="9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75" name="Freeform 77">
              <a:extLst/>
            </p:cNvPr>
            <p:cNvSpPr>
              <a:spLocks/>
            </p:cNvSpPr>
            <p:nvPr/>
          </p:nvSpPr>
          <p:spPr bwMode="auto">
            <a:xfrm>
              <a:off x="5573714" y="3921126"/>
              <a:ext cx="1079500" cy="385763"/>
            </a:xfrm>
            <a:custGeom>
              <a:avLst/>
              <a:gdLst>
                <a:gd name="T0" fmla="*/ 89 w 254"/>
                <a:gd name="T1" fmla="*/ 91 h 91"/>
                <a:gd name="T2" fmla="*/ 87 w 254"/>
                <a:gd name="T3" fmla="*/ 91 h 91"/>
                <a:gd name="T4" fmla="*/ 2 w 254"/>
                <a:gd name="T5" fmla="*/ 46 h 91"/>
                <a:gd name="T6" fmla="*/ 1 w 254"/>
                <a:gd name="T7" fmla="*/ 42 h 91"/>
                <a:gd name="T8" fmla="*/ 5 w 254"/>
                <a:gd name="T9" fmla="*/ 41 h 91"/>
                <a:gd name="T10" fmla="*/ 89 w 254"/>
                <a:gd name="T11" fmla="*/ 84 h 91"/>
                <a:gd name="T12" fmla="*/ 249 w 254"/>
                <a:gd name="T13" fmla="*/ 1 h 91"/>
                <a:gd name="T14" fmla="*/ 253 w 254"/>
                <a:gd name="T15" fmla="*/ 2 h 91"/>
                <a:gd name="T16" fmla="*/ 252 w 254"/>
                <a:gd name="T17" fmla="*/ 6 h 91"/>
                <a:gd name="T18" fmla="*/ 90 w 254"/>
                <a:gd name="T19" fmla="*/ 91 h 91"/>
                <a:gd name="T20" fmla="*/ 89 w 254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4" h="91">
                  <a:moveTo>
                    <a:pt x="89" y="91"/>
                  </a:moveTo>
                  <a:cubicBezTo>
                    <a:pt x="88" y="91"/>
                    <a:pt x="88" y="91"/>
                    <a:pt x="87" y="91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5"/>
                    <a:pt x="0" y="43"/>
                    <a:pt x="1" y="42"/>
                  </a:cubicBezTo>
                  <a:cubicBezTo>
                    <a:pt x="2" y="40"/>
                    <a:pt x="4" y="40"/>
                    <a:pt x="5" y="4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249" y="1"/>
                    <a:pt x="249" y="1"/>
                    <a:pt x="249" y="1"/>
                  </a:cubicBezTo>
                  <a:cubicBezTo>
                    <a:pt x="250" y="0"/>
                    <a:pt x="252" y="0"/>
                    <a:pt x="253" y="2"/>
                  </a:cubicBezTo>
                  <a:cubicBezTo>
                    <a:pt x="254" y="3"/>
                    <a:pt x="253" y="5"/>
                    <a:pt x="252" y="6"/>
                  </a:cubicBezTo>
                  <a:cubicBezTo>
                    <a:pt x="90" y="91"/>
                    <a:pt x="90" y="91"/>
                    <a:pt x="90" y="91"/>
                  </a:cubicBezTo>
                  <a:cubicBezTo>
                    <a:pt x="90" y="91"/>
                    <a:pt x="89" y="91"/>
                    <a:pt x="89" y="9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76" name="Freeform 78">
              <a:extLst/>
            </p:cNvPr>
            <p:cNvSpPr>
              <a:spLocks noEditPoints="1"/>
            </p:cNvSpPr>
            <p:nvPr/>
          </p:nvSpPr>
          <p:spPr bwMode="auto">
            <a:xfrm>
              <a:off x="5768976" y="3665539"/>
              <a:ext cx="688975" cy="374650"/>
            </a:xfrm>
            <a:custGeom>
              <a:avLst/>
              <a:gdLst>
                <a:gd name="T0" fmla="*/ 54 w 162"/>
                <a:gd name="T1" fmla="*/ 88 h 88"/>
                <a:gd name="T2" fmla="*/ 53 w 162"/>
                <a:gd name="T3" fmla="*/ 88 h 88"/>
                <a:gd name="T4" fmla="*/ 39 w 162"/>
                <a:gd name="T5" fmla="*/ 88 h 88"/>
                <a:gd name="T6" fmla="*/ 36 w 162"/>
                <a:gd name="T7" fmla="*/ 88 h 88"/>
                <a:gd name="T8" fmla="*/ 2 w 162"/>
                <a:gd name="T9" fmla="*/ 70 h 88"/>
                <a:gd name="T10" fmla="*/ 0 w 162"/>
                <a:gd name="T11" fmla="*/ 67 h 88"/>
                <a:gd name="T12" fmla="*/ 2 w 162"/>
                <a:gd name="T13" fmla="*/ 64 h 88"/>
                <a:gd name="T14" fmla="*/ 4 w 162"/>
                <a:gd name="T15" fmla="*/ 63 h 88"/>
                <a:gd name="T16" fmla="*/ 2 w 162"/>
                <a:gd name="T17" fmla="*/ 61 h 88"/>
                <a:gd name="T18" fmla="*/ 0 w 162"/>
                <a:gd name="T19" fmla="*/ 58 h 88"/>
                <a:gd name="T20" fmla="*/ 2 w 162"/>
                <a:gd name="T21" fmla="*/ 55 h 88"/>
                <a:gd name="T22" fmla="*/ 106 w 162"/>
                <a:gd name="T23" fmla="*/ 0 h 88"/>
                <a:gd name="T24" fmla="*/ 109 w 162"/>
                <a:gd name="T25" fmla="*/ 0 h 88"/>
                <a:gd name="T26" fmla="*/ 123 w 162"/>
                <a:gd name="T27" fmla="*/ 0 h 88"/>
                <a:gd name="T28" fmla="*/ 126 w 162"/>
                <a:gd name="T29" fmla="*/ 0 h 88"/>
                <a:gd name="T30" fmla="*/ 160 w 162"/>
                <a:gd name="T31" fmla="*/ 18 h 88"/>
                <a:gd name="T32" fmla="*/ 162 w 162"/>
                <a:gd name="T33" fmla="*/ 21 h 88"/>
                <a:gd name="T34" fmla="*/ 160 w 162"/>
                <a:gd name="T35" fmla="*/ 24 h 88"/>
                <a:gd name="T36" fmla="*/ 158 w 162"/>
                <a:gd name="T37" fmla="*/ 26 h 88"/>
                <a:gd name="T38" fmla="*/ 158 w 162"/>
                <a:gd name="T39" fmla="*/ 26 h 88"/>
                <a:gd name="T40" fmla="*/ 160 w 162"/>
                <a:gd name="T41" fmla="*/ 27 h 88"/>
                <a:gd name="T42" fmla="*/ 162 w 162"/>
                <a:gd name="T43" fmla="*/ 30 h 88"/>
                <a:gd name="T44" fmla="*/ 160 w 162"/>
                <a:gd name="T45" fmla="*/ 33 h 88"/>
                <a:gd name="T46" fmla="*/ 56 w 162"/>
                <a:gd name="T47" fmla="*/ 88 h 88"/>
                <a:gd name="T48" fmla="*/ 54 w 162"/>
                <a:gd name="T49" fmla="*/ 88 h 88"/>
                <a:gd name="T50" fmla="*/ 46 w 162"/>
                <a:gd name="T51" fmla="*/ 80 h 88"/>
                <a:gd name="T52" fmla="*/ 54 w 162"/>
                <a:gd name="T53" fmla="*/ 81 h 88"/>
                <a:gd name="T54" fmla="*/ 153 w 162"/>
                <a:gd name="T55" fmla="*/ 29 h 88"/>
                <a:gd name="T56" fmla="*/ 152 w 162"/>
                <a:gd name="T57" fmla="*/ 26 h 88"/>
                <a:gd name="T58" fmla="*/ 153 w 162"/>
                <a:gd name="T59" fmla="*/ 22 h 88"/>
                <a:gd name="T60" fmla="*/ 125 w 162"/>
                <a:gd name="T61" fmla="*/ 7 h 88"/>
                <a:gd name="T62" fmla="*/ 108 w 162"/>
                <a:gd name="T63" fmla="*/ 7 h 88"/>
                <a:gd name="T64" fmla="*/ 9 w 162"/>
                <a:gd name="T65" fmla="*/ 59 h 88"/>
                <a:gd name="T66" fmla="*/ 10 w 162"/>
                <a:gd name="T67" fmla="*/ 63 h 88"/>
                <a:gd name="T68" fmla="*/ 9 w 162"/>
                <a:gd name="T69" fmla="*/ 66 h 88"/>
                <a:gd name="T70" fmla="*/ 37 w 162"/>
                <a:gd name="T71" fmla="*/ 81 h 88"/>
                <a:gd name="T72" fmla="*/ 46 w 162"/>
                <a:gd name="T73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2" h="88">
                  <a:moveTo>
                    <a:pt x="54" y="88"/>
                  </a:moveTo>
                  <a:cubicBezTo>
                    <a:pt x="54" y="88"/>
                    <a:pt x="53" y="88"/>
                    <a:pt x="53" y="88"/>
                  </a:cubicBezTo>
                  <a:cubicBezTo>
                    <a:pt x="48" y="86"/>
                    <a:pt x="43" y="86"/>
                    <a:pt x="39" y="88"/>
                  </a:cubicBezTo>
                  <a:cubicBezTo>
                    <a:pt x="38" y="88"/>
                    <a:pt x="37" y="88"/>
                    <a:pt x="36" y="88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6"/>
                    <a:pt x="1" y="65"/>
                    <a:pt x="2" y="64"/>
                  </a:cubicBezTo>
                  <a:cubicBezTo>
                    <a:pt x="3" y="63"/>
                    <a:pt x="4" y="63"/>
                    <a:pt x="4" y="63"/>
                  </a:cubicBezTo>
                  <a:cubicBezTo>
                    <a:pt x="4" y="63"/>
                    <a:pt x="3" y="62"/>
                    <a:pt x="2" y="61"/>
                  </a:cubicBezTo>
                  <a:cubicBezTo>
                    <a:pt x="1" y="61"/>
                    <a:pt x="0" y="59"/>
                    <a:pt x="0" y="58"/>
                  </a:cubicBezTo>
                  <a:cubicBezTo>
                    <a:pt x="0" y="57"/>
                    <a:pt x="1" y="56"/>
                    <a:pt x="2" y="55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7" y="0"/>
                    <a:pt x="108" y="0"/>
                    <a:pt x="109" y="0"/>
                  </a:cubicBezTo>
                  <a:cubicBezTo>
                    <a:pt x="114" y="3"/>
                    <a:pt x="119" y="3"/>
                    <a:pt x="123" y="0"/>
                  </a:cubicBezTo>
                  <a:cubicBezTo>
                    <a:pt x="124" y="0"/>
                    <a:pt x="125" y="0"/>
                    <a:pt x="126" y="0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1" y="19"/>
                    <a:pt x="162" y="20"/>
                    <a:pt x="162" y="21"/>
                  </a:cubicBezTo>
                  <a:cubicBezTo>
                    <a:pt x="162" y="22"/>
                    <a:pt x="161" y="23"/>
                    <a:pt x="160" y="24"/>
                  </a:cubicBezTo>
                  <a:cubicBezTo>
                    <a:pt x="158" y="25"/>
                    <a:pt x="158" y="26"/>
                    <a:pt x="158" y="26"/>
                  </a:cubicBezTo>
                  <a:cubicBezTo>
                    <a:pt x="158" y="26"/>
                    <a:pt x="158" y="26"/>
                    <a:pt x="158" y="26"/>
                  </a:cubicBezTo>
                  <a:cubicBezTo>
                    <a:pt x="158" y="26"/>
                    <a:pt x="159" y="26"/>
                    <a:pt x="160" y="27"/>
                  </a:cubicBezTo>
                  <a:cubicBezTo>
                    <a:pt x="161" y="28"/>
                    <a:pt x="162" y="29"/>
                    <a:pt x="162" y="30"/>
                  </a:cubicBezTo>
                  <a:cubicBezTo>
                    <a:pt x="162" y="31"/>
                    <a:pt x="161" y="32"/>
                    <a:pt x="160" y="33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5" y="88"/>
                    <a:pt x="55" y="88"/>
                    <a:pt x="54" y="88"/>
                  </a:cubicBezTo>
                  <a:close/>
                  <a:moveTo>
                    <a:pt x="46" y="80"/>
                  </a:moveTo>
                  <a:cubicBezTo>
                    <a:pt x="48" y="80"/>
                    <a:pt x="51" y="80"/>
                    <a:pt x="54" y="81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2" y="28"/>
                    <a:pt x="152" y="27"/>
                    <a:pt x="152" y="26"/>
                  </a:cubicBezTo>
                  <a:cubicBezTo>
                    <a:pt x="152" y="24"/>
                    <a:pt x="152" y="23"/>
                    <a:pt x="153" y="22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19" y="9"/>
                    <a:pt x="113" y="9"/>
                    <a:pt x="108" y="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10" y="60"/>
                    <a:pt x="10" y="62"/>
                    <a:pt x="10" y="63"/>
                  </a:cubicBezTo>
                  <a:cubicBezTo>
                    <a:pt x="10" y="64"/>
                    <a:pt x="10" y="65"/>
                    <a:pt x="9" y="66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40" y="80"/>
                    <a:pt x="43" y="80"/>
                    <a:pt x="46" y="8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77" name="Freeform 79">
              <a:extLst/>
            </p:cNvPr>
            <p:cNvSpPr>
              <a:spLocks noEditPoints="1"/>
            </p:cNvSpPr>
            <p:nvPr/>
          </p:nvSpPr>
          <p:spPr bwMode="auto">
            <a:xfrm>
              <a:off x="6002339" y="3779839"/>
              <a:ext cx="220663" cy="136525"/>
            </a:xfrm>
            <a:custGeom>
              <a:avLst/>
              <a:gdLst>
                <a:gd name="T0" fmla="*/ 28 w 52"/>
                <a:gd name="T1" fmla="*/ 32 h 32"/>
                <a:gd name="T2" fmla="*/ 9 w 52"/>
                <a:gd name="T3" fmla="*/ 28 h 32"/>
                <a:gd name="T4" fmla="*/ 0 w 52"/>
                <a:gd name="T5" fmla="*/ 16 h 32"/>
                <a:gd name="T6" fmla="*/ 7 w 52"/>
                <a:gd name="T7" fmla="*/ 5 h 32"/>
                <a:gd name="T8" fmla="*/ 43 w 52"/>
                <a:gd name="T9" fmla="*/ 6 h 32"/>
                <a:gd name="T10" fmla="*/ 43 w 52"/>
                <a:gd name="T11" fmla="*/ 6 h 32"/>
                <a:gd name="T12" fmla="*/ 52 w 52"/>
                <a:gd name="T13" fmla="*/ 18 h 32"/>
                <a:gd name="T14" fmla="*/ 44 w 52"/>
                <a:gd name="T15" fmla="*/ 29 h 32"/>
                <a:gd name="T16" fmla="*/ 28 w 52"/>
                <a:gd name="T17" fmla="*/ 32 h 32"/>
                <a:gd name="T18" fmla="*/ 24 w 52"/>
                <a:gd name="T19" fmla="*/ 8 h 32"/>
                <a:gd name="T20" fmla="*/ 10 w 52"/>
                <a:gd name="T21" fmla="*/ 11 h 32"/>
                <a:gd name="T22" fmla="*/ 6 w 52"/>
                <a:gd name="T23" fmla="*/ 16 h 32"/>
                <a:gd name="T24" fmla="*/ 12 w 52"/>
                <a:gd name="T25" fmla="*/ 22 h 32"/>
                <a:gd name="T26" fmla="*/ 41 w 52"/>
                <a:gd name="T27" fmla="*/ 23 h 32"/>
                <a:gd name="T28" fmla="*/ 46 w 52"/>
                <a:gd name="T29" fmla="*/ 18 h 32"/>
                <a:gd name="T30" fmla="*/ 40 w 52"/>
                <a:gd name="T31" fmla="*/ 12 h 32"/>
                <a:gd name="T32" fmla="*/ 40 w 52"/>
                <a:gd name="T33" fmla="*/ 12 h 32"/>
                <a:gd name="T34" fmla="*/ 24 w 52"/>
                <a:gd name="T3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32">
                  <a:moveTo>
                    <a:pt x="28" y="32"/>
                  </a:moveTo>
                  <a:cubicBezTo>
                    <a:pt x="21" y="32"/>
                    <a:pt x="14" y="31"/>
                    <a:pt x="9" y="28"/>
                  </a:cubicBezTo>
                  <a:cubicBezTo>
                    <a:pt x="3" y="25"/>
                    <a:pt x="0" y="21"/>
                    <a:pt x="0" y="16"/>
                  </a:cubicBezTo>
                  <a:cubicBezTo>
                    <a:pt x="0" y="12"/>
                    <a:pt x="2" y="8"/>
                    <a:pt x="7" y="5"/>
                  </a:cubicBezTo>
                  <a:cubicBezTo>
                    <a:pt x="17" y="0"/>
                    <a:pt x="33" y="1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9" y="9"/>
                    <a:pt x="52" y="13"/>
                    <a:pt x="52" y="18"/>
                  </a:cubicBezTo>
                  <a:cubicBezTo>
                    <a:pt x="52" y="22"/>
                    <a:pt x="49" y="26"/>
                    <a:pt x="44" y="29"/>
                  </a:cubicBezTo>
                  <a:cubicBezTo>
                    <a:pt x="40" y="31"/>
                    <a:pt x="34" y="32"/>
                    <a:pt x="28" y="32"/>
                  </a:cubicBezTo>
                  <a:close/>
                  <a:moveTo>
                    <a:pt x="24" y="8"/>
                  </a:moveTo>
                  <a:cubicBezTo>
                    <a:pt x="19" y="8"/>
                    <a:pt x="14" y="9"/>
                    <a:pt x="10" y="11"/>
                  </a:cubicBezTo>
                  <a:cubicBezTo>
                    <a:pt x="8" y="12"/>
                    <a:pt x="6" y="14"/>
                    <a:pt x="6" y="16"/>
                  </a:cubicBezTo>
                  <a:cubicBezTo>
                    <a:pt x="6" y="18"/>
                    <a:pt x="8" y="21"/>
                    <a:pt x="12" y="22"/>
                  </a:cubicBezTo>
                  <a:cubicBezTo>
                    <a:pt x="20" y="27"/>
                    <a:pt x="34" y="27"/>
                    <a:pt x="41" y="23"/>
                  </a:cubicBezTo>
                  <a:cubicBezTo>
                    <a:pt x="44" y="22"/>
                    <a:pt x="46" y="20"/>
                    <a:pt x="46" y="18"/>
                  </a:cubicBezTo>
                  <a:cubicBezTo>
                    <a:pt x="46" y="16"/>
                    <a:pt x="44" y="14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5" y="9"/>
                    <a:pt x="30" y="8"/>
                    <a:pt x="24" y="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078" name="Groupe 1077">
            <a:extLst/>
          </p:cNvPr>
          <p:cNvGrpSpPr/>
          <p:nvPr/>
        </p:nvGrpSpPr>
        <p:grpSpPr>
          <a:xfrm>
            <a:off x="10195671" y="4608895"/>
            <a:ext cx="327807" cy="194184"/>
            <a:chOff x="6954839" y="5349876"/>
            <a:chExt cx="790575" cy="468313"/>
          </a:xfrm>
          <a:solidFill>
            <a:srgbClr val="003C82"/>
          </a:solidFill>
        </p:grpSpPr>
        <p:sp>
          <p:nvSpPr>
            <p:cNvPr id="1079" name="Freeform 80">
              <a:extLst/>
            </p:cNvPr>
            <p:cNvSpPr>
              <a:spLocks noEditPoints="1"/>
            </p:cNvSpPr>
            <p:nvPr/>
          </p:nvSpPr>
          <p:spPr bwMode="auto">
            <a:xfrm>
              <a:off x="6954839" y="5349876"/>
              <a:ext cx="790575" cy="468313"/>
            </a:xfrm>
            <a:custGeom>
              <a:avLst/>
              <a:gdLst>
                <a:gd name="T0" fmla="*/ 162 w 186"/>
                <a:gd name="T1" fmla="*/ 110 h 110"/>
                <a:gd name="T2" fmla="*/ 25 w 186"/>
                <a:gd name="T3" fmla="*/ 110 h 110"/>
                <a:gd name="T4" fmla="*/ 0 w 186"/>
                <a:gd name="T5" fmla="*/ 85 h 110"/>
                <a:gd name="T6" fmla="*/ 0 w 186"/>
                <a:gd name="T7" fmla="*/ 28 h 110"/>
                <a:gd name="T8" fmla="*/ 28 w 186"/>
                <a:gd name="T9" fmla="*/ 0 h 110"/>
                <a:gd name="T10" fmla="*/ 163 w 186"/>
                <a:gd name="T11" fmla="*/ 0 h 110"/>
                <a:gd name="T12" fmla="*/ 186 w 186"/>
                <a:gd name="T13" fmla="*/ 23 h 110"/>
                <a:gd name="T14" fmla="*/ 186 w 186"/>
                <a:gd name="T15" fmla="*/ 86 h 110"/>
                <a:gd name="T16" fmla="*/ 162 w 186"/>
                <a:gd name="T17" fmla="*/ 110 h 110"/>
                <a:gd name="T18" fmla="*/ 28 w 186"/>
                <a:gd name="T19" fmla="*/ 6 h 110"/>
                <a:gd name="T20" fmla="*/ 6 w 186"/>
                <a:gd name="T21" fmla="*/ 28 h 110"/>
                <a:gd name="T22" fmla="*/ 6 w 186"/>
                <a:gd name="T23" fmla="*/ 85 h 110"/>
                <a:gd name="T24" fmla="*/ 25 w 186"/>
                <a:gd name="T25" fmla="*/ 104 h 110"/>
                <a:gd name="T26" fmla="*/ 162 w 186"/>
                <a:gd name="T27" fmla="*/ 104 h 110"/>
                <a:gd name="T28" fmla="*/ 180 w 186"/>
                <a:gd name="T29" fmla="*/ 86 h 110"/>
                <a:gd name="T30" fmla="*/ 180 w 186"/>
                <a:gd name="T31" fmla="*/ 23 h 110"/>
                <a:gd name="T32" fmla="*/ 163 w 186"/>
                <a:gd name="T33" fmla="*/ 6 h 110"/>
                <a:gd name="T34" fmla="*/ 28 w 186"/>
                <a:gd name="T35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6" h="110">
                  <a:moveTo>
                    <a:pt x="162" y="110"/>
                  </a:moveTo>
                  <a:cubicBezTo>
                    <a:pt x="25" y="110"/>
                    <a:pt x="25" y="110"/>
                    <a:pt x="25" y="110"/>
                  </a:cubicBezTo>
                  <a:cubicBezTo>
                    <a:pt x="11" y="110"/>
                    <a:pt x="0" y="99"/>
                    <a:pt x="0" y="8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76" y="0"/>
                    <a:pt x="186" y="10"/>
                    <a:pt x="186" y="23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99"/>
                    <a:pt x="175" y="110"/>
                    <a:pt x="162" y="110"/>
                  </a:cubicBezTo>
                  <a:close/>
                  <a:moveTo>
                    <a:pt x="28" y="6"/>
                  </a:moveTo>
                  <a:cubicBezTo>
                    <a:pt x="16" y="6"/>
                    <a:pt x="6" y="16"/>
                    <a:pt x="6" y="28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95"/>
                    <a:pt x="15" y="104"/>
                    <a:pt x="25" y="104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72" y="104"/>
                    <a:pt x="180" y="96"/>
                    <a:pt x="180" y="86"/>
                  </a:cubicBezTo>
                  <a:cubicBezTo>
                    <a:pt x="180" y="23"/>
                    <a:pt x="180" y="23"/>
                    <a:pt x="180" y="23"/>
                  </a:cubicBezTo>
                  <a:cubicBezTo>
                    <a:pt x="180" y="14"/>
                    <a:pt x="172" y="6"/>
                    <a:pt x="163" y="6"/>
                  </a:cubicBezTo>
                  <a:lnTo>
                    <a:pt x="28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80" name="Freeform 81">
              <a:extLst/>
            </p:cNvPr>
            <p:cNvSpPr>
              <a:spLocks noEditPoints="1"/>
            </p:cNvSpPr>
            <p:nvPr/>
          </p:nvSpPr>
          <p:spPr bwMode="auto">
            <a:xfrm>
              <a:off x="7040564" y="5435601"/>
              <a:ext cx="620713" cy="296863"/>
            </a:xfrm>
            <a:custGeom>
              <a:avLst/>
              <a:gdLst>
                <a:gd name="T0" fmla="*/ 134 w 146"/>
                <a:gd name="T1" fmla="*/ 70 h 70"/>
                <a:gd name="T2" fmla="*/ 12 w 146"/>
                <a:gd name="T3" fmla="*/ 70 h 70"/>
                <a:gd name="T4" fmla="*/ 12 w 146"/>
                <a:gd name="T5" fmla="*/ 67 h 70"/>
                <a:gd name="T6" fmla="*/ 3 w 146"/>
                <a:gd name="T7" fmla="*/ 58 h 70"/>
                <a:gd name="T8" fmla="*/ 0 w 146"/>
                <a:gd name="T9" fmla="*/ 58 h 70"/>
                <a:gd name="T10" fmla="*/ 0 w 146"/>
                <a:gd name="T11" fmla="*/ 12 h 70"/>
                <a:gd name="T12" fmla="*/ 3 w 146"/>
                <a:gd name="T13" fmla="*/ 12 h 70"/>
                <a:gd name="T14" fmla="*/ 12 w 146"/>
                <a:gd name="T15" fmla="*/ 3 h 70"/>
                <a:gd name="T16" fmla="*/ 12 w 146"/>
                <a:gd name="T17" fmla="*/ 0 h 70"/>
                <a:gd name="T18" fmla="*/ 134 w 146"/>
                <a:gd name="T19" fmla="*/ 0 h 70"/>
                <a:gd name="T20" fmla="*/ 134 w 146"/>
                <a:gd name="T21" fmla="*/ 3 h 70"/>
                <a:gd name="T22" fmla="*/ 143 w 146"/>
                <a:gd name="T23" fmla="*/ 12 h 70"/>
                <a:gd name="T24" fmla="*/ 146 w 146"/>
                <a:gd name="T25" fmla="*/ 12 h 70"/>
                <a:gd name="T26" fmla="*/ 146 w 146"/>
                <a:gd name="T27" fmla="*/ 58 h 70"/>
                <a:gd name="T28" fmla="*/ 143 w 146"/>
                <a:gd name="T29" fmla="*/ 58 h 70"/>
                <a:gd name="T30" fmla="*/ 134 w 146"/>
                <a:gd name="T31" fmla="*/ 67 h 70"/>
                <a:gd name="T32" fmla="*/ 134 w 146"/>
                <a:gd name="T33" fmla="*/ 70 h 70"/>
                <a:gd name="T34" fmla="*/ 18 w 146"/>
                <a:gd name="T35" fmla="*/ 64 h 70"/>
                <a:gd name="T36" fmla="*/ 128 w 146"/>
                <a:gd name="T37" fmla="*/ 64 h 70"/>
                <a:gd name="T38" fmla="*/ 140 w 146"/>
                <a:gd name="T39" fmla="*/ 52 h 70"/>
                <a:gd name="T40" fmla="*/ 140 w 146"/>
                <a:gd name="T41" fmla="*/ 18 h 70"/>
                <a:gd name="T42" fmla="*/ 128 w 146"/>
                <a:gd name="T43" fmla="*/ 6 h 70"/>
                <a:gd name="T44" fmla="*/ 18 w 146"/>
                <a:gd name="T45" fmla="*/ 6 h 70"/>
                <a:gd name="T46" fmla="*/ 6 w 146"/>
                <a:gd name="T47" fmla="*/ 18 h 70"/>
                <a:gd name="T48" fmla="*/ 6 w 146"/>
                <a:gd name="T49" fmla="*/ 52 h 70"/>
                <a:gd name="T50" fmla="*/ 18 w 146"/>
                <a:gd name="T51" fmla="*/ 6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70">
                  <a:moveTo>
                    <a:pt x="134" y="70"/>
                  </a:moveTo>
                  <a:cubicBezTo>
                    <a:pt x="12" y="70"/>
                    <a:pt x="12" y="70"/>
                    <a:pt x="12" y="70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2" y="62"/>
                    <a:pt x="8" y="58"/>
                    <a:pt x="3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8" y="12"/>
                    <a:pt x="12" y="8"/>
                    <a:pt x="12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4" y="3"/>
                    <a:pt x="134" y="3"/>
                    <a:pt x="134" y="3"/>
                  </a:cubicBezTo>
                  <a:cubicBezTo>
                    <a:pt x="134" y="8"/>
                    <a:pt x="138" y="12"/>
                    <a:pt x="143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38" y="58"/>
                    <a:pt x="134" y="62"/>
                    <a:pt x="134" y="67"/>
                  </a:cubicBezTo>
                  <a:lnTo>
                    <a:pt x="134" y="70"/>
                  </a:lnTo>
                  <a:close/>
                  <a:moveTo>
                    <a:pt x="18" y="64"/>
                  </a:moveTo>
                  <a:cubicBezTo>
                    <a:pt x="128" y="64"/>
                    <a:pt x="128" y="64"/>
                    <a:pt x="128" y="64"/>
                  </a:cubicBezTo>
                  <a:cubicBezTo>
                    <a:pt x="129" y="58"/>
                    <a:pt x="134" y="53"/>
                    <a:pt x="140" y="52"/>
                  </a:cubicBezTo>
                  <a:cubicBezTo>
                    <a:pt x="140" y="18"/>
                    <a:pt x="140" y="18"/>
                    <a:pt x="140" y="18"/>
                  </a:cubicBezTo>
                  <a:cubicBezTo>
                    <a:pt x="134" y="17"/>
                    <a:pt x="129" y="12"/>
                    <a:pt x="12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12"/>
                    <a:pt x="12" y="17"/>
                    <a:pt x="6" y="18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12" y="53"/>
                    <a:pt x="17" y="58"/>
                    <a:pt x="18" y="6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81" name="Line 82">
              <a:extLst/>
            </p:cNvPr>
            <p:cNvSpPr>
              <a:spLocks noChangeShapeType="1"/>
            </p:cNvSpPr>
            <p:nvPr/>
          </p:nvSpPr>
          <p:spPr bwMode="auto">
            <a:xfrm>
              <a:off x="7367589" y="5584826"/>
              <a:ext cx="0" cy="0"/>
            </a:xfrm>
            <a:prstGeom prst="line">
              <a:avLst/>
            </a:prstGeom>
            <a:grpFill/>
            <a:ln w="25400" cap="flat">
              <a:solidFill>
                <a:srgbClr val="2D4A7E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82" name="Line 83">
              <a:extLst/>
            </p:cNvPr>
            <p:cNvSpPr>
              <a:spLocks noChangeShapeType="1"/>
            </p:cNvSpPr>
            <p:nvPr/>
          </p:nvSpPr>
          <p:spPr bwMode="auto">
            <a:xfrm>
              <a:off x="7334251" y="5584826"/>
              <a:ext cx="0" cy="0"/>
            </a:xfrm>
            <a:prstGeom prst="line">
              <a:avLst/>
            </a:prstGeom>
            <a:grpFill/>
            <a:ln w="25400" cap="flat">
              <a:solidFill>
                <a:srgbClr val="2D4A7E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83" name="Freeform 84">
              <a:extLst/>
            </p:cNvPr>
            <p:cNvSpPr>
              <a:spLocks noEditPoints="1"/>
            </p:cNvSpPr>
            <p:nvPr/>
          </p:nvSpPr>
          <p:spPr bwMode="auto">
            <a:xfrm>
              <a:off x="7261226" y="5486401"/>
              <a:ext cx="179388" cy="195263"/>
            </a:xfrm>
            <a:custGeom>
              <a:avLst/>
              <a:gdLst>
                <a:gd name="T0" fmla="*/ 21 w 42"/>
                <a:gd name="T1" fmla="*/ 46 h 46"/>
                <a:gd name="T2" fmla="*/ 21 w 42"/>
                <a:gd name="T3" fmla="*/ 46 h 46"/>
                <a:gd name="T4" fmla="*/ 0 w 42"/>
                <a:gd name="T5" fmla="*/ 23 h 46"/>
                <a:gd name="T6" fmla="*/ 0 w 42"/>
                <a:gd name="T7" fmla="*/ 23 h 46"/>
                <a:gd name="T8" fmla="*/ 21 w 42"/>
                <a:gd name="T9" fmla="*/ 0 h 46"/>
                <a:gd name="T10" fmla="*/ 21 w 42"/>
                <a:gd name="T11" fmla="*/ 0 h 46"/>
                <a:gd name="T12" fmla="*/ 42 w 42"/>
                <a:gd name="T13" fmla="*/ 23 h 46"/>
                <a:gd name="T14" fmla="*/ 21 w 42"/>
                <a:gd name="T15" fmla="*/ 46 h 46"/>
                <a:gd name="T16" fmla="*/ 6 w 42"/>
                <a:gd name="T17" fmla="*/ 23 h 46"/>
                <a:gd name="T18" fmla="*/ 21 w 42"/>
                <a:gd name="T19" fmla="*/ 40 h 46"/>
                <a:gd name="T20" fmla="*/ 21 w 42"/>
                <a:gd name="T21" fmla="*/ 40 h 46"/>
                <a:gd name="T22" fmla="*/ 36 w 42"/>
                <a:gd name="T23" fmla="*/ 23 h 46"/>
                <a:gd name="T24" fmla="*/ 21 w 42"/>
                <a:gd name="T25" fmla="*/ 6 h 46"/>
                <a:gd name="T26" fmla="*/ 21 w 42"/>
                <a:gd name="T27" fmla="*/ 6 h 46"/>
                <a:gd name="T28" fmla="*/ 6 w 42"/>
                <a:gd name="T2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46">
                  <a:moveTo>
                    <a:pt x="21" y="46"/>
                  </a:moveTo>
                  <a:cubicBezTo>
                    <a:pt x="21" y="46"/>
                    <a:pt x="21" y="46"/>
                    <a:pt x="21" y="46"/>
                  </a:cubicBezTo>
                  <a:cubicBezTo>
                    <a:pt x="9" y="46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3" y="0"/>
                    <a:pt x="42" y="10"/>
                    <a:pt x="42" y="23"/>
                  </a:cubicBezTo>
                  <a:cubicBezTo>
                    <a:pt x="42" y="36"/>
                    <a:pt x="33" y="46"/>
                    <a:pt x="21" y="46"/>
                  </a:cubicBezTo>
                  <a:close/>
                  <a:moveTo>
                    <a:pt x="6" y="23"/>
                  </a:moveTo>
                  <a:cubicBezTo>
                    <a:pt x="6" y="32"/>
                    <a:pt x="13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9" y="40"/>
                    <a:pt x="36" y="32"/>
                    <a:pt x="36" y="23"/>
                  </a:cubicBezTo>
                  <a:cubicBezTo>
                    <a:pt x="36" y="14"/>
                    <a:pt x="29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13" y="6"/>
                    <a:pt x="6" y="14"/>
                    <a:pt x="6" y="23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084" name="Groupe 1083">
            <a:extLst/>
          </p:cNvPr>
          <p:cNvGrpSpPr/>
          <p:nvPr/>
        </p:nvGrpSpPr>
        <p:grpSpPr>
          <a:xfrm>
            <a:off x="9433090" y="4549653"/>
            <a:ext cx="335048" cy="312668"/>
            <a:chOff x="4956176" y="4706939"/>
            <a:chExt cx="808038" cy="754063"/>
          </a:xfrm>
          <a:solidFill>
            <a:srgbClr val="003C82"/>
          </a:solidFill>
        </p:grpSpPr>
        <p:sp>
          <p:nvSpPr>
            <p:cNvPr id="1085" name="Freeform 85">
              <a:extLst/>
            </p:cNvPr>
            <p:cNvSpPr>
              <a:spLocks/>
            </p:cNvSpPr>
            <p:nvPr/>
          </p:nvSpPr>
          <p:spPr bwMode="auto">
            <a:xfrm>
              <a:off x="4956176" y="4818064"/>
              <a:ext cx="233363" cy="63500"/>
            </a:xfrm>
            <a:custGeom>
              <a:avLst/>
              <a:gdLst>
                <a:gd name="T0" fmla="*/ 6 w 55"/>
                <a:gd name="T1" fmla="*/ 15 h 15"/>
                <a:gd name="T2" fmla="*/ 0 w 55"/>
                <a:gd name="T3" fmla="*/ 15 h 15"/>
                <a:gd name="T4" fmla="*/ 15 w 55"/>
                <a:gd name="T5" fmla="*/ 0 h 15"/>
                <a:gd name="T6" fmla="*/ 55 w 55"/>
                <a:gd name="T7" fmla="*/ 0 h 15"/>
                <a:gd name="T8" fmla="*/ 55 w 55"/>
                <a:gd name="T9" fmla="*/ 7 h 15"/>
                <a:gd name="T10" fmla="*/ 15 w 55"/>
                <a:gd name="T11" fmla="*/ 7 h 15"/>
                <a:gd name="T12" fmla="*/ 6 w 55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5">
                  <a:moveTo>
                    <a:pt x="6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0" y="7"/>
                    <a:pt x="6" y="10"/>
                    <a:pt x="6" y="15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086" name="Line 86">
              <a:extLst/>
            </p:cNvPr>
            <p:cNvSpPr>
              <a:spLocks noChangeShapeType="1"/>
            </p:cNvSpPr>
            <p:nvPr/>
          </p:nvSpPr>
          <p:spPr bwMode="auto">
            <a:xfrm>
              <a:off x="5189539" y="4830764"/>
              <a:ext cx="0" cy="0"/>
            </a:xfrm>
            <a:prstGeom prst="line">
              <a:avLst/>
            </a:prstGeom>
            <a:grpFill/>
            <a:ln w="25400" cap="flat">
              <a:solidFill>
                <a:srgbClr val="2D4A7E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087" name="Line 87">
              <a:extLst/>
            </p:cNvPr>
            <p:cNvSpPr>
              <a:spLocks noChangeShapeType="1"/>
            </p:cNvSpPr>
            <p:nvPr/>
          </p:nvSpPr>
          <p:spPr bwMode="auto">
            <a:xfrm>
              <a:off x="5480051" y="4830764"/>
              <a:ext cx="0" cy="0"/>
            </a:xfrm>
            <a:prstGeom prst="line">
              <a:avLst/>
            </a:prstGeom>
            <a:grpFill/>
            <a:ln w="25400" cap="flat">
              <a:solidFill>
                <a:srgbClr val="2D4A7E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088" name="Freeform 88">
              <a:extLst/>
            </p:cNvPr>
            <p:cNvSpPr>
              <a:spLocks/>
            </p:cNvSpPr>
            <p:nvPr/>
          </p:nvSpPr>
          <p:spPr bwMode="auto">
            <a:xfrm>
              <a:off x="5480051" y="4818064"/>
              <a:ext cx="200025" cy="115888"/>
            </a:xfrm>
            <a:custGeom>
              <a:avLst/>
              <a:gdLst>
                <a:gd name="T0" fmla="*/ 47 w 47"/>
                <a:gd name="T1" fmla="*/ 27 h 27"/>
                <a:gd name="T2" fmla="*/ 41 w 47"/>
                <a:gd name="T3" fmla="*/ 27 h 27"/>
                <a:gd name="T4" fmla="*/ 41 w 47"/>
                <a:gd name="T5" fmla="*/ 20 h 27"/>
                <a:gd name="T6" fmla="*/ 27 w 47"/>
                <a:gd name="T7" fmla="*/ 7 h 27"/>
                <a:gd name="T8" fmla="*/ 0 w 47"/>
                <a:gd name="T9" fmla="*/ 7 h 27"/>
                <a:gd name="T10" fmla="*/ 0 w 47"/>
                <a:gd name="T11" fmla="*/ 0 h 27"/>
                <a:gd name="T12" fmla="*/ 27 w 47"/>
                <a:gd name="T13" fmla="*/ 0 h 27"/>
                <a:gd name="T14" fmla="*/ 47 w 47"/>
                <a:gd name="T15" fmla="*/ 20 h 27"/>
                <a:gd name="T16" fmla="*/ 47 w 47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7">
                  <a:moveTo>
                    <a:pt x="47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12"/>
                    <a:pt x="35" y="7"/>
                    <a:pt x="27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8" y="0"/>
                    <a:pt x="47" y="9"/>
                    <a:pt x="47" y="20"/>
                  </a:cubicBezTo>
                  <a:lnTo>
                    <a:pt x="47" y="27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089" name="Freeform 89">
              <a:extLst/>
            </p:cNvPr>
            <p:cNvSpPr>
              <a:spLocks/>
            </p:cNvSpPr>
            <p:nvPr/>
          </p:nvSpPr>
          <p:spPr bwMode="auto">
            <a:xfrm>
              <a:off x="5092701" y="4706939"/>
              <a:ext cx="496888" cy="239713"/>
            </a:xfrm>
            <a:custGeom>
              <a:avLst/>
              <a:gdLst>
                <a:gd name="T0" fmla="*/ 4 w 117"/>
                <a:gd name="T1" fmla="*/ 56 h 56"/>
                <a:gd name="T2" fmla="*/ 0 w 117"/>
                <a:gd name="T3" fmla="*/ 51 h 56"/>
                <a:gd name="T4" fmla="*/ 42 w 117"/>
                <a:gd name="T5" fmla="*/ 10 h 56"/>
                <a:gd name="T6" fmla="*/ 76 w 117"/>
                <a:gd name="T7" fmla="*/ 10 h 56"/>
                <a:gd name="T8" fmla="*/ 117 w 117"/>
                <a:gd name="T9" fmla="*/ 51 h 56"/>
                <a:gd name="T10" fmla="*/ 113 w 117"/>
                <a:gd name="T11" fmla="*/ 56 h 56"/>
                <a:gd name="T12" fmla="*/ 71 w 117"/>
                <a:gd name="T13" fmla="*/ 14 h 56"/>
                <a:gd name="T14" fmla="*/ 46 w 117"/>
                <a:gd name="T15" fmla="*/ 14 h 56"/>
                <a:gd name="T16" fmla="*/ 4 w 11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56">
                  <a:moveTo>
                    <a:pt x="4" y="56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51" y="0"/>
                    <a:pt x="66" y="0"/>
                    <a:pt x="76" y="10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64" y="7"/>
                    <a:pt x="53" y="7"/>
                    <a:pt x="46" y="14"/>
                  </a:cubicBezTo>
                  <a:lnTo>
                    <a:pt x="4" y="5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090" name="Freeform 90">
              <a:extLst/>
            </p:cNvPr>
            <p:cNvSpPr>
              <a:spLocks/>
            </p:cNvSpPr>
            <p:nvPr/>
          </p:nvSpPr>
          <p:spPr bwMode="auto">
            <a:xfrm>
              <a:off x="5211764" y="4830764"/>
              <a:ext cx="258763" cy="115888"/>
            </a:xfrm>
            <a:custGeom>
              <a:avLst/>
              <a:gdLst>
                <a:gd name="T0" fmla="*/ 5 w 61"/>
                <a:gd name="T1" fmla="*/ 27 h 27"/>
                <a:gd name="T2" fmla="*/ 0 w 61"/>
                <a:gd name="T3" fmla="*/ 22 h 27"/>
                <a:gd name="T4" fmla="*/ 22 w 61"/>
                <a:gd name="T5" fmla="*/ 0 h 27"/>
                <a:gd name="T6" fmla="*/ 25 w 61"/>
                <a:gd name="T7" fmla="*/ 3 h 27"/>
                <a:gd name="T8" fmla="*/ 31 w 61"/>
                <a:gd name="T9" fmla="*/ 6 h 27"/>
                <a:gd name="T10" fmla="*/ 31 w 61"/>
                <a:gd name="T11" fmla="*/ 6 h 27"/>
                <a:gd name="T12" fmla="*/ 37 w 61"/>
                <a:gd name="T13" fmla="*/ 3 h 27"/>
                <a:gd name="T14" fmla="*/ 39 w 61"/>
                <a:gd name="T15" fmla="*/ 0 h 27"/>
                <a:gd name="T16" fmla="*/ 61 w 61"/>
                <a:gd name="T17" fmla="*/ 22 h 27"/>
                <a:gd name="T18" fmla="*/ 56 w 61"/>
                <a:gd name="T19" fmla="*/ 27 h 27"/>
                <a:gd name="T20" fmla="*/ 39 w 61"/>
                <a:gd name="T21" fmla="*/ 9 h 27"/>
                <a:gd name="T22" fmla="*/ 22 w 61"/>
                <a:gd name="T23" fmla="*/ 9 h 27"/>
                <a:gd name="T24" fmla="*/ 5 w 61"/>
                <a:gd name="T2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27">
                  <a:moveTo>
                    <a:pt x="5" y="27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7" y="5"/>
                    <a:pt x="29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3" y="6"/>
                    <a:pt x="35" y="5"/>
                    <a:pt x="37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4" y="13"/>
                    <a:pt x="28" y="13"/>
                    <a:pt x="22" y="9"/>
                  </a:cubicBezTo>
                  <a:lnTo>
                    <a:pt x="5" y="2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091" name="Freeform 91">
              <a:extLst/>
            </p:cNvPr>
            <p:cNvSpPr>
              <a:spLocks noEditPoints="1"/>
            </p:cNvSpPr>
            <p:nvPr/>
          </p:nvSpPr>
          <p:spPr bwMode="auto">
            <a:xfrm>
              <a:off x="4956176" y="4881564"/>
              <a:ext cx="808038" cy="579438"/>
            </a:xfrm>
            <a:custGeom>
              <a:avLst/>
              <a:gdLst>
                <a:gd name="T0" fmla="*/ 167 w 190"/>
                <a:gd name="T1" fmla="*/ 136 h 136"/>
                <a:gd name="T2" fmla="*/ 15 w 190"/>
                <a:gd name="T3" fmla="*/ 136 h 136"/>
                <a:gd name="T4" fmla="*/ 0 w 190"/>
                <a:gd name="T5" fmla="*/ 120 h 136"/>
                <a:gd name="T6" fmla="*/ 0 w 190"/>
                <a:gd name="T7" fmla="*/ 0 h 136"/>
                <a:gd name="T8" fmla="*/ 6 w 190"/>
                <a:gd name="T9" fmla="*/ 0 h 136"/>
                <a:gd name="T10" fmla="*/ 15 w 190"/>
                <a:gd name="T11" fmla="*/ 9 h 136"/>
                <a:gd name="T12" fmla="*/ 170 w 190"/>
                <a:gd name="T13" fmla="*/ 9 h 136"/>
                <a:gd name="T14" fmla="*/ 190 w 190"/>
                <a:gd name="T15" fmla="*/ 29 h 136"/>
                <a:gd name="T16" fmla="*/ 190 w 190"/>
                <a:gd name="T17" fmla="*/ 113 h 136"/>
                <a:gd name="T18" fmla="*/ 167 w 190"/>
                <a:gd name="T19" fmla="*/ 136 h 136"/>
                <a:gd name="T20" fmla="*/ 6 w 190"/>
                <a:gd name="T21" fmla="*/ 13 h 136"/>
                <a:gd name="T22" fmla="*/ 6 w 190"/>
                <a:gd name="T23" fmla="*/ 120 h 136"/>
                <a:gd name="T24" fmla="*/ 15 w 190"/>
                <a:gd name="T25" fmla="*/ 129 h 136"/>
                <a:gd name="T26" fmla="*/ 167 w 190"/>
                <a:gd name="T27" fmla="*/ 129 h 136"/>
                <a:gd name="T28" fmla="*/ 184 w 190"/>
                <a:gd name="T29" fmla="*/ 113 h 136"/>
                <a:gd name="T30" fmla="*/ 184 w 190"/>
                <a:gd name="T31" fmla="*/ 29 h 136"/>
                <a:gd name="T32" fmla="*/ 170 w 190"/>
                <a:gd name="T33" fmla="*/ 16 h 136"/>
                <a:gd name="T34" fmla="*/ 15 w 190"/>
                <a:gd name="T35" fmla="*/ 16 h 136"/>
                <a:gd name="T36" fmla="*/ 6 w 190"/>
                <a:gd name="T37" fmla="*/ 1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0" h="136">
                  <a:moveTo>
                    <a:pt x="167" y="136"/>
                  </a:moveTo>
                  <a:cubicBezTo>
                    <a:pt x="15" y="136"/>
                    <a:pt x="15" y="136"/>
                    <a:pt x="15" y="136"/>
                  </a:cubicBezTo>
                  <a:cubicBezTo>
                    <a:pt x="6" y="136"/>
                    <a:pt x="0" y="129"/>
                    <a:pt x="0" y="1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5"/>
                    <a:pt x="10" y="9"/>
                    <a:pt x="15" y="9"/>
                  </a:cubicBezTo>
                  <a:cubicBezTo>
                    <a:pt x="170" y="9"/>
                    <a:pt x="170" y="9"/>
                    <a:pt x="170" y="9"/>
                  </a:cubicBezTo>
                  <a:cubicBezTo>
                    <a:pt x="181" y="9"/>
                    <a:pt x="190" y="18"/>
                    <a:pt x="190" y="29"/>
                  </a:cubicBezTo>
                  <a:cubicBezTo>
                    <a:pt x="190" y="113"/>
                    <a:pt x="190" y="113"/>
                    <a:pt x="190" y="113"/>
                  </a:cubicBezTo>
                  <a:cubicBezTo>
                    <a:pt x="190" y="125"/>
                    <a:pt x="180" y="136"/>
                    <a:pt x="167" y="136"/>
                  </a:cubicBezTo>
                  <a:close/>
                  <a:moveTo>
                    <a:pt x="6" y="13"/>
                  </a:moveTo>
                  <a:cubicBezTo>
                    <a:pt x="6" y="120"/>
                    <a:pt x="6" y="120"/>
                    <a:pt x="6" y="120"/>
                  </a:cubicBezTo>
                  <a:cubicBezTo>
                    <a:pt x="6" y="125"/>
                    <a:pt x="10" y="129"/>
                    <a:pt x="15" y="129"/>
                  </a:cubicBezTo>
                  <a:cubicBezTo>
                    <a:pt x="167" y="129"/>
                    <a:pt x="167" y="129"/>
                    <a:pt x="167" y="129"/>
                  </a:cubicBezTo>
                  <a:cubicBezTo>
                    <a:pt x="176" y="129"/>
                    <a:pt x="184" y="122"/>
                    <a:pt x="184" y="113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4" y="22"/>
                    <a:pt x="177" y="16"/>
                    <a:pt x="170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8" y="15"/>
                    <a:pt x="6" y="1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092" name="Freeform 92">
              <a:extLst/>
            </p:cNvPr>
            <p:cNvSpPr>
              <a:spLocks noEditPoints="1"/>
            </p:cNvSpPr>
            <p:nvPr/>
          </p:nvSpPr>
          <p:spPr bwMode="auto">
            <a:xfrm>
              <a:off x="5414964" y="5073651"/>
              <a:ext cx="349250" cy="217488"/>
            </a:xfrm>
            <a:custGeom>
              <a:avLst/>
              <a:gdLst>
                <a:gd name="T0" fmla="*/ 72 w 82"/>
                <a:gd name="T1" fmla="*/ 51 h 51"/>
                <a:gd name="T2" fmla="*/ 22 w 82"/>
                <a:gd name="T3" fmla="*/ 51 h 51"/>
                <a:gd name="T4" fmla="*/ 0 w 82"/>
                <a:gd name="T5" fmla="*/ 25 h 51"/>
                <a:gd name="T6" fmla="*/ 22 w 82"/>
                <a:gd name="T7" fmla="*/ 0 h 51"/>
                <a:gd name="T8" fmla="*/ 72 w 82"/>
                <a:gd name="T9" fmla="*/ 0 h 51"/>
                <a:gd name="T10" fmla="*/ 82 w 82"/>
                <a:gd name="T11" fmla="*/ 11 h 51"/>
                <a:gd name="T12" fmla="*/ 82 w 82"/>
                <a:gd name="T13" fmla="*/ 39 h 51"/>
                <a:gd name="T14" fmla="*/ 72 w 82"/>
                <a:gd name="T15" fmla="*/ 51 h 51"/>
                <a:gd name="T16" fmla="*/ 22 w 82"/>
                <a:gd name="T17" fmla="*/ 7 h 51"/>
                <a:gd name="T18" fmla="*/ 6 w 82"/>
                <a:gd name="T19" fmla="*/ 25 h 51"/>
                <a:gd name="T20" fmla="*/ 22 w 82"/>
                <a:gd name="T21" fmla="*/ 44 h 51"/>
                <a:gd name="T22" fmla="*/ 72 w 82"/>
                <a:gd name="T23" fmla="*/ 44 h 51"/>
                <a:gd name="T24" fmla="*/ 76 w 82"/>
                <a:gd name="T25" fmla="*/ 39 h 51"/>
                <a:gd name="T26" fmla="*/ 76 w 82"/>
                <a:gd name="T27" fmla="*/ 11 h 51"/>
                <a:gd name="T28" fmla="*/ 72 w 82"/>
                <a:gd name="T29" fmla="*/ 7 h 51"/>
                <a:gd name="T30" fmla="*/ 22 w 82"/>
                <a:gd name="T3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" h="51">
                  <a:moveTo>
                    <a:pt x="72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9" y="51"/>
                    <a:pt x="0" y="39"/>
                    <a:pt x="0" y="25"/>
                  </a:cubicBezTo>
                  <a:cubicBezTo>
                    <a:pt x="0" y="12"/>
                    <a:pt x="9" y="0"/>
                    <a:pt x="2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7" y="0"/>
                    <a:pt x="82" y="5"/>
                    <a:pt x="82" y="11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2" y="46"/>
                    <a:pt x="77" y="51"/>
                    <a:pt x="72" y="51"/>
                  </a:cubicBezTo>
                  <a:close/>
                  <a:moveTo>
                    <a:pt x="22" y="7"/>
                  </a:moveTo>
                  <a:cubicBezTo>
                    <a:pt x="13" y="7"/>
                    <a:pt x="6" y="15"/>
                    <a:pt x="6" y="25"/>
                  </a:cubicBezTo>
                  <a:cubicBezTo>
                    <a:pt x="6" y="36"/>
                    <a:pt x="13" y="44"/>
                    <a:pt x="2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4" y="44"/>
                    <a:pt x="76" y="42"/>
                    <a:pt x="76" y="39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9"/>
                    <a:pt x="74" y="7"/>
                    <a:pt x="72" y="7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093" name="Freeform 93">
              <a:extLst/>
            </p:cNvPr>
            <p:cNvSpPr>
              <a:spLocks noEditPoints="1"/>
            </p:cNvSpPr>
            <p:nvPr/>
          </p:nvSpPr>
          <p:spPr bwMode="auto">
            <a:xfrm>
              <a:off x="5483226" y="5119689"/>
              <a:ext cx="111125" cy="98425"/>
            </a:xfrm>
            <a:custGeom>
              <a:avLst/>
              <a:gdLst>
                <a:gd name="T0" fmla="*/ 13 w 26"/>
                <a:gd name="T1" fmla="*/ 23 h 23"/>
                <a:gd name="T2" fmla="*/ 0 w 26"/>
                <a:gd name="T3" fmla="*/ 11 h 23"/>
                <a:gd name="T4" fmla="*/ 13 w 26"/>
                <a:gd name="T5" fmla="*/ 0 h 23"/>
                <a:gd name="T6" fmla="*/ 26 w 26"/>
                <a:gd name="T7" fmla="*/ 11 h 23"/>
                <a:gd name="T8" fmla="*/ 13 w 26"/>
                <a:gd name="T9" fmla="*/ 23 h 23"/>
                <a:gd name="T10" fmla="*/ 13 w 26"/>
                <a:gd name="T11" fmla="*/ 6 h 23"/>
                <a:gd name="T12" fmla="*/ 6 w 26"/>
                <a:gd name="T13" fmla="*/ 11 h 23"/>
                <a:gd name="T14" fmla="*/ 13 w 26"/>
                <a:gd name="T15" fmla="*/ 16 h 23"/>
                <a:gd name="T16" fmla="*/ 20 w 26"/>
                <a:gd name="T17" fmla="*/ 11 h 23"/>
                <a:gd name="T18" fmla="*/ 13 w 26"/>
                <a:gd name="T1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3">
                  <a:moveTo>
                    <a:pt x="13" y="23"/>
                  </a:moveTo>
                  <a:cubicBezTo>
                    <a:pt x="5" y="23"/>
                    <a:pt x="0" y="18"/>
                    <a:pt x="0" y="11"/>
                  </a:cubicBezTo>
                  <a:cubicBezTo>
                    <a:pt x="0" y="5"/>
                    <a:pt x="5" y="0"/>
                    <a:pt x="13" y="0"/>
                  </a:cubicBezTo>
                  <a:cubicBezTo>
                    <a:pt x="20" y="0"/>
                    <a:pt x="26" y="5"/>
                    <a:pt x="26" y="11"/>
                  </a:cubicBezTo>
                  <a:cubicBezTo>
                    <a:pt x="26" y="18"/>
                    <a:pt x="20" y="23"/>
                    <a:pt x="13" y="23"/>
                  </a:cubicBezTo>
                  <a:close/>
                  <a:moveTo>
                    <a:pt x="13" y="6"/>
                  </a:moveTo>
                  <a:cubicBezTo>
                    <a:pt x="9" y="6"/>
                    <a:pt x="6" y="9"/>
                    <a:pt x="6" y="11"/>
                  </a:cubicBezTo>
                  <a:cubicBezTo>
                    <a:pt x="6" y="14"/>
                    <a:pt x="9" y="16"/>
                    <a:pt x="13" y="16"/>
                  </a:cubicBezTo>
                  <a:cubicBezTo>
                    <a:pt x="16" y="16"/>
                    <a:pt x="20" y="14"/>
                    <a:pt x="20" y="11"/>
                  </a:cubicBezTo>
                  <a:cubicBezTo>
                    <a:pt x="20" y="9"/>
                    <a:pt x="16" y="6"/>
                    <a:pt x="13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094" name="Groupe 1093">
            <a:extLst/>
          </p:cNvPr>
          <p:cNvGrpSpPr/>
          <p:nvPr/>
        </p:nvGrpSpPr>
        <p:grpSpPr>
          <a:xfrm>
            <a:off x="11171053" y="2278526"/>
            <a:ext cx="394948" cy="457480"/>
            <a:chOff x="6473826" y="4056064"/>
            <a:chExt cx="952501" cy="1103312"/>
          </a:xfrm>
          <a:solidFill>
            <a:srgbClr val="003C82"/>
          </a:solidFill>
        </p:grpSpPr>
        <p:sp>
          <p:nvSpPr>
            <p:cNvPr id="1095" name="Freeform 59">
              <a:extLst/>
            </p:cNvPr>
            <p:cNvSpPr>
              <a:spLocks/>
            </p:cNvSpPr>
            <p:nvPr/>
          </p:nvSpPr>
          <p:spPr bwMode="auto">
            <a:xfrm>
              <a:off x="7043739" y="4349751"/>
              <a:ext cx="47625" cy="263525"/>
            </a:xfrm>
            <a:custGeom>
              <a:avLst/>
              <a:gdLst>
                <a:gd name="T0" fmla="*/ 11 w 11"/>
                <a:gd name="T1" fmla="*/ 62 h 62"/>
                <a:gd name="T2" fmla="*/ 5 w 11"/>
                <a:gd name="T3" fmla="*/ 62 h 62"/>
                <a:gd name="T4" fmla="*/ 5 w 11"/>
                <a:gd name="T5" fmla="*/ 20 h 62"/>
                <a:gd name="T6" fmla="*/ 0 w 11"/>
                <a:gd name="T7" fmla="*/ 4 h 62"/>
                <a:gd name="T8" fmla="*/ 6 w 11"/>
                <a:gd name="T9" fmla="*/ 0 h 62"/>
                <a:gd name="T10" fmla="*/ 11 w 11"/>
                <a:gd name="T11" fmla="*/ 20 h 62"/>
                <a:gd name="T12" fmla="*/ 11 w 11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62">
                  <a:moveTo>
                    <a:pt x="11" y="62"/>
                  </a:moveTo>
                  <a:cubicBezTo>
                    <a:pt x="5" y="62"/>
                    <a:pt x="5" y="62"/>
                    <a:pt x="5" y="6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4"/>
                    <a:pt x="3" y="9"/>
                    <a:pt x="0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6"/>
                    <a:pt x="11" y="13"/>
                    <a:pt x="11" y="20"/>
                  </a:cubicBezTo>
                  <a:lnTo>
                    <a:pt x="11" y="62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96" name="Freeform 60">
              <a:extLst/>
            </p:cNvPr>
            <p:cNvSpPr>
              <a:spLocks noEditPoints="1"/>
            </p:cNvSpPr>
            <p:nvPr/>
          </p:nvSpPr>
          <p:spPr bwMode="auto">
            <a:xfrm>
              <a:off x="6827839" y="4056064"/>
              <a:ext cx="331788" cy="331788"/>
            </a:xfrm>
            <a:custGeom>
              <a:avLst/>
              <a:gdLst>
                <a:gd name="T0" fmla="*/ 39 w 78"/>
                <a:gd name="T1" fmla="*/ 78 h 78"/>
                <a:gd name="T2" fmla="*/ 0 w 78"/>
                <a:gd name="T3" fmla="*/ 39 h 78"/>
                <a:gd name="T4" fmla="*/ 39 w 78"/>
                <a:gd name="T5" fmla="*/ 0 h 78"/>
                <a:gd name="T6" fmla="*/ 78 w 78"/>
                <a:gd name="T7" fmla="*/ 39 h 78"/>
                <a:gd name="T8" fmla="*/ 39 w 78"/>
                <a:gd name="T9" fmla="*/ 78 h 78"/>
                <a:gd name="T10" fmla="*/ 39 w 78"/>
                <a:gd name="T11" fmla="*/ 6 h 78"/>
                <a:gd name="T12" fmla="*/ 6 w 78"/>
                <a:gd name="T13" fmla="*/ 39 h 78"/>
                <a:gd name="T14" fmla="*/ 39 w 78"/>
                <a:gd name="T15" fmla="*/ 72 h 78"/>
                <a:gd name="T16" fmla="*/ 72 w 78"/>
                <a:gd name="T17" fmla="*/ 39 h 78"/>
                <a:gd name="T18" fmla="*/ 39 w 78"/>
                <a:gd name="T19" fmla="*/ 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78">
                  <a:moveTo>
                    <a:pt x="39" y="78"/>
                  </a:moveTo>
                  <a:cubicBezTo>
                    <a:pt x="17" y="78"/>
                    <a:pt x="0" y="61"/>
                    <a:pt x="0" y="39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1" y="0"/>
                    <a:pt x="78" y="17"/>
                    <a:pt x="78" y="39"/>
                  </a:cubicBezTo>
                  <a:cubicBezTo>
                    <a:pt x="78" y="61"/>
                    <a:pt x="61" y="78"/>
                    <a:pt x="39" y="78"/>
                  </a:cubicBezTo>
                  <a:close/>
                  <a:moveTo>
                    <a:pt x="39" y="6"/>
                  </a:moveTo>
                  <a:cubicBezTo>
                    <a:pt x="21" y="6"/>
                    <a:pt x="6" y="21"/>
                    <a:pt x="6" y="39"/>
                  </a:cubicBezTo>
                  <a:cubicBezTo>
                    <a:pt x="6" y="57"/>
                    <a:pt x="21" y="72"/>
                    <a:pt x="39" y="72"/>
                  </a:cubicBezTo>
                  <a:cubicBezTo>
                    <a:pt x="57" y="72"/>
                    <a:pt x="72" y="57"/>
                    <a:pt x="72" y="39"/>
                  </a:cubicBezTo>
                  <a:cubicBezTo>
                    <a:pt x="72" y="21"/>
                    <a:pt x="57" y="6"/>
                    <a:pt x="39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97" name="Freeform 61">
              <a:extLst/>
            </p:cNvPr>
            <p:cNvSpPr>
              <a:spLocks/>
            </p:cNvSpPr>
            <p:nvPr/>
          </p:nvSpPr>
          <p:spPr bwMode="auto">
            <a:xfrm>
              <a:off x="6843714" y="4572001"/>
              <a:ext cx="430213" cy="144463"/>
            </a:xfrm>
            <a:custGeom>
              <a:avLst/>
              <a:gdLst>
                <a:gd name="T0" fmla="*/ 260 w 271"/>
                <a:gd name="T1" fmla="*/ 91 h 91"/>
                <a:gd name="T2" fmla="*/ 209 w 271"/>
                <a:gd name="T3" fmla="*/ 51 h 91"/>
                <a:gd name="T4" fmla="*/ 177 w 271"/>
                <a:gd name="T5" fmla="*/ 51 h 91"/>
                <a:gd name="T6" fmla="*/ 145 w 271"/>
                <a:gd name="T7" fmla="*/ 29 h 91"/>
                <a:gd name="T8" fmla="*/ 124 w 271"/>
                <a:gd name="T9" fmla="*/ 29 h 91"/>
                <a:gd name="T10" fmla="*/ 105 w 271"/>
                <a:gd name="T11" fmla="*/ 18 h 91"/>
                <a:gd name="T12" fmla="*/ 75 w 271"/>
                <a:gd name="T13" fmla="*/ 40 h 91"/>
                <a:gd name="T14" fmla="*/ 54 w 271"/>
                <a:gd name="T15" fmla="*/ 40 h 91"/>
                <a:gd name="T16" fmla="*/ 27 w 271"/>
                <a:gd name="T17" fmla="*/ 48 h 91"/>
                <a:gd name="T18" fmla="*/ 17 w 271"/>
                <a:gd name="T19" fmla="*/ 88 h 91"/>
                <a:gd name="T20" fmla="*/ 0 w 271"/>
                <a:gd name="T21" fmla="*/ 83 h 91"/>
                <a:gd name="T22" fmla="*/ 11 w 271"/>
                <a:gd name="T23" fmla="*/ 35 h 91"/>
                <a:gd name="T24" fmla="*/ 51 w 271"/>
                <a:gd name="T25" fmla="*/ 24 h 91"/>
                <a:gd name="T26" fmla="*/ 70 w 271"/>
                <a:gd name="T27" fmla="*/ 24 h 91"/>
                <a:gd name="T28" fmla="*/ 105 w 271"/>
                <a:gd name="T29" fmla="*/ 0 h 91"/>
                <a:gd name="T30" fmla="*/ 129 w 271"/>
                <a:gd name="T31" fmla="*/ 13 h 91"/>
                <a:gd name="T32" fmla="*/ 150 w 271"/>
                <a:gd name="T33" fmla="*/ 13 h 91"/>
                <a:gd name="T34" fmla="*/ 183 w 271"/>
                <a:gd name="T35" fmla="*/ 35 h 91"/>
                <a:gd name="T36" fmla="*/ 215 w 271"/>
                <a:gd name="T37" fmla="*/ 35 h 91"/>
                <a:gd name="T38" fmla="*/ 271 w 271"/>
                <a:gd name="T39" fmla="*/ 77 h 91"/>
                <a:gd name="T40" fmla="*/ 260 w 271"/>
                <a:gd name="T4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91">
                  <a:moveTo>
                    <a:pt x="260" y="91"/>
                  </a:moveTo>
                  <a:lnTo>
                    <a:pt x="209" y="51"/>
                  </a:lnTo>
                  <a:lnTo>
                    <a:pt x="177" y="51"/>
                  </a:lnTo>
                  <a:lnTo>
                    <a:pt x="145" y="29"/>
                  </a:lnTo>
                  <a:lnTo>
                    <a:pt x="124" y="29"/>
                  </a:lnTo>
                  <a:lnTo>
                    <a:pt x="105" y="18"/>
                  </a:lnTo>
                  <a:lnTo>
                    <a:pt x="75" y="40"/>
                  </a:lnTo>
                  <a:lnTo>
                    <a:pt x="54" y="40"/>
                  </a:lnTo>
                  <a:lnTo>
                    <a:pt x="27" y="48"/>
                  </a:lnTo>
                  <a:lnTo>
                    <a:pt x="17" y="88"/>
                  </a:lnTo>
                  <a:lnTo>
                    <a:pt x="0" y="83"/>
                  </a:lnTo>
                  <a:lnTo>
                    <a:pt x="11" y="35"/>
                  </a:lnTo>
                  <a:lnTo>
                    <a:pt x="51" y="24"/>
                  </a:lnTo>
                  <a:lnTo>
                    <a:pt x="70" y="24"/>
                  </a:lnTo>
                  <a:lnTo>
                    <a:pt x="105" y="0"/>
                  </a:lnTo>
                  <a:lnTo>
                    <a:pt x="129" y="13"/>
                  </a:lnTo>
                  <a:lnTo>
                    <a:pt x="150" y="13"/>
                  </a:lnTo>
                  <a:lnTo>
                    <a:pt x="183" y="35"/>
                  </a:lnTo>
                  <a:lnTo>
                    <a:pt x="215" y="35"/>
                  </a:lnTo>
                  <a:lnTo>
                    <a:pt x="271" y="77"/>
                  </a:lnTo>
                  <a:lnTo>
                    <a:pt x="260" y="9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98" name="Freeform 63">
              <a:extLst/>
            </p:cNvPr>
            <p:cNvSpPr>
              <a:spLocks noEditPoints="1"/>
            </p:cNvSpPr>
            <p:nvPr/>
          </p:nvSpPr>
          <p:spPr bwMode="auto">
            <a:xfrm>
              <a:off x="6615114" y="4627564"/>
              <a:ext cx="811213" cy="403225"/>
            </a:xfrm>
            <a:custGeom>
              <a:avLst/>
              <a:gdLst>
                <a:gd name="T0" fmla="*/ 45 w 191"/>
                <a:gd name="T1" fmla="*/ 95 h 95"/>
                <a:gd name="T2" fmla="*/ 43 w 191"/>
                <a:gd name="T3" fmla="*/ 93 h 95"/>
                <a:gd name="T4" fmla="*/ 31 w 191"/>
                <a:gd name="T5" fmla="*/ 81 h 95"/>
                <a:gd name="T6" fmla="*/ 3 w 191"/>
                <a:gd name="T7" fmla="*/ 55 h 95"/>
                <a:gd name="T8" fmla="*/ 0 w 191"/>
                <a:gd name="T9" fmla="*/ 53 h 95"/>
                <a:gd name="T10" fmla="*/ 3 w 191"/>
                <a:gd name="T11" fmla="*/ 50 h 95"/>
                <a:gd name="T12" fmla="*/ 18 w 191"/>
                <a:gd name="T13" fmla="*/ 36 h 95"/>
                <a:gd name="T14" fmla="*/ 27 w 191"/>
                <a:gd name="T15" fmla="*/ 27 h 95"/>
                <a:gd name="T16" fmla="*/ 53 w 191"/>
                <a:gd name="T17" fmla="*/ 14 h 95"/>
                <a:gd name="T18" fmla="*/ 77 w 191"/>
                <a:gd name="T19" fmla="*/ 14 h 95"/>
                <a:gd name="T20" fmla="*/ 89 w 191"/>
                <a:gd name="T21" fmla="*/ 18 h 95"/>
                <a:gd name="T22" fmla="*/ 97 w 191"/>
                <a:gd name="T23" fmla="*/ 22 h 95"/>
                <a:gd name="T24" fmla="*/ 121 w 191"/>
                <a:gd name="T25" fmla="*/ 22 h 95"/>
                <a:gd name="T26" fmla="*/ 133 w 191"/>
                <a:gd name="T27" fmla="*/ 28 h 95"/>
                <a:gd name="T28" fmla="*/ 155 w 191"/>
                <a:gd name="T29" fmla="*/ 15 h 95"/>
                <a:gd name="T30" fmla="*/ 186 w 191"/>
                <a:gd name="T31" fmla="*/ 3 h 95"/>
                <a:gd name="T32" fmla="*/ 190 w 191"/>
                <a:gd name="T33" fmla="*/ 8 h 95"/>
                <a:gd name="T34" fmla="*/ 190 w 191"/>
                <a:gd name="T35" fmla="*/ 15 h 95"/>
                <a:gd name="T36" fmla="*/ 163 w 191"/>
                <a:gd name="T37" fmla="*/ 47 h 95"/>
                <a:gd name="T38" fmla="*/ 123 w 191"/>
                <a:gd name="T39" fmla="*/ 80 h 95"/>
                <a:gd name="T40" fmla="*/ 122 w 191"/>
                <a:gd name="T41" fmla="*/ 80 h 95"/>
                <a:gd name="T42" fmla="*/ 62 w 191"/>
                <a:gd name="T43" fmla="*/ 80 h 95"/>
                <a:gd name="T44" fmla="*/ 53 w 191"/>
                <a:gd name="T45" fmla="*/ 87 h 95"/>
                <a:gd name="T46" fmla="*/ 47 w 191"/>
                <a:gd name="T47" fmla="*/ 93 h 95"/>
                <a:gd name="T48" fmla="*/ 45 w 191"/>
                <a:gd name="T49" fmla="*/ 95 h 95"/>
                <a:gd name="T50" fmla="*/ 10 w 191"/>
                <a:gd name="T51" fmla="*/ 53 h 95"/>
                <a:gd name="T52" fmla="*/ 35 w 191"/>
                <a:gd name="T53" fmla="*/ 77 h 95"/>
                <a:gd name="T54" fmla="*/ 45 w 191"/>
                <a:gd name="T55" fmla="*/ 86 h 95"/>
                <a:gd name="T56" fmla="*/ 48 w 191"/>
                <a:gd name="T57" fmla="*/ 82 h 95"/>
                <a:gd name="T58" fmla="*/ 62 w 191"/>
                <a:gd name="T59" fmla="*/ 74 h 95"/>
                <a:gd name="T60" fmla="*/ 120 w 191"/>
                <a:gd name="T61" fmla="*/ 74 h 95"/>
                <a:gd name="T62" fmla="*/ 159 w 191"/>
                <a:gd name="T63" fmla="*/ 42 h 95"/>
                <a:gd name="T64" fmla="*/ 159 w 191"/>
                <a:gd name="T65" fmla="*/ 42 h 95"/>
                <a:gd name="T66" fmla="*/ 184 w 191"/>
                <a:gd name="T67" fmla="*/ 11 h 95"/>
                <a:gd name="T68" fmla="*/ 184 w 191"/>
                <a:gd name="T69" fmla="*/ 10 h 95"/>
                <a:gd name="T70" fmla="*/ 184 w 191"/>
                <a:gd name="T71" fmla="*/ 9 h 95"/>
                <a:gd name="T72" fmla="*/ 160 w 191"/>
                <a:gd name="T73" fmla="*/ 19 h 95"/>
                <a:gd name="T74" fmla="*/ 159 w 191"/>
                <a:gd name="T75" fmla="*/ 19 h 95"/>
                <a:gd name="T76" fmla="*/ 136 w 191"/>
                <a:gd name="T77" fmla="*/ 34 h 95"/>
                <a:gd name="T78" fmla="*/ 136 w 191"/>
                <a:gd name="T79" fmla="*/ 37 h 95"/>
                <a:gd name="T80" fmla="*/ 121 w 191"/>
                <a:gd name="T81" fmla="*/ 52 h 95"/>
                <a:gd name="T82" fmla="*/ 81 w 191"/>
                <a:gd name="T83" fmla="*/ 52 h 95"/>
                <a:gd name="T84" fmla="*/ 78 w 191"/>
                <a:gd name="T85" fmla="*/ 49 h 95"/>
                <a:gd name="T86" fmla="*/ 81 w 191"/>
                <a:gd name="T87" fmla="*/ 46 h 95"/>
                <a:gd name="T88" fmla="*/ 121 w 191"/>
                <a:gd name="T89" fmla="*/ 46 h 95"/>
                <a:gd name="T90" fmla="*/ 130 w 191"/>
                <a:gd name="T91" fmla="*/ 37 h 95"/>
                <a:gd name="T92" fmla="*/ 130 w 191"/>
                <a:gd name="T93" fmla="*/ 35 h 95"/>
                <a:gd name="T94" fmla="*/ 129 w 191"/>
                <a:gd name="T95" fmla="*/ 35 h 95"/>
                <a:gd name="T96" fmla="*/ 129 w 191"/>
                <a:gd name="T97" fmla="*/ 33 h 95"/>
                <a:gd name="T98" fmla="*/ 121 w 191"/>
                <a:gd name="T99" fmla="*/ 28 h 95"/>
                <a:gd name="T100" fmla="*/ 97 w 191"/>
                <a:gd name="T101" fmla="*/ 28 h 95"/>
                <a:gd name="T102" fmla="*/ 86 w 191"/>
                <a:gd name="T103" fmla="*/ 24 h 95"/>
                <a:gd name="T104" fmla="*/ 77 w 191"/>
                <a:gd name="T105" fmla="*/ 20 h 95"/>
                <a:gd name="T106" fmla="*/ 53 w 191"/>
                <a:gd name="T107" fmla="*/ 20 h 95"/>
                <a:gd name="T108" fmla="*/ 31 w 191"/>
                <a:gd name="T109" fmla="*/ 31 h 95"/>
                <a:gd name="T110" fmla="*/ 22 w 191"/>
                <a:gd name="T111" fmla="*/ 40 h 95"/>
                <a:gd name="T112" fmla="*/ 10 w 191"/>
                <a:gd name="T113" fmla="*/ 5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1" h="95">
                  <a:moveTo>
                    <a:pt x="45" y="95"/>
                  </a:moveTo>
                  <a:cubicBezTo>
                    <a:pt x="43" y="93"/>
                    <a:pt x="43" y="93"/>
                    <a:pt x="43" y="93"/>
                  </a:cubicBezTo>
                  <a:cubicBezTo>
                    <a:pt x="41" y="91"/>
                    <a:pt x="36" y="87"/>
                    <a:pt x="31" y="81"/>
                  </a:cubicBezTo>
                  <a:cubicBezTo>
                    <a:pt x="22" y="73"/>
                    <a:pt x="10" y="62"/>
                    <a:pt x="3" y="55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49"/>
                    <a:pt x="12" y="42"/>
                    <a:pt x="18" y="36"/>
                  </a:cubicBezTo>
                  <a:cubicBezTo>
                    <a:pt x="21" y="32"/>
                    <a:pt x="24" y="29"/>
                    <a:pt x="27" y="27"/>
                  </a:cubicBezTo>
                  <a:cubicBezTo>
                    <a:pt x="32" y="22"/>
                    <a:pt x="42" y="14"/>
                    <a:pt x="53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81" y="14"/>
                    <a:pt x="85" y="16"/>
                    <a:pt x="89" y="18"/>
                  </a:cubicBezTo>
                  <a:cubicBezTo>
                    <a:pt x="92" y="20"/>
                    <a:pt x="95" y="22"/>
                    <a:pt x="97" y="22"/>
                  </a:cubicBezTo>
                  <a:cubicBezTo>
                    <a:pt x="121" y="22"/>
                    <a:pt x="121" y="22"/>
                    <a:pt x="121" y="22"/>
                  </a:cubicBezTo>
                  <a:cubicBezTo>
                    <a:pt x="126" y="22"/>
                    <a:pt x="131" y="24"/>
                    <a:pt x="133" y="28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64" y="1"/>
                    <a:pt x="177" y="0"/>
                    <a:pt x="186" y="3"/>
                  </a:cubicBezTo>
                  <a:cubicBezTo>
                    <a:pt x="188" y="4"/>
                    <a:pt x="190" y="6"/>
                    <a:pt x="190" y="8"/>
                  </a:cubicBezTo>
                  <a:cubicBezTo>
                    <a:pt x="191" y="10"/>
                    <a:pt x="191" y="13"/>
                    <a:pt x="190" y="15"/>
                  </a:cubicBezTo>
                  <a:cubicBezTo>
                    <a:pt x="182" y="27"/>
                    <a:pt x="164" y="46"/>
                    <a:pt x="163" y="47"/>
                  </a:cubicBezTo>
                  <a:cubicBezTo>
                    <a:pt x="160" y="50"/>
                    <a:pt x="128" y="77"/>
                    <a:pt x="123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59" y="80"/>
                    <a:pt x="57" y="82"/>
                    <a:pt x="53" y="87"/>
                  </a:cubicBezTo>
                  <a:cubicBezTo>
                    <a:pt x="51" y="89"/>
                    <a:pt x="49" y="91"/>
                    <a:pt x="47" y="93"/>
                  </a:cubicBezTo>
                  <a:lnTo>
                    <a:pt x="45" y="95"/>
                  </a:lnTo>
                  <a:close/>
                  <a:moveTo>
                    <a:pt x="10" y="53"/>
                  </a:moveTo>
                  <a:cubicBezTo>
                    <a:pt x="17" y="59"/>
                    <a:pt x="27" y="69"/>
                    <a:pt x="35" y="77"/>
                  </a:cubicBezTo>
                  <a:cubicBezTo>
                    <a:pt x="39" y="80"/>
                    <a:pt x="42" y="84"/>
                    <a:pt x="45" y="86"/>
                  </a:cubicBezTo>
                  <a:cubicBezTo>
                    <a:pt x="46" y="85"/>
                    <a:pt x="47" y="84"/>
                    <a:pt x="48" y="82"/>
                  </a:cubicBezTo>
                  <a:cubicBezTo>
                    <a:pt x="52" y="78"/>
                    <a:pt x="56" y="74"/>
                    <a:pt x="62" y="74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5" y="70"/>
                    <a:pt x="146" y="53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2"/>
                    <a:pt x="177" y="23"/>
                    <a:pt x="184" y="11"/>
                  </a:cubicBezTo>
                  <a:cubicBezTo>
                    <a:pt x="184" y="11"/>
                    <a:pt x="184" y="10"/>
                    <a:pt x="184" y="10"/>
                  </a:cubicBezTo>
                  <a:cubicBezTo>
                    <a:pt x="184" y="10"/>
                    <a:pt x="184" y="9"/>
                    <a:pt x="184" y="9"/>
                  </a:cubicBezTo>
                  <a:cubicBezTo>
                    <a:pt x="182" y="9"/>
                    <a:pt x="169" y="4"/>
                    <a:pt x="160" y="19"/>
                  </a:cubicBezTo>
                  <a:cubicBezTo>
                    <a:pt x="159" y="19"/>
                    <a:pt x="159" y="19"/>
                    <a:pt x="159" y="19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36" y="35"/>
                    <a:pt x="136" y="36"/>
                    <a:pt x="136" y="37"/>
                  </a:cubicBezTo>
                  <a:cubicBezTo>
                    <a:pt x="136" y="45"/>
                    <a:pt x="129" y="52"/>
                    <a:pt x="121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79" y="52"/>
                    <a:pt x="78" y="51"/>
                    <a:pt x="78" y="49"/>
                  </a:cubicBezTo>
                  <a:cubicBezTo>
                    <a:pt x="78" y="47"/>
                    <a:pt x="79" y="46"/>
                    <a:pt x="81" y="46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26" y="46"/>
                    <a:pt x="130" y="42"/>
                    <a:pt x="130" y="37"/>
                  </a:cubicBezTo>
                  <a:cubicBezTo>
                    <a:pt x="130" y="36"/>
                    <a:pt x="130" y="36"/>
                    <a:pt x="130" y="35"/>
                  </a:cubicBezTo>
                  <a:cubicBezTo>
                    <a:pt x="130" y="35"/>
                    <a:pt x="129" y="35"/>
                    <a:pt x="129" y="35"/>
                  </a:cubicBezTo>
                  <a:cubicBezTo>
                    <a:pt x="129" y="34"/>
                    <a:pt x="129" y="33"/>
                    <a:pt x="129" y="33"/>
                  </a:cubicBezTo>
                  <a:cubicBezTo>
                    <a:pt x="127" y="30"/>
                    <a:pt x="124" y="28"/>
                    <a:pt x="121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4" y="28"/>
                    <a:pt x="90" y="26"/>
                    <a:pt x="86" y="24"/>
                  </a:cubicBezTo>
                  <a:cubicBezTo>
                    <a:pt x="83" y="22"/>
                    <a:pt x="79" y="20"/>
                    <a:pt x="77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44" y="20"/>
                    <a:pt x="36" y="27"/>
                    <a:pt x="31" y="31"/>
                  </a:cubicBezTo>
                  <a:cubicBezTo>
                    <a:pt x="29" y="34"/>
                    <a:pt x="26" y="37"/>
                    <a:pt x="22" y="40"/>
                  </a:cubicBezTo>
                  <a:cubicBezTo>
                    <a:pt x="17" y="46"/>
                    <a:pt x="12" y="50"/>
                    <a:pt x="10" y="5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099" name="Freeform 64">
              <a:extLst/>
            </p:cNvPr>
            <p:cNvSpPr>
              <a:spLocks noEditPoints="1"/>
            </p:cNvSpPr>
            <p:nvPr/>
          </p:nvSpPr>
          <p:spPr bwMode="auto">
            <a:xfrm>
              <a:off x="6473826" y="4810126"/>
              <a:ext cx="357188" cy="349250"/>
            </a:xfrm>
            <a:custGeom>
              <a:avLst/>
              <a:gdLst>
                <a:gd name="T0" fmla="*/ 58 w 84"/>
                <a:gd name="T1" fmla="*/ 82 h 82"/>
                <a:gd name="T2" fmla="*/ 51 w 84"/>
                <a:gd name="T3" fmla="*/ 80 h 82"/>
                <a:gd name="T4" fmla="*/ 3 w 84"/>
                <a:gd name="T5" fmla="*/ 32 h 82"/>
                <a:gd name="T6" fmla="*/ 3 w 84"/>
                <a:gd name="T7" fmla="*/ 20 h 82"/>
                <a:gd name="T8" fmla="*/ 20 w 84"/>
                <a:gd name="T9" fmla="*/ 3 h 82"/>
                <a:gd name="T10" fmla="*/ 32 w 84"/>
                <a:gd name="T11" fmla="*/ 3 h 82"/>
                <a:gd name="T12" fmla="*/ 80 w 84"/>
                <a:gd name="T13" fmla="*/ 51 h 82"/>
                <a:gd name="T14" fmla="*/ 80 w 84"/>
                <a:gd name="T15" fmla="*/ 65 h 82"/>
                <a:gd name="T16" fmla="*/ 65 w 84"/>
                <a:gd name="T17" fmla="*/ 80 h 82"/>
                <a:gd name="T18" fmla="*/ 58 w 84"/>
                <a:gd name="T19" fmla="*/ 82 h 82"/>
                <a:gd name="T20" fmla="*/ 26 w 84"/>
                <a:gd name="T21" fmla="*/ 7 h 82"/>
                <a:gd name="T22" fmla="*/ 24 w 84"/>
                <a:gd name="T23" fmla="*/ 8 h 82"/>
                <a:gd name="T24" fmla="*/ 8 w 84"/>
                <a:gd name="T25" fmla="*/ 25 h 82"/>
                <a:gd name="T26" fmla="*/ 7 w 84"/>
                <a:gd name="T27" fmla="*/ 26 h 82"/>
                <a:gd name="T28" fmla="*/ 8 w 84"/>
                <a:gd name="T29" fmla="*/ 27 h 82"/>
                <a:gd name="T30" fmla="*/ 56 w 84"/>
                <a:gd name="T31" fmla="*/ 75 h 82"/>
                <a:gd name="T32" fmla="*/ 60 w 84"/>
                <a:gd name="T33" fmla="*/ 75 h 82"/>
                <a:gd name="T34" fmla="*/ 60 w 84"/>
                <a:gd name="T35" fmla="*/ 75 h 82"/>
                <a:gd name="T36" fmla="*/ 75 w 84"/>
                <a:gd name="T37" fmla="*/ 60 h 82"/>
                <a:gd name="T38" fmla="*/ 75 w 84"/>
                <a:gd name="T39" fmla="*/ 56 h 82"/>
                <a:gd name="T40" fmla="*/ 28 w 84"/>
                <a:gd name="T41" fmla="*/ 8 h 82"/>
                <a:gd name="T42" fmla="*/ 26 w 84"/>
                <a:gd name="T43" fmla="*/ 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4" h="82">
                  <a:moveTo>
                    <a:pt x="58" y="82"/>
                  </a:moveTo>
                  <a:cubicBezTo>
                    <a:pt x="55" y="82"/>
                    <a:pt x="53" y="81"/>
                    <a:pt x="51" y="8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29"/>
                    <a:pt x="0" y="23"/>
                    <a:pt x="3" y="20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3" y="0"/>
                    <a:pt x="29" y="0"/>
                    <a:pt x="32" y="3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84" y="55"/>
                    <a:pt x="84" y="61"/>
                    <a:pt x="80" y="65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3" y="81"/>
                    <a:pt x="61" y="82"/>
                    <a:pt x="58" y="82"/>
                  </a:cubicBezTo>
                  <a:close/>
                  <a:moveTo>
                    <a:pt x="26" y="7"/>
                  </a:moveTo>
                  <a:cubicBezTo>
                    <a:pt x="25" y="7"/>
                    <a:pt x="25" y="8"/>
                    <a:pt x="24" y="8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5"/>
                    <a:pt x="7" y="26"/>
                  </a:cubicBezTo>
                  <a:cubicBezTo>
                    <a:pt x="7" y="26"/>
                    <a:pt x="8" y="27"/>
                    <a:pt x="8" y="2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7" y="76"/>
                    <a:pt x="59" y="76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6" y="59"/>
                    <a:pt x="76" y="57"/>
                    <a:pt x="75" y="56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7"/>
                    <a:pt x="26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00" name="Freeform 65">
              <a:extLst/>
            </p:cNvPr>
            <p:cNvSpPr>
              <a:spLocks/>
            </p:cNvSpPr>
            <p:nvPr/>
          </p:nvSpPr>
          <p:spPr bwMode="auto">
            <a:xfrm>
              <a:off x="6610351" y="4843464"/>
              <a:ext cx="50800" cy="50800"/>
            </a:xfrm>
            <a:custGeom>
              <a:avLst/>
              <a:gdLst>
                <a:gd name="T0" fmla="*/ 22 w 32"/>
                <a:gd name="T1" fmla="*/ 32 h 32"/>
                <a:gd name="T2" fmla="*/ 0 w 32"/>
                <a:gd name="T3" fmla="*/ 11 h 32"/>
                <a:gd name="T4" fmla="*/ 11 w 32"/>
                <a:gd name="T5" fmla="*/ 0 h 32"/>
                <a:gd name="T6" fmla="*/ 32 w 32"/>
                <a:gd name="T7" fmla="*/ 22 h 32"/>
                <a:gd name="T8" fmla="*/ 22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22" y="32"/>
                  </a:moveTo>
                  <a:lnTo>
                    <a:pt x="0" y="11"/>
                  </a:lnTo>
                  <a:lnTo>
                    <a:pt x="11" y="0"/>
                  </a:lnTo>
                  <a:lnTo>
                    <a:pt x="32" y="22"/>
                  </a:lnTo>
                  <a:lnTo>
                    <a:pt x="22" y="32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01" name="Freeform 66">
              <a:extLst/>
            </p:cNvPr>
            <p:cNvSpPr>
              <a:spLocks noEditPoints="1"/>
            </p:cNvSpPr>
            <p:nvPr/>
          </p:nvSpPr>
          <p:spPr bwMode="auto">
            <a:xfrm>
              <a:off x="7134226" y="4379914"/>
              <a:ext cx="228600" cy="144463"/>
            </a:xfrm>
            <a:custGeom>
              <a:avLst/>
              <a:gdLst>
                <a:gd name="T0" fmla="*/ 23 w 54"/>
                <a:gd name="T1" fmla="*/ 34 h 34"/>
                <a:gd name="T2" fmla="*/ 0 w 54"/>
                <a:gd name="T3" fmla="*/ 34 h 34"/>
                <a:gd name="T4" fmla="*/ 0 w 54"/>
                <a:gd name="T5" fmla="*/ 31 h 34"/>
                <a:gd name="T6" fmla="*/ 31 w 54"/>
                <a:gd name="T7" fmla="*/ 0 h 34"/>
                <a:gd name="T8" fmla="*/ 54 w 54"/>
                <a:gd name="T9" fmla="*/ 0 h 34"/>
                <a:gd name="T10" fmla="*/ 54 w 54"/>
                <a:gd name="T11" fmla="*/ 3 h 34"/>
                <a:gd name="T12" fmla="*/ 23 w 54"/>
                <a:gd name="T13" fmla="*/ 34 h 34"/>
                <a:gd name="T14" fmla="*/ 6 w 54"/>
                <a:gd name="T15" fmla="*/ 28 h 34"/>
                <a:gd name="T16" fmla="*/ 23 w 54"/>
                <a:gd name="T17" fmla="*/ 28 h 34"/>
                <a:gd name="T18" fmla="*/ 48 w 54"/>
                <a:gd name="T19" fmla="*/ 6 h 34"/>
                <a:gd name="T20" fmla="*/ 31 w 54"/>
                <a:gd name="T21" fmla="*/ 6 h 34"/>
                <a:gd name="T22" fmla="*/ 6 w 54"/>
                <a:gd name="T23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34">
                  <a:moveTo>
                    <a:pt x="23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20"/>
                    <a:pt x="40" y="34"/>
                    <a:pt x="23" y="34"/>
                  </a:cubicBezTo>
                  <a:close/>
                  <a:moveTo>
                    <a:pt x="6" y="28"/>
                  </a:moveTo>
                  <a:cubicBezTo>
                    <a:pt x="23" y="28"/>
                    <a:pt x="23" y="28"/>
                    <a:pt x="23" y="28"/>
                  </a:cubicBezTo>
                  <a:cubicBezTo>
                    <a:pt x="36" y="28"/>
                    <a:pt x="46" y="18"/>
                    <a:pt x="48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18" y="6"/>
                    <a:pt x="8" y="16"/>
                    <a:pt x="6" y="2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02" name="Freeform 67">
              <a:extLst/>
            </p:cNvPr>
            <p:cNvSpPr>
              <a:spLocks noEditPoints="1"/>
            </p:cNvSpPr>
            <p:nvPr/>
          </p:nvSpPr>
          <p:spPr bwMode="auto">
            <a:xfrm>
              <a:off x="6878639" y="4430714"/>
              <a:ext cx="161925" cy="111125"/>
            </a:xfrm>
            <a:custGeom>
              <a:avLst/>
              <a:gdLst>
                <a:gd name="T0" fmla="*/ 38 w 38"/>
                <a:gd name="T1" fmla="*/ 26 h 26"/>
                <a:gd name="T2" fmla="*/ 23 w 38"/>
                <a:gd name="T3" fmla="*/ 26 h 26"/>
                <a:gd name="T4" fmla="*/ 0 w 38"/>
                <a:gd name="T5" fmla="*/ 3 h 26"/>
                <a:gd name="T6" fmla="*/ 0 w 38"/>
                <a:gd name="T7" fmla="*/ 0 h 26"/>
                <a:gd name="T8" fmla="*/ 15 w 38"/>
                <a:gd name="T9" fmla="*/ 0 h 26"/>
                <a:gd name="T10" fmla="*/ 38 w 38"/>
                <a:gd name="T11" fmla="*/ 23 h 26"/>
                <a:gd name="T12" fmla="*/ 38 w 38"/>
                <a:gd name="T13" fmla="*/ 26 h 26"/>
                <a:gd name="T14" fmla="*/ 7 w 38"/>
                <a:gd name="T15" fmla="*/ 6 h 26"/>
                <a:gd name="T16" fmla="*/ 23 w 38"/>
                <a:gd name="T17" fmla="*/ 20 h 26"/>
                <a:gd name="T18" fmla="*/ 32 w 38"/>
                <a:gd name="T19" fmla="*/ 20 h 26"/>
                <a:gd name="T20" fmla="*/ 15 w 38"/>
                <a:gd name="T21" fmla="*/ 6 h 26"/>
                <a:gd name="T22" fmla="*/ 7 w 38"/>
                <a:gd name="T23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6">
                  <a:moveTo>
                    <a:pt x="38" y="26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10" y="26"/>
                    <a:pt x="0" y="16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8" y="0"/>
                    <a:pt x="38" y="10"/>
                    <a:pt x="38" y="23"/>
                  </a:cubicBezTo>
                  <a:lnTo>
                    <a:pt x="38" y="26"/>
                  </a:lnTo>
                  <a:close/>
                  <a:moveTo>
                    <a:pt x="7" y="6"/>
                  </a:moveTo>
                  <a:cubicBezTo>
                    <a:pt x="8" y="14"/>
                    <a:pt x="15" y="20"/>
                    <a:pt x="2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0" y="12"/>
                    <a:pt x="23" y="6"/>
                    <a:pt x="15" y="6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03" name="Freeform 37">
              <a:extLst/>
            </p:cNvPr>
            <p:cNvSpPr>
              <a:spLocks/>
            </p:cNvSpPr>
            <p:nvPr/>
          </p:nvSpPr>
          <p:spPr bwMode="auto">
            <a:xfrm>
              <a:off x="6927075" y="4165749"/>
              <a:ext cx="109550" cy="135897"/>
            </a:xfrm>
            <a:custGeom>
              <a:avLst/>
              <a:gdLst>
                <a:gd name="T0" fmla="*/ 27 w 40"/>
                <a:gd name="T1" fmla="*/ 50 h 50"/>
                <a:gd name="T2" fmla="*/ 24 w 40"/>
                <a:gd name="T3" fmla="*/ 50 h 50"/>
                <a:gd name="T4" fmla="*/ 8 w 40"/>
                <a:gd name="T5" fmla="*/ 34 h 50"/>
                <a:gd name="T6" fmla="*/ 3 w 40"/>
                <a:gd name="T7" fmla="*/ 34 h 50"/>
                <a:gd name="T8" fmla="*/ 0 w 40"/>
                <a:gd name="T9" fmla="*/ 31 h 50"/>
                <a:gd name="T10" fmla="*/ 3 w 40"/>
                <a:gd name="T11" fmla="*/ 27 h 50"/>
                <a:gd name="T12" fmla="*/ 8 w 40"/>
                <a:gd name="T13" fmla="*/ 27 h 50"/>
                <a:gd name="T14" fmla="*/ 8 w 40"/>
                <a:gd name="T15" fmla="*/ 21 h 50"/>
                <a:gd name="T16" fmla="*/ 3 w 40"/>
                <a:gd name="T17" fmla="*/ 21 h 50"/>
                <a:gd name="T18" fmla="*/ 0 w 40"/>
                <a:gd name="T19" fmla="*/ 18 h 50"/>
                <a:gd name="T20" fmla="*/ 3 w 40"/>
                <a:gd name="T21" fmla="*/ 15 h 50"/>
                <a:gd name="T22" fmla="*/ 8 w 40"/>
                <a:gd name="T23" fmla="*/ 15 h 50"/>
                <a:gd name="T24" fmla="*/ 24 w 40"/>
                <a:gd name="T25" fmla="*/ 0 h 50"/>
                <a:gd name="T26" fmla="*/ 27 w 40"/>
                <a:gd name="T27" fmla="*/ 0 h 50"/>
                <a:gd name="T28" fmla="*/ 38 w 40"/>
                <a:gd name="T29" fmla="*/ 4 h 50"/>
                <a:gd name="T30" fmla="*/ 39 w 40"/>
                <a:gd name="T31" fmla="*/ 8 h 50"/>
                <a:gd name="T32" fmla="*/ 34 w 40"/>
                <a:gd name="T33" fmla="*/ 9 h 50"/>
                <a:gd name="T34" fmla="*/ 27 w 40"/>
                <a:gd name="T35" fmla="*/ 6 h 50"/>
                <a:gd name="T36" fmla="*/ 24 w 40"/>
                <a:gd name="T37" fmla="*/ 6 h 50"/>
                <a:gd name="T38" fmla="*/ 14 w 40"/>
                <a:gd name="T39" fmla="*/ 15 h 50"/>
                <a:gd name="T40" fmla="*/ 22 w 40"/>
                <a:gd name="T41" fmla="*/ 15 h 50"/>
                <a:gd name="T42" fmla="*/ 25 w 40"/>
                <a:gd name="T43" fmla="*/ 18 h 50"/>
                <a:gd name="T44" fmla="*/ 22 w 40"/>
                <a:gd name="T45" fmla="*/ 21 h 50"/>
                <a:gd name="T46" fmla="*/ 14 w 40"/>
                <a:gd name="T47" fmla="*/ 21 h 50"/>
                <a:gd name="T48" fmla="*/ 14 w 40"/>
                <a:gd name="T49" fmla="*/ 27 h 50"/>
                <a:gd name="T50" fmla="*/ 22 w 40"/>
                <a:gd name="T51" fmla="*/ 27 h 50"/>
                <a:gd name="T52" fmla="*/ 25 w 40"/>
                <a:gd name="T53" fmla="*/ 31 h 50"/>
                <a:gd name="T54" fmla="*/ 22 w 40"/>
                <a:gd name="T55" fmla="*/ 34 h 50"/>
                <a:gd name="T56" fmla="*/ 14 w 40"/>
                <a:gd name="T57" fmla="*/ 34 h 50"/>
                <a:gd name="T58" fmla="*/ 24 w 40"/>
                <a:gd name="T59" fmla="*/ 44 h 50"/>
                <a:gd name="T60" fmla="*/ 27 w 40"/>
                <a:gd name="T61" fmla="*/ 44 h 50"/>
                <a:gd name="T62" fmla="*/ 34 w 40"/>
                <a:gd name="T63" fmla="*/ 41 h 50"/>
                <a:gd name="T64" fmla="*/ 39 w 40"/>
                <a:gd name="T65" fmla="*/ 42 h 50"/>
                <a:gd name="T66" fmla="*/ 38 w 40"/>
                <a:gd name="T67" fmla="*/ 46 h 50"/>
                <a:gd name="T68" fmla="*/ 27 w 40"/>
                <a:gd name="T6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" h="50">
                  <a:moveTo>
                    <a:pt x="27" y="50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15" y="50"/>
                    <a:pt x="8" y="43"/>
                    <a:pt x="8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2" y="34"/>
                    <a:pt x="0" y="32"/>
                    <a:pt x="0" y="31"/>
                  </a:cubicBezTo>
                  <a:cubicBezTo>
                    <a:pt x="0" y="29"/>
                    <a:pt x="2" y="27"/>
                    <a:pt x="3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0" y="20"/>
                    <a:pt x="0" y="18"/>
                  </a:cubicBezTo>
                  <a:cubicBezTo>
                    <a:pt x="0" y="16"/>
                    <a:pt x="2" y="15"/>
                    <a:pt x="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6"/>
                    <a:pt x="15" y="0"/>
                    <a:pt x="2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1" y="0"/>
                    <a:pt x="35" y="1"/>
                    <a:pt x="38" y="4"/>
                  </a:cubicBezTo>
                  <a:cubicBezTo>
                    <a:pt x="39" y="5"/>
                    <a:pt x="40" y="7"/>
                    <a:pt x="39" y="8"/>
                  </a:cubicBezTo>
                  <a:cubicBezTo>
                    <a:pt x="38" y="10"/>
                    <a:pt x="36" y="10"/>
                    <a:pt x="34" y="9"/>
                  </a:cubicBezTo>
                  <a:cubicBezTo>
                    <a:pt x="32" y="7"/>
                    <a:pt x="29" y="6"/>
                    <a:pt x="27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19" y="6"/>
                    <a:pt x="15" y="10"/>
                    <a:pt x="14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4" y="15"/>
                    <a:pt x="25" y="16"/>
                    <a:pt x="25" y="18"/>
                  </a:cubicBezTo>
                  <a:cubicBezTo>
                    <a:pt x="25" y="20"/>
                    <a:pt x="24" y="21"/>
                    <a:pt x="22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4" y="27"/>
                    <a:pt x="25" y="29"/>
                    <a:pt x="25" y="31"/>
                  </a:cubicBezTo>
                  <a:cubicBezTo>
                    <a:pt x="25" y="32"/>
                    <a:pt x="24" y="34"/>
                    <a:pt x="22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9"/>
                    <a:pt x="18" y="44"/>
                    <a:pt x="24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9" y="44"/>
                    <a:pt x="32" y="43"/>
                    <a:pt x="34" y="41"/>
                  </a:cubicBezTo>
                  <a:cubicBezTo>
                    <a:pt x="36" y="40"/>
                    <a:pt x="38" y="40"/>
                    <a:pt x="39" y="42"/>
                  </a:cubicBezTo>
                  <a:cubicBezTo>
                    <a:pt x="40" y="43"/>
                    <a:pt x="39" y="45"/>
                    <a:pt x="38" y="46"/>
                  </a:cubicBezTo>
                  <a:cubicBezTo>
                    <a:pt x="35" y="49"/>
                    <a:pt x="31" y="50"/>
                    <a:pt x="27" y="5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104" name="Groupe 1103">
            <a:extLst/>
          </p:cNvPr>
          <p:cNvGrpSpPr/>
          <p:nvPr/>
        </p:nvGrpSpPr>
        <p:grpSpPr>
          <a:xfrm>
            <a:off x="8802287" y="3740997"/>
            <a:ext cx="267522" cy="339626"/>
            <a:chOff x="9359901" y="2892425"/>
            <a:chExt cx="406400" cy="515938"/>
          </a:xfrm>
          <a:solidFill>
            <a:srgbClr val="003C82"/>
          </a:solidFill>
        </p:grpSpPr>
        <p:sp>
          <p:nvSpPr>
            <p:cNvPr id="1105" name="Freeform 126">
              <a:extLst/>
            </p:cNvPr>
            <p:cNvSpPr>
              <a:spLocks noEditPoints="1"/>
            </p:cNvSpPr>
            <p:nvPr/>
          </p:nvSpPr>
          <p:spPr bwMode="auto">
            <a:xfrm>
              <a:off x="9359901" y="2892425"/>
              <a:ext cx="406400" cy="515938"/>
            </a:xfrm>
            <a:custGeom>
              <a:avLst/>
              <a:gdLst>
                <a:gd name="T0" fmla="*/ 65 w 131"/>
                <a:gd name="T1" fmla="*/ 166 h 166"/>
                <a:gd name="T2" fmla="*/ 60 w 131"/>
                <a:gd name="T3" fmla="*/ 164 h 166"/>
                <a:gd name="T4" fmla="*/ 57 w 131"/>
                <a:gd name="T5" fmla="*/ 162 h 166"/>
                <a:gd name="T6" fmla="*/ 51 w 131"/>
                <a:gd name="T7" fmla="*/ 155 h 166"/>
                <a:gd name="T8" fmla="*/ 30 w 131"/>
                <a:gd name="T9" fmla="*/ 132 h 166"/>
                <a:gd name="T10" fmla="*/ 5 w 131"/>
                <a:gd name="T11" fmla="*/ 91 h 166"/>
                <a:gd name="T12" fmla="*/ 0 w 131"/>
                <a:gd name="T13" fmla="*/ 66 h 166"/>
                <a:gd name="T14" fmla="*/ 65 w 131"/>
                <a:gd name="T15" fmla="*/ 0 h 166"/>
                <a:gd name="T16" fmla="*/ 131 w 131"/>
                <a:gd name="T17" fmla="*/ 66 h 166"/>
                <a:gd name="T18" fmla="*/ 125 w 131"/>
                <a:gd name="T19" fmla="*/ 91 h 166"/>
                <a:gd name="T20" fmla="*/ 100 w 131"/>
                <a:gd name="T21" fmla="*/ 132 h 166"/>
                <a:gd name="T22" fmla="*/ 80 w 131"/>
                <a:gd name="T23" fmla="*/ 155 h 166"/>
                <a:gd name="T24" fmla="*/ 73 w 131"/>
                <a:gd name="T25" fmla="*/ 162 h 166"/>
                <a:gd name="T26" fmla="*/ 70 w 131"/>
                <a:gd name="T27" fmla="*/ 164 h 166"/>
                <a:gd name="T28" fmla="*/ 65 w 131"/>
                <a:gd name="T29" fmla="*/ 166 h 166"/>
                <a:gd name="T30" fmla="*/ 68 w 131"/>
                <a:gd name="T31" fmla="*/ 162 h 166"/>
                <a:gd name="T32" fmla="*/ 68 w 131"/>
                <a:gd name="T33" fmla="*/ 162 h 166"/>
                <a:gd name="T34" fmla="*/ 65 w 131"/>
                <a:gd name="T35" fmla="*/ 6 h 166"/>
                <a:gd name="T36" fmla="*/ 6 w 131"/>
                <a:gd name="T37" fmla="*/ 66 h 166"/>
                <a:gd name="T38" fmla="*/ 11 w 131"/>
                <a:gd name="T39" fmla="*/ 89 h 166"/>
                <a:gd name="T40" fmla="*/ 35 w 131"/>
                <a:gd name="T41" fmla="*/ 128 h 166"/>
                <a:gd name="T42" fmla="*/ 55 w 131"/>
                <a:gd name="T43" fmla="*/ 151 h 166"/>
                <a:gd name="T44" fmla="*/ 62 w 131"/>
                <a:gd name="T45" fmla="*/ 157 h 166"/>
                <a:gd name="T46" fmla="*/ 64 w 131"/>
                <a:gd name="T47" fmla="*/ 160 h 166"/>
                <a:gd name="T48" fmla="*/ 66 w 131"/>
                <a:gd name="T49" fmla="*/ 160 h 166"/>
                <a:gd name="T50" fmla="*/ 68 w 131"/>
                <a:gd name="T51" fmla="*/ 157 h 166"/>
                <a:gd name="T52" fmla="*/ 75 w 131"/>
                <a:gd name="T53" fmla="*/ 151 h 166"/>
                <a:gd name="T54" fmla="*/ 95 w 131"/>
                <a:gd name="T55" fmla="*/ 128 h 166"/>
                <a:gd name="T56" fmla="*/ 119 w 131"/>
                <a:gd name="T57" fmla="*/ 89 h 166"/>
                <a:gd name="T58" fmla="*/ 124 w 131"/>
                <a:gd name="T59" fmla="*/ 66 h 166"/>
                <a:gd name="T60" fmla="*/ 65 w 131"/>
                <a:gd name="T61" fmla="*/ 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1" h="166">
                  <a:moveTo>
                    <a:pt x="65" y="166"/>
                  </a:moveTo>
                  <a:cubicBezTo>
                    <a:pt x="63" y="166"/>
                    <a:pt x="62" y="166"/>
                    <a:pt x="60" y="164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5" y="160"/>
                    <a:pt x="53" y="158"/>
                    <a:pt x="51" y="155"/>
                  </a:cubicBezTo>
                  <a:cubicBezTo>
                    <a:pt x="43" y="148"/>
                    <a:pt x="36" y="140"/>
                    <a:pt x="30" y="132"/>
                  </a:cubicBezTo>
                  <a:cubicBezTo>
                    <a:pt x="19" y="118"/>
                    <a:pt x="10" y="104"/>
                    <a:pt x="5" y="91"/>
                  </a:cubicBezTo>
                  <a:cubicBezTo>
                    <a:pt x="1" y="82"/>
                    <a:pt x="0" y="73"/>
                    <a:pt x="0" y="66"/>
                  </a:cubicBezTo>
                  <a:cubicBezTo>
                    <a:pt x="0" y="29"/>
                    <a:pt x="29" y="0"/>
                    <a:pt x="65" y="0"/>
                  </a:cubicBezTo>
                  <a:cubicBezTo>
                    <a:pt x="101" y="0"/>
                    <a:pt x="131" y="29"/>
                    <a:pt x="131" y="66"/>
                  </a:cubicBezTo>
                  <a:cubicBezTo>
                    <a:pt x="131" y="73"/>
                    <a:pt x="129" y="82"/>
                    <a:pt x="125" y="91"/>
                  </a:cubicBezTo>
                  <a:cubicBezTo>
                    <a:pt x="120" y="104"/>
                    <a:pt x="112" y="118"/>
                    <a:pt x="100" y="132"/>
                  </a:cubicBezTo>
                  <a:cubicBezTo>
                    <a:pt x="94" y="140"/>
                    <a:pt x="87" y="148"/>
                    <a:pt x="80" y="155"/>
                  </a:cubicBezTo>
                  <a:cubicBezTo>
                    <a:pt x="77" y="158"/>
                    <a:pt x="75" y="160"/>
                    <a:pt x="73" y="162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69" y="166"/>
                    <a:pt x="67" y="166"/>
                    <a:pt x="65" y="166"/>
                  </a:cubicBezTo>
                  <a:close/>
                  <a:moveTo>
                    <a:pt x="68" y="162"/>
                  </a:moveTo>
                  <a:cubicBezTo>
                    <a:pt x="68" y="162"/>
                    <a:pt x="68" y="162"/>
                    <a:pt x="68" y="162"/>
                  </a:cubicBezTo>
                  <a:close/>
                  <a:moveTo>
                    <a:pt x="65" y="6"/>
                  </a:moveTo>
                  <a:cubicBezTo>
                    <a:pt x="33" y="6"/>
                    <a:pt x="6" y="33"/>
                    <a:pt x="6" y="66"/>
                  </a:cubicBezTo>
                  <a:cubicBezTo>
                    <a:pt x="6" y="73"/>
                    <a:pt x="8" y="81"/>
                    <a:pt x="11" y="89"/>
                  </a:cubicBezTo>
                  <a:cubicBezTo>
                    <a:pt x="16" y="101"/>
                    <a:pt x="24" y="114"/>
                    <a:pt x="35" y="128"/>
                  </a:cubicBezTo>
                  <a:cubicBezTo>
                    <a:pt x="41" y="136"/>
                    <a:pt x="48" y="143"/>
                    <a:pt x="55" y="151"/>
                  </a:cubicBezTo>
                  <a:cubicBezTo>
                    <a:pt x="58" y="153"/>
                    <a:pt x="60" y="155"/>
                    <a:pt x="62" y="157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5" y="160"/>
                    <a:pt x="65" y="160"/>
                    <a:pt x="66" y="160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70" y="155"/>
                    <a:pt x="73" y="153"/>
                    <a:pt x="75" y="151"/>
                  </a:cubicBezTo>
                  <a:cubicBezTo>
                    <a:pt x="82" y="143"/>
                    <a:pt x="89" y="136"/>
                    <a:pt x="95" y="128"/>
                  </a:cubicBezTo>
                  <a:cubicBezTo>
                    <a:pt x="106" y="114"/>
                    <a:pt x="115" y="101"/>
                    <a:pt x="119" y="89"/>
                  </a:cubicBezTo>
                  <a:cubicBezTo>
                    <a:pt x="123" y="80"/>
                    <a:pt x="124" y="73"/>
                    <a:pt x="124" y="66"/>
                  </a:cubicBezTo>
                  <a:cubicBezTo>
                    <a:pt x="124" y="33"/>
                    <a:pt x="98" y="6"/>
                    <a:pt x="6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06" name="Freeform 127">
              <a:extLst/>
            </p:cNvPr>
            <p:cNvSpPr>
              <a:spLocks noEditPoints="1"/>
            </p:cNvSpPr>
            <p:nvPr/>
          </p:nvSpPr>
          <p:spPr bwMode="auto">
            <a:xfrm>
              <a:off x="9483726" y="3011488"/>
              <a:ext cx="155575" cy="155575"/>
            </a:xfrm>
            <a:custGeom>
              <a:avLst/>
              <a:gdLst>
                <a:gd name="T0" fmla="*/ 25 w 50"/>
                <a:gd name="T1" fmla="*/ 50 h 50"/>
                <a:gd name="T2" fmla="*/ 0 w 50"/>
                <a:gd name="T3" fmla="*/ 25 h 50"/>
                <a:gd name="T4" fmla="*/ 25 w 50"/>
                <a:gd name="T5" fmla="*/ 0 h 50"/>
                <a:gd name="T6" fmla="*/ 50 w 50"/>
                <a:gd name="T7" fmla="*/ 25 h 50"/>
                <a:gd name="T8" fmla="*/ 25 w 50"/>
                <a:gd name="T9" fmla="*/ 50 h 50"/>
                <a:gd name="T10" fmla="*/ 25 w 50"/>
                <a:gd name="T11" fmla="*/ 6 h 50"/>
                <a:gd name="T12" fmla="*/ 7 w 50"/>
                <a:gd name="T13" fmla="*/ 25 h 50"/>
                <a:gd name="T14" fmla="*/ 25 w 50"/>
                <a:gd name="T15" fmla="*/ 44 h 50"/>
                <a:gd name="T16" fmla="*/ 44 w 50"/>
                <a:gd name="T17" fmla="*/ 25 h 50"/>
                <a:gd name="T18" fmla="*/ 25 w 50"/>
                <a:gd name="T19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50"/>
                  </a:moveTo>
                  <a:cubicBezTo>
                    <a:pt x="11" y="50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5"/>
                  </a:cubicBezTo>
                  <a:cubicBezTo>
                    <a:pt x="50" y="39"/>
                    <a:pt x="39" y="50"/>
                    <a:pt x="25" y="50"/>
                  </a:cubicBezTo>
                  <a:close/>
                  <a:moveTo>
                    <a:pt x="25" y="6"/>
                  </a:moveTo>
                  <a:cubicBezTo>
                    <a:pt x="15" y="6"/>
                    <a:pt x="7" y="15"/>
                    <a:pt x="7" y="25"/>
                  </a:cubicBezTo>
                  <a:cubicBezTo>
                    <a:pt x="7" y="35"/>
                    <a:pt x="15" y="44"/>
                    <a:pt x="25" y="44"/>
                  </a:cubicBezTo>
                  <a:cubicBezTo>
                    <a:pt x="35" y="44"/>
                    <a:pt x="44" y="35"/>
                    <a:pt x="44" y="25"/>
                  </a:cubicBezTo>
                  <a:cubicBezTo>
                    <a:pt x="44" y="15"/>
                    <a:pt x="35" y="6"/>
                    <a:pt x="25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107" name="Groupe 1106">
            <a:extLst/>
          </p:cNvPr>
          <p:cNvGrpSpPr/>
          <p:nvPr/>
        </p:nvGrpSpPr>
        <p:grpSpPr>
          <a:xfrm>
            <a:off x="6490390" y="5711666"/>
            <a:ext cx="325271" cy="329090"/>
            <a:chOff x="8764588" y="4932363"/>
            <a:chExt cx="811213" cy="820738"/>
          </a:xfrm>
          <a:solidFill>
            <a:srgbClr val="DB0029"/>
          </a:solidFill>
        </p:grpSpPr>
        <p:sp>
          <p:nvSpPr>
            <p:cNvPr id="1108" name="Freeform 7">
              <a:extLst/>
            </p:cNvPr>
            <p:cNvSpPr>
              <a:spLocks noEditPoints="1"/>
            </p:cNvSpPr>
            <p:nvPr/>
          </p:nvSpPr>
          <p:spPr bwMode="auto">
            <a:xfrm>
              <a:off x="9010651" y="4932363"/>
              <a:ext cx="327025" cy="227013"/>
            </a:xfrm>
            <a:custGeom>
              <a:avLst/>
              <a:gdLst>
                <a:gd name="T0" fmla="*/ 77 w 77"/>
                <a:gd name="T1" fmla="*/ 53 h 53"/>
                <a:gd name="T2" fmla="*/ 0 w 77"/>
                <a:gd name="T3" fmla="*/ 53 h 53"/>
                <a:gd name="T4" fmla="*/ 1 w 77"/>
                <a:gd name="T5" fmla="*/ 49 h 53"/>
                <a:gd name="T6" fmla="*/ 23 w 77"/>
                <a:gd name="T7" fmla="*/ 3 h 53"/>
                <a:gd name="T8" fmla="*/ 24 w 77"/>
                <a:gd name="T9" fmla="*/ 1 h 53"/>
                <a:gd name="T10" fmla="*/ 25 w 77"/>
                <a:gd name="T11" fmla="*/ 1 h 53"/>
                <a:gd name="T12" fmla="*/ 54 w 77"/>
                <a:gd name="T13" fmla="*/ 2 h 53"/>
                <a:gd name="T14" fmla="*/ 55 w 77"/>
                <a:gd name="T15" fmla="*/ 2 h 53"/>
                <a:gd name="T16" fmla="*/ 56 w 77"/>
                <a:gd name="T17" fmla="*/ 3 h 53"/>
                <a:gd name="T18" fmla="*/ 76 w 77"/>
                <a:gd name="T19" fmla="*/ 49 h 53"/>
                <a:gd name="T20" fmla="*/ 77 w 77"/>
                <a:gd name="T21" fmla="*/ 53 h 53"/>
                <a:gd name="T22" fmla="*/ 9 w 77"/>
                <a:gd name="T23" fmla="*/ 47 h 53"/>
                <a:gd name="T24" fmla="*/ 68 w 77"/>
                <a:gd name="T25" fmla="*/ 47 h 53"/>
                <a:gd name="T26" fmla="*/ 51 w 77"/>
                <a:gd name="T27" fmla="*/ 8 h 53"/>
                <a:gd name="T28" fmla="*/ 27 w 77"/>
                <a:gd name="T29" fmla="*/ 7 h 53"/>
                <a:gd name="T30" fmla="*/ 9 w 77"/>
                <a:gd name="T31" fmla="*/ 4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7" h="53">
                  <a:moveTo>
                    <a:pt x="77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6" y="33"/>
                    <a:pt x="13" y="17"/>
                    <a:pt x="23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35" y="0"/>
                    <a:pt x="44" y="0"/>
                    <a:pt x="54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4"/>
                    <a:pt x="68" y="21"/>
                    <a:pt x="76" y="49"/>
                  </a:cubicBezTo>
                  <a:lnTo>
                    <a:pt x="77" y="53"/>
                  </a:lnTo>
                  <a:close/>
                  <a:moveTo>
                    <a:pt x="9" y="47"/>
                  </a:moveTo>
                  <a:cubicBezTo>
                    <a:pt x="68" y="47"/>
                    <a:pt x="68" y="47"/>
                    <a:pt x="68" y="47"/>
                  </a:cubicBezTo>
                  <a:cubicBezTo>
                    <a:pt x="62" y="26"/>
                    <a:pt x="54" y="12"/>
                    <a:pt x="51" y="8"/>
                  </a:cubicBezTo>
                  <a:cubicBezTo>
                    <a:pt x="43" y="7"/>
                    <a:pt x="36" y="7"/>
                    <a:pt x="27" y="7"/>
                  </a:cubicBezTo>
                  <a:cubicBezTo>
                    <a:pt x="19" y="20"/>
                    <a:pt x="13" y="33"/>
                    <a:pt x="9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09" name="Freeform 8">
              <a:extLst/>
            </p:cNvPr>
            <p:cNvSpPr>
              <a:spLocks noEditPoints="1"/>
            </p:cNvSpPr>
            <p:nvPr/>
          </p:nvSpPr>
          <p:spPr bwMode="auto">
            <a:xfrm>
              <a:off x="8985251" y="5133976"/>
              <a:ext cx="374650" cy="236538"/>
            </a:xfrm>
            <a:custGeom>
              <a:avLst/>
              <a:gdLst>
                <a:gd name="T0" fmla="*/ 88 w 88"/>
                <a:gd name="T1" fmla="*/ 55 h 55"/>
                <a:gd name="T2" fmla="*/ 1 w 88"/>
                <a:gd name="T3" fmla="*/ 55 h 55"/>
                <a:gd name="T4" fmla="*/ 1 w 88"/>
                <a:gd name="T5" fmla="*/ 51 h 55"/>
                <a:gd name="T6" fmla="*/ 7 w 88"/>
                <a:gd name="T7" fmla="*/ 2 h 55"/>
                <a:gd name="T8" fmla="*/ 8 w 88"/>
                <a:gd name="T9" fmla="*/ 0 h 55"/>
                <a:gd name="T10" fmla="*/ 81 w 88"/>
                <a:gd name="T11" fmla="*/ 0 h 55"/>
                <a:gd name="T12" fmla="*/ 82 w 88"/>
                <a:gd name="T13" fmla="*/ 2 h 55"/>
                <a:gd name="T14" fmla="*/ 88 w 88"/>
                <a:gd name="T15" fmla="*/ 51 h 55"/>
                <a:gd name="T16" fmla="*/ 88 w 88"/>
                <a:gd name="T17" fmla="*/ 55 h 55"/>
                <a:gd name="T18" fmla="*/ 7 w 88"/>
                <a:gd name="T19" fmla="*/ 48 h 55"/>
                <a:gd name="T20" fmla="*/ 82 w 88"/>
                <a:gd name="T21" fmla="*/ 48 h 55"/>
                <a:gd name="T22" fmla="*/ 76 w 88"/>
                <a:gd name="T23" fmla="*/ 6 h 55"/>
                <a:gd name="T24" fmla="*/ 13 w 88"/>
                <a:gd name="T25" fmla="*/ 6 h 55"/>
                <a:gd name="T26" fmla="*/ 7 w 88"/>
                <a:gd name="T27" fmla="*/ 4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55">
                  <a:moveTo>
                    <a:pt x="88" y="55"/>
                  </a:moveTo>
                  <a:cubicBezTo>
                    <a:pt x="1" y="55"/>
                    <a:pt x="1" y="55"/>
                    <a:pt x="1" y="55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35"/>
                    <a:pt x="3" y="18"/>
                    <a:pt x="7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6" y="18"/>
                    <a:pt x="88" y="35"/>
                    <a:pt x="88" y="51"/>
                  </a:cubicBezTo>
                  <a:lnTo>
                    <a:pt x="88" y="55"/>
                  </a:lnTo>
                  <a:close/>
                  <a:moveTo>
                    <a:pt x="7" y="48"/>
                  </a:moveTo>
                  <a:cubicBezTo>
                    <a:pt x="82" y="48"/>
                    <a:pt x="82" y="48"/>
                    <a:pt x="82" y="48"/>
                  </a:cubicBezTo>
                  <a:cubicBezTo>
                    <a:pt x="81" y="34"/>
                    <a:pt x="80" y="20"/>
                    <a:pt x="76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9" y="20"/>
                    <a:pt x="7" y="34"/>
                    <a:pt x="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10" name="Freeform 9">
              <a:extLst/>
            </p:cNvPr>
            <p:cNvSpPr>
              <a:spLocks noEditPoints="1"/>
            </p:cNvSpPr>
            <p:nvPr/>
          </p:nvSpPr>
          <p:spPr bwMode="auto">
            <a:xfrm>
              <a:off x="8990013" y="5340351"/>
              <a:ext cx="369888" cy="236538"/>
            </a:xfrm>
            <a:custGeom>
              <a:avLst/>
              <a:gdLst>
                <a:gd name="T0" fmla="*/ 78 w 87"/>
                <a:gd name="T1" fmla="*/ 55 h 55"/>
                <a:gd name="T2" fmla="*/ 8 w 87"/>
                <a:gd name="T3" fmla="*/ 55 h 55"/>
                <a:gd name="T4" fmla="*/ 8 w 87"/>
                <a:gd name="T5" fmla="*/ 52 h 55"/>
                <a:gd name="T6" fmla="*/ 0 w 87"/>
                <a:gd name="T7" fmla="*/ 3 h 55"/>
                <a:gd name="T8" fmla="*/ 0 w 87"/>
                <a:gd name="T9" fmla="*/ 0 h 55"/>
                <a:gd name="T10" fmla="*/ 87 w 87"/>
                <a:gd name="T11" fmla="*/ 0 h 55"/>
                <a:gd name="T12" fmla="*/ 87 w 87"/>
                <a:gd name="T13" fmla="*/ 3 h 55"/>
                <a:gd name="T14" fmla="*/ 79 w 87"/>
                <a:gd name="T15" fmla="*/ 52 h 55"/>
                <a:gd name="T16" fmla="*/ 78 w 87"/>
                <a:gd name="T17" fmla="*/ 55 h 55"/>
                <a:gd name="T18" fmla="*/ 13 w 87"/>
                <a:gd name="T19" fmla="*/ 48 h 55"/>
                <a:gd name="T20" fmla="*/ 74 w 87"/>
                <a:gd name="T21" fmla="*/ 48 h 55"/>
                <a:gd name="T22" fmla="*/ 80 w 87"/>
                <a:gd name="T23" fmla="*/ 7 h 55"/>
                <a:gd name="T24" fmla="*/ 6 w 87"/>
                <a:gd name="T25" fmla="*/ 7 h 55"/>
                <a:gd name="T26" fmla="*/ 13 w 87"/>
                <a:gd name="T27" fmla="*/ 4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55">
                  <a:moveTo>
                    <a:pt x="78" y="55"/>
                  </a:moveTo>
                  <a:cubicBezTo>
                    <a:pt x="8" y="55"/>
                    <a:pt x="8" y="55"/>
                    <a:pt x="8" y="55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3" y="36"/>
                    <a:pt x="0" y="20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20"/>
                    <a:pt x="84" y="36"/>
                    <a:pt x="79" y="52"/>
                  </a:cubicBezTo>
                  <a:lnTo>
                    <a:pt x="78" y="55"/>
                  </a:lnTo>
                  <a:close/>
                  <a:moveTo>
                    <a:pt x="13" y="48"/>
                  </a:moveTo>
                  <a:cubicBezTo>
                    <a:pt x="74" y="48"/>
                    <a:pt x="74" y="48"/>
                    <a:pt x="74" y="48"/>
                  </a:cubicBezTo>
                  <a:cubicBezTo>
                    <a:pt x="78" y="35"/>
                    <a:pt x="80" y="21"/>
                    <a:pt x="80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20"/>
                    <a:pt x="9" y="35"/>
                    <a:pt x="1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11" name="Freeform 10">
              <a:extLst/>
            </p:cNvPr>
            <p:cNvSpPr>
              <a:spLocks noEditPoints="1"/>
            </p:cNvSpPr>
            <p:nvPr/>
          </p:nvSpPr>
          <p:spPr bwMode="auto">
            <a:xfrm>
              <a:off x="8807451" y="4932363"/>
              <a:ext cx="339725" cy="227013"/>
            </a:xfrm>
            <a:custGeom>
              <a:avLst/>
              <a:gdLst>
                <a:gd name="T0" fmla="*/ 55 w 80"/>
                <a:gd name="T1" fmla="*/ 53 h 53"/>
                <a:gd name="T2" fmla="*/ 0 w 80"/>
                <a:gd name="T3" fmla="*/ 53 h 53"/>
                <a:gd name="T4" fmla="*/ 3 w 80"/>
                <a:gd name="T5" fmla="*/ 49 h 53"/>
                <a:gd name="T6" fmla="*/ 73 w 80"/>
                <a:gd name="T7" fmla="*/ 1 h 53"/>
                <a:gd name="T8" fmla="*/ 80 w 80"/>
                <a:gd name="T9" fmla="*/ 0 h 53"/>
                <a:gd name="T10" fmla="*/ 76 w 80"/>
                <a:gd name="T11" fmla="*/ 6 h 53"/>
                <a:gd name="T12" fmla="*/ 55 w 80"/>
                <a:gd name="T13" fmla="*/ 51 h 53"/>
                <a:gd name="T14" fmla="*/ 55 w 80"/>
                <a:gd name="T15" fmla="*/ 53 h 53"/>
                <a:gd name="T16" fmla="*/ 11 w 80"/>
                <a:gd name="T17" fmla="*/ 47 h 53"/>
                <a:gd name="T18" fmla="*/ 50 w 80"/>
                <a:gd name="T19" fmla="*/ 47 h 53"/>
                <a:gd name="T20" fmla="*/ 67 w 80"/>
                <a:gd name="T21" fmla="*/ 9 h 53"/>
                <a:gd name="T22" fmla="*/ 11 w 80"/>
                <a:gd name="T23" fmla="*/ 4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53">
                  <a:moveTo>
                    <a:pt x="55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17" y="23"/>
                    <a:pt x="44" y="5"/>
                    <a:pt x="73" y="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67" y="20"/>
                    <a:pt x="60" y="36"/>
                    <a:pt x="55" y="51"/>
                  </a:cubicBezTo>
                  <a:lnTo>
                    <a:pt x="55" y="53"/>
                  </a:lnTo>
                  <a:close/>
                  <a:moveTo>
                    <a:pt x="11" y="47"/>
                  </a:moveTo>
                  <a:cubicBezTo>
                    <a:pt x="50" y="47"/>
                    <a:pt x="50" y="47"/>
                    <a:pt x="50" y="47"/>
                  </a:cubicBezTo>
                  <a:cubicBezTo>
                    <a:pt x="54" y="34"/>
                    <a:pt x="60" y="21"/>
                    <a:pt x="67" y="9"/>
                  </a:cubicBezTo>
                  <a:cubicBezTo>
                    <a:pt x="44" y="14"/>
                    <a:pt x="24" y="27"/>
                    <a:pt x="11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12" name="Freeform 11">
              <a:extLst/>
            </p:cNvPr>
            <p:cNvSpPr>
              <a:spLocks noEditPoints="1"/>
            </p:cNvSpPr>
            <p:nvPr/>
          </p:nvSpPr>
          <p:spPr bwMode="auto">
            <a:xfrm>
              <a:off x="9205913" y="4935538"/>
              <a:ext cx="327025" cy="223838"/>
            </a:xfrm>
            <a:custGeom>
              <a:avLst/>
              <a:gdLst>
                <a:gd name="T0" fmla="*/ 77 w 77"/>
                <a:gd name="T1" fmla="*/ 52 h 52"/>
                <a:gd name="T2" fmla="*/ 24 w 77"/>
                <a:gd name="T3" fmla="*/ 52 h 52"/>
                <a:gd name="T4" fmla="*/ 23 w 77"/>
                <a:gd name="T5" fmla="*/ 50 h 52"/>
                <a:gd name="T6" fmla="*/ 5 w 77"/>
                <a:gd name="T7" fmla="*/ 6 h 52"/>
                <a:gd name="T8" fmla="*/ 0 w 77"/>
                <a:gd name="T9" fmla="*/ 0 h 52"/>
                <a:gd name="T10" fmla="*/ 8 w 77"/>
                <a:gd name="T11" fmla="*/ 1 h 52"/>
                <a:gd name="T12" fmla="*/ 74 w 77"/>
                <a:gd name="T13" fmla="*/ 48 h 52"/>
                <a:gd name="T14" fmla="*/ 77 w 77"/>
                <a:gd name="T15" fmla="*/ 52 h 52"/>
                <a:gd name="T16" fmla="*/ 29 w 77"/>
                <a:gd name="T17" fmla="*/ 46 h 52"/>
                <a:gd name="T18" fmla="*/ 66 w 77"/>
                <a:gd name="T19" fmla="*/ 46 h 52"/>
                <a:gd name="T20" fmla="*/ 14 w 77"/>
                <a:gd name="T21" fmla="*/ 9 h 52"/>
                <a:gd name="T22" fmla="*/ 29 w 77"/>
                <a:gd name="T23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52">
                  <a:moveTo>
                    <a:pt x="77" y="52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16" y="23"/>
                    <a:pt x="5" y="7"/>
                    <a:pt x="5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36" y="6"/>
                    <a:pt x="60" y="23"/>
                    <a:pt x="74" y="48"/>
                  </a:cubicBezTo>
                  <a:lnTo>
                    <a:pt x="77" y="52"/>
                  </a:lnTo>
                  <a:close/>
                  <a:moveTo>
                    <a:pt x="29" y="46"/>
                  </a:moveTo>
                  <a:cubicBezTo>
                    <a:pt x="66" y="46"/>
                    <a:pt x="66" y="46"/>
                    <a:pt x="66" y="46"/>
                  </a:cubicBezTo>
                  <a:cubicBezTo>
                    <a:pt x="53" y="28"/>
                    <a:pt x="35" y="14"/>
                    <a:pt x="14" y="9"/>
                  </a:cubicBezTo>
                  <a:cubicBezTo>
                    <a:pt x="18" y="16"/>
                    <a:pt x="24" y="29"/>
                    <a:pt x="29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13" name="Freeform 12">
              <a:extLst/>
            </p:cNvPr>
            <p:cNvSpPr>
              <a:spLocks noEditPoints="1"/>
            </p:cNvSpPr>
            <p:nvPr/>
          </p:nvSpPr>
          <p:spPr bwMode="auto">
            <a:xfrm>
              <a:off x="9210676" y="5340351"/>
              <a:ext cx="365125" cy="412750"/>
            </a:xfrm>
            <a:custGeom>
              <a:avLst/>
              <a:gdLst>
                <a:gd name="T0" fmla="*/ 0 w 86"/>
                <a:gd name="T1" fmla="*/ 96 h 96"/>
                <a:gd name="T2" fmla="*/ 4 w 86"/>
                <a:gd name="T3" fmla="*/ 90 h 96"/>
                <a:gd name="T4" fmla="*/ 21 w 86"/>
                <a:gd name="T5" fmla="*/ 51 h 96"/>
                <a:gd name="T6" fmla="*/ 21 w 86"/>
                <a:gd name="T7" fmla="*/ 51 h 96"/>
                <a:gd name="T8" fmla="*/ 29 w 86"/>
                <a:gd name="T9" fmla="*/ 3 h 96"/>
                <a:gd name="T10" fmla="*/ 29 w 86"/>
                <a:gd name="T11" fmla="*/ 0 h 96"/>
                <a:gd name="T12" fmla="*/ 86 w 86"/>
                <a:gd name="T13" fmla="*/ 0 h 96"/>
                <a:gd name="T14" fmla="*/ 85 w 86"/>
                <a:gd name="T15" fmla="*/ 3 h 96"/>
                <a:gd name="T16" fmla="*/ 7 w 86"/>
                <a:gd name="T17" fmla="*/ 94 h 96"/>
                <a:gd name="T18" fmla="*/ 0 w 86"/>
                <a:gd name="T19" fmla="*/ 96 h 96"/>
                <a:gd name="T20" fmla="*/ 26 w 86"/>
                <a:gd name="T21" fmla="*/ 55 h 96"/>
                <a:gd name="T22" fmla="*/ 13 w 86"/>
                <a:gd name="T23" fmla="*/ 87 h 96"/>
                <a:gd name="T24" fmla="*/ 61 w 86"/>
                <a:gd name="T25" fmla="*/ 55 h 96"/>
                <a:gd name="T26" fmla="*/ 26 w 86"/>
                <a:gd name="T27" fmla="*/ 55 h 96"/>
                <a:gd name="T28" fmla="*/ 28 w 86"/>
                <a:gd name="T29" fmla="*/ 48 h 96"/>
                <a:gd name="T30" fmla="*/ 65 w 86"/>
                <a:gd name="T31" fmla="*/ 48 h 96"/>
                <a:gd name="T32" fmla="*/ 79 w 86"/>
                <a:gd name="T33" fmla="*/ 7 h 96"/>
                <a:gd name="T34" fmla="*/ 35 w 86"/>
                <a:gd name="T35" fmla="*/ 7 h 96"/>
                <a:gd name="T36" fmla="*/ 28 w 86"/>
                <a:gd name="T37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96">
                  <a:moveTo>
                    <a:pt x="0" y="96"/>
                  </a:moveTo>
                  <a:cubicBezTo>
                    <a:pt x="4" y="90"/>
                    <a:pt x="4" y="90"/>
                    <a:pt x="4" y="90"/>
                  </a:cubicBezTo>
                  <a:cubicBezTo>
                    <a:pt x="11" y="77"/>
                    <a:pt x="17" y="64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6" y="35"/>
                    <a:pt x="28" y="19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4" y="48"/>
                    <a:pt x="51" y="87"/>
                    <a:pt x="7" y="94"/>
                  </a:cubicBezTo>
                  <a:lnTo>
                    <a:pt x="0" y="96"/>
                  </a:lnTo>
                  <a:close/>
                  <a:moveTo>
                    <a:pt x="26" y="55"/>
                  </a:moveTo>
                  <a:cubicBezTo>
                    <a:pt x="23" y="66"/>
                    <a:pt x="18" y="76"/>
                    <a:pt x="13" y="87"/>
                  </a:cubicBezTo>
                  <a:cubicBezTo>
                    <a:pt x="32" y="82"/>
                    <a:pt x="49" y="70"/>
                    <a:pt x="61" y="55"/>
                  </a:cubicBezTo>
                  <a:lnTo>
                    <a:pt x="26" y="55"/>
                  </a:lnTo>
                  <a:close/>
                  <a:moveTo>
                    <a:pt x="28" y="48"/>
                  </a:moveTo>
                  <a:cubicBezTo>
                    <a:pt x="65" y="48"/>
                    <a:pt x="65" y="48"/>
                    <a:pt x="65" y="48"/>
                  </a:cubicBezTo>
                  <a:cubicBezTo>
                    <a:pt x="73" y="36"/>
                    <a:pt x="78" y="22"/>
                    <a:pt x="79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21"/>
                    <a:pt x="32" y="35"/>
                    <a:pt x="28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14" name="Freeform 13">
              <a:extLst/>
            </p:cNvPr>
            <p:cNvSpPr>
              <a:spLocks noEditPoints="1"/>
            </p:cNvSpPr>
            <p:nvPr/>
          </p:nvSpPr>
          <p:spPr bwMode="auto">
            <a:xfrm>
              <a:off x="9299576" y="5133976"/>
              <a:ext cx="276225" cy="236538"/>
            </a:xfrm>
            <a:custGeom>
              <a:avLst/>
              <a:gdLst>
                <a:gd name="T0" fmla="*/ 64 w 65"/>
                <a:gd name="T1" fmla="*/ 55 h 55"/>
                <a:gd name="T2" fmla="*/ 8 w 65"/>
                <a:gd name="T3" fmla="*/ 55 h 55"/>
                <a:gd name="T4" fmla="*/ 8 w 65"/>
                <a:gd name="T5" fmla="*/ 51 h 55"/>
                <a:gd name="T6" fmla="*/ 1 w 65"/>
                <a:gd name="T7" fmla="*/ 4 h 55"/>
                <a:gd name="T8" fmla="*/ 0 w 65"/>
                <a:gd name="T9" fmla="*/ 0 h 55"/>
                <a:gd name="T10" fmla="*/ 51 w 65"/>
                <a:gd name="T11" fmla="*/ 0 h 55"/>
                <a:gd name="T12" fmla="*/ 52 w 65"/>
                <a:gd name="T13" fmla="*/ 2 h 55"/>
                <a:gd name="T14" fmla="*/ 65 w 65"/>
                <a:gd name="T15" fmla="*/ 49 h 55"/>
                <a:gd name="T16" fmla="*/ 64 w 65"/>
                <a:gd name="T17" fmla="*/ 51 h 55"/>
                <a:gd name="T18" fmla="*/ 64 w 65"/>
                <a:gd name="T19" fmla="*/ 55 h 55"/>
                <a:gd name="T20" fmla="*/ 14 w 65"/>
                <a:gd name="T21" fmla="*/ 48 h 55"/>
                <a:gd name="T22" fmla="*/ 58 w 65"/>
                <a:gd name="T23" fmla="*/ 48 h 55"/>
                <a:gd name="T24" fmla="*/ 47 w 65"/>
                <a:gd name="T25" fmla="*/ 6 h 55"/>
                <a:gd name="T26" fmla="*/ 9 w 65"/>
                <a:gd name="T27" fmla="*/ 6 h 55"/>
                <a:gd name="T28" fmla="*/ 14 w 65"/>
                <a:gd name="T29" fmla="*/ 4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55">
                  <a:moveTo>
                    <a:pt x="64" y="55"/>
                  </a:moveTo>
                  <a:cubicBezTo>
                    <a:pt x="8" y="55"/>
                    <a:pt x="8" y="55"/>
                    <a:pt x="8" y="55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36"/>
                    <a:pt x="6" y="20"/>
                    <a:pt x="1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60" y="16"/>
                    <a:pt x="65" y="32"/>
                    <a:pt x="65" y="49"/>
                  </a:cubicBezTo>
                  <a:cubicBezTo>
                    <a:pt x="65" y="49"/>
                    <a:pt x="65" y="50"/>
                    <a:pt x="64" y="51"/>
                  </a:cubicBezTo>
                  <a:lnTo>
                    <a:pt x="64" y="55"/>
                  </a:lnTo>
                  <a:close/>
                  <a:moveTo>
                    <a:pt x="14" y="48"/>
                  </a:moveTo>
                  <a:cubicBezTo>
                    <a:pt x="58" y="48"/>
                    <a:pt x="58" y="48"/>
                    <a:pt x="58" y="48"/>
                  </a:cubicBezTo>
                  <a:cubicBezTo>
                    <a:pt x="58" y="34"/>
                    <a:pt x="54" y="19"/>
                    <a:pt x="47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20"/>
                    <a:pt x="14" y="34"/>
                    <a:pt x="14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15" name="Freeform 14">
              <a:extLst/>
            </p:cNvPr>
            <p:cNvSpPr>
              <a:spLocks noEditPoints="1"/>
            </p:cNvSpPr>
            <p:nvPr/>
          </p:nvSpPr>
          <p:spPr bwMode="auto">
            <a:xfrm>
              <a:off x="8764588" y="5133976"/>
              <a:ext cx="285750" cy="236538"/>
            </a:xfrm>
            <a:custGeom>
              <a:avLst/>
              <a:gdLst>
                <a:gd name="T0" fmla="*/ 59 w 67"/>
                <a:gd name="T1" fmla="*/ 55 h 55"/>
                <a:gd name="T2" fmla="*/ 0 w 67"/>
                <a:gd name="T3" fmla="*/ 55 h 55"/>
                <a:gd name="T4" fmla="*/ 0 w 67"/>
                <a:gd name="T5" fmla="*/ 51 h 55"/>
                <a:gd name="T6" fmla="*/ 0 w 67"/>
                <a:gd name="T7" fmla="*/ 49 h 55"/>
                <a:gd name="T8" fmla="*/ 13 w 67"/>
                <a:gd name="T9" fmla="*/ 2 h 55"/>
                <a:gd name="T10" fmla="*/ 14 w 67"/>
                <a:gd name="T11" fmla="*/ 0 h 55"/>
                <a:gd name="T12" fmla="*/ 67 w 67"/>
                <a:gd name="T13" fmla="*/ 0 h 55"/>
                <a:gd name="T14" fmla="*/ 65 w 67"/>
                <a:gd name="T15" fmla="*/ 4 h 55"/>
                <a:gd name="T16" fmla="*/ 59 w 67"/>
                <a:gd name="T17" fmla="*/ 51 h 55"/>
                <a:gd name="T18" fmla="*/ 59 w 67"/>
                <a:gd name="T19" fmla="*/ 55 h 55"/>
                <a:gd name="T20" fmla="*/ 7 w 67"/>
                <a:gd name="T21" fmla="*/ 48 h 55"/>
                <a:gd name="T22" fmla="*/ 53 w 67"/>
                <a:gd name="T23" fmla="*/ 48 h 55"/>
                <a:gd name="T24" fmla="*/ 58 w 67"/>
                <a:gd name="T25" fmla="*/ 6 h 55"/>
                <a:gd name="T26" fmla="*/ 17 w 67"/>
                <a:gd name="T27" fmla="*/ 6 h 55"/>
                <a:gd name="T28" fmla="*/ 7 w 67"/>
                <a:gd name="T29" fmla="*/ 4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55">
                  <a:moveTo>
                    <a:pt x="59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0"/>
                    <a:pt x="0" y="49"/>
                    <a:pt x="0" y="49"/>
                  </a:cubicBezTo>
                  <a:cubicBezTo>
                    <a:pt x="0" y="32"/>
                    <a:pt x="4" y="16"/>
                    <a:pt x="13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1" y="19"/>
                    <a:pt x="59" y="35"/>
                    <a:pt x="59" y="51"/>
                  </a:cubicBezTo>
                  <a:lnTo>
                    <a:pt x="59" y="55"/>
                  </a:lnTo>
                  <a:close/>
                  <a:moveTo>
                    <a:pt x="7" y="48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53" y="34"/>
                    <a:pt x="55" y="20"/>
                    <a:pt x="5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0" y="19"/>
                    <a:pt x="7" y="34"/>
                    <a:pt x="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16" name="Freeform 15">
              <a:extLst/>
            </p:cNvPr>
            <p:cNvSpPr>
              <a:spLocks noEditPoints="1"/>
            </p:cNvSpPr>
            <p:nvPr/>
          </p:nvSpPr>
          <p:spPr bwMode="auto">
            <a:xfrm>
              <a:off x="9015413" y="5546726"/>
              <a:ext cx="314325" cy="206375"/>
            </a:xfrm>
            <a:custGeom>
              <a:avLst/>
              <a:gdLst>
                <a:gd name="T0" fmla="*/ 36 w 74"/>
                <a:gd name="T1" fmla="*/ 48 h 48"/>
                <a:gd name="T2" fmla="*/ 22 w 74"/>
                <a:gd name="T3" fmla="*/ 47 h 48"/>
                <a:gd name="T4" fmla="*/ 20 w 74"/>
                <a:gd name="T5" fmla="*/ 47 h 48"/>
                <a:gd name="T6" fmla="*/ 20 w 74"/>
                <a:gd name="T7" fmla="*/ 45 h 48"/>
                <a:gd name="T8" fmla="*/ 2 w 74"/>
                <a:gd name="T9" fmla="*/ 4 h 48"/>
                <a:gd name="T10" fmla="*/ 0 w 74"/>
                <a:gd name="T11" fmla="*/ 0 h 48"/>
                <a:gd name="T12" fmla="*/ 74 w 74"/>
                <a:gd name="T13" fmla="*/ 0 h 48"/>
                <a:gd name="T14" fmla="*/ 73 w 74"/>
                <a:gd name="T15" fmla="*/ 4 h 48"/>
                <a:gd name="T16" fmla="*/ 55 w 74"/>
                <a:gd name="T17" fmla="*/ 45 h 48"/>
                <a:gd name="T18" fmla="*/ 54 w 74"/>
                <a:gd name="T19" fmla="*/ 46 h 48"/>
                <a:gd name="T20" fmla="*/ 53 w 74"/>
                <a:gd name="T21" fmla="*/ 46 h 48"/>
                <a:gd name="T22" fmla="*/ 36 w 74"/>
                <a:gd name="T23" fmla="*/ 48 h 48"/>
                <a:gd name="T24" fmla="*/ 24 w 74"/>
                <a:gd name="T25" fmla="*/ 41 h 48"/>
                <a:gd name="T26" fmla="*/ 50 w 74"/>
                <a:gd name="T27" fmla="*/ 40 h 48"/>
                <a:gd name="T28" fmla="*/ 66 w 74"/>
                <a:gd name="T29" fmla="*/ 7 h 48"/>
                <a:gd name="T30" fmla="*/ 9 w 74"/>
                <a:gd name="T31" fmla="*/ 7 h 48"/>
                <a:gd name="T32" fmla="*/ 24 w 74"/>
                <a:gd name="T33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48">
                  <a:moveTo>
                    <a:pt x="36" y="48"/>
                  </a:moveTo>
                  <a:cubicBezTo>
                    <a:pt x="31" y="48"/>
                    <a:pt x="27" y="47"/>
                    <a:pt x="22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5"/>
                    <a:pt x="9" y="30"/>
                    <a:pt x="2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69" y="18"/>
                    <a:pt x="63" y="32"/>
                    <a:pt x="55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47" y="47"/>
                    <a:pt x="42" y="48"/>
                    <a:pt x="36" y="48"/>
                  </a:cubicBezTo>
                  <a:close/>
                  <a:moveTo>
                    <a:pt x="24" y="41"/>
                  </a:moveTo>
                  <a:cubicBezTo>
                    <a:pt x="33" y="42"/>
                    <a:pt x="41" y="42"/>
                    <a:pt x="50" y="40"/>
                  </a:cubicBezTo>
                  <a:cubicBezTo>
                    <a:pt x="57" y="30"/>
                    <a:pt x="62" y="18"/>
                    <a:pt x="66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5" y="25"/>
                    <a:pt x="22" y="37"/>
                    <a:pt x="24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17" name="Freeform 16">
              <a:extLst/>
            </p:cNvPr>
            <p:cNvSpPr>
              <a:spLocks noEditPoints="1"/>
            </p:cNvSpPr>
            <p:nvPr/>
          </p:nvSpPr>
          <p:spPr bwMode="auto">
            <a:xfrm>
              <a:off x="8764588" y="5340351"/>
              <a:ext cx="374650" cy="412750"/>
            </a:xfrm>
            <a:custGeom>
              <a:avLst/>
              <a:gdLst>
                <a:gd name="T0" fmla="*/ 88 w 88"/>
                <a:gd name="T1" fmla="*/ 96 h 96"/>
                <a:gd name="T2" fmla="*/ 81 w 88"/>
                <a:gd name="T3" fmla="*/ 95 h 96"/>
                <a:gd name="T4" fmla="*/ 0 w 88"/>
                <a:gd name="T5" fmla="*/ 3 h 96"/>
                <a:gd name="T6" fmla="*/ 0 w 88"/>
                <a:gd name="T7" fmla="*/ 0 h 96"/>
                <a:gd name="T8" fmla="*/ 59 w 88"/>
                <a:gd name="T9" fmla="*/ 0 h 96"/>
                <a:gd name="T10" fmla="*/ 59 w 88"/>
                <a:gd name="T11" fmla="*/ 3 h 96"/>
                <a:gd name="T12" fmla="*/ 67 w 88"/>
                <a:gd name="T13" fmla="*/ 51 h 96"/>
                <a:gd name="T14" fmla="*/ 67 w 88"/>
                <a:gd name="T15" fmla="*/ 51 h 96"/>
                <a:gd name="T16" fmla="*/ 84 w 88"/>
                <a:gd name="T17" fmla="*/ 90 h 96"/>
                <a:gd name="T18" fmla="*/ 88 w 88"/>
                <a:gd name="T19" fmla="*/ 96 h 96"/>
                <a:gd name="T20" fmla="*/ 25 w 88"/>
                <a:gd name="T21" fmla="*/ 55 h 96"/>
                <a:gd name="T22" fmla="*/ 75 w 88"/>
                <a:gd name="T23" fmla="*/ 87 h 96"/>
                <a:gd name="T24" fmla="*/ 61 w 88"/>
                <a:gd name="T25" fmla="*/ 55 h 96"/>
                <a:gd name="T26" fmla="*/ 25 w 88"/>
                <a:gd name="T27" fmla="*/ 55 h 96"/>
                <a:gd name="T28" fmla="*/ 68 w 88"/>
                <a:gd name="T29" fmla="*/ 55 h 96"/>
                <a:gd name="T30" fmla="*/ 68 w 88"/>
                <a:gd name="T31" fmla="*/ 55 h 96"/>
                <a:gd name="T32" fmla="*/ 20 w 88"/>
                <a:gd name="T33" fmla="*/ 48 h 96"/>
                <a:gd name="T34" fmla="*/ 59 w 88"/>
                <a:gd name="T35" fmla="*/ 48 h 96"/>
                <a:gd name="T36" fmla="*/ 53 w 88"/>
                <a:gd name="T37" fmla="*/ 7 h 96"/>
                <a:gd name="T38" fmla="*/ 7 w 88"/>
                <a:gd name="T39" fmla="*/ 7 h 96"/>
                <a:gd name="T40" fmla="*/ 20 w 88"/>
                <a:gd name="T41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" h="96">
                  <a:moveTo>
                    <a:pt x="88" y="96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35" y="88"/>
                    <a:pt x="2" y="49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19"/>
                    <a:pt x="62" y="35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74" y="75"/>
                    <a:pt x="84" y="90"/>
                    <a:pt x="84" y="90"/>
                  </a:cubicBezTo>
                  <a:lnTo>
                    <a:pt x="88" y="96"/>
                  </a:lnTo>
                  <a:close/>
                  <a:moveTo>
                    <a:pt x="25" y="55"/>
                  </a:moveTo>
                  <a:cubicBezTo>
                    <a:pt x="37" y="71"/>
                    <a:pt x="54" y="82"/>
                    <a:pt x="75" y="87"/>
                  </a:cubicBezTo>
                  <a:cubicBezTo>
                    <a:pt x="71" y="81"/>
                    <a:pt x="66" y="69"/>
                    <a:pt x="61" y="55"/>
                  </a:cubicBezTo>
                  <a:lnTo>
                    <a:pt x="25" y="55"/>
                  </a:lnTo>
                  <a:close/>
                  <a:moveTo>
                    <a:pt x="68" y="55"/>
                  </a:moveTo>
                  <a:cubicBezTo>
                    <a:pt x="68" y="55"/>
                    <a:pt x="68" y="55"/>
                    <a:pt x="68" y="55"/>
                  </a:cubicBezTo>
                  <a:close/>
                  <a:moveTo>
                    <a:pt x="20" y="48"/>
                  </a:moveTo>
                  <a:cubicBezTo>
                    <a:pt x="59" y="48"/>
                    <a:pt x="59" y="48"/>
                    <a:pt x="59" y="48"/>
                  </a:cubicBezTo>
                  <a:cubicBezTo>
                    <a:pt x="56" y="34"/>
                    <a:pt x="53" y="20"/>
                    <a:pt x="5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22"/>
                    <a:pt x="13" y="36"/>
                    <a:pt x="2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118" name="Groupe 1117">
            <a:extLst/>
          </p:cNvPr>
          <p:cNvGrpSpPr/>
          <p:nvPr/>
        </p:nvGrpSpPr>
        <p:grpSpPr>
          <a:xfrm>
            <a:off x="9572828" y="3786131"/>
            <a:ext cx="281970" cy="320835"/>
            <a:chOff x="3508376" y="3852863"/>
            <a:chExt cx="541338" cy="615950"/>
          </a:xfrm>
          <a:solidFill>
            <a:srgbClr val="003C82"/>
          </a:solidFill>
        </p:grpSpPr>
        <p:sp>
          <p:nvSpPr>
            <p:cNvPr id="1119" name="Freeform 135">
              <a:extLst/>
            </p:cNvPr>
            <p:cNvSpPr>
              <a:spLocks/>
            </p:cNvSpPr>
            <p:nvPr/>
          </p:nvSpPr>
          <p:spPr bwMode="auto">
            <a:xfrm>
              <a:off x="3508376" y="3930650"/>
              <a:ext cx="541338" cy="538163"/>
            </a:xfrm>
            <a:custGeom>
              <a:avLst/>
              <a:gdLst>
                <a:gd name="T0" fmla="*/ 87 w 174"/>
                <a:gd name="T1" fmla="*/ 173 h 173"/>
                <a:gd name="T2" fmla="*/ 0 w 174"/>
                <a:gd name="T3" fmla="*/ 86 h 173"/>
                <a:gd name="T4" fmla="*/ 68 w 174"/>
                <a:gd name="T5" fmla="*/ 1 h 173"/>
                <a:gd name="T6" fmla="*/ 72 w 174"/>
                <a:gd name="T7" fmla="*/ 3 h 173"/>
                <a:gd name="T8" fmla="*/ 70 w 174"/>
                <a:gd name="T9" fmla="*/ 7 h 173"/>
                <a:gd name="T10" fmla="*/ 6 w 174"/>
                <a:gd name="T11" fmla="*/ 86 h 173"/>
                <a:gd name="T12" fmla="*/ 87 w 174"/>
                <a:gd name="T13" fmla="*/ 166 h 173"/>
                <a:gd name="T14" fmla="*/ 167 w 174"/>
                <a:gd name="T15" fmla="*/ 86 h 173"/>
                <a:gd name="T16" fmla="*/ 105 w 174"/>
                <a:gd name="T17" fmla="*/ 7 h 173"/>
                <a:gd name="T18" fmla="*/ 103 w 174"/>
                <a:gd name="T19" fmla="*/ 3 h 173"/>
                <a:gd name="T20" fmla="*/ 107 w 174"/>
                <a:gd name="T21" fmla="*/ 1 h 173"/>
                <a:gd name="T22" fmla="*/ 174 w 174"/>
                <a:gd name="T23" fmla="*/ 86 h 173"/>
                <a:gd name="T24" fmla="*/ 87 w 174"/>
                <a:gd name="T25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173">
                  <a:moveTo>
                    <a:pt x="87" y="173"/>
                  </a:moveTo>
                  <a:cubicBezTo>
                    <a:pt x="39" y="173"/>
                    <a:pt x="0" y="134"/>
                    <a:pt x="0" y="86"/>
                  </a:cubicBezTo>
                  <a:cubicBezTo>
                    <a:pt x="0" y="45"/>
                    <a:pt x="29" y="9"/>
                    <a:pt x="68" y="1"/>
                  </a:cubicBezTo>
                  <a:cubicBezTo>
                    <a:pt x="70" y="0"/>
                    <a:pt x="72" y="1"/>
                    <a:pt x="72" y="3"/>
                  </a:cubicBezTo>
                  <a:cubicBezTo>
                    <a:pt x="73" y="5"/>
                    <a:pt x="71" y="6"/>
                    <a:pt x="70" y="7"/>
                  </a:cubicBezTo>
                  <a:cubicBezTo>
                    <a:pt x="33" y="15"/>
                    <a:pt x="6" y="48"/>
                    <a:pt x="6" y="86"/>
                  </a:cubicBezTo>
                  <a:cubicBezTo>
                    <a:pt x="6" y="130"/>
                    <a:pt x="42" y="166"/>
                    <a:pt x="87" y="166"/>
                  </a:cubicBezTo>
                  <a:cubicBezTo>
                    <a:pt x="131" y="166"/>
                    <a:pt x="167" y="130"/>
                    <a:pt x="167" y="86"/>
                  </a:cubicBezTo>
                  <a:cubicBezTo>
                    <a:pt x="167" y="48"/>
                    <a:pt x="142" y="16"/>
                    <a:pt x="105" y="7"/>
                  </a:cubicBezTo>
                  <a:cubicBezTo>
                    <a:pt x="104" y="7"/>
                    <a:pt x="103" y="5"/>
                    <a:pt x="103" y="3"/>
                  </a:cubicBezTo>
                  <a:cubicBezTo>
                    <a:pt x="104" y="2"/>
                    <a:pt x="105" y="1"/>
                    <a:pt x="107" y="1"/>
                  </a:cubicBezTo>
                  <a:cubicBezTo>
                    <a:pt x="146" y="10"/>
                    <a:pt x="174" y="45"/>
                    <a:pt x="174" y="86"/>
                  </a:cubicBezTo>
                  <a:cubicBezTo>
                    <a:pt x="174" y="134"/>
                    <a:pt x="135" y="173"/>
                    <a:pt x="87" y="17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20" name="Freeform 136">
              <a:extLst/>
            </p:cNvPr>
            <p:cNvSpPr>
              <a:spLocks/>
            </p:cNvSpPr>
            <p:nvPr/>
          </p:nvSpPr>
          <p:spPr bwMode="auto">
            <a:xfrm>
              <a:off x="3770313" y="3852863"/>
              <a:ext cx="17463" cy="271463"/>
            </a:xfrm>
            <a:custGeom>
              <a:avLst/>
              <a:gdLst>
                <a:gd name="T0" fmla="*/ 3 w 6"/>
                <a:gd name="T1" fmla="*/ 87 h 87"/>
                <a:gd name="T2" fmla="*/ 0 w 6"/>
                <a:gd name="T3" fmla="*/ 84 h 87"/>
                <a:gd name="T4" fmla="*/ 0 w 6"/>
                <a:gd name="T5" fmla="*/ 4 h 87"/>
                <a:gd name="T6" fmla="*/ 3 w 6"/>
                <a:gd name="T7" fmla="*/ 0 h 87"/>
                <a:gd name="T8" fmla="*/ 6 w 6"/>
                <a:gd name="T9" fmla="*/ 4 h 87"/>
                <a:gd name="T10" fmla="*/ 6 w 6"/>
                <a:gd name="T11" fmla="*/ 84 h 87"/>
                <a:gd name="T12" fmla="*/ 3 w 6"/>
                <a:gd name="T1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7">
                  <a:moveTo>
                    <a:pt x="3" y="87"/>
                  </a:moveTo>
                  <a:cubicBezTo>
                    <a:pt x="1" y="87"/>
                    <a:pt x="0" y="86"/>
                    <a:pt x="0" y="8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2"/>
                    <a:pt x="6" y="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6" y="86"/>
                    <a:pt x="5" y="87"/>
                    <a:pt x="3" y="8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sp>
        <p:nvSpPr>
          <p:cNvPr id="1121" name="Freeform 137"/>
          <p:cNvSpPr>
            <a:spLocks/>
          </p:cNvSpPr>
          <p:nvPr/>
        </p:nvSpPr>
        <p:spPr bwMode="auto">
          <a:xfrm>
            <a:off x="10543510" y="3824415"/>
            <a:ext cx="183152" cy="341137"/>
          </a:xfrm>
          <a:custGeom>
            <a:avLst/>
            <a:gdLst>
              <a:gd name="T0" fmla="*/ 5509 w 113"/>
              <a:gd name="T1" fmla="*/ 387770 h 211"/>
              <a:gd name="T2" fmla="*/ 1836 w 113"/>
              <a:gd name="T3" fmla="*/ 385932 h 211"/>
              <a:gd name="T4" fmla="*/ 1836 w 113"/>
              <a:gd name="T5" fmla="*/ 378581 h 211"/>
              <a:gd name="T6" fmla="*/ 190973 w 113"/>
              <a:gd name="T7" fmla="*/ 187453 h 211"/>
              <a:gd name="T8" fmla="*/ 14690 w 113"/>
              <a:gd name="T9" fmla="*/ 9189 h 211"/>
              <a:gd name="T10" fmla="*/ 14690 w 113"/>
              <a:gd name="T11" fmla="*/ 1838 h 211"/>
              <a:gd name="T12" fmla="*/ 22035 w 113"/>
              <a:gd name="T13" fmla="*/ 1838 h 211"/>
              <a:gd name="T14" fmla="*/ 207500 w 113"/>
              <a:gd name="T15" fmla="*/ 187453 h 211"/>
              <a:gd name="T16" fmla="*/ 9181 w 113"/>
              <a:gd name="T17" fmla="*/ 385932 h 211"/>
              <a:gd name="T18" fmla="*/ 5509 w 113"/>
              <a:gd name="T19" fmla="*/ 387770 h 2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13" h="211">
                <a:moveTo>
                  <a:pt x="3" y="211"/>
                </a:moveTo>
                <a:cubicBezTo>
                  <a:pt x="2" y="211"/>
                  <a:pt x="1" y="211"/>
                  <a:pt x="1" y="210"/>
                </a:cubicBezTo>
                <a:cubicBezTo>
                  <a:pt x="0" y="209"/>
                  <a:pt x="0" y="207"/>
                  <a:pt x="1" y="20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8" y="5"/>
                  <a:pt x="8" y="5"/>
                  <a:pt x="8" y="5"/>
                </a:cubicBezTo>
                <a:cubicBezTo>
                  <a:pt x="6" y="4"/>
                  <a:pt x="6" y="2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5" y="210"/>
                  <a:pt x="5" y="210"/>
                  <a:pt x="5" y="210"/>
                </a:cubicBezTo>
                <a:cubicBezTo>
                  <a:pt x="5" y="211"/>
                  <a:pt x="4" y="211"/>
                  <a:pt x="3" y="211"/>
                </a:cubicBezTo>
                <a:close/>
              </a:path>
            </a:pathLst>
          </a:custGeom>
          <a:solidFill>
            <a:srgbClr val="DB00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ubuntu" pitchFamily="34" charset="0"/>
              <a:cs typeface="Arial" pitchFamily="34" charset="0"/>
            </a:endParaRPr>
          </a:p>
        </p:txBody>
      </p:sp>
      <p:sp>
        <p:nvSpPr>
          <p:cNvPr id="1122" name="Freeform 138"/>
          <p:cNvSpPr>
            <a:spLocks/>
          </p:cNvSpPr>
          <p:nvPr/>
        </p:nvSpPr>
        <p:spPr bwMode="auto">
          <a:xfrm>
            <a:off x="11245106" y="3752481"/>
            <a:ext cx="184550" cy="341137"/>
          </a:xfrm>
          <a:custGeom>
            <a:avLst/>
            <a:gdLst>
              <a:gd name="T0" fmla="*/ 203868 w 114"/>
              <a:gd name="T1" fmla="*/ 387770 h 211"/>
              <a:gd name="T2" fmla="*/ 198358 w 114"/>
              <a:gd name="T3" fmla="*/ 385932 h 211"/>
              <a:gd name="T4" fmla="*/ 0 w 114"/>
              <a:gd name="T5" fmla="*/ 187453 h 211"/>
              <a:gd name="T6" fmla="*/ 187338 w 114"/>
              <a:gd name="T7" fmla="*/ 1838 h 211"/>
              <a:gd name="T8" fmla="*/ 194685 w 114"/>
              <a:gd name="T9" fmla="*/ 1838 h 211"/>
              <a:gd name="T10" fmla="*/ 194685 w 114"/>
              <a:gd name="T11" fmla="*/ 9189 h 211"/>
              <a:gd name="T12" fmla="*/ 16530 w 114"/>
              <a:gd name="T13" fmla="*/ 187453 h 211"/>
              <a:gd name="T14" fmla="*/ 207541 w 114"/>
              <a:gd name="T15" fmla="*/ 378581 h 211"/>
              <a:gd name="T16" fmla="*/ 207541 w 114"/>
              <a:gd name="T17" fmla="*/ 385932 h 211"/>
              <a:gd name="T18" fmla="*/ 203868 w 114"/>
              <a:gd name="T19" fmla="*/ 387770 h 2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14" h="211">
                <a:moveTo>
                  <a:pt x="111" y="211"/>
                </a:moveTo>
                <a:cubicBezTo>
                  <a:pt x="110" y="211"/>
                  <a:pt x="109" y="211"/>
                  <a:pt x="108" y="210"/>
                </a:cubicBezTo>
                <a:cubicBezTo>
                  <a:pt x="0" y="102"/>
                  <a:pt x="0" y="102"/>
                  <a:pt x="0" y="102"/>
                </a:cubicBezTo>
                <a:cubicBezTo>
                  <a:pt x="102" y="1"/>
                  <a:pt x="102" y="1"/>
                  <a:pt x="102" y="1"/>
                </a:cubicBezTo>
                <a:cubicBezTo>
                  <a:pt x="103" y="0"/>
                  <a:pt x="105" y="0"/>
                  <a:pt x="106" y="1"/>
                </a:cubicBezTo>
                <a:cubicBezTo>
                  <a:pt x="107" y="2"/>
                  <a:pt x="107" y="4"/>
                  <a:pt x="106" y="5"/>
                </a:cubicBezTo>
                <a:cubicBezTo>
                  <a:pt x="9" y="102"/>
                  <a:pt x="9" y="102"/>
                  <a:pt x="9" y="102"/>
                </a:cubicBezTo>
                <a:cubicBezTo>
                  <a:pt x="113" y="206"/>
                  <a:pt x="113" y="206"/>
                  <a:pt x="113" y="206"/>
                </a:cubicBezTo>
                <a:cubicBezTo>
                  <a:pt x="114" y="207"/>
                  <a:pt x="114" y="209"/>
                  <a:pt x="113" y="210"/>
                </a:cubicBezTo>
                <a:cubicBezTo>
                  <a:pt x="112" y="211"/>
                  <a:pt x="111" y="211"/>
                  <a:pt x="111" y="211"/>
                </a:cubicBezTo>
                <a:close/>
              </a:path>
            </a:pathLst>
          </a:custGeom>
          <a:solidFill>
            <a:srgbClr val="DB00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ubuntu" pitchFamily="34" charset="0"/>
              <a:cs typeface="Arial" pitchFamily="34" charset="0"/>
            </a:endParaRPr>
          </a:p>
        </p:txBody>
      </p:sp>
      <p:sp>
        <p:nvSpPr>
          <p:cNvPr id="1123" name="Freeform 139"/>
          <p:cNvSpPr>
            <a:spLocks/>
          </p:cNvSpPr>
          <p:nvPr/>
        </p:nvSpPr>
        <p:spPr bwMode="auto">
          <a:xfrm>
            <a:off x="8630568" y="5746954"/>
            <a:ext cx="343933" cy="185948"/>
          </a:xfrm>
          <a:custGeom>
            <a:avLst/>
            <a:gdLst>
              <a:gd name="T0" fmla="*/ 189311 w 212"/>
              <a:gd name="T1" fmla="*/ 210316 h 114"/>
              <a:gd name="T2" fmla="*/ 1838 w 212"/>
              <a:gd name="T3" fmla="*/ 23983 h 114"/>
              <a:gd name="T4" fmla="*/ 1838 w 212"/>
              <a:gd name="T5" fmla="*/ 14759 h 114"/>
              <a:gd name="T6" fmla="*/ 11028 w 212"/>
              <a:gd name="T7" fmla="*/ 14759 h 114"/>
              <a:gd name="T8" fmla="*/ 189311 w 212"/>
              <a:gd name="T9" fmla="*/ 193712 h 114"/>
              <a:gd name="T10" fmla="*/ 378622 w 212"/>
              <a:gd name="T11" fmla="*/ 3690 h 114"/>
              <a:gd name="T12" fmla="*/ 387812 w 212"/>
              <a:gd name="T13" fmla="*/ 3690 h 114"/>
              <a:gd name="T14" fmla="*/ 387812 w 212"/>
              <a:gd name="T15" fmla="*/ 11069 h 114"/>
              <a:gd name="T16" fmla="*/ 189311 w 212"/>
              <a:gd name="T17" fmla="*/ 210316 h 1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12" h="114">
                <a:moveTo>
                  <a:pt x="103" y="114"/>
                </a:moveTo>
                <a:cubicBezTo>
                  <a:pt x="1" y="13"/>
                  <a:pt x="1" y="13"/>
                  <a:pt x="1" y="13"/>
                </a:cubicBezTo>
                <a:cubicBezTo>
                  <a:pt x="0" y="12"/>
                  <a:pt x="0" y="10"/>
                  <a:pt x="1" y="8"/>
                </a:cubicBezTo>
                <a:cubicBezTo>
                  <a:pt x="2" y="7"/>
                  <a:pt x="4" y="7"/>
                  <a:pt x="6" y="8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206" y="2"/>
                  <a:pt x="206" y="2"/>
                  <a:pt x="206" y="2"/>
                </a:cubicBezTo>
                <a:cubicBezTo>
                  <a:pt x="207" y="0"/>
                  <a:pt x="209" y="0"/>
                  <a:pt x="211" y="2"/>
                </a:cubicBezTo>
                <a:cubicBezTo>
                  <a:pt x="212" y="3"/>
                  <a:pt x="212" y="5"/>
                  <a:pt x="211" y="6"/>
                </a:cubicBezTo>
                <a:lnTo>
                  <a:pt x="103" y="114"/>
                </a:lnTo>
                <a:close/>
              </a:path>
            </a:pathLst>
          </a:custGeom>
          <a:solidFill>
            <a:srgbClr val="DB00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ubuntu" pitchFamily="34" charset="0"/>
              <a:cs typeface="Arial" pitchFamily="34" charset="0"/>
            </a:endParaRPr>
          </a:p>
        </p:txBody>
      </p:sp>
      <p:sp>
        <p:nvSpPr>
          <p:cNvPr id="1124" name="Freeform 140"/>
          <p:cNvSpPr>
            <a:spLocks/>
          </p:cNvSpPr>
          <p:nvPr/>
        </p:nvSpPr>
        <p:spPr bwMode="auto">
          <a:xfrm>
            <a:off x="8682835" y="5238732"/>
            <a:ext cx="342536" cy="183151"/>
          </a:xfrm>
          <a:custGeom>
            <a:avLst/>
            <a:gdLst>
              <a:gd name="T0" fmla="*/ 7352 w 212"/>
              <a:gd name="T1" fmla="*/ 207500 h 113"/>
              <a:gd name="T2" fmla="*/ 1838 w 212"/>
              <a:gd name="T3" fmla="*/ 205664 h 113"/>
              <a:gd name="T4" fmla="*/ 1838 w 212"/>
              <a:gd name="T5" fmla="*/ 198319 h 113"/>
              <a:gd name="T6" fmla="*/ 200338 w 212"/>
              <a:gd name="T7" fmla="*/ 0 h 113"/>
              <a:gd name="T8" fmla="*/ 387810 w 212"/>
              <a:gd name="T9" fmla="*/ 185465 h 113"/>
              <a:gd name="T10" fmla="*/ 387810 w 212"/>
              <a:gd name="T11" fmla="*/ 194646 h 113"/>
              <a:gd name="T12" fmla="*/ 378620 w 212"/>
              <a:gd name="T13" fmla="*/ 194646 h 113"/>
              <a:gd name="T14" fmla="*/ 200338 w 212"/>
              <a:gd name="T15" fmla="*/ 16527 h 113"/>
              <a:gd name="T16" fmla="*/ 11028 w 212"/>
              <a:gd name="T17" fmla="*/ 205664 h 113"/>
              <a:gd name="T18" fmla="*/ 7352 w 212"/>
              <a:gd name="T19" fmla="*/ 207500 h 11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12" h="113">
                <a:moveTo>
                  <a:pt x="4" y="113"/>
                </a:moveTo>
                <a:cubicBezTo>
                  <a:pt x="3" y="113"/>
                  <a:pt x="2" y="113"/>
                  <a:pt x="1" y="112"/>
                </a:cubicBezTo>
                <a:cubicBezTo>
                  <a:pt x="0" y="111"/>
                  <a:pt x="0" y="109"/>
                  <a:pt x="1" y="108"/>
                </a:cubicBezTo>
                <a:cubicBezTo>
                  <a:pt x="109" y="0"/>
                  <a:pt x="109" y="0"/>
                  <a:pt x="109" y="0"/>
                </a:cubicBezTo>
                <a:cubicBezTo>
                  <a:pt x="211" y="101"/>
                  <a:pt x="211" y="101"/>
                  <a:pt x="211" y="101"/>
                </a:cubicBezTo>
                <a:cubicBezTo>
                  <a:pt x="212" y="102"/>
                  <a:pt x="212" y="105"/>
                  <a:pt x="211" y="106"/>
                </a:cubicBezTo>
                <a:cubicBezTo>
                  <a:pt x="210" y="107"/>
                  <a:pt x="208" y="107"/>
                  <a:pt x="206" y="106"/>
                </a:cubicBezTo>
                <a:cubicBezTo>
                  <a:pt x="109" y="9"/>
                  <a:pt x="109" y="9"/>
                  <a:pt x="109" y="9"/>
                </a:cubicBezTo>
                <a:cubicBezTo>
                  <a:pt x="6" y="112"/>
                  <a:pt x="6" y="112"/>
                  <a:pt x="6" y="112"/>
                </a:cubicBezTo>
                <a:cubicBezTo>
                  <a:pt x="5" y="113"/>
                  <a:pt x="4" y="113"/>
                  <a:pt x="4" y="113"/>
                </a:cubicBezTo>
                <a:close/>
              </a:path>
            </a:pathLst>
          </a:custGeom>
          <a:solidFill>
            <a:srgbClr val="DB00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ubuntu" pitchFamily="34" charset="0"/>
              <a:cs typeface="Arial" pitchFamily="34" charset="0"/>
            </a:endParaRPr>
          </a:p>
        </p:txBody>
      </p:sp>
      <p:sp>
        <p:nvSpPr>
          <p:cNvPr id="1125" name="Freeform 141"/>
          <p:cNvSpPr>
            <a:spLocks/>
          </p:cNvSpPr>
          <p:nvPr/>
        </p:nvSpPr>
        <p:spPr bwMode="auto">
          <a:xfrm>
            <a:off x="9486745" y="5242926"/>
            <a:ext cx="232085" cy="174763"/>
          </a:xfrm>
          <a:custGeom>
            <a:avLst/>
            <a:gdLst>
              <a:gd name="T0" fmla="*/ 73537 w 143"/>
              <a:gd name="T1" fmla="*/ 198112 h 108"/>
              <a:gd name="T2" fmla="*/ 3677 w 143"/>
              <a:gd name="T3" fmla="*/ 128406 h 108"/>
              <a:gd name="T4" fmla="*/ 3677 w 143"/>
              <a:gd name="T5" fmla="*/ 121068 h 108"/>
              <a:gd name="T6" fmla="*/ 11031 w 143"/>
              <a:gd name="T7" fmla="*/ 121068 h 108"/>
              <a:gd name="T8" fmla="*/ 73537 w 143"/>
              <a:gd name="T9" fmla="*/ 181603 h 108"/>
              <a:gd name="T10" fmla="*/ 251865 w 143"/>
              <a:gd name="T11" fmla="*/ 1834 h 108"/>
              <a:gd name="T12" fmla="*/ 261058 w 143"/>
              <a:gd name="T13" fmla="*/ 1834 h 108"/>
              <a:gd name="T14" fmla="*/ 261058 w 143"/>
              <a:gd name="T15" fmla="*/ 11006 h 108"/>
              <a:gd name="T16" fmla="*/ 73537 w 143"/>
              <a:gd name="T17" fmla="*/ 198112 h 1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3" h="108">
                <a:moveTo>
                  <a:pt x="40" y="108"/>
                </a:moveTo>
                <a:cubicBezTo>
                  <a:pt x="2" y="70"/>
                  <a:pt x="2" y="70"/>
                  <a:pt x="2" y="70"/>
                </a:cubicBezTo>
                <a:cubicBezTo>
                  <a:pt x="0" y="69"/>
                  <a:pt x="0" y="67"/>
                  <a:pt x="2" y="66"/>
                </a:cubicBezTo>
                <a:cubicBezTo>
                  <a:pt x="3" y="64"/>
                  <a:pt x="5" y="64"/>
                  <a:pt x="6" y="66"/>
                </a:cubicBezTo>
                <a:cubicBezTo>
                  <a:pt x="40" y="99"/>
                  <a:pt x="40" y="99"/>
                  <a:pt x="40" y="99"/>
                </a:cubicBezTo>
                <a:cubicBezTo>
                  <a:pt x="137" y="1"/>
                  <a:pt x="137" y="1"/>
                  <a:pt x="137" y="1"/>
                </a:cubicBezTo>
                <a:cubicBezTo>
                  <a:pt x="138" y="0"/>
                  <a:pt x="140" y="0"/>
                  <a:pt x="142" y="1"/>
                </a:cubicBezTo>
                <a:cubicBezTo>
                  <a:pt x="143" y="3"/>
                  <a:pt x="143" y="5"/>
                  <a:pt x="142" y="6"/>
                </a:cubicBezTo>
                <a:lnTo>
                  <a:pt x="40" y="108"/>
                </a:lnTo>
                <a:close/>
              </a:path>
            </a:pathLst>
          </a:custGeom>
          <a:solidFill>
            <a:srgbClr val="DB00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ubuntu" pitchFamily="34" charset="0"/>
              <a:cs typeface="Arial" pitchFamily="34" charset="0"/>
            </a:endParaRPr>
          </a:p>
        </p:txBody>
      </p:sp>
      <p:grpSp>
        <p:nvGrpSpPr>
          <p:cNvPr id="1126" name="Groupe 1125">
            <a:extLst/>
          </p:cNvPr>
          <p:cNvGrpSpPr/>
          <p:nvPr/>
        </p:nvGrpSpPr>
        <p:grpSpPr>
          <a:xfrm>
            <a:off x="10265409" y="5233435"/>
            <a:ext cx="193330" cy="193330"/>
            <a:chOff x="9402763" y="4033838"/>
            <a:chExt cx="317500" cy="317500"/>
          </a:xfrm>
          <a:solidFill>
            <a:srgbClr val="003C82"/>
          </a:solidFill>
        </p:grpSpPr>
        <p:sp>
          <p:nvSpPr>
            <p:cNvPr id="1127" name="Freeform 142">
              <a:extLst/>
            </p:cNvPr>
            <p:cNvSpPr>
              <a:spLocks/>
            </p:cNvSpPr>
            <p:nvPr/>
          </p:nvSpPr>
          <p:spPr bwMode="auto">
            <a:xfrm>
              <a:off x="9402763" y="4033838"/>
              <a:ext cx="317500" cy="317500"/>
            </a:xfrm>
            <a:custGeom>
              <a:avLst/>
              <a:gdLst>
                <a:gd name="T0" fmla="*/ 99 w 102"/>
                <a:gd name="T1" fmla="*/ 102 h 102"/>
                <a:gd name="T2" fmla="*/ 96 w 102"/>
                <a:gd name="T3" fmla="*/ 101 h 102"/>
                <a:gd name="T4" fmla="*/ 2 w 102"/>
                <a:gd name="T5" fmla="*/ 6 h 102"/>
                <a:gd name="T6" fmla="*/ 2 w 102"/>
                <a:gd name="T7" fmla="*/ 1 h 102"/>
                <a:gd name="T8" fmla="*/ 6 w 102"/>
                <a:gd name="T9" fmla="*/ 1 h 102"/>
                <a:gd name="T10" fmla="*/ 101 w 102"/>
                <a:gd name="T11" fmla="*/ 96 h 102"/>
                <a:gd name="T12" fmla="*/ 101 w 102"/>
                <a:gd name="T13" fmla="*/ 101 h 102"/>
                <a:gd name="T14" fmla="*/ 99 w 102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02">
                  <a:moveTo>
                    <a:pt x="99" y="102"/>
                  </a:moveTo>
                  <a:cubicBezTo>
                    <a:pt x="98" y="102"/>
                    <a:pt x="97" y="101"/>
                    <a:pt x="96" y="10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3" y="0"/>
                    <a:pt x="5" y="0"/>
                    <a:pt x="6" y="1"/>
                  </a:cubicBezTo>
                  <a:cubicBezTo>
                    <a:pt x="101" y="96"/>
                    <a:pt x="101" y="96"/>
                    <a:pt x="101" y="96"/>
                  </a:cubicBezTo>
                  <a:cubicBezTo>
                    <a:pt x="102" y="97"/>
                    <a:pt x="102" y="99"/>
                    <a:pt x="101" y="101"/>
                  </a:cubicBezTo>
                  <a:cubicBezTo>
                    <a:pt x="100" y="101"/>
                    <a:pt x="99" y="102"/>
                    <a:pt x="99" y="102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28" name="Freeform 143">
              <a:extLst/>
            </p:cNvPr>
            <p:cNvSpPr>
              <a:spLocks/>
            </p:cNvSpPr>
            <p:nvPr/>
          </p:nvSpPr>
          <p:spPr bwMode="auto">
            <a:xfrm>
              <a:off x="9402763" y="4033838"/>
              <a:ext cx="317500" cy="317500"/>
            </a:xfrm>
            <a:custGeom>
              <a:avLst/>
              <a:gdLst>
                <a:gd name="T0" fmla="*/ 4 w 102"/>
                <a:gd name="T1" fmla="*/ 102 h 102"/>
                <a:gd name="T2" fmla="*/ 2 w 102"/>
                <a:gd name="T3" fmla="*/ 101 h 102"/>
                <a:gd name="T4" fmla="*/ 2 w 102"/>
                <a:gd name="T5" fmla="*/ 96 h 102"/>
                <a:gd name="T6" fmla="*/ 96 w 102"/>
                <a:gd name="T7" fmla="*/ 1 h 102"/>
                <a:gd name="T8" fmla="*/ 101 w 102"/>
                <a:gd name="T9" fmla="*/ 1 h 102"/>
                <a:gd name="T10" fmla="*/ 101 w 102"/>
                <a:gd name="T11" fmla="*/ 6 h 102"/>
                <a:gd name="T12" fmla="*/ 6 w 102"/>
                <a:gd name="T13" fmla="*/ 101 h 102"/>
                <a:gd name="T14" fmla="*/ 4 w 102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02">
                  <a:moveTo>
                    <a:pt x="4" y="102"/>
                  </a:moveTo>
                  <a:cubicBezTo>
                    <a:pt x="3" y="102"/>
                    <a:pt x="2" y="101"/>
                    <a:pt x="2" y="101"/>
                  </a:cubicBezTo>
                  <a:cubicBezTo>
                    <a:pt x="0" y="99"/>
                    <a:pt x="0" y="97"/>
                    <a:pt x="2" y="96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8" y="0"/>
                    <a:pt x="100" y="0"/>
                    <a:pt x="101" y="1"/>
                  </a:cubicBezTo>
                  <a:cubicBezTo>
                    <a:pt x="102" y="3"/>
                    <a:pt x="102" y="5"/>
                    <a:pt x="101" y="6"/>
                  </a:cubicBezTo>
                  <a:cubicBezTo>
                    <a:pt x="6" y="101"/>
                    <a:pt x="6" y="101"/>
                    <a:pt x="6" y="101"/>
                  </a:cubicBezTo>
                  <a:cubicBezTo>
                    <a:pt x="5" y="101"/>
                    <a:pt x="5" y="102"/>
                    <a:pt x="4" y="102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sp>
        <p:nvSpPr>
          <p:cNvPr id="1129" name="Freeform 133"/>
          <p:cNvSpPr>
            <a:spLocks noEditPoints="1"/>
          </p:cNvSpPr>
          <p:nvPr/>
        </p:nvSpPr>
        <p:spPr bwMode="auto">
          <a:xfrm>
            <a:off x="8033379" y="5679680"/>
            <a:ext cx="335545" cy="321564"/>
          </a:xfrm>
          <a:custGeom>
            <a:avLst/>
            <a:gdLst>
              <a:gd name="T0" fmla="*/ 82665 w 207"/>
              <a:gd name="T1" fmla="*/ 364298 h 198"/>
              <a:gd name="T2" fmla="*/ 73480 w 207"/>
              <a:gd name="T3" fmla="*/ 360618 h 198"/>
              <a:gd name="T4" fmla="*/ 66132 w 207"/>
              <a:gd name="T5" fmla="*/ 344059 h 198"/>
              <a:gd name="T6" fmla="*/ 84502 w 207"/>
              <a:gd name="T7" fmla="*/ 235506 h 198"/>
              <a:gd name="T8" fmla="*/ 84502 w 207"/>
              <a:gd name="T9" fmla="*/ 231826 h 198"/>
              <a:gd name="T10" fmla="*/ 5511 w 207"/>
              <a:gd name="T11" fmla="*/ 154551 h 198"/>
              <a:gd name="T12" fmla="*/ 1837 w 207"/>
              <a:gd name="T13" fmla="*/ 137992 h 198"/>
              <a:gd name="T14" fmla="*/ 14696 w 207"/>
              <a:gd name="T15" fmla="*/ 126952 h 198"/>
              <a:gd name="T16" fmla="*/ 123079 w 207"/>
              <a:gd name="T17" fmla="*/ 110393 h 198"/>
              <a:gd name="T18" fmla="*/ 126753 w 207"/>
              <a:gd name="T19" fmla="*/ 108553 h 198"/>
              <a:gd name="T20" fmla="*/ 174515 w 207"/>
              <a:gd name="T21" fmla="*/ 9199 h 198"/>
              <a:gd name="T22" fmla="*/ 191047 w 207"/>
              <a:gd name="T23" fmla="*/ 0 h 198"/>
              <a:gd name="T24" fmla="*/ 191047 w 207"/>
              <a:gd name="T25" fmla="*/ 0 h 198"/>
              <a:gd name="T26" fmla="*/ 205743 w 207"/>
              <a:gd name="T27" fmla="*/ 9199 h 198"/>
              <a:gd name="T28" fmla="*/ 253505 w 207"/>
              <a:gd name="T29" fmla="*/ 108553 h 198"/>
              <a:gd name="T30" fmla="*/ 257179 w 207"/>
              <a:gd name="T31" fmla="*/ 110393 h 198"/>
              <a:gd name="T32" fmla="*/ 365562 w 207"/>
              <a:gd name="T33" fmla="*/ 126952 h 198"/>
              <a:gd name="T34" fmla="*/ 378421 w 207"/>
              <a:gd name="T35" fmla="*/ 137992 h 198"/>
              <a:gd name="T36" fmla="*/ 374747 w 207"/>
              <a:gd name="T37" fmla="*/ 154551 h 198"/>
              <a:gd name="T38" fmla="*/ 295756 w 207"/>
              <a:gd name="T39" fmla="*/ 231826 h 198"/>
              <a:gd name="T40" fmla="*/ 295756 w 207"/>
              <a:gd name="T41" fmla="*/ 235506 h 198"/>
              <a:gd name="T42" fmla="*/ 314126 w 207"/>
              <a:gd name="T43" fmla="*/ 344059 h 198"/>
              <a:gd name="T44" fmla="*/ 306778 w 207"/>
              <a:gd name="T45" fmla="*/ 360618 h 198"/>
              <a:gd name="T46" fmla="*/ 290245 w 207"/>
              <a:gd name="T47" fmla="*/ 362458 h 198"/>
              <a:gd name="T48" fmla="*/ 192884 w 207"/>
              <a:gd name="T49" fmla="*/ 310941 h 198"/>
              <a:gd name="T50" fmla="*/ 187374 w 207"/>
              <a:gd name="T51" fmla="*/ 310941 h 198"/>
              <a:gd name="T52" fmla="*/ 90013 w 207"/>
              <a:gd name="T53" fmla="*/ 362458 h 198"/>
              <a:gd name="T54" fmla="*/ 82665 w 207"/>
              <a:gd name="T55" fmla="*/ 364298 h 198"/>
              <a:gd name="T56" fmla="*/ 191047 w 207"/>
              <a:gd name="T57" fmla="*/ 12879 h 198"/>
              <a:gd name="T58" fmla="*/ 185537 w 207"/>
              <a:gd name="T59" fmla="*/ 14719 h 198"/>
              <a:gd name="T60" fmla="*/ 137775 w 207"/>
              <a:gd name="T61" fmla="*/ 114073 h 198"/>
              <a:gd name="T62" fmla="*/ 124916 w 207"/>
              <a:gd name="T63" fmla="*/ 123273 h 198"/>
              <a:gd name="T64" fmla="*/ 16533 w 207"/>
              <a:gd name="T65" fmla="*/ 137992 h 198"/>
              <a:gd name="T66" fmla="*/ 12859 w 207"/>
              <a:gd name="T67" fmla="*/ 141671 h 198"/>
              <a:gd name="T68" fmla="*/ 12859 w 207"/>
              <a:gd name="T69" fmla="*/ 147191 h 198"/>
              <a:gd name="T70" fmla="*/ 91850 w 207"/>
              <a:gd name="T71" fmla="*/ 222627 h 198"/>
              <a:gd name="T72" fmla="*/ 97361 w 207"/>
              <a:gd name="T73" fmla="*/ 237346 h 198"/>
              <a:gd name="T74" fmla="*/ 78991 w 207"/>
              <a:gd name="T75" fmla="*/ 345899 h 198"/>
              <a:gd name="T76" fmla="*/ 80828 w 207"/>
              <a:gd name="T77" fmla="*/ 351419 h 198"/>
              <a:gd name="T78" fmla="*/ 84502 w 207"/>
              <a:gd name="T79" fmla="*/ 351419 h 198"/>
              <a:gd name="T80" fmla="*/ 181863 w 207"/>
              <a:gd name="T81" fmla="*/ 299902 h 198"/>
              <a:gd name="T82" fmla="*/ 198395 w 207"/>
              <a:gd name="T83" fmla="*/ 299902 h 198"/>
              <a:gd name="T84" fmla="*/ 295756 w 207"/>
              <a:gd name="T85" fmla="*/ 351419 h 198"/>
              <a:gd name="T86" fmla="*/ 299430 w 207"/>
              <a:gd name="T87" fmla="*/ 351419 h 198"/>
              <a:gd name="T88" fmla="*/ 301267 w 207"/>
              <a:gd name="T89" fmla="*/ 345899 h 198"/>
              <a:gd name="T90" fmla="*/ 282897 w 207"/>
              <a:gd name="T91" fmla="*/ 237346 h 198"/>
              <a:gd name="T92" fmla="*/ 288408 w 207"/>
              <a:gd name="T93" fmla="*/ 222627 h 198"/>
              <a:gd name="T94" fmla="*/ 367399 w 207"/>
              <a:gd name="T95" fmla="*/ 147191 h 198"/>
              <a:gd name="T96" fmla="*/ 367399 w 207"/>
              <a:gd name="T97" fmla="*/ 141671 h 198"/>
              <a:gd name="T98" fmla="*/ 363725 w 207"/>
              <a:gd name="T99" fmla="*/ 137992 h 198"/>
              <a:gd name="T100" fmla="*/ 255342 w 207"/>
              <a:gd name="T101" fmla="*/ 123273 h 198"/>
              <a:gd name="T102" fmla="*/ 242483 w 207"/>
              <a:gd name="T103" fmla="*/ 114073 h 198"/>
              <a:gd name="T104" fmla="*/ 194721 w 207"/>
              <a:gd name="T105" fmla="*/ 14719 h 198"/>
              <a:gd name="T106" fmla="*/ 191047 w 207"/>
              <a:gd name="T107" fmla="*/ 12879 h 19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07" h="198">
                <a:moveTo>
                  <a:pt x="45" y="198"/>
                </a:moveTo>
                <a:cubicBezTo>
                  <a:pt x="43" y="198"/>
                  <a:pt x="42" y="197"/>
                  <a:pt x="40" y="196"/>
                </a:cubicBezTo>
                <a:cubicBezTo>
                  <a:pt x="37" y="194"/>
                  <a:pt x="36" y="191"/>
                  <a:pt x="36" y="187"/>
                </a:cubicBezTo>
                <a:cubicBezTo>
                  <a:pt x="46" y="128"/>
                  <a:pt x="46" y="128"/>
                  <a:pt x="46" y="128"/>
                </a:cubicBezTo>
                <a:cubicBezTo>
                  <a:pt x="47" y="127"/>
                  <a:pt x="46" y="127"/>
                  <a:pt x="46" y="126"/>
                </a:cubicBezTo>
                <a:cubicBezTo>
                  <a:pt x="3" y="84"/>
                  <a:pt x="3" y="84"/>
                  <a:pt x="3" y="84"/>
                </a:cubicBezTo>
                <a:cubicBezTo>
                  <a:pt x="0" y="82"/>
                  <a:pt x="0" y="78"/>
                  <a:pt x="1" y="75"/>
                </a:cubicBezTo>
                <a:cubicBezTo>
                  <a:pt x="2" y="72"/>
                  <a:pt x="5" y="69"/>
                  <a:pt x="8" y="69"/>
                </a:cubicBezTo>
                <a:cubicBezTo>
                  <a:pt x="67" y="60"/>
                  <a:pt x="67" y="60"/>
                  <a:pt x="67" y="60"/>
                </a:cubicBezTo>
                <a:cubicBezTo>
                  <a:pt x="68" y="60"/>
                  <a:pt x="69" y="60"/>
                  <a:pt x="69" y="59"/>
                </a:cubicBezTo>
                <a:cubicBezTo>
                  <a:pt x="95" y="5"/>
                  <a:pt x="95" y="5"/>
                  <a:pt x="95" y="5"/>
                </a:cubicBezTo>
                <a:cubicBezTo>
                  <a:pt x="97" y="2"/>
                  <a:pt x="100" y="0"/>
                  <a:pt x="104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07" y="0"/>
                  <a:pt x="110" y="2"/>
                  <a:pt x="112" y="5"/>
                </a:cubicBezTo>
                <a:cubicBezTo>
                  <a:pt x="138" y="59"/>
                  <a:pt x="138" y="59"/>
                  <a:pt x="138" y="59"/>
                </a:cubicBezTo>
                <a:cubicBezTo>
                  <a:pt x="138" y="60"/>
                  <a:pt x="139" y="60"/>
                  <a:pt x="140" y="60"/>
                </a:cubicBezTo>
                <a:cubicBezTo>
                  <a:pt x="199" y="69"/>
                  <a:pt x="199" y="69"/>
                  <a:pt x="199" y="69"/>
                </a:cubicBezTo>
                <a:cubicBezTo>
                  <a:pt x="203" y="69"/>
                  <a:pt x="205" y="72"/>
                  <a:pt x="206" y="75"/>
                </a:cubicBezTo>
                <a:cubicBezTo>
                  <a:pt x="207" y="78"/>
                  <a:pt x="207" y="82"/>
                  <a:pt x="204" y="84"/>
                </a:cubicBezTo>
                <a:cubicBezTo>
                  <a:pt x="161" y="126"/>
                  <a:pt x="161" y="126"/>
                  <a:pt x="161" y="126"/>
                </a:cubicBezTo>
                <a:cubicBezTo>
                  <a:pt x="161" y="127"/>
                  <a:pt x="160" y="127"/>
                  <a:pt x="161" y="128"/>
                </a:cubicBezTo>
                <a:cubicBezTo>
                  <a:pt x="171" y="187"/>
                  <a:pt x="171" y="187"/>
                  <a:pt x="171" y="187"/>
                </a:cubicBezTo>
                <a:cubicBezTo>
                  <a:pt x="171" y="191"/>
                  <a:pt x="170" y="194"/>
                  <a:pt x="167" y="196"/>
                </a:cubicBezTo>
                <a:cubicBezTo>
                  <a:pt x="164" y="198"/>
                  <a:pt x="161" y="198"/>
                  <a:pt x="158" y="197"/>
                </a:cubicBezTo>
                <a:cubicBezTo>
                  <a:pt x="105" y="169"/>
                  <a:pt x="105" y="169"/>
                  <a:pt x="105" y="169"/>
                </a:cubicBezTo>
                <a:cubicBezTo>
                  <a:pt x="104" y="168"/>
                  <a:pt x="103" y="168"/>
                  <a:pt x="102" y="169"/>
                </a:cubicBezTo>
                <a:cubicBezTo>
                  <a:pt x="49" y="197"/>
                  <a:pt x="49" y="197"/>
                  <a:pt x="49" y="197"/>
                </a:cubicBezTo>
                <a:cubicBezTo>
                  <a:pt x="48" y="197"/>
                  <a:pt x="47" y="198"/>
                  <a:pt x="45" y="198"/>
                </a:cubicBezTo>
                <a:close/>
                <a:moveTo>
                  <a:pt x="104" y="7"/>
                </a:moveTo>
                <a:cubicBezTo>
                  <a:pt x="103" y="7"/>
                  <a:pt x="102" y="7"/>
                  <a:pt x="101" y="8"/>
                </a:cubicBezTo>
                <a:cubicBezTo>
                  <a:pt x="75" y="62"/>
                  <a:pt x="75" y="62"/>
                  <a:pt x="75" y="62"/>
                </a:cubicBezTo>
                <a:cubicBezTo>
                  <a:pt x="73" y="64"/>
                  <a:pt x="71" y="66"/>
                  <a:pt x="68" y="67"/>
                </a:cubicBezTo>
                <a:cubicBezTo>
                  <a:pt x="9" y="75"/>
                  <a:pt x="9" y="75"/>
                  <a:pt x="9" y="75"/>
                </a:cubicBezTo>
                <a:cubicBezTo>
                  <a:pt x="7" y="75"/>
                  <a:pt x="7" y="77"/>
                  <a:pt x="7" y="77"/>
                </a:cubicBezTo>
                <a:cubicBezTo>
                  <a:pt x="7" y="77"/>
                  <a:pt x="6" y="79"/>
                  <a:pt x="7" y="80"/>
                </a:cubicBezTo>
                <a:cubicBezTo>
                  <a:pt x="50" y="121"/>
                  <a:pt x="50" y="121"/>
                  <a:pt x="50" y="121"/>
                </a:cubicBezTo>
                <a:cubicBezTo>
                  <a:pt x="52" y="123"/>
                  <a:pt x="53" y="126"/>
                  <a:pt x="53" y="129"/>
                </a:cubicBezTo>
                <a:cubicBezTo>
                  <a:pt x="43" y="188"/>
                  <a:pt x="43" y="188"/>
                  <a:pt x="43" y="188"/>
                </a:cubicBezTo>
                <a:cubicBezTo>
                  <a:pt x="42" y="190"/>
                  <a:pt x="43" y="190"/>
                  <a:pt x="44" y="191"/>
                </a:cubicBezTo>
                <a:cubicBezTo>
                  <a:pt x="44" y="191"/>
                  <a:pt x="45" y="192"/>
                  <a:pt x="46" y="191"/>
                </a:cubicBezTo>
                <a:cubicBezTo>
                  <a:pt x="99" y="163"/>
                  <a:pt x="99" y="163"/>
                  <a:pt x="99" y="163"/>
                </a:cubicBezTo>
                <a:cubicBezTo>
                  <a:pt x="102" y="162"/>
                  <a:pt x="105" y="162"/>
                  <a:pt x="108" y="163"/>
                </a:cubicBezTo>
                <a:cubicBezTo>
                  <a:pt x="161" y="191"/>
                  <a:pt x="161" y="191"/>
                  <a:pt x="161" y="191"/>
                </a:cubicBezTo>
                <a:cubicBezTo>
                  <a:pt x="162" y="192"/>
                  <a:pt x="163" y="191"/>
                  <a:pt x="163" y="191"/>
                </a:cubicBezTo>
                <a:cubicBezTo>
                  <a:pt x="164" y="190"/>
                  <a:pt x="165" y="190"/>
                  <a:pt x="164" y="188"/>
                </a:cubicBezTo>
                <a:cubicBezTo>
                  <a:pt x="154" y="129"/>
                  <a:pt x="154" y="129"/>
                  <a:pt x="154" y="129"/>
                </a:cubicBezTo>
                <a:cubicBezTo>
                  <a:pt x="154" y="126"/>
                  <a:pt x="155" y="123"/>
                  <a:pt x="157" y="121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201" y="79"/>
                  <a:pt x="200" y="77"/>
                  <a:pt x="200" y="77"/>
                </a:cubicBezTo>
                <a:cubicBezTo>
                  <a:pt x="200" y="77"/>
                  <a:pt x="200" y="75"/>
                  <a:pt x="198" y="75"/>
                </a:cubicBezTo>
                <a:cubicBezTo>
                  <a:pt x="139" y="67"/>
                  <a:pt x="139" y="67"/>
                  <a:pt x="139" y="67"/>
                </a:cubicBezTo>
                <a:cubicBezTo>
                  <a:pt x="136" y="66"/>
                  <a:pt x="134" y="64"/>
                  <a:pt x="132" y="62"/>
                </a:cubicBezTo>
                <a:cubicBezTo>
                  <a:pt x="106" y="8"/>
                  <a:pt x="106" y="8"/>
                  <a:pt x="106" y="8"/>
                </a:cubicBezTo>
                <a:cubicBezTo>
                  <a:pt x="105" y="7"/>
                  <a:pt x="104" y="7"/>
                  <a:pt x="104" y="7"/>
                </a:cubicBezTo>
                <a:close/>
              </a:path>
            </a:pathLst>
          </a:custGeom>
          <a:solidFill>
            <a:srgbClr val="DB00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ubuntu" pitchFamily="34" charset="0"/>
              <a:cs typeface="Arial" pitchFamily="34" charset="0"/>
            </a:endParaRPr>
          </a:p>
        </p:txBody>
      </p:sp>
      <p:sp>
        <p:nvSpPr>
          <p:cNvPr id="1130" name="Freeform 5"/>
          <p:cNvSpPr>
            <a:spLocks noEditPoints="1"/>
          </p:cNvSpPr>
          <p:nvPr/>
        </p:nvSpPr>
        <p:spPr bwMode="auto">
          <a:xfrm>
            <a:off x="7275607" y="5746788"/>
            <a:ext cx="348128" cy="250261"/>
          </a:xfrm>
          <a:custGeom>
            <a:avLst/>
            <a:gdLst>
              <a:gd name="T0" fmla="*/ 311450 w 237"/>
              <a:gd name="T1" fmla="*/ 283728 h 168"/>
              <a:gd name="T2" fmla="*/ 99931 w 237"/>
              <a:gd name="T3" fmla="*/ 283728 h 168"/>
              <a:gd name="T4" fmla="*/ 0 w 237"/>
              <a:gd name="T5" fmla="*/ 182397 h 168"/>
              <a:gd name="T6" fmla="*/ 99931 w 237"/>
              <a:gd name="T7" fmla="*/ 81065 h 168"/>
              <a:gd name="T8" fmla="*/ 111589 w 237"/>
              <a:gd name="T9" fmla="*/ 81065 h 168"/>
              <a:gd name="T10" fmla="*/ 216516 w 237"/>
              <a:gd name="T11" fmla="*/ 0 h 168"/>
              <a:gd name="T12" fmla="*/ 324775 w 237"/>
              <a:gd name="T13" fmla="*/ 111465 h 168"/>
              <a:gd name="T14" fmla="*/ 324775 w 237"/>
              <a:gd name="T15" fmla="*/ 114842 h 168"/>
              <a:gd name="T16" fmla="*/ 394726 w 237"/>
              <a:gd name="T17" fmla="*/ 199285 h 168"/>
              <a:gd name="T18" fmla="*/ 311450 w 237"/>
              <a:gd name="T19" fmla="*/ 283728 h 168"/>
              <a:gd name="T20" fmla="*/ 99931 w 237"/>
              <a:gd name="T21" fmla="*/ 91198 h 168"/>
              <a:gd name="T22" fmla="*/ 11659 w 237"/>
              <a:gd name="T23" fmla="*/ 182397 h 168"/>
              <a:gd name="T24" fmla="*/ 99931 w 237"/>
              <a:gd name="T25" fmla="*/ 271906 h 168"/>
              <a:gd name="T26" fmla="*/ 311450 w 237"/>
              <a:gd name="T27" fmla="*/ 271906 h 168"/>
              <a:gd name="T28" fmla="*/ 384733 w 237"/>
              <a:gd name="T29" fmla="*/ 199285 h 168"/>
              <a:gd name="T30" fmla="*/ 319778 w 237"/>
              <a:gd name="T31" fmla="*/ 124975 h 168"/>
              <a:gd name="T32" fmla="*/ 313116 w 237"/>
              <a:gd name="T33" fmla="*/ 124975 h 168"/>
              <a:gd name="T34" fmla="*/ 314781 w 237"/>
              <a:gd name="T35" fmla="*/ 118220 h 168"/>
              <a:gd name="T36" fmla="*/ 314781 w 237"/>
              <a:gd name="T37" fmla="*/ 111465 h 168"/>
              <a:gd name="T38" fmla="*/ 216516 w 237"/>
              <a:gd name="T39" fmla="*/ 11822 h 168"/>
              <a:gd name="T40" fmla="*/ 121582 w 237"/>
              <a:gd name="T41" fmla="*/ 87821 h 168"/>
              <a:gd name="T42" fmla="*/ 119917 w 237"/>
              <a:gd name="T43" fmla="*/ 92887 h 168"/>
              <a:gd name="T44" fmla="*/ 114920 w 237"/>
              <a:gd name="T45" fmla="*/ 92887 h 168"/>
              <a:gd name="T46" fmla="*/ 99931 w 237"/>
              <a:gd name="T47" fmla="*/ 91198 h 16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37" h="168">
                <a:moveTo>
                  <a:pt x="187" y="168"/>
                </a:moveTo>
                <a:cubicBezTo>
                  <a:pt x="60" y="168"/>
                  <a:pt x="60" y="168"/>
                  <a:pt x="60" y="168"/>
                </a:cubicBezTo>
                <a:cubicBezTo>
                  <a:pt x="27" y="168"/>
                  <a:pt x="0" y="141"/>
                  <a:pt x="0" y="108"/>
                </a:cubicBezTo>
                <a:cubicBezTo>
                  <a:pt x="0" y="75"/>
                  <a:pt x="27" y="48"/>
                  <a:pt x="60" y="48"/>
                </a:cubicBezTo>
                <a:cubicBezTo>
                  <a:pt x="63" y="48"/>
                  <a:pt x="65" y="48"/>
                  <a:pt x="67" y="48"/>
                </a:cubicBezTo>
                <a:cubicBezTo>
                  <a:pt x="75" y="20"/>
                  <a:pt x="101" y="0"/>
                  <a:pt x="130" y="0"/>
                </a:cubicBezTo>
                <a:cubicBezTo>
                  <a:pt x="166" y="0"/>
                  <a:pt x="195" y="30"/>
                  <a:pt x="195" y="66"/>
                </a:cubicBezTo>
                <a:cubicBezTo>
                  <a:pt x="195" y="66"/>
                  <a:pt x="195" y="67"/>
                  <a:pt x="195" y="68"/>
                </a:cubicBezTo>
                <a:cubicBezTo>
                  <a:pt x="220" y="72"/>
                  <a:pt x="237" y="93"/>
                  <a:pt x="237" y="118"/>
                </a:cubicBezTo>
                <a:cubicBezTo>
                  <a:pt x="237" y="145"/>
                  <a:pt x="215" y="168"/>
                  <a:pt x="187" y="168"/>
                </a:cubicBezTo>
                <a:close/>
                <a:moveTo>
                  <a:pt x="60" y="54"/>
                </a:moveTo>
                <a:cubicBezTo>
                  <a:pt x="31" y="54"/>
                  <a:pt x="7" y="78"/>
                  <a:pt x="7" y="108"/>
                </a:cubicBezTo>
                <a:cubicBezTo>
                  <a:pt x="7" y="137"/>
                  <a:pt x="31" y="161"/>
                  <a:pt x="60" y="161"/>
                </a:cubicBezTo>
                <a:cubicBezTo>
                  <a:pt x="187" y="161"/>
                  <a:pt x="187" y="161"/>
                  <a:pt x="187" y="161"/>
                </a:cubicBezTo>
                <a:cubicBezTo>
                  <a:pt x="211" y="161"/>
                  <a:pt x="231" y="142"/>
                  <a:pt x="231" y="118"/>
                </a:cubicBezTo>
                <a:cubicBezTo>
                  <a:pt x="231" y="95"/>
                  <a:pt x="214" y="76"/>
                  <a:pt x="192" y="74"/>
                </a:cubicBezTo>
                <a:cubicBezTo>
                  <a:pt x="188" y="74"/>
                  <a:pt x="188" y="74"/>
                  <a:pt x="188" y="74"/>
                </a:cubicBezTo>
                <a:cubicBezTo>
                  <a:pt x="189" y="70"/>
                  <a:pt x="189" y="70"/>
                  <a:pt x="189" y="70"/>
                </a:cubicBezTo>
                <a:cubicBezTo>
                  <a:pt x="189" y="69"/>
                  <a:pt x="189" y="67"/>
                  <a:pt x="189" y="66"/>
                </a:cubicBezTo>
                <a:cubicBezTo>
                  <a:pt x="189" y="33"/>
                  <a:pt x="163" y="7"/>
                  <a:pt x="130" y="7"/>
                </a:cubicBezTo>
                <a:cubicBezTo>
                  <a:pt x="103" y="7"/>
                  <a:pt x="79" y="26"/>
                  <a:pt x="73" y="52"/>
                </a:cubicBezTo>
                <a:cubicBezTo>
                  <a:pt x="72" y="55"/>
                  <a:pt x="72" y="55"/>
                  <a:pt x="72" y="55"/>
                </a:cubicBezTo>
                <a:cubicBezTo>
                  <a:pt x="69" y="55"/>
                  <a:pt x="69" y="55"/>
                  <a:pt x="69" y="55"/>
                </a:cubicBezTo>
                <a:cubicBezTo>
                  <a:pt x="66" y="54"/>
                  <a:pt x="63" y="54"/>
                  <a:pt x="60" y="54"/>
                </a:cubicBezTo>
                <a:close/>
              </a:path>
            </a:pathLst>
          </a:custGeom>
          <a:solidFill>
            <a:srgbClr val="DB00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ubuntu" pitchFamily="34" charset="0"/>
              <a:cs typeface="Arial" pitchFamily="34" charset="0"/>
            </a:endParaRPr>
          </a:p>
        </p:txBody>
      </p:sp>
      <p:grpSp>
        <p:nvGrpSpPr>
          <p:cNvPr id="1131" name="Groupe 1130">
            <a:extLst/>
          </p:cNvPr>
          <p:cNvGrpSpPr/>
          <p:nvPr/>
        </p:nvGrpSpPr>
        <p:grpSpPr>
          <a:xfrm>
            <a:off x="4378184" y="5701577"/>
            <a:ext cx="220348" cy="365879"/>
            <a:chOff x="2503488" y="2814638"/>
            <a:chExt cx="341313" cy="566738"/>
          </a:xfrm>
          <a:solidFill>
            <a:srgbClr val="003C82"/>
          </a:solidFill>
        </p:grpSpPr>
        <p:sp>
          <p:nvSpPr>
            <p:cNvPr id="1132" name="Freeform 111">
              <a:extLst/>
            </p:cNvPr>
            <p:cNvSpPr>
              <a:spLocks noEditPoints="1"/>
            </p:cNvSpPr>
            <p:nvPr/>
          </p:nvSpPr>
          <p:spPr bwMode="auto">
            <a:xfrm>
              <a:off x="2503488" y="2814638"/>
              <a:ext cx="341313" cy="566738"/>
            </a:xfrm>
            <a:custGeom>
              <a:avLst/>
              <a:gdLst>
                <a:gd name="T0" fmla="*/ 95 w 110"/>
                <a:gd name="T1" fmla="*/ 182 h 182"/>
                <a:gd name="T2" fmla="*/ 15 w 110"/>
                <a:gd name="T3" fmla="*/ 182 h 182"/>
                <a:gd name="T4" fmla="*/ 0 w 110"/>
                <a:gd name="T5" fmla="*/ 167 h 182"/>
                <a:gd name="T6" fmla="*/ 0 w 110"/>
                <a:gd name="T7" fmla="*/ 15 h 182"/>
                <a:gd name="T8" fmla="*/ 15 w 110"/>
                <a:gd name="T9" fmla="*/ 0 h 182"/>
                <a:gd name="T10" fmla="*/ 95 w 110"/>
                <a:gd name="T11" fmla="*/ 0 h 182"/>
                <a:gd name="T12" fmla="*/ 110 w 110"/>
                <a:gd name="T13" fmla="*/ 15 h 182"/>
                <a:gd name="T14" fmla="*/ 110 w 110"/>
                <a:gd name="T15" fmla="*/ 167 h 182"/>
                <a:gd name="T16" fmla="*/ 95 w 110"/>
                <a:gd name="T17" fmla="*/ 182 h 182"/>
                <a:gd name="T18" fmla="*/ 15 w 110"/>
                <a:gd name="T19" fmla="*/ 6 h 182"/>
                <a:gd name="T20" fmla="*/ 6 w 110"/>
                <a:gd name="T21" fmla="*/ 15 h 182"/>
                <a:gd name="T22" fmla="*/ 6 w 110"/>
                <a:gd name="T23" fmla="*/ 167 h 182"/>
                <a:gd name="T24" fmla="*/ 15 w 110"/>
                <a:gd name="T25" fmla="*/ 176 h 182"/>
                <a:gd name="T26" fmla="*/ 95 w 110"/>
                <a:gd name="T27" fmla="*/ 176 h 182"/>
                <a:gd name="T28" fmla="*/ 104 w 110"/>
                <a:gd name="T29" fmla="*/ 167 h 182"/>
                <a:gd name="T30" fmla="*/ 104 w 110"/>
                <a:gd name="T31" fmla="*/ 15 h 182"/>
                <a:gd name="T32" fmla="*/ 95 w 110"/>
                <a:gd name="T33" fmla="*/ 6 h 182"/>
                <a:gd name="T34" fmla="*/ 15 w 110"/>
                <a:gd name="T35" fmla="*/ 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0" h="182">
                  <a:moveTo>
                    <a:pt x="95" y="182"/>
                  </a:moveTo>
                  <a:cubicBezTo>
                    <a:pt x="15" y="182"/>
                    <a:pt x="15" y="182"/>
                    <a:pt x="15" y="182"/>
                  </a:cubicBezTo>
                  <a:cubicBezTo>
                    <a:pt x="6" y="182"/>
                    <a:pt x="0" y="176"/>
                    <a:pt x="0" y="16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03" y="0"/>
                    <a:pt x="110" y="7"/>
                    <a:pt x="110" y="15"/>
                  </a:cubicBezTo>
                  <a:cubicBezTo>
                    <a:pt x="110" y="167"/>
                    <a:pt x="110" y="167"/>
                    <a:pt x="110" y="167"/>
                  </a:cubicBezTo>
                  <a:cubicBezTo>
                    <a:pt x="110" y="176"/>
                    <a:pt x="103" y="182"/>
                    <a:pt x="95" y="182"/>
                  </a:cubicBezTo>
                  <a:close/>
                  <a:moveTo>
                    <a:pt x="15" y="6"/>
                  </a:moveTo>
                  <a:cubicBezTo>
                    <a:pt x="10" y="6"/>
                    <a:pt x="6" y="10"/>
                    <a:pt x="6" y="15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6" y="172"/>
                    <a:pt x="10" y="176"/>
                    <a:pt x="15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100" y="176"/>
                    <a:pt x="104" y="172"/>
                    <a:pt x="104" y="167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4" y="10"/>
                    <a:pt x="100" y="6"/>
                    <a:pt x="95" y="6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33" name="Freeform 112">
              <a:extLst/>
            </p:cNvPr>
            <p:cNvSpPr>
              <a:spLocks noEditPoints="1"/>
            </p:cNvSpPr>
            <p:nvPr/>
          </p:nvSpPr>
          <p:spPr bwMode="auto">
            <a:xfrm>
              <a:off x="2503488" y="2876550"/>
              <a:ext cx="341313" cy="404813"/>
            </a:xfrm>
            <a:custGeom>
              <a:avLst/>
              <a:gdLst>
                <a:gd name="T0" fmla="*/ 215 w 215"/>
                <a:gd name="T1" fmla="*/ 255 h 255"/>
                <a:gd name="T2" fmla="*/ 0 w 215"/>
                <a:gd name="T3" fmla="*/ 255 h 255"/>
                <a:gd name="T4" fmla="*/ 0 w 215"/>
                <a:gd name="T5" fmla="*/ 0 h 255"/>
                <a:gd name="T6" fmla="*/ 215 w 215"/>
                <a:gd name="T7" fmla="*/ 0 h 255"/>
                <a:gd name="T8" fmla="*/ 215 w 215"/>
                <a:gd name="T9" fmla="*/ 255 h 255"/>
                <a:gd name="T10" fmla="*/ 12 w 215"/>
                <a:gd name="T11" fmla="*/ 243 h 255"/>
                <a:gd name="T12" fmla="*/ 203 w 215"/>
                <a:gd name="T13" fmla="*/ 243 h 255"/>
                <a:gd name="T14" fmla="*/ 203 w 215"/>
                <a:gd name="T15" fmla="*/ 12 h 255"/>
                <a:gd name="T16" fmla="*/ 12 w 215"/>
                <a:gd name="T17" fmla="*/ 12 h 255"/>
                <a:gd name="T18" fmla="*/ 12 w 215"/>
                <a:gd name="T19" fmla="*/ 243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255">
                  <a:moveTo>
                    <a:pt x="215" y="255"/>
                  </a:moveTo>
                  <a:lnTo>
                    <a:pt x="0" y="255"/>
                  </a:lnTo>
                  <a:lnTo>
                    <a:pt x="0" y="0"/>
                  </a:lnTo>
                  <a:lnTo>
                    <a:pt x="215" y="0"/>
                  </a:lnTo>
                  <a:lnTo>
                    <a:pt x="215" y="255"/>
                  </a:lnTo>
                  <a:close/>
                  <a:moveTo>
                    <a:pt x="12" y="243"/>
                  </a:moveTo>
                  <a:lnTo>
                    <a:pt x="203" y="243"/>
                  </a:lnTo>
                  <a:lnTo>
                    <a:pt x="203" y="12"/>
                  </a:lnTo>
                  <a:lnTo>
                    <a:pt x="12" y="12"/>
                  </a:lnTo>
                  <a:lnTo>
                    <a:pt x="12" y="243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34" name="Freeform 113">
              <a:extLst/>
            </p:cNvPr>
            <p:cNvSpPr>
              <a:spLocks/>
            </p:cNvSpPr>
            <p:nvPr/>
          </p:nvSpPr>
          <p:spPr bwMode="auto">
            <a:xfrm>
              <a:off x="2627313" y="3313113"/>
              <a:ext cx="93663" cy="17463"/>
            </a:xfrm>
            <a:custGeom>
              <a:avLst/>
              <a:gdLst>
                <a:gd name="T0" fmla="*/ 27 w 30"/>
                <a:gd name="T1" fmla="*/ 6 h 6"/>
                <a:gd name="T2" fmla="*/ 3 w 30"/>
                <a:gd name="T3" fmla="*/ 6 h 6"/>
                <a:gd name="T4" fmla="*/ 0 w 30"/>
                <a:gd name="T5" fmla="*/ 3 h 6"/>
                <a:gd name="T6" fmla="*/ 3 w 30"/>
                <a:gd name="T7" fmla="*/ 0 h 6"/>
                <a:gd name="T8" fmla="*/ 27 w 30"/>
                <a:gd name="T9" fmla="*/ 0 h 6"/>
                <a:gd name="T10" fmla="*/ 30 w 30"/>
                <a:gd name="T11" fmla="*/ 3 h 6"/>
                <a:gd name="T12" fmla="*/ 27 w 3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6">
                  <a:moveTo>
                    <a:pt x="27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0" y="1"/>
                    <a:pt x="30" y="3"/>
                  </a:cubicBezTo>
                  <a:cubicBezTo>
                    <a:pt x="30" y="5"/>
                    <a:pt x="29" y="6"/>
                    <a:pt x="27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35" name="Line 114">
              <a:extLst/>
            </p:cNvPr>
            <p:cNvSpPr>
              <a:spLocks noChangeShapeType="1"/>
            </p:cNvSpPr>
            <p:nvPr/>
          </p:nvSpPr>
          <p:spPr bwMode="auto">
            <a:xfrm>
              <a:off x="2767013" y="2998788"/>
              <a:ext cx="0" cy="0"/>
            </a:xfrm>
            <a:prstGeom prst="line">
              <a:avLst/>
            </a:prstGeom>
            <a:grpFill/>
            <a:ln w="19050" cap="flat">
              <a:solidFill>
                <a:srgbClr val="2A5183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136" name="Groupe 1135">
            <a:extLst/>
          </p:cNvPr>
          <p:cNvGrpSpPr/>
          <p:nvPr/>
        </p:nvGrpSpPr>
        <p:grpSpPr>
          <a:xfrm>
            <a:off x="8015739" y="4347288"/>
            <a:ext cx="370498" cy="388673"/>
            <a:chOff x="8959861" y="2563813"/>
            <a:chExt cx="420688" cy="441325"/>
          </a:xfrm>
          <a:solidFill>
            <a:srgbClr val="646567"/>
          </a:solidFill>
        </p:grpSpPr>
        <p:sp>
          <p:nvSpPr>
            <p:cNvPr id="1137" name="Freeform 5">
              <a:extLst/>
            </p:cNvPr>
            <p:cNvSpPr>
              <a:spLocks noEditPoints="1"/>
            </p:cNvSpPr>
            <p:nvPr/>
          </p:nvSpPr>
          <p:spPr bwMode="auto">
            <a:xfrm>
              <a:off x="9069399" y="2693988"/>
              <a:ext cx="230188" cy="311150"/>
            </a:xfrm>
            <a:custGeom>
              <a:avLst/>
              <a:gdLst>
                <a:gd name="T0" fmla="*/ 58 w 99"/>
                <a:gd name="T1" fmla="*/ 133 h 133"/>
                <a:gd name="T2" fmla="*/ 40 w 99"/>
                <a:gd name="T3" fmla="*/ 133 h 133"/>
                <a:gd name="T4" fmla="*/ 37 w 99"/>
                <a:gd name="T5" fmla="*/ 130 h 133"/>
                <a:gd name="T6" fmla="*/ 40 w 99"/>
                <a:gd name="T7" fmla="*/ 127 h 133"/>
                <a:gd name="T8" fmla="*/ 58 w 99"/>
                <a:gd name="T9" fmla="*/ 127 h 133"/>
                <a:gd name="T10" fmla="*/ 62 w 99"/>
                <a:gd name="T11" fmla="*/ 130 h 133"/>
                <a:gd name="T12" fmla="*/ 58 w 99"/>
                <a:gd name="T13" fmla="*/ 133 h 133"/>
                <a:gd name="T14" fmla="*/ 62 w 99"/>
                <a:gd name="T15" fmla="*/ 111 h 133"/>
                <a:gd name="T16" fmla="*/ 36 w 99"/>
                <a:gd name="T17" fmla="*/ 111 h 133"/>
                <a:gd name="T18" fmla="*/ 24 w 99"/>
                <a:gd name="T19" fmla="*/ 99 h 133"/>
                <a:gd name="T20" fmla="*/ 24 w 99"/>
                <a:gd name="T21" fmla="*/ 99 h 133"/>
                <a:gd name="T22" fmla="*/ 24 w 99"/>
                <a:gd name="T23" fmla="*/ 91 h 133"/>
                <a:gd name="T24" fmla="*/ 0 w 99"/>
                <a:gd name="T25" fmla="*/ 49 h 133"/>
                <a:gd name="T26" fmla="*/ 49 w 99"/>
                <a:gd name="T27" fmla="*/ 0 h 133"/>
                <a:gd name="T28" fmla="*/ 99 w 99"/>
                <a:gd name="T29" fmla="*/ 49 h 133"/>
                <a:gd name="T30" fmla="*/ 75 w 99"/>
                <a:gd name="T31" fmla="*/ 91 h 133"/>
                <a:gd name="T32" fmla="*/ 75 w 99"/>
                <a:gd name="T33" fmla="*/ 99 h 133"/>
                <a:gd name="T34" fmla="*/ 62 w 99"/>
                <a:gd name="T35" fmla="*/ 111 h 133"/>
                <a:gd name="T36" fmla="*/ 49 w 99"/>
                <a:gd name="T37" fmla="*/ 6 h 133"/>
                <a:gd name="T38" fmla="*/ 6 w 99"/>
                <a:gd name="T39" fmla="*/ 49 h 133"/>
                <a:gd name="T40" fmla="*/ 29 w 99"/>
                <a:gd name="T41" fmla="*/ 87 h 133"/>
                <a:gd name="T42" fmla="*/ 30 w 99"/>
                <a:gd name="T43" fmla="*/ 89 h 133"/>
                <a:gd name="T44" fmla="*/ 30 w 99"/>
                <a:gd name="T45" fmla="*/ 99 h 133"/>
                <a:gd name="T46" fmla="*/ 36 w 99"/>
                <a:gd name="T47" fmla="*/ 105 h 133"/>
                <a:gd name="T48" fmla="*/ 62 w 99"/>
                <a:gd name="T49" fmla="*/ 105 h 133"/>
                <a:gd name="T50" fmla="*/ 68 w 99"/>
                <a:gd name="T51" fmla="*/ 99 h 133"/>
                <a:gd name="T52" fmla="*/ 68 w 99"/>
                <a:gd name="T53" fmla="*/ 89 h 133"/>
                <a:gd name="T54" fmla="*/ 70 w 99"/>
                <a:gd name="T55" fmla="*/ 87 h 133"/>
                <a:gd name="T56" fmla="*/ 92 w 99"/>
                <a:gd name="T57" fmla="*/ 49 h 133"/>
                <a:gd name="T58" fmla="*/ 49 w 99"/>
                <a:gd name="T59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" h="133">
                  <a:moveTo>
                    <a:pt x="58" y="133"/>
                  </a:moveTo>
                  <a:cubicBezTo>
                    <a:pt x="40" y="133"/>
                    <a:pt x="40" y="133"/>
                    <a:pt x="40" y="133"/>
                  </a:cubicBezTo>
                  <a:cubicBezTo>
                    <a:pt x="38" y="133"/>
                    <a:pt x="37" y="132"/>
                    <a:pt x="37" y="130"/>
                  </a:cubicBezTo>
                  <a:cubicBezTo>
                    <a:pt x="37" y="128"/>
                    <a:pt x="38" y="127"/>
                    <a:pt x="40" y="127"/>
                  </a:cubicBezTo>
                  <a:cubicBezTo>
                    <a:pt x="58" y="127"/>
                    <a:pt x="58" y="127"/>
                    <a:pt x="58" y="127"/>
                  </a:cubicBezTo>
                  <a:cubicBezTo>
                    <a:pt x="60" y="127"/>
                    <a:pt x="62" y="128"/>
                    <a:pt x="62" y="130"/>
                  </a:cubicBezTo>
                  <a:cubicBezTo>
                    <a:pt x="62" y="132"/>
                    <a:pt x="60" y="133"/>
                    <a:pt x="58" y="133"/>
                  </a:cubicBezTo>
                  <a:close/>
                  <a:moveTo>
                    <a:pt x="62" y="111"/>
                  </a:moveTo>
                  <a:cubicBezTo>
                    <a:pt x="36" y="111"/>
                    <a:pt x="36" y="111"/>
                    <a:pt x="36" y="111"/>
                  </a:cubicBezTo>
                  <a:cubicBezTo>
                    <a:pt x="30" y="111"/>
                    <a:pt x="24" y="107"/>
                    <a:pt x="24" y="99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99"/>
                    <a:pt x="24" y="95"/>
                    <a:pt x="24" y="91"/>
                  </a:cubicBezTo>
                  <a:cubicBezTo>
                    <a:pt x="9" y="82"/>
                    <a:pt x="0" y="6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9" y="22"/>
                    <a:pt x="99" y="49"/>
                  </a:cubicBezTo>
                  <a:cubicBezTo>
                    <a:pt x="99" y="66"/>
                    <a:pt x="89" y="82"/>
                    <a:pt x="75" y="91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5" y="106"/>
                    <a:pt x="69" y="111"/>
                    <a:pt x="62" y="111"/>
                  </a:cubicBezTo>
                  <a:close/>
                  <a:moveTo>
                    <a:pt x="49" y="6"/>
                  </a:moveTo>
                  <a:cubicBezTo>
                    <a:pt x="26" y="6"/>
                    <a:pt x="6" y="25"/>
                    <a:pt x="6" y="49"/>
                  </a:cubicBezTo>
                  <a:cubicBezTo>
                    <a:pt x="6" y="65"/>
                    <a:pt x="15" y="79"/>
                    <a:pt x="29" y="87"/>
                  </a:cubicBezTo>
                  <a:cubicBezTo>
                    <a:pt x="30" y="87"/>
                    <a:pt x="30" y="88"/>
                    <a:pt x="30" y="89"/>
                  </a:cubicBezTo>
                  <a:cubicBezTo>
                    <a:pt x="30" y="93"/>
                    <a:pt x="30" y="99"/>
                    <a:pt x="30" y="99"/>
                  </a:cubicBezTo>
                  <a:cubicBezTo>
                    <a:pt x="30" y="104"/>
                    <a:pt x="35" y="105"/>
                    <a:pt x="36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5" y="105"/>
                    <a:pt x="68" y="102"/>
                    <a:pt x="68" y="9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8"/>
                    <a:pt x="69" y="87"/>
                    <a:pt x="70" y="87"/>
                  </a:cubicBezTo>
                  <a:cubicBezTo>
                    <a:pt x="84" y="79"/>
                    <a:pt x="92" y="65"/>
                    <a:pt x="92" y="49"/>
                  </a:cubicBezTo>
                  <a:cubicBezTo>
                    <a:pt x="92" y="25"/>
                    <a:pt x="73" y="6"/>
                    <a:pt x="49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138" name="Freeform 6">
              <a:extLst/>
            </p:cNvPr>
            <p:cNvSpPr>
              <a:spLocks noEditPoints="1"/>
            </p:cNvSpPr>
            <p:nvPr/>
          </p:nvSpPr>
          <p:spPr bwMode="auto">
            <a:xfrm>
              <a:off x="8959861" y="2563813"/>
              <a:ext cx="420688" cy="149225"/>
            </a:xfrm>
            <a:custGeom>
              <a:avLst/>
              <a:gdLst>
                <a:gd name="T0" fmla="*/ 12 w 181"/>
                <a:gd name="T1" fmla="*/ 64 h 64"/>
                <a:gd name="T2" fmla="*/ 10 w 181"/>
                <a:gd name="T3" fmla="*/ 64 h 64"/>
                <a:gd name="T4" fmla="*/ 2 w 181"/>
                <a:gd name="T5" fmla="*/ 59 h 64"/>
                <a:gd name="T6" fmla="*/ 1 w 181"/>
                <a:gd name="T7" fmla="*/ 55 h 64"/>
                <a:gd name="T8" fmla="*/ 5 w 181"/>
                <a:gd name="T9" fmla="*/ 54 h 64"/>
                <a:gd name="T10" fmla="*/ 13 w 181"/>
                <a:gd name="T11" fmla="*/ 58 h 64"/>
                <a:gd name="T12" fmla="*/ 14 w 181"/>
                <a:gd name="T13" fmla="*/ 63 h 64"/>
                <a:gd name="T14" fmla="*/ 12 w 181"/>
                <a:gd name="T15" fmla="*/ 64 h 64"/>
                <a:gd name="T16" fmla="*/ 170 w 181"/>
                <a:gd name="T17" fmla="*/ 60 h 64"/>
                <a:gd name="T18" fmla="*/ 167 w 181"/>
                <a:gd name="T19" fmla="*/ 58 h 64"/>
                <a:gd name="T20" fmla="*/ 168 w 181"/>
                <a:gd name="T21" fmla="*/ 54 h 64"/>
                <a:gd name="T22" fmla="*/ 176 w 181"/>
                <a:gd name="T23" fmla="*/ 49 h 64"/>
                <a:gd name="T24" fmla="*/ 180 w 181"/>
                <a:gd name="T25" fmla="*/ 50 h 64"/>
                <a:gd name="T26" fmla="*/ 179 w 181"/>
                <a:gd name="T27" fmla="*/ 55 h 64"/>
                <a:gd name="T28" fmla="*/ 171 w 181"/>
                <a:gd name="T29" fmla="*/ 59 h 64"/>
                <a:gd name="T30" fmla="*/ 170 w 181"/>
                <a:gd name="T31" fmla="*/ 60 h 64"/>
                <a:gd name="T32" fmla="*/ 96 w 181"/>
                <a:gd name="T33" fmla="*/ 16 h 64"/>
                <a:gd name="T34" fmla="*/ 93 w 181"/>
                <a:gd name="T35" fmla="*/ 13 h 64"/>
                <a:gd name="T36" fmla="*/ 93 w 181"/>
                <a:gd name="T37" fmla="*/ 3 h 64"/>
                <a:gd name="T38" fmla="*/ 96 w 181"/>
                <a:gd name="T39" fmla="*/ 0 h 64"/>
                <a:gd name="T40" fmla="*/ 99 w 181"/>
                <a:gd name="T41" fmla="*/ 3 h 64"/>
                <a:gd name="T42" fmla="*/ 99 w 181"/>
                <a:gd name="T43" fmla="*/ 13 h 64"/>
                <a:gd name="T44" fmla="*/ 96 w 181"/>
                <a:gd name="T45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1" h="64">
                  <a:moveTo>
                    <a:pt x="12" y="64"/>
                  </a:moveTo>
                  <a:cubicBezTo>
                    <a:pt x="11" y="64"/>
                    <a:pt x="11" y="64"/>
                    <a:pt x="10" y="64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8"/>
                    <a:pt x="0" y="56"/>
                    <a:pt x="1" y="55"/>
                  </a:cubicBezTo>
                  <a:cubicBezTo>
                    <a:pt x="2" y="53"/>
                    <a:pt x="4" y="53"/>
                    <a:pt x="5" y="5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59"/>
                    <a:pt x="15" y="61"/>
                    <a:pt x="14" y="63"/>
                  </a:cubicBezTo>
                  <a:cubicBezTo>
                    <a:pt x="14" y="64"/>
                    <a:pt x="13" y="64"/>
                    <a:pt x="12" y="64"/>
                  </a:cubicBezTo>
                  <a:close/>
                  <a:moveTo>
                    <a:pt x="170" y="60"/>
                  </a:moveTo>
                  <a:cubicBezTo>
                    <a:pt x="169" y="60"/>
                    <a:pt x="168" y="59"/>
                    <a:pt x="167" y="58"/>
                  </a:cubicBezTo>
                  <a:cubicBezTo>
                    <a:pt x="166" y="56"/>
                    <a:pt x="167" y="54"/>
                    <a:pt x="168" y="54"/>
                  </a:cubicBezTo>
                  <a:cubicBezTo>
                    <a:pt x="176" y="49"/>
                    <a:pt x="176" y="49"/>
                    <a:pt x="176" y="49"/>
                  </a:cubicBezTo>
                  <a:cubicBezTo>
                    <a:pt x="178" y="48"/>
                    <a:pt x="180" y="49"/>
                    <a:pt x="180" y="50"/>
                  </a:cubicBezTo>
                  <a:cubicBezTo>
                    <a:pt x="181" y="52"/>
                    <a:pt x="181" y="54"/>
                    <a:pt x="179" y="55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1" y="59"/>
                    <a:pt x="170" y="60"/>
                    <a:pt x="170" y="60"/>
                  </a:cubicBezTo>
                  <a:close/>
                  <a:moveTo>
                    <a:pt x="96" y="16"/>
                  </a:moveTo>
                  <a:cubicBezTo>
                    <a:pt x="94" y="16"/>
                    <a:pt x="93" y="14"/>
                    <a:pt x="93" y="1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2"/>
                    <a:pt x="94" y="0"/>
                    <a:pt x="96" y="0"/>
                  </a:cubicBezTo>
                  <a:cubicBezTo>
                    <a:pt x="98" y="0"/>
                    <a:pt x="99" y="2"/>
                    <a:pt x="99" y="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4"/>
                    <a:pt x="98" y="16"/>
                    <a:pt x="96" y="1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139" name="Groupe 1138">
            <a:extLst/>
          </p:cNvPr>
          <p:cNvGrpSpPr/>
          <p:nvPr/>
        </p:nvGrpSpPr>
        <p:grpSpPr>
          <a:xfrm>
            <a:off x="5006018" y="5724347"/>
            <a:ext cx="464193" cy="328991"/>
            <a:chOff x="5414966" y="3978278"/>
            <a:chExt cx="817563" cy="579438"/>
          </a:xfrm>
          <a:solidFill>
            <a:srgbClr val="003C82"/>
          </a:solidFill>
        </p:grpSpPr>
        <p:sp>
          <p:nvSpPr>
            <p:cNvPr id="1140" name="Freeform 10">
              <a:extLst/>
            </p:cNvPr>
            <p:cNvSpPr>
              <a:spLocks noEditPoints="1"/>
            </p:cNvSpPr>
            <p:nvPr/>
          </p:nvSpPr>
          <p:spPr bwMode="auto">
            <a:xfrm>
              <a:off x="5414966" y="3978278"/>
              <a:ext cx="115888" cy="579438"/>
            </a:xfrm>
            <a:custGeom>
              <a:avLst/>
              <a:gdLst>
                <a:gd name="T0" fmla="*/ 27 w 27"/>
                <a:gd name="T1" fmla="*/ 134 h 134"/>
                <a:gd name="T2" fmla="*/ 15 w 27"/>
                <a:gd name="T3" fmla="*/ 134 h 134"/>
                <a:gd name="T4" fmla="*/ 0 w 27"/>
                <a:gd name="T5" fmla="*/ 118 h 134"/>
                <a:gd name="T6" fmla="*/ 0 w 27"/>
                <a:gd name="T7" fmla="*/ 15 h 134"/>
                <a:gd name="T8" fmla="*/ 15 w 27"/>
                <a:gd name="T9" fmla="*/ 0 h 134"/>
                <a:gd name="T10" fmla="*/ 27 w 27"/>
                <a:gd name="T11" fmla="*/ 0 h 134"/>
                <a:gd name="T12" fmla="*/ 27 w 27"/>
                <a:gd name="T13" fmla="*/ 134 h 134"/>
                <a:gd name="T14" fmla="*/ 15 w 27"/>
                <a:gd name="T15" fmla="*/ 6 h 134"/>
                <a:gd name="T16" fmla="*/ 6 w 27"/>
                <a:gd name="T17" fmla="*/ 15 h 134"/>
                <a:gd name="T18" fmla="*/ 6 w 27"/>
                <a:gd name="T19" fmla="*/ 118 h 134"/>
                <a:gd name="T20" fmla="*/ 15 w 27"/>
                <a:gd name="T21" fmla="*/ 127 h 134"/>
                <a:gd name="T22" fmla="*/ 21 w 27"/>
                <a:gd name="T23" fmla="*/ 127 h 134"/>
                <a:gd name="T24" fmla="*/ 21 w 27"/>
                <a:gd name="T25" fmla="*/ 6 h 134"/>
                <a:gd name="T26" fmla="*/ 15 w 27"/>
                <a:gd name="T27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34">
                  <a:moveTo>
                    <a:pt x="27" y="134"/>
                  </a:moveTo>
                  <a:cubicBezTo>
                    <a:pt x="15" y="134"/>
                    <a:pt x="15" y="134"/>
                    <a:pt x="15" y="134"/>
                  </a:cubicBezTo>
                  <a:cubicBezTo>
                    <a:pt x="7" y="134"/>
                    <a:pt x="0" y="127"/>
                    <a:pt x="0" y="11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27" y="134"/>
                  </a:lnTo>
                  <a:close/>
                  <a:moveTo>
                    <a:pt x="15" y="6"/>
                  </a:moveTo>
                  <a:cubicBezTo>
                    <a:pt x="10" y="6"/>
                    <a:pt x="6" y="10"/>
                    <a:pt x="6" y="15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23"/>
                    <a:pt x="10" y="127"/>
                    <a:pt x="15" y="127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21" y="6"/>
                    <a:pt x="21" y="6"/>
                    <a:pt x="21" y="6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41" name="Freeform 11">
              <a:extLst/>
            </p:cNvPr>
            <p:cNvSpPr>
              <a:spLocks noEditPoints="1"/>
            </p:cNvSpPr>
            <p:nvPr/>
          </p:nvSpPr>
          <p:spPr bwMode="auto">
            <a:xfrm>
              <a:off x="6059491" y="3978278"/>
              <a:ext cx="173038" cy="579438"/>
            </a:xfrm>
            <a:custGeom>
              <a:avLst/>
              <a:gdLst>
                <a:gd name="T0" fmla="*/ 25 w 40"/>
                <a:gd name="T1" fmla="*/ 134 h 134"/>
                <a:gd name="T2" fmla="*/ 0 w 40"/>
                <a:gd name="T3" fmla="*/ 134 h 134"/>
                <a:gd name="T4" fmla="*/ 0 w 40"/>
                <a:gd name="T5" fmla="*/ 0 h 134"/>
                <a:gd name="T6" fmla="*/ 25 w 40"/>
                <a:gd name="T7" fmla="*/ 0 h 134"/>
                <a:gd name="T8" fmla="*/ 40 w 40"/>
                <a:gd name="T9" fmla="*/ 15 h 134"/>
                <a:gd name="T10" fmla="*/ 40 w 40"/>
                <a:gd name="T11" fmla="*/ 118 h 134"/>
                <a:gd name="T12" fmla="*/ 25 w 40"/>
                <a:gd name="T13" fmla="*/ 134 h 134"/>
                <a:gd name="T14" fmla="*/ 7 w 40"/>
                <a:gd name="T15" fmla="*/ 127 h 134"/>
                <a:gd name="T16" fmla="*/ 25 w 40"/>
                <a:gd name="T17" fmla="*/ 127 h 134"/>
                <a:gd name="T18" fmla="*/ 34 w 40"/>
                <a:gd name="T19" fmla="*/ 118 h 134"/>
                <a:gd name="T20" fmla="*/ 34 w 40"/>
                <a:gd name="T21" fmla="*/ 15 h 134"/>
                <a:gd name="T22" fmla="*/ 25 w 40"/>
                <a:gd name="T23" fmla="*/ 6 h 134"/>
                <a:gd name="T24" fmla="*/ 7 w 40"/>
                <a:gd name="T25" fmla="*/ 6 h 134"/>
                <a:gd name="T26" fmla="*/ 7 w 40"/>
                <a:gd name="T27" fmla="*/ 1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134">
                  <a:moveTo>
                    <a:pt x="25" y="134"/>
                  </a:moveTo>
                  <a:cubicBezTo>
                    <a:pt x="0" y="134"/>
                    <a:pt x="0" y="134"/>
                    <a:pt x="0" y="1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3" y="0"/>
                    <a:pt x="40" y="7"/>
                    <a:pt x="40" y="15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40" y="127"/>
                    <a:pt x="33" y="134"/>
                    <a:pt x="25" y="134"/>
                  </a:cubicBezTo>
                  <a:close/>
                  <a:moveTo>
                    <a:pt x="7" y="127"/>
                  </a:moveTo>
                  <a:cubicBezTo>
                    <a:pt x="25" y="127"/>
                    <a:pt x="25" y="127"/>
                    <a:pt x="25" y="127"/>
                  </a:cubicBezTo>
                  <a:cubicBezTo>
                    <a:pt x="30" y="127"/>
                    <a:pt x="34" y="123"/>
                    <a:pt x="34" y="118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0"/>
                    <a:pt x="30" y="6"/>
                    <a:pt x="25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127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42" name="Freeform 12">
              <a:extLst/>
            </p:cNvPr>
            <p:cNvSpPr>
              <a:spLocks/>
            </p:cNvSpPr>
            <p:nvPr/>
          </p:nvSpPr>
          <p:spPr bwMode="auto">
            <a:xfrm>
              <a:off x="5518154" y="4527553"/>
              <a:ext cx="554038" cy="30163"/>
            </a:xfrm>
            <a:custGeom>
              <a:avLst/>
              <a:gdLst>
                <a:gd name="T0" fmla="*/ 349 w 349"/>
                <a:gd name="T1" fmla="*/ 19 h 19"/>
                <a:gd name="T2" fmla="*/ 176 w 349"/>
                <a:gd name="T3" fmla="*/ 19 h 19"/>
                <a:gd name="T4" fmla="*/ 0 w 349"/>
                <a:gd name="T5" fmla="*/ 19 h 19"/>
                <a:gd name="T6" fmla="*/ 0 w 349"/>
                <a:gd name="T7" fmla="*/ 0 h 19"/>
                <a:gd name="T8" fmla="*/ 349 w 349"/>
                <a:gd name="T9" fmla="*/ 0 h 19"/>
                <a:gd name="T10" fmla="*/ 349 w 349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9" h="19">
                  <a:moveTo>
                    <a:pt x="349" y="19"/>
                  </a:moveTo>
                  <a:lnTo>
                    <a:pt x="176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349" y="0"/>
                  </a:lnTo>
                  <a:lnTo>
                    <a:pt x="34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43" name="Freeform 13">
              <a:extLst/>
            </p:cNvPr>
            <p:cNvSpPr>
              <a:spLocks/>
            </p:cNvSpPr>
            <p:nvPr/>
          </p:nvSpPr>
          <p:spPr bwMode="auto">
            <a:xfrm>
              <a:off x="5518154" y="3978278"/>
              <a:ext cx="554038" cy="25400"/>
            </a:xfrm>
            <a:custGeom>
              <a:avLst/>
              <a:gdLst>
                <a:gd name="T0" fmla="*/ 0 w 349"/>
                <a:gd name="T1" fmla="*/ 16 h 16"/>
                <a:gd name="T2" fmla="*/ 0 w 349"/>
                <a:gd name="T3" fmla="*/ 0 h 16"/>
                <a:gd name="T4" fmla="*/ 176 w 349"/>
                <a:gd name="T5" fmla="*/ 0 h 16"/>
                <a:gd name="T6" fmla="*/ 349 w 349"/>
                <a:gd name="T7" fmla="*/ 0 h 16"/>
                <a:gd name="T8" fmla="*/ 349 w 349"/>
                <a:gd name="T9" fmla="*/ 16 h 16"/>
                <a:gd name="T10" fmla="*/ 0 w 349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9" h="16">
                  <a:moveTo>
                    <a:pt x="0" y="16"/>
                  </a:moveTo>
                  <a:lnTo>
                    <a:pt x="0" y="0"/>
                  </a:lnTo>
                  <a:lnTo>
                    <a:pt x="176" y="0"/>
                  </a:lnTo>
                  <a:lnTo>
                    <a:pt x="349" y="0"/>
                  </a:lnTo>
                  <a:lnTo>
                    <a:pt x="349" y="16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44" name="Freeform 14">
              <a:extLst/>
            </p:cNvPr>
            <p:cNvSpPr>
              <a:spLocks noEditPoints="1"/>
            </p:cNvSpPr>
            <p:nvPr/>
          </p:nvSpPr>
          <p:spPr bwMode="auto">
            <a:xfrm>
              <a:off x="5505454" y="3978278"/>
              <a:ext cx="584200" cy="579438"/>
            </a:xfrm>
            <a:custGeom>
              <a:avLst/>
              <a:gdLst>
                <a:gd name="T0" fmla="*/ 368 w 368"/>
                <a:gd name="T1" fmla="*/ 365 h 365"/>
                <a:gd name="T2" fmla="*/ 0 w 368"/>
                <a:gd name="T3" fmla="*/ 365 h 365"/>
                <a:gd name="T4" fmla="*/ 0 w 368"/>
                <a:gd name="T5" fmla="*/ 0 h 365"/>
                <a:gd name="T6" fmla="*/ 368 w 368"/>
                <a:gd name="T7" fmla="*/ 0 h 365"/>
                <a:gd name="T8" fmla="*/ 368 w 368"/>
                <a:gd name="T9" fmla="*/ 365 h 365"/>
                <a:gd name="T10" fmla="*/ 16 w 368"/>
                <a:gd name="T11" fmla="*/ 346 h 365"/>
                <a:gd name="T12" fmla="*/ 349 w 368"/>
                <a:gd name="T13" fmla="*/ 346 h 365"/>
                <a:gd name="T14" fmla="*/ 349 w 368"/>
                <a:gd name="T15" fmla="*/ 16 h 365"/>
                <a:gd name="T16" fmla="*/ 16 w 368"/>
                <a:gd name="T17" fmla="*/ 16 h 365"/>
                <a:gd name="T18" fmla="*/ 16 w 368"/>
                <a:gd name="T19" fmla="*/ 346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8" h="365">
                  <a:moveTo>
                    <a:pt x="368" y="365"/>
                  </a:moveTo>
                  <a:lnTo>
                    <a:pt x="0" y="365"/>
                  </a:lnTo>
                  <a:lnTo>
                    <a:pt x="0" y="0"/>
                  </a:lnTo>
                  <a:lnTo>
                    <a:pt x="368" y="0"/>
                  </a:lnTo>
                  <a:lnTo>
                    <a:pt x="368" y="365"/>
                  </a:lnTo>
                  <a:close/>
                  <a:moveTo>
                    <a:pt x="16" y="346"/>
                  </a:moveTo>
                  <a:lnTo>
                    <a:pt x="349" y="346"/>
                  </a:lnTo>
                  <a:lnTo>
                    <a:pt x="349" y="16"/>
                  </a:lnTo>
                  <a:lnTo>
                    <a:pt x="16" y="16"/>
                  </a:lnTo>
                  <a:lnTo>
                    <a:pt x="16" y="34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45" name="Oval 15">
              <a:extLst/>
            </p:cNvPr>
            <p:cNvSpPr>
              <a:spLocks noChangeArrowheads="1"/>
            </p:cNvSpPr>
            <p:nvPr/>
          </p:nvSpPr>
          <p:spPr bwMode="auto">
            <a:xfrm>
              <a:off x="6124579" y="4246566"/>
              <a:ext cx="42863" cy="4286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146" name="Group 18">
            <a:extLst/>
          </p:cNvPr>
          <p:cNvGrpSpPr>
            <a:grpSpLocks noChangeAspect="1"/>
          </p:cNvGrpSpPr>
          <p:nvPr/>
        </p:nvGrpSpPr>
        <p:grpSpPr bwMode="auto">
          <a:xfrm>
            <a:off x="11232111" y="1613749"/>
            <a:ext cx="339394" cy="290631"/>
            <a:chOff x="5574" y="3000"/>
            <a:chExt cx="348" cy="298"/>
          </a:xfrm>
          <a:solidFill>
            <a:srgbClr val="003C82"/>
          </a:solidFill>
        </p:grpSpPr>
        <p:sp>
          <p:nvSpPr>
            <p:cNvPr id="1147" name="Oval 19">
              <a:extLst/>
            </p:cNvPr>
            <p:cNvSpPr>
              <a:spLocks noChangeArrowheads="1"/>
            </p:cNvSpPr>
            <p:nvPr/>
          </p:nvSpPr>
          <p:spPr bwMode="auto">
            <a:xfrm>
              <a:off x="5679" y="3085"/>
              <a:ext cx="15" cy="15"/>
            </a:xfrm>
            <a:prstGeom prst="ellipse">
              <a:avLst/>
            </a:pr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48" name="Freeform 20">
              <a:extLst/>
            </p:cNvPr>
            <p:cNvSpPr>
              <a:spLocks noEditPoints="1"/>
            </p:cNvSpPr>
            <p:nvPr/>
          </p:nvSpPr>
          <p:spPr bwMode="auto">
            <a:xfrm>
              <a:off x="5574" y="3000"/>
              <a:ext cx="348" cy="298"/>
            </a:xfrm>
            <a:custGeom>
              <a:avLst/>
              <a:gdLst>
                <a:gd name="T0" fmla="*/ 126 w 209"/>
                <a:gd name="T1" fmla="*/ 179 h 179"/>
                <a:gd name="T2" fmla="*/ 113 w 209"/>
                <a:gd name="T3" fmla="*/ 159 h 179"/>
                <a:gd name="T4" fmla="*/ 103 w 209"/>
                <a:gd name="T5" fmla="*/ 165 h 179"/>
                <a:gd name="T6" fmla="*/ 78 w 209"/>
                <a:gd name="T7" fmla="*/ 179 h 179"/>
                <a:gd name="T8" fmla="*/ 64 w 209"/>
                <a:gd name="T9" fmla="*/ 150 h 179"/>
                <a:gd name="T10" fmla="*/ 29 w 209"/>
                <a:gd name="T11" fmla="*/ 121 h 179"/>
                <a:gd name="T12" fmla="*/ 7 w 209"/>
                <a:gd name="T13" fmla="*/ 55 h 179"/>
                <a:gd name="T14" fmla="*/ 18 w 209"/>
                <a:gd name="T15" fmla="*/ 51 h 179"/>
                <a:gd name="T16" fmla="*/ 58 w 209"/>
                <a:gd name="T17" fmla="*/ 28 h 179"/>
                <a:gd name="T18" fmla="*/ 61 w 209"/>
                <a:gd name="T19" fmla="*/ 2 h 179"/>
                <a:gd name="T20" fmla="*/ 95 w 209"/>
                <a:gd name="T21" fmla="*/ 16 h 179"/>
                <a:gd name="T22" fmla="*/ 114 w 209"/>
                <a:gd name="T23" fmla="*/ 16 h 179"/>
                <a:gd name="T24" fmla="*/ 197 w 209"/>
                <a:gd name="T25" fmla="*/ 48 h 179"/>
                <a:gd name="T26" fmla="*/ 208 w 209"/>
                <a:gd name="T27" fmla="*/ 53 h 179"/>
                <a:gd name="T28" fmla="*/ 190 w 209"/>
                <a:gd name="T29" fmla="*/ 69 h 179"/>
                <a:gd name="T30" fmla="*/ 153 w 209"/>
                <a:gd name="T31" fmla="*/ 150 h 179"/>
                <a:gd name="T32" fmla="*/ 139 w 209"/>
                <a:gd name="T33" fmla="*/ 179 h 179"/>
                <a:gd name="T34" fmla="*/ 119 w 209"/>
                <a:gd name="T35" fmla="*/ 153 h 179"/>
                <a:gd name="T36" fmla="*/ 126 w 209"/>
                <a:gd name="T37" fmla="*/ 172 h 179"/>
                <a:gd name="T38" fmla="*/ 147 w 209"/>
                <a:gd name="T39" fmla="*/ 165 h 179"/>
                <a:gd name="T40" fmla="*/ 148 w 209"/>
                <a:gd name="T41" fmla="*/ 145 h 179"/>
                <a:gd name="T42" fmla="*/ 183 w 209"/>
                <a:gd name="T43" fmla="*/ 69 h 179"/>
                <a:gd name="T44" fmla="*/ 201 w 209"/>
                <a:gd name="T45" fmla="*/ 57 h 179"/>
                <a:gd name="T46" fmla="*/ 199 w 209"/>
                <a:gd name="T47" fmla="*/ 54 h 179"/>
                <a:gd name="T48" fmla="*/ 179 w 209"/>
                <a:gd name="T49" fmla="*/ 60 h 179"/>
                <a:gd name="T50" fmla="*/ 103 w 209"/>
                <a:gd name="T51" fmla="*/ 22 h 179"/>
                <a:gd name="T52" fmla="*/ 92 w 209"/>
                <a:gd name="T53" fmla="*/ 23 h 179"/>
                <a:gd name="T54" fmla="*/ 66 w 209"/>
                <a:gd name="T55" fmla="*/ 6 h 179"/>
                <a:gd name="T56" fmla="*/ 65 w 209"/>
                <a:gd name="T57" fmla="*/ 7 h 179"/>
                <a:gd name="T58" fmla="*/ 65 w 209"/>
                <a:gd name="T59" fmla="*/ 32 h 179"/>
                <a:gd name="T60" fmla="*/ 38 w 209"/>
                <a:gd name="T61" fmla="*/ 59 h 179"/>
                <a:gd name="T62" fmla="*/ 37 w 209"/>
                <a:gd name="T63" fmla="*/ 60 h 179"/>
                <a:gd name="T64" fmla="*/ 12 w 209"/>
                <a:gd name="T65" fmla="*/ 58 h 179"/>
                <a:gd name="T66" fmla="*/ 29 w 209"/>
                <a:gd name="T67" fmla="*/ 115 h 179"/>
                <a:gd name="T68" fmla="*/ 37 w 209"/>
                <a:gd name="T69" fmla="*/ 116 h 179"/>
                <a:gd name="T70" fmla="*/ 70 w 209"/>
                <a:gd name="T71" fmla="*/ 146 h 179"/>
                <a:gd name="T72" fmla="*/ 78 w 209"/>
                <a:gd name="T73" fmla="*/ 172 h 179"/>
                <a:gd name="T74" fmla="*/ 97 w 209"/>
                <a:gd name="T75" fmla="*/ 165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9" h="179">
                  <a:moveTo>
                    <a:pt x="139" y="179"/>
                  </a:moveTo>
                  <a:cubicBezTo>
                    <a:pt x="126" y="179"/>
                    <a:pt x="126" y="179"/>
                    <a:pt x="126" y="179"/>
                  </a:cubicBezTo>
                  <a:cubicBezTo>
                    <a:pt x="119" y="179"/>
                    <a:pt x="113" y="173"/>
                    <a:pt x="113" y="165"/>
                  </a:cubicBezTo>
                  <a:cubicBezTo>
                    <a:pt x="113" y="159"/>
                    <a:pt x="113" y="159"/>
                    <a:pt x="113" y="159"/>
                  </a:cubicBezTo>
                  <a:cubicBezTo>
                    <a:pt x="103" y="159"/>
                    <a:pt x="103" y="159"/>
                    <a:pt x="103" y="159"/>
                  </a:cubicBezTo>
                  <a:cubicBezTo>
                    <a:pt x="103" y="165"/>
                    <a:pt x="103" y="165"/>
                    <a:pt x="103" y="165"/>
                  </a:cubicBezTo>
                  <a:cubicBezTo>
                    <a:pt x="103" y="173"/>
                    <a:pt x="97" y="179"/>
                    <a:pt x="90" y="179"/>
                  </a:cubicBezTo>
                  <a:cubicBezTo>
                    <a:pt x="78" y="179"/>
                    <a:pt x="78" y="179"/>
                    <a:pt x="78" y="179"/>
                  </a:cubicBezTo>
                  <a:cubicBezTo>
                    <a:pt x="70" y="179"/>
                    <a:pt x="64" y="173"/>
                    <a:pt x="64" y="165"/>
                  </a:cubicBezTo>
                  <a:cubicBezTo>
                    <a:pt x="64" y="150"/>
                    <a:pt x="64" y="150"/>
                    <a:pt x="64" y="150"/>
                  </a:cubicBezTo>
                  <a:cubicBezTo>
                    <a:pt x="51" y="143"/>
                    <a:pt x="40" y="133"/>
                    <a:pt x="33" y="121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22" y="121"/>
                    <a:pt x="16" y="116"/>
                    <a:pt x="14" y="109"/>
                  </a:cubicBezTo>
                  <a:cubicBezTo>
                    <a:pt x="9" y="96"/>
                    <a:pt x="0" y="64"/>
                    <a:pt x="7" y="5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10" y="51"/>
                    <a:pt x="14" y="50"/>
                    <a:pt x="18" y="51"/>
                  </a:cubicBezTo>
                  <a:cubicBezTo>
                    <a:pt x="27" y="54"/>
                    <a:pt x="31" y="55"/>
                    <a:pt x="33" y="54"/>
                  </a:cubicBezTo>
                  <a:cubicBezTo>
                    <a:pt x="39" y="44"/>
                    <a:pt x="47" y="35"/>
                    <a:pt x="58" y="2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6"/>
                    <a:pt x="58" y="4"/>
                    <a:pt x="61" y="2"/>
                  </a:cubicBezTo>
                  <a:cubicBezTo>
                    <a:pt x="62" y="1"/>
                    <a:pt x="64" y="0"/>
                    <a:pt x="66" y="0"/>
                  </a:cubicBezTo>
                  <a:cubicBezTo>
                    <a:pt x="80" y="0"/>
                    <a:pt x="91" y="11"/>
                    <a:pt x="95" y="16"/>
                  </a:cubicBezTo>
                  <a:cubicBezTo>
                    <a:pt x="98" y="16"/>
                    <a:pt x="100" y="16"/>
                    <a:pt x="103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43" y="16"/>
                    <a:pt x="170" y="31"/>
                    <a:pt x="184" y="54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202" y="47"/>
                    <a:pt x="206" y="48"/>
                    <a:pt x="208" y="52"/>
                  </a:cubicBezTo>
                  <a:cubicBezTo>
                    <a:pt x="208" y="53"/>
                    <a:pt x="208" y="53"/>
                    <a:pt x="208" y="53"/>
                  </a:cubicBezTo>
                  <a:cubicBezTo>
                    <a:pt x="209" y="56"/>
                    <a:pt x="208" y="61"/>
                    <a:pt x="203" y="63"/>
                  </a:cubicBezTo>
                  <a:cubicBezTo>
                    <a:pt x="190" y="69"/>
                    <a:pt x="190" y="69"/>
                    <a:pt x="190" y="69"/>
                  </a:cubicBezTo>
                  <a:cubicBezTo>
                    <a:pt x="192" y="76"/>
                    <a:pt x="193" y="82"/>
                    <a:pt x="193" y="87"/>
                  </a:cubicBezTo>
                  <a:cubicBezTo>
                    <a:pt x="193" y="113"/>
                    <a:pt x="177" y="137"/>
                    <a:pt x="153" y="150"/>
                  </a:cubicBezTo>
                  <a:cubicBezTo>
                    <a:pt x="153" y="165"/>
                    <a:pt x="153" y="165"/>
                    <a:pt x="153" y="165"/>
                  </a:cubicBezTo>
                  <a:cubicBezTo>
                    <a:pt x="153" y="173"/>
                    <a:pt x="147" y="179"/>
                    <a:pt x="139" y="179"/>
                  </a:cubicBezTo>
                  <a:close/>
                  <a:moveTo>
                    <a:pt x="97" y="153"/>
                  </a:moveTo>
                  <a:cubicBezTo>
                    <a:pt x="119" y="153"/>
                    <a:pt x="119" y="153"/>
                    <a:pt x="119" y="153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19" y="169"/>
                    <a:pt x="123" y="172"/>
                    <a:pt x="126" y="172"/>
                  </a:cubicBezTo>
                  <a:cubicBezTo>
                    <a:pt x="139" y="172"/>
                    <a:pt x="139" y="172"/>
                    <a:pt x="139" y="172"/>
                  </a:cubicBezTo>
                  <a:cubicBezTo>
                    <a:pt x="143" y="172"/>
                    <a:pt x="147" y="169"/>
                    <a:pt x="147" y="165"/>
                  </a:cubicBezTo>
                  <a:cubicBezTo>
                    <a:pt x="147" y="146"/>
                    <a:pt x="147" y="146"/>
                    <a:pt x="147" y="146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72" y="133"/>
                    <a:pt x="186" y="111"/>
                    <a:pt x="186" y="87"/>
                  </a:cubicBezTo>
                  <a:cubicBezTo>
                    <a:pt x="186" y="81"/>
                    <a:pt x="185" y="76"/>
                    <a:pt x="183" y="69"/>
                  </a:cubicBezTo>
                  <a:cubicBezTo>
                    <a:pt x="182" y="66"/>
                    <a:pt x="182" y="66"/>
                    <a:pt x="182" y="66"/>
                  </a:cubicBezTo>
                  <a:cubicBezTo>
                    <a:pt x="201" y="57"/>
                    <a:pt x="201" y="57"/>
                    <a:pt x="201" y="57"/>
                  </a:cubicBezTo>
                  <a:cubicBezTo>
                    <a:pt x="202" y="56"/>
                    <a:pt x="202" y="55"/>
                    <a:pt x="202" y="55"/>
                  </a:cubicBezTo>
                  <a:cubicBezTo>
                    <a:pt x="202" y="54"/>
                    <a:pt x="201" y="53"/>
                    <a:pt x="199" y="54"/>
                  </a:cubicBezTo>
                  <a:cubicBezTo>
                    <a:pt x="181" y="63"/>
                    <a:pt x="181" y="63"/>
                    <a:pt x="181" y="63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68" y="37"/>
                    <a:pt x="142" y="22"/>
                    <a:pt x="114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0" y="22"/>
                    <a:pt x="97" y="22"/>
                    <a:pt x="94" y="23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8" y="17"/>
                    <a:pt x="78" y="6"/>
                    <a:pt x="66" y="6"/>
                  </a:cubicBezTo>
                  <a:cubicBezTo>
                    <a:pt x="66" y="6"/>
                    <a:pt x="65" y="6"/>
                    <a:pt x="65" y="6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7"/>
                    <a:pt x="65" y="7"/>
                    <a:pt x="65" y="8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52" y="39"/>
                    <a:pt x="43" y="48"/>
                    <a:pt x="38" y="59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5" y="61"/>
                    <a:pt x="29" y="62"/>
                    <a:pt x="16" y="57"/>
                  </a:cubicBezTo>
                  <a:cubicBezTo>
                    <a:pt x="16" y="57"/>
                    <a:pt x="14" y="57"/>
                    <a:pt x="12" y="58"/>
                  </a:cubicBezTo>
                  <a:cubicBezTo>
                    <a:pt x="9" y="64"/>
                    <a:pt x="12" y="84"/>
                    <a:pt x="20" y="108"/>
                  </a:cubicBezTo>
                  <a:cubicBezTo>
                    <a:pt x="21" y="111"/>
                    <a:pt x="24" y="115"/>
                    <a:pt x="29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44" y="128"/>
                    <a:pt x="55" y="138"/>
                    <a:pt x="68" y="145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70" y="165"/>
                    <a:pt x="70" y="165"/>
                    <a:pt x="70" y="165"/>
                  </a:cubicBezTo>
                  <a:cubicBezTo>
                    <a:pt x="70" y="169"/>
                    <a:pt x="74" y="172"/>
                    <a:pt x="78" y="172"/>
                  </a:cubicBezTo>
                  <a:cubicBezTo>
                    <a:pt x="90" y="172"/>
                    <a:pt x="90" y="172"/>
                    <a:pt x="90" y="172"/>
                  </a:cubicBezTo>
                  <a:cubicBezTo>
                    <a:pt x="94" y="172"/>
                    <a:pt x="97" y="169"/>
                    <a:pt x="97" y="165"/>
                  </a:cubicBezTo>
                  <a:lnTo>
                    <a:pt x="97" y="153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49" name="Freeform 21">
              <a:extLst/>
            </p:cNvPr>
            <p:cNvSpPr>
              <a:spLocks/>
            </p:cNvSpPr>
            <p:nvPr/>
          </p:nvSpPr>
          <p:spPr bwMode="auto">
            <a:xfrm>
              <a:off x="5740" y="3065"/>
              <a:ext cx="54" cy="10"/>
            </a:xfrm>
            <a:custGeom>
              <a:avLst/>
              <a:gdLst>
                <a:gd name="T0" fmla="*/ 29 w 32"/>
                <a:gd name="T1" fmla="*/ 6 h 6"/>
                <a:gd name="T2" fmla="*/ 3 w 32"/>
                <a:gd name="T3" fmla="*/ 6 h 6"/>
                <a:gd name="T4" fmla="*/ 0 w 32"/>
                <a:gd name="T5" fmla="*/ 3 h 6"/>
                <a:gd name="T6" fmla="*/ 3 w 32"/>
                <a:gd name="T7" fmla="*/ 0 h 6"/>
                <a:gd name="T8" fmla="*/ 29 w 32"/>
                <a:gd name="T9" fmla="*/ 0 h 6"/>
                <a:gd name="T10" fmla="*/ 32 w 32"/>
                <a:gd name="T11" fmla="*/ 3 h 6"/>
                <a:gd name="T12" fmla="*/ 29 w 3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">
                  <a:moveTo>
                    <a:pt x="29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5"/>
                    <a:pt x="31" y="6"/>
                    <a:pt x="29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150" name="Group 59">
            <a:extLst/>
          </p:cNvPr>
          <p:cNvGrpSpPr>
            <a:grpSpLocks noChangeAspect="1"/>
          </p:cNvGrpSpPr>
          <p:nvPr/>
        </p:nvGrpSpPr>
        <p:grpSpPr bwMode="auto">
          <a:xfrm>
            <a:off x="9470552" y="2522198"/>
            <a:ext cx="407855" cy="165941"/>
            <a:chOff x="3808" y="2321"/>
            <a:chExt cx="204" cy="83"/>
          </a:xfrm>
          <a:solidFill>
            <a:srgbClr val="003C82"/>
          </a:solidFill>
        </p:grpSpPr>
        <p:sp>
          <p:nvSpPr>
            <p:cNvPr id="1151" name="Freeform 60">
              <a:extLst/>
            </p:cNvPr>
            <p:cNvSpPr>
              <a:spLocks/>
            </p:cNvSpPr>
            <p:nvPr/>
          </p:nvSpPr>
          <p:spPr bwMode="auto">
            <a:xfrm>
              <a:off x="3810" y="2354"/>
              <a:ext cx="202" cy="50"/>
            </a:xfrm>
            <a:custGeom>
              <a:avLst/>
              <a:gdLst>
                <a:gd name="T0" fmla="*/ 213 w 217"/>
                <a:gd name="T1" fmla="*/ 18 h 52"/>
                <a:gd name="T2" fmla="*/ 195 w 217"/>
                <a:gd name="T3" fmla="*/ 2 h 52"/>
                <a:gd name="T4" fmla="*/ 191 w 217"/>
                <a:gd name="T5" fmla="*/ 2 h 52"/>
                <a:gd name="T6" fmla="*/ 191 w 217"/>
                <a:gd name="T7" fmla="*/ 6 h 52"/>
                <a:gd name="T8" fmla="*/ 209 w 217"/>
                <a:gd name="T9" fmla="*/ 22 h 52"/>
                <a:gd name="T10" fmla="*/ 210 w 217"/>
                <a:gd name="T11" fmla="*/ 23 h 52"/>
                <a:gd name="T12" fmla="*/ 3 w 217"/>
                <a:gd name="T13" fmla="*/ 23 h 52"/>
                <a:gd name="T14" fmla="*/ 0 w 217"/>
                <a:gd name="T15" fmla="*/ 26 h 52"/>
                <a:gd name="T16" fmla="*/ 3 w 217"/>
                <a:gd name="T17" fmla="*/ 29 h 52"/>
                <a:gd name="T18" fmla="*/ 210 w 217"/>
                <a:gd name="T19" fmla="*/ 29 h 52"/>
                <a:gd name="T20" fmla="*/ 209 w 217"/>
                <a:gd name="T21" fmla="*/ 31 h 52"/>
                <a:gd name="T22" fmla="*/ 192 w 217"/>
                <a:gd name="T23" fmla="*/ 46 h 52"/>
                <a:gd name="T24" fmla="*/ 192 w 217"/>
                <a:gd name="T25" fmla="*/ 51 h 52"/>
                <a:gd name="T26" fmla="*/ 194 w 217"/>
                <a:gd name="T27" fmla="*/ 52 h 52"/>
                <a:gd name="T28" fmla="*/ 196 w 217"/>
                <a:gd name="T29" fmla="*/ 51 h 52"/>
                <a:gd name="T30" fmla="*/ 213 w 217"/>
                <a:gd name="T31" fmla="*/ 36 h 52"/>
                <a:gd name="T32" fmla="*/ 217 w 217"/>
                <a:gd name="T33" fmla="*/ 27 h 52"/>
                <a:gd name="T34" fmla="*/ 213 w 217"/>
                <a:gd name="T35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7" h="52">
                  <a:moveTo>
                    <a:pt x="213" y="18"/>
                  </a:moveTo>
                  <a:cubicBezTo>
                    <a:pt x="195" y="2"/>
                    <a:pt x="195" y="2"/>
                    <a:pt x="195" y="2"/>
                  </a:cubicBezTo>
                  <a:cubicBezTo>
                    <a:pt x="194" y="0"/>
                    <a:pt x="192" y="1"/>
                    <a:pt x="191" y="2"/>
                  </a:cubicBezTo>
                  <a:cubicBezTo>
                    <a:pt x="189" y="3"/>
                    <a:pt x="190" y="5"/>
                    <a:pt x="191" y="6"/>
                  </a:cubicBezTo>
                  <a:cubicBezTo>
                    <a:pt x="209" y="22"/>
                    <a:pt x="209" y="22"/>
                    <a:pt x="209" y="22"/>
                  </a:cubicBezTo>
                  <a:cubicBezTo>
                    <a:pt x="209" y="23"/>
                    <a:pt x="209" y="23"/>
                    <a:pt x="210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3"/>
                    <a:pt x="0" y="24"/>
                    <a:pt x="0" y="26"/>
                  </a:cubicBezTo>
                  <a:cubicBezTo>
                    <a:pt x="0" y="28"/>
                    <a:pt x="1" y="29"/>
                    <a:pt x="3" y="29"/>
                  </a:cubicBezTo>
                  <a:cubicBezTo>
                    <a:pt x="210" y="29"/>
                    <a:pt x="210" y="29"/>
                    <a:pt x="210" y="29"/>
                  </a:cubicBezTo>
                  <a:cubicBezTo>
                    <a:pt x="210" y="30"/>
                    <a:pt x="209" y="31"/>
                    <a:pt x="209" y="31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1" y="47"/>
                    <a:pt x="191" y="49"/>
                    <a:pt x="192" y="51"/>
                  </a:cubicBezTo>
                  <a:cubicBezTo>
                    <a:pt x="192" y="51"/>
                    <a:pt x="193" y="52"/>
                    <a:pt x="194" y="52"/>
                  </a:cubicBezTo>
                  <a:cubicBezTo>
                    <a:pt x="195" y="52"/>
                    <a:pt x="196" y="51"/>
                    <a:pt x="196" y="51"/>
                  </a:cubicBezTo>
                  <a:cubicBezTo>
                    <a:pt x="213" y="36"/>
                    <a:pt x="213" y="36"/>
                    <a:pt x="213" y="36"/>
                  </a:cubicBezTo>
                  <a:cubicBezTo>
                    <a:pt x="216" y="34"/>
                    <a:pt x="217" y="30"/>
                    <a:pt x="217" y="27"/>
                  </a:cubicBezTo>
                  <a:cubicBezTo>
                    <a:pt x="217" y="23"/>
                    <a:pt x="216" y="20"/>
                    <a:pt x="213" y="1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52" name="Freeform 61">
              <a:extLst/>
            </p:cNvPr>
            <p:cNvSpPr>
              <a:spLocks/>
            </p:cNvSpPr>
            <p:nvPr/>
          </p:nvSpPr>
          <p:spPr bwMode="auto">
            <a:xfrm>
              <a:off x="3808" y="2321"/>
              <a:ext cx="203" cy="49"/>
            </a:xfrm>
            <a:custGeom>
              <a:avLst/>
              <a:gdLst>
                <a:gd name="T0" fmla="*/ 215 w 218"/>
                <a:gd name="T1" fmla="*/ 23 h 51"/>
                <a:gd name="T2" fmla="*/ 8 w 218"/>
                <a:gd name="T3" fmla="*/ 23 h 51"/>
                <a:gd name="T4" fmla="*/ 9 w 218"/>
                <a:gd name="T5" fmla="*/ 21 h 51"/>
                <a:gd name="T6" fmla="*/ 26 w 218"/>
                <a:gd name="T7" fmla="*/ 6 h 51"/>
                <a:gd name="T8" fmla="*/ 26 w 218"/>
                <a:gd name="T9" fmla="*/ 2 h 51"/>
                <a:gd name="T10" fmla="*/ 22 w 218"/>
                <a:gd name="T11" fmla="*/ 1 h 51"/>
                <a:gd name="T12" fmla="*/ 5 w 218"/>
                <a:gd name="T13" fmla="*/ 16 h 51"/>
                <a:gd name="T14" fmla="*/ 0 w 218"/>
                <a:gd name="T15" fmla="*/ 25 h 51"/>
                <a:gd name="T16" fmla="*/ 5 w 218"/>
                <a:gd name="T17" fmla="*/ 35 h 51"/>
                <a:gd name="T18" fmla="*/ 23 w 218"/>
                <a:gd name="T19" fmla="*/ 51 h 51"/>
                <a:gd name="T20" fmla="*/ 25 w 218"/>
                <a:gd name="T21" fmla="*/ 51 h 51"/>
                <a:gd name="T22" fmla="*/ 27 w 218"/>
                <a:gd name="T23" fmla="*/ 50 h 51"/>
                <a:gd name="T24" fmla="*/ 27 w 218"/>
                <a:gd name="T25" fmla="*/ 46 h 51"/>
                <a:gd name="T26" fmla="*/ 9 w 218"/>
                <a:gd name="T27" fmla="*/ 30 h 51"/>
                <a:gd name="T28" fmla="*/ 8 w 218"/>
                <a:gd name="T29" fmla="*/ 29 h 51"/>
                <a:gd name="T30" fmla="*/ 215 w 218"/>
                <a:gd name="T31" fmla="*/ 29 h 51"/>
                <a:gd name="T32" fmla="*/ 218 w 218"/>
                <a:gd name="T33" fmla="*/ 26 h 51"/>
                <a:gd name="T34" fmla="*/ 215 w 218"/>
                <a:gd name="T35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51">
                  <a:moveTo>
                    <a:pt x="215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9" y="21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5"/>
                    <a:pt x="27" y="3"/>
                    <a:pt x="26" y="2"/>
                  </a:cubicBezTo>
                  <a:cubicBezTo>
                    <a:pt x="25" y="0"/>
                    <a:pt x="23" y="0"/>
                    <a:pt x="22" y="1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2" y="19"/>
                    <a:pt x="0" y="22"/>
                    <a:pt x="0" y="25"/>
                  </a:cubicBezTo>
                  <a:cubicBezTo>
                    <a:pt x="0" y="29"/>
                    <a:pt x="2" y="32"/>
                    <a:pt x="5" y="35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4" y="51"/>
                    <a:pt x="25" y="51"/>
                  </a:cubicBezTo>
                  <a:cubicBezTo>
                    <a:pt x="26" y="51"/>
                    <a:pt x="27" y="51"/>
                    <a:pt x="27" y="50"/>
                  </a:cubicBezTo>
                  <a:cubicBezTo>
                    <a:pt x="28" y="49"/>
                    <a:pt x="28" y="47"/>
                    <a:pt x="27" y="4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29"/>
                    <a:pt x="8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6" y="29"/>
                    <a:pt x="218" y="28"/>
                    <a:pt x="218" y="26"/>
                  </a:cubicBezTo>
                  <a:cubicBezTo>
                    <a:pt x="218" y="24"/>
                    <a:pt x="216" y="23"/>
                    <a:pt x="215" y="2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153" name="Group 64">
            <a:extLst/>
          </p:cNvPr>
          <p:cNvGrpSpPr>
            <a:grpSpLocks noChangeAspect="1"/>
          </p:cNvGrpSpPr>
          <p:nvPr/>
        </p:nvGrpSpPr>
        <p:grpSpPr bwMode="auto">
          <a:xfrm>
            <a:off x="10409953" y="2381328"/>
            <a:ext cx="371895" cy="334146"/>
            <a:chOff x="5607" y="3445"/>
            <a:chExt cx="266" cy="239"/>
          </a:xfrm>
          <a:solidFill>
            <a:srgbClr val="646567"/>
          </a:solidFill>
        </p:grpSpPr>
        <p:sp>
          <p:nvSpPr>
            <p:cNvPr id="1154" name="Freeform 65">
              <a:extLst/>
            </p:cNvPr>
            <p:cNvSpPr>
              <a:spLocks/>
            </p:cNvSpPr>
            <p:nvPr/>
          </p:nvSpPr>
          <p:spPr bwMode="auto">
            <a:xfrm>
              <a:off x="5607" y="3590"/>
              <a:ext cx="245" cy="94"/>
            </a:xfrm>
            <a:custGeom>
              <a:avLst/>
              <a:gdLst>
                <a:gd name="T0" fmla="*/ 218 w 221"/>
                <a:gd name="T1" fmla="*/ 4 h 85"/>
                <a:gd name="T2" fmla="*/ 214 w 221"/>
                <a:gd name="T3" fmla="*/ 6 h 85"/>
                <a:gd name="T4" fmla="*/ 116 w 221"/>
                <a:gd name="T5" fmla="*/ 79 h 85"/>
                <a:gd name="T6" fmla="*/ 19 w 221"/>
                <a:gd name="T7" fmla="*/ 7 h 85"/>
                <a:gd name="T8" fmla="*/ 32 w 221"/>
                <a:gd name="T9" fmla="*/ 15 h 85"/>
                <a:gd name="T10" fmla="*/ 36 w 221"/>
                <a:gd name="T11" fmla="*/ 14 h 85"/>
                <a:gd name="T12" fmla="*/ 35 w 221"/>
                <a:gd name="T13" fmla="*/ 10 h 85"/>
                <a:gd name="T14" fmla="*/ 22 w 221"/>
                <a:gd name="T15" fmla="*/ 2 h 85"/>
                <a:gd name="T16" fmla="*/ 15 w 221"/>
                <a:gd name="T17" fmla="*/ 0 h 85"/>
                <a:gd name="T18" fmla="*/ 9 w 221"/>
                <a:gd name="T19" fmla="*/ 4 h 85"/>
                <a:gd name="T20" fmla="*/ 1 w 221"/>
                <a:gd name="T21" fmla="*/ 16 h 85"/>
                <a:gd name="T22" fmla="*/ 2 w 221"/>
                <a:gd name="T23" fmla="*/ 21 h 85"/>
                <a:gd name="T24" fmla="*/ 4 w 221"/>
                <a:gd name="T25" fmla="*/ 21 h 85"/>
                <a:gd name="T26" fmla="*/ 6 w 221"/>
                <a:gd name="T27" fmla="*/ 20 h 85"/>
                <a:gd name="T28" fmla="*/ 13 w 221"/>
                <a:gd name="T29" fmla="*/ 9 h 85"/>
                <a:gd name="T30" fmla="*/ 116 w 221"/>
                <a:gd name="T31" fmla="*/ 85 h 85"/>
                <a:gd name="T32" fmla="*/ 220 w 221"/>
                <a:gd name="T33" fmla="*/ 8 h 85"/>
                <a:gd name="T34" fmla="*/ 218 w 221"/>
                <a:gd name="T35" fmla="*/ 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1" h="85">
                  <a:moveTo>
                    <a:pt x="218" y="4"/>
                  </a:moveTo>
                  <a:cubicBezTo>
                    <a:pt x="216" y="3"/>
                    <a:pt x="215" y="4"/>
                    <a:pt x="214" y="6"/>
                  </a:cubicBezTo>
                  <a:cubicBezTo>
                    <a:pt x="202" y="49"/>
                    <a:pt x="161" y="79"/>
                    <a:pt x="116" y="79"/>
                  </a:cubicBezTo>
                  <a:cubicBezTo>
                    <a:pt x="72" y="79"/>
                    <a:pt x="32" y="49"/>
                    <a:pt x="19" y="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5" y="16"/>
                    <a:pt x="36" y="14"/>
                  </a:cubicBezTo>
                  <a:cubicBezTo>
                    <a:pt x="37" y="13"/>
                    <a:pt x="37" y="11"/>
                    <a:pt x="35" y="1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0" y="0"/>
                    <a:pt x="18" y="0"/>
                    <a:pt x="15" y="0"/>
                  </a:cubicBezTo>
                  <a:cubicBezTo>
                    <a:pt x="13" y="1"/>
                    <a:pt x="10" y="2"/>
                    <a:pt x="9" y="4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8"/>
                    <a:pt x="1" y="20"/>
                    <a:pt x="2" y="21"/>
                  </a:cubicBezTo>
                  <a:cubicBezTo>
                    <a:pt x="3" y="21"/>
                    <a:pt x="3" y="21"/>
                    <a:pt x="4" y="21"/>
                  </a:cubicBezTo>
                  <a:cubicBezTo>
                    <a:pt x="5" y="21"/>
                    <a:pt x="6" y="21"/>
                    <a:pt x="6" y="2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27" y="54"/>
                    <a:pt x="69" y="85"/>
                    <a:pt x="116" y="85"/>
                  </a:cubicBezTo>
                  <a:cubicBezTo>
                    <a:pt x="164" y="85"/>
                    <a:pt x="207" y="53"/>
                    <a:pt x="220" y="8"/>
                  </a:cubicBezTo>
                  <a:cubicBezTo>
                    <a:pt x="221" y="6"/>
                    <a:pt x="220" y="4"/>
                    <a:pt x="218" y="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155" name="Freeform 66">
              <a:extLst/>
            </p:cNvPr>
            <p:cNvSpPr>
              <a:spLocks/>
            </p:cNvSpPr>
            <p:nvPr/>
          </p:nvSpPr>
          <p:spPr bwMode="auto">
            <a:xfrm>
              <a:off x="5616" y="3445"/>
              <a:ext cx="257" cy="134"/>
            </a:xfrm>
            <a:custGeom>
              <a:avLst/>
              <a:gdLst>
                <a:gd name="T0" fmla="*/ 231 w 232"/>
                <a:gd name="T1" fmla="*/ 106 h 121"/>
                <a:gd name="T2" fmla="*/ 227 w 232"/>
                <a:gd name="T3" fmla="*/ 106 h 121"/>
                <a:gd name="T4" fmla="*/ 216 w 232"/>
                <a:gd name="T5" fmla="*/ 113 h 121"/>
                <a:gd name="T6" fmla="*/ 217 w 232"/>
                <a:gd name="T7" fmla="*/ 108 h 121"/>
                <a:gd name="T8" fmla="*/ 108 w 232"/>
                <a:gd name="T9" fmla="*/ 0 h 121"/>
                <a:gd name="T10" fmla="*/ 0 w 232"/>
                <a:gd name="T11" fmla="*/ 108 h 121"/>
                <a:gd name="T12" fmla="*/ 0 w 232"/>
                <a:gd name="T13" fmla="*/ 115 h 121"/>
                <a:gd name="T14" fmla="*/ 4 w 232"/>
                <a:gd name="T15" fmla="*/ 118 h 121"/>
                <a:gd name="T16" fmla="*/ 4 w 232"/>
                <a:gd name="T17" fmla="*/ 118 h 121"/>
                <a:gd name="T18" fmla="*/ 7 w 232"/>
                <a:gd name="T19" fmla="*/ 115 h 121"/>
                <a:gd name="T20" fmla="*/ 7 w 232"/>
                <a:gd name="T21" fmla="*/ 108 h 121"/>
                <a:gd name="T22" fmla="*/ 108 w 232"/>
                <a:gd name="T23" fmla="*/ 6 h 121"/>
                <a:gd name="T24" fmla="*/ 210 w 232"/>
                <a:gd name="T25" fmla="*/ 108 h 121"/>
                <a:gd name="T26" fmla="*/ 210 w 232"/>
                <a:gd name="T27" fmla="*/ 113 h 121"/>
                <a:gd name="T28" fmla="*/ 202 w 232"/>
                <a:gd name="T29" fmla="*/ 101 h 121"/>
                <a:gd name="T30" fmla="*/ 197 w 232"/>
                <a:gd name="T31" fmla="*/ 100 h 121"/>
                <a:gd name="T32" fmla="*/ 196 w 232"/>
                <a:gd name="T33" fmla="*/ 105 h 121"/>
                <a:gd name="T34" fmla="*/ 205 w 232"/>
                <a:gd name="T35" fmla="*/ 117 h 121"/>
                <a:gd name="T36" fmla="*/ 212 w 232"/>
                <a:gd name="T37" fmla="*/ 121 h 121"/>
                <a:gd name="T38" fmla="*/ 213 w 232"/>
                <a:gd name="T39" fmla="*/ 121 h 121"/>
                <a:gd name="T40" fmla="*/ 219 w 232"/>
                <a:gd name="T41" fmla="*/ 119 h 121"/>
                <a:gd name="T42" fmla="*/ 230 w 232"/>
                <a:gd name="T43" fmla="*/ 111 h 121"/>
                <a:gd name="T44" fmla="*/ 231 w 232"/>
                <a:gd name="T45" fmla="*/ 10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2" h="121">
                  <a:moveTo>
                    <a:pt x="231" y="106"/>
                  </a:moveTo>
                  <a:cubicBezTo>
                    <a:pt x="230" y="105"/>
                    <a:pt x="228" y="105"/>
                    <a:pt x="227" y="106"/>
                  </a:cubicBezTo>
                  <a:cubicBezTo>
                    <a:pt x="216" y="113"/>
                    <a:pt x="216" y="113"/>
                    <a:pt x="216" y="113"/>
                  </a:cubicBezTo>
                  <a:cubicBezTo>
                    <a:pt x="217" y="112"/>
                    <a:pt x="217" y="110"/>
                    <a:pt x="217" y="108"/>
                  </a:cubicBezTo>
                  <a:cubicBezTo>
                    <a:pt x="217" y="48"/>
                    <a:pt x="168" y="0"/>
                    <a:pt x="108" y="0"/>
                  </a:cubicBezTo>
                  <a:cubicBezTo>
                    <a:pt x="49" y="0"/>
                    <a:pt x="0" y="48"/>
                    <a:pt x="0" y="108"/>
                  </a:cubicBezTo>
                  <a:cubicBezTo>
                    <a:pt x="0" y="111"/>
                    <a:pt x="0" y="113"/>
                    <a:pt x="0" y="115"/>
                  </a:cubicBezTo>
                  <a:cubicBezTo>
                    <a:pt x="1" y="117"/>
                    <a:pt x="2" y="118"/>
                    <a:pt x="4" y="118"/>
                  </a:cubicBezTo>
                  <a:cubicBezTo>
                    <a:pt x="4" y="118"/>
                    <a:pt x="4" y="118"/>
                    <a:pt x="4" y="118"/>
                  </a:cubicBezTo>
                  <a:cubicBezTo>
                    <a:pt x="6" y="118"/>
                    <a:pt x="7" y="117"/>
                    <a:pt x="7" y="115"/>
                  </a:cubicBezTo>
                  <a:cubicBezTo>
                    <a:pt x="7" y="113"/>
                    <a:pt x="7" y="110"/>
                    <a:pt x="7" y="108"/>
                  </a:cubicBezTo>
                  <a:cubicBezTo>
                    <a:pt x="7" y="52"/>
                    <a:pt x="52" y="6"/>
                    <a:pt x="108" y="6"/>
                  </a:cubicBezTo>
                  <a:cubicBezTo>
                    <a:pt x="165" y="6"/>
                    <a:pt x="210" y="52"/>
                    <a:pt x="210" y="108"/>
                  </a:cubicBezTo>
                  <a:cubicBezTo>
                    <a:pt x="210" y="110"/>
                    <a:pt x="210" y="111"/>
                    <a:pt x="210" y="113"/>
                  </a:cubicBezTo>
                  <a:cubicBezTo>
                    <a:pt x="202" y="101"/>
                    <a:pt x="202" y="101"/>
                    <a:pt x="202" y="101"/>
                  </a:cubicBezTo>
                  <a:cubicBezTo>
                    <a:pt x="201" y="100"/>
                    <a:pt x="199" y="99"/>
                    <a:pt x="197" y="100"/>
                  </a:cubicBezTo>
                  <a:cubicBezTo>
                    <a:pt x="196" y="102"/>
                    <a:pt x="195" y="104"/>
                    <a:pt x="196" y="105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7" y="119"/>
                    <a:pt x="209" y="121"/>
                    <a:pt x="212" y="121"/>
                  </a:cubicBezTo>
                  <a:cubicBezTo>
                    <a:pt x="212" y="121"/>
                    <a:pt x="213" y="121"/>
                    <a:pt x="213" y="121"/>
                  </a:cubicBezTo>
                  <a:cubicBezTo>
                    <a:pt x="215" y="121"/>
                    <a:pt x="217" y="121"/>
                    <a:pt x="219" y="119"/>
                  </a:cubicBezTo>
                  <a:cubicBezTo>
                    <a:pt x="230" y="111"/>
                    <a:pt x="230" y="111"/>
                    <a:pt x="230" y="111"/>
                  </a:cubicBezTo>
                  <a:cubicBezTo>
                    <a:pt x="232" y="110"/>
                    <a:pt x="232" y="108"/>
                    <a:pt x="231" y="10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pic>
        <p:nvPicPr>
          <p:cNvPr id="409" name="Picture 13" descr="Résultat de recherche d'images pour &quot;clic&quot;">
            <a:hlinkClick r:id="rId70"/>
          </p:cNvPr>
          <p:cNvPicPr>
            <a:picLocks noChangeAspect="1" noChangeArrowheads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854" y="5701577"/>
            <a:ext cx="351520" cy="35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76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Espace réservé du contenu 1"/>
          <p:cNvSpPr txBox="1">
            <a:spLocks/>
          </p:cNvSpPr>
          <p:nvPr/>
        </p:nvSpPr>
        <p:spPr>
          <a:xfrm>
            <a:off x="423476" y="1010843"/>
            <a:ext cx="6410325" cy="43861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/>
            <a:r>
              <a:rPr lang="fr-FR" sz="1600" b="1" dirty="0" smtClean="0"/>
              <a:t>Titre du graphique </a:t>
            </a:r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/>
          </a:p>
          <a:p>
            <a:pPr marL="36000"/>
            <a:r>
              <a:rPr lang="fr-FR" sz="1600" b="1" dirty="0" smtClean="0"/>
              <a:t>Rang mensuel</a:t>
            </a:r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r>
              <a:rPr lang="fr-FR" sz="1600" b="1" dirty="0" smtClean="0"/>
              <a:t>Rang cumulé</a:t>
            </a:r>
          </a:p>
          <a:p>
            <a:pPr marL="36000"/>
            <a:endParaRPr lang="fr-FR" sz="1600" b="1" dirty="0"/>
          </a:p>
        </p:txBody>
      </p:sp>
      <p:graphicFrame>
        <p:nvGraphicFramePr>
          <p:cNvPr id="410" name="Graphique 409"/>
          <p:cNvGraphicFramePr/>
          <p:nvPr>
            <p:extLst>
              <p:ext uri="{D42A27DB-BD31-4B8C-83A1-F6EECF244321}">
                <p14:modId xmlns:p14="http://schemas.microsoft.com/office/powerpoint/2010/main" val="93377048"/>
              </p:ext>
            </p:extLst>
          </p:nvPr>
        </p:nvGraphicFramePr>
        <p:xfrm>
          <a:off x="628151" y="1319741"/>
          <a:ext cx="5201784" cy="2097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9" name="Espace réservé du contenu 1"/>
          <p:cNvSpPr txBox="1">
            <a:spLocks/>
          </p:cNvSpPr>
          <p:nvPr/>
        </p:nvSpPr>
        <p:spPr>
          <a:xfrm>
            <a:off x="6568151" y="790845"/>
            <a:ext cx="5194413" cy="32031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/>
            <a:r>
              <a:rPr lang="fr-FR" sz="1600" b="1" dirty="0" smtClean="0"/>
              <a:t>Titre du graphique </a:t>
            </a:r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/>
          </a:p>
        </p:txBody>
      </p:sp>
      <p:grpSp>
        <p:nvGrpSpPr>
          <p:cNvPr id="420" name="Groupe 419"/>
          <p:cNvGrpSpPr/>
          <p:nvPr/>
        </p:nvGrpSpPr>
        <p:grpSpPr>
          <a:xfrm>
            <a:off x="8363335" y="1577517"/>
            <a:ext cx="1057237" cy="2009196"/>
            <a:chOff x="2238583" y="3015792"/>
            <a:chExt cx="1548557" cy="1318903"/>
          </a:xfrm>
        </p:grpSpPr>
        <p:sp>
          <p:nvSpPr>
            <p:cNvPr id="421" name="Rectangle 420"/>
            <p:cNvSpPr/>
            <p:nvPr/>
          </p:nvSpPr>
          <p:spPr>
            <a:xfrm>
              <a:off x="2238583" y="3015792"/>
              <a:ext cx="1548556" cy="1318903"/>
            </a:xfrm>
            <a:prstGeom prst="rect">
              <a:avLst/>
            </a:prstGeom>
            <a:solidFill>
              <a:srgbClr val="FBDCD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00000"/>
                </a:solidFill>
              </a:endParaRPr>
            </a:p>
          </p:txBody>
        </p:sp>
        <p:cxnSp>
          <p:nvCxnSpPr>
            <p:cNvPr id="422" name="Connecteur droit 421"/>
            <p:cNvCxnSpPr/>
            <p:nvPr/>
          </p:nvCxnSpPr>
          <p:spPr>
            <a:xfrm>
              <a:off x="2238583" y="3015792"/>
              <a:ext cx="1" cy="1318903"/>
            </a:xfrm>
            <a:prstGeom prst="line">
              <a:avLst/>
            </a:prstGeom>
            <a:ln w="9525" cap="flat" cmpd="sng" algn="ctr">
              <a:solidFill>
                <a:srgbClr val="C0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3" name="Connecteur droit 422"/>
            <p:cNvCxnSpPr/>
            <p:nvPr/>
          </p:nvCxnSpPr>
          <p:spPr>
            <a:xfrm>
              <a:off x="3787140" y="3015792"/>
              <a:ext cx="0" cy="1318903"/>
            </a:xfrm>
            <a:prstGeom prst="line">
              <a:avLst/>
            </a:prstGeom>
            <a:ln w="9525" cap="flat" cmpd="sng" algn="ctr">
              <a:solidFill>
                <a:srgbClr val="C0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aphicFrame>
        <p:nvGraphicFramePr>
          <p:cNvPr id="424" name="Graphique 4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999416"/>
              </p:ext>
            </p:extLst>
          </p:nvPr>
        </p:nvGraphicFramePr>
        <p:xfrm>
          <a:off x="6887170" y="1010842"/>
          <a:ext cx="4951904" cy="2977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8" name="Graphique 37"/>
          <p:cNvGraphicFramePr/>
          <p:nvPr>
            <p:extLst>
              <p:ext uri="{D42A27DB-BD31-4B8C-83A1-F6EECF244321}">
                <p14:modId xmlns:p14="http://schemas.microsoft.com/office/powerpoint/2010/main" val="738224973"/>
              </p:ext>
            </p:extLst>
          </p:nvPr>
        </p:nvGraphicFramePr>
        <p:xfrm>
          <a:off x="6617501" y="4346523"/>
          <a:ext cx="4716290" cy="2101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8" name="Espace réservé du contenu 1"/>
          <p:cNvSpPr txBox="1">
            <a:spLocks/>
          </p:cNvSpPr>
          <p:nvPr/>
        </p:nvSpPr>
        <p:spPr>
          <a:xfrm>
            <a:off x="6720397" y="4074052"/>
            <a:ext cx="3837554" cy="51321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/>
            <a:r>
              <a:rPr lang="fr-FR" sz="1600" b="1" dirty="0" smtClean="0"/>
              <a:t>Titre du graphique </a:t>
            </a:r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 smtClean="0"/>
          </a:p>
          <a:p>
            <a:pPr marL="36000"/>
            <a:endParaRPr lang="fr-FR" sz="1600" b="1" dirty="0"/>
          </a:p>
        </p:txBody>
      </p:sp>
      <p:graphicFrame>
        <p:nvGraphicFramePr>
          <p:cNvPr id="429" name="Graphique 428"/>
          <p:cNvGraphicFramePr/>
          <p:nvPr>
            <p:extLst>
              <p:ext uri="{D42A27DB-BD31-4B8C-83A1-F6EECF244321}">
                <p14:modId xmlns:p14="http://schemas.microsoft.com/office/powerpoint/2010/main" val="1084347632"/>
              </p:ext>
            </p:extLst>
          </p:nvPr>
        </p:nvGraphicFramePr>
        <p:xfrm>
          <a:off x="423476" y="4074052"/>
          <a:ext cx="5580000" cy="9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30" name="Graphique 429"/>
          <p:cNvGraphicFramePr/>
          <p:nvPr>
            <p:extLst>
              <p:ext uri="{D42A27DB-BD31-4B8C-83A1-F6EECF244321}">
                <p14:modId xmlns:p14="http://schemas.microsoft.com/office/powerpoint/2010/main" val="3508078270"/>
              </p:ext>
            </p:extLst>
          </p:nvPr>
        </p:nvGraphicFramePr>
        <p:xfrm>
          <a:off x="423476" y="5064052"/>
          <a:ext cx="5580000" cy="9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90131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53244"/>
              </p:ext>
            </p:extLst>
          </p:nvPr>
        </p:nvGraphicFramePr>
        <p:xfrm>
          <a:off x="433136" y="577518"/>
          <a:ext cx="10710617" cy="2245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637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  <a:gridCol w="2312995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  <a:gridCol w="2312995">
                  <a:extLst>
                    <a:ext uri="{9D8B030D-6E8A-4147-A177-3AD203B41FA5}">
                      <a16:colId xmlns:a16="http://schemas.microsoft.com/office/drawing/2014/main" val="1972350422"/>
                    </a:ext>
                  </a:extLst>
                </a:gridCol>
                <a:gridCol w="2312995">
                  <a:extLst>
                    <a:ext uri="{9D8B030D-6E8A-4147-A177-3AD203B41FA5}">
                      <a16:colId xmlns:a16="http://schemas.microsoft.com/office/drawing/2014/main" val="1041127517"/>
                    </a:ext>
                  </a:extLst>
                </a:gridCol>
                <a:gridCol w="2312995">
                  <a:extLst>
                    <a:ext uri="{9D8B030D-6E8A-4147-A177-3AD203B41FA5}">
                      <a16:colId xmlns:a16="http://schemas.microsoft.com/office/drawing/2014/main" val="63097256"/>
                    </a:ext>
                  </a:extLst>
                </a:gridCol>
              </a:tblGrid>
              <a:tr h="270376">
                <a:tc>
                  <a:txBody>
                    <a:bodyPr/>
                    <a:lstStyle/>
                    <a:p>
                      <a:pPr algn="ctr"/>
                      <a:endParaRPr lang="fr-FR" sz="11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XXX</a:t>
                      </a:r>
                      <a:endParaRPr lang="fr-FR" sz="1100" b="1" dirty="0"/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XXX</a:t>
                      </a:r>
                      <a:endParaRPr lang="fr-FR" sz="11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XXX</a:t>
                      </a:r>
                      <a:endParaRPr lang="fr-FR" sz="11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/>
                        <a:t>XXX</a:t>
                      </a:r>
                      <a:endParaRPr lang="fr-FR" sz="11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329253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XXX</a:t>
                      </a: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  <a:tr h="329253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XXX</a:t>
                      </a: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545664"/>
                  </a:ext>
                </a:extLst>
              </a:tr>
              <a:tr h="329253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XXX</a:t>
                      </a: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502996"/>
                  </a:ext>
                </a:extLst>
              </a:tr>
              <a:tr h="329253">
                <a:tc>
                  <a:txBody>
                    <a:bodyPr/>
                    <a:lstStyle/>
                    <a:p>
                      <a:pPr algn="l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1622130"/>
                  </a:ext>
                </a:extLst>
              </a:tr>
              <a:tr h="329253">
                <a:tc>
                  <a:txBody>
                    <a:bodyPr/>
                    <a:lstStyle/>
                    <a:p>
                      <a:pPr algn="l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3125689"/>
                  </a:ext>
                </a:extLst>
              </a:tr>
              <a:tr h="329253">
                <a:tc>
                  <a:txBody>
                    <a:bodyPr/>
                    <a:lstStyle/>
                    <a:p>
                      <a:pPr algn="l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9090420"/>
                  </a:ext>
                </a:extLst>
              </a:tr>
            </a:tbl>
          </a:graphicData>
        </a:graphic>
      </p:graphicFrame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66228F19-C875-4C20-A4DD-F8B74D824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99978"/>
              </p:ext>
            </p:extLst>
          </p:nvPr>
        </p:nvGraphicFramePr>
        <p:xfrm>
          <a:off x="433136" y="3192378"/>
          <a:ext cx="10710619" cy="2848030"/>
        </p:xfrm>
        <a:graphic>
          <a:graphicData uri="http://schemas.openxmlformats.org/drawingml/2006/table">
            <a:tbl>
              <a:tblPr firstRow="1" bandRow="1"/>
              <a:tblGrid>
                <a:gridCol w="1563607">
                  <a:extLst>
                    <a:ext uri="{9D8B030D-6E8A-4147-A177-3AD203B41FA5}">
                      <a16:colId xmlns:a16="http://schemas.microsoft.com/office/drawing/2014/main" val="1859531005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942594365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970075870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1748005088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3016356461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769790649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3643519009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1813101055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2107705441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2338430963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2681049993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3910160378"/>
                    </a:ext>
                  </a:extLst>
                </a:gridCol>
                <a:gridCol w="762251">
                  <a:extLst>
                    <a:ext uri="{9D8B030D-6E8A-4147-A177-3AD203B41FA5}">
                      <a16:colId xmlns:a16="http://schemas.microsoft.com/office/drawing/2014/main" val="1444908162"/>
                    </a:ext>
                  </a:extLst>
                </a:gridCol>
              </a:tblGrid>
              <a:tr h="219342"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1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Segoe UI Light" panose="020B0502040204020203" pitchFamily="34" charset="0"/>
                        </a:rPr>
                        <a:t>2021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Narrow" panose="020B0606020202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511463"/>
                  </a:ext>
                </a:extLst>
              </a:tr>
              <a:tr h="219342"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chemeClr val="bg1"/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Janvier</a:t>
                      </a: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Février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Mars</a:t>
                      </a:r>
                    </a:p>
                  </a:txBody>
                  <a:tcPr marL="32006" marR="32006" marT="32006" marB="3200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Avril</a:t>
                      </a:r>
                    </a:p>
                  </a:txBody>
                  <a:tcPr marL="32006" marR="32006" marT="32006" marB="3200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Mai</a:t>
                      </a:r>
                    </a:p>
                  </a:txBody>
                  <a:tcPr marL="32006" marR="32006" marT="32006" marB="3200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Juin</a:t>
                      </a:r>
                    </a:p>
                  </a:txBody>
                  <a:tcPr marL="32006" marR="32006" marT="32006" marB="3200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Juillet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Août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Sept.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Octobre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Novembre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bg1"/>
                          </a:solidFill>
                          <a:latin typeface="+mj-lt"/>
                          <a:cs typeface="Segoe UI Light" panose="020B0502040204020203" pitchFamily="34" charset="0"/>
                        </a:rPr>
                        <a:t>Décembre</a:t>
                      </a:r>
                      <a:endParaRPr lang="fr-FR" sz="1100" b="1" dirty="0">
                        <a:solidFill>
                          <a:schemeClr val="bg1"/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286258"/>
                  </a:ext>
                </a:extLst>
              </a:tr>
              <a:tr h="397454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Segoe UI Light" panose="020B0502040204020203" pitchFamily="34" charset="0"/>
                        </a:rPr>
                        <a:t>Action 1</a:t>
                      </a: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090730"/>
                  </a:ext>
                </a:extLst>
              </a:tr>
              <a:tr h="397455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Segoe UI Light" panose="020B0502040204020203" pitchFamily="34" charset="0"/>
                        </a:rPr>
                        <a:t>Action 2</a:t>
                      </a: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08120"/>
                  </a:ext>
                </a:extLst>
              </a:tr>
              <a:tr h="397454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Segoe UI Light" panose="020B0502040204020203" pitchFamily="34" charset="0"/>
                        </a:rPr>
                        <a:t>Action 3</a:t>
                      </a: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986412"/>
                  </a:ext>
                </a:extLst>
              </a:tr>
              <a:tr h="397454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Segoe UI Light" panose="020B0502040204020203" pitchFamily="34" charset="0"/>
                        </a:rPr>
                        <a:t>Action 4</a:t>
                      </a: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7647309"/>
                  </a:ext>
                </a:extLst>
              </a:tr>
              <a:tr h="3974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Segoe UI Light" panose="020B0502040204020203" pitchFamily="34" charset="0"/>
                        </a:rPr>
                        <a:t>Action 5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175213"/>
                  </a:ext>
                </a:extLst>
              </a:tr>
              <a:tr h="3974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Segoe UI Light" panose="020B0502040204020203" pitchFamily="34" charset="0"/>
                        </a:rPr>
                        <a:t>Action 6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latin typeface="+mj-lt"/>
                        <a:cs typeface="Segoe UI Light" panose="020B0502040204020203" pitchFamily="34" charset="0"/>
                      </a:endParaRPr>
                    </a:p>
                  </a:txBody>
                  <a:tcPr marL="32006" marR="32006" marT="32006" marB="32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26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52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EGEE">
    <a:dk1>
      <a:sysClr val="windowText" lastClr="000000"/>
    </a:dk1>
    <a:lt1>
      <a:sysClr val="window" lastClr="FFFFFF"/>
    </a:lt1>
    <a:dk2>
      <a:srgbClr val="FCBE04"/>
    </a:dk2>
    <a:lt2>
      <a:srgbClr val="722E53"/>
    </a:lt2>
    <a:accent1>
      <a:srgbClr val="C31632"/>
    </a:accent1>
    <a:accent2>
      <a:srgbClr val="F49D63"/>
    </a:accent2>
    <a:accent3>
      <a:srgbClr val="09B2AF"/>
    </a:accent3>
    <a:accent4>
      <a:srgbClr val="EA4E55"/>
    </a:accent4>
    <a:accent5>
      <a:srgbClr val="A89C86"/>
    </a:accent5>
    <a:accent6>
      <a:srgbClr val="A5CC74"/>
    </a:accent6>
    <a:hlink>
      <a:srgbClr val="0000FF"/>
    </a:hlink>
    <a:folHlink>
      <a:srgbClr val="800080"/>
    </a:folHlink>
  </a:clrScheme>
  <a:fontScheme name="CEGEE">
    <a:majorFont>
      <a:latin typeface="Arial Narrow"/>
      <a:ea typeface=""/>
      <a:cs typeface=""/>
    </a:majorFont>
    <a:minorFont>
      <a:latin typeface="Arial Narrow"/>
      <a:ea typeface=""/>
      <a:cs typeface=""/>
    </a:minorFont>
  </a:fontScheme>
  <a:fmtScheme name="Horizon">
    <a:fillStyleLst>
      <a:solidFill>
        <a:schemeClr val="phClr"/>
      </a:solidFill>
      <a:gradFill rotWithShape="1">
        <a:gsLst>
          <a:gs pos="0">
            <a:schemeClr val="phClr">
              <a:tint val="83000"/>
              <a:shade val="100000"/>
              <a:satMod val="100000"/>
            </a:schemeClr>
          </a:gs>
          <a:gs pos="100000">
            <a:schemeClr val="phClr">
              <a:tint val="61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</a:schemeClr>
          </a:gs>
          <a:gs pos="100000">
            <a:schemeClr val="phClr">
              <a:tint val="90000"/>
              <a:alpha val="100000"/>
              <a:satMod val="2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5240" cap="flat" cmpd="sng" algn="ctr">
        <a:solidFill>
          <a:schemeClr val="phClr">
            <a:tint val="25000"/>
            <a:alpha val="25000"/>
          </a:schemeClr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2924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34925" h="47625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4875</TotalTime>
  <Words>289</Words>
  <Application>Microsoft Office PowerPoint</Application>
  <PresentationFormat>Grand écran</PresentationFormat>
  <Paragraphs>82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4" baseType="lpstr">
      <vt:lpstr>Arial</vt:lpstr>
      <vt:lpstr>Helvetica Neue Medium</vt:lpstr>
      <vt:lpstr>Montserrat</vt:lpstr>
      <vt:lpstr>Montserrat Black</vt:lpstr>
      <vt:lpstr>Segoe UI Light</vt:lpstr>
      <vt:lpstr>ubuntu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JUNG Lucie [CEGEE]</cp:lastModifiedBy>
  <cp:revision>271</cp:revision>
  <dcterms:created xsi:type="dcterms:W3CDTF">2020-06-24T09:20:11Z</dcterms:created>
  <dcterms:modified xsi:type="dcterms:W3CDTF">2021-04-09T10:46:01Z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