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63" r:id="rId6"/>
    <p:sldId id="262" r:id="rId7"/>
    <p:sldId id="261" r:id="rId8"/>
    <p:sldId id="264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BDCDD"/>
    <a:srgbClr val="C31632"/>
    <a:srgbClr val="EC1B24"/>
    <a:srgbClr val="E7302A"/>
    <a:srgbClr val="F5F5F5"/>
    <a:srgbClr val="D11921"/>
    <a:srgbClr val="FF0000"/>
    <a:srgbClr val="E3322C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98" autoAdjust="0"/>
    <p:restoredTop sz="96265" autoAdjust="0"/>
  </p:normalViewPr>
  <p:slideViewPr>
    <p:cSldViewPr snapToGrid="0">
      <p:cViewPr varScale="1">
        <p:scale>
          <a:sx n="65" d="100"/>
          <a:sy n="65" d="100"/>
        </p:scale>
        <p:origin x="114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 smtClean="0"/>
              <a:t>Sous titre</a:t>
            </a:r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TITRE DE MA PRESENTATION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 smtClean="0"/>
              <a:t>Direction</a:t>
            </a:r>
            <a:endParaRPr lang="fr-FR" dirty="0"/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Première partie</a:t>
            </a:r>
          </a:p>
          <a:p>
            <a:pPr lvl="0"/>
            <a:r>
              <a:rPr lang="fr-FR" dirty="0" smtClean="0"/>
              <a:t>Deuxième partie</a:t>
            </a:r>
          </a:p>
          <a:p>
            <a:pPr lvl="0"/>
            <a:r>
              <a:rPr lang="fr-FR" dirty="0" smtClean="0"/>
              <a:t>Troisième partie</a:t>
            </a:r>
          </a:p>
          <a:p>
            <a:pPr lvl="0"/>
            <a:r>
              <a:rPr lang="fr-FR" dirty="0" smtClean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Première idée</a:t>
            </a:r>
          </a:p>
          <a:p>
            <a:pPr lvl="0"/>
            <a:r>
              <a:rPr lang="fr-FR" dirty="0" smtClean="0"/>
              <a:t>Deuxième idée </a:t>
            </a:r>
          </a:p>
          <a:p>
            <a:pPr lvl="0"/>
            <a:r>
              <a:rPr lang="fr-FR" dirty="0" smtClean="0"/>
              <a:t>Troisième idée </a:t>
            </a:r>
          </a:p>
          <a:p>
            <a:pPr lvl="0"/>
            <a:r>
              <a:rPr lang="fr-FR" dirty="0" smtClean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Modifier le texte</a:t>
            </a:r>
          </a:p>
          <a:p>
            <a:pPr lvl="1"/>
            <a:r>
              <a:rPr lang="fr-FR" dirty="0" smtClean="0"/>
              <a:t>Deuxième niveau </a:t>
            </a:r>
          </a:p>
          <a:p>
            <a:pPr lvl="2"/>
            <a:r>
              <a:rPr lang="fr-FR" dirty="0" smtClean="0"/>
              <a:t>Troisième niveau </a:t>
            </a:r>
          </a:p>
          <a:p>
            <a:pPr lvl="3"/>
            <a:r>
              <a:rPr lang="fr-FR" dirty="0" smtClean="0"/>
              <a:t>Quatrième niveau </a:t>
            </a:r>
          </a:p>
          <a:p>
            <a:pPr lvl="4"/>
            <a:r>
              <a:rPr lang="fr-FR" dirty="0" smtClean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479546" y="669314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 smtClean="0"/>
              <a:t>Insérez ici une image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362037" y="1639229"/>
            <a:ext cx="6314026" cy="4598058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Modifier le texte</a:t>
            </a:r>
          </a:p>
          <a:p>
            <a:pPr lvl="1"/>
            <a:r>
              <a:rPr lang="fr-FR" dirty="0" smtClean="0"/>
              <a:t>Deuxième niveau </a:t>
            </a:r>
          </a:p>
          <a:p>
            <a:pPr lvl="2"/>
            <a:r>
              <a:rPr lang="fr-FR" dirty="0" smtClean="0"/>
              <a:t>Troisième niveau </a:t>
            </a:r>
          </a:p>
          <a:p>
            <a:pPr lvl="3"/>
            <a:r>
              <a:rPr lang="fr-FR" dirty="0" smtClean="0"/>
              <a:t>Quatrième niveau </a:t>
            </a:r>
          </a:p>
          <a:p>
            <a:pPr lvl="4"/>
            <a:r>
              <a:rPr lang="fr-FR" dirty="0" smtClean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32" name="Image 3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869823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1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362037" y="137054"/>
            <a:ext cx="6314026" cy="172178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5362037" y="1413974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352287" y="653286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163547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5685487" cy="285831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 smtClean="0"/>
              <a:t>SEMAINE 05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768" y="434481"/>
            <a:ext cx="5756196" cy="5756196"/>
          </a:xfrm>
          <a:prstGeom prst="rect">
            <a:avLst/>
          </a:prstGeom>
        </p:spPr>
      </p:pic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1332934" y="5481778"/>
            <a:ext cx="5695663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 smtClean="0"/>
              <a:t>Du mardi 02 au samedi 06 février 2021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776434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89434" y="1484313"/>
            <a:ext cx="10972270" cy="4752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Modifier le texte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Deuxième niveau 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Troisième niveau 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▫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Quatrième niveau 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▪"/>
              <a:tabLst/>
              <a:defRPr/>
            </a:pPr>
            <a:r>
              <a:rPr kumimoji="0" lang="fr-FR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Cinquième niveau </a:t>
            </a: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  <p:sldLayoutId id="2147483684" r:id="rId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commerciaux.celca.caisse-epargne.fr/download/1935/brief-hebddo/21851/brief-hebdo_-slides.pptx" TargetMode="Externa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cegee-l-com-multicanal@cegee.caisse-epargne.fr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Mode opératoire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err="1" smtClean="0"/>
              <a:t>Brief</a:t>
            </a:r>
            <a:r>
              <a:rPr lang="fr-FR" dirty="0" smtClean="0"/>
              <a:t> </a:t>
            </a:r>
            <a:r>
              <a:rPr lang="fr-FR" dirty="0" err="1" smtClean="0"/>
              <a:t>Hebddo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2234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Téléchargez les slides vierges pour contribuer au </a:t>
            </a:r>
            <a:r>
              <a:rPr lang="fr-FR" dirty="0" err="1" smtClean="0"/>
              <a:t>Brief</a:t>
            </a:r>
            <a:r>
              <a:rPr lang="fr-FR" dirty="0" smtClean="0"/>
              <a:t> </a:t>
            </a:r>
            <a:r>
              <a:rPr lang="fr-FR" dirty="0" err="1" smtClean="0"/>
              <a:t>Hebddo</a:t>
            </a:r>
            <a:r>
              <a:rPr lang="fr-FR" dirty="0" smtClean="0"/>
              <a:t>, et comprendre leur contenu</a:t>
            </a:r>
          </a:p>
          <a:p>
            <a:r>
              <a:rPr lang="fr-FR" dirty="0" smtClean="0"/>
              <a:t>Envoyez vos slides finalisées au service Communication Multicanal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Découvrez ici toutes les informations pratiques pour contribuer le </a:t>
            </a:r>
            <a:r>
              <a:rPr lang="fr-FR" dirty="0" err="1" smtClean="0"/>
              <a:t>Brief</a:t>
            </a:r>
            <a:r>
              <a:rPr lang="fr-FR" dirty="0" smtClean="0"/>
              <a:t> </a:t>
            </a:r>
            <a:r>
              <a:rPr lang="fr-FR" dirty="0" err="1" smtClean="0"/>
              <a:t>Hebddo</a:t>
            </a:r>
            <a:endParaRPr lang="fr-FR" dirty="0"/>
          </a:p>
        </p:txBody>
      </p:sp>
      <p:sp>
        <p:nvSpPr>
          <p:cNvPr id="8" name="Espace réservé du texte 9"/>
          <p:cNvSpPr txBox="1">
            <a:spLocks/>
          </p:cNvSpPr>
          <p:nvPr/>
        </p:nvSpPr>
        <p:spPr>
          <a:xfrm>
            <a:off x="695325" y="1912062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□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▫"/>
              <a:defRPr sz="83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▪"/>
              <a:defRPr sz="79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9" name="Espace réservé du texte 9"/>
          <p:cNvSpPr txBox="1">
            <a:spLocks/>
          </p:cNvSpPr>
          <p:nvPr/>
        </p:nvSpPr>
        <p:spPr>
          <a:xfrm>
            <a:off x="695325" y="2386361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□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■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▫"/>
              <a:defRPr sz="83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▪"/>
              <a:defRPr sz="79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4219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9"/>
          <p:cNvSpPr>
            <a:spLocks noGrp="1"/>
          </p:cNvSpPr>
          <p:nvPr>
            <p:ph idx="1"/>
          </p:nvPr>
        </p:nvSpPr>
        <p:spPr>
          <a:xfrm>
            <a:off x="695325" y="1710813"/>
            <a:ext cx="10980738" cy="4526475"/>
          </a:xfrm>
        </p:spPr>
        <p:txBody>
          <a:bodyPr>
            <a:normAutofit fontScale="85000" lnSpcReduction="20000"/>
          </a:bodyPr>
          <a:lstStyle/>
          <a:p>
            <a:r>
              <a:rPr lang="fr-FR" dirty="0" smtClean="0"/>
              <a:t>Téléchargez ici les slides de contribution au </a:t>
            </a:r>
            <a:r>
              <a:rPr lang="fr-FR" dirty="0" err="1" smtClean="0"/>
              <a:t>brief</a:t>
            </a:r>
            <a:r>
              <a:rPr lang="fr-FR" dirty="0" smtClean="0"/>
              <a:t> :</a:t>
            </a:r>
          </a:p>
          <a:p>
            <a:pPr lvl="1"/>
            <a:r>
              <a:rPr lang="fr-FR" dirty="0" smtClean="0"/>
              <a:t>Rubrique des Commerciaux &gt; Communication Client &gt; </a:t>
            </a:r>
            <a:r>
              <a:rPr lang="fr-FR" dirty="0" err="1" smtClean="0"/>
              <a:t>Brief</a:t>
            </a:r>
            <a:r>
              <a:rPr lang="fr-FR" dirty="0" smtClean="0"/>
              <a:t> </a:t>
            </a:r>
            <a:r>
              <a:rPr lang="fr-FR" dirty="0" err="1" smtClean="0"/>
              <a:t>Hebddo</a:t>
            </a:r>
            <a:r>
              <a:rPr lang="fr-FR" dirty="0" smtClean="0"/>
              <a:t> &gt; Slides de contribution</a:t>
            </a:r>
          </a:p>
          <a:p>
            <a:pPr lvl="1"/>
            <a:r>
              <a:rPr lang="fr-FR" dirty="0" smtClean="0"/>
              <a:t>Ou via ce lien :</a:t>
            </a:r>
            <a:r>
              <a:rPr lang="fr-FR" dirty="0" smtClean="0">
                <a:hlinkClick r:id="rId2"/>
              </a:rPr>
              <a:t> http</a:t>
            </a:r>
            <a:r>
              <a:rPr lang="fr-FR" dirty="0">
                <a:hlinkClick r:id="rId2"/>
              </a:rPr>
              <a:t>://commerciaux.celca.caisse-epargne.fr/download/1935/brief-hebddo/21851/brief-hebdo_-</a:t>
            </a:r>
            <a:r>
              <a:rPr lang="fr-FR" dirty="0" smtClean="0">
                <a:hlinkClick r:id="rId2"/>
              </a:rPr>
              <a:t>slides.pptx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r>
              <a:rPr lang="fr-FR" dirty="0" smtClean="0"/>
              <a:t>Ces slides sont vierges, mettez-y toutes vos informations :</a:t>
            </a:r>
          </a:p>
          <a:p>
            <a:pPr lvl="1"/>
            <a:r>
              <a:rPr lang="fr-FR" dirty="0" smtClean="0"/>
              <a:t>‘</a:t>
            </a:r>
            <a:r>
              <a:rPr lang="fr-FR" dirty="0" err="1" smtClean="0"/>
              <a:t>Ghost</a:t>
            </a:r>
            <a:r>
              <a:rPr lang="fr-FR" dirty="0" smtClean="0"/>
              <a:t>’ en haut à gauche de votre document : c’est le titre de votre slide</a:t>
            </a:r>
          </a:p>
          <a:p>
            <a:pPr lvl="1"/>
            <a:r>
              <a:rPr lang="fr-FR" dirty="0" smtClean="0"/>
              <a:t>L’essentiel : deux phrases récapitulatives de votre slide pour comprendre rapidement son contenu</a:t>
            </a:r>
          </a:p>
          <a:p>
            <a:pPr lvl="1"/>
            <a:r>
              <a:rPr lang="fr-FR" dirty="0" smtClean="0"/>
              <a:t>Votre contenu dans le bloc texte principal</a:t>
            </a:r>
          </a:p>
          <a:p>
            <a:pPr lvl="1"/>
            <a:r>
              <a:rPr lang="fr-FR" dirty="0" smtClean="0"/>
              <a:t>Le totem : </a:t>
            </a:r>
          </a:p>
          <a:p>
            <a:pPr lvl="2"/>
            <a:r>
              <a:rPr lang="fr-FR" dirty="0" smtClean="0"/>
              <a:t>THEME : BAD, DISTRI, ASSISTANCE, COM, CREDITS, etc.</a:t>
            </a:r>
          </a:p>
          <a:p>
            <a:pPr lvl="2"/>
            <a:r>
              <a:rPr lang="fr-FR" dirty="0" smtClean="0"/>
              <a:t>PRODUIT : Direct Ecureuil, MRH, Affiches, Taux immobilier, etc.</a:t>
            </a:r>
          </a:p>
          <a:p>
            <a:pPr lvl="2"/>
            <a:r>
              <a:rPr lang="fr-FR" dirty="0" smtClean="0"/>
              <a:t>IMPACT POUR : remplissez la case en rouge pour indiquer qui sera impacté par le sujet de votre slide (plusieurs choix possibles)</a:t>
            </a:r>
          </a:p>
          <a:p>
            <a:pPr lvl="2"/>
            <a:r>
              <a:rPr lang="fr-FR" dirty="0" smtClean="0"/>
              <a:t>IMPACT DANS : remplissez la case en rouge pour indiquer dans combien de temps ce sujet impactera les personnes en question  </a:t>
            </a:r>
          </a:p>
          <a:p>
            <a:pPr lvl="2"/>
            <a:endParaRPr lang="fr-FR" dirty="0"/>
          </a:p>
          <a:p>
            <a:r>
              <a:rPr lang="fr-FR" dirty="0" smtClean="0"/>
              <a:t>D’autres slides font parties de ce document pour vous aider à la contribution :</a:t>
            </a:r>
          </a:p>
          <a:p>
            <a:pPr lvl="1"/>
            <a:r>
              <a:rPr lang="fr-FR" dirty="0" smtClean="0"/>
              <a:t>Pictogrammes</a:t>
            </a:r>
          </a:p>
          <a:p>
            <a:pPr lvl="1"/>
            <a:r>
              <a:rPr lang="fr-FR" dirty="0" smtClean="0"/>
              <a:t>Graphiques</a:t>
            </a:r>
          </a:p>
          <a:p>
            <a:pPr lvl="1"/>
            <a:r>
              <a:rPr lang="fr-FR" dirty="0" smtClean="0"/>
              <a:t>Tableaux</a:t>
            </a:r>
            <a:endParaRPr lang="fr-FR" dirty="0" smtClean="0"/>
          </a:p>
          <a:p>
            <a:pPr lvl="2"/>
            <a:endParaRPr lang="fr-FR" dirty="0"/>
          </a:p>
          <a:p>
            <a:pPr marL="927000" lvl="2" indent="0">
              <a:buNone/>
            </a:pPr>
            <a:r>
              <a:rPr lang="fr-FR" b="1" dirty="0">
                <a:solidFill>
                  <a:srgbClr val="FF0000"/>
                </a:solidFill>
              </a:rPr>
              <a:t>POINT D’ATTENTION </a:t>
            </a:r>
            <a:r>
              <a:rPr lang="fr-FR" dirty="0">
                <a:solidFill>
                  <a:srgbClr val="FF0000"/>
                </a:solidFill>
              </a:rPr>
              <a:t>: les slides sont « pré-paramétrées » c’est-à-dire que le police, sa taille et sa couleur sont prédéfinies pour garder une homogénéité dans toutes les slides. Il est important de ne pas changer les polices, tailles, </a:t>
            </a:r>
            <a:r>
              <a:rPr lang="fr-FR" dirty="0" err="1">
                <a:solidFill>
                  <a:srgbClr val="FF0000"/>
                </a:solidFill>
              </a:rPr>
              <a:t>etc</a:t>
            </a:r>
            <a:r>
              <a:rPr lang="fr-FR" dirty="0">
                <a:solidFill>
                  <a:srgbClr val="FF0000"/>
                </a:solidFill>
              </a:rPr>
              <a:t> et d’essayer de coller à la charte au mieux. </a:t>
            </a:r>
          </a:p>
          <a:p>
            <a:pPr lvl="2"/>
            <a:endParaRPr lang="fr-FR" dirty="0" smtClean="0"/>
          </a:p>
          <a:p>
            <a:pPr lvl="1"/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Téléchargez les slides vierges pour contribuer au </a:t>
            </a:r>
            <a:r>
              <a:rPr lang="fr-FR" dirty="0" err="1" smtClean="0"/>
              <a:t>Brief</a:t>
            </a:r>
            <a:r>
              <a:rPr lang="fr-FR" dirty="0" smtClean="0"/>
              <a:t> </a:t>
            </a:r>
            <a:r>
              <a:rPr lang="fr-FR" dirty="0" err="1" smtClean="0"/>
              <a:t>Hebddo</a:t>
            </a:r>
            <a:r>
              <a:rPr lang="fr-FR" dirty="0" smtClean="0"/>
              <a:t>, </a:t>
            </a:r>
            <a:r>
              <a:rPr lang="fr-FR" dirty="0"/>
              <a:t>et comprendre leur contenu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DU BRIEF HEBBDO</a:t>
            </a:r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1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48946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695325" y="1681316"/>
            <a:ext cx="10980738" cy="4555972"/>
          </a:xfrm>
        </p:spPr>
        <p:txBody>
          <a:bodyPr/>
          <a:lstStyle/>
          <a:p>
            <a:r>
              <a:rPr lang="fr-FR" dirty="0" smtClean="0"/>
              <a:t>Une fois finalisées, envoyez vos slides au département COMMUNICATION MULTICANAL via l’adresse-ci : </a:t>
            </a:r>
          </a:p>
          <a:p>
            <a:pPr lvl="1"/>
            <a:r>
              <a:rPr lang="fr-FR" dirty="0" smtClean="0">
                <a:hlinkClick r:id="rId2"/>
              </a:rPr>
              <a:t>cegee-l-com-multicanal@cegee.caisse-epargne.fr</a:t>
            </a:r>
            <a:r>
              <a:rPr lang="fr-FR" dirty="0" smtClean="0"/>
              <a:t> </a:t>
            </a:r>
          </a:p>
          <a:p>
            <a:pPr lvl="1"/>
            <a:r>
              <a:rPr lang="fr-FR" dirty="0" smtClean="0"/>
              <a:t>Attention à bien mettre l’adresse générique et non une personne de l’équipe seulement</a:t>
            </a:r>
          </a:p>
          <a:p>
            <a:pPr lvl="1"/>
            <a:endParaRPr lang="fr-FR" dirty="0"/>
          </a:p>
          <a:p>
            <a:r>
              <a:rPr lang="fr-FR" dirty="0" smtClean="0"/>
              <a:t>Idéalement, </a:t>
            </a:r>
          </a:p>
          <a:p>
            <a:pPr lvl="1"/>
            <a:r>
              <a:rPr lang="fr-FR" dirty="0" smtClean="0"/>
              <a:t>envoyez vos slides le jeudi de la semaine précédente</a:t>
            </a:r>
          </a:p>
          <a:p>
            <a:pPr lvl="1"/>
            <a:r>
              <a:rPr lang="fr-FR" dirty="0" smtClean="0"/>
              <a:t>Avant 16h</a:t>
            </a:r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Envoyez vos slides finalisées au service Communication Multicanal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MODE OPERATOIRE DU BRIEF HEBBDO</a:t>
            </a:r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1059451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02bd0e2-1d78-4f7d-9dde-91cd55d66e8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3581</TotalTime>
  <Words>341</Words>
  <Application>Microsoft Office PowerPoint</Application>
  <PresentationFormat>Grand écran</PresentationFormat>
  <Paragraphs>40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1" baseType="lpstr">
      <vt:lpstr>Arial</vt:lpstr>
      <vt:lpstr>Arial Black</vt:lpstr>
      <vt:lpstr>Helvetica Neue Medium</vt:lpstr>
      <vt:lpstr>Montserrat</vt:lpstr>
      <vt:lpstr>Montserrat Black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JUNG Lucie [CEGEE]</cp:lastModifiedBy>
  <cp:revision>220</cp:revision>
  <dcterms:created xsi:type="dcterms:W3CDTF">2020-06-24T09:20:11Z</dcterms:created>
  <dcterms:modified xsi:type="dcterms:W3CDTF">2021-04-09T10:52:44Z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