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glb" ContentType="model/gltf.binary"/>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diagrams/data5.xml" ContentType="application/vnd.openxmlformats-officedocument.drawingml.diagramData+xml"/>
  <Override PartName="/ppt/diagrams/data6.xml" ContentType="application/vnd.openxmlformats-officedocument.drawingml.diagramData+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1.xml" ContentType="application/vnd.openxmlformats-officedocument.drawingml.diagramData+xml"/>
  <Override PartName="/ppt/slideMasters/slideMaster1.xml" ContentType="application/vnd.openxmlformats-officedocument.presentationml.slideMaster+xml"/>
  <Override PartName="/ppt/notesSlides/notesSlide12.xml" ContentType="application/vnd.openxmlformats-officedocument.presentationml.notesSlide+xml"/>
  <Override PartName="/ppt/notesSlides/notesSlide4.xml" ContentType="application/vnd.openxmlformats-officedocument.presentationml.notesSlide+xml"/>
  <Override PartName="/ppt/notesSlides/notesSlide21.xml" ContentType="application/vnd.openxmlformats-officedocument.presentationml.notesSlide+xml"/>
  <Override PartName="/ppt/notesSlides/notesSlide20.xml" ContentType="application/vnd.openxmlformats-officedocument.presentationml.notesSlide+xml"/>
  <Override PartName="/ppt/notesSlides/notesSlide35.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notesSlides/notesSlide13.xml" ContentType="application/vnd.openxmlformats-officedocument.presentationml.notesSlide+xml"/>
  <Override PartName="/ppt/notesSlides/notesSlide5.xml" ContentType="application/vnd.openxmlformats-officedocument.presentationml.notesSlide+xml"/>
  <Override PartName="/ppt/notesSlides/notesSlide15.xml" ContentType="application/vnd.openxmlformats-officedocument.presentationml.notesSlide+xml"/>
  <Override PartName="/ppt/notesSlides/notesSlide6.xml" ContentType="application/vnd.openxmlformats-officedocument.presentationml.notesSlide+xml"/>
  <Override PartName="/ppt/notesSlides/notesSlide18.xml" ContentType="application/vnd.openxmlformats-officedocument.presentationml.notesSlide+xml"/>
  <Override PartName="/ppt/notesSlides/notesSlide7.xml" ContentType="application/vnd.openxmlformats-officedocument.presentationml.notesSlide+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notesSlides/notesSlide8.xml" ContentType="application/vnd.openxmlformats-officedocument.presentationml.notesSlide+xml"/>
  <Override PartName="/ppt/notesSlides/notesSlide17.xml" ContentType="application/vnd.openxmlformats-officedocument.presentationml.notesSlide+xml"/>
  <Override PartName="/ppt/notesSlides/notesSlide14.xml" ContentType="application/vnd.openxmlformats-officedocument.presentationml.notes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9.xml" ContentType="application/vnd.openxmlformats-officedocument.presentationml.notesSlide+xml"/>
  <Override PartName="/ppt/notesSlides/notesSlide1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heme/theme1.xml" ContentType="application/vnd.openxmlformats-officedocument.theme+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theme/theme2.xml" ContentType="application/vnd.openxmlformats-officedocument.theme+xml"/>
  <Override PartName="/ppt/theme/theme3.xml" ContentType="application/vnd.openxmlformats-officedocument.theme+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layout2.xml" ContentType="application/vnd.openxmlformats-officedocument.drawingml.diagramLayout+xml"/>
  <Override PartName="/ppt/diagrams/quickStyle2.xml" ContentType="application/vnd.openxmlformats-officedocument.drawingml.diagramStyle+xml"/>
  <Override PartName="/ppt/diagrams/drawing2.xml" ContentType="application/vnd.ms-office.drawingml.diagramDrawing+xml"/>
  <Override PartName="/ppt/diagrams/colors2.xml" ContentType="application/vnd.openxmlformats-officedocument.drawingml.diagramColors+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layout4.xml" ContentType="application/vnd.openxmlformats-officedocument.drawingml.diagramLayout+xml"/>
  <Override PartName="/ppt/diagrams/quickStyle4.xml" ContentType="application/vnd.openxmlformats-officedocument.drawingml.diagramStyle+xml"/>
  <Override PartName="/ppt/diagrams/drawing6.xml" ContentType="application/vnd.ms-office.drawingml.diagramDrawing+xml"/>
  <Override PartName="/ppt/diagrams/colors4.xml" ContentType="application/vnd.openxmlformats-officedocument.drawingml.diagramColors+xml"/>
  <Override PartName="/ppt/diagrams/drawing4.xml" ContentType="application/vnd.ms-office.drawingml.diagramDrawing+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4.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0" r:id="rId1"/>
  </p:sldMasterIdLst>
  <p:notesMasterIdLst>
    <p:notesMasterId r:id="rId38"/>
  </p:notesMasterIdLst>
  <p:handoutMasterIdLst>
    <p:handoutMasterId r:id="rId39"/>
  </p:handoutMasterIdLst>
  <p:sldIdLst>
    <p:sldId id="317" r:id="rId2"/>
    <p:sldId id="328" r:id="rId3"/>
    <p:sldId id="422" r:id="rId4"/>
    <p:sldId id="408" r:id="rId5"/>
    <p:sldId id="558" r:id="rId6"/>
    <p:sldId id="569" r:id="rId7"/>
    <p:sldId id="561" r:id="rId8"/>
    <p:sldId id="568" r:id="rId9"/>
    <p:sldId id="567" r:id="rId10"/>
    <p:sldId id="570" r:id="rId11"/>
    <p:sldId id="335" r:id="rId12"/>
    <p:sldId id="421" r:id="rId13"/>
    <p:sldId id="427" r:id="rId14"/>
    <p:sldId id="420" r:id="rId15"/>
    <p:sldId id="319" r:id="rId16"/>
    <p:sldId id="398" r:id="rId17"/>
    <p:sldId id="399" r:id="rId18"/>
    <p:sldId id="331" r:id="rId19"/>
    <p:sldId id="402" r:id="rId20"/>
    <p:sldId id="403" r:id="rId21"/>
    <p:sldId id="405" r:id="rId22"/>
    <p:sldId id="400" r:id="rId23"/>
    <p:sldId id="394" r:id="rId24"/>
    <p:sldId id="336" r:id="rId25"/>
    <p:sldId id="412" r:id="rId26"/>
    <p:sldId id="411" r:id="rId27"/>
    <p:sldId id="409" r:id="rId28"/>
    <p:sldId id="410" r:id="rId29"/>
    <p:sldId id="423" r:id="rId30"/>
    <p:sldId id="425" r:id="rId31"/>
    <p:sldId id="571" r:id="rId32"/>
    <p:sldId id="416" r:id="rId33"/>
    <p:sldId id="418" r:id="rId34"/>
    <p:sldId id="419" r:id="rId35"/>
    <p:sldId id="271" r:id="rId36"/>
    <p:sldId id="272" r:id="rId37"/>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CCCC"/>
    <a:srgbClr val="CCFFFF"/>
    <a:srgbClr val="FFFFFF"/>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B9631B5-78F2-41C9-869B-9F39066F8104}" styleName="Style moyen 3 - Accentuation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330" autoAdjust="0"/>
    <p:restoredTop sz="96265" autoAdjust="0"/>
  </p:normalViewPr>
  <p:slideViewPr>
    <p:cSldViewPr snapToGrid="0" showGuides="1">
      <p:cViewPr varScale="1">
        <p:scale>
          <a:sx n="118" d="100"/>
          <a:sy n="118" d="100"/>
        </p:scale>
        <p:origin x="462" y="108"/>
      </p:cViewPr>
      <p:guideLst>
        <p:guide pos="3840"/>
        <p:guide orient="horz" pos="2160"/>
      </p:guideLst>
    </p:cSldViewPr>
  </p:slideViewPr>
  <p:outlineViewPr>
    <p:cViewPr>
      <p:scale>
        <a:sx n="50" d="100"/>
        <a:sy n="50" d="100"/>
      </p:scale>
      <p:origin x="0" y="0"/>
    </p:cViewPr>
  </p:outlineViewPr>
  <p:notesTextViewPr>
    <p:cViewPr>
      <p:scale>
        <a:sx n="1" d="1"/>
        <a:sy n="1" d="1"/>
      </p:scale>
      <p:origin x="0" y="0"/>
    </p:cViewPr>
  </p:notesTextViewPr>
  <p:sorterViewPr>
    <p:cViewPr>
      <p:scale>
        <a:sx n="75" d="100"/>
        <a:sy n="75" d="100"/>
      </p:scale>
      <p:origin x="0" y="0"/>
    </p:cViewPr>
  </p:sorterViewPr>
  <p:notesViewPr>
    <p:cSldViewPr snapToGrid="0">
      <p:cViewPr varScale="1">
        <p:scale>
          <a:sx n="117" d="100"/>
          <a:sy n="117" d="100"/>
        </p:scale>
        <p:origin x="5028"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47" Type="http://schemas.openxmlformats.org/officeDocument/2006/relationships/customXml" Target="../customXml/item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45"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46" Type="http://schemas.openxmlformats.org/officeDocument/2006/relationships/customXml" Target="../customXml/item3.xml"/><Relationship Id="rId20" Type="http://schemas.openxmlformats.org/officeDocument/2006/relationships/slide" Target="slides/slide19.xml"/><Relationship Id="rId41"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3B7DC3D-E8C3-48C5-97BC-7CB7AF7395CB}" type="doc">
      <dgm:prSet loTypeId="urn:microsoft.com/office/officeart/2005/8/layout/list1" loCatId="list" qsTypeId="urn:microsoft.com/office/officeart/2005/8/quickstyle/simple1" qsCatId="simple" csTypeId="urn:microsoft.com/office/officeart/2005/8/colors/colorful3" csCatId="colorful" phldr="1"/>
      <dgm:spPr/>
      <dgm:t>
        <a:bodyPr/>
        <a:lstStyle/>
        <a:p>
          <a:endParaRPr lang="fr-FR"/>
        </a:p>
      </dgm:t>
    </dgm:pt>
    <dgm:pt modelId="{6E02AA01-646E-470D-B185-CF03336D90D4}">
      <dgm:prSet phldrT="[Texte]" custT="1"/>
      <dgm:spPr>
        <a:solidFill>
          <a:srgbClr val="7030A0"/>
        </a:solidFill>
      </dgm:spPr>
      <dgm:t>
        <a:bodyPr/>
        <a:lstStyle/>
        <a:p>
          <a:r>
            <a:rPr lang="fr-FR" sz="2400" b="1" dirty="0"/>
            <a:t>Accès FIBEN hors Synapse</a:t>
          </a:r>
        </a:p>
      </dgm:t>
    </dgm:pt>
    <dgm:pt modelId="{8515805F-EA33-4552-8D2D-B66544023E39}" type="parTrans" cxnId="{F70F5291-D2C7-484B-8E2C-DAC668FCBD56}">
      <dgm:prSet/>
      <dgm:spPr/>
      <dgm:t>
        <a:bodyPr/>
        <a:lstStyle/>
        <a:p>
          <a:endParaRPr lang="fr-FR" sz="2400"/>
        </a:p>
      </dgm:t>
    </dgm:pt>
    <dgm:pt modelId="{AF0649B4-9FC7-4AB4-9E36-DD21E09D7BD6}" type="sibTrans" cxnId="{F70F5291-D2C7-484B-8E2C-DAC668FCBD56}">
      <dgm:prSet/>
      <dgm:spPr/>
      <dgm:t>
        <a:bodyPr/>
        <a:lstStyle/>
        <a:p>
          <a:endParaRPr lang="fr-FR" sz="2400"/>
        </a:p>
      </dgm:t>
    </dgm:pt>
    <dgm:pt modelId="{5FFD8B74-B44C-4329-A2B9-4F860A780EB5}">
      <dgm:prSet custT="1"/>
      <dgm:spPr>
        <a:ln>
          <a:solidFill>
            <a:srgbClr val="7030A0"/>
          </a:solidFill>
        </a:ln>
      </dgm:spPr>
      <dgm:t>
        <a:bodyPr/>
        <a:lstStyle/>
        <a:p>
          <a:pPr>
            <a:spcBef>
              <a:spcPts val="600"/>
            </a:spcBef>
            <a:spcAft>
              <a:spcPts val="600"/>
            </a:spcAft>
          </a:pPr>
          <a:r>
            <a:rPr lang="fr-FR" sz="1400" dirty="0"/>
            <a:t>Les accès FIBEN hors Synapse vont être supprimés, les interrogations devront se faire via l’applicatif Synapse.</a:t>
          </a:r>
        </a:p>
      </dgm:t>
    </dgm:pt>
    <dgm:pt modelId="{9C95F2F0-8789-428F-8244-EB133E042F6E}" type="parTrans" cxnId="{27C7D528-3577-44C2-A26B-722B1AFAC09B}">
      <dgm:prSet/>
      <dgm:spPr/>
      <dgm:t>
        <a:bodyPr/>
        <a:lstStyle/>
        <a:p>
          <a:endParaRPr lang="fr-FR"/>
        </a:p>
      </dgm:t>
    </dgm:pt>
    <dgm:pt modelId="{0F936FA3-9D27-47F1-B412-91DDE75DCA12}" type="sibTrans" cxnId="{27C7D528-3577-44C2-A26B-722B1AFAC09B}">
      <dgm:prSet/>
      <dgm:spPr/>
      <dgm:t>
        <a:bodyPr/>
        <a:lstStyle/>
        <a:p>
          <a:endParaRPr lang="fr-FR"/>
        </a:p>
      </dgm:t>
    </dgm:pt>
    <dgm:pt modelId="{143AA167-F632-4AE3-82ED-9CDD499BD7BE}" type="pres">
      <dgm:prSet presAssocID="{73B7DC3D-E8C3-48C5-97BC-7CB7AF7395CB}" presName="linear" presStyleCnt="0">
        <dgm:presLayoutVars>
          <dgm:dir/>
          <dgm:animLvl val="lvl"/>
          <dgm:resizeHandles val="exact"/>
        </dgm:presLayoutVars>
      </dgm:prSet>
      <dgm:spPr/>
    </dgm:pt>
    <dgm:pt modelId="{43CB0A43-290E-4A5C-B523-7C64FF6181E1}" type="pres">
      <dgm:prSet presAssocID="{6E02AA01-646E-470D-B185-CF03336D90D4}" presName="parentLin" presStyleCnt="0"/>
      <dgm:spPr/>
    </dgm:pt>
    <dgm:pt modelId="{7D7689B7-4107-40E9-8265-7C56C79214E9}" type="pres">
      <dgm:prSet presAssocID="{6E02AA01-646E-470D-B185-CF03336D90D4}" presName="parentLeftMargin" presStyleLbl="node1" presStyleIdx="0" presStyleCnt="1"/>
      <dgm:spPr/>
    </dgm:pt>
    <dgm:pt modelId="{16AB9366-FE4A-430B-B425-6336AE5E3256}" type="pres">
      <dgm:prSet presAssocID="{6E02AA01-646E-470D-B185-CF03336D90D4}" presName="parentText" presStyleLbl="node1" presStyleIdx="0" presStyleCnt="1" custScaleX="102746" custScaleY="75060" custLinFactNeighborX="-24867" custLinFactNeighborY="7057">
        <dgm:presLayoutVars>
          <dgm:chMax val="0"/>
          <dgm:bulletEnabled val="1"/>
        </dgm:presLayoutVars>
      </dgm:prSet>
      <dgm:spPr/>
    </dgm:pt>
    <dgm:pt modelId="{CF097027-34BC-41BB-B7FC-F2CBE603CDD4}" type="pres">
      <dgm:prSet presAssocID="{6E02AA01-646E-470D-B185-CF03336D90D4}" presName="negativeSpace" presStyleCnt="0"/>
      <dgm:spPr/>
    </dgm:pt>
    <dgm:pt modelId="{B1FD225F-AA47-44B2-88C0-BBDA9D5766B2}" type="pres">
      <dgm:prSet presAssocID="{6E02AA01-646E-470D-B185-CF03336D90D4}" presName="childText" presStyleLbl="conFgAcc1" presStyleIdx="0" presStyleCnt="1" custLinFactNeighborX="5090" custLinFactNeighborY="6237">
        <dgm:presLayoutVars>
          <dgm:bulletEnabled val="1"/>
        </dgm:presLayoutVars>
      </dgm:prSet>
      <dgm:spPr/>
    </dgm:pt>
  </dgm:ptLst>
  <dgm:cxnLst>
    <dgm:cxn modelId="{3D23F80C-89A4-461E-9FA6-E1D7B41AD209}" type="presOf" srcId="{6E02AA01-646E-470D-B185-CF03336D90D4}" destId="{16AB9366-FE4A-430B-B425-6336AE5E3256}" srcOrd="1" destOrd="0" presId="urn:microsoft.com/office/officeart/2005/8/layout/list1"/>
    <dgm:cxn modelId="{27C7D528-3577-44C2-A26B-722B1AFAC09B}" srcId="{6E02AA01-646E-470D-B185-CF03336D90D4}" destId="{5FFD8B74-B44C-4329-A2B9-4F860A780EB5}" srcOrd="0" destOrd="0" parTransId="{9C95F2F0-8789-428F-8244-EB133E042F6E}" sibTransId="{0F936FA3-9D27-47F1-B412-91DDE75DCA12}"/>
    <dgm:cxn modelId="{68328C4F-24D0-43B4-B694-574D52CAE7B6}" type="presOf" srcId="{73B7DC3D-E8C3-48C5-97BC-7CB7AF7395CB}" destId="{143AA167-F632-4AE3-82ED-9CDD499BD7BE}" srcOrd="0" destOrd="0" presId="urn:microsoft.com/office/officeart/2005/8/layout/list1"/>
    <dgm:cxn modelId="{F70F5291-D2C7-484B-8E2C-DAC668FCBD56}" srcId="{73B7DC3D-E8C3-48C5-97BC-7CB7AF7395CB}" destId="{6E02AA01-646E-470D-B185-CF03336D90D4}" srcOrd="0" destOrd="0" parTransId="{8515805F-EA33-4552-8D2D-B66544023E39}" sibTransId="{AF0649B4-9FC7-4AB4-9E36-DD21E09D7BD6}"/>
    <dgm:cxn modelId="{E6D3A397-CEB9-452B-A31D-09756156387C}" type="presOf" srcId="{5FFD8B74-B44C-4329-A2B9-4F860A780EB5}" destId="{B1FD225F-AA47-44B2-88C0-BBDA9D5766B2}" srcOrd="0" destOrd="0" presId="urn:microsoft.com/office/officeart/2005/8/layout/list1"/>
    <dgm:cxn modelId="{1FA9EBC3-FF8F-41A9-B596-898D0F8F08C7}" type="presOf" srcId="{6E02AA01-646E-470D-B185-CF03336D90D4}" destId="{7D7689B7-4107-40E9-8265-7C56C79214E9}" srcOrd="0" destOrd="0" presId="urn:microsoft.com/office/officeart/2005/8/layout/list1"/>
    <dgm:cxn modelId="{393EE3F4-C9D6-4348-8E9A-B1498C5F7EC3}" type="presParOf" srcId="{143AA167-F632-4AE3-82ED-9CDD499BD7BE}" destId="{43CB0A43-290E-4A5C-B523-7C64FF6181E1}" srcOrd="0" destOrd="0" presId="urn:microsoft.com/office/officeart/2005/8/layout/list1"/>
    <dgm:cxn modelId="{5059A7B8-DF7B-4D58-A900-CD43BC134E4E}" type="presParOf" srcId="{43CB0A43-290E-4A5C-B523-7C64FF6181E1}" destId="{7D7689B7-4107-40E9-8265-7C56C79214E9}" srcOrd="0" destOrd="0" presId="urn:microsoft.com/office/officeart/2005/8/layout/list1"/>
    <dgm:cxn modelId="{14C46DE8-FCDD-47F9-B023-FF3F189457E7}" type="presParOf" srcId="{43CB0A43-290E-4A5C-B523-7C64FF6181E1}" destId="{16AB9366-FE4A-430B-B425-6336AE5E3256}" srcOrd="1" destOrd="0" presId="urn:microsoft.com/office/officeart/2005/8/layout/list1"/>
    <dgm:cxn modelId="{92C32456-5784-4DC0-87DE-C60AF01799CC}" type="presParOf" srcId="{143AA167-F632-4AE3-82ED-9CDD499BD7BE}" destId="{CF097027-34BC-41BB-B7FC-F2CBE603CDD4}" srcOrd="1" destOrd="0" presId="urn:microsoft.com/office/officeart/2005/8/layout/list1"/>
    <dgm:cxn modelId="{543B2883-AA7B-4CAB-8B01-B9C185D1B4B1}" type="presParOf" srcId="{143AA167-F632-4AE3-82ED-9CDD499BD7BE}" destId="{B1FD225F-AA47-44B2-88C0-BBDA9D5766B2}" srcOrd="2"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3B7DC3D-E8C3-48C5-97BC-7CB7AF7395CB}" type="doc">
      <dgm:prSet loTypeId="urn:microsoft.com/office/officeart/2008/layout/SquareAccentList" loCatId="list" qsTypeId="urn:microsoft.com/office/officeart/2005/8/quickstyle/simple1" qsCatId="simple" csTypeId="urn:microsoft.com/office/officeart/2005/8/colors/colorful3" csCatId="colorful" phldr="1"/>
      <dgm:spPr/>
      <dgm:t>
        <a:bodyPr/>
        <a:lstStyle/>
        <a:p>
          <a:endParaRPr lang="fr-FR"/>
        </a:p>
      </dgm:t>
    </dgm:pt>
    <dgm:pt modelId="{6E02AA01-646E-470D-B185-CF03336D90D4}">
      <dgm:prSet phldrT="[Texte]" custT="1"/>
      <dgm:spPr/>
      <dgm:t>
        <a:bodyPr/>
        <a:lstStyle/>
        <a:p>
          <a:r>
            <a:rPr lang="fr-FR" sz="2000" b="1" dirty="0"/>
            <a:t>Banque de France</a:t>
          </a:r>
        </a:p>
      </dgm:t>
    </dgm:pt>
    <dgm:pt modelId="{8515805F-EA33-4552-8D2D-B66544023E39}" type="parTrans" cxnId="{F70F5291-D2C7-484B-8E2C-DAC668FCBD56}">
      <dgm:prSet/>
      <dgm:spPr/>
      <dgm:t>
        <a:bodyPr/>
        <a:lstStyle/>
        <a:p>
          <a:endParaRPr lang="fr-FR" sz="2400"/>
        </a:p>
      </dgm:t>
    </dgm:pt>
    <dgm:pt modelId="{AF0649B4-9FC7-4AB4-9E36-DD21E09D7BD6}" type="sibTrans" cxnId="{F70F5291-D2C7-484B-8E2C-DAC668FCBD56}">
      <dgm:prSet/>
      <dgm:spPr/>
      <dgm:t>
        <a:bodyPr/>
        <a:lstStyle/>
        <a:p>
          <a:endParaRPr lang="fr-FR" sz="2400"/>
        </a:p>
      </dgm:t>
    </dgm:pt>
    <dgm:pt modelId="{D4F1C94E-A77B-4D93-B400-31049823E1A9}">
      <dgm:prSet custT="1"/>
      <dgm:spPr/>
      <dgm:t>
        <a:bodyPr/>
        <a:lstStyle/>
        <a:p>
          <a:r>
            <a:rPr lang="fr-FR" sz="1000" dirty="0"/>
            <a:t>FCC</a:t>
          </a:r>
        </a:p>
      </dgm:t>
    </dgm:pt>
    <dgm:pt modelId="{0CD5CA7F-DB1E-49CE-B57E-60B792B1227C}" type="parTrans" cxnId="{E24D5479-0A58-49F1-B055-CC9586713934}">
      <dgm:prSet/>
      <dgm:spPr/>
      <dgm:t>
        <a:bodyPr/>
        <a:lstStyle/>
        <a:p>
          <a:endParaRPr lang="fr-FR" sz="2400"/>
        </a:p>
      </dgm:t>
    </dgm:pt>
    <dgm:pt modelId="{6F449ED3-F10F-4200-A25F-767F3022C94D}" type="sibTrans" cxnId="{E24D5479-0A58-49F1-B055-CC9586713934}">
      <dgm:prSet/>
      <dgm:spPr/>
      <dgm:t>
        <a:bodyPr/>
        <a:lstStyle/>
        <a:p>
          <a:endParaRPr lang="fr-FR" sz="2400"/>
        </a:p>
      </dgm:t>
    </dgm:pt>
    <dgm:pt modelId="{1B566A64-E01C-4C05-8228-B189E2E316E8}">
      <dgm:prSet custT="1"/>
      <dgm:spPr/>
      <dgm:t>
        <a:bodyPr/>
        <a:lstStyle/>
        <a:p>
          <a:r>
            <a:rPr lang="fr-FR" sz="1000" dirty="0"/>
            <a:t>FIBEN</a:t>
          </a:r>
        </a:p>
      </dgm:t>
    </dgm:pt>
    <dgm:pt modelId="{431ABAC8-EE57-4667-BD5C-769F1B046B14}" type="parTrans" cxnId="{988F680D-A958-45DE-8F06-3BE4D356E390}">
      <dgm:prSet/>
      <dgm:spPr/>
      <dgm:t>
        <a:bodyPr/>
        <a:lstStyle/>
        <a:p>
          <a:endParaRPr lang="fr-FR" sz="2400"/>
        </a:p>
      </dgm:t>
    </dgm:pt>
    <dgm:pt modelId="{4DC84C44-6714-4B95-9F8E-350197598F32}" type="sibTrans" cxnId="{988F680D-A958-45DE-8F06-3BE4D356E390}">
      <dgm:prSet/>
      <dgm:spPr/>
      <dgm:t>
        <a:bodyPr/>
        <a:lstStyle/>
        <a:p>
          <a:endParaRPr lang="fr-FR" sz="2400"/>
        </a:p>
      </dgm:t>
    </dgm:pt>
    <dgm:pt modelId="{57CBB896-D073-44AB-8F14-79985C4D4228}">
      <dgm:prSet custT="1"/>
      <dgm:spPr/>
      <dgm:t>
        <a:bodyPr/>
        <a:lstStyle/>
        <a:p>
          <a:r>
            <a:rPr lang="fr-FR" sz="1000" dirty="0"/>
            <a:t>TD Service 21 : cotation BDF pour nos clients</a:t>
          </a:r>
        </a:p>
      </dgm:t>
    </dgm:pt>
    <dgm:pt modelId="{6CC2067C-150D-4556-AFB0-51B922817C65}" type="parTrans" cxnId="{F2F997B3-8B4B-43F7-A2F5-26FF503EF422}">
      <dgm:prSet/>
      <dgm:spPr/>
      <dgm:t>
        <a:bodyPr/>
        <a:lstStyle/>
        <a:p>
          <a:endParaRPr lang="fr-FR" sz="2400"/>
        </a:p>
      </dgm:t>
    </dgm:pt>
    <dgm:pt modelId="{236DF6E0-B49E-427D-A614-D68EC737FB67}" type="sibTrans" cxnId="{F2F997B3-8B4B-43F7-A2F5-26FF503EF422}">
      <dgm:prSet/>
      <dgm:spPr/>
      <dgm:t>
        <a:bodyPr/>
        <a:lstStyle/>
        <a:p>
          <a:endParaRPr lang="fr-FR" sz="2400"/>
        </a:p>
      </dgm:t>
    </dgm:pt>
    <dgm:pt modelId="{E616A43D-C249-43A5-AA55-543037A0E0A6}">
      <dgm:prSet custT="1"/>
      <dgm:spPr/>
      <dgm:t>
        <a:bodyPr/>
        <a:lstStyle/>
        <a:p>
          <a:r>
            <a:rPr lang="fr-FR" sz="2000" b="1" dirty="0"/>
            <a:t>INPI</a:t>
          </a:r>
          <a:endParaRPr lang="fr-FR" sz="1800" b="1" dirty="0"/>
        </a:p>
      </dgm:t>
    </dgm:pt>
    <dgm:pt modelId="{7DE72BF2-B67F-489A-9467-31C8A79454D5}" type="parTrans" cxnId="{7180C022-4227-48FA-AFCC-6E2B5CA015E1}">
      <dgm:prSet/>
      <dgm:spPr/>
      <dgm:t>
        <a:bodyPr/>
        <a:lstStyle/>
        <a:p>
          <a:endParaRPr lang="fr-FR" sz="2400"/>
        </a:p>
      </dgm:t>
    </dgm:pt>
    <dgm:pt modelId="{E8B46063-F36B-469A-9745-E54D495E6050}" type="sibTrans" cxnId="{7180C022-4227-48FA-AFCC-6E2B5CA015E1}">
      <dgm:prSet/>
      <dgm:spPr/>
      <dgm:t>
        <a:bodyPr/>
        <a:lstStyle/>
        <a:p>
          <a:endParaRPr lang="fr-FR" sz="2400"/>
        </a:p>
      </dgm:t>
    </dgm:pt>
    <dgm:pt modelId="{BB26510D-5E43-4136-8FD7-2FD32AA93115}">
      <dgm:prSet custT="1"/>
      <dgm:spPr/>
      <dgm:t>
        <a:bodyPr/>
        <a:lstStyle/>
        <a:p>
          <a:r>
            <a:rPr lang="fr-FR" sz="2000" b="1" dirty="0"/>
            <a:t>INFOGREFFE</a:t>
          </a:r>
        </a:p>
      </dgm:t>
    </dgm:pt>
    <dgm:pt modelId="{55B67C46-AD8F-4398-BFE6-7DFBE4D9BCD1}" type="parTrans" cxnId="{45133B33-6FF0-44D5-884C-78107F6CB22C}">
      <dgm:prSet/>
      <dgm:spPr/>
      <dgm:t>
        <a:bodyPr/>
        <a:lstStyle/>
        <a:p>
          <a:endParaRPr lang="fr-FR" sz="2400"/>
        </a:p>
      </dgm:t>
    </dgm:pt>
    <dgm:pt modelId="{6445A9DC-FAA2-4135-8868-F85A774D006F}" type="sibTrans" cxnId="{45133B33-6FF0-44D5-884C-78107F6CB22C}">
      <dgm:prSet/>
      <dgm:spPr/>
      <dgm:t>
        <a:bodyPr/>
        <a:lstStyle/>
        <a:p>
          <a:endParaRPr lang="fr-FR" sz="2400"/>
        </a:p>
      </dgm:t>
    </dgm:pt>
    <dgm:pt modelId="{50872CD1-F3DF-4393-B878-425631CBBA3C}">
      <dgm:prSet custT="1"/>
      <dgm:spPr/>
      <dgm:t>
        <a:bodyPr/>
        <a:lstStyle/>
        <a:p>
          <a:r>
            <a:rPr lang="fr-FR" sz="1000" dirty="0"/>
            <a:t>Immatriculations, modifications, radiations</a:t>
          </a:r>
        </a:p>
      </dgm:t>
    </dgm:pt>
    <dgm:pt modelId="{9EED5038-F9F8-4EB9-898A-D5AB1F155914}" type="parTrans" cxnId="{00E48602-87B9-4B26-9AB0-A53B5708A3CA}">
      <dgm:prSet/>
      <dgm:spPr/>
      <dgm:t>
        <a:bodyPr/>
        <a:lstStyle/>
        <a:p>
          <a:endParaRPr lang="fr-FR" sz="2400"/>
        </a:p>
      </dgm:t>
    </dgm:pt>
    <dgm:pt modelId="{7E8D78F1-9703-4D41-B99F-ED5187DD5CAF}" type="sibTrans" cxnId="{00E48602-87B9-4B26-9AB0-A53B5708A3CA}">
      <dgm:prSet/>
      <dgm:spPr/>
      <dgm:t>
        <a:bodyPr/>
        <a:lstStyle/>
        <a:p>
          <a:endParaRPr lang="fr-FR" sz="2400"/>
        </a:p>
      </dgm:t>
    </dgm:pt>
    <dgm:pt modelId="{59BF6CFE-6A54-4FFC-9920-B0EDF6426FCA}">
      <dgm:prSet custT="1"/>
      <dgm:spPr/>
      <dgm:t>
        <a:bodyPr/>
        <a:lstStyle/>
        <a:p>
          <a:r>
            <a:rPr lang="fr-FR" sz="1000" dirty="0"/>
            <a:t>Actes et statuts</a:t>
          </a:r>
        </a:p>
      </dgm:t>
    </dgm:pt>
    <dgm:pt modelId="{896C0981-ADDE-4E46-906A-A64CEAF491AB}" type="parTrans" cxnId="{F0160AAF-FE24-41BB-BFF0-EBB9611ED2CE}">
      <dgm:prSet/>
      <dgm:spPr/>
      <dgm:t>
        <a:bodyPr/>
        <a:lstStyle/>
        <a:p>
          <a:endParaRPr lang="fr-FR" sz="2400"/>
        </a:p>
      </dgm:t>
    </dgm:pt>
    <dgm:pt modelId="{B772B890-8EEE-4783-9626-3E6F82CFB0DD}" type="sibTrans" cxnId="{F0160AAF-FE24-41BB-BFF0-EBB9611ED2CE}">
      <dgm:prSet/>
      <dgm:spPr/>
      <dgm:t>
        <a:bodyPr/>
        <a:lstStyle/>
        <a:p>
          <a:endParaRPr lang="fr-FR" sz="2400"/>
        </a:p>
      </dgm:t>
    </dgm:pt>
    <dgm:pt modelId="{D47B60EA-99E7-468D-A404-D3D526DDD230}">
      <dgm:prSet custT="1"/>
      <dgm:spPr/>
      <dgm:t>
        <a:bodyPr/>
        <a:lstStyle/>
        <a:p>
          <a:r>
            <a:rPr lang="fr-FR" sz="1000" dirty="0"/>
            <a:t>Registre des bénéficiaires effectifs</a:t>
          </a:r>
        </a:p>
      </dgm:t>
    </dgm:pt>
    <dgm:pt modelId="{EE290518-C7CA-4D8C-A366-1259D9039B40}" type="parTrans" cxnId="{71FE7D55-7ED8-41B4-89B5-FF897204C7F7}">
      <dgm:prSet/>
      <dgm:spPr/>
      <dgm:t>
        <a:bodyPr/>
        <a:lstStyle/>
        <a:p>
          <a:endParaRPr lang="fr-FR" sz="2400"/>
        </a:p>
      </dgm:t>
    </dgm:pt>
    <dgm:pt modelId="{D96B67F2-3B2B-4169-928A-983D4779CADD}" type="sibTrans" cxnId="{71FE7D55-7ED8-41B4-89B5-FF897204C7F7}">
      <dgm:prSet/>
      <dgm:spPr/>
      <dgm:t>
        <a:bodyPr/>
        <a:lstStyle/>
        <a:p>
          <a:endParaRPr lang="fr-FR" sz="2400"/>
        </a:p>
      </dgm:t>
    </dgm:pt>
    <dgm:pt modelId="{54A8FC44-3210-44B3-B04E-C6CA1E7B8174}">
      <dgm:prSet custT="1"/>
      <dgm:spPr/>
      <dgm:t>
        <a:bodyPr/>
        <a:lstStyle/>
        <a:p>
          <a:r>
            <a:rPr lang="fr-FR" sz="1000" dirty="0"/>
            <a:t>Comptes annuels</a:t>
          </a:r>
        </a:p>
      </dgm:t>
    </dgm:pt>
    <dgm:pt modelId="{E01E388C-1BDF-4C26-8EAF-FBFDC96D0675}" type="parTrans" cxnId="{AC80D49C-72EB-4CD1-AE53-5A3A42BD436F}">
      <dgm:prSet/>
      <dgm:spPr/>
      <dgm:t>
        <a:bodyPr/>
        <a:lstStyle/>
        <a:p>
          <a:endParaRPr lang="fr-FR" sz="2400"/>
        </a:p>
      </dgm:t>
    </dgm:pt>
    <dgm:pt modelId="{C261E219-912D-4325-AFFD-DE9A8BB9BE1C}" type="sibTrans" cxnId="{AC80D49C-72EB-4CD1-AE53-5A3A42BD436F}">
      <dgm:prSet/>
      <dgm:spPr/>
      <dgm:t>
        <a:bodyPr/>
        <a:lstStyle/>
        <a:p>
          <a:endParaRPr lang="fr-FR" sz="2400"/>
        </a:p>
      </dgm:t>
    </dgm:pt>
    <dgm:pt modelId="{4ADFC698-88B8-432C-BFFE-B31411886AFD}">
      <dgm:prSet custT="1"/>
      <dgm:spPr/>
      <dgm:t>
        <a:bodyPr/>
        <a:lstStyle/>
        <a:p>
          <a:r>
            <a:rPr lang="fr-FR" sz="1000" dirty="0"/>
            <a:t>Liste des établissements</a:t>
          </a:r>
        </a:p>
      </dgm:t>
    </dgm:pt>
    <dgm:pt modelId="{56E6CD44-DAA5-42D0-9C38-589520E91814}" type="parTrans" cxnId="{FE532C2D-2B13-445D-9B15-7486CC5BE8D3}">
      <dgm:prSet/>
      <dgm:spPr/>
      <dgm:t>
        <a:bodyPr/>
        <a:lstStyle/>
        <a:p>
          <a:endParaRPr lang="fr-FR" sz="2400"/>
        </a:p>
      </dgm:t>
    </dgm:pt>
    <dgm:pt modelId="{2C4F07D8-1202-4CD5-BDF9-E02B4C69028A}" type="sibTrans" cxnId="{FE532C2D-2B13-445D-9B15-7486CC5BE8D3}">
      <dgm:prSet/>
      <dgm:spPr/>
      <dgm:t>
        <a:bodyPr/>
        <a:lstStyle/>
        <a:p>
          <a:endParaRPr lang="fr-FR" sz="2400"/>
        </a:p>
      </dgm:t>
    </dgm:pt>
    <dgm:pt modelId="{2A8A81C4-9A66-4D28-816C-62FF0C1CC7F3}">
      <dgm:prSet custT="1"/>
      <dgm:spPr/>
      <dgm:t>
        <a:bodyPr/>
        <a:lstStyle/>
        <a:p>
          <a:r>
            <a:rPr lang="fr-FR" sz="1000" dirty="0"/>
            <a:t>Extrait KBIS</a:t>
          </a:r>
        </a:p>
      </dgm:t>
    </dgm:pt>
    <dgm:pt modelId="{9CD7FB6D-F554-4EA2-8E50-911F33607818}" type="parTrans" cxnId="{6A2F613B-3A6A-46DC-A9B0-93B0627D0FDA}">
      <dgm:prSet/>
      <dgm:spPr/>
      <dgm:t>
        <a:bodyPr/>
        <a:lstStyle/>
        <a:p>
          <a:endParaRPr lang="fr-FR" sz="2400"/>
        </a:p>
      </dgm:t>
    </dgm:pt>
    <dgm:pt modelId="{C4C02A04-32E1-4F27-9CB3-E74297B9BC15}" type="sibTrans" cxnId="{6A2F613B-3A6A-46DC-A9B0-93B0627D0FDA}">
      <dgm:prSet/>
      <dgm:spPr/>
      <dgm:t>
        <a:bodyPr/>
        <a:lstStyle/>
        <a:p>
          <a:endParaRPr lang="fr-FR" sz="2400"/>
        </a:p>
      </dgm:t>
    </dgm:pt>
    <dgm:pt modelId="{8FD039DF-6358-4501-BCB4-EF96FA0E77E9}">
      <dgm:prSet custT="1"/>
      <dgm:spPr/>
      <dgm:t>
        <a:bodyPr/>
        <a:lstStyle/>
        <a:p>
          <a:r>
            <a:rPr lang="fr-FR" sz="1000" dirty="0"/>
            <a:t>Etat d’endettement</a:t>
          </a:r>
        </a:p>
      </dgm:t>
    </dgm:pt>
    <dgm:pt modelId="{06CA4F75-EA91-4D58-B524-22B467CBE71D}" type="parTrans" cxnId="{6C158E58-9F9B-4C69-9314-78684C26CF00}">
      <dgm:prSet/>
      <dgm:spPr/>
      <dgm:t>
        <a:bodyPr/>
        <a:lstStyle/>
        <a:p>
          <a:endParaRPr lang="fr-FR" sz="2400"/>
        </a:p>
      </dgm:t>
    </dgm:pt>
    <dgm:pt modelId="{60CD34DA-6B3C-434D-945D-8242D28F0AA2}" type="sibTrans" cxnId="{6C158E58-9F9B-4C69-9314-78684C26CF00}">
      <dgm:prSet/>
      <dgm:spPr/>
      <dgm:t>
        <a:bodyPr/>
        <a:lstStyle/>
        <a:p>
          <a:endParaRPr lang="fr-FR" sz="2400"/>
        </a:p>
      </dgm:t>
    </dgm:pt>
    <dgm:pt modelId="{F7E8A9DA-C143-4B14-B1DB-6DF1862F0959}">
      <dgm:prSet custT="1"/>
      <dgm:spPr/>
      <dgm:t>
        <a:bodyPr/>
        <a:lstStyle/>
        <a:p>
          <a:r>
            <a:rPr lang="fr-FR" sz="1000" dirty="0"/>
            <a:t>Derniers statuts à jour</a:t>
          </a:r>
        </a:p>
      </dgm:t>
    </dgm:pt>
    <dgm:pt modelId="{265A5B8A-FC7B-4C0E-AAB1-3332510B283E}" type="parTrans" cxnId="{FAE4D39C-2A69-4E0E-AC0C-BB96D9476EAC}">
      <dgm:prSet/>
      <dgm:spPr/>
      <dgm:t>
        <a:bodyPr/>
        <a:lstStyle/>
        <a:p>
          <a:endParaRPr lang="fr-FR" sz="2400"/>
        </a:p>
      </dgm:t>
    </dgm:pt>
    <dgm:pt modelId="{B714652E-857E-42EB-A6B1-C40E4388AE42}" type="sibTrans" cxnId="{FAE4D39C-2A69-4E0E-AC0C-BB96D9476EAC}">
      <dgm:prSet/>
      <dgm:spPr/>
      <dgm:t>
        <a:bodyPr/>
        <a:lstStyle/>
        <a:p>
          <a:endParaRPr lang="fr-FR" sz="2400"/>
        </a:p>
      </dgm:t>
    </dgm:pt>
    <dgm:pt modelId="{8DC6A850-0708-4E5B-8EDA-4F4373B1054E}">
      <dgm:prSet custT="1"/>
      <dgm:spPr/>
      <dgm:t>
        <a:bodyPr/>
        <a:lstStyle/>
        <a:p>
          <a:r>
            <a:rPr lang="fr-FR" sz="1000" dirty="0"/>
            <a:t>Comptes annuels</a:t>
          </a:r>
        </a:p>
      </dgm:t>
    </dgm:pt>
    <dgm:pt modelId="{0B8EB402-9E47-476D-A536-0379E4418B1E}" type="parTrans" cxnId="{09B205B6-AC6B-48C1-AF98-DC9E00A4C2AC}">
      <dgm:prSet/>
      <dgm:spPr/>
      <dgm:t>
        <a:bodyPr/>
        <a:lstStyle/>
        <a:p>
          <a:endParaRPr lang="fr-FR" sz="2400"/>
        </a:p>
      </dgm:t>
    </dgm:pt>
    <dgm:pt modelId="{EFC01F5C-4967-44D5-BE81-6F55978D9896}" type="sibTrans" cxnId="{09B205B6-AC6B-48C1-AF98-DC9E00A4C2AC}">
      <dgm:prSet/>
      <dgm:spPr/>
      <dgm:t>
        <a:bodyPr/>
        <a:lstStyle/>
        <a:p>
          <a:endParaRPr lang="fr-FR" sz="2400"/>
        </a:p>
      </dgm:t>
    </dgm:pt>
    <dgm:pt modelId="{D0928528-F79F-4FE5-9FC0-1A5E9B897C63}">
      <dgm:prSet custT="1"/>
      <dgm:spPr/>
      <dgm:t>
        <a:bodyPr/>
        <a:lstStyle/>
        <a:p>
          <a:r>
            <a:rPr lang="fr-FR" sz="1000" dirty="0"/>
            <a:t>Historique des modifications</a:t>
          </a:r>
        </a:p>
      </dgm:t>
    </dgm:pt>
    <dgm:pt modelId="{535A35BC-9180-41D7-A29C-EE328A19B650}" type="parTrans" cxnId="{7FABCF94-6D48-476E-AB34-C571A93D2CDF}">
      <dgm:prSet/>
      <dgm:spPr/>
      <dgm:t>
        <a:bodyPr/>
        <a:lstStyle/>
        <a:p>
          <a:endParaRPr lang="fr-FR" sz="2400"/>
        </a:p>
      </dgm:t>
    </dgm:pt>
    <dgm:pt modelId="{2EA13FB6-3488-4708-BF16-80EDABBE7AC4}" type="sibTrans" cxnId="{7FABCF94-6D48-476E-AB34-C571A93D2CDF}">
      <dgm:prSet/>
      <dgm:spPr/>
      <dgm:t>
        <a:bodyPr/>
        <a:lstStyle/>
        <a:p>
          <a:endParaRPr lang="fr-FR" sz="2400"/>
        </a:p>
      </dgm:t>
    </dgm:pt>
    <dgm:pt modelId="{F3A53996-11D6-484F-9DD8-B6E34638173E}">
      <dgm:prSet custT="1"/>
      <dgm:spPr/>
      <dgm:t>
        <a:bodyPr/>
        <a:lstStyle/>
        <a:p>
          <a:r>
            <a:rPr lang="fr-FR" sz="1000" dirty="0"/>
            <a:t>Procédures collectives</a:t>
          </a:r>
        </a:p>
      </dgm:t>
    </dgm:pt>
    <dgm:pt modelId="{31C00F19-07AB-4BD7-A08E-E64886EF2DD1}" type="parTrans" cxnId="{1FEE59FD-5579-4409-A9E5-E6C4B795B083}">
      <dgm:prSet/>
      <dgm:spPr/>
      <dgm:t>
        <a:bodyPr/>
        <a:lstStyle/>
        <a:p>
          <a:endParaRPr lang="fr-FR" sz="2400"/>
        </a:p>
      </dgm:t>
    </dgm:pt>
    <dgm:pt modelId="{AAC06565-ED31-46F7-BEEC-4E481EE13AA1}" type="sibTrans" cxnId="{1FEE59FD-5579-4409-A9E5-E6C4B795B083}">
      <dgm:prSet/>
      <dgm:spPr/>
      <dgm:t>
        <a:bodyPr/>
        <a:lstStyle/>
        <a:p>
          <a:endParaRPr lang="fr-FR" sz="2400"/>
        </a:p>
      </dgm:t>
    </dgm:pt>
    <dgm:pt modelId="{C3F8C8F9-4EB2-4272-8AAD-850DFD235928}">
      <dgm:prSet custT="1"/>
      <dgm:spPr/>
      <dgm:t>
        <a:bodyPr/>
        <a:lstStyle/>
        <a:p>
          <a:r>
            <a:rPr lang="fr-FR" sz="1000"/>
            <a:t>TD </a:t>
          </a:r>
          <a:r>
            <a:rPr lang="fr-FR" sz="1000" dirty="0"/>
            <a:t>Service 28 : centralisation des risques (module 28) </a:t>
          </a:r>
        </a:p>
      </dgm:t>
    </dgm:pt>
    <dgm:pt modelId="{744D4C5F-6691-4D91-B625-E8767E59DFAB}" type="parTrans" cxnId="{F1D940EE-CD78-42EB-B6AF-45E8F18D7472}">
      <dgm:prSet/>
      <dgm:spPr/>
      <dgm:t>
        <a:bodyPr/>
        <a:lstStyle/>
        <a:p>
          <a:endParaRPr lang="fr-FR" sz="2400"/>
        </a:p>
      </dgm:t>
    </dgm:pt>
    <dgm:pt modelId="{70208810-1224-4BD7-95E7-E60253A2C20C}" type="sibTrans" cxnId="{F1D940EE-CD78-42EB-B6AF-45E8F18D7472}">
      <dgm:prSet/>
      <dgm:spPr/>
      <dgm:t>
        <a:bodyPr/>
        <a:lstStyle/>
        <a:p>
          <a:endParaRPr lang="fr-FR" sz="2400"/>
        </a:p>
      </dgm:t>
    </dgm:pt>
    <dgm:pt modelId="{9C01EB6A-ADE5-45FD-8D9A-997CFDFCCF0D}" type="pres">
      <dgm:prSet presAssocID="{73B7DC3D-E8C3-48C5-97BC-7CB7AF7395CB}" presName="layout" presStyleCnt="0">
        <dgm:presLayoutVars>
          <dgm:chMax/>
          <dgm:chPref/>
          <dgm:dir/>
          <dgm:resizeHandles/>
        </dgm:presLayoutVars>
      </dgm:prSet>
      <dgm:spPr/>
    </dgm:pt>
    <dgm:pt modelId="{5B242F41-18A3-4446-ADE9-DBEF1B39E096}" type="pres">
      <dgm:prSet presAssocID="{6E02AA01-646E-470D-B185-CF03336D90D4}" presName="root" presStyleCnt="0">
        <dgm:presLayoutVars>
          <dgm:chMax/>
          <dgm:chPref/>
        </dgm:presLayoutVars>
      </dgm:prSet>
      <dgm:spPr/>
    </dgm:pt>
    <dgm:pt modelId="{4552415C-BC76-4180-A1F3-AF57D910509A}" type="pres">
      <dgm:prSet presAssocID="{6E02AA01-646E-470D-B185-CF03336D90D4}" presName="rootComposite" presStyleCnt="0">
        <dgm:presLayoutVars/>
      </dgm:prSet>
      <dgm:spPr/>
    </dgm:pt>
    <dgm:pt modelId="{35A77EB2-70C0-4CBC-9D74-9BB2572D69D8}" type="pres">
      <dgm:prSet presAssocID="{6E02AA01-646E-470D-B185-CF03336D90D4}" presName="ParentAccent" presStyleLbl="alignNode1" presStyleIdx="0" presStyleCnt="3"/>
      <dgm:spPr>
        <a:solidFill>
          <a:schemeClr val="bg2">
            <a:lumMod val="40000"/>
            <a:lumOff val="60000"/>
          </a:schemeClr>
        </a:solidFill>
        <a:ln>
          <a:noFill/>
        </a:ln>
      </dgm:spPr>
    </dgm:pt>
    <dgm:pt modelId="{689A35CA-6E80-49B7-94B1-BD17B50877E6}" type="pres">
      <dgm:prSet presAssocID="{6E02AA01-646E-470D-B185-CF03336D90D4}" presName="ParentSmallAccent" presStyleLbl="fgAcc1" presStyleIdx="0" presStyleCnt="3" custLinFactNeighborX="72331" custLinFactNeighborY="46028"/>
      <dgm:spPr/>
    </dgm:pt>
    <dgm:pt modelId="{659B6001-4722-43E9-BBAA-C39F9C0B84C1}" type="pres">
      <dgm:prSet presAssocID="{6E02AA01-646E-470D-B185-CF03336D90D4}" presName="Parent" presStyleLbl="revTx" presStyleIdx="0" presStyleCnt="18" custScaleX="127181" custScaleY="104934" custLinFactNeighborX="-1932" custLinFactNeighborY="-2286">
        <dgm:presLayoutVars>
          <dgm:chMax/>
          <dgm:chPref val="4"/>
          <dgm:bulletEnabled val="1"/>
        </dgm:presLayoutVars>
      </dgm:prSet>
      <dgm:spPr/>
    </dgm:pt>
    <dgm:pt modelId="{0873D64C-BE4B-48E7-87F7-08E06DF4F6A5}" type="pres">
      <dgm:prSet presAssocID="{6E02AA01-646E-470D-B185-CF03336D90D4}" presName="childShape" presStyleCnt="0">
        <dgm:presLayoutVars>
          <dgm:chMax val="0"/>
          <dgm:chPref val="0"/>
        </dgm:presLayoutVars>
      </dgm:prSet>
      <dgm:spPr/>
    </dgm:pt>
    <dgm:pt modelId="{E37D7DD8-54A4-49BD-9528-BD18A6B1F305}" type="pres">
      <dgm:prSet presAssocID="{D4F1C94E-A77B-4D93-B400-31049823E1A9}" presName="childComposite" presStyleCnt="0">
        <dgm:presLayoutVars>
          <dgm:chMax val="0"/>
          <dgm:chPref val="0"/>
        </dgm:presLayoutVars>
      </dgm:prSet>
      <dgm:spPr/>
    </dgm:pt>
    <dgm:pt modelId="{9CA59650-B77D-42C2-B021-122D00B8653E}" type="pres">
      <dgm:prSet presAssocID="{D4F1C94E-A77B-4D93-B400-31049823E1A9}" presName="ChildAccent" presStyleLbl="solidFgAcc1" presStyleIdx="0" presStyleCnt="15" custLinFactX="64391" custLinFactNeighborX="100000" custLinFactNeighborY="30692"/>
      <dgm:spPr/>
    </dgm:pt>
    <dgm:pt modelId="{ED4ED87A-5D12-4761-A334-7B7233986C67}" type="pres">
      <dgm:prSet presAssocID="{D4F1C94E-A77B-4D93-B400-31049823E1A9}" presName="Child" presStyleLbl="revTx" presStyleIdx="1" presStyleCnt="18" custLinFactNeighborX="12985" custLinFactNeighborY="13167">
        <dgm:presLayoutVars>
          <dgm:chMax val="0"/>
          <dgm:chPref val="0"/>
          <dgm:bulletEnabled val="1"/>
        </dgm:presLayoutVars>
      </dgm:prSet>
      <dgm:spPr/>
    </dgm:pt>
    <dgm:pt modelId="{0C50B1DF-B937-445D-8003-BA1BFC15CEA6}" type="pres">
      <dgm:prSet presAssocID="{1B566A64-E01C-4C05-8228-B189E2E316E8}" presName="childComposite" presStyleCnt="0">
        <dgm:presLayoutVars>
          <dgm:chMax val="0"/>
          <dgm:chPref val="0"/>
        </dgm:presLayoutVars>
      </dgm:prSet>
      <dgm:spPr/>
    </dgm:pt>
    <dgm:pt modelId="{A3FB0D55-54E4-493C-B572-486F5B5DBFD7}" type="pres">
      <dgm:prSet presAssocID="{1B566A64-E01C-4C05-8228-B189E2E316E8}" presName="ChildAccent" presStyleLbl="solidFgAcc1" presStyleIdx="1" presStyleCnt="15" custLinFactX="64391" custLinFactNeighborX="100000" custLinFactNeighborY="30692"/>
      <dgm:spPr/>
    </dgm:pt>
    <dgm:pt modelId="{931E5DBB-A216-4183-802D-F3D9FEC253C0}" type="pres">
      <dgm:prSet presAssocID="{1B566A64-E01C-4C05-8228-B189E2E316E8}" presName="Child" presStyleLbl="revTx" presStyleIdx="2" presStyleCnt="18" custLinFactNeighborX="12985" custLinFactNeighborY="13167">
        <dgm:presLayoutVars>
          <dgm:chMax val="0"/>
          <dgm:chPref val="0"/>
          <dgm:bulletEnabled val="1"/>
        </dgm:presLayoutVars>
      </dgm:prSet>
      <dgm:spPr/>
    </dgm:pt>
    <dgm:pt modelId="{94170E71-00FC-44B7-A39B-AEFE1C566019}" type="pres">
      <dgm:prSet presAssocID="{57CBB896-D073-44AB-8F14-79985C4D4228}" presName="childComposite" presStyleCnt="0">
        <dgm:presLayoutVars>
          <dgm:chMax val="0"/>
          <dgm:chPref val="0"/>
        </dgm:presLayoutVars>
      </dgm:prSet>
      <dgm:spPr/>
    </dgm:pt>
    <dgm:pt modelId="{D8E22E44-42BD-47E3-902D-219C8FC9FB02}" type="pres">
      <dgm:prSet presAssocID="{57CBB896-D073-44AB-8F14-79985C4D4228}" presName="ChildAccent" presStyleLbl="solidFgAcc1" presStyleIdx="2" presStyleCnt="15" custLinFactX="64391" custLinFactNeighborX="100000" custLinFactNeighborY="30692"/>
      <dgm:spPr/>
    </dgm:pt>
    <dgm:pt modelId="{4166FDB1-569A-4D70-B930-C583F6483F59}" type="pres">
      <dgm:prSet presAssocID="{57CBB896-D073-44AB-8F14-79985C4D4228}" presName="Child" presStyleLbl="revTx" presStyleIdx="3" presStyleCnt="18" custScaleY="206542" custLinFactNeighborX="12985" custLinFactNeighborY="13167">
        <dgm:presLayoutVars>
          <dgm:chMax val="0"/>
          <dgm:chPref val="0"/>
          <dgm:bulletEnabled val="1"/>
        </dgm:presLayoutVars>
      </dgm:prSet>
      <dgm:spPr/>
    </dgm:pt>
    <dgm:pt modelId="{DC32D853-059B-4D38-AE56-FE5A9AFFA250}" type="pres">
      <dgm:prSet presAssocID="{C3F8C8F9-4EB2-4272-8AAD-850DFD235928}" presName="childComposite" presStyleCnt="0">
        <dgm:presLayoutVars>
          <dgm:chMax val="0"/>
          <dgm:chPref val="0"/>
        </dgm:presLayoutVars>
      </dgm:prSet>
      <dgm:spPr/>
    </dgm:pt>
    <dgm:pt modelId="{AF20B22D-4584-4F52-9CC0-446F9B6B76B2}" type="pres">
      <dgm:prSet presAssocID="{C3F8C8F9-4EB2-4272-8AAD-850DFD235928}" presName="ChildAccent" presStyleLbl="solidFgAcc1" presStyleIdx="3" presStyleCnt="15" custLinFactX="64391" custLinFactNeighborX="100000" custLinFactNeighborY="30692"/>
      <dgm:spPr/>
    </dgm:pt>
    <dgm:pt modelId="{DDB61828-6817-47E4-ADC1-37CFFE93F7F3}" type="pres">
      <dgm:prSet presAssocID="{C3F8C8F9-4EB2-4272-8AAD-850DFD235928}" presName="Child" presStyleLbl="revTx" presStyleIdx="4" presStyleCnt="18" custLinFactNeighborX="12985" custLinFactNeighborY="13167">
        <dgm:presLayoutVars>
          <dgm:chMax val="0"/>
          <dgm:chPref val="0"/>
          <dgm:bulletEnabled val="1"/>
        </dgm:presLayoutVars>
      </dgm:prSet>
      <dgm:spPr/>
    </dgm:pt>
    <dgm:pt modelId="{300C4717-EE45-40DA-8038-859E247BD904}" type="pres">
      <dgm:prSet presAssocID="{E616A43D-C249-43A5-AA55-543037A0E0A6}" presName="root" presStyleCnt="0">
        <dgm:presLayoutVars>
          <dgm:chMax/>
          <dgm:chPref/>
        </dgm:presLayoutVars>
      </dgm:prSet>
      <dgm:spPr/>
    </dgm:pt>
    <dgm:pt modelId="{384758A5-C95E-4FCC-ADC2-374BDD2CF443}" type="pres">
      <dgm:prSet presAssocID="{E616A43D-C249-43A5-AA55-543037A0E0A6}" presName="rootComposite" presStyleCnt="0">
        <dgm:presLayoutVars/>
      </dgm:prSet>
      <dgm:spPr/>
    </dgm:pt>
    <dgm:pt modelId="{0A767A66-25DD-4557-9E1E-E40F9DD13671}" type="pres">
      <dgm:prSet presAssocID="{E616A43D-C249-43A5-AA55-543037A0E0A6}" presName="ParentAccent" presStyleLbl="alignNode1" presStyleIdx="1" presStyleCnt="3"/>
      <dgm:spPr>
        <a:solidFill>
          <a:srgbClr val="33CCCC"/>
        </a:solidFill>
        <a:ln>
          <a:solidFill>
            <a:schemeClr val="accent3">
              <a:lumMod val="60000"/>
              <a:lumOff val="40000"/>
            </a:schemeClr>
          </a:solidFill>
        </a:ln>
      </dgm:spPr>
    </dgm:pt>
    <dgm:pt modelId="{C928C0C5-8888-4832-A619-6FF3D9B2A47E}" type="pres">
      <dgm:prSet presAssocID="{E616A43D-C249-43A5-AA55-543037A0E0A6}" presName="ParentSmallAccent" presStyleLbl="fgAcc1" presStyleIdx="1" presStyleCnt="3" custLinFactNeighborX="72330" custLinFactNeighborY="-5199"/>
      <dgm:spPr/>
    </dgm:pt>
    <dgm:pt modelId="{E66A0122-BE99-4732-A581-FB5904194D17}" type="pres">
      <dgm:prSet presAssocID="{E616A43D-C249-43A5-AA55-543037A0E0A6}" presName="Parent" presStyleLbl="revTx" presStyleIdx="5" presStyleCnt="18">
        <dgm:presLayoutVars>
          <dgm:chMax/>
          <dgm:chPref val="4"/>
          <dgm:bulletEnabled val="1"/>
        </dgm:presLayoutVars>
      </dgm:prSet>
      <dgm:spPr/>
    </dgm:pt>
    <dgm:pt modelId="{70C8D208-1C16-4C05-B333-E93DC1DF78A9}" type="pres">
      <dgm:prSet presAssocID="{E616A43D-C249-43A5-AA55-543037A0E0A6}" presName="childShape" presStyleCnt="0">
        <dgm:presLayoutVars>
          <dgm:chMax val="0"/>
          <dgm:chPref val="0"/>
        </dgm:presLayoutVars>
      </dgm:prSet>
      <dgm:spPr/>
    </dgm:pt>
    <dgm:pt modelId="{B46FBD41-CA30-4B1B-AD94-BE04EB8353C1}" type="pres">
      <dgm:prSet presAssocID="{50872CD1-F3DF-4393-B878-425631CBBA3C}" presName="childComposite" presStyleCnt="0">
        <dgm:presLayoutVars>
          <dgm:chMax val="0"/>
          <dgm:chPref val="0"/>
        </dgm:presLayoutVars>
      </dgm:prSet>
      <dgm:spPr/>
    </dgm:pt>
    <dgm:pt modelId="{4AB29B84-ED1F-430A-8D91-C3300C724BAA}" type="pres">
      <dgm:prSet presAssocID="{50872CD1-F3DF-4393-B878-425631CBBA3C}" presName="ChildAccent" presStyleLbl="solidFgAcc1" presStyleIdx="4" presStyleCnt="15"/>
      <dgm:spPr/>
    </dgm:pt>
    <dgm:pt modelId="{50954E99-135E-4747-9E3C-DF4EE41A7B1F}" type="pres">
      <dgm:prSet presAssocID="{50872CD1-F3DF-4393-B878-425631CBBA3C}" presName="Child" presStyleLbl="revTx" presStyleIdx="6" presStyleCnt="18">
        <dgm:presLayoutVars>
          <dgm:chMax val="0"/>
          <dgm:chPref val="0"/>
          <dgm:bulletEnabled val="1"/>
        </dgm:presLayoutVars>
      </dgm:prSet>
      <dgm:spPr/>
    </dgm:pt>
    <dgm:pt modelId="{247F2AB5-053A-4E92-91BF-421BEE482EB2}" type="pres">
      <dgm:prSet presAssocID="{59BF6CFE-6A54-4FFC-9920-B0EDF6426FCA}" presName="childComposite" presStyleCnt="0">
        <dgm:presLayoutVars>
          <dgm:chMax val="0"/>
          <dgm:chPref val="0"/>
        </dgm:presLayoutVars>
      </dgm:prSet>
      <dgm:spPr/>
    </dgm:pt>
    <dgm:pt modelId="{B2DA7982-1E3C-4F5C-A2B9-BF0D31490D20}" type="pres">
      <dgm:prSet presAssocID="{59BF6CFE-6A54-4FFC-9920-B0EDF6426FCA}" presName="ChildAccent" presStyleLbl="solidFgAcc1" presStyleIdx="5" presStyleCnt="15"/>
      <dgm:spPr/>
    </dgm:pt>
    <dgm:pt modelId="{C499D09F-2DA0-4845-B5E0-C2A90B16904D}" type="pres">
      <dgm:prSet presAssocID="{59BF6CFE-6A54-4FFC-9920-B0EDF6426FCA}" presName="Child" presStyleLbl="revTx" presStyleIdx="7" presStyleCnt="18">
        <dgm:presLayoutVars>
          <dgm:chMax val="0"/>
          <dgm:chPref val="0"/>
          <dgm:bulletEnabled val="1"/>
        </dgm:presLayoutVars>
      </dgm:prSet>
      <dgm:spPr/>
    </dgm:pt>
    <dgm:pt modelId="{F4596AAC-AF14-42C1-9CC6-8D4F070119E8}" type="pres">
      <dgm:prSet presAssocID="{D47B60EA-99E7-468D-A404-D3D526DDD230}" presName="childComposite" presStyleCnt="0">
        <dgm:presLayoutVars>
          <dgm:chMax val="0"/>
          <dgm:chPref val="0"/>
        </dgm:presLayoutVars>
      </dgm:prSet>
      <dgm:spPr/>
    </dgm:pt>
    <dgm:pt modelId="{EF0FCAA1-7999-4EC6-9084-DA2CC555F04C}" type="pres">
      <dgm:prSet presAssocID="{D47B60EA-99E7-468D-A404-D3D526DDD230}" presName="ChildAccent" presStyleLbl="solidFgAcc1" presStyleIdx="6" presStyleCnt="15"/>
      <dgm:spPr/>
    </dgm:pt>
    <dgm:pt modelId="{C2C3727B-9D4F-4E1E-A444-E1EAE5FA72FE}" type="pres">
      <dgm:prSet presAssocID="{D47B60EA-99E7-468D-A404-D3D526DDD230}" presName="Child" presStyleLbl="revTx" presStyleIdx="8" presStyleCnt="18">
        <dgm:presLayoutVars>
          <dgm:chMax val="0"/>
          <dgm:chPref val="0"/>
          <dgm:bulletEnabled val="1"/>
        </dgm:presLayoutVars>
      </dgm:prSet>
      <dgm:spPr/>
    </dgm:pt>
    <dgm:pt modelId="{B80E6D0A-B49A-4766-9CEB-E1B1EE98475B}" type="pres">
      <dgm:prSet presAssocID="{54A8FC44-3210-44B3-B04E-C6CA1E7B8174}" presName="childComposite" presStyleCnt="0">
        <dgm:presLayoutVars>
          <dgm:chMax val="0"/>
          <dgm:chPref val="0"/>
        </dgm:presLayoutVars>
      </dgm:prSet>
      <dgm:spPr/>
    </dgm:pt>
    <dgm:pt modelId="{2DF90B6D-7578-48C7-A022-B931645FC0CB}" type="pres">
      <dgm:prSet presAssocID="{54A8FC44-3210-44B3-B04E-C6CA1E7B8174}" presName="ChildAccent" presStyleLbl="solidFgAcc1" presStyleIdx="7" presStyleCnt="15"/>
      <dgm:spPr/>
    </dgm:pt>
    <dgm:pt modelId="{3B15DB1F-3BA2-4F02-923B-C3F55CCBFCDF}" type="pres">
      <dgm:prSet presAssocID="{54A8FC44-3210-44B3-B04E-C6CA1E7B8174}" presName="Child" presStyleLbl="revTx" presStyleIdx="9" presStyleCnt="18">
        <dgm:presLayoutVars>
          <dgm:chMax val="0"/>
          <dgm:chPref val="0"/>
          <dgm:bulletEnabled val="1"/>
        </dgm:presLayoutVars>
      </dgm:prSet>
      <dgm:spPr/>
    </dgm:pt>
    <dgm:pt modelId="{AAC72967-97F4-4241-9C26-72ABA45F447B}" type="pres">
      <dgm:prSet presAssocID="{BB26510D-5E43-4136-8FD7-2FD32AA93115}" presName="root" presStyleCnt="0">
        <dgm:presLayoutVars>
          <dgm:chMax/>
          <dgm:chPref/>
        </dgm:presLayoutVars>
      </dgm:prSet>
      <dgm:spPr/>
    </dgm:pt>
    <dgm:pt modelId="{66FE2ABB-3223-478A-9C85-AE0A249B15AF}" type="pres">
      <dgm:prSet presAssocID="{BB26510D-5E43-4136-8FD7-2FD32AA93115}" presName="rootComposite" presStyleCnt="0">
        <dgm:presLayoutVars/>
      </dgm:prSet>
      <dgm:spPr/>
    </dgm:pt>
    <dgm:pt modelId="{8693BB20-1F4D-47F5-9EB7-7E5D04C5E114}" type="pres">
      <dgm:prSet presAssocID="{BB26510D-5E43-4136-8FD7-2FD32AA93115}" presName="ParentAccent" presStyleLbl="alignNode1" presStyleIdx="2" presStyleCnt="3" custScaleX="105792" custScaleY="85257" custLinFactNeighborX="-21120" custLinFactNeighborY="-4231"/>
      <dgm:spPr>
        <a:solidFill>
          <a:schemeClr val="accent4">
            <a:lumMod val="75000"/>
          </a:schemeClr>
        </a:solidFill>
      </dgm:spPr>
    </dgm:pt>
    <dgm:pt modelId="{72FE4B16-92FB-4A60-BA84-4DB7A6DAC6A1}" type="pres">
      <dgm:prSet presAssocID="{BB26510D-5E43-4136-8FD7-2FD32AA93115}" presName="ParentSmallAccent" presStyleLbl="fgAcc1" presStyleIdx="2" presStyleCnt="3" custLinFactX="-100000" custLinFactNeighborX="-143293" custLinFactNeighborY="-588"/>
      <dgm:spPr/>
    </dgm:pt>
    <dgm:pt modelId="{AFB34D67-41FF-4928-845E-3AC84D98DDDD}" type="pres">
      <dgm:prSet presAssocID="{BB26510D-5E43-4136-8FD7-2FD32AA93115}" presName="Parent" presStyleLbl="revTx" presStyleIdx="10" presStyleCnt="18" custScaleX="152365">
        <dgm:presLayoutVars>
          <dgm:chMax/>
          <dgm:chPref val="4"/>
          <dgm:bulletEnabled val="1"/>
        </dgm:presLayoutVars>
      </dgm:prSet>
      <dgm:spPr/>
    </dgm:pt>
    <dgm:pt modelId="{7FAB4484-1F4D-4D49-A692-372081C61AA2}" type="pres">
      <dgm:prSet presAssocID="{BB26510D-5E43-4136-8FD7-2FD32AA93115}" presName="childShape" presStyleCnt="0">
        <dgm:presLayoutVars>
          <dgm:chMax val="0"/>
          <dgm:chPref val="0"/>
        </dgm:presLayoutVars>
      </dgm:prSet>
      <dgm:spPr/>
    </dgm:pt>
    <dgm:pt modelId="{611F3486-73B7-428B-90C6-86BEA29143C9}" type="pres">
      <dgm:prSet presAssocID="{4ADFC698-88B8-432C-BFFE-B31411886AFD}" presName="childComposite" presStyleCnt="0">
        <dgm:presLayoutVars>
          <dgm:chMax val="0"/>
          <dgm:chPref val="0"/>
        </dgm:presLayoutVars>
      </dgm:prSet>
      <dgm:spPr/>
    </dgm:pt>
    <dgm:pt modelId="{836FE0DA-567E-4F1C-8E34-51C17386C1D0}" type="pres">
      <dgm:prSet presAssocID="{4ADFC698-88B8-432C-BFFE-B31411886AFD}" presName="ChildAccent" presStyleLbl="solidFgAcc1" presStyleIdx="8" presStyleCnt="15"/>
      <dgm:spPr/>
    </dgm:pt>
    <dgm:pt modelId="{056968F3-4BDD-438A-BB02-04F4B4F757D4}" type="pres">
      <dgm:prSet presAssocID="{4ADFC698-88B8-432C-BFFE-B31411886AFD}" presName="Child" presStyleLbl="revTx" presStyleIdx="11" presStyleCnt="18">
        <dgm:presLayoutVars>
          <dgm:chMax val="0"/>
          <dgm:chPref val="0"/>
          <dgm:bulletEnabled val="1"/>
        </dgm:presLayoutVars>
      </dgm:prSet>
      <dgm:spPr/>
    </dgm:pt>
    <dgm:pt modelId="{847C09C5-AAD4-4751-94D1-3FED05D57CF1}" type="pres">
      <dgm:prSet presAssocID="{2A8A81C4-9A66-4D28-816C-62FF0C1CC7F3}" presName="childComposite" presStyleCnt="0">
        <dgm:presLayoutVars>
          <dgm:chMax val="0"/>
          <dgm:chPref val="0"/>
        </dgm:presLayoutVars>
      </dgm:prSet>
      <dgm:spPr/>
    </dgm:pt>
    <dgm:pt modelId="{4A888006-47C3-4B69-BA08-8F3949F4A2C2}" type="pres">
      <dgm:prSet presAssocID="{2A8A81C4-9A66-4D28-816C-62FF0C1CC7F3}" presName="ChildAccent" presStyleLbl="solidFgAcc1" presStyleIdx="9" presStyleCnt="15"/>
      <dgm:spPr/>
    </dgm:pt>
    <dgm:pt modelId="{E336AB0D-11EE-4964-932D-F535D1F39C1B}" type="pres">
      <dgm:prSet presAssocID="{2A8A81C4-9A66-4D28-816C-62FF0C1CC7F3}" presName="Child" presStyleLbl="revTx" presStyleIdx="12" presStyleCnt="18">
        <dgm:presLayoutVars>
          <dgm:chMax val="0"/>
          <dgm:chPref val="0"/>
          <dgm:bulletEnabled val="1"/>
        </dgm:presLayoutVars>
      </dgm:prSet>
      <dgm:spPr/>
    </dgm:pt>
    <dgm:pt modelId="{80548E86-B8D2-47AE-8E69-63D92E3AC2AE}" type="pres">
      <dgm:prSet presAssocID="{8FD039DF-6358-4501-BCB4-EF96FA0E77E9}" presName="childComposite" presStyleCnt="0">
        <dgm:presLayoutVars>
          <dgm:chMax val="0"/>
          <dgm:chPref val="0"/>
        </dgm:presLayoutVars>
      </dgm:prSet>
      <dgm:spPr/>
    </dgm:pt>
    <dgm:pt modelId="{2BA9A6C7-6251-4D44-A1C9-CF2E52F3AE14}" type="pres">
      <dgm:prSet presAssocID="{8FD039DF-6358-4501-BCB4-EF96FA0E77E9}" presName="ChildAccent" presStyleLbl="solidFgAcc1" presStyleIdx="10" presStyleCnt="15"/>
      <dgm:spPr/>
    </dgm:pt>
    <dgm:pt modelId="{D66855D0-417D-4EE7-8BA8-1EF3320393DF}" type="pres">
      <dgm:prSet presAssocID="{8FD039DF-6358-4501-BCB4-EF96FA0E77E9}" presName="Child" presStyleLbl="revTx" presStyleIdx="13" presStyleCnt="18">
        <dgm:presLayoutVars>
          <dgm:chMax val="0"/>
          <dgm:chPref val="0"/>
          <dgm:bulletEnabled val="1"/>
        </dgm:presLayoutVars>
      </dgm:prSet>
      <dgm:spPr/>
    </dgm:pt>
    <dgm:pt modelId="{6C0B20B4-7BD3-4379-ABF3-F197AB652C1D}" type="pres">
      <dgm:prSet presAssocID="{F7E8A9DA-C143-4B14-B1DB-6DF1862F0959}" presName="childComposite" presStyleCnt="0">
        <dgm:presLayoutVars>
          <dgm:chMax val="0"/>
          <dgm:chPref val="0"/>
        </dgm:presLayoutVars>
      </dgm:prSet>
      <dgm:spPr/>
    </dgm:pt>
    <dgm:pt modelId="{E62D64D9-2CF1-4F19-81A4-C97A60F4ABCB}" type="pres">
      <dgm:prSet presAssocID="{F7E8A9DA-C143-4B14-B1DB-6DF1862F0959}" presName="ChildAccent" presStyleLbl="solidFgAcc1" presStyleIdx="11" presStyleCnt="15"/>
      <dgm:spPr/>
    </dgm:pt>
    <dgm:pt modelId="{1A807E89-A6B4-49EB-ACFB-4D5A811B2B97}" type="pres">
      <dgm:prSet presAssocID="{F7E8A9DA-C143-4B14-B1DB-6DF1862F0959}" presName="Child" presStyleLbl="revTx" presStyleIdx="14" presStyleCnt="18">
        <dgm:presLayoutVars>
          <dgm:chMax val="0"/>
          <dgm:chPref val="0"/>
          <dgm:bulletEnabled val="1"/>
        </dgm:presLayoutVars>
      </dgm:prSet>
      <dgm:spPr/>
    </dgm:pt>
    <dgm:pt modelId="{6988DAB7-21CC-41A8-9D23-483CA9CAFFEC}" type="pres">
      <dgm:prSet presAssocID="{8DC6A850-0708-4E5B-8EDA-4F4373B1054E}" presName="childComposite" presStyleCnt="0">
        <dgm:presLayoutVars>
          <dgm:chMax val="0"/>
          <dgm:chPref val="0"/>
        </dgm:presLayoutVars>
      </dgm:prSet>
      <dgm:spPr/>
    </dgm:pt>
    <dgm:pt modelId="{C7B3850F-ACF0-45E4-B78B-A4605F3533FA}" type="pres">
      <dgm:prSet presAssocID="{8DC6A850-0708-4E5B-8EDA-4F4373B1054E}" presName="ChildAccent" presStyleLbl="solidFgAcc1" presStyleIdx="12" presStyleCnt="15"/>
      <dgm:spPr/>
    </dgm:pt>
    <dgm:pt modelId="{E09BDAD6-1C32-4818-9629-56A8E5E428F3}" type="pres">
      <dgm:prSet presAssocID="{8DC6A850-0708-4E5B-8EDA-4F4373B1054E}" presName="Child" presStyleLbl="revTx" presStyleIdx="15" presStyleCnt="18">
        <dgm:presLayoutVars>
          <dgm:chMax val="0"/>
          <dgm:chPref val="0"/>
          <dgm:bulletEnabled val="1"/>
        </dgm:presLayoutVars>
      </dgm:prSet>
      <dgm:spPr/>
    </dgm:pt>
    <dgm:pt modelId="{696AB532-1B4B-4189-8191-8664E345C390}" type="pres">
      <dgm:prSet presAssocID="{D0928528-F79F-4FE5-9FC0-1A5E9B897C63}" presName="childComposite" presStyleCnt="0">
        <dgm:presLayoutVars>
          <dgm:chMax val="0"/>
          <dgm:chPref val="0"/>
        </dgm:presLayoutVars>
      </dgm:prSet>
      <dgm:spPr/>
    </dgm:pt>
    <dgm:pt modelId="{C8DA60AA-CC42-4B6B-925A-D545F6C0C011}" type="pres">
      <dgm:prSet presAssocID="{D0928528-F79F-4FE5-9FC0-1A5E9B897C63}" presName="ChildAccent" presStyleLbl="solidFgAcc1" presStyleIdx="13" presStyleCnt="15"/>
      <dgm:spPr/>
    </dgm:pt>
    <dgm:pt modelId="{4E168F18-75A5-4F95-A3BC-B9CF85C16571}" type="pres">
      <dgm:prSet presAssocID="{D0928528-F79F-4FE5-9FC0-1A5E9B897C63}" presName="Child" presStyleLbl="revTx" presStyleIdx="16" presStyleCnt="18">
        <dgm:presLayoutVars>
          <dgm:chMax val="0"/>
          <dgm:chPref val="0"/>
          <dgm:bulletEnabled val="1"/>
        </dgm:presLayoutVars>
      </dgm:prSet>
      <dgm:spPr/>
    </dgm:pt>
    <dgm:pt modelId="{0EA82F68-653B-43FD-9383-77DDB287C34A}" type="pres">
      <dgm:prSet presAssocID="{F3A53996-11D6-484F-9DD8-B6E34638173E}" presName="childComposite" presStyleCnt="0">
        <dgm:presLayoutVars>
          <dgm:chMax val="0"/>
          <dgm:chPref val="0"/>
        </dgm:presLayoutVars>
      </dgm:prSet>
      <dgm:spPr/>
    </dgm:pt>
    <dgm:pt modelId="{BAC82701-1223-4E78-8EA1-60A0A2988054}" type="pres">
      <dgm:prSet presAssocID="{F3A53996-11D6-484F-9DD8-B6E34638173E}" presName="ChildAccent" presStyleLbl="solidFgAcc1" presStyleIdx="14" presStyleCnt="15"/>
      <dgm:spPr/>
    </dgm:pt>
    <dgm:pt modelId="{83D2724D-85D9-4E18-8835-B114188DE18D}" type="pres">
      <dgm:prSet presAssocID="{F3A53996-11D6-484F-9DD8-B6E34638173E}" presName="Child" presStyleLbl="revTx" presStyleIdx="17" presStyleCnt="18">
        <dgm:presLayoutVars>
          <dgm:chMax val="0"/>
          <dgm:chPref val="0"/>
          <dgm:bulletEnabled val="1"/>
        </dgm:presLayoutVars>
      </dgm:prSet>
      <dgm:spPr/>
    </dgm:pt>
  </dgm:ptLst>
  <dgm:cxnLst>
    <dgm:cxn modelId="{B3E43B00-8733-44F6-9A70-C0C6944C280D}" type="presOf" srcId="{C3F8C8F9-4EB2-4272-8AAD-850DFD235928}" destId="{DDB61828-6817-47E4-ADC1-37CFFE93F7F3}" srcOrd="0" destOrd="0" presId="urn:microsoft.com/office/officeart/2008/layout/SquareAccentList"/>
    <dgm:cxn modelId="{00E48602-87B9-4B26-9AB0-A53B5708A3CA}" srcId="{E616A43D-C249-43A5-AA55-543037A0E0A6}" destId="{50872CD1-F3DF-4393-B878-425631CBBA3C}" srcOrd="0" destOrd="0" parTransId="{9EED5038-F9F8-4EB9-898A-D5AB1F155914}" sibTransId="{7E8D78F1-9703-4D41-B99F-ED5187DD5CAF}"/>
    <dgm:cxn modelId="{E2114E0C-AE66-45FE-98E7-10F5A5379A5B}" type="presOf" srcId="{57CBB896-D073-44AB-8F14-79985C4D4228}" destId="{4166FDB1-569A-4D70-B930-C583F6483F59}" srcOrd="0" destOrd="0" presId="urn:microsoft.com/office/officeart/2008/layout/SquareAccentList"/>
    <dgm:cxn modelId="{988F680D-A958-45DE-8F06-3BE4D356E390}" srcId="{6E02AA01-646E-470D-B185-CF03336D90D4}" destId="{1B566A64-E01C-4C05-8228-B189E2E316E8}" srcOrd="1" destOrd="0" parTransId="{431ABAC8-EE57-4667-BD5C-769F1B046B14}" sibTransId="{4DC84C44-6714-4B95-9F8E-350197598F32}"/>
    <dgm:cxn modelId="{A6A12B20-9825-433C-929C-C984B3205370}" type="presOf" srcId="{4ADFC698-88B8-432C-BFFE-B31411886AFD}" destId="{056968F3-4BDD-438A-BB02-04F4B4F757D4}" srcOrd="0" destOrd="0" presId="urn:microsoft.com/office/officeart/2008/layout/SquareAccentList"/>
    <dgm:cxn modelId="{7180C022-4227-48FA-AFCC-6E2B5CA015E1}" srcId="{73B7DC3D-E8C3-48C5-97BC-7CB7AF7395CB}" destId="{E616A43D-C249-43A5-AA55-543037A0E0A6}" srcOrd="1" destOrd="0" parTransId="{7DE72BF2-B67F-489A-9467-31C8A79454D5}" sibTransId="{E8B46063-F36B-469A-9745-E54D495E6050}"/>
    <dgm:cxn modelId="{969EC326-78A1-44EB-B477-B410C1A603BD}" type="presOf" srcId="{8DC6A850-0708-4E5B-8EDA-4F4373B1054E}" destId="{E09BDAD6-1C32-4818-9629-56A8E5E428F3}" srcOrd="0" destOrd="0" presId="urn:microsoft.com/office/officeart/2008/layout/SquareAccentList"/>
    <dgm:cxn modelId="{FE532C2D-2B13-445D-9B15-7486CC5BE8D3}" srcId="{BB26510D-5E43-4136-8FD7-2FD32AA93115}" destId="{4ADFC698-88B8-432C-BFFE-B31411886AFD}" srcOrd="0" destOrd="0" parTransId="{56E6CD44-DAA5-42D0-9C38-589520E91814}" sibTransId="{2C4F07D8-1202-4CD5-BDF9-E02B4C69028A}"/>
    <dgm:cxn modelId="{45133B33-6FF0-44D5-884C-78107F6CB22C}" srcId="{73B7DC3D-E8C3-48C5-97BC-7CB7AF7395CB}" destId="{BB26510D-5E43-4136-8FD7-2FD32AA93115}" srcOrd="2" destOrd="0" parTransId="{55B67C46-AD8F-4398-BFE6-7DFBE4D9BCD1}" sibTransId="{6445A9DC-FAA2-4135-8868-F85A774D006F}"/>
    <dgm:cxn modelId="{6A2F613B-3A6A-46DC-A9B0-93B0627D0FDA}" srcId="{BB26510D-5E43-4136-8FD7-2FD32AA93115}" destId="{2A8A81C4-9A66-4D28-816C-62FF0C1CC7F3}" srcOrd="1" destOrd="0" parTransId="{9CD7FB6D-F554-4EA2-8E50-911F33607818}" sibTransId="{C4C02A04-32E1-4F27-9CB3-E74297B9BC15}"/>
    <dgm:cxn modelId="{6A63D760-6A6B-4A8B-866E-81FB8093FCF9}" type="presOf" srcId="{D47B60EA-99E7-468D-A404-D3D526DDD230}" destId="{C2C3727B-9D4F-4E1E-A444-E1EAE5FA72FE}" srcOrd="0" destOrd="0" presId="urn:microsoft.com/office/officeart/2008/layout/SquareAccentList"/>
    <dgm:cxn modelId="{D5536E41-9D1B-402A-B45B-174ACD3B2F25}" type="presOf" srcId="{59BF6CFE-6A54-4FFC-9920-B0EDF6426FCA}" destId="{C499D09F-2DA0-4845-B5E0-C2A90B16904D}" srcOrd="0" destOrd="0" presId="urn:microsoft.com/office/officeart/2008/layout/SquareAccentList"/>
    <dgm:cxn modelId="{58F4946E-00F3-4CA3-98B9-8CD6BB7CD77D}" type="presOf" srcId="{73B7DC3D-E8C3-48C5-97BC-7CB7AF7395CB}" destId="{9C01EB6A-ADE5-45FD-8D9A-997CFDFCCF0D}" srcOrd="0" destOrd="0" presId="urn:microsoft.com/office/officeart/2008/layout/SquareAccentList"/>
    <dgm:cxn modelId="{71FE7D55-7ED8-41B4-89B5-FF897204C7F7}" srcId="{E616A43D-C249-43A5-AA55-543037A0E0A6}" destId="{D47B60EA-99E7-468D-A404-D3D526DDD230}" srcOrd="2" destOrd="0" parTransId="{EE290518-C7CA-4D8C-A366-1259D9039B40}" sibTransId="{D96B67F2-3B2B-4169-928A-983D4779CADD}"/>
    <dgm:cxn modelId="{6C158E58-9F9B-4C69-9314-78684C26CF00}" srcId="{BB26510D-5E43-4136-8FD7-2FD32AA93115}" destId="{8FD039DF-6358-4501-BCB4-EF96FA0E77E9}" srcOrd="2" destOrd="0" parTransId="{06CA4F75-EA91-4D58-B524-22B467CBE71D}" sibTransId="{60CD34DA-6B3C-434D-945D-8242D28F0AA2}"/>
    <dgm:cxn modelId="{E24D5479-0A58-49F1-B055-CC9586713934}" srcId="{6E02AA01-646E-470D-B185-CF03336D90D4}" destId="{D4F1C94E-A77B-4D93-B400-31049823E1A9}" srcOrd="0" destOrd="0" parTransId="{0CD5CA7F-DB1E-49CE-B57E-60B792B1227C}" sibTransId="{6F449ED3-F10F-4200-A25F-767F3022C94D}"/>
    <dgm:cxn modelId="{D09A1384-9A8D-4E7B-9122-45C1B8D80389}" type="presOf" srcId="{8FD039DF-6358-4501-BCB4-EF96FA0E77E9}" destId="{D66855D0-417D-4EE7-8BA8-1EF3320393DF}" srcOrd="0" destOrd="0" presId="urn:microsoft.com/office/officeart/2008/layout/SquareAccentList"/>
    <dgm:cxn modelId="{A732D387-6750-4F8F-9E45-CACF7C131F39}" type="presOf" srcId="{1B566A64-E01C-4C05-8228-B189E2E316E8}" destId="{931E5DBB-A216-4183-802D-F3D9FEC253C0}" srcOrd="0" destOrd="0" presId="urn:microsoft.com/office/officeart/2008/layout/SquareAccentList"/>
    <dgm:cxn modelId="{BC45AD8E-2C55-45B2-B436-A0881C173A57}" type="presOf" srcId="{D4F1C94E-A77B-4D93-B400-31049823E1A9}" destId="{ED4ED87A-5D12-4761-A334-7B7233986C67}" srcOrd="0" destOrd="0" presId="urn:microsoft.com/office/officeart/2008/layout/SquareAccentList"/>
    <dgm:cxn modelId="{F70F5291-D2C7-484B-8E2C-DAC668FCBD56}" srcId="{73B7DC3D-E8C3-48C5-97BC-7CB7AF7395CB}" destId="{6E02AA01-646E-470D-B185-CF03336D90D4}" srcOrd="0" destOrd="0" parTransId="{8515805F-EA33-4552-8D2D-B66544023E39}" sibTransId="{AF0649B4-9FC7-4AB4-9E36-DD21E09D7BD6}"/>
    <dgm:cxn modelId="{7FABCF94-6D48-476E-AB34-C571A93D2CDF}" srcId="{BB26510D-5E43-4136-8FD7-2FD32AA93115}" destId="{D0928528-F79F-4FE5-9FC0-1A5E9B897C63}" srcOrd="5" destOrd="0" parTransId="{535A35BC-9180-41D7-A29C-EE328A19B650}" sibTransId="{2EA13FB6-3488-4708-BF16-80EDABBE7AC4}"/>
    <dgm:cxn modelId="{A002BA9A-FFF1-4EF4-94C0-3CA14C566880}" type="presOf" srcId="{F7E8A9DA-C143-4B14-B1DB-6DF1862F0959}" destId="{1A807E89-A6B4-49EB-ACFB-4D5A811B2B97}" srcOrd="0" destOrd="0" presId="urn:microsoft.com/office/officeart/2008/layout/SquareAccentList"/>
    <dgm:cxn modelId="{FAE4D39C-2A69-4E0E-AC0C-BB96D9476EAC}" srcId="{BB26510D-5E43-4136-8FD7-2FD32AA93115}" destId="{F7E8A9DA-C143-4B14-B1DB-6DF1862F0959}" srcOrd="3" destOrd="0" parTransId="{265A5B8A-FC7B-4C0E-AAB1-3332510B283E}" sibTransId="{B714652E-857E-42EB-A6B1-C40E4388AE42}"/>
    <dgm:cxn modelId="{AC80D49C-72EB-4CD1-AE53-5A3A42BD436F}" srcId="{E616A43D-C249-43A5-AA55-543037A0E0A6}" destId="{54A8FC44-3210-44B3-B04E-C6CA1E7B8174}" srcOrd="3" destOrd="0" parTransId="{E01E388C-1BDF-4C26-8EAF-FBFDC96D0675}" sibTransId="{C261E219-912D-4325-AFFD-DE9A8BB9BE1C}"/>
    <dgm:cxn modelId="{C321B2A6-7D13-438F-856E-4DFDBDFB6B0B}" type="presOf" srcId="{50872CD1-F3DF-4393-B878-425631CBBA3C}" destId="{50954E99-135E-4747-9E3C-DF4EE41A7B1F}" srcOrd="0" destOrd="0" presId="urn:microsoft.com/office/officeart/2008/layout/SquareAccentList"/>
    <dgm:cxn modelId="{F0160AAF-FE24-41BB-BFF0-EBB9611ED2CE}" srcId="{E616A43D-C249-43A5-AA55-543037A0E0A6}" destId="{59BF6CFE-6A54-4FFC-9920-B0EDF6426FCA}" srcOrd="1" destOrd="0" parTransId="{896C0981-ADDE-4E46-906A-A64CEAF491AB}" sibTransId="{B772B890-8EEE-4783-9626-3E6F82CFB0DD}"/>
    <dgm:cxn modelId="{F2F997B3-8B4B-43F7-A2F5-26FF503EF422}" srcId="{6E02AA01-646E-470D-B185-CF03336D90D4}" destId="{57CBB896-D073-44AB-8F14-79985C4D4228}" srcOrd="2" destOrd="0" parTransId="{6CC2067C-150D-4556-AFB0-51B922817C65}" sibTransId="{236DF6E0-B49E-427D-A614-D68EC737FB67}"/>
    <dgm:cxn modelId="{09B205B6-AC6B-48C1-AF98-DC9E00A4C2AC}" srcId="{BB26510D-5E43-4136-8FD7-2FD32AA93115}" destId="{8DC6A850-0708-4E5B-8EDA-4F4373B1054E}" srcOrd="4" destOrd="0" parTransId="{0B8EB402-9E47-476D-A536-0379E4418B1E}" sibTransId="{EFC01F5C-4967-44D5-BE81-6F55978D9896}"/>
    <dgm:cxn modelId="{B0BB07BC-2AA8-416C-A6D5-5A1B5377760C}" type="presOf" srcId="{F3A53996-11D6-484F-9DD8-B6E34638173E}" destId="{83D2724D-85D9-4E18-8835-B114188DE18D}" srcOrd="0" destOrd="0" presId="urn:microsoft.com/office/officeart/2008/layout/SquareAccentList"/>
    <dgm:cxn modelId="{4D2282D4-3390-403D-A9B9-1603D626B816}" type="presOf" srcId="{2A8A81C4-9A66-4D28-816C-62FF0C1CC7F3}" destId="{E336AB0D-11EE-4964-932D-F535D1F39C1B}" srcOrd="0" destOrd="0" presId="urn:microsoft.com/office/officeart/2008/layout/SquareAccentList"/>
    <dgm:cxn modelId="{F0EB70D5-AB47-4DF1-A78E-BC3BF3C09958}" type="presOf" srcId="{D0928528-F79F-4FE5-9FC0-1A5E9B897C63}" destId="{4E168F18-75A5-4F95-A3BC-B9CF85C16571}" srcOrd="0" destOrd="0" presId="urn:microsoft.com/office/officeart/2008/layout/SquareAccentList"/>
    <dgm:cxn modelId="{950FC8D7-8C62-4D21-A3C6-871D294C0C12}" type="presOf" srcId="{54A8FC44-3210-44B3-B04E-C6CA1E7B8174}" destId="{3B15DB1F-3BA2-4F02-923B-C3F55CCBFCDF}" srcOrd="0" destOrd="0" presId="urn:microsoft.com/office/officeart/2008/layout/SquareAccentList"/>
    <dgm:cxn modelId="{59F902D9-9B3D-47A5-9376-3E84B9E1ED3E}" type="presOf" srcId="{BB26510D-5E43-4136-8FD7-2FD32AA93115}" destId="{AFB34D67-41FF-4928-845E-3AC84D98DDDD}" srcOrd="0" destOrd="0" presId="urn:microsoft.com/office/officeart/2008/layout/SquareAccentList"/>
    <dgm:cxn modelId="{F1D940EE-CD78-42EB-B6AF-45E8F18D7472}" srcId="{6E02AA01-646E-470D-B185-CF03336D90D4}" destId="{C3F8C8F9-4EB2-4272-8AAD-850DFD235928}" srcOrd="3" destOrd="0" parTransId="{744D4C5F-6691-4D91-B625-E8767E59DFAB}" sibTransId="{70208810-1224-4BD7-95E7-E60253A2C20C}"/>
    <dgm:cxn modelId="{5FDADFF5-8BB6-44DF-99EC-D2FF7512616E}" type="presOf" srcId="{E616A43D-C249-43A5-AA55-543037A0E0A6}" destId="{E66A0122-BE99-4732-A581-FB5904194D17}" srcOrd="0" destOrd="0" presId="urn:microsoft.com/office/officeart/2008/layout/SquareAccentList"/>
    <dgm:cxn modelId="{1FEE59FD-5579-4409-A9E5-E6C4B795B083}" srcId="{BB26510D-5E43-4136-8FD7-2FD32AA93115}" destId="{F3A53996-11D6-484F-9DD8-B6E34638173E}" srcOrd="6" destOrd="0" parTransId="{31C00F19-07AB-4BD7-A08E-E64886EF2DD1}" sibTransId="{AAC06565-ED31-46F7-BEEC-4E481EE13AA1}"/>
    <dgm:cxn modelId="{92DB34FE-558D-40D3-96F5-C50C5DBB9A94}" type="presOf" srcId="{6E02AA01-646E-470D-B185-CF03336D90D4}" destId="{659B6001-4722-43E9-BBAA-C39F9C0B84C1}" srcOrd="0" destOrd="0" presId="urn:microsoft.com/office/officeart/2008/layout/SquareAccentList"/>
    <dgm:cxn modelId="{24BA7FE0-7871-4AE7-BE43-ECD3C6EF433C}" type="presParOf" srcId="{9C01EB6A-ADE5-45FD-8D9A-997CFDFCCF0D}" destId="{5B242F41-18A3-4446-ADE9-DBEF1B39E096}" srcOrd="0" destOrd="0" presId="urn:microsoft.com/office/officeart/2008/layout/SquareAccentList"/>
    <dgm:cxn modelId="{CEEF60EF-6318-43D3-92BE-1554B88A4F59}" type="presParOf" srcId="{5B242F41-18A3-4446-ADE9-DBEF1B39E096}" destId="{4552415C-BC76-4180-A1F3-AF57D910509A}" srcOrd="0" destOrd="0" presId="urn:microsoft.com/office/officeart/2008/layout/SquareAccentList"/>
    <dgm:cxn modelId="{B0CD810B-2A11-48B5-B7D4-4257E57D39D5}" type="presParOf" srcId="{4552415C-BC76-4180-A1F3-AF57D910509A}" destId="{35A77EB2-70C0-4CBC-9D74-9BB2572D69D8}" srcOrd="0" destOrd="0" presId="urn:microsoft.com/office/officeart/2008/layout/SquareAccentList"/>
    <dgm:cxn modelId="{41883EBD-3462-4069-AEB7-0908DB346BC8}" type="presParOf" srcId="{4552415C-BC76-4180-A1F3-AF57D910509A}" destId="{689A35CA-6E80-49B7-94B1-BD17B50877E6}" srcOrd="1" destOrd="0" presId="urn:microsoft.com/office/officeart/2008/layout/SquareAccentList"/>
    <dgm:cxn modelId="{8DBA85BF-B385-4651-A830-D5D319098F80}" type="presParOf" srcId="{4552415C-BC76-4180-A1F3-AF57D910509A}" destId="{659B6001-4722-43E9-BBAA-C39F9C0B84C1}" srcOrd="2" destOrd="0" presId="urn:microsoft.com/office/officeart/2008/layout/SquareAccentList"/>
    <dgm:cxn modelId="{BE1C9E64-2FCF-47BC-8A0D-5B6451D110BD}" type="presParOf" srcId="{5B242F41-18A3-4446-ADE9-DBEF1B39E096}" destId="{0873D64C-BE4B-48E7-87F7-08E06DF4F6A5}" srcOrd="1" destOrd="0" presId="urn:microsoft.com/office/officeart/2008/layout/SquareAccentList"/>
    <dgm:cxn modelId="{DE661888-A840-41FF-8305-2C4A4764FA9D}" type="presParOf" srcId="{0873D64C-BE4B-48E7-87F7-08E06DF4F6A5}" destId="{E37D7DD8-54A4-49BD-9528-BD18A6B1F305}" srcOrd="0" destOrd="0" presId="urn:microsoft.com/office/officeart/2008/layout/SquareAccentList"/>
    <dgm:cxn modelId="{34760DF3-6C00-4F3D-A081-EBB42BF3E39C}" type="presParOf" srcId="{E37D7DD8-54A4-49BD-9528-BD18A6B1F305}" destId="{9CA59650-B77D-42C2-B021-122D00B8653E}" srcOrd="0" destOrd="0" presId="urn:microsoft.com/office/officeart/2008/layout/SquareAccentList"/>
    <dgm:cxn modelId="{0E36CC22-62DA-4852-BA7F-F41FE24FBD39}" type="presParOf" srcId="{E37D7DD8-54A4-49BD-9528-BD18A6B1F305}" destId="{ED4ED87A-5D12-4761-A334-7B7233986C67}" srcOrd="1" destOrd="0" presId="urn:microsoft.com/office/officeart/2008/layout/SquareAccentList"/>
    <dgm:cxn modelId="{CECCF499-A51B-4059-8640-82F34F4945BA}" type="presParOf" srcId="{0873D64C-BE4B-48E7-87F7-08E06DF4F6A5}" destId="{0C50B1DF-B937-445D-8003-BA1BFC15CEA6}" srcOrd="1" destOrd="0" presId="urn:microsoft.com/office/officeart/2008/layout/SquareAccentList"/>
    <dgm:cxn modelId="{B069C517-8261-483D-83B8-71A301917930}" type="presParOf" srcId="{0C50B1DF-B937-445D-8003-BA1BFC15CEA6}" destId="{A3FB0D55-54E4-493C-B572-486F5B5DBFD7}" srcOrd="0" destOrd="0" presId="urn:microsoft.com/office/officeart/2008/layout/SquareAccentList"/>
    <dgm:cxn modelId="{0AC663E0-D6D3-4547-ABB6-C1AEA467D218}" type="presParOf" srcId="{0C50B1DF-B937-445D-8003-BA1BFC15CEA6}" destId="{931E5DBB-A216-4183-802D-F3D9FEC253C0}" srcOrd="1" destOrd="0" presId="urn:microsoft.com/office/officeart/2008/layout/SquareAccentList"/>
    <dgm:cxn modelId="{897E0FC4-1A32-4EEC-A14F-162B06818EFE}" type="presParOf" srcId="{0873D64C-BE4B-48E7-87F7-08E06DF4F6A5}" destId="{94170E71-00FC-44B7-A39B-AEFE1C566019}" srcOrd="2" destOrd="0" presId="urn:microsoft.com/office/officeart/2008/layout/SquareAccentList"/>
    <dgm:cxn modelId="{F8E19BF2-DD0A-4B39-B5D9-16528BC9864D}" type="presParOf" srcId="{94170E71-00FC-44B7-A39B-AEFE1C566019}" destId="{D8E22E44-42BD-47E3-902D-219C8FC9FB02}" srcOrd="0" destOrd="0" presId="urn:microsoft.com/office/officeart/2008/layout/SquareAccentList"/>
    <dgm:cxn modelId="{4B6D45AA-7DCB-45BE-9CC5-916108FBEA9E}" type="presParOf" srcId="{94170E71-00FC-44B7-A39B-AEFE1C566019}" destId="{4166FDB1-569A-4D70-B930-C583F6483F59}" srcOrd="1" destOrd="0" presId="urn:microsoft.com/office/officeart/2008/layout/SquareAccentList"/>
    <dgm:cxn modelId="{F003CE2C-D7BE-40B4-AE39-FF21414B92B0}" type="presParOf" srcId="{0873D64C-BE4B-48E7-87F7-08E06DF4F6A5}" destId="{DC32D853-059B-4D38-AE56-FE5A9AFFA250}" srcOrd="3" destOrd="0" presId="urn:microsoft.com/office/officeart/2008/layout/SquareAccentList"/>
    <dgm:cxn modelId="{EC586B40-F888-43B0-A5DB-6FBDF03AB445}" type="presParOf" srcId="{DC32D853-059B-4D38-AE56-FE5A9AFFA250}" destId="{AF20B22D-4584-4F52-9CC0-446F9B6B76B2}" srcOrd="0" destOrd="0" presId="urn:microsoft.com/office/officeart/2008/layout/SquareAccentList"/>
    <dgm:cxn modelId="{A5FB9328-74F2-42A9-B743-F0B4019E7A7E}" type="presParOf" srcId="{DC32D853-059B-4D38-AE56-FE5A9AFFA250}" destId="{DDB61828-6817-47E4-ADC1-37CFFE93F7F3}" srcOrd="1" destOrd="0" presId="urn:microsoft.com/office/officeart/2008/layout/SquareAccentList"/>
    <dgm:cxn modelId="{D659B97E-DD31-4030-B139-5C3A45C88466}" type="presParOf" srcId="{9C01EB6A-ADE5-45FD-8D9A-997CFDFCCF0D}" destId="{300C4717-EE45-40DA-8038-859E247BD904}" srcOrd="1" destOrd="0" presId="urn:microsoft.com/office/officeart/2008/layout/SquareAccentList"/>
    <dgm:cxn modelId="{CF9A5516-2D2C-44FE-9C9F-806C8B685D34}" type="presParOf" srcId="{300C4717-EE45-40DA-8038-859E247BD904}" destId="{384758A5-C95E-4FCC-ADC2-374BDD2CF443}" srcOrd="0" destOrd="0" presId="urn:microsoft.com/office/officeart/2008/layout/SquareAccentList"/>
    <dgm:cxn modelId="{97273AC8-B7A5-4EE0-878E-10523BD968AE}" type="presParOf" srcId="{384758A5-C95E-4FCC-ADC2-374BDD2CF443}" destId="{0A767A66-25DD-4557-9E1E-E40F9DD13671}" srcOrd="0" destOrd="0" presId="urn:microsoft.com/office/officeart/2008/layout/SquareAccentList"/>
    <dgm:cxn modelId="{9ECD6AE4-8ADC-48C9-9503-AB9111310417}" type="presParOf" srcId="{384758A5-C95E-4FCC-ADC2-374BDD2CF443}" destId="{C928C0C5-8888-4832-A619-6FF3D9B2A47E}" srcOrd="1" destOrd="0" presId="urn:microsoft.com/office/officeart/2008/layout/SquareAccentList"/>
    <dgm:cxn modelId="{F1C2E98E-EF66-4A61-9802-9FAFD2BAB3E2}" type="presParOf" srcId="{384758A5-C95E-4FCC-ADC2-374BDD2CF443}" destId="{E66A0122-BE99-4732-A581-FB5904194D17}" srcOrd="2" destOrd="0" presId="urn:microsoft.com/office/officeart/2008/layout/SquareAccentList"/>
    <dgm:cxn modelId="{8F40A655-3998-41DC-A566-9E4273BED4AB}" type="presParOf" srcId="{300C4717-EE45-40DA-8038-859E247BD904}" destId="{70C8D208-1C16-4C05-B333-E93DC1DF78A9}" srcOrd="1" destOrd="0" presId="urn:microsoft.com/office/officeart/2008/layout/SquareAccentList"/>
    <dgm:cxn modelId="{C3C788F2-F729-4B49-A1CA-3B29E89D58D1}" type="presParOf" srcId="{70C8D208-1C16-4C05-B333-E93DC1DF78A9}" destId="{B46FBD41-CA30-4B1B-AD94-BE04EB8353C1}" srcOrd="0" destOrd="0" presId="urn:microsoft.com/office/officeart/2008/layout/SquareAccentList"/>
    <dgm:cxn modelId="{517848CC-5EBB-42DD-AAC8-B287DDB0A660}" type="presParOf" srcId="{B46FBD41-CA30-4B1B-AD94-BE04EB8353C1}" destId="{4AB29B84-ED1F-430A-8D91-C3300C724BAA}" srcOrd="0" destOrd="0" presId="urn:microsoft.com/office/officeart/2008/layout/SquareAccentList"/>
    <dgm:cxn modelId="{F7FDC58A-C34A-4E04-B660-3A0D119A04CA}" type="presParOf" srcId="{B46FBD41-CA30-4B1B-AD94-BE04EB8353C1}" destId="{50954E99-135E-4747-9E3C-DF4EE41A7B1F}" srcOrd="1" destOrd="0" presId="urn:microsoft.com/office/officeart/2008/layout/SquareAccentList"/>
    <dgm:cxn modelId="{0B9304D4-A211-4E93-B0AC-7F045C7B9A6C}" type="presParOf" srcId="{70C8D208-1C16-4C05-B333-E93DC1DF78A9}" destId="{247F2AB5-053A-4E92-91BF-421BEE482EB2}" srcOrd="1" destOrd="0" presId="urn:microsoft.com/office/officeart/2008/layout/SquareAccentList"/>
    <dgm:cxn modelId="{1F698554-3B65-41BD-8C4A-C07D2F562325}" type="presParOf" srcId="{247F2AB5-053A-4E92-91BF-421BEE482EB2}" destId="{B2DA7982-1E3C-4F5C-A2B9-BF0D31490D20}" srcOrd="0" destOrd="0" presId="urn:microsoft.com/office/officeart/2008/layout/SquareAccentList"/>
    <dgm:cxn modelId="{9F33E470-2618-4CD9-A688-5D96B67AA7AF}" type="presParOf" srcId="{247F2AB5-053A-4E92-91BF-421BEE482EB2}" destId="{C499D09F-2DA0-4845-B5E0-C2A90B16904D}" srcOrd="1" destOrd="0" presId="urn:microsoft.com/office/officeart/2008/layout/SquareAccentList"/>
    <dgm:cxn modelId="{B0732184-624C-40A6-8950-754A1A05AD43}" type="presParOf" srcId="{70C8D208-1C16-4C05-B333-E93DC1DF78A9}" destId="{F4596AAC-AF14-42C1-9CC6-8D4F070119E8}" srcOrd="2" destOrd="0" presId="urn:microsoft.com/office/officeart/2008/layout/SquareAccentList"/>
    <dgm:cxn modelId="{86A0D424-B6D8-4801-ADE1-22B7859BAB9D}" type="presParOf" srcId="{F4596AAC-AF14-42C1-9CC6-8D4F070119E8}" destId="{EF0FCAA1-7999-4EC6-9084-DA2CC555F04C}" srcOrd="0" destOrd="0" presId="urn:microsoft.com/office/officeart/2008/layout/SquareAccentList"/>
    <dgm:cxn modelId="{EDDAF67D-2885-4B6E-9531-FD224C895E3E}" type="presParOf" srcId="{F4596AAC-AF14-42C1-9CC6-8D4F070119E8}" destId="{C2C3727B-9D4F-4E1E-A444-E1EAE5FA72FE}" srcOrd="1" destOrd="0" presId="urn:microsoft.com/office/officeart/2008/layout/SquareAccentList"/>
    <dgm:cxn modelId="{3625B087-5A3D-4FEB-AB1A-512E811255EB}" type="presParOf" srcId="{70C8D208-1C16-4C05-B333-E93DC1DF78A9}" destId="{B80E6D0A-B49A-4766-9CEB-E1B1EE98475B}" srcOrd="3" destOrd="0" presId="urn:microsoft.com/office/officeart/2008/layout/SquareAccentList"/>
    <dgm:cxn modelId="{0D2293C0-DB55-44C7-829F-D634572FB878}" type="presParOf" srcId="{B80E6D0A-B49A-4766-9CEB-E1B1EE98475B}" destId="{2DF90B6D-7578-48C7-A022-B931645FC0CB}" srcOrd="0" destOrd="0" presId="urn:microsoft.com/office/officeart/2008/layout/SquareAccentList"/>
    <dgm:cxn modelId="{D8F23D6E-B946-461D-AE56-703D85EA1552}" type="presParOf" srcId="{B80E6D0A-B49A-4766-9CEB-E1B1EE98475B}" destId="{3B15DB1F-3BA2-4F02-923B-C3F55CCBFCDF}" srcOrd="1" destOrd="0" presId="urn:microsoft.com/office/officeart/2008/layout/SquareAccentList"/>
    <dgm:cxn modelId="{DB733179-8633-40E4-A835-1F3C8A93BA13}" type="presParOf" srcId="{9C01EB6A-ADE5-45FD-8D9A-997CFDFCCF0D}" destId="{AAC72967-97F4-4241-9C26-72ABA45F447B}" srcOrd="2" destOrd="0" presId="urn:microsoft.com/office/officeart/2008/layout/SquareAccentList"/>
    <dgm:cxn modelId="{FA9B8B70-6524-43C1-B34D-52ED62C836E1}" type="presParOf" srcId="{AAC72967-97F4-4241-9C26-72ABA45F447B}" destId="{66FE2ABB-3223-478A-9C85-AE0A249B15AF}" srcOrd="0" destOrd="0" presId="urn:microsoft.com/office/officeart/2008/layout/SquareAccentList"/>
    <dgm:cxn modelId="{861D38AE-2DC9-481E-92B9-9CA01440A326}" type="presParOf" srcId="{66FE2ABB-3223-478A-9C85-AE0A249B15AF}" destId="{8693BB20-1F4D-47F5-9EB7-7E5D04C5E114}" srcOrd="0" destOrd="0" presId="urn:microsoft.com/office/officeart/2008/layout/SquareAccentList"/>
    <dgm:cxn modelId="{85D0C7C9-711E-4429-A590-8D181A336326}" type="presParOf" srcId="{66FE2ABB-3223-478A-9C85-AE0A249B15AF}" destId="{72FE4B16-92FB-4A60-BA84-4DB7A6DAC6A1}" srcOrd="1" destOrd="0" presId="urn:microsoft.com/office/officeart/2008/layout/SquareAccentList"/>
    <dgm:cxn modelId="{F6B6A5FB-6B56-4CBA-882B-957FDA2D3681}" type="presParOf" srcId="{66FE2ABB-3223-478A-9C85-AE0A249B15AF}" destId="{AFB34D67-41FF-4928-845E-3AC84D98DDDD}" srcOrd="2" destOrd="0" presId="urn:microsoft.com/office/officeart/2008/layout/SquareAccentList"/>
    <dgm:cxn modelId="{9FC08AEE-6EF4-4236-BAFD-8F277D7FD0AF}" type="presParOf" srcId="{AAC72967-97F4-4241-9C26-72ABA45F447B}" destId="{7FAB4484-1F4D-4D49-A692-372081C61AA2}" srcOrd="1" destOrd="0" presId="urn:microsoft.com/office/officeart/2008/layout/SquareAccentList"/>
    <dgm:cxn modelId="{96492190-803F-4AB5-B7F6-5EDDA67922AB}" type="presParOf" srcId="{7FAB4484-1F4D-4D49-A692-372081C61AA2}" destId="{611F3486-73B7-428B-90C6-86BEA29143C9}" srcOrd="0" destOrd="0" presId="urn:microsoft.com/office/officeart/2008/layout/SquareAccentList"/>
    <dgm:cxn modelId="{5BFD97B0-99C7-4A2E-91D8-FACD1323C203}" type="presParOf" srcId="{611F3486-73B7-428B-90C6-86BEA29143C9}" destId="{836FE0DA-567E-4F1C-8E34-51C17386C1D0}" srcOrd="0" destOrd="0" presId="urn:microsoft.com/office/officeart/2008/layout/SquareAccentList"/>
    <dgm:cxn modelId="{9E9A39AE-BB07-41E8-9211-35B9D556D089}" type="presParOf" srcId="{611F3486-73B7-428B-90C6-86BEA29143C9}" destId="{056968F3-4BDD-438A-BB02-04F4B4F757D4}" srcOrd="1" destOrd="0" presId="urn:microsoft.com/office/officeart/2008/layout/SquareAccentList"/>
    <dgm:cxn modelId="{89BDDF9E-0FA6-40B3-9E91-D227CFB61094}" type="presParOf" srcId="{7FAB4484-1F4D-4D49-A692-372081C61AA2}" destId="{847C09C5-AAD4-4751-94D1-3FED05D57CF1}" srcOrd="1" destOrd="0" presId="urn:microsoft.com/office/officeart/2008/layout/SquareAccentList"/>
    <dgm:cxn modelId="{573695A1-F703-4417-ACE2-58DB87840F44}" type="presParOf" srcId="{847C09C5-AAD4-4751-94D1-3FED05D57CF1}" destId="{4A888006-47C3-4B69-BA08-8F3949F4A2C2}" srcOrd="0" destOrd="0" presId="urn:microsoft.com/office/officeart/2008/layout/SquareAccentList"/>
    <dgm:cxn modelId="{555FC0FB-9962-4BC5-8F24-783960D39221}" type="presParOf" srcId="{847C09C5-AAD4-4751-94D1-3FED05D57CF1}" destId="{E336AB0D-11EE-4964-932D-F535D1F39C1B}" srcOrd="1" destOrd="0" presId="urn:microsoft.com/office/officeart/2008/layout/SquareAccentList"/>
    <dgm:cxn modelId="{578EB9A7-200B-47F7-8E4D-3240251B53DE}" type="presParOf" srcId="{7FAB4484-1F4D-4D49-A692-372081C61AA2}" destId="{80548E86-B8D2-47AE-8E69-63D92E3AC2AE}" srcOrd="2" destOrd="0" presId="urn:microsoft.com/office/officeart/2008/layout/SquareAccentList"/>
    <dgm:cxn modelId="{A9A0F098-57C2-405E-A5CA-05C7FC048812}" type="presParOf" srcId="{80548E86-B8D2-47AE-8E69-63D92E3AC2AE}" destId="{2BA9A6C7-6251-4D44-A1C9-CF2E52F3AE14}" srcOrd="0" destOrd="0" presId="urn:microsoft.com/office/officeart/2008/layout/SquareAccentList"/>
    <dgm:cxn modelId="{C287913B-640C-4EAB-909A-E8EEECA5EDC0}" type="presParOf" srcId="{80548E86-B8D2-47AE-8E69-63D92E3AC2AE}" destId="{D66855D0-417D-4EE7-8BA8-1EF3320393DF}" srcOrd="1" destOrd="0" presId="urn:microsoft.com/office/officeart/2008/layout/SquareAccentList"/>
    <dgm:cxn modelId="{4C2612ED-8158-488B-A32C-3E1154FDCCE0}" type="presParOf" srcId="{7FAB4484-1F4D-4D49-A692-372081C61AA2}" destId="{6C0B20B4-7BD3-4379-ABF3-F197AB652C1D}" srcOrd="3" destOrd="0" presId="urn:microsoft.com/office/officeart/2008/layout/SquareAccentList"/>
    <dgm:cxn modelId="{82DBA378-7BD9-4C1E-9C39-998FF43597A7}" type="presParOf" srcId="{6C0B20B4-7BD3-4379-ABF3-F197AB652C1D}" destId="{E62D64D9-2CF1-4F19-81A4-C97A60F4ABCB}" srcOrd="0" destOrd="0" presId="urn:microsoft.com/office/officeart/2008/layout/SquareAccentList"/>
    <dgm:cxn modelId="{8332C9E0-36A8-457B-AC7D-E62949E9E030}" type="presParOf" srcId="{6C0B20B4-7BD3-4379-ABF3-F197AB652C1D}" destId="{1A807E89-A6B4-49EB-ACFB-4D5A811B2B97}" srcOrd="1" destOrd="0" presId="urn:microsoft.com/office/officeart/2008/layout/SquareAccentList"/>
    <dgm:cxn modelId="{E259408E-ECE8-4E79-86AE-1DEFDFE05031}" type="presParOf" srcId="{7FAB4484-1F4D-4D49-A692-372081C61AA2}" destId="{6988DAB7-21CC-41A8-9D23-483CA9CAFFEC}" srcOrd="4" destOrd="0" presId="urn:microsoft.com/office/officeart/2008/layout/SquareAccentList"/>
    <dgm:cxn modelId="{E56C2578-ACC7-4641-84AD-0A52890B323C}" type="presParOf" srcId="{6988DAB7-21CC-41A8-9D23-483CA9CAFFEC}" destId="{C7B3850F-ACF0-45E4-B78B-A4605F3533FA}" srcOrd="0" destOrd="0" presId="urn:microsoft.com/office/officeart/2008/layout/SquareAccentList"/>
    <dgm:cxn modelId="{768FD8EC-9AA3-46D7-A03D-CA2A532803B5}" type="presParOf" srcId="{6988DAB7-21CC-41A8-9D23-483CA9CAFFEC}" destId="{E09BDAD6-1C32-4818-9629-56A8E5E428F3}" srcOrd="1" destOrd="0" presId="urn:microsoft.com/office/officeart/2008/layout/SquareAccentList"/>
    <dgm:cxn modelId="{C29AFDC5-2794-452A-8E02-5E364F2E9C52}" type="presParOf" srcId="{7FAB4484-1F4D-4D49-A692-372081C61AA2}" destId="{696AB532-1B4B-4189-8191-8664E345C390}" srcOrd="5" destOrd="0" presId="urn:microsoft.com/office/officeart/2008/layout/SquareAccentList"/>
    <dgm:cxn modelId="{7839CDDA-549C-4718-B7CA-CAABB52445DF}" type="presParOf" srcId="{696AB532-1B4B-4189-8191-8664E345C390}" destId="{C8DA60AA-CC42-4B6B-925A-D545F6C0C011}" srcOrd="0" destOrd="0" presId="urn:microsoft.com/office/officeart/2008/layout/SquareAccentList"/>
    <dgm:cxn modelId="{83FC0D7F-F3B0-46A5-BA3B-8171C6D9D23C}" type="presParOf" srcId="{696AB532-1B4B-4189-8191-8664E345C390}" destId="{4E168F18-75A5-4F95-A3BC-B9CF85C16571}" srcOrd="1" destOrd="0" presId="urn:microsoft.com/office/officeart/2008/layout/SquareAccentList"/>
    <dgm:cxn modelId="{D376BA65-C069-4F9A-8DAD-CDEAB26412B4}" type="presParOf" srcId="{7FAB4484-1F4D-4D49-A692-372081C61AA2}" destId="{0EA82F68-653B-43FD-9383-77DDB287C34A}" srcOrd="6" destOrd="0" presId="urn:microsoft.com/office/officeart/2008/layout/SquareAccentList"/>
    <dgm:cxn modelId="{DFD78E26-0657-4B0E-867C-EBD753099232}" type="presParOf" srcId="{0EA82F68-653B-43FD-9383-77DDB287C34A}" destId="{BAC82701-1223-4E78-8EA1-60A0A2988054}" srcOrd="0" destOrd="0" presId="urn:microsoft.com/office/officeart/2008/layout/SquareAccentList"/>
    <dgm:cxn modelId="{F90BC17D-5A5F-4C70-800D-F4473E105197}" type="presParOf" srcId="{0EA82F68-653B-43FD-9383-77DDB287C34A}" destId="{83D2724D-85D9-4E18-8835-B114188DE18D}" srcOrd="1" destOrd="0" presId="urn:microsoft.com/office/officeart/2008/layout/SquareAccen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3B7DC3D-E8C3-48C5-97BC-7CB7AF7395CB}" type="doc">
      <dgm:prSet loTypeId="urn:microsoft.com/office/officeart/2008/layout/SquareAccentList" loCatId="list" qsTypeId="urn:microsoft.com/office/officeart/2005/8/quickstyle/simple1" qsCatId="simple" csTypeId="urn:microsoft.com/office/officeart/2005/8/colors/colorful3" csCatId="colorful" phldr="1"/>
      <dgm:spPr/>
      <dgm:t>
        <a:bodyPr/>
        <a:lstStyle/>
        <a:p>
          <a:endParaRPr lang="fr-FR"/>
        </a:p>
      </dgm:t>
    </dgm:pt>
    <dgm:pt modelId="{10F82778-CE1D-40D8-BF7E-C31E345DDBFA}">
      <dgm:prSet custT="1"/>
      <dgm:spPr/>
      <dgm:t>
        <a:bodyPr/>
        <a:lstStyle/>
        <a:p>
          <a:r>
            <a:rPr lang="fr-FR" sz="2000" b="1" dirty="0"/>
            <a:t>INTUIZ</a:t>
          </a:r>
          <a:r>
            <a:rPr lang="fr-FR" sz="2400" b="1" dirty="0"/>
            <a:t>	</a:t>
          </a:r>
        </a:p>
      </dgm:t>
    </dgm:pt>
    <dgm:pt modelId="{39C5E5FF-A05B-417F-AE5A-248F70B4BD13}" type="parTrans" cxnId="{41AF5EC3-5EE0-481A-8E4D-A1599DDD4971}">
      <dgm:prSet/>
      <dgm:spPr/>
      <dgm:t>
        <a:bodyPr/>
        <a:lstStyle/>
        <a:p>
          <a:endParaRPr lang="fr-FR" sz="2000">
            <a:solidFill>
              <a:schemeClr val="tx1">
                <a:lumMod val="50000"/>
              </a:schemeClr>
            </a:solidFill>
          </a:endParaRPr>
        </a:p>
      </dgm:t>
    </dgm:pt>
    <dgm:pt modelId="{AE2E9AAB-D9CF-451D-99D8-53AF1FDEB353}" type="sibTrans" cxnId="{41AF5EC3-5EE0-481A-8E4D-A1599DDD4971}">
      <dgm:prSet/>
      <dgm:spPr/>
      <dgm:t>
        <a:bodyPr/>
        <a:lstStyle/>
        <a:p>
          <a:endParaRPr lang="fr-FR" sz="2000">
            <a:solidFill>
              <a:schemeClr val="tx1">
                <a:lumMod val="50000"/>
              </a:schemeClr>
            </a:solidFill>
          </a:endParaRPr>
        </a:p>
      </dgm:t>
    </dgm:pt>
    <dgm:pt modelId="{3BF0C576-B06F-4293-9E4B-E1D7086CDD4F}">
      <dgm:prSet custT="1"/>
      <dgm:spPr/>
      <dgm:t>
        <a:bodyPr/>
        <a:lstStyle/>
        <a:p>
          <a:r>
            <a:rPr lang="fr-FR" sz="1000" dirty="0"/>
            <a:t>Info. sur entreprise ou établissement</a:t>
          </a:r>
        </a:p>
      </dgm:t>
    </dgm:pt>
    <dgm:pt modelId="{DD6BA2C5-43BC-4508-97BC-C61C303ACB8D}" type="parTrans" cxnId="{520223DA-33CC-4BC0-A627-C45C2D02AF7B}">
      <dgm:prSet/>
      <dgm:spPr/>
      <dgm:t>
        <a:bodyPr/>
        <a:lstStyle/>
        <a:p>
          <a:endParaRPr lang="fr-FR" sz="2000">
            <a:solidFill>
              <a:schemeClr val="tx1">
                <a:lumMod val="50000"/>
              </a:schemeClr>
            </a:solidFill>
          </a:endParaRPr>
        </a:p>
      </dgm:t>
    </dgm:pt>
    <dgm:pt modelId="{2BC24BA3-0B96-4715-8734-9E1EBE7F165C}" type="sibTrans" cxnId="{520223DA-33CC-4BC0-A627-C45C2D02AF7B}">
      <dgm:prSet/>
      <dgm:spPr/>
      <dgm:t>
        <a:bodyPr/>
        <a:lstStyle/>
        <a:p>
          <a:endParaRPr lang="fr-FR" sz="2000">
            <a:solidFill>
              <a:schemeClr val="tx1">
                <a:lumMod val="50000"/>
              </a:schemeClr>
            </a:solidFill>
          </a:endParaRPr>
        </a:p>
      </dgm:t>
    </dgm:pt>
    <dgm:pt modelId="{1B190C60-1389-4579-9612-33F2DB9527FC}">
      <dgm:prSet custT="1"/>
      <dgm:spPr/>
      <dgm:t>
        <a:bodyPr/>
        <a:lstStyle/>
        <a:p>
          <a:r>
            <a:rPr lang="fr-FR" sz="2000" b="1" dirty="0"/>
            <a:t>INSEE</a:t>
          </a:r>
          <a:endParaRPr lang="fr-FR" sz="2400" b="1" dirty="0"/>
        </a:p>
      </dgm:t>
    </dgm:pt>
    <dgm:pt modelId="{1044D166-1399-4F6A-8C21-6A7A01BE1805}" type="parTrans" cxnId="{48C962A2-979C-44F0-A6C6-619E2BA8E478}">
      <dgm:prSet/>
      <dgm:spPr/>
      <dgm:t>
        <a:bodyPr/>
        <a:lstStyle/>
        <a:p>
          <a:endParaRPr lang="fr-FR" sz="2000">
            <a:solidFill>
              <a:schemeClr val="tx1">
                <a:lumMod val="50000"/>
              </a:schemeClr>
            </a:solidFill>
          </a:endParaRPr>
        </a:p>
      </dgm:t>
    </dgm:pt>
    <dgm:pt modelId="{4ED87F4B-5D0C-4D4F-ABFF-9FE0842EBACF}" type="sibTrans" cxnId="{48C962A2-979C-44F0-A6C6-619E2BA8E478}">
      <dgm:prSet/>
      <dgm:spPr/>
      <dgm:t>
        <a:bodyPr/>
        <a:lstStyle/>
        <a:p>
          <a:endParaRPr lang="fr-FR" sz="2000">
            <a:solidFill>
              <a:schemeClr val="tx1">
                <a:lumMod val="50000"/>
              </a:schemeClr>
            </a:solidFill>
          </a:endParaRPr>
        </a:p>
      </dgm:t>
    </dgm:pt>
    <dgm:pt modelId="{A59CB5E3-BC47-4B45-985A-E418DE3AA0F2}">
      <dgm:prSet custT="1"/>
      <dgm:spPr/>
      <dgm:t>
        <a:bodyPr/>
        <a:lstStyle/>
        <a:p>
          <a:r>
            <a:rPr lang="fr-FR" sz="2000" dirty="0"/>
            <a:t> </a:t>
          </a:r>
          <a:r>
            <a:rPr lang="fr-FR" sz="2000" b="1" dirty="0"/>
            <a:t>BODACC</a:t>
          </a:r>
        </a:p>
      </dgm:t>
    </dgm:pt>
    <dgm:pt modelId="{FA88B792-D4C7-49F2-8469-C640ACF9A005}" type="parTrans" cxnId="{2D99283F-BB72-4EFE-8478-E30C4B27F975}">
      <dgm:prSet/>
      <dgm:spPr/>
      <dgm:t>
        <a:bodyPr/>
        <a:lstStyle/>
        <a:p>
          <a:endParaRPr lang="fr-FR" sz="2000"/>
        </a:p>
      </dgm:t>
    </dgm:pt>
    <dgm:pt modelId="{A0AE18FA-443B-4FE2-9D21-6CCDA4CF3FA2}" type="sibTrans" cxnId="{2D99283F-BB72-4EFE-8478-E30C4B27F975}">
      <dgm:prSet/>
      <dgm:spPr/>
      <dgm:t>
        <a:bodyPr/>
        <a:lstStyle/>
        <a:p>
          <a:endParaRPr lang="fr-FR" sz="2000"/>
        </a:p>
      </dgm:t>
    </dgm:pt>
    <dgm:pt modelId="{B64F520B-186E-421B-9023-95FFEC37A039}">
      <dgm:prSet custT="1"/>
      <dgm:spPr/>
      <dgm:t>
        <a:bodyPr/>
        <a:lstStyle/>
        <a:p>
          <a:r>
            <a:rPr lang="fr-FR" sz="1000" dirty="0"/>
            <a:t>Information entreprise</a:t>
          </a:r>
        </a:p>
      </dgm:t>
    </dgm:pt>
    <dgm:pt modelId="{46D965E1-DFF0-41BF-9927-EFCC8B3AC90E}" type="sibTrans" cxnId="{52C0F449-9197-461B-9A6E-8C4C9EE1A636}">
      <dgm:prSet/>
      <dgm:spPr/>
      <dgm:t>
        <a:bodyPr/>
        <a:lstStyle/>
        <a:p>
          <a:endParaRPr lang="fr-FR" sz="2000"/>
        </a:p>
      </dgm:t>
    </dgm:pt>
    <dgm:pt modelId="{93E56F12-AD8B-4888-A9A0-131C34EC25D8}" type="parTrans" cxnId="{52C0F449-9197-461B-9A6E-8C4C9EE1A636}">
      <dgm:prSet/>
      <dgm:spPr/>
      <dgm:t>
        <a:bodyPr/>
        <a:lstStyle/>
        <a:p>
          <a:endParaRPr lang="fr-FR" sz="2000"/>
        </a:p>
      </dgm:t>
    </dgm:pt>
    <dgm:pt modelId="{58B597FD-7570-4BFF-A8C1-1C08EA35FB64}">
      <dgm:prSet custT="1"/>
      <dgm:spPr/>
      <dgm:t>
        <a:bodyPr/>
        <a:lstStyle/>
        <a:p>
          <a:r>
            <a:rPr lang="fr-FR" sz="1000" dirty="0"/>
            <a:t>Liste des établissements</a:t>
          </a:r>
        </a:p>
      </dgm:t>
    </dgm:pt>
    <dgm:pt modelId="{58C31883-4F6B-4435-9192-EB56FC41AB16}" type="sibTrans" cxnId="{DB4E3235-5657-4E5D-A7F8-9B6A8145EE96}">
      <dgm:prSet/>
      <dgm:spPr/>
      <dgm:t>
        <a:bodyPr/>
        <a:lstStyle/>
        <a:p>
          <a:endParaRPr lang="fr-FR" sz="2000">
            <a:solidFill>
              <a:schemeClr val="tx1">
                <a:lumMod val="50000"/>
              </a:schemeClr>
            </a:solidFill>
          </a:endParaRPr>
        </a:p>
      </dgm:t>
    </dgm:pt>
    <dgm:pt modelId="{82551BD7-B12F-45A4-AEE1-35EC2221ACA1}" type="parTrans" cxnId="{DB4E3235-5657-4E5D-A7F8-9B6A8145EE96}">
      <dgm:prSet/>
      <dgm:spPr/>
      <dgm:t>
        <a:bodyPr/>
        <a:lstStyle/>
        <a:p>
          <a:endParaRPr lang="fr-FR" sz="2000">
            <a:solidFill>
              <a:schemeClr val="tx1">
                <a:lumMod val="50000"/>
              </a:schemeClr>
            </a:solidFill>
          </a:endParaRPr>
        </a:p>
      </dgm:t>
    </dgm:pt>
    <dgm:pt modelId="{08BA7AC9-8B2A-4318-A58F-FAB22A3D4B6B}">
      <dgm:prSet custT="1"/>
      <dgm:spPr/>
      <dgm:t>
        <a:bodyPr/>
        <a:lstStyle/>
        <a:p>
          <a:r>
            <a:rPr lang="fr-FR" sz="1000" dirty="0"/>
            <a:t>Information établissement.</a:t>
          </a:r>
        </a:p>
      </dgm:t>
    </dgm:pt>
    <dgm:pt modelId="{E1A2B50D-4E2F-4B8F-A49C-92E3EE6CD3CB}" type="sibTrans" cxnId="{1517540A-AF6F-4F42-ACE4-710E8D0B9F32}">
      <dgm:prSet/>
      <dgm:spPr/>
      <dgm:t>
        <a:bodyPr/>
        <a:lstStyle/>
        <a:p>
          <a:endParaRPr lang="fr-FR" sz="2000">
            <a:solidFill>
              <a:schemeClr val="tx1">
                <a:lumMod val="50000"/>
              </a:schemeClr>
            </a:solidFill>
          </a:endParaRPr>
        </a:p>
      </dgm:t>
    </dgm:pt>
    <dgm:pt modelId="{40D01500-D716-4118-BE59-733668F4D732}" type="parTrans" cxnId="{1517540A-AF6F-4F42-ACE4-710E8D0B9F32}">
      <dgm:prSet/>
      <dgm:spPr/>
      <dgm:t>
        <a:bodyPr/>
        <a:lstStyle/>
        <a:p>
          <a:endParaRPr lang="fr-FR" sz="2000">
            <a:solidFill>
              <a:schemeClr val="tx1">
                <a:lumMod val="50000"/>
              </a:schemeClr>
            </a:solidFill>
          </a:endParaRPr>
        </a:p>
      </dgm:t>
    </dgm:pt>
    <dgm:pt modelId="{74349D28-2382-4345-8B3A-4E1F8F21C53A}">
      <dgm:prSet custT="1"/>
      <dgm:spPr/>
      <dgm:t>
        <a:bodyPr/>
        <a:lstStyle/>
        <a:p>
          <a:r>
            <a:rPr lang="fr-FR" sz="1000" dirty="0"/>
            <a:t>Bulletin officiel des annonces civiles et commerciales</a:t>
          </a:r>
        </a:p>
      </dgm:t>
    </dgm:pt>
    <dgm:pt modelId="{D37723B3-3C3F-42F2-AC59-B103BFE76E5C}" type="parTrans" cxnId="{099918CB-04B3-4BC1-910B-45AD21A6E3B8}">
      <dgm:prSet/>
      <dgm:spPr/>
      <dgm:t>
        <a:bodyPr/>
        <a:lstStyle/>
        <a:p>
          <a:endParaRPr lang="fr-FR" sz="2000"/>
        </a:p>
      </dgm:t>
    </dgm:pt>
    <dgm:pt modelId="{2FFB7E36-8BD2-4642-B4A8-4F77A7D6CF11}" type="sibTrans" cxnId="{099918CB-04B3-4BC1-910B-45AD21A6E3B8}">
      <dgm:prSet/>
      <dgm:spPr/>
      <dgm:t>
        <a:bodyPr/>
        <a:lstStyle/>
        <a:p>
          <a:endParaRPr lang="fr-FR" sz="2000"/>
        </a:p>
      </dgm:t>
    </dgm:pt>
    <dgm:pt modelId="{B4D2D603-3856-4298-9177-4ACB7E0C412E}">
      <dgm:prSet custT="1"/>
      <dgm:spPr/>
      <dgm:t>
        <a:bodyPr/>
        <a:lstStyle/>
        <a:p>
          <a:r>
            <a:rPr lang="fr-FR" sz="1000" dirty="0"/>
            <a:t>Liste des dirigeants, des actionnaires et des participations</a:t>
          </a:r>
        </a:p>
      </dgm:t>
    </dgm:pt>
    <dgm:pt modelId="{6B1E378B-9342-4626-B776-C35544896B98}" type="parTrans" cxnId="{C5F98631-4421-448B-BD7D-5AB4C053640C}">
      <dgm:prSet/>
      <dgm:spPr/>
      <dgm:t>
        <a:bodyPr/>
        <a:lstStyle/>
        <a:p>
          <a:endParaRPr lang="fr-FR"/>
        </a:p>
      </dgm:t>
    </dgm:pt>
    <dgm:pt modelId="{11BBD7F8-0912-46AB-A0FF-F7A155323573}" type="sibTrans" cxnId="{C5F98631-4421-448B-BD7D-5AB4C053640C}">
      <dgm:prSet/>
      <dgm:spPr/>
      <dgm:t>
        <a:bodyPr/>
        <a:lstStyle/>
        <a:p>
          <a:endParaRPr lang="fr-FR"/>
        </a:p>
      </dgm:t>
    </dgm:pt>
    <dgm:pt modelId="{27AEB266-1498-47EA-9D5F-AE8282917DFA}">
      <dgm:prSet custT="1"/>
      <dgm:spPr/>
      <dgm:t>
        <a:bodyPr/>
        <a:lstStyle/>
        <a:p>
          <a:r>
            <a:rPr lang="fr-FR" sz="1000" dirty="0"/>
            <a:t>Informations bancaires</a:t>
          </a:r>
        </a:p>
      </dgm:t>
    </dgm:pt>
    <dgm:pt modelId="{2E8B1A10-481E-4E9D-9A6B-92D1B255F083}" type="parTrans" cxnId="{A0F3080C-1DE1-4B42-B68E-33A6C4C24C02}">
      <dgm:prSet/>
      <dgm:spPr/>
      <dgm:t>
        <a:bodyPr/>
        <a:lstStyle/>
        <a:p>
          <a:endParaRPr lang="fr-FR"/>
        </a:p>
      </dgm:t>
    </dgm:pt>
    <dgm:pt modelId="{240A01C4-5697-434B-B613-FDF445E02448}" type="sibTrans" cxnId="{A0F3080C-1DE1-4B42-B68E-33A6C4C24C02}">
      <dgm:prSet/>
      <dgm:spPr/>
      <dgm:t>
        <a:bodyPr/>
        <a:lstStyle/>
        <a:p>
          <a:endParaRPr lang="fr-FR"/>
        </a:p>
      </dgm:t>
    </dgm:pt>
    <dgm:pt modelId="{47695094-0670-45D4-840F-2A4BC80CEBC5}">
      <dgm:prSet custT="1"/>
      <dgm:spPr/>
      <dgm:t>
        <a:bodyPr/>
        <a:lstStyle/>
        <a:p>
          <a:r>
            <a:rPr lang="fr-FR" sz="1000" dirty="0"/>
            <a:t>Comportement de paiement</a:t>
          </a:r>
        </a:p>
      </dgm:t>
    </dgm:pt>
    <dgm:pt modelId="{A85131DC-57F2-42FC-98E5-236AC831F026}" type="parTrans" cxnId="{B685C67F-49D1-43F3-A188-506DFA9D6368}">
      <dgm:prSet/>
      <dgm:spPr/>
      <dgm:t>
        <a:bodyPr/>
        <a:lstStyle/>
        <a:p>
          <a:endParaRPr lang="fr-FR"/>
        </a:p>
      </dgm:t>
    </dgm:pt>
    <dgm:pt modelId="{A5F7E101-552E-45A3-A3E3-883EBF3E16C5}" type="sibTrans" cxnId="{B685C67F-49D1-43F3-A188-506DFA9D6368}">
      <dgm:prSet/>
      <dgm:spPr/>
      <dgm:t>
        <a:bodyPr/>
        <a:lstStyle/>
        <a:p>
          <a:endParaRPr lang="fr-FR"/>
        </a:p>
      </dgm:t>
    </dgm:pt>
    <dgm:pt modelId="{17BED16B-784E-489D-98A0-D99B5D177443}">
      <dgm:prSet custT="1"/>
      <dgm:spPr/>
      <dgm:t>
        <a:bodyPr/>
        <a:lstStyle/>
        <a:p>
          <a:r>
            <a:rPr lang="fr-FR" sz="1000" dirty="0"/>
            <a:t>Liste des bilans disponibles</a:t>
          </a:r>
        </a:p>
      </dgm:t>
    </dgm:pt>
    <dgm:pt modelId="{F5814945-25F1-4E01-9C27-46A067DB6DAF}" type="parTrans" cxnId="{F5D23B6D-E06C-4769-891A-1C7BA88C70B5}">
      <dgm:prSet/>
      <dgm:spPr/>
      <dgm:t>
        <a:bodyPr/>
        <a:lstStyle/>
        <a:p>
          <a:endParaRPr lang="fr-FR"/>
        </a:p>
      </dgm:t>
    </dgm:pt>
    <dgm:pt modelId="{892F6D17-A455-4B19-8A53-CDDD38C884A2}" type="sibTrans" cxnId="{F5D23B6D-E06C-4769-891A-1C7BA88C70B5}">
      <dgm:prSet/>
      <dgm:spPr/>
      <dgm:t>
        <a:bodyPr/>
        <a:lstStyle/>
        <a:p>
          <a:endParaRPr lang="fr-FR"/>
        </a:p>
      </dgm:t>
    </dgm:pt>
    <dgm:pt modelId="{7865381B-3878-44EE-8402-EE2B5C304D80}">
      <dgm:prSet custT="1"/>
      <dgm:spPr/>
      <dgm:t>
        <a:bodyPr/>
        <a:lstStyle/>
        <a:p>
          <a:r>
            <a:rPr lang="fr-FR" sz="1000" dirty="0"/>
            <a:t>Procédures collectives</a:t>
          </a:r>
        </a:p>
      </dgm:t>
    </dgm:pt>
    <dgm:pt modelId="{BFB4C364-8424-48E2-B0FF-62FCF1A8B7D6}" type="parTrans" cxnId="{4494CE17-18C9-4198-9EA8-FA9245CCE232}">
      <dgm:prSet/>
      <dgm:spPr/>
      <dgm:t>
        <a:bodyPr/>
        <a:lstStyle/>
        <a:p>
          <a:endParaRPr lang="fr-FR"/>
        </a:p>
      </dgm:t>
    </dgm:pt>
    <dgm:pt modelId="{E7E4815C-9134-4F92-8C6F-E1A30A7DA609}" type="sibTrans" cxnId="{4494CE17-18C9-4198-9EA8-FA9245CCE232}">
      <dgm:prSet/>
      <dgm:spPr/>
      <dgm:t>
        <a:bodyPr/>
        <a:lstStyle/>
        <a:p>
          <a:endParaRPr lang="fr-FR"/>
        </a:p>
      </dgm:t>
    </dgm:pt>
    <dgm:pt modelId="{DC1D3985-E6C6-4E11-A140-E0B7054C6339}">
      <dgm:prSet custT="1"/>
      <dgm:spPr/>
      <dgm:t>
        <a:bodyPr/>
        <a:lstStyle/>
        <a:p>
          <a:r>
            <a:rPr lang="fr-FR" sz="1000" dirty="0"/>
            <a:t>Inscription et privilèges</a:t>
          </a:r>
        </a:p>
      </dgm:t>
    </dgm:pt>
    <dgm:pt modelId="{63E644D0-AB05-47B3-B72F-D828549579A8}" type="parTrans" cxnId="{43016247-4F06-4632-9989-6EBC7C0994A8}">
      <dgm:prSet/>
      <dgm:spPr/>
      <dgm:t>
        <a:bodyPr/>
        <a:lstStyle/>
        <a:p>
          <a:endParaRPr lang="fr-FR"/>
        </a:p>
      </dgm:t>
    </dgm:pt>
    <dgm:pt modelId="{161135C6-C6C1-41F6-9C49-82C480F005D6}" type="sibTrans" cxnId="{43016247-4F06-4632-9989-6EBC7C0994A8}">
      <dgm:prSet/>
      <dgm:spPr/>
      <dgm:t>
        <a:bodyPr/>
        <a:lstStyle/>
        <a:p>
          <a:endParaRPr lang="fr-FR"/>
        </a:p>
      </dgm:t>
    </dgm:pt>
    <dgm:pt modelId="{D5187D59-0BC5-4EAB-B79A-37A1C1915170}">
      <dgm:prSet custT="1"/>
      <dgm:spPr/>
      <dgm:t>
        <a:bodyPr/>
        <a:lstStyle/>
        <a:p>
          <a:r>
            <a:rPr lang="fr-FR" sz="1000" dirty="0"/>
            <a:t>Score et encours</a:t>
          </a:r>
        </a:p>
      </dgm:t>
    </dgm:pt>
    <dgm:pt modelId="{39627FB0-37FF-494E-BF30-EF8F2F66D4DB}" type="parTrans" cxnId="{6F533898-B2A4-46B4-997E-B25E02496318}">
      <dgm:prSet/>
      <dgm:spPr/>
      <dgm:t>
        <a:bodyPr/>
        <a:lstStyle/>
        <a:p>
          <a:endParaRPr lang="fr-FR"/>
        </a:p>
      </dgm:t>
    </dgm:pt>
    <dgm:pt modelId="{4C381238-F621-4EE4-B5FE-6FB754E7C22A}" type="sibTrans" cxnId="{6F533898-B2A4-46B4-997E-B25E02496318}">
      <dgm:prSet/>
      <dgm:spPr/>
      <dgm:t>
        <a:bodyPr/>
        <a:lstStyle/>
        <a:p>
          <a:endParaRPr lang="fr-FR"/>
        </a:p>
      </dgm:t>
    </dgm:pt>
    <dgm:pt modelId="{9C01EB6A-ADE5-45FD-8D9A-997CFDFCCF0D}" type="pres">
      <dgm:prSet presAssocID="{73B7DC3D-E8C3-48C5-97BC-7CB7AF7395CB}" presName="layout" presStyleCnt="0">
        <dgm:presLayoutVars>
          <dgm:chMax/>
          <dgm:chPref/>
          <dgm:dir/>
          <dgm:resizeHandles/>
        </dgm:presLayoutVars>
      </dgm:prSet>
      <dgm:spPr/>
    </dgm:pt>
    <dgm:pt modelId="{8A2D92D9-6224-46CE-9AB1-D696A45AAB87}" type="pres">
      <dgm:prSet presAssocID="{10F82778-CE1D-40D8-BF7E-C31E345DDBFA}" presName="root" presStyleCnt="0">
        <dgm:presLayoutVars>
          <dgm:chMax/>
          <dgm:chPref/>
        </dgm:presLayoutVars>
      </dgm:prSet>
      <dgm:spPr/>
    </dgm:pt>
    <dgm:pt modelId="{81C684A3-64E1-41A0-9113-A8DA16BC2814}" type="pres">
      <dgm:prSet presAssocID="{10F82778-CE1D-40D8-BF7E-C31E345DDBFA}" presName="rootComposite" presStyleCnt="0">
        <dgm:presLayoutVars/>
      </dgm:prSet>
      <dgm:spPr/>
    </dgm:pt>
    <dgm:pt modelId="{8145C480-3D7C-4015-8C16-8512FFC099A7}" type="pres">
      <dgm:prSet presAssocID="{10F82778-CE1D-40D8-BF7E-C31E345DDBFA}" presName="ParentAccent" presStyleLbl="alignNode1" presStyleIdx="0" presStyleCnt="3" custScaleX="134950" custScaleY="89729"/>
      <dgm:spPr>
        <a:solidFill>
          <a:schemeClr val="bg1">
            <a:lumMod val="65000"/>
          </a:schemeClr>
        </a:solidFill>
        <a:ln>
          <a:noFill/>
        </a:ln>
      </dgm:spPr>
    </dgm:pt>
    <dgm:pt modelId="{ED111557-9265-4932-8A17-E61C41516050}" type="pres">
      <dgm:prSet presAssocID="{10F82778-CE1D-40D8-BF7E-C31E345DDBFA}" presName="ParentSmallAccent" presStyleLbl="fgAcc1" presStyleIdx="0" presStyleCnt="3" custLinFactX="-67911" custLinFactNeighborX="-100000" custLinFactNeighborY="6997"/>
      <dgm:spPr/>
    </dgm:pt>
    <dgm:pt modelId="{926D1284-E751-44C1-814C-9B687D7CC618}" type="pres">
      <dgm:prSet presAssocID="{10F82778-CE1D-40D8-BF7E-C31E345DDBFA}" presName="Parent" presStyleLbl="revTx" presStyleIdx="0" presStyleCnt="15">
        <dgm:presLayoutVars>
          <dgm:chMax/>
          <dgm:chPref val="4"/>
          <dgm:bulletEnabled val="1"/>
        </dgm:presLayoutVars>
      </dgm:prSet>
      <dgm:spPr/>
    </dgm:pt>
    <dgm:pt modelId="{74977F25-EF29-4FE7-ADEB-7CAB20AED362}" type="pres">
      <dgm:prSet presAssocID="{10F82778-CE1D-40D8-BF7E-C31E345DDBFA}" presName="childShape" presStyleCnt="0">
        <dgm:presLayoutVars>
          <dgm:chMax val="0"/>
          <dgm:chPref val="0"/>
        </dgm:presLayoutVars>
      </dgm:prSet>
      <dgm:spPr/>
    </dgm:pt>
    <dgm:pt modelId="{3298A641-67FA-45F3-A307-30AC190F4E18}" type="pres">
      <dgm:prSet presAssocID="{3BF0C576-B06F-4293-9E4B-E1D7086CDD4F}" presName="childComposite" presStyleCnt="0">
        <dgm:presLayoutVars>
          <dgm:chMax val="0"/>
          <dgm:chPref val="0"/>
        </dgm:presLayoutVars>
      </dgm:prSet>
      <dgm:spPr/>
    </dgm:pt>
    <dgm:pt modelId="{B2E998FA-EF99-4033-AA2E-650F55D747B7}" type="pres">
      <dgm:prSet presAssocID="{3BF0C576-B06F-4293-9E4B-E1D7086CDD4F}" presName="ChildAccent" presStyleLbl="solidFgAcc1" presStyleIdx="0" presStyleCnt="12" custLinFactX="-114840" custLinFactNeighborX="-200000" custLinFactNeighborY="-6996"/>
      <dgm:spPr/>
    </dgm:pt>
    <dgm:pt modelId="{35F5A20E-9BE2-4189-B68B-E7612A890FE0}" type="pres">
      <dgm:prSet presAssocID="{3BF0C576-B06F-4293-9E4B-E1D7086CDD4F}" presName="Child" presStyleLbl="revTx" presStyleIdx="1" presStyleCnt="15" custScaleX="163439" custLinFactNeighborX="12711" custLinFactNeighborY="-217">
        <dgm:presLayoutVars>
          <dgm:chMax val="0"/>
          <dgm:chPref val="0"/>
          <dgm:bulletEnabled val="1"/>
        </dgm:presLayoutVars>
      </dgm:prSet>
      <dgm:spPr/>
    </dgm:pt>
    <dgm:pt modelId="{19FF31C0-5FF2-428E-A42C-91550A5FA6E7}" type="pres">
      <dgm:prSet presAssocID="{B4D2D603-3856-4298-9177-4ACB7E0C412E}" presName="childComposite" presStyleCnt="0">
        <dgm:presLayoutVars>
          <dgm:chMax val="0"/>
          <dgm:chPref val="0"/>
        </dgm:presLayoutVars>
      </dgm:prSet>
      <dgm:spPr/>
    </dgm:pt>
    <dgm:pt modelId="{13701FED-3888-4E5E-85EB-21F2A27CDC0D}" type="pres">
      <dgm:prSet presAssocID="{B4D2D603-3856-4298-9177-4ACB7E0C412E}" presName="ChildAccent" presStyleLbl="solidFgAcc1" presStyleIdx="1" presStyleCnt="12" custLinFactX="-128833" custLinFactNeighborX="-200000" custLinFactNeighborY="1349"/>
      <dgm:spPr/>
    </dgm:pt>
    <dgm:pt modelId="{381EB6DA-0241-4667-A3AF-09F00AD8F696}" type="pres">
      <dgm:prSet presAssocID="{B4D2D603-3856-4298-9177-4ACB7E0C412E}" presName="Child" presStyleLbl="revTx" presStyleIdx="2" presStyleCnt="15" custScaleX="163439" custLinFactNeighborX="12711" custLinFactNeighborY="1">
        <dgm:presLayoutVars>
          <dgm:chMax val="0"/>
          <dgm:chPref val="0"/>
          <dgm:bulletEnabled val="1"/>
        </dgm:presLayoutVars>
      </dgm:prSet>
      <dgm:spPr/>
    </dgm:pt>
    <dgm:pt modelId="{634F7564-F06E-4E0F-8FA5-B43696C2A5A9}" type="pres">
      <dgm:prSet presAssocID="{27AEB266-1498-47EA-9D5F-AE8282917DFA}" presName="childComposite" presStyleCnt="0">
        <dgm:presLayoutVars>
          <dgm:chMax val="0"/>
          <dgm:chPref val="0"/>
        </dgm:presLayoutVars>
      </dgm:prSet>
      <dgm:spPr/>
    </dgm:pt>
    <dgm:pt modelId="{6F589B21-7795-4B61-A4FE-1A655AA6E32F}" type="pres">
      <dgm:prSet presAssocID="{27AEB266-1498-47EA-9D5F-AE8282917DFA}" presName="ChildAccent" presStyleLbl="solidFgAcc1" presStyleIdx="2" presStyleCnt="12" custLinFactX="-128833" custLinFactNeighborX="-200000" custLinFactNeighborY="13993"/>
      <dgm:spPr/>
    </dgm:pt>
    <dgm:pt modelId="{78E620CB-D9D4-4F58-B5CC-32222AB0278E}" type="pres">
      <dgm:prSet presAssocID="{27AEB266-1498-47EA-9D5F-AE8282917DFA}" presName="Child" presStyleLbl="revTx" presStyleIdx="3" presStyleCnt="15" custScaleX="163439" custLinFactNeighborX="12711" custLinFactNeighborY="1">
        <dgm:presLayoutVars>
          <dgm:chMax val="0"/>
          <dgm:chPref val="0"/>
          <dgm:bulletEnabled val="1"/>
        </dgm:presLayoutVars>
      </dgm:prSet>
      <dgm:spPr/>
    </dgm:pt>
    <dgm:pt modelId="{4F153354-FB09-4FD7-8C00-BD3636EA47C5}" type="pres">
      <dgm:prSet presAssocID="{47695094-0670-45D4-840F-2A4BC80CEBC5}" presName="childComposite" presStyleCnt="0">
        <dgm:presLayoutVars>
          <dgm:chMax val="0"/>
          <dgm:chPref val="0"/>
        </dgm:presLayoutVars>
      </dgm:prSet>
      <dgm:spPr/>
    </dgm:pt>
    <dgm:pt modelId="{E93DAD3B-F91B-4DF4-933E-5149D220E522}" type="pres">
      <dgm:prSet presAssocID="{47695094-0670-45D4-840F-2A4BC80CEBC5}" presName="ChildAccent" presStyleLbl="solidFgAcc1" presStyleIdx="3" presStyleCnt="12" custLinFactX="-128833" custLinFactNeighborX="-200000" custLinFactNeighborY="-6997"/>
      <dgm:spPr/>
    </dgm:pt>
    <dgm:pt modelId="{449AD92B-2350-46DD-9551-7B228D3C02F9}" type="pres">
      <dgm:prSet presAssocID="{47695094-0670-45D4-840F-2A4BC80CEBC5}" presName="Child" presStyleLbl="revTx" presStyleIdx="4" presStyleCnt="15" custScaleX="163439" custLinFactNeighborX="12711" custLinFactNeighborY="1">
        <dgm:presLayoutVars>
          <dgm:chMax val="0"/>
          <dgm:chPref val="0"/>
          <dgm:bulletEnabled val="1"/>
        </dgm:presLayoutVars>
      </dgm:prSet>
      <dgm:spPr/>
    </dgm:pt>
    <dgm:pt modelId="{3836680F-FD11-484C-B49E-01A8AEBE1E6E}" type="pres">
      <dgm:prSet presAssocID="{17BED16B-784E-489D-98A0-D99B5D177443}" presName="childComposite" presStyleCnt="0">
        <dgm:presLayoutVars>
          <dgm:chMax val="0"/>
          <dgm:chPref val="0"/>
        </dgm:presLayoutVars>
      </dgm:prSet>
      <dgm:spPr/>
    </dgm:pt>
    <dgm:pt modelId="{761115B9-71FB-42F6-AEAA-05C00C645C39}" type="pres">
      <dgm:prSet presAssocID="{17BED16B-784E-489D-98A0-D99B5D177443}" presName="ChildAccent" presStyleLbl="solidFgAcc1" presStyleIdx="4" presStyleCnt="12" custLinFactX="-121835" custLinFactNeighborX="-200000" custLinFactNeighborY="6996"/>
      <dgm:spPr/>
    </dgm:pt>
    <dgm:pt modelId="{546CCFF1-2FCA-4174-A409-89FAD54ED3DD}" type="pres">
      <dgm:prSet presAssocID="{17BED16B-784E-489D-98A0-D99B5D177443}" presName="Child" presStyleLbl="revTx" presStyleIdx="5" presStyleCnt="15" custScaleX="163439" custLinFactNeighborX="12711" custLinFactNeighborY="1">
        <dgm:presLayoutVars>
          <dgm:chMax val="0"/>
          <dgm:chPref val="0"/>
          <dgm:bulletEnabled val="1"/>
        </dgm:presLayoutVars>
      </dgm:prSet>
      <dgm:spPr/>
    </dgm:pt>
    <dgm:pt modelId="{3EF878E5-377B-4647-918D-3E8BA0C22EA0}" type="pres">
      <dgm:prSet presAssocID="{7865381B-3878-44EE-8402-EE2B5C304D80}" presName="childComposite" presStyleCnt="0">
        <dgm:presLayoutVars>
          <dgm:chMax val="0"/>
          <dgm:chPref val="0"/>
        </dgm:presLayoutVars>
      </dgm:prSet>
      <dgm:spPr/>
    </dgm:pt>
    <dgm:pt modelId="{32CCBED6-90DF-467F-83B5-7068775F0359}" type="pres">
      <dgm:prSet presAssocID="{7865381B-3878-44EE-8402-EE2B5C304D80}" presName="ChildAccent" presStyleLbl="solidFgAcc1" presStyleIdx="5" presStyleCnt="12" custLinFactX="-149822" custLinFactNeighborX="-200000" custLinFactNeighborY="0"/>
      <dgm:spPr/>
    </dgm:pt>
    <dgm:pt modelId="{7BC7F985-30C1-46AF-96BC-3FD4E7F677F3}" type="pres">
      <dgm:prSet presAssocID="{7865381B-3878-44EE-8402-EE2B5C304D80}" presName="Child" presStyleLbl="revTx" presStyleIdx="6" presStyleCnt="15" custScaleX="163439" custLinFactNeighborX="12711" custLinFactNeighborY="1">
        <dgm:presLayoutVars>
          <dgm:chMax val="0"/>
          <dgm:chPref val="0"/>
          <dgm:bulletEnabled val="1"/>
        </dgm:presLayoutVars>
      </dgm:prSet>
      <dgm:spPr/>
    </dgm:pt>
    <dgm:pt modelId="{09A14F1C-ADA5-4373-A74D-3DAE293080EF}" type="pres">
      <dgm:prSet presAssocID="{DC1D3985-E6C6-4E11-A140-E0B7054C6339}" presName="childComposite" presStyleCnt="0">
        <dgm:presLayoutVars>
          <dgm:chMax val="0"/>
          <dgm:chPref val="0"/>
        </dgm:presLayoutVars>
      </dgm:prSet>
      <dgm:spPr/>
    </dgm:pt>
    <dgm:pt modelId="{027D2AC5-56B0-45DA-B351-1AE045371588}" type="pres">
      <dgm:prSet presAssocID="{DC1D3985-E6C6-4E11-A140-E0B7054C6339}" presName="ChildAccent" presStyleLbl="solidFgAcc1" presStyleIdx="6" presStyleCnt="12" custLinFactX="-149822" custLinFactNeighborX="-200000" custLinFactNeighborY="0"/>
      <dgm:spPr/>
    </dgm:pt>
    <dgm:pt modelId="{ED4435AE-A19F-47D9-981A-45302D477544}" type="pres">
      <dgm:prSet presAssocID="{DC1D3985-E6C6-4E11-A140-E0B7054C6339}" presName="Child" presStyleLbl="revTx" presStyleIdx="7" presStyleCnt="15" custScaleX="163439" custLinFactNeighborX="12711" custLinFactNeighborY="1">
        <dgm:presLayoutVars>
          <dgm:chMax val="0"/>
          <dgm:chPref val="0"/>
          <dgm:bulletEnabled val="1"/>
        </dgm:presLayoutVars>
      </dgm:prSet>
      <dgm:spPr/>
    </dgm:pt>
    <dgm:pt modelId="{69623433-5C84-4699-ACF3-91C12A14398A}" type="pres">
      <dgm:prSet presAssocID="{D5187D59-0BC5-4EAB-B79A-37A1C1915170}" presName="childComposite" presStyleCnt="0">
        <dgm:presLayoutVars>
          <dgm:chMax val="0"/>
          <dgm:chPref val="0"/>
        </dgm:presLayoutVars>
      </dgm:prSet>
      <dgm:spPr/>
    </dgm:pt>
    <dgm:pt modelId="{0335E768-7178-41DA-AD31-D50A565E3D75}" type="pres">
      <dgm:prSet presAssocID="{D5187D59-0BC5-4EAB-B79A-37A1C1915170}" presName="ChildAccent" presStyleLbl="solidFgAcc1" presStyleIdx="7" presStyleCnt="12" custLinFactX="-149822" custLinFactNeighborX="-200000" custLinFactNeighborY="0"/>
      <dgm:spPr/>
    </dgm:pt>
    <dgm:pt modelId="{8437D03B-2B85-4693-B344-870AD19C9AA6}" type="pres">
      <dgm:prSet presAssocID="{D5187D59-0BC5-4EAB-B79A-37A1C1915170}" presName="Child" presStyleLbl="revTx" presStyleIdx="8" presStyleCnt="15" custScaleX="163439" custLinFactNeighborX="12711" custLinFactNeighborY="-7683">
        <dgm:presLayoutVars>
          <dgm:chMax val="0"/>
          <dgm:chPref val="0"/>
          <dgm:bulletEnabled val="1"/>
        </dgm:presLayoutVars>
      </dgm:prSet>
      <dgm:spPr/>
    </dgm:pt>
    <dgm:pt modelId="{5F2B26B5-153C-4D01-B868-4B8BE87807D9}" type="pres">
      <dgm:prSet presAssocID="{1B190C60-1389-4579-9612-33F2DB9527FC}" presName="root" presStyleCnt="0">
        <dgm:presLayoutVars>
          <dgm:chMax/>
          <dgm:chPref/>
        </dgm:presLayoutVars>
      </dgm:prSet>
      <dgm:spPr/>
    </dgm:pt>
    <dgm:pt modelId="{36422379-8F5B-4DD4-8353-DDAC12941F18}" type="pres">
      <dgm:prSet presAssocID="{1B190C60-1389-4579-9612-33F2DB9527FC}" presName="rootComposite" presStyleCnt="0">
        <dgm:presLayoutVars/>
      </dgm:prSet>
      <dgm:spPr/>
    </dgm:pt>
    <dgm:pt modelId="{55AE063B-56FD-4F2B-B9E9-F81289F371E0}" type="pres">
      <dgm:prSet presAssocID="{1B190C60-1389-4579-9612-33F2DB9527FC}" presName="ParentAccent" presStyleLbl="alignNode1" presStyleIdx="1" presStyleCnt="3"/>
      <dgm:spPr>
        <a:solidFill>
          <a:schemeClr val="accent4">
            <a:lumMod val="40000"/>
            <a:lumOff val="60000"/>
          </a:schemeClr>
        </a:solidFill>
        <a:ln>
          <a:noFill/>
        </a:ln>
      </dgm:spPr>
    </dgm:pt>
    <dgm:pt modelId="{4821BD46-3DB0-44C2-9FF1-34693C50463E}" type="pres">
      <dgm:prSet presAssocID="{1B190C60-1389-4579-9612-33F2DB9527FC}" presName="ParentSmallAccent" presStyleLbl="fgAcc1" presStyleIdx="1" presStyleCnt="3" custLinFactNeighborX="78152" custLinFactNeighborY="20989"/>
      <dgm:spPr/>
    </dgm:pt>
    <dgm:pt modelId="{6E0BB0F8-1A9E-4532-B507-BFC40CE561F0}" type="pres">
      <dgm:prSet presAssocID="{1B190C60-1389-4579-9612-33F2DB9527FC}" presName="Parent" presStyleLbl="revTx" presStyleIdx="9" presStyleCnt="15">
        <dgm:presLayoutVars>
          <dgm:chMax/>
          <dgm:chPref val="4"/>
          <dgm:bulletEnabled val="1"/>
        </dgm:presLayoutVars>
      </dgm:prSet>
      <dgm:spPr/>
    </dgm:pt>
    <dgm:pt modelId="{296791CA-834E-496F-AE67-6F0274684E82}" type="pres">
      <dgm:prSet presAssocID="{1B190C60-1389-4579-9612-33F2DB9527FC}" presName="childShape" presStyleCnt="0">
        <dgm:presLayoutVars>
          <dgm:chMax val="0"/>
          <dgm:chPref val="0"/>
        </dgm:presLayoutVars>
      </dgm:prSet>
      <dgm:spPr/>
    </dgm:pt>
    <dgm:pt modelId="{B156AA81-94A1-4BD1-9E41-5F8C9BA81013}" type="pres">
      <dgm:prSet presAssocID="{B64F520B-186E-421B-9023-95FFEC37A039}" presName="childComposite" presStyleCnt="0">
        <dgm:presLayoutVars>
          <dgm:chMax val="0"/>
          <dgm:chPref val="0"/>
        </dgm:presLayoutVars>
      </dgm:prSet>
      <dgm:spPr/>
    </dgm:pt>
    <dgm:pt modelId="{F5F30D1D-DAF8-451E-B6B4-65CEE7C91D31}" type="pres">
      <dgm:prSet presAssocID="{B64F520B-186E-421B-9023-95FFEC37A039}" presName="ChildAccent" presStyleLbl="solidFgAcc1" presStyleIdx="8" presStyleCnt="12"/>
      <dgm:spPr/>
    </dgm:pt>
    <dgm:pt modelId="{4589E99A-BC6E-4856-9EF2-8F70B513C0EE}" type="pres">
      <dgm:prSet presAssocID="{B64F520B-186E-421B-9023-95FFEC37A039}" presName="Child" presStyleLbl="revTx" presStyleIdx="10" presStyleCnt="15">
        <dgm:presLayoutVars>
          <dgm:chMax val="0"/>
          <dgm:chPref val="0"/>
          <dgm:bulletEnabled val="1"/>
        </dgm:presLayoutVars>
      </dgm:prSet>
      <dgm:spPr/>
    </dgm:pt>
    <dgm:pt modelId="{1C70B3A2-A9F5-457E-ADDF-71754C2C8F54}" type="pres">
      <dgm:prSet presAssocID="{58B597FD-7570-4BFF-A8C1-1C08EA35FB64}" presName="childComposite" presStyleCnt="0">
        <dgm:presLayoutVars>
          <dgm:chMax val="0"/>
          <dgm:chPref val="0"/>
        </dgm:presLayoutVars>
      </dgm:prSet>
      <dgm:spPr/>
    </dgm:pt>
    <dgm:pt modelId="{49165720-4623-4D8B-AEB7-30B052ED51B9}" type="pres">
      <dgm:prSet presAssocID="{58B597FD-7570-4BFF-A8C1-1C08EA35FB64}" presName="ChildAccent" presStyleLbl="solidFgAcc1" presStyleIdx="9" presStyleCnt="12"/>
      <dgm:spPr/>
    </dgm:pt>
    <dgm:pt modelId="{F72C2001-FC77-4173-807A-C7D1345D1A7F}" type="pres">
      <dgm:prSet presAssocID="{58B597FD-7570-4BFF-A8C1-1C08EA35FB64}" presName="Child" presStyleLbl="revTx" presStyleIdx="11" presStyleCnt="15">
        <dgm:presLayoutVars>
          <dgm:chMax val="0"/>
          <dgm:chPref val="0"/>
          <dgm:bulletEnabled val="1"/>
        </dgm:presLayoutVars>
      </dgm:prSet>
      <dgm:spPr/>
    </dgm:pt>
    <dgm:pt modelId="{5F063D77-04F4-4854-855F-E77EB05D9958}" type="pres">
      <dgm:prSet presAssocID="{08BA7AC9-8B2A-4318-A58F-FAB22A3D4B6B}" presName="childComposite" presStyleCnt="0">
        <dgm:presLayoutVars>
          <dgm:chMax val="0"/>
          <dgm:chPref val="0"/>
        </dgm:presLayoutVars>
      </dgm:prSet>
      <dgm:spPr/>
    </dgm:pt>
    <dgm:pt modelId="{F44151A5-6777-4CDD-8140-2B4D92E88702}" type="pres">
      <dgm:prSet presAssocID="{08BA7AC9-8B2A-4318-A58F-FAB22A3D4B6B}" presName="ChildAccent" presStyleLbl="solidFgAcc1" presStyleIdx="10" presStyleCnt="12"/>
      <dgm:spPr/>
    </dgm:pt>
    <dgm:pt modelId="{F831D67D-66B9-4D14-B6E3-9C1F1E7A48A8}" type="pres">
      <dgm:prSet presAssocID="{08BA7AC9-8B2A-4318-A58F-FAB22A3D4B6B}" presName="Child" presStyleLbl="revTx" presStyleIdx="12" presStyleCnt="15">
        <dgm:presLayoutVars>
          <dgm:chMax val="0"/>
          <dgm:chPref val="0"/>
          <dgm:bulletEnabled val="1"/>
        </dgm:presLayoutVars>
      </dgm:prSet>
      <dgm:spPr/>
    </dgm:pt>
    <dgm:pt modelId="{56E17D8C-A836-45D3-A53C-824F00E5DDE6}" type="pres">
      <dgm:prSet presAssocID="{A59CB5E3-BC47-4B45-985A-E418DE3AA0F2}" presName="root" presStyleCnt="0">
        <dgm:presLayoutVars>
          <dgm:chMax/>
          <dgm:chPref/>
        </dgm:presLayoutVars>
      </dgm:prSet>
      <dgm:spPr/>
    </dgm:pt>
    <dgm:pt modelId="{6C5023DD-EF24-4175-A9AB-CE205B5AC9D1}" type="pres">
      <dgm:prSet presAssocID="{A59CB5E3-BC47-4B45-985A-E418DE3AA0F2}" presName="rootComposite" presStyleCnt="0">
        <dgm:presLayoutVars/>
      </dgm:prSet>
      <dgm:spPr/>
    </dgm:pt>
    <dgm:pt modelId="{0B681A08-17B6-46A5-9BD7-1EB0CE78080C}" type="pres">
      <dgm:prSet presAssocID="{A59CB5E3-BC47-4B45-985A-E418DE3AA0F2}" presName="ParentAccent" presStyleLbl="alignNode1" presStyleIdx="2" presStyleCnt="3"/>
      <dgm:spPr>
        <a:solidFill>
          <a:schemeClr val="accent5">
            <a:lumMod val="60000"/>
            <a:lumOff val="40000"/>
          </a:schemeClr>
        </a:solidFill>
        <a:ln>
          <a:noFill/>
        </a:ln>
      </dgm:spPr>
    </dgm:pt>
    <dgm:pt modelId="{4EE6B194-FAFB-4B8E-942B-C82140EE8C2D}" type="pres">
      <dgm:prSet presAssocID="{A59CB5E3-BC47-4B45-985A-E418DE3AA0F2}" presName="ParentSmallAccent" presStyleLbl="fgAcc1" presStyleIdx="2" presStyleCnt="3" custLinFactNeighborX="34981" custLinFactNeighborY="13993"/>
      <dgm:spPr/>
    </dgm:pt>
    <dgm:pt modelId="{1225B3B8-446D-49D8-9664-C595B0677FE3}" type="pres">
      <dgm:prSet presAssocID="{A59CB5E3-BC47-4B45-985A-E418DE3AA0F2}" presName="Parent" presStyleLbl="revTx" presStyleIdx="13" presStyleCnt="15" custScaleX="88838" custLinFactNeighborX="-6373" custLinFactNeighborY="1969">
        <dgm:presLayoutVars>
          <dgm:chMax/>
          <dgm:chPref val="4"/>
          <dgm:bulletEnabled val="1"/>
        </dgm:presLayoutVars>
      </dgm:prSet>
      <dgm:spPr/>
    </dgm:pt>
    <dgm:pt modelId="{05D7B120-EA15-4BCA-98DD-B93826A7A69F}" type="pres">
      <dgm:prSet presAssocID="{A59CB5E3-BC47-4B45-985A-E418DE3AA0F2}" presName="childShape" presStyleCnt="0">
        <dgm:presLayoutVars>
          <dgm:chMax val="0"/>
          <dgm:chPref val="0"/>
        </dgm:presLayoutVars>
      </dgm:prSet>
      <dgm:spPr/>
    </dgm:pt>
    <dgm:pt modelId="{64BE7A0F-AD9D-4B07-9FCB-920F794621DF}" type="pres">
      <dgm:prSet presAssocID="{74349D28-2382-4345-8B3A-4E1F8F21C53A}" presName="childComposite" presStyleCnt="0">
        <dgm:presLayoutVars>
          <dgm:chMax val="0"/>
          <dgm:chPref val="0"/>
        </dgm:presLayoutVars>
      </dgm:prSet>
      <dgm:spPr/>
    </dgm:pt>
    <dgm:pt modelId="{519992B1-C2A2-4E50-88EA-FBE88A35056B}" type="pres">
      <dgm:prSet presAssocID="{74349D28-2382-4345-8B3A-4E1F8F21C53A}" presName="ChildAccent" presStyleLbl="solidFgAcc1" presStyleIdx="11" presStyleCnt="12"/>
      <dgm:spPr/>
    </dgm:pt>
    <dgm:pt modelId="{5D96A2CC-0D39-4550-BF24-C538109D8A75}" type="pres">
      <dgm:prSet presAssocID="{74349D28-2382-4345-8B3A-4E1F8F21C53A}" presName="Child" presStyleLbl="revTx" presStyleIdx="14" presStyleCnt="15">
        <dgm:presLayoutVars>
          <dgm:chMax val="0"/>
          <dgm:chPref val="0"/>
          <dgm:bulletEnabled val="1"/>
        </dgm:presLayoutVars>
      </dgm:prSet>
      <dgm:spPr/>
    </dgm:pt>
  </dgm:ptLst>
  <dgm:cxnLst>
    <dgm:cxn modelId="{B9FB4D04-9BEF-4734-BE35-1D73231ACE5E}" type="presOf" srcId="{B4D2D603-3856-4298-9177-4ACB7E0C412E}" destId="{381EB6DA-0241-4667-A3AF-09F00AD8F696}" srcOrd="0" destOrd="0" presId="urn:microsoft.com/office/officeart/2008/layout/SquareAccentList"/>
    <dgm:cxn modelId="{1517540A-AF6F-4F42-ACE4-710E8D0B9F32}" srcId="{1B190C60-1389-4579-9612-33F2DB9527FC}" destId="{08BA7AC9-8B2A-4318-A58F-FAB22A3D4B6B}" srcOrd="2" destOrd="0" parTransId="{40D01500-D716-4118-BE59-733668F4D732}" sibTransId="{E1A2B50D-4E2F-4B8F-A49C-92E3EE6CD3CB}"/>
    <dgm:cxn modelId="{A0F3080C-1DE1-4B42-B68E-33A6C4C24C02}" srcId="{10F82778-CE1D-40D8-BF7E-C31E345DDBFA}" destId="{27AEB266-1498-47EA-9D5F-AE8282917DFA}" srcOrd="2" destOrd="0" parTransId="{2E8B1A10-481E-4E9D-9A6B-92D1B255F083}" sibTransId="{240A01C4-5697-434B-B613-FDF445E02448}"/>
    <dgm:cxn modelId="{4494CE17-18C9-4198-9EA8-FA9245CCE232}" srcId="{10F82778-CE1D-40D8-BF7E-C31E345DDBFA}" destId="{7865381B-3878-44EE-8402-EE2B5C304D80}" srcOrd="5" destOrd="0" parTransId="{BFB4C364-8424-48E2-B0FF-62FCF1A8B7D6}" sibTransId="{E7E4815C-9134-4F92-8C6F-E1A30A7DA609}"/>
    <dgm:cxn modelId="{11CE9324-2F07-42E4-99E5-873497E15FB0}" type="presOf" srcId="{D5187D59-0BC5-4EAB-B79A-37A1C1915170}" destId="{8437D03B-2B85-4693-B344-870AD19C9AA6}" srcOrd="0" destOrd="0" presId="urn:microsoft.com/office/officeart/2008/layout/SquareAccentList"/>
    <dgm:cxn modelId="{C5F98631-4421-448B-BD7D-5AB4C053640C}" srcId="{10F82778-CE1D-40D8-BF7E-C31E345DDBFA}" destId="{B4D2D603-3856-4298-9177-4ACB7E0C412E}" srcOrd="1" destOrd="0" parTransId="{6B1E378B-9342-4626-B776-C35544896B98}" sibTransId="{11BBD7F8-0912-46AB-A0FF-F7A155323573}"/>
    <dgm:cxn modelId="{A8F59E34-B6AA-43BD-968B-3C55C8380203}" type="presOf" srcId="{47695094-0670-45D4-840F-2A4BC80CEBC5}" destId="{449AD92B-2350-46DD-9551-7B228D3C02F9}" srcOrd="0" destOrd="0" presId="urn:microsoft.com/office/officeart/2008/layout/SquareAccentList"/>
    <dgm:cxn modelId="{DB4E3235-5657-4E5D-A7F8-9B6A8145EE96}" srcId="{1B190C60-1389-4579-9612-33F2DB9527FC}" destId="{58B597FD-7570-4BFF-A8C1-1C08EA35FB64}" srcOrd="1" destOrd="0" parTransId="{82551BD7-B12F-45A4-AEE1-35EC2221ACA1}" sibTransId="{58C31883-4F6B-4435-9192-EB56FC41AB16}"/>
    <dgm:cxn modelId="{2D99283F-BB72-4EFE-8478-E30C4B27F975}" srcId="{73B7DC3D-E8C3-48C5-97BC-7CB7AF7395CB}" destId="{A59CB5E3-BC47-4B45-985A-E418DE3AA0F2}" srcOrd="2" destOrd="0" parTransId="{FA88B792-D4C7-49F2-8469-C640ACF9A005}" sibTransId="{A0AE18FA-443B-4FE2-9D21-6CCDA4CF3FA2}"/>
    <dgm:cxn modelId="{43016247-4F06-4632-9989-6EBC7C0994A8}" srcId="{10F82778-CE1D-40D8-BF7E-C31E345DDBFA}" destId="{DC1D3985-E6C6-4E11-A140-E0B7054C6339}" srcOrd="6" destOrd="0" parTransId="{63E644D0-AB05-47B3-B72F-D828549579A8}" sibTransId="{161135C6-C6C1-41F6-9C49-82C480F005D6}"/>
    <dgm:cxn modelId="{52C0F449-9197-461B-9A6E-8C4C9EE1A636}" srcId="{1B190C60-1389-4579-9612-33F2DB9527FC}" destId="{B64F520B-186E-421B-9023-95FFEC37A039}" srcOrd="0" destOrd="0" parTransId="{93E56F12-AD8B-4888-A9A0-131C34EC25D8}" sibTransId="{46D965E1-DFF0-41BF-9927-EFCC8B3AC90E}"/>
    <dgm:cxn modelId="{F5D23B6D-E06C-4769-891A-1C7BA88C70B5}" srcId="{10F82778-CE1D-40D8-BF7E-C31E345DDBFA}" destId="{17BED16B-784E-489D-98A0-D99B5D177443}" srcOrd="4" destOrd="0" parTransId="{F5814945-25F1-4E01-9C27-46A067DB6DAF}" sibTransId="{892F6D17-A455-4B19-8A53-CDDD38C884A2}"/>
    <dgm:cxn modelId="{58F4946E-00F3-4CA3-98B9-8CD6BB7CD77D}" type="presOf" srcId="{73B7DC3D-E8C3-48C5-97BC-7CB7AF7395CB}" destId="{9C01EB6A-ADE5-45FD-8D9A-997CFDFCCF0D}" srcOrd="0" destOrd="0" presId="urn:microsoft.com/office/officeart/2008/layout/SquareAccentList"/>
    <dgm:cxn modelId="{EF904150-4AFC-4198-B4B0-60512A3E8DBC}" type="presOf" srcId="{DC1D3985-E6C6-4E11-A140-E0B7054C6339}" destId="{ED4435AE-A19F-47D9-981A-45302D477544}" srcOrd="0" destOrd="0" presId="urn:microsoft.com/office/officeart/2008/layout/SquareAccentList"/>
    <dgm:cxn modelId="{B685C67F-49D1-43F3-A188-506DFA9D6368}" srcId="{10F82778-CE1D-40D8-BF7E-C31E345DDBFA}" destId="{47695094-0670-45D4-840F-2A4BC80CEBC5}" srcOrd="3" destOrd="0" parTransId="{A85131DC-57F2-42FC-98E5-236AC831F026}" sibTransId="{A5F7E101-552E-45A3-A3E3-883EBF3E16C5}"/>
    <dgm:cxn modelId="{2CD16185-2D43-43EB-8467-3BD96EFDE7AB}" type="presOf" srcId="{B64F520B-186E-421B-9023-95FFEC37A039}" destId="{4589E99A-BC6E-4856-9EF2-8F70B513C0EE}" srcOrd="0" destOrd="0" presId="urn:microsoft.com/office/officeart/2008/layout/SquareAccentList"/>
    <dgm:cxn modelId="{6CA2828C-2FEA-4D63-8A95-9ADE287188C6}" type="presOf" srcId="{1B190C60-1389-4579-9612-33F2DB9527FC}" destId="{6E0BB0F8-1A9E-4532-B507-BFC40CE561F0}" srcOrd="0" destOrd="0" presId="urn:microsoft.com/office/officeart/2008/layout/SquareAccentList"/>
    <dgm:cxn modelId="{91B97793-2A9B-4C9E-8E1E-99C2685975C0}" type="presOf" srcId="{74349D28-2382-4345-8B3A-4E1F8F21C53A}" destId="{5D96A2CC-0D39-4550-BF24-C538109D8A75}" srcOrd="0" destOrd="0" presId="urn:microsoft.com/office/officeart/2008/layout/SquareAccentList"/>
    <dgm:cxn modelId="{EE24F294-2207-4A83-A5D1-DAE5B48CD2C9}" type="presOf" srcId="{A59CB5E3-BC47-4B45-985A-E418DE3AA0F2}" destId="{1225B3B8-446D-49D8-9664-C595B0677FE3}" srcOrd="0" destOrd="0" presId="urn:microsoft.com/office/officeart/2008/layout/SquareAccentList"/>
    <dgm:cxn modelId="{6F533898-B2A4-46B4-997E-B25E02496318}" srcId="{10F82778-CE1D-40D8-BF7E-C31E345DDBFA}" destId="{D5187D59-0BC5-4EAB-B79A-37A1C1915170}" srcOrd="7" destOrd="0" parTransId="{39627FB0-37FF-494E-BF30-EF8F2F66D4DB}" sibTransId="{4C381238-F621-4EE4-B5FE-6FB754E7C22A}"/>
    <dgm:cxn modelId="{5909279C-706B-4BC1-AD14-7CC32EDD571E}" type="presOf" srcId="{7865381B-3878-44EE-8402-EE2B5C304D80}" destId="{7BC7F985-30C1-46AF-96BC-3FD4E7F677F3}" srcOrd="0" destOrd="0" presId="urn:microsoft.com/office/officeart/2008/layout/SquareAccentList"/>
    <dgm:cxn modelId="{E6D0399D-2BF6-4D9E-AD31-6DBB5C0221F1}" type="presOf" srcId="{3BF0C576-B06F-4293-9E4B-E1D7086CDD4F}" destId="{35F5A20E-9BE2-4189-B68B-E7612A890FE0}" srcOrd="0" destOrd="0" presId="urn:microsoft.com/office/officeart/2008/layout/SquareAccentList"/>
    <dgm:cxn modelId="{48C962A2-979C-44F0-A6C6-619E2BA8E478}" srcId="{73B7DC3D-E8C3-48C5-97BC-7CB7AF7395CB}" destId="{1B190C60-1389-4579-9612-33F2DB9527FC}" srcOrd="1" destOrd="0" parTransId="{1044D166-1399-4F6A-8C21-6A7A01BE1805}" sibTransId="{4ED87F4B-5D0C-4D4F-ABFF-9FE0842EBACF}"/>
    <dgm:cxn modelId="{41AF5EC3-5EE0-481A-8E4D-A1599DDD4971}" srcId="{73B7DC3D-E8C3-48C5-97BC-7CB7AF7395CB}" destId="{10F82778-CE1D-40D8-BF7E-C31E345DDBFA}" srcOrd="0" destOrd="0" parTransId="{39C5E5FF-A05B-417F-AE5A-248F70B4BD13}" sibTransId="{AE2E9AAB-D9CF-451D-99D8-53AF1FDEB353}"/>
    <dgm:cxn modelId="{099918CB-04B3-4BC1-910B-45AD21A6E3B8}" srcId="{A59CB5E3-BC47-4B45-985A-E418DE3AA0F2}" destId="{74349D28-2382-4345-8B3A-4E1F8F21C53A}" srcOrd="0" destOrd="0" parTransId="{D37723B3-3C3F-42F2-AC59-B103BFE76E5C}" sibTransId="{2FFB7E36-8BD2-4642-B4A8-4F77A7D6CF11}"/>
    <dgm:cxn modelId="{AE1984CF-EB59-4E8A-8587-CA868FA795D7}" type="presOf" srcId="{10F82778-CE1D-40D8-BF7E-C31E345DDBFA}" destId="{926D1284-E751-44C1-814C-9B687D7CC618}" srcOrd="0" destOrd="0" presId="urn:microsoft.com/office/officeart/2008/layout/SquareAccentList"/>
    <dgm:cxn modelId="{DD6ED2D3-3CF2-4B09-BB4A-3A644D0A9E59}" type="presOf" srcId="{17BED16B-784E-489D-98A0-D99B5D177443}" destId="{546CCFF1-2FCA-4174-A409-89FAD54ED3DD}" srcOrd="0" destOrd="0" presId="urn:microsoft.com/office/officeart/2008/layout/SquareAccentList"/>
    <dgm:cxn modelId="{520223DA-33CC-4BC0-A627-C45C2D02AF7B}" srcId="{10F82778-CE1D-40D8-BF7E-C31E345DDBFA}" destId="{3BF0C576-B06F-4293-9E4B-E1D7086CDD4F}" srcOrd="0" destOrd="0" parTransId="{DD6BA2C5-43BC-4508-97BC-C61C303ACB8D}" sibTransId="{2BC24BA3-0B96-4715-8734-9E1EBE7F165C}"/>
    <dgm:cxn modelId="{F95BD7F3-1708-4BAE-A438-C18D41DCC91B}" type="presOf" srcId="{58B597FD-7570-4BFF-A8C1-1C08EA35FB64}" destId="{F72C2001-FC77-4173-807A-C7D1345D1A7F}" srcOrd="0" destOrd="0" presId="urn:microsoft.com/office/officeart/2008/layout/SquareAccentList"/>
    <dgm:cxn modelId="{0408DDF3-B67C-4E58-AA34-FAF8C72C7A61}" type="presOf" srcId="{08BA7AC9-8B2A-4318-A58F-FAB22A3D4B6B}" destId="{F831D67D-66B9-4D14-B6E3-9C1F1E7A48A8}" srcOrd="0" destOrd="0" presId="urn:microsoft.com/office/officeart/2008/layout/SquareAccentList"/>
    <dgm:cxn modelId="{277CC9FB-EBEA-421F-A459-2E3B991020BF}" type="presOf" srcId="{27AEB266-1498-47EA-9D5F-AE8282917DFA}" destId="{78E620CB-D9D4-4F58-B5CC-32222AB0278E}" srcOrd="0" destOrd="0" presId="urn:microsoft.com/office/officeart/2008/layout/SquareAccentList"/>
    <dgm:cxn modelId="{C05239D0-2B41-4A24-B6B9-7154B0542378}" type="presParOf" srcId="{9C01EB6A-ADE5-45FD-8D9A-997CFDFCCF0D}" destId="{8A2D92D9-6224-46CE-9AB1-D696A45AAB87}" srcOrd="0" destOrd="0" presId="urn:microsoft.com/office/officeart/2008/layout/SquareAccentList"/>
    <dgm:cxn modelId="{501795A2-F1C1-42DC-8CD9-3A662DEA8815}" type="presParOf" srcId="{8A2D92D9-6224-46CE-9AB1-D696A45AAB87}" destId="{81C684A3-64E1-41A0-9113-A8DA16BC2814}" srcOrd="0" destOrd="0" presId="urn:microsoft.com/office/officeart/2008/layout/SquareAccentList"/>
    <dgm:cxn modelId="{50790999-14C6-461E-BE6D-5D38EEBCB692}" type="presParOf" srcId="{81C684A3-64E1-41A0-9113-A8DA16BC2814}" destId="{8145C480-3D7C-4015-8C16-8512FFC099A7}" srcOrd="0" destOrd="0" presId="urn:microsoft.com/office/officeart/2008/layout/SquareAccentList"/>
    <dgm:cxn modelId="{982A1E75-A6CA-4836-8E40-600C1F8AE29E}" type="presParOf" srcId="{81C684A3-64E1-41A0-9113-A8DA16BC2814}" destId="{ED111557-9265-4932-8A17-E61C41516050}" srcOrd="1" destOrd="0" presId="urn:microsoft.com/office/officeart/2008/layout/SquareAccentList"/>
    <dgm:cxn modelId="{0D0A1FF5-4013-47C2-A6DE-B9B1836E78A2}" type="presParOf" srcId="{81C684A3-64E1-41A0-9113-A8DA16BC2814}" destId="{926D1284-E751-44C1-814C-9B687D7CC618}" srcOrd="2" destOrd="0" presId="urn:microsoft.com/office/officeart/2008/layout/SquareAccentList"/>
    <dgm:cxn modelId="{A06AA308-1109-4AC6-95BB-F74979AF4607}" type="presParOf" srcId="{8A2D92D9-6224-46CE-9AB1-D696A45AAB87}" destId="{74977F25-EF29-4FE7-ADEB-7CAB20AED362}" srcOrd="1" destOrd="0" presId="urn:microsoft.com/office/officeart/2008/layout/SquareAccentList"/>
    <dgm:cxn modelId="{D3ACF03C-3A4C-40A6-B780-678083BE4C86}" type="presParOf" srcId="{74977F25-EF29-4FE7-ADEB-7CAB20AED362}" destId="{3298A641-67FA-45F3-A307-30AC190F4E18}" srcOrd="0" destOrd="0" presId="urn:microsoft.com/office/officeart/2008/layout/SquareAccentList"/>
    <dgm:cxn modelId="{428C57E6-4FAF-43FE-93C9-0B3A401DF600}" type="presParOf" srcId="{3298A641-67FA-45F3-A307-30AC190F4E18}" destId="{B2E998FA-EF99-4033-AA2E-650F55D747B7}" srcOrd="0" destOrd="0" presId="urn:microsoft.com/office/officeart/2008/layout/SquareAccentList"/>
    <dgm:cxn modelId="{E2BB9FFE-B010-43F3-B7F5-1D141352FD18}" type="presParOf" srcId="{3298A641-67FA-45F3-A307-30AC190F4E18}" destId="{35F5A20E-9BE2-4189-B68B-E7612A890FE0}" srcOrd="1" destOrd="0" presId="urn:microsoft.com/office/officeart/2008/layout/SquareAccentList"/>
    <dgm:cxn modelId="{5AD6292C-F852-4699-AD39-D4DCF50B3F09}" type="presParOf" srcId="{74977F25-EF29-4FE7-ADEB-7CAB20AED362}" destId="{19FF31C0-5FF2-428E-A42C-91550A5FA6E7}" srcOrd="1" destOrd="0" presId="urn:microsoft.com/office/officeart/2008/layout/SquareAccentList"/>
    <dgm:cxn modelId="{D36E3A95-7481-482C-BF59-B8F935C1936D}" type="presParOf" srcId="{19FF31C0-5FF2-428E-A42C-91550A5FA6E7}" destId="{13701FED-3888-4E5E-85EB-21F2A27CDC0D}" srcOrd="0" destOrd="0" presId="urn:microsoft.com/office/officeart/2008/layout/SquareAccentList"/>
    <dgm:cxn modelId="{5C606244-F6D8-4678-A20F-9EF824CD3369}" type="presParOf" srcId="{19FF31C0-5FF2-428E-A42C-91550A5FA6E7}" destId="{381EB6DA-0241-4667-A3AF-09F00AD8F696}" srcOrd="1" destOrd="0" presId="urn:microsoft.com/office/officeart/2008/layout/SquareAccentList"/>
    <dgm:cxn modelId="{7EC792CD-09F8-457F-B56C-A9666F5D045B}" type="presParOf" srcId="{74977F25-EF29-4FE7-ADEB-7CAB20AED362}" destId="{634F7564-F06E-4E0F-8FA5-B43696C2A5A9}" srcOrd="2" destOrd="0" presId="urn:microsoft.com/office/officeart/2008/layout/SquareAccentList"/>
    <dgm:cxn modelId="{6F130A32-0CE5-4A59-94E6-DFE4C2EDA73B}" type="presParOf" srcId="{634F7564-F06E-4E0F-8FA5-B43696C2A5A9}" destId="{6F589B21-7795-4B61-A4FE-1A655AA6E32F}" srcOrd="0" destOrd="0" presId="urn:microsoft.com/office/officeart/2008/layout/SquareAccentList"/>
    <dgm:cxn modelId="{DE291EC6-735F-4A17-A7BF-97FFC5552B28}" type="presParOf" srcId="{634F7564-F06E-4E0F-8FA5-B43696C2A5A9}" destId="{78E620CB-D9D4-4F58-B5CC-32222AB0278E}" srcOrd="1" destOrd="0" presId="urn:microsoft.com/office/officeart/2008/layout/SquareAccentList"/>
    <dgm:cxn modelId="{501DBCC1-877F-427D-9007-04560DB5067C}" type="presParOf" srcId="{74977F25-EF29-4FE7-ADEB-7CAB20AED362}" destId="{4F153354-FB09-4FD7-8C00-BD3636EA47C5}" srcOrd="3" destOrd="0" presId="urn:microsoft.com/office/officeart/2008/layout/SquareAccentList"/>
    <dgm:cxn modelId="{BD215777-FA30-4C17-8FEF-225F32EA1624}" type="presParOf" srcId="{4F153354-FB09-4FD7-8C00-BD3636EA47C5}" destId="{E93DAD3B-F91B-4DF4-933E-5149D220E522}" srcOrd="0" destOrd="0" presId="urn:microsoft.com/office/officeart/2008/layout/SquareAccentList"/>
    <dgm:cxn modelId="{A566A6D9-CA67-4009-8607-8AC9CACEF507}" type="presParOf" srcId="{4F153354-FB09-4FD7-8C00-BD3636EA47C5}" destId="{449AD92B-2350-46DD-9551-7B228D3C02F9}" srcOrd="1" destOrd="0" presId="urn:microsoft.com/office/officeart/2008/layout/SquareAccentList"/>
    <dgm:cxn modelId="{584A9DCA-ECCC-4D3B-8664-077EC6571D03}" type="presParOf" srcId="{74977F25-EF29-4FE7-ADEB-7CAB20AED362}" destId="{3836680F-FD11-484C-B49E-01A8AEBE1E6E}" srcOrd="4" destOrd="0" presId="urn:microsoft.com/office/officeart/2008/layout/SquareAccentList"/>
    <dgm:cxn modelId="{CD9A8E5A-5305-4A48-BA7F-C47D19E87B63}" type="presParOf" srcId="{3836680F-FD11-484C-B49E-01A8AEBE1E6E}" destId="{761115B9-71FB-42F6-AEAA-05C00C645C39}" srcOrd="0" destOrd="0" presId="urn:microsoft.com/office/officeart/2008/layout/SquareAccentList"/>
    <dgm:cxn modelId="{A6B5B0E2-3016-4B7D-B29B-DAEF18094DDD}" type="presParOf" srcId="{3836680F-FD11-484C-B49E-01A8AEBE1E6E}" destId="{546CCFF1-2FCA-4174-A409-89FAD54ED3DD}" srcOrd="1" destOrd="0" presId="urn:microsoft.com/office/officeart/2008/layout/SquareAccentList"/>
    <dgm:cxn modelId="{9D59588D-8580-4512-91C6-45787CFD1CD4}" type="presParOf" srcId="{74977F25-EF29-4FE7-ADEB-7CAB20AED362}" destId="{3EF878E5-377B-4647-918D-3E8BA0C22EA0}" srcOrd="5" destOrd="0" presId="urn:microsoft.com/office/officeart/2008/layout/SquareAccentList"/>
    <dgm:cxn modelId="{061A7DE9-4D85-4C6D-A585-0EB525613EC7}" type="presParOf" srcId="{3EF878E5-377B-4647-918D-3E8BA0C22EA0}" destId="{32CCBED6-90DF-467F-83B5-7068775F0359}" srcOrd="0" destOrd="0" presId="urn:microsoft.com/office/officeart/2008/layout/SquareAccentList"/>
    <dgm:cxn modelId="{BA32F1E3-B351-4F71-BDDF-1A6792563264}" type="presParOf" srcId="{3EF878E5-377B-4647-918D-3E8BA0C22EA0}" destId="{7BC7F985-30C1-46AF-96BC-3FD4E7F677F3}" srcOrd="1" destOrd="0" presId="urn:microsoft.com/office/officeart/2008/layout/SquareAccentList"/>
    <dgm:cxn modelId="{1023A46B-BFDB-4E1D-83F5-635BD3976997}" type="presParOf" srcId="{74977F25-EF29-4FE7-ADEB-7CAB20AED362}" destId="{09A14F1C-ADA5-4373-A74D-3DAE293080EF}" srcOrd="6" destOrd="0" presId="urn:microsoft.com/office/officeart/2008/layout/SquareAccentList"/>
    <dgm:cxn modelId="{DC9F13EB-ED49-4350-B077-84520B77BC40}" type="presParOf" srcId="{09A14F1C-ADA5-4373-A74D-3DAE293080EF}" destId="{027D2AC5-56B0-45DA-B351-1AE045371588}" srcOrd="0" destOrd="0" presId="urn:microsoft.com/office/officeart/2008/layout/SquareAccentList"/>
    <dgm:cxn modelId="{66D5EE69-3A60-42E9-8936-5B2DBCCA19F2}" type="presParOf" srcId="{09A14F1C-ADA5-4373-A74D-3DAE293080EF}" destId="{ED4435AE-A19F-47D9-981A-45302D477544}" srcOrd="1" destOrd="0" presId="urn:microsoft.com/office/officeart/2008/layout/SquareAccentList"/>
    <dgm:cxn modelId="{BFB8D702-6946-4F7E-B0DF-38DA450C9BE3}" type="presParOf" srcId="{74977F25-EF29-4FE7-ADEB-7CAB20AED362}" destId="{69623433-5C84-4699-ACF3-91C12A14398A}" srcOrd="7" destOrd="0" presId="urn:microsoft.com/office/officeart/2008/layout/SquareAccentList"/>
    <dgm:cxn modelId="{64E9887B-CBC2-4355-B6BD-2418F2010B20}" type="presParOf" srcId="{69623433-5C84-4699-ACF3-91C12A14398A}" destId="{0335E768-7178-41DA-AD31-D50A565E3D75}" srcOrd="0" destOrd="0" presId="urn:microsoft.com/office/officeart/2008/layout/SquareAccentList"/>
    <dgm:cxn modelId="{F36427A3-8E51-4ABF-ACA3-9146688B6E27}" type="presParOf" srcId="{69623433-5C84-4699-ACF3-91C12A14398A}" destId="{8437D03B-2B85-4693-B344-870AD19C9AA6}" srcOrd="1" destOrd="0" presId="urn:microsoft.com/office/officeart/2008/layout/SquareAccentList"/>
    <dgm:cxn modelId="{CF0DA9CE-F2AB-457E-8620-A118DE87AC1C}" type="presParOf" srcId="{9C01EB6A-ADE5-45FD-8D9A-997CFDFCCF0D}" destId="{5F2B26B5-153C-4D01-B868-4B8BE87807D9}" srcOrd="1" destOrd="0" presId="urn:microsoft.com/office/officeart/2008/layout/SquareAccentList"/>
    <dgm:cxn modelId="{FEE26E41-1041-4CA1-8E74-79940F9DEE54}" type="presParOf" srcId="{5F2B26B5-153C-4D01-B868-4B8BE87807D9}" destId="{36422379-8F5B-4DD4-8353-DDAC12941F18}" srcOrd="0" destOrd="0" presId="urn:microsoft.com/office/officeart/2008/layout/SquareAccentList"/>
    <dgm:cxn modelId="{9D49F069-0A68-4823-B701-44070DFC1DF8}" type="presParOf" srcId="{36422379-8F5B-4DD4-8353-DDAC12941F18}" destId="{55AE063B-56FD-4F2B-B9E9-F81289F371E0}" srcOrd="0" destOrd="0" presId="urn:microsoft.com/office/officeart/2008/layout/SquareAccentList"/>
    <dgm:cxn modelId="{F9287243-20E3-48EA-BA07-2E0E21D1A9FC}" type="presParOf" srcId="{36422379-8F5B-4DD4-8353-DDAC12941F18}" destId="{4821BD46-3DB0-44C2-9FF1-34693C50463E}" srcOrd="1" destOrd="0" presId="urn:microsoft.com/office/officeart/2008/layout/SquareAccentList"/>
    <dgm:cxn modelId="{C7E8BF9C-0830-449D-B8C9-11012A5CFF55}" type="presParOf" srcId="{36422379-8F5B-4DD4-8353-DDAC12941F18}" destId="{6E0BB0F8-1A9E-4532-B507-BFC40CE561F0}" srcOrd="2" destOrd="0" presId="urn:microsoft.com/office/officeart/2008/layout/SquareAccentList"/>
    <dgm:cxn modelId="{C6310A63-FE7E-4682-9A6F-40A629FFA0D9}" type="presParOf" srcId="{5F2B26B5-153C-4D01-B868-4B8BE87807D9}" destId="{296791CA-834E-496F-AE67-6F0274684E82}" srcOrd="1" destOrd="0" presId="urn:microsoft.com/office/officeart/2008/layout/SquareAccentList"/>
    <dgm:cxn modelId="{6BCC2943-A45F-4AC6-8646-5A1BCC7B9C4B}" type="presParOf" srcId="{296791CA-834E-496F-AE67-6F0274684E82}" destId="{B156AA81-94A1-4BD1-9E41-5F8C9BA81013}" srcOrd="0" destOrd="0" presId="urn:microsoft.com/office/officeart/2008/layout/SquareAccentList"/>
    <dgm:cxn modelId="{B4F06F6F-2BED-48A3-A0C1-5A1150A759E2}" type="presParOf" srcId="{B156AA81-94A1-4BD1-9E41-5F8C9BA81013}" destId="{F5F30D1D-DAF8-451E-B6B4-65CEE7C91D31}" srcOrd="0" destOrd="0" presId="urn:microsoft.com/office/officeart/2008/layout/SquareAccentList"/>
    <dgm:cxn modelId="{860C07CB-D7CF-4CDE-9F1D-644376DDF01A}" type="presParOf" srcId="{B156AA81-94A1-4BD1-9E41-5F8C9BA81013}" destId="{4589E99A-BC6E-4856-9EF2-8F70B513C0EE}" srcOrd="1" destOrd="0" presId="urn:microsoft.com/office/officeart/2008/layout/SquareAccentList"/>
    <dgm:cxn modelId="{843227C3-6127-4FB6-B474-34F27C1ABE7E}" type="presParOf" srcId="{296791CA-834E-496F-AE67-6F0274684E82}" destId="{1C70B3A2-A9F5-457E-ADDF-71754C2C8F54}" srcOrd="1" destOrd="0" presId="urn:microsoft.com/office/officeart/2008/layout/SquareAccentList"/>
    <dgm:cxn modelId="{25FBA3FD-B9B0-4627-9DD6-D586F936ABB8}" type="presParOf" srcId="{1C70B3A2-A9F5-457E-ADDF-71754C2C8F54}" destId="{49165720-4623-4D8B-AEB7-30B052ED51B9}" srcOrd="0" destOrd="0" presId="urn:microsoft.com/office/officeart/2008/layout/SquareAccentList"/>
    <dgm:cxn modelId="{96AA2C53-5D3F-4A17-9CC7-1831764F91DB}" type="presParOf" srcId="{1C70B3A2-A9F5-457E-ADDF-71754C2C8F54}" destId="{F72C2001-FC77-4173-807A-C7D1345D1A7F}" srcOrd="1" destOrd="0" presId="urn:microsoft.com/office/officeart/2008/layout/SquareAccentList"/>
    <dgm:cxn modelId="{243EFE49-72B5-479B-A2DA-9D61B0B63E23}" type="presParOf" srcId="{296791CA-834E-496F-AE67-6F0274684E82}" destId="{5F063D77-04F4-4854-855F-E77EB05D9958}" srcOrd="2" destOrd="0" presId="urn:microsoft.com/office/officeart/2008/layout/SquareAccentList"/>
    <dgm:cxn modelId="{379B2B3A-160C-4334-8FA4-F189BB916C7C}" type="presParOf" srcId="{5F063D77-04F4-4854-855F-E77EB05D9958}" destId="{F44151A5-6777-4CDD-8140-2B4D92E88702}" srcOrd="0" destOrd="0" presId="urn:microsoft.com/office/officeart/2008/layout/SquareAccentList"/>
    <dgm:cxn modelId="{FDC221F8-ADAC-498E-A033-30A455FD98C5}" type="presParOf" srcId="{5F063D77-04F4-4854-855F-E77EB05D9958}" destId="{F831D67D-66B9-4D14-B6E3-9C1F1E7A48A8}" srcOrd="1" destOrd="0" presId="urn:microsoft.com/office/officeart/2008/layout/SquareAccentList"/>
    <dgm:cxn modelId="{E91798F3-E811-4721-AF3F-0FB25DB25A8D}" type="presParOf" srcId="{9C01EB6A-ADE5-45FD-8D9A-997CFDFCCF0D}" destId="{56E17D8C-A836-45D3-A53C-824F00E5DDE6}" srcOrd="2" destOrd="0" presId="urn:microsoft.com/office/officeart/2008/layout/SquareAccentList"/>
    <dgm:cxn modelId="{63465C18-4BDE-4487-BFA0-B5189EC1C005}" type="presParOf" srcId="{56E17D8C-A836-45D3-A53C-824F00E5DDE6}" destId="{6C5023DD-EF24-4175-A9AB-CE205B5AC9D1}" srcOrd="0" destOrd="0" presId="urn:microsoft.com/office/officeart/2008/layout/SquareAccentList"/>
    <dgm:cxn modelId="{D6957543-A39B-4BE5-B590-63796C7F7C7F}" type="presParOf" srcId="{6C5023DD-EF24-4175-A9AB-CE205B5AC9D1}" destId="{0B681A08-17B6-46A5-9BD7-1EB0CE78080C}" srcOrd="0" destOrd="0" presId="urn:microsoft.com/office/officeart/2008/layout/SquareAccentList"/>
    <dgm:cxn modelId="{E402E61D-83D8-44E3-83A3-C0C76ADE7803}" type="presParOf" srcId="{6C5023DD-EF24-4175-A9AB-CE205B5AC9D1}" destId="{4EE6B194-FAFB-4B8E-942B-C82140EE8C2D}" srcOrd="1" destOrd="0" presId="urn:microsoft.com/office/officeart/2008/layout/SquareAccentList"/>
    <dgm:cxn modelId="{33D62428-AAFB-45C3-8E0B-3E661002D33D}" type="presParOf" srcId="{6C5023DD-EF24-4175-A9AB-CE205B5AC9D1}" destId="{1225B3B8-446D-49D8-9664-C595B0677FE3}" srcOrd="2" destOrd="0" presId="urn:microsoft.com/office/officeart/2008/layout/SquareAccentList"/>
    <dgm:cxn modelId="{6B33C074-8CAA-4A07-A72E-31A64F261589}" type="presParOf" srcId="{56E17D8C-A836-45D3-A53C-824F00E5DDE6}" destId="{05D7B120-EA15-4BCA-98DD-B93826A7A69F}" srcOrd="1" destOrd="0" presId="urn:microsoft.com/office/officeart/2008/layout/SquareAccentList"/>
    <dgm:cxn modelId="{6C69AE8E-0F3A-4024-9EF7-5A2D746C9244}" type="presParOf" srcId="{05D7B120-EA15-4BCA-98DD-B93826A7A69F}" destId="{64BE7A0F-AD9D-4B07-9FCB-920F794621DF}" srcOrd="0" destOrd="0" presId="urn:microsoft.com/office/officeart/2008/layout/SquareAccentList"/>
    <dgm:cxn modelId="{ECF1EF36-253B-4FAD-BD04-46092B04152F}" type="presParOf" srcId="{64BE7A0F-AD9D-4B07-9FCB-920F794621DF}" destId="{519992B1-C2A2-4E50-88EA-FBE88A35056B}" srcOrd="0" destOrd="0" presId="urn:microsoft.com/office/officeart/2008/layout/SquareAccentList"/>
    <dgm:cxn modelId="{65A904E3-7540-43D7-B8DB-2B261785E864}" type="presParOf" srcId="{64BE7A0F-AD9D-4B07-9FCB-920F794621DF}" destId="{5D96A2CC-0D39-4550-BF24-C538109D8A75}" srcOrd="1" destOrd="0" presId="urn:microsoft.com/office/officeart/2008/layout/SquareAccentLis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53CFCFB-94AF-4EDE-B2FF-008C1689B331}" type="doc">
      <dgm:prSet loTypeId="urn:microsoft.com/office/officeart/2005/8/layout/radial1" loCatId="cycle" qsTypeId="urn:microsoft.com/office/officeart/2005/8/quickstyle/3d3" qsCatId="3D" csTypeId="urn:microsoft.com/office/officeart/2005/8/colors/colorful1" csCatId="colorful" phldr="1"/>
      <dgm:spPr/>
      <dgm:t>
        <a:bodyPr/>
        <a:lstStyle/>
        <a:p>
          <a:endParaRPr lang="fr-FR"/>
        </a:p>
      </dgm:t>
    </dgm:pt>
    <dgm:pt modelId="{A23DE872-CFAB-48C9-87F5-C2B7DF2ED747}">
      <dgm:prSet phldrT="[Texte]" custT="1"/>
      <dgm:spPr>
        <a:xfrm>
          <a:off x="2123681" y="1583331"/>
          <a:ext cx="1848637" cy="1053703"/>
        </a:xfrm>
        <a:prstGeom prst="ellipse">
          <a:avLst/>
        </a:prstGeom>
        <a:solidFill>
          <a:srgbClr val="EA4E55">
            <a:lumMod val="40000"/>
            <a:lumOff val="60000"/>
          </a:srgb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gm:spPr>
      <dgm:t>
        <a:bodyPr/>
        <a:lstStyle/>
        <a:p>
          <a:pPr>
            <a:buNone/>
          </a:pPr>
          <a:r>
            <a:rPr lang="fr-FR" sz="2400" b="1" cap="none" spc="0">
              <a:ln w="0"/>
              <a:solidFill>
                <a:sysClr val="windowText" lastClr="000000"/>
              </a:solidFill>
              <a:effectLst>
                <a:outerShdw blurRad="38100" dist="19050" dir="2700000" algn="tl" rotWithShape="0">
                  <a:sysClr val="windowText" lastClr="000000">
                    <a:alpha val="40000"/>
                  </a:sysClr>
                </a:outerShdw>
              </a:effectLst>
              <a:latin typeface="Arial Narrow"/>
              <a:ea typeface="+mn-ea"/>
              <a:cs typeface="+mn-cs"/>
            </a:rPr>
            <a:t>MYSYS</a:t>
          </a:r>
          <a:endParaRPr lang="fr-FR" sz="2400" b="1" cap="none" spc="0" dirty="0">
            <a:ln w="0"/>
            <a:solidFill>
              <a:sysClr val="windowText" lastClr="000000"/>
            </a:solidFill>
            <a:effectLst>
              <a:outerShdw blurRad="38100" dist="19050" dir="2700000" algn="tl" rotWithShape="0">
                <a:sysClr val="windowText" lastClr="000000">
                  <a:alpha val="40000"/>
                </a:sysClr>
              </a:outerShdw>
            </a:effectLst>
            <a:latin typeface="Arial Narrow"/>
            <a:ea typeface="+mn-ea"/>
            <a:cs typeface="+mn-cs"/>
          </a:endParaRPr>
        </a:p>
      </dgm:t>
    </dgm:pt>
    <dgm:pt modelId="{5BA6A674-D7EB-4254-867B-ADEFDA922EBE}" type="parTrans" cxnId="{0453F670-4672-49AC-98A0-FECB25F1054A}">
      <dgm:prSet/>
      <dgm:spPr/>
      <dgm:t>
        <a:bodyPr/>
        <a:lstStyle/>
        <a:p>
          <a:endParaRPr lang="fr-FR" sz="2000" b="1"/>
        </a:p>
      </dgm:t>
    </dgm:pt>
    <dgm:pt modelId="{1F6E0370-BAA2-405F-B539-935A121D2D61}" type="sibTrans" cxnId="{0453F670-4672-49AC-98A0-FECB25F1054A}">
      <dgm:prSet/>
      <dgm:spPr/>
      <dgm:t>
        <a:bodyPr/>
        <a:lstStyle/>
        <a:p>
          <a:endParaRPr lang="fr-FR" sz="2000" b="1"/>
        </a:p>
      </dgm:t>
    </dgm:pt>
    <dgm:pt modelId="{CAE17F44-FCA1-427F-8D13-D7019FBEEA97}">
      <dgm:prSet phldrT="[Texte]" custT="1"/>
      <dgm:spPr>
        <a:xfrm>
          <a:off x="2521148" y="4364"/>
          <a:ext cx="1053703" cy="1053703"/>
        </a:xfrm>
        <a:prstGeom prst="ellipse">
          <a:avLst/>
        </a:prstGeom>
        <a:solidFill>
          <a:srgbClr val="FCBE04">
            <a:lumMod val="60000"/>
            <a:lumOff val="40000"/>
          </a:srgb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gm:spPr>
      <dgm:t>
        <a:bodyPr/>
        <a:lstStyle/>
        <a:p>
          <a:pPr>
            <a:buNone/>
          </a:pPr>
          <a:r>
            <a:rPr lang="fr-FR" sz="1600" b="1">
              <a:solidFill>
                <a:sysClr val="window" lastClr="FFFFFF"/>
              </a:solidFill>
              <a:latin typeface="Arial Narrow"/>
              <a:ea typeface="+mn-ea"/>
              <a:cs typeface="+mn-cs"/>
            </a:rPr>
            <a:t>FCC FICP</a:t>
          </a:r>
          <a:endParaRPr lang="fr-FR" sz="1600" b="1" dirty="0">
            <a:solidFill>
              <a:sysClr val="window" lastClr="FFFFFF"/>
            </a:solidFill>
            <a:latin typeface="Arial Narrow"/>
            <a:ea typeface="+mn-ea"/>
            <a:cs typeface="+mn-cs"/>
          </a:endParaRPr>
        </a:p>
      </dgm:t>
    </dgm:pt>
    <dgm:pt modelId="{1228FE6C-483A-4F40-ABF5-F10E1EB30EDB}" type="parTrans" cxnId="{E4469406-334F-4BCE-BD7D-3A5ADEEB394F}">
      <dgm:prSet/>
      <dgm:spPr>
        <a:xfrm rot="16200000">
          <a:off x="2785367" y="1305143"/>
          <a:ext cx="525264" cy="31113"/>
        </a:xfrm>
        <a:custGeom>
          <a:avLst/>
          <a:gdLst/>
          <a:ahLst/>
          <a:cxnLst/>
          <a:rect l="0" t="0" r="0" b="0"/>
          <a:pathLst>
            <a:path>
              <a:moveTo>
                <a:pt x="0" y="15556"/>
              </a:moveTo>
              <a:lnTo>
                <a:pt x="525264" y="15556"/>
              </a:lnTo>
            </a:path>
          </a:pathLst>
        </a:custGeom>
        <a:noFill/>
        <a:ln w="25400" cap="flat" cmpd="sng" algn="ctr">
          <a:solidFill>
            <a:srgbClr val="A89C86">
              <a:hueOff val="0"/>
              <a:satOff val="0"/>
              <a:lumOff val="0"/>
              <a:alphaOff val="0"/>
            </a:srgbClr>
          </a:solidFill>
          <a:prstDash val="solid"/>
        </a:ln>
        <a:effectLst/>
        <a:scene3d>
          <a:camera prst="orthographicFront">
            <a:rot lat="0" lon="0" rev="0"/>
          </a:camera>
          <a:lightRig rig="contrasting" dir="t">
            <a:rot lat="0" lon="0" rev="1200000"/>
          </a:lightRig>
        </a:scene3d>
        <a:sp3d z="-110000"/>
      </dgm:spPr>
      <dgm:t>
        <a:bodyPr/>
        <a:lstStyle/>
        <a:p>
          <a:pPr>
            <a:buNone/>
          </a:pPr>
          <a:endParaRPr lang="fr-FR" sz="2000" b="1">
            <a:solidFill>
              <a:sysClr val="windowText" lastClr="000000">
                <a:hueOff val="0"/>
                <a:satOff val="0"/>
                <a:lumOff val="0"/>
                <a:alphaOff val="0"/>
              </a:sysClr>
            </a:solidFill>
            <a:latin typeface="Arial Narrow"/>
            <a:ea typeface="+mn-ea"/>
            <a:cs typeface="+mn-cs"/>
          </a:endParaRPr>
        </a:p>
      </dgm:t>
    </dgm:pt>
    <dgm:pt modelId="{EB15C970-26D7-4B0F-B54B-390513763EFE}" type="sibTrans" cxnId="{E4469406-334F-4BCE-BD7D-3A5ADEEB394F}">
      <dgm:prSet/>
      <dgm:spPr/>
      <dgm:t>
        <a:bodyPr/>
        <a:lstStyle/>
        <a:p>
          <a:endParaRPr lang="fr-FR" sz="2000" b="1"/>
        </a:p>
      </dgm:t>
    </dgm:pt>
    <dgm:pt modelId="{EC7FAE78-3D28-4030-830E-FED4B0348C26}">
      <dgm:prSet phldrT="[Texte]" custT="1"/>
      <dgm:spPr>
        <a:xfrm>
          <a:off x="3755634" y="598861"/>
          <a:ext cx="1053703" cy="1053703"/>
        </a:xfrm>
        <a:prstGeom prst="ellipse">
          <a:avLst/>
        </a:prstGeom>
        <a:solidFill>
          <a:srgbClr val="EA4E55">
            <a:hueOff val="0"/>
            <a:satOff val="0"/>
            <a:lumOff val="0"/>
            <a:alphaOff val="0"/>
          </a:srgb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gm:spPr>
      <dgm:t>
        <a:bodyPr/>
        <a:lstStyle/>
        <a:p>
          <a:pPr>
            <a:buNone/>
          </a:pPr>
          <a:r>
            <a:rPr lang="fr-FR" sz="1600" b="1">
              <a:solidFill>
                <a:sysClr val="window" lastClr="FFFFFF"/>
              </a:solidFill>
              <a:latin typeface="Arial Narrow"/>
              <a:ea typeface="+mn-ea"/>
              <a:cs typeface="+mn-cs"/>
            </a:rPr>
            <a:t>FIBEN</a:t>
          </a:r>
          <a:endParaRPr lang="fr-FR" sz="1600" b="1" dirty="0">
            <a:solidFill>
              <a:sysClr val="window" lastClr="FFFFFF"/>
            </a:solidFill>
            <a:latin typeface="Arial Narrow"/>
            <a:ea typeface="+mn-ea"/>
            <a:cs typeface="+mn-cs"/>
          </a:endParaRPr>
        </a:p>
      </dgm:t>
    </dgm:pt>
    <dgm:pt modelId="{82EC1978-FED1-47BB-B693-EC477CFBFCA5}" type="parTrans" cxnId="{40E8189A-6708-4C02-B015-4B8CD61EEB8F}">
      <dgm:prSet/>
      <dgm:spPr>
        <a:xfrm rot="19285714">
          <a:off x="3545699" y="1552323"/>
          <a:ext cx="364656" cy="31113"/>
        </a:xfrm>
        <a:custGeom>
          <a:avLst/>
          <a:gdLst/>
          <a:ahLst/>
          <a:cxnLst/>
          <a:rect l="0" t="0" r="0" b="0"/>
          <a:pathLst>
            <a:path>
              <a:moveTo>
                <a:pt x="0" y="15556"/>
              </a:moveTo>
              <a:lnTo>
                <a:pt x="364656" y="15556"/>
              </a:lnTo>
            </a:path>
          </a:pathLst>
        </a:custGeom>
        <a:noFill/>
        <a:ln w="25400" cap="flat" cmpd="sng" algn="ctr">
          <a:solidFill>
            <a:srgbClr val="A89C86">
              <a:hueOff val="0"/>
              <a:satOff val="0"/>
              <a:lumOff val="0"/>
              <a:alphaOff val="0"/>
            </a:srgbClr>
          </a:solidFill>
          <a:prstDash val="solid"/>
        </a:ln>
        <a:effectLst/>
        <a:scene3d>
          <a:camera prst="orthographicFront">
            <a:rot lat="0" lon="0" rev="0"/>
          </a:camera>
          <a:lightRig rig="contrasting" dir="t">
            <a:rot lat="0" lon="0" rev="1200000"/>
          </a:lightRig>
        </a:scene3d>
        <a:sp3d z="-110000"/>
      </dgm:spPr>
      <dgm:t>
        <a:bodyPr/>
        <a:lstStyle/>
        <a:p>
          <a:pPr>
            <a:buNone/>
          </a:pPr>
          <a:endParaRPr lang="fr-FR" sz="2000" b="1">
            <a:solidFill>
              <a:sysClr val="windowText" lastClr="000000">
                <a:hueOff val="0"/>
                <a:satOff val="0"/>
                <a:lumOff val="0"/>
                <a:alphaOff val="0"/>
              </a:sysClr>
            </a:solidFill>
            <a:latin typeface="Arial Narrow"/>
            <a:ea typeface="+mn-ea"/>
            <a:cs typeface="+mn-cs"/>
          </a:endParaRPr>
        </a:p>
      </dgm:t>
    </dgm:pt>
    <dgm:pt modelId="{7D3956D0-F1A0-41D1-9C94-FE46E4879882}" type="sibTrans" cxnId="{40E8189A-6708-4C02-B015-4B8CD61EEB8F}">
      <dgm:prSet/>
      <dgm:spPr/>
      <dgm:t>
        <a:bodyPr/>
        <a:lstStyle/>
        <a:p>
          <a:endParaRPr lang="fr-FR" sz="2000" b="1"/>
        </a:p>
      </dgm:t>
    </dgm:pt>
    <dgm:pt modelId="{A22B5BE0-5598-4D37-946B-74BD540851F0}">
      <dgm:prSet phldrT="[Texte]" custT="1"/>
      <dgm:spPr>
        <a:xfrm>
          <a:off x="1286662" y="598861"/>
          <a:ext cx="1053703" cy="1053703"/>
        </a:xfrm>
        <a:prstGeom prst="ellipse">
          <a:avLst/>
        </a:prstGeom>
        <a:solidFill>
          <a:schemeClr val="accent4">
            <a:lumMod val="75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gm:spPr>
      <dgm:t>
        <a:bodyPr/>
        <a:lstStyle/>
        <a:p>
          <a:pPr>
            <a:buNone/>
          </a:pPr>
          <a:r>
            <a:rPr lang="fr-FR" sz="1600" b="1">
              <a:solidFill>
                <a:sysClr val="window" lastClr="FFFFFF"/>
              </a:solidFill>
              <a:latin typeface="Arial Narrow"/>
              <a:ea typeface="+mn-ea"/>
              <a:cs typeface="+mn-cs"/>
            </a:rPr>
            <a:t>Infogreffe</a:t>
          </a:r>
          <a:endParaRPr lang="fr-FR" sz="1400" b="1" dirty="0">
            <a:solidFill>
              <a:sysClr val="window" lastClr="FFFFFF"/>
            </a:solidFill>
            <a:latin typeface="Arial Narrow"/>
            <a:ea typeface="+mn-ea"/>
            <a:cs typeface="+mn-cs"/>
          </a:endParaRPr>
        </a:p>
      </dgm:t>
    </dgm:pt>
    <dgm:pt modelId="{B091979C-7563-4D64-9C21-147B9AB7BD2C}" type="parTrans" cxnId="{E0D72C42-FD60-4E75-8423-FC225FE684CB}">
      <dgm:prSet/>
      <dgm:spPr>
        <a:xfrm rot="13114286">
          <a:off x="2185644" y="1552323"/>
          <a:ext cx="364656" cy="31113"/>
        </a:xfrm>
        <a:custGeom>
          <a:avLst/>
          <a:gdLst/>
          <a:ahLst/>
          <a:cxnLst/>
          <a:rect l="0" t="0" r="0" b="0"/>
          <a:pathLst>
            <a:path>
              <a:moveTo>
                <a:pt x="0" y="15556"/>
              </a:moveTo>
              <a:lnTo>
                <a:pt x="364656" y="15556"/>
              </a:lnTo>
            </a:path>
          </a:pathLst>
        </a:custGeom>
        <a:noFill/>
        <a:ln w="25400" cap="flat" cmpd="sng" algn="ctr">
          <a:solidFill>
            <a:srgbClr val="A89C86">
              <a:hueOff val="0"/>
              <a:satOff val="0"/>
              <a:lumOff val="0"/>
              <a:alphaOff val="0"/>
            </a:srgbClr>
          </a:solidFill>
          <a:prstDash val="solid"/>
        </a:ln>
        <a:effectLst/>
        <a:scene3d>
          <a:camera prst="orthographicFront">
            <a:rot lat="0" lon="0" rev="0"/>
          </a:camera>
          <a:lightRig rig="contrasting" dir="t">
            <a:rot lat="0" lon="0" rev="1200000"/>
          </a:lightRig>
        </a:scene3d>
        <a:sp3d z="-110000"/>
      </dgm:spPr>
      <dgm:t>
        <a:bodyPr/>
        <a:lstStyle/>
        <a:p>
          <a:pPr>
            <a:buNone/>
          </a:pPr>
          <a:endParaRPr lang="fr-FR" sz="2000" b="1">
            <a:solidFill>
              <a:sysClr val="windowText" lastClr="000000">
                <a:hueOff val="0"/>
                <a:satOff val="0"/>
                <a:lumOff val="0"/>
                <a:alphaOff val="0"/>
              </a:sysClr>
            </a:solidFill>
            <a:latin typeface="Arial Narrow"/>
            <a:ea typeface="+mn-ea"/>
            <a:cs typeface="+mn-cs"/>
          </a:endParaRPr>
        </a:p>
      </dgm:t>
    </dgm:pt>
    <dgm:pt modelId="{39182354-A88C-4314-9008-9DC137AB4690}" type="sibTrans" cxnId="{E0D72C42-FD60-4E75-8423-FC225FE684CB}">
      <dgm:prSet/>
      <dgm:spPr/>
      <dgm:t>
        <a:bodyPr/>
        <a:lstStyle/>
        <a:p>
          <a:endParaRPr lang="fr-FR" sz="2000" b="1"/>
        </a:p>
      </dgm:t>
    </dgm:pt>
    <dgm:pt modelId="{2EDC2AD4-1898-472D-AD65-888FF2165563}" type="pres">
      <dgm:prSet presAssocID="{453CFCFB-94AF-4EDE-B2FF-008C1689B331}" presName="cycle" presStyleCnt="0">
        <dgm:presLayoutVars>
          <dgm:chMax val="1"/>
          <dgm:dir/>
          <dgm:animLvl val="ctr"/>
          <dgm:resizeHandles val="exact"/>
        </dgm:presLayoutVars>
      </dgm:prSet>
      <dgm:spPr/>
    </dgm:pt>
    <dgm:pt modelId="{CDB5D3BB-C5B4-4D82-BDE3-749F4760009C}" type="pres">
      <dgm:prSet presAssocID="{A23DE872-CFAB-48C9-87F5-C2B7DF2ED747}" presName="centerShape" presStyleLbl="node0" presStyleIdx="0" presStyleCnt="1" custScaleX="175442" custLinFactNeighborX="246" custLinFactNeighborY="-6064"/>
      <dgm:spPr/>
    </dgm:pt>
    <dgm:pt modelId="{2C4F0BED-17F3-4C89-80B3-C122B03EDAA0}" type="pres">
      <dgm:prSet presAssocID="{1228FE6C-483A-4F40-ABF5-F10E1EB30EDB}" presName="Name9" presStyleLbl="parChTrans1D2" presStyleIdx="0" presStyleCnt="3"/>
      <dgm:spPr/>
    </dgm:pt>
    <dgm:pt modelId="{D04B3C9B-04E7-4DE9-A090-0331E3D235F1}" type="pres">
      <dgm:prSet presAssocID="{1228FE6C-483A-4F40-ABF5-F10E1EB30EDB}" presName="connTx" presStyleLbl="parChTrans1D2" presStyleIdx="0" presStyleCnt="3"/>
      <dgm:spPr/>
    </dgm:pt>
    <dgm:pt modelId="{0D0B9284-573D-46D8-A056-1B9F2146D772}" type="pres">
      <dgm:prSet presAssocID="{CAE17F44-FCA1-427F-8D13-D7019FBEEA97}" presName="node" presStyleLbl="node1" presStyleIdx="0" presStyleCnt="3">
        <dgm:presLayoutVars>
          <dgm:bulletEnabled val="1"/>
        </dgm:presLayoutVars>
      </dgm:prSet>
      <dgm:spPr/>
    </dgm:pt>
    <dgm:pt modelId="{92E3C5A2-5960-4BBB-9E74-172300D622D8}" type="pres">
      <dgm:prSet presAssocID="{82EC1978-FED1-47BB-B693-EC477CFBFCA5}" presName="Name9" presStyleLbl="parChTrans1D2" presStyleIdx="1" presStyleCnt="3"/>
      <dgm:spPr/>
    </dgm:pt>
    <dgm:pt modelId="{632E3BBB-E1D8-4063-9B4A-74DFC0ACD4AB}" type="pres">
      <dgm:prSet presAssocID="{82EC1978-FED1-47BB-B693-EC477CFBFCA5}" presName="connTx" presStyleLbl="parChTrans1D2" presStyleIdx="1" presStyleCnt="3"/>
      <dgm:spPr/>
    </dgm:pt>
    <dgm:pt modelId="{ABFEA105-FC18-4DEF-BF50-A7661EA14066}" type="pres">
      <dgm:prSet presAssocID="{EC7FAE78-3D28-4030-830E-FED4B0348C26}" presName="node" presStyleLbl="node1" presStyleIdx="1" presStyleCnt="3">
        <dgm:presLayoutVars>
          <dgm:bulletEnabled val="1"/>
        </dgm:presLayoutVars>
      </dgm:prSet>
      <dgm:spPr/>
    </dgm:pt>
    <dgm:pt modelId="{B4A9F115-8B85-419B-A812-88683C45E15D}" type="pres">
      <dgm:prSet presAssocID="{B091979C-7563-4D64-9C21-147B9AB7BD2C}" presName="Name9" presStyleLbl="parChTrans1D2" presStyleIdx="2" presStyleCnt="3"/>
      <dgm:spPr/>
    </dgm:pt>
    <dgm:pt modelId="{26037E21-26E9-44C9-A8D6-08FB6236C6C2}" type="pres">
      <dgm:prSet presAssocID="{B091979C-7563-4D64-9C21-147B9AB7BD2C}" presName="connTx" presStyleLbl="parChTrans1D2" presStyleIdx="2" presStyleCnt="3"/>
      <dgm:spPr/>
    </dgm:pt>
    <dgm:pt modelId="{BA610572-784D-4C46-81D7-62B9AA2E830B}" type="pres">
      <dgm:prSet presAssocID="{A22B5BE0-5598-4D37-946B-74BD540851F0}" presName="node" presStyleLbl="node1" presStyleIdx="2" presStyleCnt="3" custScaleX="111697" custScaleY="102793">
        <dgm:presLayoutVars>
          <dgm:bulletEnabled val="1"/>
        </dgm:presLayoutVars>
      </dgm:prSet>
      <dgm:spPr/>
    </dgm:pt>
  </dgm:ptLst>
  <dgm:cxnLst>
    <dgm:cxn modelId="{964F9B01-B334-4AB7-BFCD-4D47F664CFC4}" type="presOf" srcId="{CAE17F44-FCA1-427F-8D13-D7019FBEEA97}" destId="{0D0B9284-573D-46D8-A056-1B9F2146D772}" srcOrd="0" destOrd="0" presId="urn:microsoft.com/office/officeart/2005/8/layout/radial1"/>
    <dgm:cxn modelId="{E4469406-334F-4BCE-BD7D-3A5ADEEB394F}" srcId="{A23DE872-CFAB-48C9-87F5-C2B7DF2ED747}" destId="{CAE17F44-FCA1-427F-8D13-D7019FBEEA97}" srcOrd="0" destOrd="0" parTransId="{1228FE6C-483A-4F40-ABF5-F10E1EB30EDB}" sibTransId="{EB15C970-26D7-4B0F-B54B-390513763EFE}"/>
    <dgm:cxn modelId="{E0D72C42-FD60-4E75-8423-FC225FE684CB}" srcId="{A23DE872-CFAB-48C9-87F5-C2B7DF2ED747}" destId="{A22B5BE0-5598-4D37-946B-74BD540851F0}" srcOrd="2" destOrd="0" parTransId="{B091979C-7563-4D64-9C21-147B9AB7BD2C}" sibTransId="{39182354-A88C-4314-9008-9DC137AB4690}"/>
    <dgm:cxn modelId="{2EA55A64-7DFC-406D-A5B1-ECA886CF9A20}" type="presOf" srcId="{B091979C-7563-4D64-9C21-147B9AB7BD2C}" destId="{26037E21-26E9-44C9-A8D6-08FB6236C6C2}" srcOrd="1" destOrd="0" presId="urn:microsoft.com/office/officeart/2005/8/layout/radial1"/>
    <dgm:cxn modelId="{6F5DB165-115C-4BC5-A3EE-6BE64D46B3F4}" type="presOf" srcId="{A22B5BE0-5598-4D37-946B-74BD540851F0}" destId="{BA610572-784D-4C46-81D7-62B9AA2E830B}" srcOrd="0" destOrd="0" presId="urn:microsoft.com/office/officeart/2005/8/layout/radial1"/>
    <dgm:cxn modelId="{0453F670-4672-49AC-98A0-FECB25F1054A}" srcId="{453CFCFB-94AF-4EDE-B2FF-008C1689B331}" destId="{A23DE872-CFAB-48C9-87F5-C2B7DF2ED747}" srcOrd="0" destOrd="0" parTransId="{5BA6A674-D7EB-4254-867B-ADEFDA922EBE}" sibTransId="{1F6E0370-BAA2-405F-B539-935A121D2D61}"/>
    <dgm:cxn modelId="{30EA2C57-B30C-4ADA-9F47-97523E8EFBA1}" type="presOf" srcId="{82EC1978-FED1-47BB-B693-EC477CFBFCA5}" destId="{92E3C5A2-5960-4BBB-9E74-172300D622D8}" srcOrd="0" destOrd="0" presId="urn:microsoft.com/office/officeart/2005/8/layout/radial1"/>
    <dgm:cxn modelId="{8CD5C97D-D62C-418A-9B4D-0388157A35A3}" type="presOf" srcId="{B091979C-7563-4D64-9C21-147B9AB7BD2C}" destId="{B4A9F115-8B85-419B-A812-88683C45E15D}" srcOrd="0" destOrd="0" presId="urn:microsoft.com/office/officeart/2005/8/layout/radial1"/>
    <dgm:cxn modelId="{40E8189A-6708-4C02-B015-4B8CD61EEB8F}" srcId="{A23DE872-CFAB-48C9-87F5-C2B7DF2ED747}" destId="{EC7FAE78-3D28-4030-830E-FED4B0348C26}" srcOrd="1" destOrd="0" parTransId="{82EC1978-FED1-47BB-B693-EC477CFBFCA5}" sibTransId="{7D3956D0-F1A0-41D1-9C94-FE46E4879882}"/>
    <dgm:cxn modelId="{0FBC059B-1FD5-4BAE-8474-357FFE920A74}" type="presOf" srcId="{453CFCFB-94AF-4EDE-B2FF-008C1689B331}" destId="{2EDC2AD4-1898-472D-AD65-888FF2165563}" srcOrd="0" destOrd="0" presId="urn:microsoft.com/office/officeart/2005/8/layout/radial1"/>
    <dgm:cxn modelId="{1628E6A2-464F-4C3B-9A31-B209424F4696}" type="presOf" srcId="{1228FE6C-483A-4F40-ABF5-F10E1EB30EDB}" destId="{2C4F0BED-17F3-4C89-80B3-C122B03EDAA0}" srcOrd="0" destOrd="0" presId="urn:microsoft.com/office/officeart/2005/8/layout/radial1"/>
    <dgm:cxn modelId="{DB6564A8-A942-4271-A66D-B059EFC894A6}" type="presOf" srcId="{1228FE6C-483A-4F40-ABF5-F10E1EB30EDB}" destId="{D04B3C9B-04E7-4DE9-A090-0331E3D235F1}" srcOrd="1" destOrd="0" presId="urn:microsoft.com/office/officeart/2005/8/layout/radial1"/>
    <dgm:cxn modelId="{C3D70FAB-46B8-42F8-848A-24047780B55C}" type="presOf" srcId="{A23DE872-CFAB-48C9-87F5-C2B7DF2ED747}" destId="{CDB5D3BB-C5B4-4D82-BDE3-749F4760009C}" srcOrd="0" destOrd="0" presId="urn:microsoft.com/office/officeart/2005/8/layout/radial1"/>
    <dgm:cxn modelId="{B533C1E7-B63F-49B5-9A88-7B198A9A3D5F}" type="presOf" srcId="{EC7FAE78-3D28-4030-830E-FED4B0348C26}" destId="{ABFEA105-FC18-4DEF-BF50-A7661EA14066}" srcOrd="0" destOrd="0" presId="urn:microsoft.com/office/officeart/2005/8/layout/radial1"/>
    <dgm:cxn modelId="{EEAA75FD-07A7-4045-A18A-54B12D6D7DE5}" type="presOf" srcId="{82EC1978-FED1-47BB-B693-EC477CFBFCA5}" destId="{632E3BBB-E1D8-4063-9B4A-74DFC0ACD4AB}" srcOrd="1" destOrd="0" presId="urn:microsoft.com/office/officeart/2005/8/layout/radial1"/>
    <dgm:cxn modelId="{B3944208-6A27-440E-BBB8-AEB5BFA117AD}" type="presParOf" srcId="{2EDC2AD4-1898-472D-AD65-888FF2165563}" destId="{CDB5D3BB-C5B4-4D82-BDE3-749F4760009C}" srcOrd="0" destOrd="0" presId="urn:microsoft.com/office/officeart/2005/8/layout/radial1"/>
    <dgm:cxn modelId="{D53C9970-4428-4A01-BAF2-1AEB8BC223C5}" type="presParOf" srcId="{2EDC2AD4-1898-472D-AD65-888FF2165563}" destId="{2C4F0BED-17F3-4C89-80B3-C122B03EDAA0}" srcOrd="1" destOrd="0" presId="urn:microsoft.com/office/officeart/2005/8/layout/radial1"/>
    <dgm:cxn modelId="{49DBB6AA-2EA0-45FA-85A9-B4590D53A816}" type="presParOf" srcId="{2C4F0BED-17F3-4C89-80B3-C122B03EDAA0}" destId="{D04B3C9B-04E7-4DE9-A090-0331E3D235F1}" srcOrd="0" destOrd="0" presId="urn:microsoft.com/office/officeart/2005/8/layout/radial1"/>
    <dgm:cxn modelId="{8809805D-9D8A-4664-A18E-A63D04EC961C}" type="presParOf" srcId="{2EDC2AD4-1898-472D-AD65-888FF2165563}" destId="{0D0B9284-573D-46D8-A056-1B9F2146D772}" srcOrd="2" destOrd="0" presId="urn:microsoft.com/office/officeart/2005/8/layout/radial1"/>
    <dgm:cxn modelId="{70F1A113-D0F3-4F71-A4EC-E7A1A3E82CB6}" type="presParOf" srcId="{2EDC2AD4-1898-472D-AD65-888FF2165563}" destId="{92E3C5A2-5960-4BBB-9E74-172300D622D8}" srcOrd="3" destOrd="0" presId="urn:microsoft.com/office/officeart/2005/8/layout/radial1"/>
    <dgm:cxn modelId="{C0DA3D04-3D7A-4D04-A34C-E3604940A474}" type="presParOf" srcId="{92E3C5A2-5960-4BBB-9E74-172300D622D8}" destId="{632E3BBB-E1D8-4063-9B4A-74DFC0ACD4AB}" srcOrd="0" destOrd="0" presId="urn:microsoft.com/office/officeart/2005/8/layout/radial1"/>
    <dgm:cxn modelId="{A40CC660-0F56-41BF-AEF1-95A9769EB805}" type="presParOf" srcId="{2EDC2AD4-1898-472D-AD65-888FF2165563}" destId="{ABFEA105-FC18-4DEF-BF50-A7661EA14066}" srcOrd="4" destOrd="0" presId="urn:microsoft.com/office/officeart/2005/8/layout/radial1"/>
    <dgm:cxn modelId="{0138FF26-30FB-4DA8-9CAD-7D52188A5C82}" type="presParOf" srcId="{2EDC2AD4-1898-472D-AD65-888FF2165563}" destId="{B4A9F115-8B85-419B-A812-88683C45E15D}" srcOrd="5" destOrd="0" presId="urn:microsoft.com/office/officeart/2005/8/layout/radial1"/>
    <dgm:cxn modelId="{C7659A59-ABE3-4394-8447-EB84991A0EDD}" type="presParOf" srcId="{B4A9F115-8B85-419B-A812-88683C45E15D}" destId="{26037E21-26E9-44C9-A8D6-08FB6236C6C2}" srcOrd="0" destOrd="0" presId="urn:microsoft.com/office/officeart/2005/8/layout/radial1"/>
    <dgm:cxn modelId="{D7E35067-FB3C-40F8-BEE1-2F8883DD8836}" type="presParOf" srcId="{2EDC2AD4-1898-472D-AD65-888FF2165563}" destId="{BA610572-784D-4C46-81D7-62B9AA2E830B}" srcOrd="6"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53CFCFB-94AF-4EDE-B2FF-008C1689B331}" type="doc">
      <dgm:prSet loTypeId="urn:microsoft.com/office/officeart/2005/8/layout/radial1" loCatId="cycle" qsTypeId="urn:microsoft.com/office/officeart/2005/8/quickstyle/3d3" qsCatId="3D" csTypeId="urn:microsoft.com/office/officeart/2005/8/colors/colorful1" csCatId="colorful" phldr="1"/>
      <dgm:spPr/>
      <dgm:t>
        <a:bodyPr/>
        <a:lstStyle/>
        <a:p>
          <a:endParaRPr lang="fr-FR"/>
        </a:p>
      </dgm:t>
    </dgm:pt>
    <dgm:pt modelId="{A23DE872-CFAB-48C9-87F5-C2B7DF2ED747}">
      <dgm:prSet phldrT="[Texte]" custT="1"/>
      <dgm:spPr>
        <a:xfrm>
          <a:off x="2123681" y="1583331"/>
          <a:ext cx="1848637" cy="1053703"/>
        </a:xfrm>
        <a:prstGeom prst="ellipse">
          <a:avLst/>
        </a:prstGeom>
        <a:solidFill>
          <a:srgbClr val="EA4E55">
            <a:lumMod val="40000"/>
            <a:lumOff val="60000"/>
          </a:srgb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gm:spPr>
      <dgm:t>
        <a:bodyPr/>
        <a:lstStyle/>
        <a:p>
          <a:pPr>
            <a:buNone/>
          </a:pPr>
          <a:r>
            <a:rPr lang="fr-FR" sz="2400" b="1" cap="none" spc="0" dirty="0">
              <a:ln w="0"/>
              <a:solidFill>
                <a:sysClr val="windowText" lastClr="000000"/>
              </a:solidFill>
              <a:effectLst>
                <a:outerShdw blurRad="38100" dist="19050" dir="2700000" algn="tl" rotWithShape="0">
                  <a:sysClr val="windowText" lastClr="000000">
                    <a:alpha val="40000"/>
                  </a:sysClr>
                </a:outerShdw>
              </a:effectLst>
              <a:latin typeface="Arial Narrow"/>
              <a:ea typeface="+mn-ea"/>
              <a:cs typeface="+mn-cs"/>
            </a:rPr>
            <a:t>SYNAPSE</a:t>
          </a:r>
        </a:p>
      </dgm:t>
    </dgm:pt>
    <dgm:pt modelId="{5BA6A674-D7EB-4254-867B-ADEFDA922EBE}" type="parTrans" cxnId="{0453F670-4672-49AC-98A0-FECB25F1054A}">
      <dgm:prSet/>
      <dgm:spPr/>
      <dgm:t>
        <a:bodyPr/>
        <a:lstStyle/>
        <a:p>
          <a:endParaRPr lang="fr-FR" sz="2000" b="1"/>
        </a:p>
      </dgm:t>
    </dgm:pt>
    <dgm:pt modelId="{1F6E0370-BAA2-405F-B539-935A121D2D61}" type="sibTrans" cxnId="{0453F670-4672-49AC-98A0-FECB25F1054A}">
      <dgm:prSet/>
      <dgm:spPr/>
      <dgm:t>
        <a:bodyPr/>
        <a:lstStyle/>
        <a:p>
          <a:endParaRPr lang="fr-FR" sz="2000" b="1"/>
        </a:p>
      </dgm:t>
    </dgm:pt>
    <dgm:pt modelId="{CAE17F44-FCA1-427F-8D13-D7019FBEEA97}">
      <dgm:prSet phldrT="[Texte]" custT="1"/>
      <dgm:spPr>
        <a:xfrm>
          <a:off x="2521148" y="4364"/>
          <a:ext cx="1053703" cy="1053703"/>
        </a:xfrm>
        <a:prstGeom prst="ellipse">
          <a:avLst/>
        </a:prstGeom>
        <a:solidFill>
          <a:srgbClr val="FCBE04">
            <a:lumMod val="60000"/>
            <a:lumOff val="40000"/>
          </a:srgb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gm:spPr>
      <dgm:t>
        <a:bodyPr/>
        <a:lstStyle/>
        <a:p>
          <a:pPr>
            <a:buNone/>
          </a:pPr>
          <a:r>
            <a:rPr lang="fr-FR" sz="1600" b="1" dirty="0">
              <a:solidFill>
                <a:sysClr val="window" lastClr="FFFFFF"/>
              </a:solidFill>
              <a:latin typeface="Arial Narrow"/>
              <a:ea typeface="+mn-ea"/>
              <a:cs typeface="+mn-cs"/>
            </a:rPr>
            <a:t>FCC FICP</a:t>
          </a:r>
        </a:p>
      </dgm:t>
    </dgm:pt>
    <dgm:pt modelId="{1228FE6C-483A-4F40-ABF5-F10E1EB30EDB}" type="parTrans" cxnId="{E4469406-334F-4BCE-BD7D-3A5ADEEB394F}">
      <dgm:prSet/>
      <dgm:spPr>
        <a:xfrm rot="16200000">
          <a:off x="2785367" y="1305143"/>
          <a:ext cx="525264" cy="31113"/>
        </a:xfrm>
        <a:custGeom>
          <a:avLst/>
          <a:gdLst/>
          <a:ahLst/>
          <a:cxnLst/>
          <a:rect l="0" t="0" r="0" b="0"/>
          <a:pathLst>
            <a:path>
              <a:moveTo>
                <a:pt x="0" y="15556"/>
              </a:moveTo>
              <a:lnTo>
                <a:pt x="525264" y="15556"/>
              </a:lnTo>
            </a:path>
          </a:pathLst>
        </a:custGeom>
        <a:noFill/>
        <a:ln w="25400" cap="flat" cmpd="sng" algn="ctr">
          <a:solidFill>
            <a:srgbClr val="A89C86">
              <a:hueOff val="0"/>
              <a:satOff val="0"/>
              <a:lumOff val="0"/>
              <a:alphaOff val="0"/>
            </a:srgbClr>
          </a:solidFill>
          <a:prstDash val="solid"/>
        </a:ln>
        <a:effectLst/>
        <a:scene3d>
          <a:camera prst="orthographicFront">
            <a:rot lat="0" lon="0" rev="0"/>
          </a:camera>
          <a:lightRig rig="contrasting" dir="t">
            <a:rot lat="0" lon="0" rev="1200000"/>
          </a:lightRig>
        </a:scene3d>
        <a:sp3d z="-110000"/>
      </dgm:spPr>
      <dgm:t>
        <a:bodyPr/>
        <a:lstStyle/>
        <a:p>
          <a:pPr>
            <a:buNone/>
          </a:pPr>
          <a:endParaRPr lang="fr-FR" sz="2000" b="1">
            <a:solidFill>
              <a:sysClr val="windowText" lastClr="000000">
                <a:hueOff val="0"/>
                <a:satOff val="0"/>
                <a:lumOff val="0"/>
                <a:alphaOff val="0"/>
              </a:sysClr>
            </a:solidFill>
            <a:latin typeface="Arial Narrow"/>
            <a:ea typeface="+mn-ea"/>
            <a:cs typeface="+mn-cs"/>
          </a:endParaRPr>
        </a:p>
      </dgm:t>
    </dgm:pt>
    <dgm:pt modelId="{EB15C970-26D7-4B0F-B54B-390513763EFE}" type="sibTrans" cxnId="{E4469406-334F-4BCE-BD7D-3A5ADEEB394F}">
      <dgm:prSet/>
      <dgm:spPr/>
      <dgm:t>
        <a:bodyPr/>
        <a:lstStyle/>
        <a:p>
          <a:endParaRPr lang="fr-FR" sz="2000" b="1"/>
        </a:p>
      </dgm:t>
    </dgm:pt>
    <dgm:pt modelId="{EC7FAE78-3D28-4030-830E-FED4B0348C26}">
      <dgm:prSet phldrT="[Texte]" custT="1"/>
      <dgm:spPr>
        <a:xfrm>
          <a:off x="3755634" y="598861"/>
          <a:ext cx="1053703" cy="1053703"/>
        </a:xfrm>
        <a:prstGeom prst="ellipse">
          <a:avLst/>
        </a:prstGeom>
        <a:solidFill>
          <a:srgbClr val="EA4E55">
            <a:hueOff val="0"/>
            <a:satOff val="0"/>
            <a:lumOff val="0"/>
            <a:alphaOff val="0"/>
          </a:srgb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gm:spPr>
      <dgm:t>
        <a:bodyPr/>
        <a:lstStyle/>
        <a:p>
          <a:pPr>
            <a:buNone/>
          </a:pPr>
          <a:r>
            <a:rPr lang="fr-FR" sz="1600" b="1" dirty="0">
              <a:solidFill>
                <a:sysClr val="window" lastClr="FFFFFF"/>
              </a:solidFill>
              <a:latin typeface="Arial Narrow"/>
              <a:ea typeface="+mn-ea"/>
              <a:cs typeface="+mn-cs"/>
            </a:rPr>
            <a:t>FIBEN</a:t>
          </a:r>
        </a:p>
      </dgm:t>
    </dgm:pt>
    <dgm:pt modelId="{82EC1978-FED1-47BB-B693-EC477CFBFCA5}" type="parTrans" cxnId="{40E8189A-6708-4C02-B015-4B8CD61EEB8F}">
      <dgm:prSet/>
      <dgm:spPr>
        <a:xfrm rot="19285714">
          <a:off x="3545699" y="1552323"/>
          <a:ext cx="364656" cy="31113"/>
        </a:xfrm>
        <a:custGeom>
          <a:avLst/>
          <a:gdLst/>
          <a:ahLst/>
          <a:cxnLst/>
          <a:rect l="0" t="0" r="0" b="0"/>
          <a:pathLst>
            <a:path>
              <a:moveTo>
                <a:pt x="0" y="15556"/>
              </a:moveTo>
              <a:lnTo>
                <a:pt x="364656" y="15556"/>
              </a:lnTo>
            </a:path>
          </a:pathLst>
        </a:custGeom>
        <a:noFill/>
        <a:ln w="25400" cap="flat" cmpd="sng" algn="ctr">
          <a:solidFill>
            <a:srgbClr val="A89C86">
              <a:hueOff val="0"/>
              <a:satOff val="0"/>
              <a:lumOff val="0"/>
              <a:alphaOff val="0"/>
            </a:srgbClr>
          </a:solidFill>
          <a:prstDash val="solid"/>
        </a:ln>
        <a:effectLst/>
        <a:scene3d>
          <a:camera prst="orthographicFront">
            <a:rot lat="0" lon="0" rev="0"/>
          </a:camera>
          <a:lightRig rig="contrasting" dir="t">
            <a:rot lat="0" lon="0" rev="1200000"/>
          </a:lightRig>
        </a:scene3d>
        <a:sp3d z="-110000"/>
      </dgm:spPr>
      <dgm:t>
        <a:bodyPr/>
        <a:lstStyle/>
        <a:p>
          <a:pPr>
            <a:buNone/>
          </a:pPr>
          <a:endParaRPr lang="fr-FR" sz="2000" b="1">
            <a:solidFill>
              <a:sysClr val="windowText" lastClr="000000">
                <a:hueOff val="0"/>
                <a:satOff val="0"/>
                <a:lumOff val="0"/>
                <a:alphaOff val="0"/>
              </a:sysClr>
            </a:solidFill>
            <a:latin typeface="Arial Narrow"/>
            <a:ea typeface="+mn-ea"/>
            <a:cs typeface="+mn-cs"/>
          </a:endParaRPr>
        </a:p>
      </dgm:t>
    </dgm:pt>
    <dgm:pt modelId="{7D3956D0-F1A0-41D1-9C94-FE46E4879882}" type="sibTrans" cxnId="{40E8189A-6708-4C02-B015-4B8CD61EEB8F}">
      <dgm:prSet/>
      <dgm:spPr/>
      <dgm:t>
        <a:bodyPr/>
        <a:lstStyle/>
        <a:p>
          <a:endParaRPr lang="fr-FR" sz="2000" b="1"/>
        </a:p>
      </dgm:t>
    </dgm:pt>
    <dgm:pt modelId="{BB6FF52F-4700-4062-BB06-6F172B6FA513}">
      <dgm:prSet phldrT="[Texte]" custT="1"/>
      <dgm:spPr>
        <a:xfrm>
          <a:off x="4060527" y="1934685"/>
          <a:ext cx="1053703" cy="1053703"/>
        </a:xfrm>
        <a:prstGeom prst="ellipse">
          <a:avLst/>
        </a:prstGeom>
        <a:solidFill>
          <a:srgbClr val="F49D63">
            <a:hueOff val="0"/>
            <a:satOff val="0"/>
            <a:lumOff val="0"/>
            <a:alphaOff val="0"/>
          </a:srgb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gm:spPr>
      <dgm:t>
        <a:bodyPr/>
        <a:lstStyle/>
        <a:p>
          <a:pPr>
            <a:buNone/>
          </a:pPr>
          <a:r>
            <a:rPr lang="fr-FR" sz="1600" b="1" dirty="0">
              <a:solidFill>
                <a:sysClr val="window" lastClr="FFFFFF"/>
              </a:solidFill>
              <a:latin typeface="Arial Narrow"/>
              <a:ea typeface="+mn-ea"/>
              <a:cs typeface="+mn-cs"/>
            </a:rPr>
            <a:t>INSEE</a:t>
          </a:r>
        </a:p>
      </dgm:t>
    </dgm:pt>
    <dgm:pt modelId="{0758AEBC-53C8-4ED2-86A7-010DBDF0DDE5}" type="parTrans" cxnId="{7CCB2F69-BF86-4418-9029-AA0A74E50DA3}">
      <dgm:prSet/>
      <dgm:spPr>
        <a:xfrm rot="771429">
          <a:off x="3903924" y="2309611"/>
          <a:ext cx="171968" cy="31113"/>
        </a:xfrm>
        <a:custGeom>
          <a:avLst/>
          <a:gdLst/>
          <a:ahLst/>
          <a:cxnLst/>
          <a:rect l="0" t="0" r="0" b="0"/>
          <a:pathLst>
            <a:path>
              <a:moveTo>
                <a:pt x="0" y="15556"/>
              </a:moveTo>
              <a:lnTo>
                <a:pt x="171968" y="15556"/>
              </a:lnTo>
            </a:path>
          </a:pathLst>
        </a:custGeom>
        <a:noFill/>
        <a:ln w="25400" cap="flat" cmpd="sng" algn="ctr">
          <a:solidFill>
            <a:srgbClr val="A89C86">
              <a:hueOff val="0"/>
              <a:satOff val="0"/>
              <a:lumOff val="0"/>
              <a:alphaOff val="0"/>
            </a:srgbClr>
          </a:solidFill>
          <a:prstDash val="solid"/>
        </a:ln>
        <a:effectLst/>
        <a:scene3d>
          <a:camera prst="orthographicFront">
            <a:rot lat="0" lon="0" rev="0"/>
          </a:camera>
          <a:lightRig rig="contrasting" dir="t">
            <a:rot lat="0" lon="0" rev="1200000"/>
          </a:lightRig>
        </a:scene3d>
        <a:sp3d z="-110000"/>
      </dgm:spPr>
      <dgm:t>
        <a:bodyPr/>
        <a:lstStyle/>
        <a:p>
          <a:pPr>
            <a:buNone/>
          </a:pPr>
          <a:endParaRPr lang="fr-FR" sz="2000" b="1">
            <a:solidFill>
              <a:sysClr val="windowText" lastClr="000000">
                <a:hueOff val="0"/>
                <a:satOff val="0"/>
                <a:lumOff val="0"/>
                <a:alphaOff val="0"/>
              </a:sysClr>
            </a:solidFill>
            <a:latin typeface="Arial Narrow"/>
            <a:ea typeface="+mn-ea"/>
            <a:cs typeface="+mn-cs"/>
          </a:endParaRPr>
        </a:p>
      </dgm:t>
    </dgm:pt>
    <dgm:pt modelId="{09AE01DD-B28A-4B2C-B899-22F97DD66901}" type="sibTrans" cxnId="{7CCB2F69-BF86-4418-9029-AA0A74E50DA3}">
      <dgm:prSet/>
      <dgm:spPr/>
      <dgm:t>
        <a:bodyPr/>
        <a:lstStyle/>
        <a:p>
          <a:endParaRPr lang="fr-FR" sz="2000" b="1"/>
        </a:p>
      </dgm:t>
    </dgm:pt>
    <dgm:pt modelId="{F0D59620-7A58-4F1A-9E38-45B1B3F96D6C}">
      <dgm:prSet phldrT="[Texte]" custT="1"/>
      <dgm:spPr>
        <a:xfrm>
          <a:off x="3206236" y="3005932"/>
          <a:ext cx="1053703" cy="1053703"/>
        </a:xfrm>
        <a:prstGeom prst="ellipse">
          <a:avLst/>
        </a:prstGeom>
        <a:solidFill>
          <a:srgbClr val="09B2AF">
            <a:hueOff val="0"/>
            <a:satOff val="0"/>
            <a:lumOff val="0"/>
            <a:alphaOff val="0"/>
          </a:srgb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gm:spPr>
      <dgm:t>
        <a:bodyPr/>
        <a:lstStyle/>
        <a:p>
          <a:pPr>
            <a:buNone/>
          </a:pPr>
          <a:r>
            <a:rPr lang="fr-FR" sz="1600" b="1" dirty="0">
              <a:solidFill>
                <a:sysClr val="window" lastClr="FFFFFF"/>
              </a:solidFill>
              <a:latin typeface="Arial Narrow"/>
              <a:ea typeface="+mn-ea"/>
              <a:cs typeface="+mn-cs"/>
            </a:rPr>
            <a:t>INPI</a:t>
          </a:r>
        </a:p>
      </dgm:t>
    </dgm:pt>
    <dgm:pt modelId="{3D2D9EA0-FEF8-49DD-A45C-14EB240DFB64}" type="parTrans" cxnId="{9CA7D7A1-32EF-428D-AE2D-6E6DD1DF61B3}">
      <dgm:prSet/>
      <dgm:spPr>
        <a:xfrm rot="3857143">
          <a:off x="3154475" y="2822618"/>
          <a:ext cx="488212" cy="31113"/>
        </a:xfrm>
        <a:custGeom>
          <a:avLst/>
          <a:gdLst/>
          <a:ahLst/>
          <a:cxnLst/>
          <a:rect l="0" t="0" r="0" b="0"/>
          <a:pathLst>
            <a:path>
              <a:moveTo>
                <a:pt x="0" y="15556"/>
              </a:moveTo>
              <a:lnTo>
                <a:pt x="488212" y="15556"/>
              </a:lnTo>
            </a:path>
          </a:pathLst>
        </a:custGeom>
        <a:noFill/>
        <a:ln w="25400" cap="flat" cmpd="sng" algn="ctr">
          <a:solidFill>
            <a:srgbClr val="A89C86">
              <a:hueOff val="0"/>
              <a:satOff val="0"/>
              <a:lumOff val="0"/>
              <a:alphaOff val="0"/>
            </a:srgbClr>
          </a:solidFill>
          <a:prstDash val="solid"/>
        </a:ln>
        <a:effectLst/>
        <a:scene3d>
          <a:camera prst="orthographicFront">
            <a:rot lat="0" lon="0" rev="0"/>
          </a:camera>
          <a:lightRig rig="contrasting" dir="t">
            <a:rot lat="0" lon="0" rev="1200000"/>
          </a:lightRig>
        </a:scene3d>
        <a:sp3d z="-110000"/>
      </dgm:spPr>
      <dgm:t>
        <a:bodyPr/>
        <a:lstStyle/>
        <a:p>
          <a:pPr>
            <a:buNone/>
          </a:pPr>
          <a:endParaRPr lang="fr-FR" sz="2000" b="1">
            <a:solidFill>
              <a:sysClr val="windowText" lastClr="000000">
                <a:hueOff val="0"/>
                <a:satOff val="0"/>
                <a:lumOff val="0"/>
                <a:alphaOff val="0"/>
              </a:sysClr>
            </a:solidFill>
            <a:latin typeface="Arial Narrow"/>
            <a:ea typeface="+mn-ea"/>
            <a:cs typeface="+mn-cs"/>
          </a:endParaRPr>
        </a:p>
      </dgm:t>
    </dgm:pt>
    <dgm:pt modelId="{BAB97387-41DF-4513-BE6D-CC4886B0FB9D}" type="sibTrans" cxnId="{9CA7D7A1-32EF-428D-AE2D-6E6DD1DF61B3}">
      <dgm:prSet/>
      <dgm:spPr/>
      <dgm:t>
        <a:bodyPr/>
        <a:lstStyle/>
        <a:p>
          <a:endParaRPr lang="fr-FR" sz="2000" b="1"/>
        </a:p>
      </dgm:t>
    </dgm:pt>
    <dgm:pt modelId="{BAC3D5B2-103A-49BB-A743-DE540490408B}">
      <dgm:prSet phldrT="[Texte]" custT="1"/>
      <dgm:spPr>
        <a:xfrm>
          <a:off x="1836060" y="3005932"/>
          <a:ext cx="1053703" cy="1053703"/>
        </a:xfrm>
        <a:prstGeom prst="ellipse">
          <a:avLst/>
        </a:prstGeom>
        <a:solidFill>
          <a:srgbClr val="A5CC74">
            <a:hueOff val="0"/>
            <a:satOff val="0"/>
            <a:lumOff val="0"/>
            <a:alphaOff val="0"/>
          </a:srgb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gm:spPr>
      <dgm:t>
        <a:bodyPr/>
        <a:lstStyle/>
        <a:p>
          <a:pPr>
            <a:buNone/>
          </a:pPr>
          <a:r>
            <a:rPr lang="fr-FR" sz="1600" b="1" dirty="0">
              <a:solidFill>
                <a:sysClr val="window" lastClr="FFFFFF"/>
              </a:solidFill>
              <a:latin typeface="Arial Narrow"/>
              <a:ea typeface="+mn-ea"/>
              <a:cs typeface="+mn-cs"/>
            </a:rPr>
            <a:t>BODACC</a:t>
          </a:r>
        </a:p>
      </dgm:t>
    </dgm:pt>
    <dgm:pt modelId="{062F7508-82FF-4782-AAF3-A7812767DFD7}" type="parTrans" cxnId="{9495A9CB-D01B-4193-B745-9EFAA407DBCC}">
      <dgm:prSet/>
      <dgm:spPr>
        <a:xfrm rot="6942857">
          <a:off x="2453311" y="2822618"/>
          <a:ext cx="488212" cy="31113"/>
        </a:xfrm>
        <a:custGeom>
          <a:avLst/>
          <a:gdLst/>
          <a:ahLst/>
          <a:cxnLst/>
          <a:rect l="0" t="0" r="0" b="0"/>
          <a:pathLst>
            <a:path>
              <a:moveTo>
                <a:pt x="0" y="15556"/>
              </a:moveTo>
              <a:lnTo>
                <a:pt x="488212" y="15556"/>
              </a:lnTo>
            </a:path>
          </a:pathLst>
        </a:custGeom>
        <a:noFill/>
        <a:ln w="25400" cap="flat" cmpd="sng" algn="ctr">
          <a:solidFill>
            <a:srgbClr val="A89C86">
              <a:hueOff val="0"/>
              <a:satOff val="0"/>
              <a:lumOff val="0"/>
              <a:alphaOff val="0"/>
            </a:srgbClr>
          </a:solidFill>
          <a:prstDash val="solid"/>
        </a:ln>
        <a:effectLst/>
        <a:scene3d>
          <a:camera prst="orthographicFront">
            <a:rot lat="0" lon="0" rev="0"/>
          </a:camera>
          <a:lightRig rig="contrasting" dir="t">
            <a:rot lat="0" lon="0" rev="1200000"/>
          </a:lightRig>
        </a:scene3d>
        <a:sp3d z="-110000"/>
      </dgm:spPr>
      <dgm:t>
        <a:bodyPr/>
        <a:lstStyle/>
        <a:p>
          <a:pPr>
            <a:buNone/>
          </a:pPr>
          <a:endParaRPr lang="fr-FR" sz="2000" b="1">
            <a:solidFill>
              <a:sysClr val="windowText" lastClr="000000">
                <a:hueOff val="0"/>
                <a:satOff val="0"/>
                <a:lumOff val="0"/>
                <a:alphaOff val="0"/>
              </a:sysClr>
            </a:solidFill>
            <a:latin typeface="Arial Narrow"/>
            <a:ea typeface="+mn-ea"/>
            <a:cs typeface="+mn-cs"/>
          </a:endParaRPr>
        </a:p>
      </dgm:t>
    </dgm:pt>
    <dgm:pt modelId="{F15CB7D6-36C6-4919-BA0C-86D7C150E01A}" type="sibTrans" cxnId="{9495A9CB-D01B-4193-B745-9EFAA407DBCC}">
      <dgm:prSet/>
      <dgm:spPr/>
      <dgm:t>
        <a:bodyPr/>
        <a:lstStyle/>
        <a:p>
          <a:endParaRPr lang="fr-FR" sz="2000" b="1"/>
        </a:p>
      </dgm:t>
    </dgm:pt>
    <dgm:pt modelId="{A22B5BE0-5598-4D37-946B-74BD540851F0}">
      <dgm:prSet phldrT="[Texte]" custT="1"/>
      <dgm:spPr>
        <a:xfrm>
          <a:off x="1286662" y="598861"/>
          <a:ext cx="1053703" cy="1053703"/>
        </a:xfrm>
        <a:prstGeom prst="ellipse">
          <a:avLst/>
        </a:prstGeom>
        <a:solidFill>
          <a:schemeClr val="accent4">
            <a:lumMod val="75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gm:spPr>
      <dgm:t>
        <a:bodyPr/>
        <a:lstStyle/>
        <a:p>
          <a:pPr>
            <a:buNone/>
          </a:pPr>
          <a:r>
            <a:rPr lang="fr-FR" sz="1600" b="1" dirty="0">
              <a:solidFill>
                <a:sysClr val="window" lastClr="FFFFFF"/>
              </a:solidFill>
              <a:latin typeface="Arial Narrow"/>
              <a:ea typeface="+mn-ea"/>
              <a:cs typeface="+mn-cs"/>
            </a:rPr>
            <a:t>Infogreffe</a:t>
          </a:r>
          <a:endParaRPr lang="fr-FR" sz="1400" b="1" dirty="0">
            <a:solidFill>
              <a:sysClr val="window" lastClr="FFFFFF"/>
            </a:solidFill>
            <a:latin typeface="Arial Narrow"/>
            <a:ea typeface="+mn-ea"/>
            <a:cs typeface="+mn-cs"/>
          </a:endParaRPr>
        </a:p>
      </dgm:t>
    </dgm:pt>
    <dgm:pt modelId="{B091979C-7563-4D64-9C21-147B9AB7BD2C}" type="parTrans" cxnId="{E0D72C42-FD60-4E75-8423-FC225FE684CB}">
      <dgm:prSet/>
      <dgm:spPr>
        <a:xfrm rot="13114286">
          <a:off x="2185644" y="1552323"/>
          <a:ext cx="364656" cy="31113"/>
        </a:xfrm>
        <a:custGeom>
          <a:avLst/>
          <a:gdLst/>
          <a:ahLst/>
          <a:cxnLst/>
          <a:rect l="0" t="0" r="0" b="0"/>
          <a:pathLst>
            <a:path>
              <a:moveTo>
                <a:pt x="0" y="15556"/>
              </a:moveTo>
              <a:lnTo>
                <a:pt x="364656" y="15556"/>
              </a:lnTo>
            </a:path>
          </a:pathLst>
        </a:custGeom>
        <a:noFill/>
        <a:ln w="25400" cap="flat" cmpd="sng" algn="ctr">
          <a:solidFill>
            <a:srgbClr val="A89C86">
              <a:hueOff val="0"/>
              <a:satOff val="0"/>
              <a:lumOff val="0"/>
              <a:alphaOff val="0"/>
            </a:srgbClr>
          </a:solidFill>
          <a:prstDash val="solid"/>
        </a:ln>
        <a:effectLst/>
        <a:scene3d>
          <a:camera prst="orthographicFront">
            <a:rot lat="0" lon="0" rev="0"/>
          </a:camera>
          <a:lightRig rig="contrasting" dir="t">
            <a:rot lat="0" lon="0" rev="1200000"/>
          </a:lightRig>
        </a:scene3d>
        <a:sp3d z="-110000"/>
      </dgm:spPr>
      <dgm:t>
        <a:bodyPr/>
        <a:lstStyle/>
        <a:p>
          <a:pPr>
            <a:buNone/>
          </a:pPr>
          <a:endParaRPr lang="fr-FR" sz="2000" b="1">
            <a:solidFill>
              <a:sysClr val="windowText" lastClr="000000">
                <a:hueOff val="0"/>
                <a:satOff val="0"/>
                <a:lumOff val="0"/>
                <a:alphaOff val="0"/>
              </a:sysClr>
            </a:solidFill>
            <a:latin typeface="Arial Narrow"/>
            <a:ea typeface="+mn-ea"/>
            <a:cs typeface="+mn-cs"/>
          </a:endParaRPr>
        </a:p>
      </dgm:t>
    </dgm:pt>
    <dgm:pt modelId="{39182354-A88C-4314-9008-9DC137AB4690}" type="sibTrans" cxnId="{E0D72C42-FD60-4E75-8423-FC225FE684CB}">
      <dgm:prSet/>
      <dgm:spPr/>
      <dgm:t>
        <a:bodyPr/>
        <a:lstStyle/>
        <a:p>
          <a:endParaRPr lang="fr-FR" sz="2000" b="1"/>
        </a:p>
      </dgm:t>
    </dgm:pt>
    <dgm:pt modelId="{C4D9414E-4418-4769-B4A1-6500B674F097}">
      <dgm:prSet phldrT="[Texte]" custT="1"/>
      <dgm:spPr>
        <a:xfrm>
          <a:off x="981769" y="1934685"/>
          <a:ext cx="1053703" cy="1053703"/>
        </a:xfrm>
        <a:prstGeom prst="ellipse">
          <a:avLst/>
        </a:prstGeom>
        <a:solidFill>
          <a:srgbClr val="A89C86">
            <a:hueOff val="0"/>
            <a:satOff val="0"/>
            <a:lumOff val="0"/>
            <a:alphaOff val="0"/>
          </a:srgb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gm:spPr>
      <dgm:t>
        <a:bodyPr/>
        <a:lstStyle/>
        <a:p>
          <a:pPr>
            <a:buNone/>
          </a:pPr>
          <a:r>
            <a:rPr lang="fr-FR" sz="1600" b="1" dirty="0">
              <a:solidFill>
                <a:sysClr val="window" lastClr="FFFFFF"/>
              </a:solidFill>
              <a:latin typeface="Arial Narrow"/>
              <a:ea typeface="+mn-ea"/>
              <a:cs typeface="+mn-cs"/>
            </a:rPr>
            <a:t>INTUIZ</a:t>
          </a:r>
        </a:p>
      </dgm:t>
    </dgm:pt>
    <dgm:pt modelId="{BF5A924A-3B73-454D-A5E6-39A7400EB983}" type="parTrans" cxnId="{614A15E5-66D9-47FF-A4D9-1251B5986F5F}">
      <dgm:prSet/>
      <dgm:spPr>
        <a:xfrm rot="10028571">
          <a:off x="2020107" y="2309611"/>
          <a:ext cx="171968" cy="31113"/>
        </a:xfrm>
        <a:custGeom>
          <a:avLst/>
          <a:gdLst/>
          <a:ahLst/>
          <a:cxnLst/>
          <a:rect l="0" t="0" r="0" b="0"/>
          <a:pathLst>
            <a:path>
              <a:moveTo>
                <a:pt x="0" y="15556"/>
              </a:moveTo>
              <a:lnTo>
                <a:pt x="171968" y="15556"/>
              </a:lnTo>
            </a:path>
          </a:pathLst>
        </a:custGeom>
        <a:noFill/>
        <a:ln w="25400" cap="flat" cmpd="sng" algn="ctr">
          <a:solidFill>
            <a:srgbClr val="A89C86">
              <a:hueOff val="0"/>
              <a:satOff val="0"/>
              <a:lumOff val="0"/>
              <a:alphaOff val="0"/>
            </a:srgbClr>
          </a:solidFill>
          <a:prstDash val="solid"/>
        </a:ln>
        <a:effectLst/>
        <a:scene3d>
          <a:camera prst="orthographicFront">
            <a:rot lat="0" lon="0" rev="0"/>
          </a:camera>
          <a:lightRig rig="contrasting" dir="t">
            <a:rot lat="0" lon="0" rev="1200000"/>
          </a:lightRig>
        </a:scene3d>
        <a:sp3d z="-110000"/>
      </dgm:spPr>
      <dgm:t>
        <a:bodyPr/>
        <a:lstStyle/>
        <a:p>
          <a:pPr>
            <a:buNone/>
          </a:pPr>
          <a:endParaRPr lang="fr-FR" sz="2000" b="1">
            <a:solidFill>
              <a:sysClr val="windowText" lastClr="000000">
                <a:hueOff val="0"/>
                <a:satOff val="0"/>
                <a:lumOff val="0"/>
                <a:alphaOff val="0"/>
              </a:sysClr>
            </a:solidFill>
            <a:latin typeface="Arial Narrow"/>
            <a:ea typeface="+mn-ea"/>
            <a:cs typeface="+mn-cs"/>
          </a:endParaRPr>
        </a:p>
      </dgm:t>
    </dgm:pt>
    <dgm:pt modelId="{96832947-AADF-46F8-8361-F1ACAB1AAA3E}" type="sibTrans" cxnId="{614A15E5-66D9-47FF-A4D9-1251B5986F5F}">
      <dgm:prSet/>
      <dgm:spPr/>
      <dgm:t>
        <a:bodyPr/>
        <a:lstStyle/>
        <a:p>
          <a:endParaRPr lang="fr-FR" sz="2000" b="1"/>
        </a:p>
      </dgm:t>
    </dgm:pt>
    <dgm:pt modelId="{2EDC2AD4-1898-472D-AD65-888FF2165563}" type="pres">
      <dgm:prSet presAssocID="{453CFCFB-94AF-4EDE-B2FF-008C1689B331}" presName="cycle" presStyleCnt="0">
        <dgm:presLayoutVars>
          <dgm:chMax val="1"/>
          <dgm:dir/>
          <dgm:animLvl val="ctr"/>
          <dgm:resizeHandles val="exact"/>
        </dgm:presLayoutVars>
      </dgm:prSet>
      <dgm:spPr/>
    </dgm:pt>
    <dgm:pt modelId="{CDB5D3BB-C5B4-4D82-BDE3-749F4760009C}" type="pres">
      <dgm:prSet presAssocID="{A23DE872-CFAB-48C9-87F5-C2B7DF2ED747}" presName="centerShape" presStyleLbl="node0" presStyleIdx="0" presStyleCnt="1" custScaleX="175442"/>
      <dgm:spPr/>
    </dgm:pt>
    <dgm:pt modelId="{2C4F0BED-17F3-4C89-80B3-C122B03EDAA0}" type="pres">
      <dgm:prSet presAssocID="{1228FE6C-483A-4F40-ABF5-F10E1EB30EDB}" presName="Name9" presStyleLbl="parChTrans1D2" presStyleIdx="0" presStyleCnt="7"/>
      <dgm:spPr/>
    </dgm:pt>
    <dgm:pt modelId="{D04B3C9B-04E7-4DE9-A090-0331E3D235F1}" type="pres">
      <dgm:prSet presAssocID="{1228FE6C-483A-4F40-ABF5-F10E1EB30EDB}" presName="connTx" presStyleLbl="parChTrans1D2" presStyleIdx="0" presStyleCnt="7"/>
      <dgm:spPr/>
    </dgm:pt>
    <dgm:pt modelId="{0D0B9284-573D-46D8-A056-1B9F2146D772}" type="pres">
      <dgm:prSet presAssocID="{CAE17F44-FCA1-427F-8D13-D7019FBEEA97}" presName="node" presStyleLbl="node1" presStyleIdx="0" presStyleCnt="7">
        <dgm:presLayoutVars>
          <dgm:bulletEnabled val="1"/>
        </dgm:presLayoutVars>
      </dgm:prSet>
      <dgm:spPr/>
    </dgm:pt>
    <dgm:pt modelId="{92E3C5A2-5960-4BBB-9E74-172300D622D8}" type="pres">
      <dgm:prSet presAssocID="{82EC1978-FED1-47BB-B693-EC477CFBFCA5}" presName="Name9" presStyleLbl="parChTrans1D2" presStyleIdx="1" presStyleCnt="7"/>
      <dgm:spPr/>
    </dgm:pt>
    <dgm:pt modelId="{632E3BBB-E1D8-4063-9B4A-74DFC0ACD4AB}" type="pres">
      <dgm:prSet presAssocID="{82EC1978-FED1-47BB-B693-EC477CFBFCA5}" presName="connTx" presStyleLbl="parChTrans1D2" presStyleIdx="1" presStyleCnt="7"/>
      <dgm:spPr/>
    </dgm:pt>
    <dgm:pt modelId="{ABFEA105-FC18-4DEF-BF50-A7661EA14066}" type="pres">
      <dgm:prSet presAssocID="{EC7FAE78-3D28-4030-830E-FED4B0348C26}" presName="node" presStyleLbl="node1" presStyleIdx="1" presStyleCnt="7">
        <dgm:presLayoutVars>
          <dgm:bulletEnabled val="1"/>
        </dgm:presLayoutVars>
      </dgm:prSet>
      <dgm:spPr/>
    </dgm:pt>
    <dgm:pt modelId="{59C12F3D-C1F2-4F98-9C03-7F41EDDC9340}" type="pres">
      <dgm:prSet presAssocID="{0758AEBC-53C8-4ED2-86A7-010DBDF0DDE5}" presName="Name9" presStyleLbl="parChTrans1D2" presStyleIdx="2" presStyleCnt="7"/>
      <dgm:spPr/>
    </dgm:pt>
    <dgm:pt modelId="{36EF2320-C6C5-4D52-9354-0A0CCAF22FAB}" type="pres">
      <dgm:prSet presAssocID="{0758AEBC-53C8-4ED2-86A7-010DBDF0DDE5}" presName="connTx" presStyleLbl="parChTrans1D2" presStyleIdx="2" presStyleCnt="7"/>
      <dgm:spPr/>
    </dgm:pt>
    <dgm:pt modelId="{1A9AB262-067C-487B-8F6B-5ACC5F1642D8}" type="pres">
      <dgm:prSet presAssocID="{BB6FF52F-4700-4062-BB06-6F172B6FA513}" presName="node" presStyleLbl="node1" presStyleIdx="2" presStyleCnt="7">
        <dgm:presLayoutVars>
          <dgm:bulletEnabled val="1"/>
        </dgm:presLayoutVars>
      </dgm:prSet>
      <dgm:spPr/>
    </dgm:pt>
    <dgm:pt modelId="{97371C9D-04FE-4045-A49A-CDE22F28F203}" type="pres">
      <dgm:prSet presAssocID="{3D2D9EA0-FEF8-49DD-A45C-14EB240DFB64}" presName="Name9" presStyleLbl="parChTrans1D2" presStyleIdx="3" presStyleCnt="7"/>
      <dgm:spPr/>
    </dgm:pt>
    <dgm:pt modelId="{EC7F6FAC-3E31-4425-9682-B74398B88DD0}" type="pres">
      <dgm:prSet presAssocID="{3D2D9EA0-FEF8-49DD-A45C-14EB240DFB64}" presName="connTx" presStyleLbl="parChTrans1D2" presStyleIdx="3" presStyleCnt="7"/>
      <dgm:spPr/>
    </dgm:pt>
    <dgm:pt modelId="{3FD1B622-63DC-4AFB-A2A0-FF5CEE82168C}" type="pres">
      <dgm:prSet presAssocID="{F0D59620-7A58-4F1A-9E38-45B1B3F96D6C}" presName="node" presStyleLbl="node1" presStyleIdx="3" presStyleCnt="7">
        <dgm:presLayoutVars>
          <dgm:bulletEnabled val="1"/>
        </dgm:presLayoutVars>
      </dgm:prSet>
      <dgm:spPr/>
    </dgm:pt>
    <dgm:pt modelId="{22EB016E-D241-461C-A4C6-80254AEA511A}" type="pres">
      <dgm:prSet presAssocID="{062F7508-82FF-4782-AAF3-A7812767DFD7}" presName="Name9" presStyleLbl="parChTrans1D2" presStyleIdx="4" presStyleCnt="7"/>
      <dgm:spPr/>
    </dgm:pt>
    <dgm:pt modelId="{C4150500-7B40-4088-8ECC-B31AC0F25C64}" type="pres">
      <dgm:prSet presAssocID="{062F7508-82FF-4782-AAF3-A7812767DFD7}" presName="connTx" presStyleLbl="parChTrans1D2" presStyleIdx="4" presStyleCnt="7"/>
      <dgm:spPr/>
    </dgm:pt>
    <dgm:pt modelId="{9706F400-7089-4313-93DB-85C362734F24}" type="pres">
      <dgm:prSet presAssocID="{BAC3D5B2-103A-49BB-A743-DE540490408B}" presName="node" presStyleLbl="node1" presStyleIdx="4" presStyleCnt="7">
        <dgm:presLayoutVars>
          <dgm:bulletEnabled val="1"/>
        </dgm:presLayoutVars>
      </dgm:prSet>
      <dgm:spPr/>
    </dgm:pt>
    <dgm:pt modelId="{20C65E56-BE6C-4689-ABD0-8F4E9107B921}" type="pres">
      <dgm:prSet presAssocID="{BF5A924A-3B73-454D-A5E6-39A7400EB983}" presName="Name9" presStyleLbl="parChTrans1D2" presStyleIdx="5" presStyleCnt="7"/>
      <dgm:spPr/>
    </dgm:pt>
    <dgm:pt modelId="{4C2C2AA3-5CA6-4DAC-803C-59D2E9290F72}" type="pres">
      <dgm:prSet presAssocID="{BF5A924A-3B73-454D-A5E6-39A7400EB983}" presName="connTx" presStyleLbl="parChTrans1D2" presStyleIdx="5" presStyleCnt="7"/>
      <dgm:spPr/>
    </dgm:pt>
    <dgm:pt modelId="{C1DC1577-3223-416B-A41F-8DFB7CAB8ABC}" type="pres">
      <dgm:prSet presAssocID="{C4D9414E-4418-4769-B4A1-6500B674F097}" presName="node" presStyleLbl="node1" presStyleIdx="5" presStyleCnt="7">
        <dgm:presLayoutVars>
          <dgm:bulletEnabled val="1"/>
        </dgm:presLayoutVars>
      </dgm:prSet>
      <dgm:spPr/>
    </dgm:pt>
    <dgm:pt modelId="{B4A9F115-8B85-419B-A812-88683C45E15D}" type="pres">
      <dgm:prSet presAssocID="{B091979C-7563-4D64-9C21-147B9AB7BD2C}" presName="Name9" presStyleLbl="parChTrans1D2" presStyleIdx="6" presStyleCnt="7"/>
      <dgm:spPr/>
    </dgm:pt>
    <dgm:pt modelId="{26037E21-26E9-44C9-A8D6-08FB6236C6C2}" type="pres">
      <dgm:prSet presAssocID="{B091979C-7563-4D64-9C21-147B9AB7BD2C}" presName="connTx" presStyleLbl="parChTrans1D2" presStyleIdx="6" presStyleCnt="7"/>
      <dgm:spPr/>
    </dgm:pt>
    <dgm:pt modelId="{BA610572-784D-4C46-81D7-62B9AA2E830B}" type="pres">
      <dgm:prSet presAssocID="{A22B5BE0-5598-4D37-946B-74BD540851F0}" presName="node" presStyleLbl="node1" presStyleIdx="6" presStyleCnt="7" custScaleX="111697" custScaleY="102793">
        <dgm:presLayoutVars>
          <dgm:bulletEnabled val="1"/>
        </dgm:presLayoutVars>
      </dgm:prSet>
      <dgm:spPr/>
    </dgm:pt>
  </dgm:ptLst>
  <dgm:cxnLst>
    <dgm:cxn modelId="{964F9B01-B334-4AB7-BFCD-4D47F664CFC4}" type="presOf" srcId="{CAE17F44-FCA1-427F-8D13-D7019FBEEA97}" destId="{0D0B9284-573D-46D8-A056-1B9F2146D772}" srcOrd="0" destOrd="0" presId="urn:microsoft.com/office/officeart/2005/8/layout/radial1"/>
    <dgm:cxn modelId="{E4469406-334F-4BCE-BD7D-3A5ADEEB394F}" srcId="{A23DE872-CFAB-48C9-87F5-C2B7DF2ED747}" destId="{CAE17F44-FCA1-427F-8D13-D7019FBEEA97}" srcOrd="0" destOrd="0" parTransId="{1228FE6C-483A-4F40-ABF5-F10E1EB30EDB}" sibTransId="{EB15C970-26D7-4B0F-B54B-390513763EFE}"/>
    <dgm:cxn modelId="{011B0628-D28B-420D-9C0C-1280C9D47833}" type="presOf" srcId="{F0D59620-7A58-4F1A-9E38-45B1B3F96D6C}" destId="{3FD1B622-63DC-4AFB-A2A0-FF5CEE82168C}" srcOrd="0" destOrd="0" presId="urn:microsoft.com/office/officeart/2005/8/layout/radial1"/>
    <dgm:cxn modelId="{FB801B29-299D-4619-AF47-181AECC41A42}" type="presOf" srcId="{3D2D9EA0-FEF8-49DD-A45C-14EB240DFB64}" destId="{97371C9D-04FE-4045-A49A-CDE22F28F203}" srcOrd="0" destOrd="0" presId="urn:microsoft.com/office/officeart/2005/8/layout/radial1"/>
    <dgm:cxn modelId="{F7E1552F-30A7-44F4-A43A-8C0D621CCD45}" type="presOf" srcId="{062F7508-82FF-4782-AAF3-A7812767DFD7}" destId="{22EB016E-D241-461C-A4C6-80254AEA511A}" srcOrd="0" destOrd="0" presId="urn:microsoft.com/office/officeart/2005/8/layout/radial1"/>
    <dgm:cxn modelId="{E0D72C42-FD60-4E75-8423-FC225FE684CB}" srcId="{A23DE872-CFAB-48C9-87F5-C2B7DF2ED747}" destId="{A22B5BE0-5598-4D37-946B-74BD540851F0}" srcOrd="6" destOrd="0" parTransId="{B091979C-7563-4D64-9C21-147B9AB7BD2C}" sibTransId="{39182354-A88C-4314-9008-9DC137AB4690}"/>
    <dgm:cxn modelId="{DC587442-54E6-4AD8-9784-F760F76AB0EB}" type="presOf" srcId="{0758AEBC-53C8-4ED2-86A7-010DBDF0DDE5}" destId="{59C12F3D-C1F2-4F98-9C03-7F41EDDC9340}" srcOrd="0" destOrd="0" presId="urn:microsoft.com/office/officeart/2005/8/layout/radial1"/>
    <dgm:cxn modelId="{2EA55A64-7DFC-406D-A5B1-ECA886CF9A20}" type="presOf" srcId="{B091979C-7563-4D64-9C21-147B9AB7BD2C}" destId="{26037E21-26E9-44C9-A8D6-08FB6236C6C2}" srcOrd="1" destOrd="0" presId="urn:microsoft.com/office/officeart/2005/8/layout/radial1"/>
    <dgm:cxn modelId="{6F5DB165-115C-4BC5-A3EE-6BE64D46B3F4}" type="presOf" srcId="{A22B5BE0-5598-4D37-946B-74BD540851F0}" destId="{BA610572-784D-4C46-81D7-62B9AA2E830B}" srcOrd="0" destOrd="0" presId="urn:microsoft.com/office/officeart/2005/8/layout/radial1"/>
    <dgm:cxn modelId="{7CCB2F69-BF86-4418-9029-AA0A74E50DA3}" srcId="{A23DE872-CFAB-48C9-87F5-C2B7DF2ED747}" destId="{BB6FF52F-4700-4062-BB06-6F172B6FA513}" srcOrd="2" destOrd="0" parTransId="{0758AEBC-53C8-4ED2-86A7-010DBDF0DDE5}" sibTransId="{09AE01DD-B28A-4B2C-B899-22F97DD66901}"/>
    <dgm:cxn modelId="{0453F670-4672-49AC-98A0-FECB25F1054A}" srcId="{453CFCFB-94AF-4EDE-B2FF-008C1689B331}" destId="{A23DE872-CFAB-48C9-87F5-C2B7DF2ED747}" srcOrd="0" destOrd="0" parTransId="{5BA6A674-D7EB-4254-867B-ADEFDA922EBE}" sibTransId="{1F6E0370-BAA2-405F-B539-935A121D2D61}"/>
    <dgm:cxn modelId="{2B1BF175-07AA-40A8-9D0D-711F89F78132}" type="presOf" srcId="{3D2D9EA0-FEF8-49DD-A45C-14EB240DFB64}" destId="{EC7F6FAC-3E31-4425-9682-B74398B88DD0}" srcOrd="1" destOrd="0" presId="urn:microsoft.com/office/officeart/2005/8/layout/radial1"/>
    <dgm:cxn modelId="{30EA2C57-B30C-4ADA-9F47-97523E8EFBA1}" type="presOf" srcId="{82EC1978-FED1-47BB-B693-EC477CFBFCA5}" destId="{92E3C5A2-5960-4BBB-9E74-172300D622D8}" srcOrd="0" destOrd="0" presId="urn:microsoft.com/office/officeart/2005/8/layout/radial1"/>
    <dgm:cxn modelId="{8CD5C97D-D62C-418A-9B4D-0388157A35A3}" type="presOf" srcId="{B091979C-7563-4D64-9C21-147B9AB7BD2C}" destId="{B4A9F115-8B85-419B-A812-88683C45E15D}" srcOrd="0" destOrd="0" presId="urn:microsoft.com/office/officeart/2005/8/layout/radial1"/>
    <dgm:cxn modelId="{40E8189A-6708-4C02-B015-4B8CD61EEB8F}" srcId="{A23DE872-CFAB-48C9-87F5-C2B7DF2ED747}" destId="{EC7FAE78-3D28-4030-830E-FED4B0348C26}" srcOrd="1" destOrd="0" parTransId="{82EC1978-FED1-47BB-B693-EC477CFBFCA5}" sibTransId="{7D3956D0-F1A0-41D1-9C94-FE46E4879882}"/>
    <dgm:cxn modelId="{0FBC059B-1FD5-4BAE-8474-357FFE920A74}" type="presOf" srcId="{453CFCFB-94AF-4EDE-B2FF-008C1689B331}" destId="{2EDC2AD4-1898-472D-AD65-888FF2165563}" srcOrd="0" destOrd="0" presId="urn:microsoft.com/office/officeart/2005/8/layout/radial1"/>
    <dgm:cxn modelId="{19A41A9F-0647-4F6F-A3F5-F9D680D1AA4C}" type="presOf" srcId="{BAC3D5B2-103A-49BB-A743-DE540490408B}" destId="{9706F400-7089-4313-93DB-85C362734F24}" srcOrd="0" destOrd="0" presId="urn:microsoft.com/office/officeart/2005/8/layout/radial1"/>
    <dgm:cxn modelId="{9CA7D7A1-32EF-428D-AE2D-6E6DD1DF61B3}" srcId="{A23DE872-CFAB-48C9-87F5-C2B7DF2ED747}" destId="{F0D59620-7A58-4F1A-9E38-45B1B3F96D6C}" srcOrd="3" destOrd="0" parTransId="{3D2D9EA0-FEF8-49DD-A45C-14EB240DFB64}" sibTransId="{BAB97387-41DF-4513-BE6D-CC4886B0FB9D}"/>
    <dgm:cxn modelId="{1628E6A2-464F-4C3B-9A31-B209424F4696}" type="presOf" srcId="{1228FE6C-483A-4F40-ABF5-F10E1EB30EDB}" destId="{2C4F0BED-17F3-4C89-80B3-C122B03EDAA0}" srcOrd="0" destOrd="0" presId="urn:microsoft.com/office/officeart/2005/8/layout/radial1"/>
    <dgm:cxn modelId="{DB6564A8-A942-4271-A66D-B059EFC894A6}" type="presOf" srcId="{1228FE6C-483A-4F40-ABF5-F10E1EB30EDB}" destId="{D04B3C9B-04E7-4DE9-A090-0331E3D235F1}" srcOrd="1" destOrd="0" presId="urn:microsoft.com/office/officeart/2005/8/layout/radial1"/>
    <dgm:cxn modelId="{C3D70FAB-46B8-42F8-848A-24047780B55C}" type="presOf" srcId="{A23DE872-CFAB-48C9-87F5-C2B7DF2ED747}" destId="{CDB5D3BB-C5B4-4D82-BDE3-749F4760009C}" srcOrd="0" destOrd="0" presId="urn:microsoft.com/office/officeart/2005/8/layout/radial1"/>
    <dgm:cxn modelId="{B9AB58B2-CD88-43E1-9BA7-4DD2DED4F8D1}" type="presOf" srcId="{0758AEBC-53C8-4ED2-86A7-010DBDF0DDE5}" destId="{36EF2320-C6C5-4D52-9354-0A0CCAF22FAB}" srcOrd="1" destOrd="0" presId="urn:microsoft.com/office/officeart/2005/8/layout/radial1"/>
    <dgm:cxn modelId="{AAB3C4B2-2057-495F-9813-12EC0D0BAE47}" type="presOf" srcId="{BF5A924A-3B73-454D-A5E6-39A7400EB983}" destId="{20C65E56-BE6C-4689-ABD0-8F4E9107B921}" srcOrd="0" destOrd="0" presId="urn:microsoft.com/office/officeart/2005/8/layout/radial1"/>
    <dgm:cxn modelId="{9495A9CB-D01B-4193-B745-9EFAA407DBCC}" srcId="{A23DE872-CFAB-48C9-87F5-C2B7DF2ED747}" destId="{BAC3D5B2-103A-49BB-A743-DE540490408B}" srcOrd="4" destOrd="0" parTransId="{062F7508-82FF-4782-AAF3-A7812767DFD7}" sibTransId="{F15CB7D6-36C6-4919-BA0C-86D7C150E01A}"/>
    <dgm:cxn modelId="{702CEDD0-0CE2-4024-BDCF-3790D9307D8E}" type="presOf" srcId="{BB6FF52F-4700-4062-BB06-6F172B6FA513}" destId="{1A9AB262-067C-487B-8F6B-5ACC5F1642D8}" srcOrd="0" destOrd="0" presId="urn:microsoft.com/office/officeart/2005/8/layout/radial1"/>
    <dgm:cxn modelId="{E680DBD5-C975-4A94-A4F0-299256E04857}" type="presOf" srcId="{062F7508-82FF-4782-AAF3-A7812767DFD7}" destId="{C4150500-7B40-4088-8ECC-B31AC0F25C64}" srcOrd="1" destOrd="0" presId="urn:microsoft.com/office/officeart/2005/8/layout/radial1"/>
    <dgm:cxn modelId="{F17584DF-BDDE-4AAE-A8D5-8E57BE0010FC}" type="presOf" srcId="{BF5A924A-3B73-454D-A5E6-39A7400EB983}" destId="{4C2C2AA3-5CA6-4DAC-803C-59D2E9290F72}" srcOrd="1" destOrd="0" presId="urn:microsoft.com/office/officeart/2005/8/layout/radial1"/>
    <dgm:cxn modelId="{614A15E5-66D9-47FF-A4D9-1251B5986F5F}" srcId="{A23DE872-CFAB-48C9-87F5-C2B7DF2ED747}" destId="{C4D9414E-4418-4769-B4A1-6500B674F097}" srcOrd="5" destOrd="0" parTransId="{BF5A924A-3B73-454D-A5E6-39A7400EB983}" sibTransId="{96832947-AADF-46F8-8361-F1ACAB1AAA3E}"/>
    <dgm:cxn modelId="{B533C1E7-B63F-49B5-9A88-7B198A9A3D5F}" type="presOf" srcId="{EC7FAE78-3D28-4030-830E-FED4B0348C26}" destId="{ABFEA105-FC18-4DEF-BF50-A7661EA14066}" srcOrd="0" destOrd="0" presId="urn:microsoft.com/office/officeart/2005/8/layout/radial1"/>
    <dgm:cxn modelId="{6E1584E9-ADD9-4847-B184-2DD400EE325F}" type="presOf" srcId="{C4D9414E-4418-4769-B4A1-6500B674F097}" destId="{C1DC1577-3223-416B-A41F-8DFB7CAB8ABC}" srcOrd="0" destOrd="0" presId="urn:microsoft.com/office/officeart/2005/8/layout/radial1"/>
    <dgm:cxn modelId="{EEAA75FD-07A7-4045-A18A-54B12D6D7DE5}" type="presOf" srcId="{82EC1978-FED1-47BB-B693-EC477CFBFCA5}" destId="{632E3BBB-E1D8-4063-9B4A-74DFC0ACD4AB}" srcOrd="1" destOrd="0" presId="urn:microsoft.com/office/officeart/2005/8/layout/radial1"/>
    <dgm:cxn modelId="{B3944208-6A27-440E-BBB8-AEB5BFA117AD}" type="presParOf" srcId="{2EDC2AD4-1898-472D-AD65-888FF2165563}" destId="{CDB5D3BB-C5B4-4D82-BDE3-749F4760009C}" srcOrd="0" destOrd="0" presId="urn:microsoft.com/office/officeart/2005/8/layout/radial1"/>
    <dgm:cxn modelId="{D53C9970-4428-4A01-BAF2-1AEB8BC223C5}" type="presParOf" srcId="{2EDC2AD4-1898-472D-AD65-888FF2165563}" destId="{2C4F0BED-17F3-4C89-80B3-C122B03EDAA0}" srcOrd="1" destOrd="0" presId="urn:microsoft.com/office/officeart/2005/8/layout/radial1"/>
    <dgm:cxn modelId="{49DBB6AA-2EA0-45FA-85A9-B4590D53A816}" type="presParOf" srcId="{2C4F0BED-17F3-4C89-80B3-C122B03EDAA0}" destId="{D04B3C9B-04E7-4DE9-A090-0331E3D235F1}" srcOrd="0" destOrd="0" presId="urn:microsoft.com/office/officeart/2005/8/layout/radial1"/>
    <dgm:cxn modelId="{8809805D-9D8A-4664-A18E-A63D04EC961C}" type="presParOf" srcId="{2EDC2AD4-1898-472D-AD65-888FF2165563}" destId="{0D0B9284-573D-46D8-A056-1B9F2146D772}" srcOrd="2" destOrd="0" presId="urn:microsoft.com/office/officeart/2005/8/layout/radial1"/>
    <dgm:cxn modelId="{70F1A113-D0F3-4F71-A4EC-E7A1A3E82CB6}" type="presParOf" srcId="{2EDC2AD4-1898-472D-AD65-888FF2165563}" destId="{92E3C5A2-5960-4BBB-9E74-172300D622D8}" srcOrd="3" destOrd="0" presId="urn:microsoft.com/office/officeart/2005/8/layout/radial1"/>
    <dgm:cxn modelId="{C0DA3D04-3D7A-4D04-A34C-E3604940A474}" type="presParOf" srcId="{92E3C5A2-5960-4BBB-9E74-172300D622D8}" destId="{632E3BBB-E1D8-4063-9B4A-74DFC0ACD4AB}" srcOrd="0" destOrd="0" presId="urn:microsoft.com/office/officeart/2005/8/layout/radial1"/>
    <dgm:cxn modelId="{A40CC660-0F56-41BF-AEF1-95A9769EB805}" type="presParOf" srcId="{2EDC2AD4-1898-472D-AD65-888FF2165563}" destId="{ABFEA105-FC18-4DEF-BF50-A7661EA14066}" srcOrd="4" destOrd="0" presId="urn:microsoft.com/office/officeart/2005/8/layout/radial1"/>
    <dgm:cxn modelId="{D7DF9E3E-1AD4-4C42-9E1C-D1F3CDA1A3DC}" type="presParOf" srcId="{2EDC2AD4-1898-472D-AD65-888FF2165563}" destId="{59C12F3D-C1F2-4F98-9C03-7F41EDDC9340}" srcOrd="5" destOrd="0" presId="urn:microsoft.com/office/officeart/2005/8/layout/radial1"/>
    <dgm:cxn modelId="{F65043DF-EAFF-427B-9DA0-2341A2B0A12F}" type="presParOf" srcId="{59C12F3D-C1F2-4F98-9C03-7F41EDDC9340}" destId="{36EF2320-C6C5-4D52-9354-0A0CCAF22FAB}" srcOrd="0" destOrd="0" presId="urn:microsoft.com/office/officeart/2005/8/layout/radial1"/>
    <dgm:cxn modelId="{420158E1-43AA-4992-8BD6-FCC5B320D308}" type="presParOf" srcId="{2EDC2AD4-1898-472D-AD65-888FF2165563}" destId="{1A9AB262-067C-487B-8F6B-5ACC5F1642D8}" srcOrd="6" destOrd="0" presId="urn:microsoft.com/office/officeart/2005/8/layout/radial1"/>
    <dgm:cxn modelId="{7CA129C6-6206-444A-90D7-77D5E9FCE092}" type="presParOf" srcId="{2EDC2AD4-1898-472D-AD65-888FF2165563}" destId="{97371C9D-04FE-4045-A49A-CDE22F28F203}" srcOrd="7" destOrd="0" presId="urn:microsoft.com/office/officeart/2005/8/layout/radial1"/>
    <dgm:cxn modelId="{86024FD9-92AA-4BE3-9A7E-4917B263D956}" type="presParOf" srcId="{97371C9D-04FE-4045-A49A-CDE22F28F203}" destId="{EC7F6FAC-3E31-4425-9682-B74398B88DD0}" srcOrd="0" destOrd="0" presId="urn:microsoft.com/office/officeart/2005/8/layout/radial1"/>
    <dgm:cxn modelId="{6344C117-921D-4163-9F93-923B887ECB1D}" type="presParOf" srcId="{2EDC2AD4-1898-472D-AD65-888FF2165563}" destId="{3FD1B622-63DC-4AFB-A2A0-FF5CEE82168C}" srcOrd="8" destOrd="0" presId="urn:microsoft.com/office/officeart/2005/8/layout/radial1"/>
    <dgm:cxn modelId="{374AFE99-4936-4462-B086-87BE4ED2717F}" type="presParOf" srcId="{2EDC2AD4-1898-472D-AD65-888FF2165563}" destId="{22EB016E-D241-461C-A4C6-80254AEA511A}" srcOrd="9" destOrd="0" presId="urn:microsoft.com/office/officeart/2005/8/layout/radial1"/>
    <dgm:cxn modelId="{D3BF79F3-B187-447A-9C17-3ED792F144F7}" type="presParOf" srcId="{22EB016E-D241-461C-A4C6-80254AEA511A}" destId="{C4150500-7B40-4088-8ECC-B31AC0F25C64}" srcOrd="0" destOrd="0" presId="urn:microsoft.com/office/officeart/2005/8/layout/radial1"/>
    <dgm:cxn modelId="{C0F6B9F0-6EE0-4CF0-8E32-E23E123B9F63}" type="presParOf" srcId="{2EDC2AD4-1898-472D-AD65-888FF2165563}" destId="{9706F400-7089-4313-93DB-85C362734F24}" srcOrd="10" destOrd="0" presId="urn:microsoft.com/office/officeart/2005/8/layout/radial1"/>
    <dgm:cxn modelId="{39285D5C-7926-4C14-BF6E-DE0CACB6D371}" type="presParOf" srcId="{2EDC2AD4-1898-472D-AD65-888FF2165563}" destId="{20C65E56-BE6C-4689-ABD0-8F4E9107B921}" srcOrd="11" destOrd="0" presId="urn:microsoft.com/office/officeart/2005/8/layout/radial1"/>
    <dgm:cxn modelId="{A3BAB0A7-D3F4-4246-A6E7-3C602A31119E}" type="presParOf" srcId="{20C65E56-BE6C-4689-ABD0-8F4E9107B921}" destId="{4C2C2AA3-5CA6-4DAC-803C-59D2E9290F72}" srcOrd="0" destOrd="0" presId="urn:microsoft.com/office/officeart/2005/8/layout/radial1"/>
    <dgm:cxn modelId="{7156CC3E-2206-4F67-981F-94C4408B75A2}" type="presParOf" srcId="{2EDC2AD4-1898-472D-AD65-888FF2165563}" destId="{C1DC1577-3223-416B-A41F-8DFB7CAB8ABC}" srcOrd="12" destOrd="0" presId="urn:microsoft.com/office/officeart/2005/8/layout/radial1"/>
    <dgm:cxn modelId="{0138FF26-30FB-4DA8-9CAD-7D52188A5C82}" type="presParOf" srcId="{2EDC2AD4-1898-472D-AD65-888FF2165563}" destId="{B4A9F115-8B85-419B-A812-88683C45E15D}" srcOrd="13" destOrd="0" presId="urn:microsoft.com/office/officeart/2005/8/layout/radial1"/>
    <dgm:cxn modelId="{C7659A59-ABE3-4394-8447-EB84991A0EDD}" type="presParOf" srcId="{B4A9F115-8B85-419B-A812-88683C45E15D}" destId="{26037E21-26E9-44C9-A8D6-08FB6236C6C2}" srcOrd="0" destOrd="0" presId="urn:microsoft.com/office/officeart/2005/8/layout/radial1"/>
    <dgm:cxn modelId="{D7E35067-FB3C-40F8-BEE1-2F8883DD8836}" type="presParOf" srcId="{2EDC2AD4-1898-472D-AD65-888FF2165563}" destId="{BA610572-784D-4C46-81D7-62B9AA2E830B}" srcOrd="14" destOrd="0" presId="urn:microsoft.com/office/officeart/2005/8/layout/radial1"/>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53EC116-1091-4F74-AAF8-E10B33397008}" type="doc">
      <dgm:prSet loTypeId="urn:microsoft.com/office/officeart/2005/8/layout/radial3" loCatId="cycle" qsTypeId="urn:microsoft.com/office/officeart/2005/8/quickstyle/simple5" qsCatId="simple" csTypeId="urn:microsoft.com/office/officeart/2005/8/colors/colorful3" csCatId="colorful" phldr="1"/>
      <dgm:spPr/>
      <dgm:t>
        <a:bodyPr/>
        <a:lstStyle/>
        <a:p>
          <a:endParaRPr lang="fr-FR"/>
        </a:p>
      </dgm:t>
    </dgm:pt>
    <dgm:pt modelId="{8FC0C965-6577-4080-944D-94525E69A839}">
      <dgm:prSet phldrT="[Texte]" custT="1"/>
      <dgm:spPr>
        <a:xfrm>
          <a:off x="1832075" y="697025"/>
          <a:ext cx="1736449" cy="1736449"/>
        </a:xfrm>
        <a:prstGeom prst="ellipse">
          <a:avLst/>
        </a:prstGeom>
        <a:gradFill rotWithShape="0">
          <a:gsLst>
            <a:gs pos="0">
              <a:srgbClr val="EA4E55">
                <a:alpha val="50000"/>
                <a:hueOff val="0"/>
                <a:satOff val="0"/>
                <a:lumOff val="0"/>
                <a:alphaOff val="0"/>
                <a:shade val="51000"/>
                <a:satMod val="130000"/>
              </a:srgbClr>
            </a:gs>
            <a:gs pos="80000">
              <a:srgbClr val="EA4E55">
                <a:alpha val="50000"/>
                <a:hueOff val="0"/>
                <a:satOff val="0"/>
                <a:lumOff val="0"/>
                <a:alphaOff val="0"/>
                <a:shade val="93000"/>
                <a:satMod val="130000"/>
              </a:srgbClr>
            </a:gs>
            <a:gs pos="100000">
              <a:srgbClr val="EA4E55">
                <a:alpha val="50000"/>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a:lstStyle/>
        <a:p>
          <a:pPr>
            <a:buNone/>
          </a:pPr>
          <a:r>
            <a:rPr lang="fr-FR" sz="1200" b="1" dirty="0">
              <a:solidFill>
                <a:sysClr val="windowText" lastClr="000000"/>
              </a:solidFill>
              <a:latin typeface="Arial Narrow"/>
              <a:ea typeface="+mn-ea"/>
              <a:cs typeface="+mn-cs"/>
            </a:rPr>
            <a:t>Script :</a:t>
          </a:r>
        </a:p>
        <a:p>
          <a:pPr>
            <a:buNone/>
          </a:pPr>
          <a:r>
            <a:rPr lang="fr-FR" sz="1200" b="1" dirty="0">
              <a:solidFill>
                <a:sysClr val="windowText" lastClr="000000"/>
              </a:solidFill>
              <a:latin typeface="Arial Narrow"/>
              <a:ea typeface="+mn-ea"/>
              <a:cs typeface="+mn-cs"/>
            </a:rPr>
            <a:t>1 seul Rapport</a:t>
          </a:r>
        </a:p>
      </dgm:t>
    </dgm:pt>
    <dgm:pt modelId="{19BEE8CB-F46E-47ED-B186-22516DDF59EE}" type="parTrans" cxnId="{CE553745-AF8B-46A2-8AFB-1B83FF6A8359}">
      <dgm:prSet/>
      <dgm:spPr/>
      <dgm:t>
        <a:bodyPr/>
        <a:lstStyle/>
        <a:p>
          <a:endParaRPr lang="fr-FR" sz="2000" b="1">
            <a:solidFill>
              <a:schemeClr val="tx1"/>
            </a:solidFill>
          </a:endParaRPr>
        </a:p>
      </dgm:t>
    </dgm:pt>
    <dgm:pt modelId="{B202EF91-DA92-45C9-8564-92965299B4EA}" type="sibTrans" cxnId="{CE553745-AF8B-46A2-8AFB-1B83FF6A8359}">
      <dgm:prSet/>
      <dgm:spPr/>
      <dgm:t>
        <a:bodyPr/>
        <a:lstStyle/>
        <a:p>
          <a:endParaRPr lang="fr-FR" sz="2000" b="1">
            <a:solidFill>
              <a:schemeClr val="tx1"/>
            </a:solidFill>
          </a:endParaRPr>
        </a:p>
      </dgm:t>
    </dgm:pt>
    <dgm:pt modelId="{8AFB5249-7A7C-4E6D-8B4C-E9905A2C6685}">
      <dgm:prSet phldrT="[Texte]" custT="1"/>
      <dgm:spPr>
        <a:xfrm>
          <a:off x="2266187" y="309"/>
          <a:ext cx="868224" cy="868224"/>
        </a:xfrm>
        <a:prstGeom prst="ellipse">
          <a:avLst/>
        </a:prstGeom>
        <a:gradFill rotWithShape="0">
          <a:gsLst>
            <a:gs pos="0">
              <a:srgbClr val="EA4E55">
                <a:alpha val="50000"/>
                <a:hueOff val="-4999635"/>
                <a:satOff val="2010"/>
                <a:lumOff val="1520"/>
                <a:alphaOff val="0"/>
                <a:shade val="51000"/>
                <a:satMod val="130000"/>
              </a:srgbClr>
            </a:gs>
            <a:gs pos="80000">
              <a:srgbClr val="EA4E55">
                <a:alpha val="50000"/>
                <a:hueOff val="-4999635"/>
                <a:satOff val="2010"/>
                <a:lumOff val="1520"/>
                <a:alphaOff val="0"/>
                <a:shade val="93000"/>
                <a:satMod val="130000"/>
              </a:srgbClr>
            </a:gs>
            <a:gs pos="100000">
              <a:srgbClr val="EA4E55">
                <a:alpha val="50000"/>
                <a:hueOff val="-4999635"/>
                <a:satOff val="2010"/>
                <a:lumOff val="152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a:lstStyle/>
        <a:p>
          <a:pPr>
            <a:buNone/>
          </a:pPr>
          <a:r>
            <a:rPr lang="fr-FR" sz="1050" b="1" dirty="0">
              <a:solidFill>
                <a:sysClr val="windowText" lastClr="000000"/>
              </a:solidFill>
              <a:latin typeface="Arial Narrow"/>
              <a:ea typeface="+mn-ea"/>
              <a:cs typeface="+mn-cs"/>
            </a:rPr>
            <a:t>FCC / FICP</a:t>
          </a:r>
        </a:p>
      </dgm:t>
    </dgm:pt>
    <dgm:pt modelId="{2ADE3558-D704-4D05-8D14-309E35AA6259}" type="parTrans" cxnId="{AB69A7B0-C58D-4E45-A602-679C508ECDD6}">
      <dgm:prSet custT="1"/>
      <dgm:spPr/>
      <dgm:t>
        <a:bodyPr/>
        <a:lstStyle/>
        <a:p>
          <a:endParaRPr lang="fr-FR" sz="1000" b="1">
            <a:solidFill>
              <a:schemeClr val="tx1"/>
            </a:solidFill>
          </a:endParaRPr>
        </a:p>
      </dgm:t>
    </dgm:pt>
    <dgm:pt modelId="{1C8701FD-F089-4678-AEB2-0E0E2E11CBB7}" type="sibTrans" cxnId="{AB69A7B0-C58D-4E45-A602-679C508ECDD6}">
      <dgm:prSet/>
      <dgm:spPr/>
      <dgm:t>
        <a:bodyPr/>
        <a:lstStyle/>
        <a:p>
          <a:endParaRPr lang="fr-FR" sz="2000" b="1">
            <a:solidFill>
              <a:schemeClr val="tx1"/>
            </a:solidFill>
          </a:endParaRPr>
        </a:p>
      </dgm:t>
    </dgm:pt>
    <dgm:pt modelId="{0FB88504-C6B8-4FB4-97E3-B629F10E0F9A}">
      <dgm:prSet phldrT="[Texte]" custT="1"/>
      <dgm:spPr>
        <a:xfrm>
          <a:off x="3397015" y="1131137"/>
          <a:ext cx="868224" cy="868224"/>
        </a:xfrm>
        <a:prstGeom prst="ellipse">
          <a:avLst/>
        </a:prstGeom>
        <a:gradFill rotWithShape="0">
          <a:gsLst>
            <a:gs pos="0">
              <a:srgbClr val="EA4E55">
                <a:alpha val="50000"/>
                <a:hueOff val="-9999270"/>
                <a:satOff val="4019"/>
                <a:lumOff val="3039"/>
                <a:alphaOff val="0"/>
                <a:shade val="51000"/>
                <a:satMod val="130000"/>
              </a:srgbClr>
            </a:gs>
            <a:gs pos="80000">
              <a:srgbClr val="EA4E55">
                <a:alpha val="50000"/>
                <a:hueOff val="-9999270"/>
                <a:satOff val="4019"/>
                <a:lumOff val="3039"/>
                <a:alphaOff val="0"/>
                <a:shade val="93000"/>
                <a:satMod val="130000"/>
              </a:srgbClr>
            </a:gs>
            <a:gs pos="100000">
              <a:srgbClr val="EA4E55">
                <a:alpha val="50000"/>
                <a:hueOff val="-9999270"/>
                <a:satOff val="4019"/>
                <a:lumOff val="3039"/>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a:lstStyle/>
        <a:p>
          <a:pPr>
            <a:buNone/>
          </a:pPr>
          <a:r>
            <a:rPr lang="fr-FR" sz="1050" b="1">
              <a:solidFill>
                <a:sysClr val="windowText" lastClr="000000"/>
              </a:solidFill>
              <a:latin typeface="Arial Narrow"/>
              <a:ea typeface="+mn-ea"/>
              <a:cs typeface="+mn-cs"/>
            </a:rPr>
            <a:t>Données INTUIZ</a:t>
          </a:r>
          <a:endParaRPr lang="fr-FR" sz="1050" b="1" dirty="0">
            <a:solidFill>
              <a:sysClr val="windowText" lastClr="000000"/>
            </a:solidFill>
            <a:latin typeface="Arial Narrow"/>
            <a:ea typeface="+mn-ea"/>
            <a:cs typeface="+mn-cs"/>
          </a:endParaRPr>
        </a:p>
      </dgm:t>
    </dgm:pt>
    <dgm:pt modelId="{38241854-2544-41A2-A64E-49D45BA6E8D6}" type="parTrans" cxnId="{0F3B432C-AF8F-4A91-9D8A-96579BA62EDE}">
      <dgm:prSet custT="1"/>
      <dgm:spPr/>
      <dgm:t>
        <a:bodyPr/>
        <a:lstStyle/>
        <a:p>
          <a:endParaRPr lang="fr-FR" sz="1000" b="1">
            <a:solidFill>
              <a:schemeClr val="tx1"/>
            </a:solidFill>
          </a:endParaRPr>
        </a:p>
      </dgm:t>
    </dgm:pt>
    <dgm:pt modelId="{B04A2EC5-6AEC-4A6E-B48F-294B7BC405EE}" type="sibTrans" cxnId="{0F3B432C-AF8F-4A91-9D8A-96579BA62EDE}">
      <dgm:prSet/>
      <dgm:spPr/>
      <dgm:t>
        <a:bodyPr/>
        <a:lstStyle/>
        <a:p>
          <a:endParaRPr lang="fr-FR" sz="2000" b="1">
            <a:solidFill>
              <a:schemeClr val="tx1"/>
            </a:solidFill>
          </a:endParaRPr>
        </a:p>
      </dgm:t>
    </dgm:pt>
    <dgm:pt modelId="{E3444B0E-1FCC-443C-8D96-6B2D59F9905C}">
      <dgm:prSet phldrT="[Texte]" custT="1"/>
      <dgm:spPr>
        <a:xfrm>
          <a:off x="2266187" y="2261965"/>
          <a:ext cx="868224" cy="868224"/>
        </a:xfrm>
        <a:prstGeom prst="ellipse">
          <a:avLst/>
        </a:prstGeom>
        <a:gradFill rotWithShape="0">
          <a:gsLst>
            <a:gs pos="0">
              <a:srgbClr val="EA4E55">
                <a:alpha val="50000"/>
                <a:hueOff val="-14998905"/>
                <a:satOff val="6029"/>
                <a:lumOff val="4559"/>
                <a:alphaOff val="0"/>
                <a:shade val="51000"/>
                <a:satMod val="130000"/>
              </a:srgbClr>
            </a:gs>
            <a:gs pos="80000">
              <a:srgbClr val="EA4E55">
                <a:alpha val="50000"/>
                <a:hueOff val="-14998905"/>
                <a:satOff val="6029"/>
                <a:lumOff val="4559"/>
                <a:alphaOff val="0"/>
                <a:shade val="93000"/>
                <a:satMod val="130000"/>
              </a:srgbClr>
            </a:gs>
            <a:gs pos="100000">
              <a:srgbClr val="EA4E55">
                <a:alpha val="50000"/>
                <a:hueOff val="-14998905"/>
                <a:satOff val="6029"/>
                <a:lumOff val="4559"/>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a:lstStyle/>
        <a:p>
          <a:pPr>
            <a:buNone/>
          </a:pPr>
          <a:r>
            <a:rPr lang="fr-FR" sz="1050" b="1">
              <a:solidFill>
                <a:sysClr val="windowText" lastClr="000000"/>
              </a:solidFill>
              <a:latin typeface="Arial Narrow"/>
              <a:ea typeface="+mn-ea"/>
              <a:cs typeface="+mn-cs"/>
            </a:rPr>
            <a:t>Infogreffe</a:t>
          </a:r>
          <a:endParaRPr lang="fr-FR" sz="1050" b="1" dirty="0">
            <a:solidFill>
              <a:sysClr val="windowText" lastClr="000000"/>
            </a:solidFill>
            <a:latin typeface="Arial Narrow"/>
            <a:ea typeface="+mn-ea"/>
            <a:cs typeface="+mn-cs"/>
          </a:endParaRPr>
        </a:p>
      </dgm:t>
    </dgm:pt>
    <dgm:pt modelId="{5CFECCD9-22E0-451D-8C85-AD3B1D33032D}" type="parTrans" cxnId="{CDCB2D4B-A619-42F0-9415-91F357B903D9}">
      <dgm:prSet custT="1"/>
      <dgm:spPr/>
      <dgm:t>
        <a:bodyPr/>
        <a:lstStyle/>
        <a:p>
          <a:endParaRPr lang="fr-FR" sz="1000" b="1">
            <a:solidFill>
              <a:schemeClr val="tx1"/>
            </a:solidFill>
          </a:endParaRPr>
        </a:p>
      </dgm:t>
    </dgm:pt>
    <dgm:pt modelId="{30F7BC01-B5E3-4F3D-BB26-6DA58F317735}" type="sibTrans" cxnId="{CDCB2D4B-A619-42F0-9415-91F357B903D9}">
      <dgm:prSet/>
      <dgm:spPr/>
      <dgm:t>
        <a:bodyPr/>
        <a:lstStyle/>
        <a:p>
          <a:endParaRPr lang="fr-FR" sz="2000" b="1">
            <a:solidFill>
              <a:schemeClr val="tx1"/>
            </a:solidFill>
          </a:endParaRPr>
        </a:p>
      </dgm:t>
    </dgm:pt>
    <dgm:pt modelId="{E0FA34CE-E286-40EA-86A8-B31682F4C1C9}">
      <dgm:prSet phldrT="[Texte]" custT="1"/>
      <dgm:spPr>
        <a:xfrm>
          <a:off x="1135359" y="1131137"/>
          <a:ext cx="868224" cy="868224"/>
        </a:xfrm>
        <a:prstGeom prst="ellipse">
          <a:avLst/>
        </a:prstGeom>
        <a:gradFill rotWithShape="0">
          <a:gsLst>
            <a:gs pos="0">
              <a:srgbClr val="EA4E55">
                <a:alpha val="50000"/>
                <a:hueOff val="-19998539"/>
                <a:satOff val="8038"/>
                <a:lumOff val="6078"/>
                <a:alphaOff val="0"/>
                <a:shade val="51000"/>
                <a:satMod val="130000"/>
              </a:srgbClr>
            </a:gs>
            <a:gs pos="80000">
              <a:srgbClr val="EA4E55">
                <a:alpha val="50000"/>
                <a:hueOff val="-19998539"/>
                <a:satOff val="8038"/>
                <a:lumOff val="6078"/>
                <a:alphaOff val="0"/>
                <a:shade val="93000"/>
                <a:satMod val="130000"/>
              </a:srgbClr>
            </a:gs>
            <a:gs pos="100000">
              <a:srgbClr val="EA4E55">
                <a:alpha val="50000"/>
                <a:hueOff val="-19998539"/>
                <a:satOff val="8038"/>
                <a:lumOff val="6078"/>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a:lstStyle/>
        <a:p>
          <a:pPr>
            <a:buNone/>
          </a:pPr>
          <a:r>
            <a:rPr lang="fr-FR" sz="1050" b="1">
              <a:solidFill>
                <a:sysClr val="windowText" lastClr="000000"/>
              </a:solidFill>
              <a:latin typeface="Arial Narrow"/>
              <a:ea typeface="+mn-ea"/>
              <a:cs typeface="+mn-cs"/>
            </a:rPr>
            <a:t>Modules FIBEN</a:t>
          </a:r>
          <a:endParaRPr lang="fr-FR" sz="1050" b="1" dirty="0">
            <a:solidFill>
              <a:sysClr val="windowText" lastClr="000000"/>
            </a:solidFill>
            <a:latin typeface="Arial Narrow"/>
            <a:ea typeface="+mn-ea"/>
            <a:cs typeface="+mn-cs"/>
          </a:endParaRPr>
        </a:p>
      </dgm:t>
    </dgm:pt>
    <dgm:pt modelId="{BCB0FF90-5DB3-42A0-B2EC-689F1112C4E8}" type="parTrans" cxnId="{7CB19EA1-81B9-4CA0-BC8B-EA98185B3871}">
      <dgm:prSet custT="1"/>
      <dgm:spPr/>
      <dgm:t>
        <a:bodyPr/>
        <a:lstStyle/>
        <a:p>
          <a:endParaRPr lang="fr-FR" sz="1000" b="1">
            <a:solidFill>
              <a:schemeClr val="tx1"/>
            </a:solidFill>
          </a:endParaRPr>
        </a:p>
      </dgm:t>
    </dgm:pt>
    <dgm:pt modelId="{6092F3D2-12BD-488F-A5E9-96E547CE9E9A}" type="sibTrans" cxnId="{7CB19EA1-81B9-4CA0-BC8B-EA98185B3871}">
      <dgm:prSet/>
      <dgm:spPr/>
      <dgm:t>
        <a:bodyPr/>
        <a:lstStyle/>
        <a:p>
          <a:endParaRPr lang="fr-FR" sz="2000" b="1">
            <a:solidFill>
              <a:schemeClr val="tx1"/>
            </a:solidFill>
          </a:endParaRPr>
        </a:p>
      </dgm:t>
    </dgm:pt>
    <dgm:pt modelId="{FB833BF3-8CF4-42BA-8A4E-185A76838FA1}" type="pres">
      <dgm:prSet presAssocID="{953EC116-1091-4F74-AAF8-E10B33397008}" presName="composite" presStyleCnt="0">
        <dgm:presLayoutVars>
          <dgm:chMax val="1"/>
          <dgm:dir/>
          <dgm:resizeHandles val="exact"/>
        </dgm:presLayoutVars>
      </dgm:prSet>
      <dgm:spPr/>
    </dgm:pt>
    <dgm:pt modelId="{26AC81CD-BCCF-4A57-B6B5-3AA585223748}" type="pres">
      <dgm:prSet presAssocID="{953EC116-1091-4F74-AAF8-E10B33397008}" presName="radial" presStyleCnt="0">
        <dgm:presLayoutVars>
          <dgm:animLvl val="ctr"/>
        </dgm:presLayoutVars>
      </dgm:prSet>
      <dgm:spPr/>
    </dgm:pt>
    <dgm:pt modelId="{DF297260-1AB5-4C6D-A114-0EBABCCE1870}" type="pres">
      <dgm:prSet presAssocID="{8FC0C965-6577-4080-944D-94525E69A839}" presName="centerShape" presStyleLbl="vennNode1" presStyleIdx="0" presStyleCnt="5"/>
      <dgm:spPr/>
    </dgm:pt>
    <dgm:pt modelId="{1F54DFA5-C7E8-49D2-BCCD-78CB7B5B8D02}" type="pres">
      <dgm:prSet presAssocID="{8AFB5249-7A7C-4E6D-8B4C-E9905A2C6685}" presName="node" presStyleLbl="vennNode1" presStyleIdx="1" presStyleCnt="5">
        <dgm:presLayoutVars>
          <dgm:bulletEnabled val="1"/>
        </dgm:presLayoutVars>
      </dgm:prSet>
      <dgm:spPr/>
    </dgm:pt>
    <dgm:pt modelId="{DF6C09C1-50FC-4599-968A-A3D2FE1888F6}" type="pres">
      <dgm:prSet presAssocID="{0FB88504-C6B8-4FB4-97E3-B629F10E0F9A}" presName="node" presStyleLbl="vennNode1" presStyleIdx="2" presStyleCnt="5">
        <dgm:presLayoutVars>
          <dgm:bulletEnabled val="1"/>
        </dgm:presLayoutVars>
      </dgm:prSet>
      <dgm:spPr/>
    </dgm:pt>
    <dgm:pt modelId="{AAEF75C8-39CF-4F01-B5A0-76E759DDE652}" type="pres">
      <dgm:prSet presAssocID="{E3444B0E-1FCC-443C-8D96-6B2D59F9905C}" presName="node" presStyleLbl="vennNode1" presStyleIdx="3" presStyleCnt="5">
        <dgm:presLayoutVars>
          <dgm:bulletEnabled val="1"/>
        </dgm:presLayoutVars>
      </dgm:prSet>
      <dgm:spPr/>
    </dgm:pt>
    <dgm:pt modelId="{498F93F8-0DE9-48DB-9F9D-C92A1BD78AAF}" type="pres">
      <dgm:prSet presAssocID="{E0FA34CE-E286-40EA-86A8-B31682F4C1C9}" presName="node" presStyleLbl="vennNode1" presStyleIdx="4" presStyleCnt="5">
        <dgm:presLayoutVars>
          <dgm:bulletEnabled val="1"/>
        </dgm:presLayoutVars>
      </dgm:prSet>
      <dgm:spPr/>
    </dgm:pt>
  </dgm:ptLst>
  <dgm:cxnLst>
    <dgm:cxn modelId="{0F3B432C-AF8F-4A91-9D8A-96579BA62EDE}" srcId="{8FC0C965-6577-4080-944D-94525E69A839}" destId="{0FB88504-C6B8-4FB4-97E3-B629F10E0F9A}" srcOrd="1" destOrd="0" parTransId="{38241854-2544-41A2-A64E-49D45BA6E8D6}" sibTransId="{B04A2EC5-6AEC-4A6E-B48F-294B7BC405EE}"/>
    <dgm:cxn modelId="{CE553745-AF8B-46A2-8AFB-1B83FF6A8359}" srcId="{953EC116-1091-4F74-AAF8-E10B33397008}" destId="{8FC0C965-6577-4080-944D-94525E69A839}" srcOrd="0" destOrd="0" parTransId="{19BEE8CB-F46E-47ED-B186-22516DDF59EE}" sibTransId="{B202EF91-DA92-45C9-8564-92965299B4EA}"/>
    <dgm:cxn modelId="{CDCB2D4B-A619-42F0-9415-91F357B903D9}" srcId="{8FC0C965-6577-4080-944D-94525E69A839}" destId="{E3444B0E-1FCC-443C-8D96-6B2D59F9905C}" srcOrd="2" destOrd="0" parTransId="{5CFECCD9-22E0-451D-8C85-AD3B1D33032D}" sibTransId="{30F7BC01-B5E3-4F3D-BB26-6DA58F317735}"/>
    <dgm:cxn modelId="{D6E94D6C-FFFE-4189-A7D4-96F47C709A20}" type="presOf" srcId="{953EC116-1091-4F74-AAF8-E10B33397008}" destId="{FB833BF3-8CF4-42BA-8A4E-185A76838FA1}" srcOrd="0" destOrd="0" presId="urn:microsoft.com/office/officeart/2005/8/layout/radial3"/>
    <dgm:cxn modelId="{A36E3C76-EE78-4656-AA99-20F3827FCC96}" type="presOf" srcId="{E0FA34CE-E286-40EA-86A8-B31682F4C1C9}" destId="{498F93F8-0DE9-48DB-9F9D-C92A1BD78AAF}" srcOrd="0" destOrd="0" presId="urn:microsoft.com/office/officeart/2005/8/layout/radial3"/>
    <dgm:cxn modelId="{4483F688-5EB8-49D1-AE6E-8CB63FA5C825}" type="presOf" srcId="{0FB88504-C6B8-4FB4-97E3-B629F10E0F9A}" destId="{DF6C09C1-50FC-4599-968A-A3D2FE1888F6}" srcOrd="0" destOrd="0" presId="urn:microsoft.com/office/officeart/2005/8/layout/radial3"/>
    <dgm:cxn modelId="{7CB19EA1-81B9-4CA0-BC8B-EA98185B3871}" srcId="{8FC0C965-6577-4080-944D-94525E69A839}" destId="{E0FA34CE-E286-40EA-86A8-B31682F4C1C9}" srcOrd="3" destOrd="0" parTransId="{BCB0FF90-5DB3-42A0-B2EC-689F1112C4E8}" sibTransId="{6092F3D2-12BD-488F-A5E9-96E547CE9E9A}"/>
    <dgm:cxn modelId="{AB69A7B0-C58D-4E45-A602-679C508ECDD6}" srcId="{8FC0C965-6577-4080-944D-94525E69A839}" destId="{8AFB5249-7A7C-4E6D-8B4C-E9905A2C6685}" srcOrd="0" destOrd="0" parTransId="{2ADE3558-D704-4D05-8D14-309E35AA6259}" sibTransId="{1C8701FD-F089-4678-AEB2-0E0E2E11CBB7}"/>
    <dgm:cxn modelId="{90FD6BB7-D347-4901-86A8-2ABF8E9628A5}" type="presOf" srcId="{8AFB5249-7A7C-4E6D-8B4C-E9905A2C6685}" destId="{1F54DFA5-C7E8-49D2-BCCD-78CB7B5B8D02}" srcOrd="0" destOrd="0" presId="urn:microsoft.com/office/officeart/2005/8/layout/radial3"/>
    <dgm:cxn modelId="{168F6FCA-46AA-4705-A1DB-0FDE1F926405}" type="presOf" srcId="{8FC0C965-6577-4080-944D-94525E69A839}" destId="{DF297260-1AB5-4C6D-A114-0EBABCCE1870}" srcOrd="0" destOrd="0" presId="urn:microsoft.com/office/officeart/2005/8/layout/radial3"/>
    <dgm:cxn modelId="{158C56FF-1576-46A3-8FA9-B5E9A140EBE0}" type="presOf" srcId="{E3444B0E-1FCC-443C-8D96-6B2D59F9905C}" destId="{AAEF75C8-39CF-4F01-B5A0-76E759DDE652}" srcOrd="0" destOrd="0" presId="urn:microsoft.com/office/officeart/2005/8/layout/radial3"/>
    <dgm:cxn modelId="{255BFD2A-12CD-4F87-B795-8ADEADBD3847}" type="presParOf" srcId="{FB833BF3-8CF4-42BA-8A4E-185A76838FA1}" destId="{26AC81CD-BCCF-4A57-B6B5-3AA585223748}" srcOrd="0" destOrd="0" presId="urn:microsoft.com/office/officeart/2005/8/layout/radial3"/>
    <dgm:cxn modelId="{241C25D4-A15A-4AAD-A3C9-A6AA44A10FF8}" type="presParOf" srcId="{26AC81CD-BCCF-4A57-B6B5-3AA585223748}" destId="{DF297260-1AB5-4C6D-A114-0EBABCCE1870}" srcOrd="0" destOrd="0" presId="urn:microsoft.com/office/officeart/2005/8/layout/radial3"/>
    <dgm:cxn modelId="{306879BF-8681-4A3D-B26B-8AEA22E27AB8}" type="presParOf" srcId="{26AC81CD-BCCF-4A57-B6B5-3AA585223748}" destId="{1F54DFA5-C7E8-49D2-BCCD-78CB7B5B8D02}" srcOrd="1" destOrd="0" presId="urn:microsoft.com/office/officeart/2005/8/layout/radial3"/>
    <dgm:cxn modelId="{F137FAB0-4625-47CD-85D5-2CAD42B2D7D6}" type="presParOf" srcId="{26AC81CD-BCCF-4A57-B6B5-3AA585223748}" destId="{DF6C09C1-50FC-4599-968A-A3D2FE1888F6}" srcOrd="2" destOrd="0" presId="urn:microsoft.com/office/officeart/2005/8/layout/radial3"/>
    <dgm:cxn modelId="{A1D14C07-55B1-4F6F-954A-329E2EC2716C}" type="presParOf" srcId="{26AC81CD-BCCF-4A57-B6B5-3AA585223748}" destId="{AAEF75C8-39CF-4F01-B5A0-76E759DDE652}" srcOrd="3" destOrd="0" presId="urn:microsoft.com/office/officeart/2005/8/layout/radial3"/>
    <dgm:cxn modelId="{1F416B01-0458-4CD7-B660-53B24BCAA390}" type="presParOf" srcId="{26AC81CD-BCCF-4A57-B6B5-3AA585223748}" destId="{498F93F8-0DE9-48DB-9F9D-C92A1BD78AAF}" srcOrd="4" destOrd="0" presId="urn:microsoft.com/office/officeart/2005/8/layout/radial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FD225F-AA47-44B2-88C0-BBDA9D5766B2}">
      <dsp:nvSpPr>
        <dsp:cNvPr id="0" name=""/>
        <dsp:cNvSpPr/>
      </dsp:nvSpPr>
      <dsp:spPr>
        <a:xfrm>
          <a:off x="0" y="142467"/>
          <a:ext cx="10350541" cy="830025"/>
        </a:xfrm>
        <a:prstGeom prst="rect">
          <a:avLst/>
        </a:prstGeom>
        <a:solidFill>
          <a:schemeClr val="lt1">
            <a:alpha val="90000"/>
            <a:hueOff val="0"/>
            <a:satOff val="0"/>
            <a:lumOff val="0"/>
            <a:alphaOff val="0"/>
          </a:schemeClr>
        </a:solidFill>
        <a:ln w="12700" cap="flat" cmpd="sng" algn="ctr">
          <a:solidFill>
            <a:srgbClr val="7030A0"/>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3317" tIns="354076" rIns="803317" bIns="99568" numCol="1" spcCol="1270" anchor="t" anchorCtr="0">
          <a:noAutofit/>
        </a:bodyPr>
        <a:lstStyle/>
        <a:p>
          <a:pPr marL="114300" lvl="1" indent="-114300" algn="l" defTabSz="622300">
            <a:lnSpc>
              <a:spcPct val="90000"/>
            </a:lnSpc>
            <a:spcBef>
              <a:spcPct val="0"/>
            </a:spcBef>
            <a:spcAft>
              <a:spcPts val="600"/>
            </a:spcAft>
            <a:buChar char="•"/>
          </a:pPr>
          <a:r>
            <a:rPr lang="fr-FR" sz="1400" kern="1200" dirty="0"/>
            <a:t>Les accès FIBEN hors Synapse vont être supprimés, les interrogations devront se faire via l’applicatif Synapse.</a:t>
          </a:r>
        </a:p>
      </dsp:txBody>
      <dsp:txXfrm>
        <a:off x="0" y="142467"/>
        <a:ext cx="10350541" cy="830025"/>
      </dsp:txXfrm>
    </dsp:sp>
    <dsp:sp modelId="{16AB9366-FE4A-430B-B425-6336AE5E3256}">
      <dsp:nvSpPr>
        <dsp:cNvPr id="0" name=""/>
        <dsp:cNvSpPr/>
      </dsp:nvSpPr>
      <dsp:spPr>
        <a:xfrm>
          <a:off x="388453" y="43768"/>
          <a:ext cx="7437066" cy="376681"/>
        </a:xfrm>
        <a:prstGeom prst="roundRect">
          <a:avLst/>
        </a:prstGeom>
        <a:solidFill>
          <a:srgbClr val="7030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3858" tIns="0" rIns="273858" bIns="0" numCol="1" spcCol="1270" anchor="ctr" anchorCtr="0">
          <a:noAutofit/>
        </a:bodyPr>
        <a:lstStyle/>
        <a:p>
          <a:pPr marL="0" lvl="0" indent="0" algn="l" defTabSz="1066800">
            <a:lnSpc>
              <a:spcPct val="90000"/>
            </a:lnSpc>
            <a:spcBef>
              <a:spcPct val="0"/>
            </a:spcBef>
            <a:spcAft>
              <a:spcPct val="35000"/>
            </a:spcAft>
            <a:buNone/>
          </a:pPr>
          <a:r>
            <a:rPr lang="fr-FR" sz="2400" b="1" kern="1200" dirty="0"/>
            <a:t>Accès FIBEN hors Synapse</a:t>
          </a:r>
        </a:p>
      </dsp:txBody>
      <dsp:txXfrm>
        <a:off x="406841" y="62156"/>
        <a:ext cx="7400290" cy="33990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A77EB2-70C0-4CBC-9D74-9BB2572D69D8}">
      <dsp:nvSpPr>
        <dsp:cNvPr id="0" name=""/>
        <dsp:cNvSpPr/>
      </dsp:nvSpPr>
      <dsp:spPr>
        <a:xfrm>
          <a:off x="1865015" y="405872"/>
          <a:ext cx="1874202" cy="220494"/>
        </a:xfrm>
        <a:prstGeom prst="rect">
          <a:avLst/>
        </a:prstGeom>
        <a:solidFill>
          <a:schemeClr val="bg2">
            <a:lumMod val="40000"/>
            <a:lumOff val="6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89A35CA-6E80-49B7-94B1-BD17B50877E6}">
      <dsp:nvSpPr>
        <dsp:cNvPr id="0" name=""/>
        <dsp:cNvSpPr/>
      </dsp:nvSpPr>
      <dsp:spPr>
        <a:xfrm>
          <a:off x="1964605" y="552055"/>
          <a:ext cx="137685" cy="137685"/>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59B6001-4722-43E9-BBAA-C39F9C0B84C1}">
      <dsp:nvSpPr>
        <dsp:cNvPr id="0" name=""/>
        <dsp:cNvSpPr/>
      </dsp:nvSpPr>
      <dsp:spPr>
        <a:xfrm>
          <a:off x="1574092" y="0"/>
          <a:ext cx="2383629" cy="4156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25400" rIns="38100" bIns="25400" numCol="1" spcCol="1270" anchor="ctr" anchorCtr="0">
          <a:noAutofit/>
        </a:bodyPr>
        <a:lstStyle/>
        <a:p>
          <a:pPr marL="0" lvl="0" indent="0" algn="l" defTabSz="889000">
            <a:lnSpc>
              <a:spcPct val="90000"/>
            </a:lnSpc>
            <a:spcBef>
              <a:spcPct val="0"/>
            </a:spcBef>
            <a:spcAft>
              <a:spcPct val="35000"/>
            </a:spcAft>
            <a:buNone/>
          </a:pPr>
          <a:r>
            <a:rPr lang="fr-FR" sz="2000" b="1" kern="1200" dirty="0"/>
            <a:t>Banque de France</a:t>
          </a:r>
        </a:p>
      </dsp:txBody>
      <dsp:txXfrm>
        <a:off x="1574092" y="0"/>
        <a:ext cx="2383629" cy="415644"/>
      </dsp:txXfrm>
    </dsp:sp>
    <dsp:sp modelId="{9CA59650-B77D-42C2-B021-122D00B8653E}">
      <dsp:nvSpPr>
        <dsp:cNvPr id="0" name=""/>
        <dsp:cNvSpPr/>
      </dsp:nvSpPr>
      <dsp:spPr>
        <a:xfrm>
          <a:off x="1836639" y="851879"/>
          <a:ext cx="137682" cy="137682"/>
        </a:xfrm>
        <a:prstGeom prst="rect">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D4ED87A-5D12-4761-A334-7B7233986C67}">
      <dsp:nvSpPr>
        <dsp:cNvPr id="0" name=""/>
        <dsp:cNvSpPr/>
      </dsp:nvSpPr>
      <dsp:spPr>
        <a:xfrm>
          <a:off x="1967825" y="760252"/>
          <a:ext cx="1743008" cy="3209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120" tIns="71120" rIns="71120" bIns="71120" numCol="1" spcCol="1270" anchor="ctr" anchorCtr="0">
          <a:noAutofit/>
        </a:bodyPr>
        <a:lstStyle/>
        <a:p>
          <a:pPr marL="0" lvl="0" indent="0" algn="l" defTabSz="444500">
            <a:lnSpc>
              <a:spcPct val="90000"/>
            </a:lnSpc>
            <a:spcBef>
              <a:spcPct val="0"/>
            </a:spcBef>
            <a:spcAft>
              <a:spcPct val="35000"/>
            </a:spcAft>
            <a:buNone/>
          </a:pPr>
          <a:r>
            <a:rPr lang="fr-FR" sz="1000" kern="1200" dirty="0"/>
            <a:t>FCC</a:t>
          </a:r>
        </a:p>
      </dsp:txBody>
      <dsp:txXfrm>
        <a:off x="1967825" y="760252"/>
        <a:ext cx="1743008" cy="320937"/>
      </dsp:txXfrm>
    </dsp:sp>
    <dsp:sp modelId="{A3FB0D55-54E4-493C-B572-486F5B5DBFD7}">
      <dsp:nvSpPr>
        <dsp:cNvPr id="0" name=""/>
        <dsp:cNvSpPr/>
      </dsp:nvSpPr>
      <dsp:spPr>
        <a:xfrm>
          <a:off x="1836639" y="1172817"/>
          <a:ext cx="137682" cy="137682"/>
        </a:xfrm>
        <a:prstGeom prst="rect">
          <a:avLst/>
        </a:prstGeom>
        <a:solidFill>
          <a:schemeClr val="lt1">
            <a:hueOff val="0"/>
            <a:satOff val="0"/>
            <a:lumOff val="0"/>
            <a:alphaOff val="0"/>
          </a:schemeClr>
        </a:solidFill>
        <a:ln w="12700" cap="flat" cmpd="sng" algn="ctr">
          <a:solidFill>
            <a:schemeClr val="accent3">
              <a:hueOff val="-715550"/>
              <a:satOff val="-941"/>
              <a:lumOff val="1891"/>
              <a:alphaOff val="0"/>
            </a:schemeClr>
          </a:solidFill>
          <a:prstDash val="solid"/>
          <a:miter lim="800000"/>
        </a:ln>
        <a:effectLst/>
      </dsp:spPr>
      <dsp:style>
        <a:lnRef idx="2">
          <a:scrgbClr r="0" g="0" b="0"/>
        </a:lnRef>
        <a:fillRef idx="1">
          <a:scrgbClr r="0" g="0" b="0"/>
        </a:fillRef>
        <a:effectRef idx="0">
          <a:scrgbClr r="0" g="0" b="0"/>
        </a:effectRef>
        <a:fontRef idx="minor"/>
      </dsp:style>
    </dsp:sp>
    <dsp:sp modelId="{931E5DBB-A216-4183-802D-F3D9FEC253C0}">
      <dsp:nvSpPr>
        <dsp:cNvPr id="0" name=""/>
        <dsp:cNvSpPr/>
      </dsp:nvSpPr>
      <dsp:spPr>
        <a:xfrm>
          <a:off x="1967825" y="1081190"/>
          <a:ext cx="1743008" cy="3209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120" tIns="71120" rIns="71120" bIns="71120" numCol="1" spcCol="1270" anchor="ctr" anchorCtr="0">
          <a:noAutofit/>
        </a:bodyPr>
        <a:lstStyle/>
        <a:p>
          <a:pPr marL="0" lvl="0" indent="0" algn="l" defTabSz="444500">
            <a:lnSpc>
              <a:spcPct val="90000"/>
            </a:lnSpc>
            <a:spcBef>
              <a:spcPct val="0"/>
            </a:spcBef>
            <a:spcAft>
              <a:spcPct val="35000"/>
            </a:spcAft>
            <a:buNone/>
          </a:pPr>
          <a:r>
            <a:rPr lang="fr-FR" sz="1000" kern="1200" dirty="0"/>
            <a:t>FIBEN</a:t>
          </a:r>
        </a:p>
      </dsp:txBody>
      <dsp:txXfrm>
        <a:off x="1967825" y="1081190"/>
        <a:ext cx="1743008" cy="320937"/>
      </dsp:txXfrm>
    </dsp:sp>
    <dsp:sp modelId="{D8E22E44-42BD-47E3-902D-219C8FC9FB02}">
      <dsp:nvSpPr>
        <dsp:cNvPr id="0" name=""/>
        <dsp:cNvSpPr/>
      </dsp:nvSpPr>
      <dsp:spPr>
        <a:xfrm>
          <a:off x="1836639" y="1664722"/>
          <a:ext cx="137682" cy="137682"/>
        </a:xfrm>
        <a:prstGeom prst="rect">
          <a:avLst/>
        </a:prstGeom>
        <a:solidFill>
          <a:schemeClr val="lt1">
            <a:hueOff val="0"/>
            <a:satOff val="0"/>
            <a:lumOff val="0"/>
            <a:alphaOff val="0"/>
          </a:schemeClr>
        </a:solidFill>
        <a:ln w="12700" cap="flat" cmpd="sng" algn="ctr">
          <a:solidFill>
            <a:schemeClr val="accent3">
              <a:hueOff val="-1431100"/>
              <a:satOff val="-1882"/>
              <a:lumOff val="3782"/>
              <a:alphaOff val="0"/>
            </a:schemeClr>
          </a:solidFill>
          <a:prstDash val="solid"/>
          <a:miter lim="800000"/>
        </a:ln>
        <a:effectLst/>
      </dsp:spPr>
      <dsp:style>
        <a:lnRef idx="2">
          <a:scrgbClr r="0" g="0" b="0"/>
        </a:lnRef>
        <a:fillRef idx="1">
          <a:scrgbClr r="0" g="0" b="0"/>
        </a:fillRef>
        <a:effectRef idx="0">
          <a:scrgbClr r="0" g="0" b="0"/>
        </a:effectRef>
        <a:fontRef idx="minor"/>
      </dsp:style>
    </dsp:sp>
    <dsp:sp modelId="{4166FDB1-569A-4D70-B930-C583F6483F59}">
      <dsp:nvSpPr>
        <dsp:cNvPr id="0" name=""/>
        <dsp:cNvSpPr/>
      </dsp:nvSpPr>
      <dsp:spPr>
        <a:xfrm>
          <a:off x="1967825" y="1402127"/>
          <a:ext cx="1743008" cy="6628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120" tIns="71120" rIns="71120" bIns="71120" numCol="1" spcCol="1270" anchor="ctr" anchorCtr="0">
          <a:noAutofit/>
        </a:bodyPr>
        <a:lstStyle/>
        <a:p>
          <a:pPr marL="0" lvl="0" indent="0" algn="l" defTabSz="444500">
            <a:lnSpc>
              <a:spcPct val="90000"/>
            </a:lnSpc>
            <a:spcBef>
              <a:spcPct val="0"/>
            </a:spcBef>
            <a:spcAft>
              <a:spcPct val="35000"/>
            </a:spcAft>
            <a:buNone/>
          </a:pPr>
          <a:r>
            <a:rPr lang="fr-FR" sz="1000" kern="1200" dirty="0"/>
            <a:t>TD Service 21 : cotation BDF pour nos clients</a:t>
          </a:r>
        </a:p>
      </dsp:txBody>
      <dsp:txXfrm>
        <a:off x="1967825" y="1402127"/>
        <a:ext cx="1743008" cy="662871"/>
      </dsp:txXfrm>
    </dsp:sp>
    <dsp:sp modelId="{AF20B22D-4584-4F52-9CC0-446F9B6B76B2}">
      <dsp:nvSpPr>
        <dsp:cNvPr id="0" name=""/>
        <dsp:cNvSpPr/>
      </dsp:nvSpPr>
      <dsp:spPr>
        <a:xfrm>
          <a:off x="1836639" y="2156626"/>
          <a:ext cx="137682" cy="137682"/>
        </a:xfrm>
        <a:prstGeom prst="rect">
          <a:avLst/>
        </a:prstGeom>
        <a:solidFill>
          <a:schemeClr val="lt1">
            <a:hueOff val="0"/>
            <a:satOff val="0"/>
            <a:lumOff val="0"/>
            <a:alphaOff val="0"/>
          </a:schemeClr>
        </a:solidFill>
        <a:ln w="12700" cap="flat" cmpd="sng" algn="ctr">
          <a:solidFill>
            <a:schemeClr val="accent3">
              <a:hueOff val="-2146650"/>
              <a:satOff val="-2823"/>
              <a:lumOff val="5672"/>
              <a:alphaOff val="0"/>
            </a:schemeClr>
          </a:solidFill>
          <a:prstDash val="solid"/>
          <a:miter lim="800000"/>
        </a:ln>
        <a:effectLst/>
      </dsp:spPr>
      <dsp:style>
        <a:lnRef idx="2">
          <a:scrgbClr r="0" g="0" b="0"/>
        </a:lnRef>
        <a:fillRef idx="1">
          <a:scrgbClr r="0" g="0" b="0"/>
        </a:fillRef>
        <a:effectRef idx="0">
          <a:scrgbClr r="0" g="0" b="0"/>
        </a:effectRef>
        <a:fontRef idx="minor"/>
      </dsp:style>
    </dsp:sp>
    <dsp:sp modelId="{DDB61828-6817-47E4-ADC1-37CFFE93F7F3}">
      <dsp:nvSpPr>
        <dsp:cNvPr id="0" name=""/>
        <dsp:cNvSpPr/>
      </dsp:nvSpPr>
      <dsp:spPr>
        <a:xfrm>
          <a:off x="1967825" y="2064999"/>
          <a:ext cx="1743008" cy="3209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120" tIns="71120" rIns="71120" bIns="71120" numCol="1" spcCol="1270" anchor="ctr" anchorCtr="0">
          <a:noAutofit/>
        </a:bodyPr>
        <a:lstStyle/>
        <a:p>
          <a:pPr marL="0" lvl="0" indent="0" algn="l" defTabSz="444500">
            <a:lnSpc>
              <a:spcPct val="90000"/>
            </a:lnSpc>
            <a:spcBef>
              <a:spcPct val="0"/>
            </a:spcBef>
            <a:spcAft>
              <a:spcPct val="35000"/>
            </a:spcAft>
            <a:buNone/>
          </a:pPr>
          <a:r>
            <a:rPr lang="fr-FR" sz="1000" kern="1200"/>
            <a:t>TD </a:t>
          </a:r>
          <a:r>
            <a:rPr lang="fr-FR" sz="1000" kern="1200" dirty="0"/>
            <a:t>Service 28 : centralisation des risques (module 28) </a:t>
          </a:r>
        </a:p>
      </dsp:txBody>
      <dsp:txXfrm>
        <a:off x="1967825" y="2064999"/>
        <a:ext cx="1743008" cy="320937"/>
      </dsp:txXfrm>
    </dsp:sp>
    <dsp:sp modelId="{0A767A66-25DD-4557-9E1E-E40F9DD13671}">
      <dsp:nvSpPr>
        <dsp:cNvPr id="0" name=""/>
        <dsp:cNvSpPr/>
      </dsp:nvSpPr>
      <dsp:spPr>
        <a:xfrm>
          <a:off x="4087641" y="396100"/>
          <a:ext cx="1874202" cy="220494"/>
        </a:xfrm>
        <a:prstGeom prst="rect">
          <a:avLst/>
        </a:prstGeom>
        <a:solidFill>
          <a:srgbClr val="33CCCC"/>
        </a:solidFill>
        <a:ln w="12700" cap="flat" cmpd="sng" algn="ctr">
          <a:solidFill>
            <a:schemeClr val="accent3">
              <a:lumMod val="60000"/>
              <a:lumOff val="4000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928C0C5-8888-4832-A619-6FF3D9B2A47E}">
      <dsp:nvSpPr>
        <dsp:cNvPr id="0" name=""/>
        <dsp:cNvSpPr/>
      </dsp:nvSpPr>
      <dsp:spPr>
        <a:xfrm>
          <a:off x="4187229" y="471751"/>
          <a:ext cx="137685" cy="137685"/>
        </a:xfrm>
        <a:prstGeom prst="rect">
          <a:avLst/>
        </a:prstGeom>
        <a:solidFill>
          <a:schemeClr val="lt1">
            <a:alpha val="90000"/>
            <a:hueOff val="0"/>
            <a:satOff val="0"/>
            <a:lumOff val="0"/>
            <a:alphaOff val="0"/>
          </a:schemeClr>
        </a:solidFill>
        <a:ln w="12700" cap="flat" cmpd="sng" algn="ctr">
          <a:solidFill>
            <a:schemeClr val="accent3">
              <a:hueOff val="-5008849"/>
              <a:satOff val="-6587"/>
              <a:lumOff val="13236"/>
              <a:alphaOff val="0"/>
            </a:schemeClr>
          </a:solidFill>
          <a:prstDash val="solid"/>
          <a:miter lim="800000"/>
        </a:ln>
        <a:effectLst/>
      </dsp:spPr>
      <dsp:style>
        <a:lnRef idx="2">
          <a:scrgbClr r="0" g="0" b="0"/>
        </a:lnRef>
        <a:fillRef idx="1">
          <a:scrgbClr r="0" g="0" b="0"/>
        </a:fillRef>
        <a:effectRef idx="0">
          <a:scrgbClr r="0" g="0" b="0"/>
        </a:effectRef>
        <a:fontRef idx="minor"/>
      </dsp:style>
    </dsp:sp>
    <dsp:sp modelId="{E66A0122-BE99-4732-A581-FB5904194D17}">
      <dsp:nvSpPr>
        <dsp:cNvPr id="0" name=""/>
        <dsp:cNvSpPr/>
      </dsp:nvSpPr>
      <dsp:spPr>
        <a:xfrm>
          <a:off x="4087641" y="0"/>
          <a:ext cx="1874202" cy="3961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25400" rIns="38100" bIns="25400" numCol="1" spcCol="1270" anchor="ctr" anchorCtr="0">
          <a:noAutofit/>
        </a:bodyPr>
        <a:lstStyle/>
        <a:p>
          <a:pPr marL="0" lvl="0" indent="0" algn="l" defTabSz="889000">
            <a:lnSpc>
              <a:spcPct val="90000"/>
            </a:lnSpc>
            <a:spcBef>
              <a:spcPct val="0"/>
            </a:spcBef>
            <a:spcAft>
              <a:spcPct val="35000"/>
            </a:spcAft>
            <a:buNone/>
          </a:pPr>
          <a:r>
            <a:rPr lang="fr-FR" sz="2000" b="1" kern="1200" dirty="0"/>
            <a:t>INPI</a:t>
          </a:r>
          <a:endParaRPr lang="fr-FR" sz="1800" b="1" kern="1200" dirty="0"/>
        </a:p>
      </dsp:txBody>
      <dsp:txXfrm>
        <a:off x="4087641" y="0"/>
        <a:ext cx="1874202" cy="396100"/>
      </dsp:txXfrm>
    </dsp:sp>
    <dsp:sp modelId="{4AB29B84-ED1F-430A-8D91-C3300C724BAA}">
      <dsp:nvSpPr>
        <dsp:cNvPr id="0" name=""/>
        <dsp:cNvSpPr/>
      </dsp:nvSpPr>
      <dsp:spPr>
        <a:xfrm>
          <a:off x="4087641" y="799850"/>
          <a:ext cx="137682" cy="137682"/>
        </a:xfrm>
        <a:prstGeom prst="rect">
          <a:avLst/>
        </a:prstGeom>
        <a:solidFill>
          <a:schemeClr val="lt1">
            <a:hueOff val="0"/>
            <a:satOff val="0"/>
            <a:lumOff val="0"/>
            <a:alphaOff val="0"/>
          </a:schemeClr>
        </a:solidFill>
        <a:ln w="12700" cap="flat" cmpd="sng" algn="ctr">
          <a:solidFill>
            <a:schemeClr val="accent3">
              <a:hueOff val="-2862199"/>
              <a:satOff val="-3764"/>
              <a:lumOff val="7563"/>
              <a:alphaOff val="0"/>
            </a:schemeClr>
          </a:solidFill>
          <a:prstDash val="solid"/>
          <a:miter lim="800000"/>
        </a:ln>
        <a:effectLst/>
      </dsp:spPr>
      <dsp:style>
        <a:lnRef idx="2">
          <a:scrgbClr r="0" g="0" b="0"/>
        </a:lnRef>
        <a:fillRef idx="1">
          <a:scrgbClr r="0" g="0" b="0"/>
        </a:fillRef>
        <a:effectRef idx="0">
          <a:scrgbClr r="0" g="0" b="0"/>
        </a:effectRef>
        <a:fontRef idx="minor"/>
      </dsp:style>
    </dsp:sp>
    <dsp:sp modelId="{50954E99-135E-4747-9E3C-DF4EE41A7B1F}">
      <dsp:nvSpPr>
        <dsp:cNvPr id="0" name=""/>
        <dsp:cNvSpPr/>
      </dsp:nvSpPr>
      <dsp:spPr>
        <a:xfrm>
          <a:off x="4218835" y="708222"/>
          <a:ext cx="1743008" cy="3209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120" tIns="71120" rIns="71120" bIns="71120" numCol="1" spcCol="1270" anchor="ctr" anchorCtr="0">
          <a:noAutofit/>
        </a:bodyPr>
        <a:lstStyle/>
        <a:p>
          <a:pPr marL="0" lvl="0" indent="0" algn="l" defTabSz="444500">
            <a:lnSpc>
              <a:spcPct val="90000"/>
            </a:lnSpc>
            <a:spcBef>
              <a:spcPct val="0"/>
            </a:spcBef>
            <a:spcAft>
              <a:spcPct val="35000"/>
            </a:spcAft>
            <a:buNone/>
          </a:pPr>
          <a:r>
            <a:rPr lang="fr-FR" sz="1000" kern="1200" dirty="0"/>
            <a:t>Immatriculations, modifications, radiations</a:t>
          </a:r>
        </a:p>
      </dsp:txBody>
      <dsp:txXfrm>
        <a:off x="4218835" y="708222"/>
        <a:ext cx="1743008" cy="320937"/>
      </dsp:txXfrm>
    </dsp:sp>
    <dsp:sp modelId="{B2DA7982-1E3C-4F5C-A2B9-BF0D31490D20}">
      <dsp:nvSpPr>
        <dsp:cNvPr id="0" name=""/>
        <dsp:cNvSpPr/>
      </dsp:nvSpPr>
      <dsp:spPr>
        <a:xfrm>
          <a:off x="4087641" y="1120788"/>
          <a:ext cx="137682" cy="137682"/>
        </a:xfrm>
        <a:prstGeom prst="rect">
          <a:avLst/>
        </a:prstGeom>
        <a:solidFill>
          <a:schemeClr val="lt1">
            <a:hueOff val="0"/>
            <a:satOff val="0"/>
            <a:lumOff val="0"/>
            <a:alphaOff val="0"/>
          </a:schemeClr>
        </a:solidFill>
        <a:ln w="12700" cap="flat" cmpd="sng" algn="ctr">
          <a:solidFill>
            <a:schemeClr val="accent3">
              <a:hueOff val="-3577749"/>
              <a:satOff val="-4705"/>
              <a:lumOff val="9454"/>
              <a:alphaOff val="0"/>
            </a:schemeClr>
          </a:solidFill>
          <a:prstDash val="solid"/>
          <a:miter lim="800000"/>
        </a:ln>
        <a:effectLst/>
      </dsp:spPr>
      <dsp:style>
        <a:lnRef idx="2">
          <a:scrgbClr r="0" g="0" b="0"/>
        </a:lnRef>
        <a:fillRef idx="1">
          <a:scrgbClr r="0" g="0" b="0"/>
        </a:fillRef>
        <a:effectRef idx="0">
          <a:scrgbClr r="0" g="0" b="0"/>
        </a:effectRef>
        <a:fontRef idx="minor"/>
      </dsp:style>
    </dsp:sp>
    <dsp:sp modelId="{C499D09F-2DA0-4845-B5E0-C2A90B16904D}">
      <dsp:nvSpPr>
        <dsp:cNvPr id="0" name=""/>
        <dsp:cNvSpPr/>
      </dsp:nvSpPr>
      <dsp:spPr>
        <a:xfrm>
          <a:off x="4218835" y="1029160"/>
          <a:ext cx="1743008" cy="3209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120" tIns="71120" rIns="71120" bIns="71120" numCol="1" spcCol="1270" anchor="ctr" anchorCtr="0">
          <a:noAutofit/>
        </a:bodyPr>
        <a:lstStyle/>
        <a:p>
          <a:pPr marL="0" lvl="0" indent="0" algn="l" defTabSz="444500">
            <a:lnSpc>
              <a:spcPct val="90000"/>
            </a:lnSpc>
            <a:spcBef>
              <a:spcPct val="0"/>
            </a:spcBef>
            <a:spcAft>
              <a:spcPct val="35000"/>
            </a:spcAft>
            <a:buNone/>
          </a:pPr>
          <a:r>
            <a:rPr lang="fr-FR" sz="1000" kern="1200" dirty="0"/>
            <a:t>Actes et statuts</a:t>
          </a:r>
        </a:p>
      </dsp:txBody>
      <dsp:txXfrm>
        <a:off x="4218835" y="1029160"/>
        <a:ext cx="1743008" cy="320937"/>
      </dsp:txXfrm>
    </dsp:sp>
    <dsp:sp modelId="{EF0FCAA1-7999-4EC6-9084-DA2CC555F04C}">
      <dsp:nvSpPr>
        <dsp:cNvPr id="0" name=""/>
        <dsp:cNvSpPr/>
      </dsp:nvSpPr>
      <dsp:spPr>
        <a:xfrm>
          <a:off x="4087641" y="1441726"/>
          <a:ext cx="137682" cy="137682"/>
        </a:xfrm>
        <a:prstGeom prst="rect">
          <a:avLst/>
        </a:prstGeom>
        <a:solidFill>
          <a:schemeClr val="lt1">
            <a:hueOff val="0"/>
            <a:satOff val="0"/>
            <a:lumOff val="0"/>
            <a:alphaOff val="0"/>
          </a:schemeClr>
        </a:solidFill>
        <a:ln w="12700" cap="flat" cmpd="sng" algn="ctr">
          <a:solidFill>
            <a:schemeClr val="accent3">
              <a:hueOff val="-4293299"/>
              <a:satOff val="-5646"/>
              <a:lumOff val="11345"/>
              <a:alphaOff val="0"/>
            </a:schemeClr>
          </a:solidFill>
          <a:prstDash val="solid"/>
          <a:miter lim="800000"/>
        </a:ln>
        <a:effectLst/>
      </dsp:spPr>
      <dsp:style>
        <a:lnRef idx="2">
          <a:scrgbClr r="0" g="0" b="0"/>
        </a:lnRef>
        <a:fillRef idx="1">
          <a:scrgbClr r="0" g="0" b="0"/>
        </a:fillRef>
        <a:effectRef idx="0">
          <a:scrgbClr r="0" g="0" b="0"/>
        </a:effectRef>
        <a:fontRef idx="minor"/>
      </dsp:style>
    </dsp:sp>
    <dsp:sp modelId="{C2C3727B-9D4F-4E1E-A444-E1EAE5FA72FE}">
      <dsp:nvSpPr>
        <dsp:cNvPr id="0" name=""/>
        <dsp:cNvSpPr/>
      </dsp:nvSpPr>
      <dsp:spPr>
        <a:xfrm>
          <a:off x="4218835" y="1350098"/>
          <a:ext cx="1743008" cy="3209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120" tIns="71120" rIns="71120" bIns="71120" numCol="1" spcCol="1270" anchor="ctr" anchorCtr="0">
          <a:noAutofit/>
        </a:bodyPr>
        <a:lstStyle/>
        <a:p>
          <a:pPr marL="0" lvl="0" indent="0" algn="l" defTabSz="444500">
            <a:lnSpc>
              <a:spcPct val="90000"/>
            </a:lnSpc>
            <a:spcBef>
              <a:spcPct val="0"/>
            </a:spcBef>
            <a:spcAft>
              <a:spcPct val="35000"/>
            </a:spcAft>
            <a:buNone/>
          </a:pPr>
          <a:r>
            <a:rPr lang="fr-FR" sz="1000" kern="1200" dirty="0"/>
            <a:t>Registre des bénéficiaires effectifs</a:t>
          </a:r>
        </a:p>
      </dsp:txBody>
      <dsp:txXfrm>
        <a:off x="4218835" y="1350098"/>
        <a:ext cx="1743008" cy="320937"/>
      </dsp:txXfrm>
    </dsp:sp>
    <dsp:sp modelId="{2DF90B6D-7578-48C7-A022-B931645FC0CB}">
      <dsp:nvSpPr>
        <dsp:cNvPr id="0" name=""/>
        <dsp:cNvSpPr/>
      </dsp:nvSpPr>
      <dsp:spPr>
        <a:xfrm>
          <a:off x="4087641" y="1762663"/>
          <a:ext cx="137682" cy="137682"/>
        </a:xfrm>
        <a:prstGeom prst="rect">
          <a:avLst/>
        </a:prstGeom>
        <a:solidFill>
          <a:schemeClr val="lt1">
            <a:hueOff val="0"/>
            <a:satOff val="0"/>
            <a:lumOff val="0"/>
            <a:alphaOff val="0"/>
          </a:schemeClr>
        </a:solidFill>
        <a:ln w="12700" cap="flat" cmpd="sng" algn="ctr">
          <a:solidFill>
            <a:schemeClr val="accent3">
              <a:hueOff val="-5008849"/>
              <a:satOff val="-6587"/>
              <a:lumOff val="13236"/>
              <a:alphaOff val="0"/>
            </a:schemeClr>
          </a:solidFill>
          <a:prstDash val="solid"/>
          <a:miter lim="800000"/>
        </a:ln>
        <a:effectLst/>
      </dsp:spPr>
      <dsp:style>
        <a:lnRef idx="2">
          <a:scrgbClr r="0" g="0" b="0"/>
        </a:lnRef>
        <a:fillRef idx="1">
          <a:scrgbClr r="0" g="0" b="0"/>
        </a:fillRef>
        <a:effectRef idx="0">
          <a:scrgbClr r="0" g="0" b="0"/>
        </a:effectRef>
        <a:fontRef idx="minor"/>
      </dsp:style>
    </dsp:sp>
    <dsp:sp modelId="{3B15DB1F-3BA2-4F02-923B-C3F55CCBFCDF}">
      <dsp:nvSpPr>
        <dsp:cNvPr id="0" name=""/>
        <dsp:cNvSpPr/>
      </dsp:nvSpPr>
      <dsp:spPr>
        <a:xfrm>
          <a:off x="4218835" y="1671036"/>
          <a:ext cx="1743008" cy="3209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120" tIns="71120" rIns="71120" bIns="71120" numCol="1" spcCol="1270" anchor="ctr" anchorCtr="0">
          <a:noAutofit/>
        </a:bodyPr>
        <a:lstStyle/>
        <a:p>
          <a:pPr marL="0" lvl="0" indent="0" algn="l" defTabSz="444500">
            <a:lnSpc>
              <a:spcPct val="90000"/>
            </a:lnSpc>
            <a:spcBef>
              <a:spcPct val="0"/>
            </a:spcBef>
            <a:spcAft>
              <a:spcPct val="35000"/>
            </a:spcAft>
            <a:buNone/>
          </a:pPr>
          <a:r>
            <a:rPr lang="fr-FR" sz="1000" kern="1200" dirty="0"/>
            <a:t>Comptes annuels</a:t>
          </a:r>
        </a:p>
      </dsp:txBody>
      <dsp:txXfrm>
        <a:off x="4218835" y="1671036"/>
        <a:ext cx="1743008" cy="320937"/>
      </dsp:txXfrm>
    </dsp:sp>
    <dsp:sp modelId="{8693BB20-1F4D-47F5-9EB7-7E5D04C5E114}">
      <dsp:nvSpPr>
        <dsp:cNvPr id="0" name=""/>
        <dsp:cNvSpPr/>
      </dsp:nvSpPr>
      <dsp:spPr>
        <a:xfrm>
          <a:off x="6096158" y="403025"/>
          <a:ext cx="1982756" cy="187986"/>
        </a:xfrm>
        <a:prstGeom prst="rect">
          <a:avLst/>
        </a:prstGeom>
        <a:solidFill>
          <a:schemeClr val="accent4">
            <a:lumMod val="75000"/>
          </a:schemeClr>
        </a:solidFill>
        <a:ln w="12700" cap="flat" cmpd="sng" algn="ctr">
          <a:solidFill>
            <a:schemeClr val="accent3">
              <a:hueOff val="-10017697"/>
              <a:satOff val="-13174"/>
              <a:lumOff val="2647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2FE4B16-92FB-4A60-BA84-4DB7A6DAC6A1}">
      <dsp:nvSpPr>
        <dsp:cNvPr id="0" name=""/>
        <dsp:cNvSpPr/>
      </dsp:nvSpPr>
      <dsp:spPr>
        <a:xfrm>
          <a:off x="6211287" y="478099"/>
          <a:ext cx="137685" cy="137685"/>
        </a:xfrm>
        <a:prstGeom prst="rect">
          <a:avLst/>
        </a:prstGeom>
        <a:solidFill>
          <a:schemeClr val="lt1">
            <a:alpha val="90000"/>
            <a:hueOff val="0"/>
            <a:satOff val="0"/>
            <a:lumOff val="0"/>
            <a:alphaOff val="0"/>
          </a:schemeClr>
        </a:solidFill>
        <a:ln w="12700" cap="flat" cmpd="sng" algn="ctr">
          <a:solidFill>
            <a:schemeClr val="accent3">
              <a:hueOff val="-10017697"/>
              <a:satOff val="-13174"/>
              <a:lumOff val="26471"/>
              <a:alphaOff val="0"/>
            </a:schemeClr>
          </a:solidFill>
          <a:prstDash val="solid"/>
          <a:miter lim="800000"/>
        </a:ln>
        <a:effectLst/>
      </dsp:spPr>
      <dsp:style>
        <a:lnRef idx="2">
          <a:scrgbClr r="0" g="0" b="0"/>
        </a:lnRef>
        <a:fillRef idx="1">
          <a:scrgbClr r="0" g="0" b="0"/>
        </a:fillRef>
        <a:effectRef idx="0">
          <a:scrgbClr r="0" g="0" b="0"/>
        </a:effectRef>
        <a:fontRef idx="minor"/>
      </dsp:style>
    </dsp:sp>
    <dsp:sp modelId="{AFB34D67-41FF-4928-845E-3AC84D98DDDD}">
      <dsp:nvSpPr>
        <dsp:cNvPr id="0" name=""/>
        <dsp:cNvSpPr/>
      </dsp:nvSpPr>
      <dsp:spPr>
        <a:xfrm>
          <a:off x="6055554" y="0"/>
          <a:ext cx="2855628" cy="3961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25400" rIns="38100" bIns="25400" numCol="1" spcCol="1270" anchor="ctr" anchorCtr="0">
          <a:noAutofit/>
        </a:bodyPr>
        <a:lstStyle/>
        <a:p>
          <a:pPr marL="0" lvl="0" indent="0" algn="l" defTabSz="889000">
            <a:lnSpc>
              <a:spcPct val="90000"/>
            </a:lnSpc>
            <a:spcBef>
              <a:spcPct val="0"/>
            </a:spcBef>
            <a:spcAft>
              <a:spcPct val="35000"/>
            </a:spcAft>
            <a:buNone/>
          </a:pPr>
          <a:r>
            <a:rPr lang="fr-FR" sz="2000" b="1" kern="1200" dirty="0"/>
            <a:t>INFOGREFFE</a:t>
          </a:r>
        </a:p>
      </dsp:txBody>
      <dsp:txXfrm>
        <a:off x="6055554" y="0"/>
        <a:ext cx="2855628" cy="396100"/>
      </dsp:txXfrm>
    </dsp:sp>
    <dsp:sp modelId="{836FE0DA-567E-4F1C-8E34-51C17386C1D0}">
      <dsp:nvSpPr>
        <dsp:cNvPr id="0" name=""/>
        <dsp:cNvSpPr/>
      </dsp:nvSpPr>
      <dsp:spPr>
        <a:xfrm>
          <a:off x="6055554" y="799850"/>
          <a:ext cx="137682" cy="137682"/>
        </a:xfrm>
        <a:prstGeom prst="rect">
          <a:avLst/>
        </a:prstGeom>
        <a:solidFill>
          <a:schemeClr val="lt1">
            <a:hueOff val="0"/>
            <a:satOff val="0"/>
            <a:lumOff val="0"/>
            <a:alphaOff val="0"/>
          </a:schemeClr>
        </a:solidFill>
        <a:ln w="12700" cap="flat" cmpd="sng" algn="ctr">
          <a:solidFill>
            <a:schemeClr val="accent3">
              <a:hueOff val="-5724399"/>
              <a:satOff val="-7528"/>
              <a:lumOff val="15126"/>
              <a:alphaOff val="0"/>
            </a:schemeClr>
          </a:solidFill>
          <a:prstDash val="solid"/>
          <a:miter lim="800000"/>
        </a:ln>
        <a:effectLst/>
      </dsp:spPr>
      <dsp:style>
        <a:lnRef idx="2">
          <a:scrgbClr r="0" g="0" b="0"/>
        </a:lnRef>
        <a:fillRef idx="1">
          <a:scrgbClr r="0" g="0" b="0"/>
        </a:fillRef>
        <a:effectRef idx="0">
          <a:scrgbClr r="0" g="0" b="0"/>
        </a:effectRef>
        <a:fontRef idx="minor"/>
      </dsp:style>
    </dsp:sp>
    <dsp:sp modelId="{056968F3-4BDD-438A-BB02-04F4B4F757D4}">
      <dsp:nvSpPr>
        <dsp:cNvPr id="0" name=""/>
        <dsp:cNvSpPr/>
      </dsp:nvSpPr>
      <dsp:spPr>
        <a:xfrm>
          <a:off x="6186748" y="708222"/>
          <a:ext cx="1743008" cy="3209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120" tIns="71120" rIns="71120" bIns="71120" numCol="1" spcCol="1270" anchor="ctr" anchorCtr="0">
          <a:noAutofit/>
        </a:bodyPr>
        <a:lstStyle/>
        <a:p>
          <a:pPr marL="0" lvl="0" indent="0" algn="l" defTabSz="444500">
            <a:lnSpc>
              <a:spcPct val="90000"/>
            </a:lnSpc>
            <a:spcBef>
              <a:spcPct val="0"/>
            </a:spcBef>
            <a:spcAft>
              <a:spcPct val="35000"/>
            </a:spcAft>
            <a:buNone/>
          </a:pPr>
          <a:r>
            <a:rPr lang="fr-FR" sz="1000" kern="1200" dirty="0"/>
            <a:t>Liste des établissements</a:t>
          </a:r>
        </a:p>
      </dsp:txBody>
      <dsp:txXfrm>
        <a:off x="6186748" y="708222"/>
        <a:ext cx="1743008" cy="320937"/>
      </dsp:txXfrm>
    </dsp:sp>
    <dsp:sp modelId="{4A888006-47C3-4B69-BA08-8F3949F4A2C2}">
      <dsp:nvSpPr>
        <dsp:cNvPr id="0" name=""/>
        <dsp:cNvSpPr/>
      </dsp:nvSpPr>
      <dsp:spPr>
        <a:xfrm>
          <a:off x="6055554" y="1120788"/>
          <a:ext cx="137682" cy="137682"/>
        </a:xfrm>
        <a:prstGeom prst="rect">
          <a:avLst/>
        </a:prstGeom>
        <a:solidFill>
          <a:schemeClr val="lt1">
            <a:hueOff val="0"/>
            <a:satOff val="0"/>
            <a:lumOff val="0"/>
            <a:alphaOff val="0"/>
          </a:schemeClr>
        </a:solidFill>
        <a:ln w="12700" cap="flat" cmpd="sng" algn="ctr">
          <a:solidFill>
            <a:schemeClr val="accent3">
              <a:hueOff val="-6439948"/>
              <a:satOff val="-8469"/>
              <a:lumOff val="17017"/>
              <a:alphaOff val="0"/>
            </a:schemeClr>
          </a:solidFill>
          <a:prstDash val="solid"/>
          <a:miter lim="800000"/>
        </a:ln>
        <a:effectLst/>
      </dsp:spPr>
      <dsp:style>
        <a:lnRef idx="2">
          <a:scrgbClr r="0" g="0" b="0"/>
        </a:lnRef>
        <a:fillRef idx="1">
          <a:scrgbClr r="0" g="0" b="0"/>
        </a:fillRef>
        <a:effectRef idx="0">
          <a:scrgbClr r="0" g="0" b="0"/>
        </a:effectRef>
        <a:fontRef idx="minor"/>
      </dsp:style>
    </dsp:sp>
    <dsp:sp modelId="{E336AB0D-11EE-4964-932D-F535D1F39C1B}">
      <dsp:nvSpPr>
        <dsp:cNvPr id="0" name=""/>
        <dsp:cNvSpPr/>
      </dsp:nvSpPr>
      <dsp:spPr>
        <a:xfrm>
          <a:off x="6186748" y="1029160"/>
          <a:ext cx="1743008" cy="3209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120" tIns="71120" rIns="71120" bIns="71120" numCol="1" spcCol="1270" anchor="ctr" anchorCtr="0">
          <a:noAutofit/>
        </a:bodyPr>
        <a:lstStyle/>
        <a:p>
          <a:pPr marL="0" lvl="0" indent="0" algn="l" defTabSz="444500">
            <a:lnSpc>
              <a:spcPct val="90000"/>
            </a:lnSpc>
            <a:spcBef>
              <a:spcPct val="0"/>
            </a:spcBef>
            <a:spcAft>
              <a:spcPct val="35000"/>
            </a:spcAft>
            <a:buNone/>
          </a:pPr>
          <a:r>
            <a:rPr lang="fr-FR" sz="1000" kern="1200" dirty="0"/>
            <a:t>Extrait KBIS</a:t>
          </a:r>
        </a:p>
      </dsp:txBody>
      <dsp:txXfrm>
        <a:off x="6186748" y="1029160"/>
        <a:ext cx="1743008" cy="320937"/>
      </dsp:txXfrm>
    </dsp:sp>
    <dsp:sp modelId="{2BA9A6C7-6251-4D44-A1C9-CF2E52F3AE14}">
      <dsp:nvSpPr>
        <dsp:cNvPr id="0" name=""/>
        <dsp:cNvSpPr/>
      </dsp:nvSpPr>
      <dsp:spPr>
        <a:xfrm>
          <a:off x="6055554" y="1441726"/>
          <a:ext cx="137682" cy="137682"/>
        </a:xfrm>
        <a:prstGeom prst="rect">
          <a:avLst/>
        </a:prstGeom>
        <a:solidFill>
          <a:schemeClr val="lt1">
            <a:hueOff val="0"/>
            <a:satOff val="0"/>
            <a:lumOff val="0"/>
            <a:alphaOff val="0"/>
          </a:schemeClr>
        </a:solidFill>
        <a:ln w="12700" cap="flat" cmpd="sng" algn="ctr">
          <a:solidFill>
            <a:schemeClr val="accent3">
              <a:hueOff val="-7155499"/>
              <a:satOff val="-9410"/>
              <a:lumOff val="18908"/>
              <a:alphaOff val="0"/>
            </a:schemeClr>
          </a:solidFill>
          <a:prstDash val="solid"/>
          <a:miter lim="800000"/>
        </a:ln>
        <a:effectLst/>
      </dsp:spPr>
      <dsp:style>
        <a:lnRef idx="2">
          <a:scrgbClr r="0" g="0" b="0"/>
        </a:lnRef>
        <a:fillRef idx="1">
          <a:scrgbClr r="0" g="0" b="0"/>
        </a:fillRef>
        <a:effectRef idx="0">
          <a:scrgbClr r="0" g="0" b="0"/>
        </a:effectRef>
        <a:fontRef idx="minor"/>
      </dsp:style>
    </dsp:sp>
    <dsp:sp modelId="{D66855D0-417D-4EE7-8BA8-1EF3320393DF}">
      <dsp:nvSpPr>
        <dsp:cNvPr id="0" name=""/>
        <dsp:cNvSpPr/>
      </dsp:nvSpPr>
      <dsp:spPr>
        <a:xfrm>
          <a:off x="6186748" y="1350098"/>
          <a:ext cx="1743008" cy="3209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120" tIns="71120" rIns="71120" bIns="71120" numCol="1" spcCol="1270" anchor="ctr" anchorCtr="0">
          <a:noAutofit/>
        </a:bodyPr>
        <a:lstStyle/>
        <a:p>
          <a:pPr marL="0" lvl="0" indent="0" algn="l" defTabSz="444500">
            <a:lnSpc>
              <a:spcPct val="90000"/>
            </a:lnSpc>
            <a:spcBef>
              <a:spcPct val="0"/>
            </a:spcBef>
            <a:spcAft>
              <a:spcPct val="35000"/>
            </a:spcAft>
            <a:buNone/>
          </a:pPr>
          <a:r>
            <a:rPr lang="fr-FR" sz="1000" kern="1200" dirty="0"/>
            <a:t>Etat d’endettement</a:t>
          </a:r>
        </a:p>
      </dsp:txBody>
      <dsp:txXfrm>
        <a:off x="6186748" y="1350098"/>
        <a:ext cx="1743008" cy="320937"/>
      </dsp:txXfrm>
    </dsp:sp>
    <dsp:sp modelId="{E62D64D9-2CF1-4F19-81A4-C97A60F4ABCB}">
      <dsp:nvSpPr>
        <dsp:cNvPr id="0" name=""/>
        <dsp:cNvSpPr/>
      </dsp:nvSpPr>
      <dsp:spPr>
        <a:xfrm>
          <a:off x="6055554" y="1762663"/>
          <a:ext cx="137682" cy="137682"/>
        </a:xfrm>
        <a:prstGeom prst="rect">
          <a:avLst/>
        </a:prstGeom>
        <a:solidFill>
          <a:schemeClr val="lt1">
            <a:hueOff val="0"/>
            <a:satOff val="0"/>
            <a:lumOff val="0"/>
            <a:alphaOff val="0"/>
          </a:schemeClr>
        </a:solidFill>
        <a:ln w="12700" cap="flat" cmpd="sng" algn="ctr">
          <a:solidFill>
            <a:schemeClr val="accent3">
              <a:hueOff val="-7871048"/>
              <a:satOff val="-10351"/>
              <a:lumOff val="20799"/>
              <a:alphaOff val="0"/>
            </a:schemeClr>
          </a:solidFill>
          <a:prstDash val="solid"/>
          <a:miter lim="800000"/>
        </a:ln>
        <a:effectLst/>
      </dsp:spPr>
      <dsp:style>
        <a:lnRef idx="2">
          <a:scrgbClr r="0" g="0" b="0"/>
        </a:lnRef>
        <a:fillRef idx="1">
          <a:scrgbClr r="0" g="0" b="0"/>
        </a:fillRef>
        <a:effectRef idx="0">
          <a:scrgbClr r="0" g="0" b="0"/>
        </a:effectRef>
        <a:fontRef idx="minor"/>
      </dsp:style>
    </dsp:sp>
    <dsp:sp modelId="{1A807E89-A6B4-49EB-ACFB-4D5A811B2B97}">
      <dsp:nvSpPr>
        <dsp:cNvPr id="0" name=""/>
        <dsp:cNvSpPr/>
      </dsp:nvSpPr>
      <dsp:spPr>
        <a:xfrm>
          <a:off x="6186748" y="1671036"/>
          <a:ext cx="1743008" cy="3209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120" tIns="71120" rIns="71120" bIns="71120" numCol="1" spcCol="1270" anchor="ctr" anchorCtr="0">
          <a:noAutofit/>
        </a:bodyPr>
        <a:lstStyle/>
        <a:p>
          <a:pPr marL="0" lvl="0" indent="0" algn="l" defTabSz="444500">
            <a:lnSpc>
              <a:spcPct val="90000"/>
            </a:lnSpc>
            <a:spcBef>
              <a:spcPct val="0"/>
            </a:spcBef>
            <a:spcAft>
              <a:spcPct val="35000"/>
            </a:spcAft>
            <a:buNone/>
          </a:pPr>
          <a:r>
            <a:rPr lang="fr-FR" sz="1000" kern="1200" dirty="0"/>
            <a:t>Derniers statuts à jour</a:t>
          </a:r>
        </a:p>
      </dsp:txBody>
      <dsp:txXfrm>
        <a:off x="6186748" y="1671036"/>
        <a:ext cx="1743008" cy="320937"/>
      </dsp:txXfrm>
    </dsp:sp>
    <dsp:sp modelId="{C7B3850F-ACF0-45E4-B78B-A4605F3533FA}">
      <dsp:nvSpPr>
        <dsp:cNvPr id="0" name=""/>
        <dsp:cNvSpPr/>
      </dsp:nvSpPr>
      <dsp:spPr>
        <a:xfrm>
          <a:off x="6055554" y="2083601"/>
          <a:ext cx="137682" cy="137682"/>
        </a:xfrm>
        <a:prstGeom prst="rect">
          <a:avLst/>
        </a:prstGeom>
        <a:solidFill>
          <a:schemeClr val="lt1">
            <a:hueOff val="0"/>
            <a:satOff val="0"/>
            <a:lumOff val="0"/>
            <a:alphaOff val="0"/>
          </a:schemeClr>
        </a:solidFill>
        <a:ln w="12700" cap="flat" cmpd="sng" algn="ctr">
          <a:solidFill>
            <a:schemeClr val="accent3">
              <a:hueOff val="-8586598"/>
              <a:satOff val="-11292"/>
              <a:lumOff val="22689"/>
              <a:alphaOff val="0"/>
            </a:schemeClr>
          </a:solidFill>
          <a:prstDash val="solid"/>
          <a:miter lim="800000"/>
        </a:ln>
        <a:effectLst/>
      </dsp:spPr>
      <dsp:style>
        <a:lnRef idx="2">
          <a:scrgbClr r="0" g="0" b="0"/>
        </a:lnRef>
        <a:fillRef idx="1">
          <a:scrgbClr r="0" g="0" b="0"/>
        </a:fillRef>
        <a:effectRef idx="0">
          <a:scrgbClr r="0" g="0" b="0"/>
        </a:effectRef>
        <a:fontRef idx="minor"/>
      </dsp:style>
    </dsp:sp>
    <dsp:sp modelId="{E09BDAD6-1C32-4818-9629-56A8E5E428F3}">
      <dsp:nvSpPr>
        <dsp:cNvPr id="0" name=""/>
        <dsp:cNvSpPr/>
      </dsp:nvSpPr>
      <dsp:spPr>
        <a:xfrm>
          <a:off x="6186748" y="1991973"/>
          <a:ext cx="1743008" cy="3209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120" tIns="71120" rIns="71120" bIns="71120" numCol="1" spcCol="1270" anchor="ctr" anchorCtr="0">
          <a:noAutofit/>
        </a:bodyPr>
        <a:lstStyle/>
        <a:p>
          <a:pPr marL="0" lvl="0" indent="0" algn="l" defTabSz="444500">
            <a:lnSpc>
              <a:spcPct val="90000"/>
            </a:lnSpc>
            <a:spcBef>
              <a:spcPct val="0"/>
            </a:spcBef>
            <a:spcAft>
              <a:spcPct val="35000"/>
            </a:spcAft>
            <a:buNone/>
          </a:pPr>
          <a:r>
            <a:rPr lang="fr-FR" sz="1000" kern="1200" dirty="0"/>
            <a:t>Comptes annuels</a:t>
          </a:r>
        </a:p>
      </dsp:txBody>
      <dsp:txXfrm>
        <a:off x="6186748" y="1991973"/>
        <a:ext cx="1743008" cy="320937"/>
      </dsp:txXfrm>
    </dsp:sp>
    <dsp:sp modelId="{C8DA60AA-CC42-4B6B-925A-D545F6C0C011}">
      <dsp:nvSpPr>
        <dsp:cNvPr id="0" name=""/>
        <dsp:cNvSpPr/>
      </dsp:nvSpPr>
      <dsp:spPr>
        <a:xfrm>
          <a:off x="6055554" y="2404539"/>
          <a:ext cx="137682" cy="137682"/>
        </a:xfrm>
        <a:prstGeom prst="rect">
          <a:avLst/>
        </a:prstGeom>
        <a:solidFill>
          <a:schemeClr val="lt1">
            <a:hueOff val="0"/>
            <a:satOff val="0"/>
            <a:lumOff val="0"/>
            <a:alphaOff val="0"/>
          </a:schemeClr>
        </a:solidFill>
        <a:ln w="12700" cap="flat" cmpd="sng" algn="ctr">
          <a:solidFill>
            <a:schemeClr val="accent3">
              <a:hueOff val="-9302148"/>
              <a:satOff val="-12233"/>
              <a:lumOff val="2458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E168F18-75A5-4F95-A3BC-B9CF85C16571}">
      <dsp:nvSpPr>
        <dsp:cNvPr id="0" name=""/>
        <dsp:cNvSpPr/>
      </dsp:nvSpPr>
      <dsp:spPr>
        <a:xfrm>
          <a:off x="6186748" y="2312911"/>
          <a:ext cx="1743008" cy="3209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120" tIns="71120" rIns="71120" bIns="71120" numCol="1" spcCol="1270" anchor="ctr" anchorCtr="0">
          <a:noAutofit/>
        </a:bodyPr>
        <a:lstStyle/>
        <a:p>
          <a:pPr marL="0" lvl="0" indent="0" algn="l" defTabSz="444500">
            <a:lnSpc>
              <a:spcPct val="90000"/>
            </a:lnSpc>
            <a:spcBef>
              <a:spcPct val="0"/>
            </a:spcBef>
            <a:spcAft>
              <a:spcPct val="35000"/>
            </a:spcAft>
            <a:buNone/>
          </a:pPr>
          <a:r>
            <a:rPr lang="fr-FR" sz="1000" kern="1200" dirty="0"/>
            <a:t>Historique des modifications</a:t>
          </a:r>
        </a:p>
      </dsp:txBody>
      <dsp:txXfrm>
        <a:off x="6186748" y="2312911"/>
        <a:ext cx="1743008" cy="320937"/>
      </dsp:txXfrm>
    </dsp:sp>
    <dsp:sp modelId="{BAC82701-1223-4E78-8EA1-60A0A2988054}">
      <dsp:nvSpPr>
        <dsp:cNvPr id="0" name=""/>
        <dsp:cNvSpPr/>
      </dsp:nvSpPr>
      <dsp:spPr>
        <a:xfrm>
          <a:off x="6055554" y="2725477"/>
          <a:ext cx="137682" cy="137682"/>
        </a:xfrm>
        <a:prstGeom prst="rect">
          <a:avLst/>
        </a:prstGeom>
        <a:solidFill>
          <a:schemeClr val="lt1">
            <a:hueOff val="0"/>
            <a:satOff val="0"/>
            <a:lumOff val="0"/>
            <a:alphaOff val="0"/>
          </a:schemeClr>
        </a:solidFill>
        <a:ln w="12700" cap="flat" cmpd="sng" algn="ctr">
          <a:solidFill>
            <a:schemeClr val="accent3">
              <a:hueOff val="-10017697"/>
              <a:satOff val="-13174"/>
              <a:lumOff val="26471"/>
              <a:alphaOff val="0"/>
            </a:schemeClr>
          </a:solidFill>
          <a:prstDash val="solid"/>
          <a:miter lim="800000"/>
        </a:ln>
        <a:effectLst/>
      </dsp:spPr>
      <dsp:style>
        <a:lnRef idx="2">
          <a:scrgbClr r="0" g="0" b="0"/>
        </a:lnRef>
        <a:fillRef idx="1">
          <a:scrgbClr r="0" g="0" b="0"/>
        </a:fillRef>
        <a:effectRef idx="0">
          <a:scrgbClr r="0" g="0" b="0"/>
        </a:effectRef>
        <a:fontRef idx="minor"/>
      </dsp:style>
    </dsp:sp>
    <dsp:sp modelId="{83D2724D-85D9-4E18-8835-B114188DE18D}">
      <dsp:nvSpPr>
        <dsp:cNvPr id="0" name=""/>
        <dsp:cNvSpPr/>
      </dsp:nvSpPr>
      <dsp:spPr>
        <a:xfrm>
          <a:off x="6186748" y="2633849"/>
          <a:ext cx="1743008" cy="3209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120" tIns="71120" rIns="71120" bIns="71120" numCol="1" spcCol="1270" anchor="ctr" anchorCtr="0">
          <a:noAutofit/>
        </a:bodyPr>
        <a:lstStyle/>
        <a:p>
          <a:pPr marL="0" lvl="0" indent="0" algn="l" defTabSz="444500">
            <a:lnSpc>
              <a:spcPct val="90000"/>
            </a:lnSpc>
            <a:spcBef>
              <a:spcPct val="0"/>
            </a:spcBef>
            <a:spcAft>
              <a:spcPct val="35000"/>
            </a:spcAft>
            <a:buNone/>
          </a:pPr>
          <a:r>
            <a:rPr lang="fr-FR" sz="1000" kern="1200" dirty="0"/>
            <a:t>Procédures collectives</a:t>
          </a:r>
        </a:p>
      </dsp:txBody>
      <dsp:txXfrm>
        <a:off x="6186748" y="2633849"/>
        <a:ext cx="1743008" cy="32093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45C480-3D7C-4015-8C16-8512FFC099A7}">
      <dsp:nvSpPr>
        <dsp:cNvPr id="0" name=""/>
        <dsp:cNvSpPr/>
      </dsp:nvSpPr>
      <dsp:spPr>
        <a:xfrm>
          <a:off x="510773" y="382917"/>
          <a:ext cx="2377104" cy="185947"/>
        </a:xfrm>
        <a:prstGeom prst="rect">
          <a:avLst/>
        </a:prstGeom>
        <a:solidFill>
          <a:schemeClr val="bg1">
            <a:lumMod val="65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D111557-9265-4932-8A17-E61C41516050}">
      <dsp:nvSpPr>
        <dsp:cNvPr id="0" name=""/>
        <dsp:cNvSpPr/>
      </dsp:nvSpPr>
      <dsp:spPr>
        <a:xfrm>
          <a:off x="601307" y="459157"/>
          <a:ext cx="129403" cy="129403"/>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26D1284-E751-44C1-814C-9B687D7CC618}">
      <dsp:nvSpPr>
        <dsp:cNvPr id="0" name=""/>
        <dsp:cNvSpPr/>
      </dsp:nvSpPr>
      <dsp:spPr>
        <a:xfrm>
          <a:off x="818590" y="0"/>
          <a:ext cx="1761470" cy="372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25400" rIns="38100" bIns="25400" numCol="1" spcCol="1270" anchor="ctr" anchorCtr="0">
          <a:noAutofit/>
        </a:bodyPr>
        <a:lstStyle/>
        <a:p>
          <a:pPr marL="0" lvl="0" indent="0" algn="l" defTabSz="889000">
            <a:lnSpc>
              <a:spcPct val="90000"/>
            </a:lnSpc>
            <a:spcBef>
              <a:spcPct val="0"/>
            </a:spcBef>
            <a:spcAft>
              <a:spcPct val="35000"/>
            </a:spcAft>
            <a:buNone/>
          </a:pPr>
          <a:r>
            <a:rPr lang="fr-FR" sz="2000" b="1" kern="1200" dirty="0"/>
            <a:t>INTUIZ</a:t>
          </a:r>
          <a:r>
            <a:rPr lang="fr-FR" sz="2400" b="1" kern="1200" dirty="0"/>
            <a:t>	</a:t>
          </a:r>
        </a:p>
      </dsp:txBody>
      <dsp:txXfrm>
        <a:off x="818590" y="0"/>
        <a:ext cx="1761470" cy="372275"/>
      </dsp:txXfrm>
    </dsp:sp>
    <dsp:sp modelId="{B2E998FA-EF99-4033-AA2E-650F55D747B7}">
      <dsp:nvSpPr>
        <dsp:cNvPr id="0" name=""/>
        <dsp:cNvSpPr/>
      </dsp:nvSpPr>
      <dsp:spPr>
        <a:xfrm>
          <a:off x="499683" y="742687"/>
          <a:ext cx="129400" cy="129400"/>
        </a:xfrm>
        <a:prstGeom prst="rect">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5F5A20E-9BE2-4189-B68B-E7612A890FE0}">
      <dsp:nvSpPr>
        <dsp:cNvPr id="0" name=""/>
        <dsp:cNvSpPr/>
      </dsp:nvSpPr>
      <dsp:spPr>
        <a:xfrm>
          <a:off x="719001" y="664969"/>
          <a:ext cx="2677404" cy="3016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120" tIns="71120" rIns="71120" bIns="71120" numCol="1" spcCol="1270" anchor="ctr" anchorCtr="0">
          <a:noAutofit/>
        </a:bodyPr>
        <a:lstStyle/>
        <a:p>
          <a:pPr marL="0" lvl="0" indent="0" algn="l" defTabSz="444500">
            <a:lnSpc>
              <a:spcPct val="90000"/>
            </a:lnSpc>
            <a:spcBef>
              <a:spcPct val="0"/>
            </a:spcBef>
            <a:spcAft>
              <a:spcPct val="35000"/>
            </a:spcAft>
            <a:buNone/>
          </a:pPr>
          <a:r>
            <a:rPr lang="fr-FR" sz="1000" kern="1200" dirty="0"/>
            <a:t>Info. sur entreprise ou établissement</a:t>
          </a:r>
        </a:p>
      </dsp:txBody>
      <dsp:txXfrm>
        <a:off x="719001" y="664969"/>
        <a:ext cx="2677404" cy="301633"/>
      </dsp:txXfrm>
    </dsp:sp>
    <dsp:sp modelId="{13701FED-3888-4E5E-85EB-21F2A27CDC0D}">
      <dsp:nvSpPr>
        <dsp:cNvPr id="0" name=""/>
        <dsp:cNvSpPr/>
      </dsp:nvSpPr>
      <dsp:spPr>
        <a:xfrm>
          <a:off x="481576" y="1055119"/>
          <a:ext cx="129400" cy="129400"/>
        </a:xfrm>
        <a:prstGeom prst="rect">
          <a:avLst/>
        </a:prstGeom>
        <a:solidFill>
          <a:schemeClr val="lt1">
            <a:hueOff val="0"/>
            <a:satOff val="0"/>
            <a:lumOff val="0"/>
            <a:alphaOff val="0"/>
          </a:schemeClr>
        </a:solidFill>
        <a:ln w="12700" cap="flat" cmpd="sng" algn="ctr">
          <a:solidFill>
            <a:schemeClr val="accent3">
              <a:hueOff val="-910700"/>
              <a:satOff val="-1198"/>
              <a:lumOff val="2406"/>
              <a:alphaOff val="0"/>
            </a:schemeClr>
          </a:solidFill>
          <a:prstDash val="solid"/>
          <a:miter lim="800000"/>
        </a:ln>
        <a:effectLst/>
      </dsp:spPr>
      <dsp:style>
        <a:lnRef idx="2">
          <a:scrgbClr r="0" g="0" b="0"/>
        </a:lnRef>
        <a:fillRef idx="1">
          <a:scrgbClr r="0" g="0" b="0"/>
        </a:fillRef>
        <a:effectRef idx="0">
          <a:scrgbClr r="0" g="0" b="0"/>
        </a:effectRef>
        <a:fontRef idx="minor"/>
      </dsp:style>
    </dsp:sp>
    <dsp:sp modelId="{381EB6DA-0241-4667-A3AF-09F00AD8F696}">
      <dsp:nvSpPr>
        <dsp:cNvPr id="0" name=""/>
        <dsp:cNvSpPr/>
      </dsp:nvSpPr>
      <dsp:spPr>
        <a:xfrm>
          <a:off x="719001" y="967260"/>
          <a:ext cx="2677404" cy="3016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120" tIns="71120" rIns="71120" bIns="71120" numCol="1" spcCol="1270" anchor="ctr" anchorCtr="0">
          <a:noAutofit/>
        </a:bodyPr>
        <a:lstStyle/>
        <a:p>
          <a:pPr marL="0" lvl="0" indent="0" algn="l" defTabSz="444500">
            <a:lnSpc>
              <a:spcPct val="90000"/>
            </a:lnSpc>
            <a:spcBef>
              <a:spcPct val="0"/>
            </a:spcBef>
            <a:spcAft>
              <a:spcPct val="35000"/>
            </a:spcAft>
            <a:buNone/>
          </a:pPr>
          <a:r>
            <a:rPr lang="fr-FR" sz="1000" kern="1200" dirty="0"/>
            <a:t>Liste des dirigeants, des actionnaires et des participations</a:t>
          </a:r>
        </a:p>
      </dsp:txBody>
      <dsp:txXfrm>
        <a:off x="719001" y="967260"/>
        <a:ext cx="2677404" cy="301633"/>
      </dsp:txXfrm>
    </dsp:sp>
    <dsp:sp modelId="{6F589B21-7795-4B61-A4FE-1A655AA6E32F}">
      <dsp:nvSpPr>
        <dsp:cNvPr id="0" name=""/>
        <dsp:cNvSpPr/>
      </dsp:nvSpPr>
      <dsp:spPr>
        <a:xfrm>
          <a:off x="481576" y="1373114"/>
          <a:ext cx="129400" cy="129400"/>
        </a:xfrm>
        <a:prstGeom prst="rect">
          <a:avLst/>
        </a:prstGeom>
        <a:solidFill>
          <a:schemeClr val="lt1">
            <a:hueOff val="0"/>
            <a:satOff val="0"/>
            <a:lumOff val="0"/>
            <a:alphaOff val="0"/>
          </a:schemeClr>
        </a:solidFill>
        <a:ln w="12700" cap="flat" cmpd="sng" algn="ctr">
          <a:solidFill>
            <a:schemeClr val="accent3">
              <a:hueOff val="-1821400"/>
              <a:satOff val="-2395"/>
              <a:lumOff val="4813"/>
              <a:alphaOff val="0"/>
            </a:schemeClr>
          </a:solidFill>
          <a:prstDash val="solid"/>
          <a:miter lim="800000"/>
        </a:ln>
        <a:effectLst/>
      </dsp:spPr>
      <dsp:style>
        <a:lnRef idx="2">
          <a:scrgbClr r="0" g="0" b="0"/>
        </a:lnRef>
        <a:fillRef idx="1">
          <a:scrgbClr r="0" g="0" b="0"/>
        </a:fillRef>
        <a:effectRef idx="0">
          <a:scrgbClr r="0" g="0" b="0"/>
        </a:effectRef>
        <a:fontRef idx="minor"/>
      </dsp:style>
    </dsp:sp>
    <dsp:sp modelId="{78E620CB-D9D4-4F58-B5CC-32222AB0278E}">
      <dsp:nvSpPr>
        <dsp:cNvPr id="0" name=""/>
        <dsp:cNvSpPr/>
      </dsp:nvSpPr>
      <dsp:spPr>
        <a:xfrm>
          <a:off x="719001" y="1268893"/>
          <a:ext cx="2677404" cy="3016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120" tIns="71120" rIns="71120" bIns="71120" numCol="1" spcCol="1270" anchor="ctr" anchorCtr="0">
          <a:noAutofit/>
        </a:bodyPr>
        <a:lstStyle/>
        <a:p>
          <a:pPr marL="0" lvl="0" indent="0" algn="l" defTabSz="444500">
            <a:lnSpc>
              <a:spcPct val="90000"/>
            </a:lnSpc>
            <a:spcBef>
              <a:spcPct val="0"/>
            </a:spcBef>
            <a:spcAft>
              <a:spcPct val="35000"/>
            </a:spcAft>
            <a:buNone/>
          </a:pPr>
          <a:r>
            <a:rPr lang="fr-FR" sz="1000" kern="1200" dirty="0"/>
            <a:t>Informations bancaires</a:t>
          </a:r>
        </a:p>
      </dsp:txBody>
      <dsp:txXfrm>
        <a:off x="719001" y="1268893"/>
        <a:ext cx="2677404" cy="301633"/>
      </dsp:txXfrm>
    </dsp:sp>
    <dsp:sp modelId="{E93DAD3B-F91B-4DF4-933E-5149D220E522}">
      <dsp:nvSpPr>
        <dsp:cNvPr id="0" name=""/>
        <dsp:cNvSpPr/>
      </dsp:nvSpPr>
      <dsp:spPr>
        <a:xfrm>
          <a:off x="481576" y="1647586"/>
          <a:ext cx="129400" cy="129400"/>
        </a:xfrm>
        <a:prstGeom prst="rect">
          <a:avLst/>
        </a:prstGeom>
        <a:solidFill>
          <a:schemeClr val="lt1">
            <a:hueOff val="0"/>
            <a:satOff val="0"/>
            <a:lumOff val="0"/>
            <a:alphaOff val="0"/>
          </a:schemeClr>
        </a:solidFill>
        <a:ln w="12700" cap="flat" cmpd="sng" algn="ctr">
          <a:solidFill>
            <a:schemeClr val="accent3">
              <a:hueOff val="-2732099"/>
              <a:satOff val="-3593"/>
              <a:lumOff val="7219"/>
              <a:alphaOff val="0"/>
            </a:schemeClr>
          </a:solidFill>
          <a:prstDash val="solid"/>
          <a:miter lim="800000"/>
        </a:ln>
        <a:effectLst/>
      </dsp:spPr>
      <dsp:style>
        <a:lnRef idx="2">
          <a:scrgbClr r="0" g="0" b="0"/>
        </a:lnRef>
        <a:fillRef idx="1">
          <a:scrgbClr r="0" g="0" b="0"/>
        </a:fillRef>
        <a:effectRef idx="0">
          <a:scrgbClr r="0" g="0" b="0"/>
        </a:effectRef>
        <a:fontRef idx="minor"/>
      </dsp:style>
    </dsp:sp>
    <dsp:sp modelId="{449AD92B-2350-46DD-9551-7B228D3C02F9}">
      <dsp:nvSpPr>
        <dsp:cNvPr id="0" name=""/>
        <dsp:cNvSpPr/>
      </dsp:nvSpPr>
      <dsp:spPr>
        <a:xfrm>
          <a:off x="719001" y="1570527"/>
          <a:ext cx="2677404" cy="3016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120" tIns="71120" rIns="71120" bIns="71120" numCol="1" spcCol="1270" anchor="ctr" anchorCtr="0">
          <a:noAutofit/>
        </a:bodyPr>
        <a:lstStyle/>
        <a:p>
          <a:pPr marL="0" lvl="0" indent="0" algn="l" defTabSz="444500">
            <a:lnSpc>
              <a:spcPct val="90000"/>
            </a:lnSpc>
            <a:spcBef>
              <a:spcPct val="0"/>
            </a:spcBef>
            <a:spcAft>
              <a:spcPct val="35000"/>
            </a:spcAft>
            <a:buNone/>
          </a:pPr>
          <a:r>
            <a:rPr lang="fr-FR" sz="1000" kern="1200" dirty="0"/>
            <a:t>Comportement de paiement</a:t>
          </a:r>
        </a:p>
      </dsp:txBody>
      <dsp:txXfrm>
        <a:off x="719001" y="1570527"/>
        <a:ext cx="2677404" cy="301633"/>
      </dsp:txXfrm>
    </dsp:sp>
    <dsp:sp modelId="{761115B9-71FB-42F6-AEAA-05C00C645C39}">
      <dsp:nvSpPr>
        <dsp:cNvPr id="0" name=""/>
        <dsp:cNvSpPr/>
      </dsp:nvSpPr>
      <dsp:spPr>
        <a:xfrm>
          <a:off x="490632" y="1967327"/>
          <a:ext cx="129400" cy="129400"/>
        </a:xfrm>
        <a:prstGeom prst="rect">
          <a:avLst/>
        </a:prstGeom>
        <a:solidFill>
          <a:schemeClr val="lt1">
            <a:hueOff val="0"/>
            <a:satOff val="0"/>
            <a:lumOff val="0"/>
            <a:alphaOff val="0"/>
          </a:schemeClr>
        </a:solidFill>
        <a:ln w="12700" cap="flat" cmpd="sng" algn="ctr">
          <a:solidFill>
            <a:schemeClr val="accent3">
              <a:hueOff val="-3642799"/>
              <a:satOff val="-4791"/>
              <a:lumOff val="9626"/>
              <a:alphaOff val="0"/>
            </a:schemeClr>
          </a:solidFill>
          <a:prstDash val="solid"/>
          <a:miter lim="800000"/>
        </a:ln>
        <a:effectLst/>
      </dsp:spPr>
      <dsp:style>
        <a:lnRef idx="2">
          <a:scrgbClr r="0" g="0" b="0"/>
        </a:lnRef>
        <a:fillRef idx="1">
          <a:scrgbClr r="0" g="0" b="0"/>
        </a:fillRef>
        <a:effectRef idx="0">
          <a:scrgbClr r="0" g="0" b="0"/>
        </a:effectRef>
        <a:fontRef idx="minor"/>
      </dsp:style>
    </dsp:sp>
    <dsp:sp modelId="{546CCFF1-2FCA-4174-A409-89FAD54ED3DD}">
      <dsp:nvSpPr>
        <dsp:cNvPr id="0" name=""/>
        <dsp:cNvSpPr/>
      </dsp:nvSpPr>
      <dsp:spPr>
        <a:xfrm>
          <a:off x="719001" y="1872161"/>
          <a:ext cx="2677404" cy="3016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120" tIns="71120" rIns="71120" bIns="71120" numCol="1" spcCol="1270" anchor="ctr" anchorCtr="0">
          <a:noAutofit/>
        </a:bodyPr>
        <a:lstStyle/>
        <a:p>
          <a:pPr marL="0" lvl="0" indent="0" algn="l" defTabSz="444500">
            <a:lnSpc>
              <a:spcPct val="90000"/>
            </a:lnSpc>
            <a:spcBef>
              <a:spcPct val="0"/>
            </a:spcBef>
            <a:spcAft>
              <a:spcPct val="35000"/>
            </a:spcAft>
            <a:buNone/>
          </a:pPr>
          <a:r>
            <a:rPr lang="fr-FR" sz="1000" kern="1200" dirty="0"/>
            <a:t>Liste des bilans disponibles</a:t>
          </a:r>
        </a:p>
      </dsp:txBody>
      <dsp:txXfrm>
        <a:off x="719001" y="1872161"/>
        <a:ext cx="2677404" cy="301633"/>
      </dsp:txXfrm>
    </dsp:sp>
    <dsp:sp modelId="{32CCBED6-90DF-467F-83B5-7068775F0359}">
      <dsp:nvSpPr>
        <dsp:cNvPr id="0" name=""/>
        <dsp:cNvSpPr/>
      </dsp:nvSpPr>
      <dsp:spPr>
        <a:xfrm>
          <a:off x="454416" y="2259907"/>
          <a:ext cx="129400" cy="129400"/>
        </a:xfrm>
        <a:prstGeom prst="rect">
          <a:avLst/>
        </a:prstGeom>
        <a:solidFill>
          <a:schemeClr val="lt1">
            <a:hueOff val="0"/>
            <a:satOff val="0"/>
            <a:lumOff val="0"/>
            <a:alphaOff val="0"/>
          </a:schemeClr>
        </a:solidFill>
        <a:ln w="12700" cap="flat" cmpd="sng" algn="ctr">
          <a:solidFill>
            <a:schemeClr val="accent3">
              <a:hueOff val="-4553499"/>
              <a:satOff val="-5988"/>
              <a:lumOff val="12032"/>
              <a:alphaOff val="0"/>
            </a:schemeClr>
          </a:solidFill>
          <a:prstDash val="solid"/>
          <a:miter lim="800000"/>
        </a:ln>
        <a:effectLst/>
      </dsp:spPr>
      <dsp:style>
        <a:lnRef idx="2">
          <a:scrgbClr r="0" g="0" b="0"/>
        </a:lnRef>
        <a:fillRef idx="1">
          <a:scrgbClr r="0" g="0" b="0"/>
        </a:fillRef>
        <a:effectRef idx="0">
          <a:scrgbClr r="0" g="0" b="0"/>
        </a:effectRef>
        <a:fontRef idx="minor"/>
      </dsp:style>
    </dsp:sp>
    <dsp:sp modelId="{7BC7F985-30C1-46AF-96BC-3FD4E7F677F3}">
      <dsp:nvSpPr>
        <dsp:cNvPr id="0" name=""/>
        <dsp:cNvSpPr/>
      </dsp:nvSpPr>
      <dsp:spPr>
        <a:xfrm>
          <a:off x="719001" y="2173794"/>
          <a:ext cx="2677404" cy="3016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120" tIns="71120" rIns="71120" bIns="71120" numCol="1" spcCol="1270" anchor="ctr" anchorCtr="0">
          <a:noAutofit/>
        </a:bodyPr>
        <a:lstStyle/>
        <a:p>
          <a:pPr marL="0" lvl="0" indent="0" algn="l" defTabSz="444500">
            <a:lnSpc>
              <a:spcPct val="90000"/>
            </a:lnSpc>
            <a:spcBef>
              <a:spcPct val="0"/>
            </a:spcBef>
            <a:spcAft>
              <a:spcPct val="35000"/>
            </a:spcAft>
            <a:buNone/>
          </a:pPr>
          <a:r>
            <a:rPr lang="fr-FR" sz="1000" kern="1200" dirty="0"/>
            <a:t>Procédures collectives</a:t>
          </a:r>
        </a:p>
      </dsp:txBody>
      <dsp:txXfrm>
        <a:off x="719001" y="2173794"/>
        <a:ext cx="2677404" cy="301633"/>
      </dsp:txXfrm>
    </dsp:sp>
    <dsp:sp modelId="{027D2AC5-56B0-45DA-B351-1AE045371588}">
      <dsp:nvSpPr>
        <dsp:cNvPr id="0" name=""/>
        <dsp:cNvSpPr/>
      </dsp:nvSpPr>
      <dsp:spPr>
        <a:xfrm>
          <a:off x="454416" y="2561541"/>
          <a:ext cx="129400" cy="129400"/>
        </a:xfrm>
        <a:prstGeom prst="rect">
          <a:avLst/>
        </a:prstGeom>
        <a:solidFill>
          <a:schemeClr val="lt1">
            <a:hueOff val="0"/>
            <a:satOff val="0"/>
            <a:lumOff val="0"/>
            <a:alphaOff val="0"/>
          </a:schemeClr>
        </a:solidFill>
        <a:ln w="12700" cap="flat" cmpd="sng" algn="ctr">
          <a:solidFill>
            <a:schemeClr val="accent3">
              <a:hueOff val="-5464199"/>
              <a:satOff val="-7186"/>
              <a:lumOff val="14439"/>
              <a:alphaOff val="0"/>
            </a:schemeClr>
          </a:solidFill>
          <a:prstDash val="solid"/>
          <a:miter lim="800000"/>
        </a:ln>
        <a:effectLst/>
      </dsp:spPr>
      <dsp:style>
        <a:lnRef idx="2">
          <a:scrgbClr r="0" g="0" b="0"/>
        </a:lnRef>
        <a:fillRef idx="1">
          <a:scrgbClr r="0" g="0" b="0"/>
        </a:fillRef>
        <a:effectRef idx="0">
          <a:scrgbClr r="0" g="0" b="0"/>
        </a:effectRef>
        <a:fontRef idx="minor"/>
      </dsp:style>
    </dsp:sp>
    <dsp:sp modelId="{ED4435AE-A19F-47D9-981A-45302D477544}">
      <dsp:nvSpPr>
        <dsp:cNvPr id="0" name=""/>
        <dsp:cNvSpPr/>
      </dsp:nvSpPr>
      <dsp:spPr>
        <a:xfrm>
          <a:off x="719001" y="2475428"/>
          <a:ext cx="2677404" cy="3016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120" tIns="71120" rIns="71120" bIns="71120" numCol="1" spcCol="1270" anchor="ctr" anchorCtr="0">
          <a:noAutofit/>
        </a:bodyPr>
        <a:lstStyle/>
        <a:p>
          <a:pPr marL="0" lvl="0" indent="0" algn="l" defTabSz="444500">
            <a:lnSpc>
              <a:spcPct val="90000"/>
            </a:lnSpc>
            <a:spcBef>
              <a:spcPct val="0"/>
            </a:spcBef>
            <a:spcAft>
              <a:spcPct val="35000"/>
            </a:spcAft>
            <a:buNone/>
          </a:pPr>
          <a:r>
            <a:rPr lang="fr-FR" sz="1000" kern="1200" dirty="0"/>
            <a:t>Inscription et privilèges</a:t>
          </a:r>
        </a:p>
      </dsp:txBody>
      <dsp:txXfrm>
        <a:off x="719001" y="2475428"/>
        <a:ext cx="2677404" cy="301633"/>
      </dsp:txXfrm>
    </dsp:sp>
    <dsp:sp modelId="{0335E768-7178-41DA-AD31-D50A565E3D75}">
      <dsp:nvSpPr>
        <dsp:cNvPr id="0" name=""/>
        <dsp:cNvSpPr/>
      </dsp:nvSpPr>
      <dsp:spPr>
        <a:xfrm>
          <a:off x="454416" y="2863175"/>
          <a:ext cx="129400" cy="129400"/>
        </a:xfrm>
        <a:prstGeom prst="rect">
          <a:avLst/>
        </a:prstGeom>
        <a:solidFill>
          <a:schemeClr val="lt1">
            <a:hueOff val="0"/>
            <a:satOff val="0"/>
            <a:lumOff val="0"/>
            <a:alphaOff val="0"/>
          </a:schemeClr>
        </a:solidFill>
        <a:ln w="12700" cap="flat" cmpd="sng" algn="ctr">
          <a:solidFill>
            <a:schemeClr val="accent3">
              <a:hueOff val="-6374898"/>
              <a:satOff val="-8383"/>
              <a:lumOff val="16845"/>
              <a:alphaOff val="0"/>
            </a:schemeClr>
          </a:solidFill>
          <a:prstDash val="solid"/>
          <a:miter lim="800000"/>
        </a:ln>
        <a:effectLst/>
      </dsp:spPr>
      <dsp:style>
        <a:lnRef idx="2">
          <a:scrgbClr r="0" g="0" b="0"/>
        </a:lnRef>
        <a:fillRef idx="1">
          <a:scrgbClr r="0" g="0" b="0"/>
        </a:fillRef>
        <a:effectRef idx="0">
          <a:scrgbClr r="0" g="0" b="0"/>
        </a:effectRef>
        <a:fontRef idx="minor"/>
      </dsp:style>
    </dsp:sp>
    <dsp:sp modelId="{8437D03B-2B85-4693-B344-870AD19C9AA6}">
      <dsp:nvSpPr>
        <dsp:cNvPr id="0" name=""/>
        <dsp:cNvSpPr/>
      </dsp:nvSpPr>
      <dsp:spPr>
        <a:xfrm>
          <a:off x="719001" y="2753884"/>
          <a:ext cx="2677404" cy="3016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120" tIns="71120" rIns="71120" bIns="71120" numCol="1" spcCol="1270" anchor="ctr" anchorCtr="0">
          <a:noAutofit/>
        </a:bodyPr>
        <a:lstStyle/>
        <a:p>
          <a:pPr marL="0" lvl="0" indent="0" algn="l" defTabSz="444500">
            <a:lnSpc>
              <a:spcPct val="90000"/>
            </a:lnSpc>
            <a:spcBef>
              <a:spcPct val="0"/>
            </a:spcBef>
            <a:spcAft>
              <a:spcPct val="35000"/>
            </a:spcAft>
            <a:buNone/>
          </a:pPr>
          <a:r>
            <a:rPr lang="fr-FR" sz="1000" kern="1200" dirty="0"/>
            <a:t>Score et encours</a:t>
          </a:r>
        </a:p>
      </dsp:txBody>
      <dsp:txXfrm>
        <a:off x="719001" y="2753884"/>
        <a:ext cx="2677404" cy="301633"/>
      </dsp:txXfrm>
    </dsp:sp>
    <dsp:sp modelId="{55AE063B-56FD-4F2B-B9E9-F81289F371E0}">
      <dsp:nvSpPr>
        <dsp:cNvPr id="0" name=""/>
        <dsp:cNvSpPr/>
      </dsp:nvSpPr>
      <dsp:spPr>
        <a:xfrm>
          <a:off x="3276251" y="372275"/>
          <a:ext cx="1761470" cy="207231"/>
        </a:xfrm>
        <a:prstGeom prst="rect">
          <a:avLst/>
        </a:prstGeom>
        <a:solidFill>
          <a:schemeClr val="accent4">
            <a:lumMod val="40000"/>
            <a:lumOff val="6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821BD46-3DB0-44C2-9FF1-34693C50463E}">
      <dsp:nvSpPr>
        <dsp:cNvPr id="0" name=""/>
        <dsp:cNvSpPr/>
      </dsp:nvSpPr>
      <dsp:spPr>
        <a:xfrm>
          <a:off x="3377383" y="477263"/>
          <a:ext cx="129403" cy="129403"/>
        </a:xfrm>
        <a:prstGeom prst="rect">
          <a:avLst/>
        </a:prstGeom>
        <a:solidFill>
          <a:schemeClr val="lt1">
            <a:alpha val="90000"/>
            <a:hueOff val="0"/>
            <a:satOff val="0"/>
            <a:lumOff val="0"/>
            <a:alphaOff val="0"/>
          </a:schemeClr>
        </a:solidFill>
        <a:ln w="12700" cap="flat" cmpd="sng" algn="ctr">
          <a:solidFill>
            <a:schemeClr val="accent3">
              <a:hueOff val="-5008849"/>
              <a:satOff val="-6587"/>
              <a:lumOff val="13236"/>
              <a:alphaOff val="0"/>
            </a:schemeClr>
          </a:solidFill>
          <a:prstDash val="solid"/>
          <a:miter lim="800000"/>
        </a:ln>
        <a:effectLst/>
      </dsp:spPr>
      <dsp:style>
        <a:lnRef idx="2">
          <a:scrgbClr r="0" g="0" b="0"/>
        </a:lnRef>
        <a:fillRef idx="1">
          <a:scrgbClr r="0" g="0" b="0"/>
        </a:fillRef>
        <a:effectRef idx="0">
          <a:scrgbClr r="0" g="0" b="0"/>
        </a:effectRef>
        <a:fontRef idx="minor"/>
      </dsp:style>
    </dsp:sp>
    <dsp:sp modelId="{6E0BB0F8-1A9E-4532-B507-BFC40CE561F0}">
      <dsp:nvSpPr>
        <dsp:cNvPr id="0" name=""/>
        <dsp:cNvSpPr/>
      </dsp:nvSpPr>
      <dsp:spPr>
        <a:xfrm>
          <a:off x="3276251" y="0"/>
          <a:ext cx="1761470" cy="372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25400" rIns="38100" bIns="25400" numCol="1" spcCol="1270" anchor="ctr" anchorCtr="0">
          <a:noAutofit/>
        </a:bodyPr>
        <a:lstStyle/>
        <a:p>
          <a:pPr marL="0" lvl="0" indent="0" algn="l" defTabSz="889000">
            <a:lnSpc>
              <a:spcPct val="90000"/>
            </a:lnSpc>
            <a:spcBef>
              <a:spcPct val="0"/>
            </a:spcBef>
            <a:spcAft>
              <a:spcPct val="35000"/>
            </a:spcAft>
            <a:buNone/>
          </a:pPr>
          <a:r>
            <a:rPr lang="fr-FR" sz="2000" b="1" kern="1200" dirty="0"/>
            <a:t>INSEE</a:t>
          </a:r>
          <a:endParaRPr lang="fr-FR" sz="2400" b="1" kern="1200" dirty="0"/>
        </a:p>
      </dsp:txBody>
      <dsp:txXfrm>
        <a:off x="3276251" y="0"/>
        <a:ext cx="1761470" cy="372275"/>
      </dsp:txXfrm>
    </dsp:sp>
    <dsp:sp modelId="{F5F30D1D-DAF8-451E-B6B4-65CEE7C91D31}">
      <dsp:nvSpPr>
        <dsp:cNvPr id="0" name=""/>
        <dsp:cNvSpPr/>
      </dsp:nvSpPr>
      <dsp:spPr>
        <a:xfrm>
          <a:off x="3276251" y="751740"/>
          <a:ext cx="129400" cy="129400"/>
        </a:xfrm>
        <a:prstGeom prst="rect">
          <a:avLst/>
        </a:prstGeom>
        <a:solidFill>
          <a:schemeClr val="lt1">
            <a:hueOff val="0"/>
            <a:satOff val="0"/>
            <a:lumOff val="0"/>
            <a:alphaOff val="0"/>
          </a:schemeClr>
        </a:solidFill>
        <a:ln w="12700" cap="flat" cmpd="sng" algn="ctr">
          <a:solidFill>
            <a:schemeClr val="accent3">
              <a:hueOff val="-7285598"/>
              <a:satOff val="-9581"/>
              <a:lumOff val="19252"/>
              <a:alphaOff val="0"/>
            </a:schemeClr>
          </a:solidFill>
          <a:prstDash val="solid"/>
          <a:miter lim="800000"/>
        </a:ln>
        <a:effectLst/>
      </dsp:spPr>
      <dsp:style>
        <a:lnRef idx="2">
          <a:scrgbClr r="0" g="0" b="0"/>
        </a:lnRef>
        <a:fillRef idx="1">
          <a:scrgbClr r="0" g="0" b="0"/>
        </a:fillRef>
        <a:effectRef idx="0">
          <a:scrgbClr r="0" g="0" b="0"/>
        </a:effectRef>
        <a:fontRef idx="minor"/>
      </dsp:style>
    </dsp:sp>
    <dsp:sp modelId="{4589E99A-BC6E-4856-9EF2-8F70B513C0EE}">
      <dsp:nvSpPr>
        <dsp:cNvPr id="0" name=""/>
        <dsp:cNvSpPr/>
      </dsp:nvSpPr>
      <dsp:spPr>
        <a:xfrm>
          <a:off x="3399554" y="665623"/>
          <a:ext cx="1638167" cy="3016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120" tIns="71120" rIns="71120" bIns="71120" numCol="1" spcCol="1270" anchor="ctr" anchorCtr="0">
          <a:noAutofit/>
        </a:bodyPr>
        <a:lstStyle/>
        <a:p>
          <a:pPr marL="0" lvl="0" indent="0" algn="l" defTabSz="444500">
            <a:lnSpc>
              <a:spcPct val="90000"/>
            </a:lnSpc>
            <a:spcBef>
              <a:spcPct val="0"/>
            </a:spcBef>
            <a:spcAft>
              <a:spcPct val="35000"/>
            </a:spcAft>
            <a:buNone/>
          </a:pPr>
          <a:r>
            <a:rPr lang="fr-FR" sz="1000" kern="1200" dirty="0"/>
            <a:t>Information entreprise</a:t>
          </a:r>
        </a:p>
      </dsp:txBody>
      <dsp:txXfrm>
        <a:off x="3399554" y="665623"/>
        <a:ext cx="1638167" cy="301633"/>
      </dsp:txXfrm>
    </dsp:sp>
    <dsp:sp modelId="{49165720-4623-4D8B-AEB7-30B052ED51B9}">
      <dsp:nvSpPr>
        <dsp:cNvPr id="0" name=""/>
        <dsp:cNvSpPr/>
      </dsp:nvSpPr>
      <dsp:spPr>
        <a:xfrm>
          <a:off x="3276251" y="1053373"/>
          <a:ext cx="129400" cy="129400"/>
        </a:xfrm>
        <a:prstGeom prst="rect">
          <a:avLst/>
        </a:prstGeom>
        <a:solidFill>
          <a:schemeClr val="lt1">
            <a:hueOff val="0"/>
            <a:satOff val="0"/>
            <a:lumOff val="0"/>
            <a:alphaOff val="0"/>
          </a:schemeClr>
        </a:solidFill>
        <a:ln w="12700" cap="flat" cmpd="sng" algn="ctr">
          <a:solidFill>
            <a:schemeClr val="accent3">
              <a:hueOff val="-8196298"/>
              <a:satOff val="-10779"/>
              <a:lumOff val="21658"/>
              <a:alphaOff val="0"/>
            </a:schemeClr>
          </a:solidFill>
          <a:prstDash val="solid"/>
          <a:miter lim="800000"/>
        </a:ln>
        <a:effectLst/>
      </dsp:spPr>
      <dsp:style>
        <a:lnRef idx="2">
          <a:scrgbClr r="0" g="0" b="0"/>
        </a:lnRef>
        <a:fillRef idx="1">
          <a:scrgbClr r="0" g="0" b="0"/>
        </a:fillRef>
        <a:effectRef idx="0">
          <a:scrgbClr r="0" g="0" b="0"/>
        </a:effectRef>
        <a:fontRef idx="minor"/>
      </dsp:style>
    </dsp:sp>
    <dsp:sp modelId="{F72C2001-FC77-4173-807A-C7D1345D1A7F}">
      <dsp:nvSpPr>
        <dsp:cNvPr id="0" name=""/>
        <dsp:cNvSpPr/>
      </dsp:nvSpPr>
      <dsp:spPr>
        <a:xfrm>
          <a:off x="3399554" y="967257"/>
          <a:ext cx="1638167" cy="3016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120" tIns="71120" rIns="71120" bIns="71120" numCol="1" spcCol="1270" anchor="ctr" anchorCtr="0">
          <a:noAutofit/>
        </a:bodyPr>
        <a:lstStyle/>
        <a:p>
          <a:pPr marL="0" lvl="0" indent="0" algn="l" defTabSz="444500">
            <a:lnSpc>
              <a:spcPct val="90000"/>
            </a:lnSpc>
            <a:spcBef>
              <a:spcPct val="0"/>
            </a:spcBef>
            <a:spcAft>
              <a:spcPct val="35000"/>
            </a:spcAft>
            <a:buNone/>
          </a:pPr>
          <a:r>
            <a:rPr lang="fr-FR" sz="1000" kern="1200" dirty="0"/>
            <a:t>Liste des établissements</a:t>
          </a:r>
        </a:p>
      </dsp:txBody>
      <dsp:txXfrm>
        <a:off x="3399554" y="967257"/>
        <a:ext cx="1638167" cy="301633"/>
      </dsp:txXfrm>
    </dsp:sp>
    <dsp:sp modelId="{F44151A5-6777-4CDD-8140-2B4D92E88702}">
      <dsp:nvSpPr>
        <dsp:cNvPr id="0" name=""/>
        <dsp:cNvSpPr/>
      </dsp:nvSpPr>
      <dsp:spPr>
        <a:xfrm>
          <a:off x="3276251" y="1355007"/>
          <a:ext cx="129400" cy="129400"/>
        </a:xfrm>
        <a:prstGeom prst="rect">
          <a:avLst/>
        </a:prstGeom>
        <a:solidFill>
          <a:schemeClr val="lt1">
            <a:hueOff val="0"/>
            <a:satOff val="0"/>
            <a:lumOff val="0"/>
            <a:alphaOff val="0"/>
          </a:schemeClr>
        </a:solidFill>
        <a:ln w="12700" cap="flat" cmpd="sng" algn="ctr">
          <a:solidFill>
            <a:schemeClr val="accent3">
              <a:hueOff val="-9106998"/>
              <a:satOff val="-11976"/>
              <a:lumOff val="24065"/>
              <a:alphaOff val="0"/>
            </a:schemeClr>
          </a:solidFill>
          <a:prstDash val="solid"/>
          <a:miter lim="800000"/>
        </a:ln>
        <a:effectLst/>
      </dsp:spPr>
      <dsp:style>
        <a:lnRef idx="2">
          <a:scrgbClr r="0" g="0" b="0"/>
        </a:lnRef>
        <a:fillRef idx="1">
          <a:scrgbClr r="0" g="0" b="0"/>
        </a:fillRef>
        <a:effectRef idx="0">
          <a:scrgbClr r="0" g="0" b="0"/>
        </a:effectRef>
        <a:fontRef idx="minor"/>
      </dsp:style>
    </dsp:sp>
    <dsp:sp modelId="{F831D67D-66B9-4D14-B6E3-9C1F1E7A48A8}">
      <dsp:nvSpPr>
        <dsp:cNvPr id="0" name=""/>
        <dsp:cNvSpPr/>
      </dsp:nvSpPr>
      <dsp:spPr>
        <a:xfrm>
          <a:off x="3399554" y="1268890"/>
          <a:ext cx="1638167" cy="3016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120" tIns="71120" rIns="71120" bIns="71120" numCol="1" spcCol="1270" anchor="ctr" anchorCtr="0">
          <a:noAutofit/>
        </a:bodyPr>
        <a:lstStyle/>
        <a:p>
          <a:pPr marL="0" lvl="0" indent="0" algn="l" defTabSz="444500">
            <a:lnSpc>
              <a:spcPct val="90000"/>
            </a:lnSpc>
            <a:spcBef>
              <a:spcPct val="0"/>
            </a:spcBef>
            <a:spcAft>
              <a:spcPct val="35000"/>
            </a:spcAft>
            <a:buNone/>
          </a:pPr>
          <a:r>
            <a:rPr lang="fr-FR" sz="1000" kern="1200" dirty="0"/>
            <a:t>Information établissement.</a:t>
          </a:r>
        </a:p>
      </dsp:txBody>
      <dsp:txXfrm>
        <a:off x="3399554" y="1268890"/>
        <a:ext cx="1638167" cy="301633"/>
      </dsp:txXfrm>
    </dsp:sp>
    <dsp:sp modelId="{0B681A08-17B6-46A5-9BD7-1EB0CE78080C}">
      <dsp:nvSpPr>
        <dsp:cNvPr id="0" name=""/>
        <dsp:cNvSpPr/>
      </dsp:nvSpPr>
      <dsp:spPr>
        <a:xfrm>
          <a:off x="5125795" y="372275"/>
          <a:ext cx="1761470" cy="207231"/>
        </a:xfrm>
        <a:prstGeom prst="rect">
          <a:avLst/>
        </a:prstGeom>
        <a:solidFill>
          <a:schemeClr val="accent5">
            <a:lumMod val="60000"/>
            <a:lumOff val="4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EE6B194-FAFB-4B8E-942B-C82140EE8C2D}">
      <dsp:nvSpPr>
        <dsp:cNvPr id="0" name=""/>
        <dsp:cNvSpPr/>
      </dsp:nvSpPr>
      <dsp:spPr>
        <a:xfrm>
          <a:off x="5171062" y="468210"/>
          <a:ext cx="129403" cy="129403"/>
        </a:xfrm>
        <a:prstGeom prst="rect">
          <a:avLst/>
        </a:prstGeom>
        <a:solidFill>
          <a:schemeClr val="lt1">
            <a:alpha val="90000"/>
            <a:hueOff val="0"/>
            <a:satOff val="0"/>
            <a:lumOff val="0"/>
            <a:alphaOff val="0"/>
          </a:schemeClr>
        </a:solidFill>
        <a:ln w="12700" cap="flat" cmpd="sng" algn="ctr">
          <a:solidFill>
            <a:schemeClr val="accent3">
              <a:hueOff val="-10017697"/>
              <a:satOff val="-13174"/>
              <a:lumOff val="26471"/>
              <a:alphaOff val="0"/>
            </a:schemeClr>
          </a:solidFill>
          <a:prstDash val="solid"/>
          <a:miter lim="800000"/>
        </a:ln>
        <a:effectLst/>
      </dsp:spPr>
      <dsp:style>
        <a:lnRef idx="2">
          <a:scrgbClr r="0" g="0" b="0"/>
        </a:lnRef>
        <a:fillRef idx="1">
          <a:scrgbClr r="0" g="0" b="0"/>
        </a:fillRef>
        <a:effectRef idx="0">
          <a:scrgbClr r="0" g="0" b="0"/>
        </a:effectRef>
        <a:fontRef idx="minor"/>
      </dsp:style>
    </dsp:sp>
    <dsp:sp modelId="{1225B3B8-446D-49D8-9664-C595B0677FE3}">
      <dsp:nvSpPr>
        <dsp:cNvPr id="0" name=""/>
        <dsp:cNvSpPr/>
      </dsp:nvSpPr>
      <dsp:spPr>
        <a:xfrm>
          <a:off x="5111845" y="7330"/>
          <a:ext cx="1564855" cy="372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25400" rIns="38100" bIns="25400" numCol="1" spcCol="1270" anchor="ctr" anchorCtr="0">
          <a:noAutofit/>
        </a:bodyPr>
        <a:lstStyle/>
        <a:p>
          <a:pPr marL="0" lvl="0" indent="0" algn="l" defTabSz="889000">
            <a:lnSpc>
              <a:spcPct val="90000"/>
            </a:lnSpc>
            <a:spcBef>
              <a:spcPct val="0"/>
            </a:spcBef>
            <a:spcAft>
              <a:spcPct val="35000"/>
            </a:spcAft>
            <a:buNone/>
          </a:pPr>
          <a:r>
            <a:rPr lang="fr-FR" sz="2000" kern="1200" dirty="0"/>
            <a:t> </a:t>
          </a:r>
          <a:r>
            <a:rPr lang="fr-FR" sz="2000" b="1" kern="1200" dirty="0"/>
            <a:t>BODACC</a:t>
          </a:r>
        </a:p>
      </dsp:txBody>
      <dsp:txXfrm>
        <a:off x="5111845" y="7330"/>
        <a:ext cx="1564855" cy="372275"/>
      </dsp:txXfrm>
    </dsp:sp>
    <dsp:sp modelId="{519992B1-C2A2-4E50-88EA-FBE88A35056B}">
      <dsp:nvSpPr>
        <dsp:cNvPr id="0" name=""/>
        <dsp:cNvSpPr/>
      </dsp:nvSpPr>
      <dsp:spPr>
        <a:xfrm>
          <a:off x="5125795" y="751740"/>
          <a:ext cx="129400" cy="129400"/>
        </a:xfrm>
        <a:prstGeom prst="rect">
          <a:avLst/>
        </a:prstGeom>
        <a:solidFill>
          <a:schemeClr val="lt1">
            <a:hueOff val="0"/>
            <a:satOff val="0"/>
            <a:lumOff val="0"/>
            <a:alphaOff val="0"/>
          </a:schemeClr>
        </a:solidFill>
        <a:ln w="12700" cap="flat" cmpd="sng" algn="ctr">
          <a:solidFill>
            <a:schemeClr val="accent3">
              <a:hueOff val="-10017697"/>
              <a:satOff val="-13174"/>
              <a:lumOff val="26471"/>
              <a:alphaOff val="0"/>
            </a:schemeClr>
          </a:solidFill>
          <a:prstDash val="solid"/>
          <a:miter lim="800000"/>
        </a:ln>
        <a:effectLst/>
      </dsp:spPr>
      <dsp:style>
        <a:lnRef idx="2">
          <a:scrgbClr r="0" g="0" b="0"/>
        </a:lnRef>
        <a:fillRef idx="1">
          <a:scrgbClr r="0" g="0" b="0"/>
        </a:fillRef>
        <a:effectRef idx="0">
          <a:scrgbClr r="0" g="0" b="0"/>
        </a:effectRef>
        <a:fontRef idx="minor"/>
      </dsp:style>
    </dsp:sp>
    <dsp:sp modelId="{5D96A2CC-0D39-4550-BF24-C538109D8A75}">
      <dsp:nvSpPr>
        <dsp:cNvPr id="0" name=""/>
        <dsp:cNvSpPr/>
      </dsp:nvSpPr>
      <dsp:spPr>
        <a:xfrm>
          <a:off x="5249098" y="665623"/>
          <a:ext cx="1638167" cy="3016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120" tIns="71120" rIns="71120" bIns="71120" numCol="1" spcCol="1270" anchor="ctr" anchorCtr="0">
          <a:noAutofit/>
        </a:bodyPr>
        <a:lstStyle/>
        <a:p>
          <a:pPr marL="0" lvl="0" indent="0" algn="l" defTabSz="444500">
            <a:lnSpc>
              <a:spcPct val="90000"/>
            </a:lnSpc>
            <a:spcBef>
              <a:spcPct val="0"/>
            </a:spcBef>
            <a:spcAft>
              <a:spcPct val="35000"/>
            </a:spcAft>
            <a:buNone/>
          </a:pPr>
          <a:r>
            <a:rPr lang="fr-FR" sz="1000" kern="1200" dirty="0"/>
            <a:t>Bulletin officiel des annonces civiles et commerciales</a:t>
          </a:r>
        </a:p>
      </dsp:txBody>
      <dsp:txXfrm>
        <a:off x="5249098" y="665623"/>
        <a:ext cx="1638167" cy="30163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B5D3BB-C5B4-4D82-BDE3-749F4760009C}">
      <dsp:nvSpPr>
        <dsp:cNvPr id="0" name=""/>
        <dsp:cNvSpPr/>
      </dsp:nvSpPr>
      <dsp:spPr>
        <a:xfrm>
          <a:off x="2050508" y="1609268"/>
          <a:ext cx="2482271" cy="1414867"/>
        </a:xfrm>
        <a:prstGeom prst="ellipse">
          <a:avLst/>
        </a:prstGeom>
        <a:solidFill>
          <a:srgbClr val="EA4E55">
            <a:lumMod val="40000"/>
            <a:lumOff val="60000"/>
          </a:srgb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fr-FR" sz="2400" b="1" kern="1200" cap="none" spc="0">
              <a:ln w="0"/>
              <a:solidFill>
                <a:sysClr val="windowText" lastClr="000000"/>
              </a:solidFill>
              <a:effectLst>
                <a:outerShdw blurRad="38100" dist="19050" dir="2700000" algn="tl" rotWithShape="0">
                  <a:sysClr val="windowText" lastClr="000000">
                    <a:alpha val="40000"/>
                  </a:sysClr>
                </a:outerShdw>
              </a:effectLst>
              <a:latin typeface="Arial Narrow"/>
              <a:ea typeface="+mn-ea"/>
              <a:cs typeface="+mn-cs"/>
            </a:rPr>
            <a:t>MYSYS</a:t>
          </a:r>
          <a:endParaRPr lang="fr-FR" sz="2400" b="1" kern="1200" cap="none" spc="0" dirty="0">
            <a:ln w="0"/>
            <a:solidFill>
              <a:sysClr val="windowText" lastClr="000000"/>
            </a:solidFill>
            <a:effectLst>
              <a:outerShdw blurRad="38100" dist="19050" dir="2700000" algn="tl" rotWithShape="0">
                <a:sysClr val="windowText" lastClr="000000">
                  <a:alpha val="40000"/>
                </a:sysClr>
              </a:outerShdw>
            </a:effectLst>
            <a:latin typeface="Arial Narrow"/>
            <a:ea typeface="+mn-ea"/>
            <a:cs typeface="+mn-cs"/>
          </a:endParaRPr>
        </a:p>
      </dsp:txBody>
      <dsp:txXfrm>
        <a:off x="2414028" y="1816470"/>
        <a:ext cx="1755231" cy="1000463"/>
      </dsp:txXfrm>
    </dsp:sp>
    <dsp:sp modelId="{2C4F0BED-17F3-4C89-80B3-C122B03EDAA0}">
      <dsp:nvSpPr>
        <dsp:cNvPr id="0" name=""/>
        <dsp:cNvSpPr/>
      </dsp:nvSpPr>
      <dsp:spPr>
        <a:xfrm rot="16180752">
          <a:off x="3186148" y="1488661"/>
          <a:ext cx="201938" cy="39287"/>
        </a:xfrm>
        <a:custGeom>
          <a:avLst/>
          <a:gdLst/>
          <a:ahLst/>
          <a:cxnLst/>
          <a:rect l="0" t="0" r="0" b="0"/>
          <a:pathLst>
            <a:path>
              <a:moveTo>
                <a:pt x="0" y="15556"/>
              </a:moveTo>
              <a:lnTo>
                <a:pt x="525264" y="15556"/>
              </a:lnTo>
            </a:path>
          </a:pathLst>
        </a:custGeom>
        <a:noFill/>
        <a:ln w="25400" cap="flat" cmpd="sng" algn="ctr">
          <a:solidFill>
            <a:srgbClr val="A89C86">
              <a:hueOff val="0"/>
              <a:satOff val="0"/>
              <a:lumOff val="0"/>
              <a:alphaOff val="0"/>
            </a:srgb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FR" sz="500" b="1" kern="1200">
            <a:solidFill>
              <a:sysClr val="windowText" lastClr="000000">
                <a:hueOff val="0"/>
                <a:satOff val="0"/>
                <a:lumOff val="0"/>
                <a:alphaOff val="0"/>
              </a:sysClr>
            </a:solidFill>
            <a:latin typeface="Arial Narrow"/>
            <a:ea typeface="+mn-ea"/>
            <a:cs typeface="+mn-cs"/>
          </a:endParaRPr>
        </a:p>
      </dsp:txBody>
      <dsp:txXfrm rot="10800000">
        <a:off x="3282097" y="1513380"/>
        <a:ext cx="0" cy="0"/>
      </dsp:txXfrm>
    </dsp:sp>
    <dsp:sp modelId="{0D0B9284-573D-46D8-A056-1B9F2146D772}">
      <dsp:nvSpPr>
        <dsp:cNvPr id="0" name=""/>
        <dsp:cNvSpPr/>
      </dsp:nvSpPr>
      <dsp:spPr>
        <a:xfrm>
          <a:off x="2575158" y="-7519"/>
          <a:ext cx="1414867" cy="1414867"/>
        </a:xfrm>
        <a:prstGeom prst="ellipse">
          <a:avLst/>
        </a:prstGeom>
        <a:solidFill>
          <a:srgbClr val="FCBE04">
            <a:lumMod val="60000"/>
            <a:lumOff val="40000"/>
          </a:srgb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fr-FR" sz="1600" b="1" kern="1200">
              <a:solidFill>
                <a:sysClr val="window" lastClr="FFFFFF"/>
              </a:solidFill>
              <a:latin typeface="Arial Narrow"/>
              <a:ea typeface="+mn-ea"/>
              <a:cs typeface="+mn-cs"/>
            </a:rPr>
            <a:t>FCC FICP</a:t>
          </a:r>
          <a:endParaRPr lang="fr-FR" sz="1600" b="1" kern="1200" dirty="0">
            <a:solidFill>
              <a:sysClr val="window" lastClr="FFFFFF"/>
            </a:solidFill>
            <a:latin typeface="Arial Narrow"/>
            <a:ea typeface="+mn-ea"/>
            <a:cs typeface="+mn-cs"/>
          </a:endParaRPr>
        </a:p>
      </dsp:txBody>
      <dsp:txXfrm>
        <a:off x="2782360" y="199683"/>
        <a:ext cx="1000463" cy="1000463"/>
      </dsp:txXfrm>
    </dsp:sp>
    <dsp:sp modelId="{92E3C5A2-5960-4BBB-9E74-172300D622D8}">
      <dsp:nvSpPr>
        <dsp:cNvPr id="0" name=""/>
        <dsp:cNvSpPr/>
      </dsp:nvSpPr>
      <dsp:spPr>
        <a:xfrm rot="2148607">
          <a:off x="4032908" y="2939209"/>
          <a:ext cx="297536" cy="39287"/>
        </a:xfrm>
        <a:custGeom>
          <a:avLst/>
          <a:gdLst/>
          <a:ahLst/>
          <a:cxnLst/>
          <a:rect l="0" t="0" r="0" b="0"/>
          <a:pathLst>
            <a:path>
              <a:moveTo>
                <a:pt x="0" y="15556"/>
              </a:moveTo>
              <a:lnTo>
                <a:pt x="364656" y="15556"/>
              </a:lnTo>
            </a:path>
          </a:pathLst>
        </a:custGeom>
        <a:noFill/>
        <a:ln w="25400" cap="flat" cmpd="sng" algn="ctr">
          <a:solidFill>
            <a:srgbClr val="A89C86">
              <a:hueOff val="0"/>
              <a:satOff val="0"/>
              <a:lumOff val="0"/>
              <a:alphaOff val="0"/>
            </a:srgb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FR" sz="500" b="1" kern="1200">
            <a:solidFill>
              <a:sysClr val="windowText" lastClr="000000">
                <a:hueOff val="0"/>
                <a:satOff val="0"/>
                <a:lumOff val="0"/>
                <a:alphaOff val="0"/>
              </a:sysClr>
            </a:solidFill>
            <a:latin typeface="Arial Narrow"/>
            <a:ea typeface="+mn-ea"/>
            <a:cs typeface="+mn-cs"/>
          </a:endParaRPr>
        </a:p>
      </dsp:txBody>
      <dsp:txXfrm>
        <a:off x="4179996" y="2948468"/>
        <a:ext cx="0" cy="0"/>
      </dsp:txXfrm>
    </dsp:sp>
    <dsp:sp modelId="{ABFEA105-FC18-4DEF-BF50-A7661EA14066}">
      <dsp:nvSpPr>
        <dsp:cNvPr id="0" name=""/>
        <dsp:cNvSpPr/>
      </dsp:nvSpPr>
      <dsp:spPr>
        <a:xfrm>
          <a:off x="4168588" y="2752384"/>
          <a:ext cx="1414867" cy="1414867"/>
        </a:xfrm>
        <a:prstGeom prst="ellipse">
          <a:avLst/>
        </a:prstGeom>
        <a:solidFill>
          <a:srgbClr val="EA4E55">
            <a:hueOff val="0"/>
            <a:satOff val="0"/>
            <a:lumOff val="0"/>
            <a:alphaOff val="0"/>
          </a:srgb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fr-FR" sz="1600" b="1" kern="1200">
              <a:solidFill>
                <a:sysClr val="window" lastClr="FFFFFF"/>
              </a:solidFill>
              <a:latin typeface="Arial Narrow"/>
              <a:ea typeface="+mn-ea"/>
              <a:cs typeface="+mn-cs"/>
            </a:rPr>
            <a:t>FIBEN</a:t>
          </a:r>
          <a:endParaRPr lang="fr-FR" sz="1600" b="1" kern="1200" dirty="0">
            <a:solidFill>
              <a:sysClr val="window" lastClr="FFFFFF"/>
            </a:solidFill>
            <a:latin typeface="Arial Narrow"/>
            <a:ea typeface="+mn-ea"/>
            <a:cs typeface="+mn-cs"/>
          </a:endParaRPr>
        </a:p>
      </dsp:txBody>
      <dsp:txXfrm>
        <a:off x="4375790" y="2959586"/>
        <a:ext cx="1000463" cy="1000463"/>
      </dsp:txXfrm>
    </dsp:sp>
    <dsp:sp modelId="{B4A9F115-8B85-419B-A812-88683C45E15D}">
      <dsp:nvSpPr>
        <dsp:cNvPr id="0" name=""/>
        <dsp:cNvSpPr/>
      </dsp:nvSpPr>
      <dsp:spPr>
        <a:xfrm rot="8669894">
          <a:off x="2290494" y="2922200"/>
          <a:ext cx="249583" cy="39287"/>
        </a:xfrm>
        <a:custGeom>
          <a:avLst/>
          <a:gdLst/>
          <a:ahLst/>
          <a:cxnLst/>
          <a:rect l="0" t="0" r="0" b="0"/>
          <a:pathLst>
            <a:path>
              <a:moveTo>
                <a:pt x="0" y="15556"/>
              </a:moveTo>
              <a:lnTo>
                <a:pt x="364656" y="15556"/>
              </a:lnTo>
            </a:path>
          </a:pathLst>
        </a:custGeom>
        <a:noFill/>
        <a:ln w="25400" cap="flat" cmpd="sng" algn="ctr">
          <a:solidFill>
            <a:srgbClr val="A89C86">
              <a:hueOff val="0"/>
              <a:satOff val="0"/>
              <a:lumOff val="0"/>
              <a:alphaOff val="0"/>
            </a:srgb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FR" sz="500" b="1" kern="1200">
            <a:solidFill>
              <a:sysClr val="windowText" lastClr="000000">
                <a:hueOff val="0"/>
                <a:satOff val="0"/>
                <a:lumOff val="0"/>
                <a:alphaOff val="0"/>
              </a:sysClr>
            </a:solidFill>
            <a:latin typeface="Arial Narrow"/>
            <a:ea typeface="+mn-ea"/>
            <a:cs typeface="+mn-cs"/>
          </a:endParaRPr>
        </a:p>
      </dsp:txBody>
      <dsp:txXfrm rot="10800000">
        <a:off x="2423989" y="2943300"/>
        <a:ext cx="0" cy="0"/>
      </dsp:txXfrm>
    </dsp:sp>
    <dsp:sp modelId="{BA610572-784D-4C46-81D7-62B9AA2E830B}">
      <dsp:nvSpPr>
        <dsp:cNvPr id="0" name=""/>
        <dsp:cNvSpPr/>
      </dsp:nvSpPr>
      <dsp:spPr>
        <a:xfrm>
          <a:off x="898978" y="2732625"/>
          <a:ext cx="1580364" cy="1454384"/>
        </a:xfrm>
        <a:prstGeom prst="ellipse">
          <a:avLst/>
        </a:prstGeom>
        <a:solidFill>
          <a:schemeClr val="accent4">
            <a:lumMod val="75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fr-FR" sz="1600" b="1" kern="1200">
              <a:solidFill>
                <a:sysClr val="window" lastClr="FFFFFF"/>
              </a:solidFill>
              <a:latin typeface="Arial Narrow"/>
              <a:ea typeface="+mn-ea"/>
              <a:cs typeface="+mn-cs"/>
            </a:rPr>
            <a:t>Infogreffe</a:t>
          </a:r>
          <a:endParaRPr lang="fr-FR" sz="1400" b="1" kern="1200" dirty="0">
            <a:solidFill>
              <a:sysClr val="window" lastClr="FFFFFF"/>
            </a:solidFill>
            <a:latin typeface="Arial Narrow"/>
            <a:ea typeface="+mn-ea"/>
            <a:cs typeface="+mn-cs"/>
          </a:endParaRPr>
        </a:p>
      </dsp:txBody>
      <dsp:txXfrm>
        <a:off x="1130417" y="2945615"/>
        <a:ext cx="1117486" cy="102840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B5D3BB-C5B4-4D82-BDE3-749F4760009C}">
      <dsp:nvSpPr>
        <dsp:cNvPr id="0" name=""/>
        <dsp:cNvSpPr/>
      </dsp:nvSpPr>
      <dsp:spPr>
        <a:xfrm>
          <a:off x="2296287" y="1631156"/>
          <a:ext cx="1889860" cy="1077199"/>
        </a:xfrm>
        <a:prstGeom prst="ellipse">
          <a:avLst/>
        </a:prstGeom>
        <a:solidFill>
          <a:srgbClr val="EA4E55">
            <a:lumMod val="40000"/>
            <a:lumOff val="60000"/>
          </a:srgb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fr-FR" sz="2400" b="1" kern="1200" cap="none" spc="0" dirty="0">
              <a:ln w="0"/>
              <a:solidFill>
                <a:sysClr val="windowText" lastClr="000000"/>
              </a:solidFill>
              <a:effectLst>
                <a:outerShdw blurRad="38100" dist="19050" dir="2700000" algn="tl" rotWithShape="0">
                  <a:sysClr val="windowText" lastClr="000000">
                    <a:alpha val="40000"/>
                  </a:sysClr>
                </a:outerShdw>
              </a:effectLst>
              <a:latin typeface="Arial Narrow"/>
              <a:ea typeface="+mn-ea"/>
              <a:cs typeface="+mn-cs"/>
            </a:rPr>
            <a:t>SYNAPSE</a:t>
          </a:r>
        </a:p>
      </dsp:txBody>
      <dsp:txXfrm>
        <a:off x="2573051" y="1788908"/>
        <a:ext cx="1336332" cy="761695"/>
      </dsp:txXfrm>
    </dsp:sp>
    <dsp:sp modelId="{2C4F0BED-17F3-4C89-80B3-C122B03EDAA0}">
      <dsp:nvSpPr>
        <dsp:cNvPr id="0" name=""/>
        <dsp:cNvSpPr/>
      </dsp:nvSpPr>
      <dsp:spPr>
        <a:xfrm rot="16200000">
          <a:off x="2971884" y="1346867"/>
          <a:ext cx="538666" cy="29910"/>
        </a:xfrm>
        <a:custGeom>
          <a:avLst/>
          <a:gdLst/>
          <a:ahLst/>
          <a:cxnLst/>
          <a:rect l="0" t="0" r="0" b="0"/>
          <a:pathLst>
            <a:path>
              <a:moveTo>
                <a:pt x="0" y="15556"/>
              </a:moveTo>
              <a:lnTo>
                <a:pt x="525264" y="15556"/>
              </a:lnTo>
            </a:path>
          </a:pathLst>
        </a:custGeom>
        <a:noFill/>
        <a:ln w="25400" cap="flat" cmpd="sng" algn="ctr">
          <a:solidFill>
            <a:srgbClr val="A89C86">
              <a:hueOff val="0"/>
              <a:satOff val="0"/>
              <a:lumOff val="0"/>
              <a:alphaOff val="0"/>
            </a:srgb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FR" sz="500" b="1" kern="1200">
            <a:solidFill>
              <a:sysClr val="windowText" lastClr="000000">
                <a:hueOff val="0"/>
                <a:satOff val="0"/>
                <a:lumOff val="0"/>
                <a:alphaOff val="0"/>
              </a:sysClr>
            </a:solidFill>
            <a:latin typeface="Arial Narrow"/>
            <a:ea typeface="+mn-ea"/>
            <a:cs typeface="+mn-cs"/>
          </a:endParaRPr>
        </a:p>
      </dsp:txBody>
      <dsp:txXfrm>
        <a:off x="3227750" y="1375289"/>
        <a:ext cx="0" cy="0"/>
      </dsp:txXfrm>
    </dsp:sp>
    <dsp:sp modelId="{0D0B9284-573D-46D8-A056-1B9F2146D772}">
      <dsp:nvSpPr>
        <dsp:cNvPr id="0" name=""/>
        <dsp:cNvSpPr/>
      </dsp:nvSpPr>
      <dsp:spPr>
        <a:xfrm>
          <a:off x="2702617" y="15290"/>
          <a:ext cx="1077199" cy="1077199"/>
        </a:xfrm>
        <a:prstGeom prst="ellipse">
          <a:avLst/>
        </a:prstGeom>
        <a:solidFill>
          <a:srgbClr val="FCBE04">
            <a:lumMod val="60000"/>
            <a:lumOff val="40000"/>
          </a:srgb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fr-FR" sz="1600" b="1" kern="1200" dirty="0">
              <a:solidFill>
                <a:sysClr val="window" lastClr="FFFFFF"/>
              </a:solidFill>
              <a:latin typeface="Arial Narrow"/>
              <a:ea typeface="+mn-ea"/>
              <a:cs typeface="+mn-cs"/>
            </a:rPr>
            <a:t>FCC FICP</a:t>
          </a:r>
        </a:p>
      </dsp:txBody>
      <dsp:txXfrm>
        <a:off x="2860369" y="173042"/>
        <a:ext cx="761695" cy="761695"/>
      </dsp:txXfrm>
    </dsp:sp>
    <dsp:sp modelId="{92E3C5A2-5960-4BBB-9E74-172300D622D8}">
      <dsp:nvSpPr>
        <dsp:cNvPr id="0" name=""/>
        <dsp:cNvSpPr/>
      </dsp:nvSpPr>
      <dsp:spPr>
        <a:xfrm rot="19285714">
          <a:off x="3749830" y="1599877"/>
          <a:ext cx="374477" cy="29910"/>
        </a:xfrm>
        <a:custGeom>
          <a:avLst/>
          <a:gdLst/>
          <a:ahLst/>
          <a:cxnLst/>
          <a:rect l="0" t="0" r="0" b="0"/>
          <a:pathLst>
            <a:path>
              <a:moveTo>
                <a:pt x="0" y="15556"/>
              </a:moveTo>
              <a:lnTo>
                <a:pt x="364656" y="15556"/>
              </a:lnTo>
            </a:path>
          </a:pathLst>
        </a:custGeom>
        <a:noFill/>
        <a:ln w="25400" cap="flat" cmpd="sng" algn="ctr">
          <a:solidFill>
            <a:srgbClr val="A89C86">
              <a:hueOff val="0"/>
              <a:satOff val="0"/>
              <a:lumOff val="0"/>
              <a:alphaOff val="0"/>
            </a:srgb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FR" sz="500" b="1" kern="1200">
            <a:solidFill>
              <a:sysClr val="windowText" lastClr="000000">
                <a:hueOff val="0"/>
                <a:satOff val="0"/>
                <a:lumOff val="0"/>
                <a:alphaOff val="0"/>
              </a:sysClr>
            </a:solidFill>
            <a:latin typeface="Arial Narrow"/>
            <a:ea typeface="+mn-ea"/>
            <a:cs typeface="+mn-cs"/>
          </a:endParaRPr>
        </a:p>
      </dsp:txBody>
      <dsp:txXfrm>
        <a:off x="3923913" y="1613349"/>
        <a:ext cx="0" cy="0"/>
      </dsp:txXfrm>
    </dsp:sp>
    <dsp:sp modelId="{ABFEA105-FC18-4DEF-BF50-A7661EA14066}">
      <dsp:nvSpPr>
        <dsp:cNvPr id="0" name=""/>
        <dsp:cNvSpPr/>
      </dsp:nvSpPr>
      <dsp:spPr>
        <a:xfrm>
          <a:off x="3965952" y="623680"/>
          <a:ext cx="1077199" cy="1077199"/>
        </a:xfrm>
        <a:prstGeom prst="ellipse">
          <a:avLst/>
        </a:prstGeom>
        <a:solidFill>
          <a:srgbClr val="EA4E55">
            <a:hueOff val="0"/>
            <a:satOff val="0"/>
            <a:lumOff val="0"/>
            <a:alphaOff val="0"/>
          </a:srgb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fr-FR" sz="1600" b="1" kern="1200" dirty="0">
              <a:solidFill>
                <a:sysClr val="window" lastClr="FFFFFF"/>
              </a:solidFill>
              <a:latin typeface="Arial Narrow"/>
              <a:ea typeface="+mn-ea"/>
              <a:cs typeface="+mn-cs"/>
            </a:rPr>
            <a:t>FIBEN</a:t>
          </a:r>
        </a:p>
      </dsp:txBody>
      <dsp:txXfrm>
        <a:off x="4123704" y="781432"/>
        <a:ext cx="761695" cy="761695"/>
      </dsp:txXfrm>
    </dsp:sp>
    <dsp:sp modelId="{59C12F3D-C1F2-4F98-9C03-7F41EDDC9340}">
      <dsp:nvSpPr>
        <dsp:cNvPr id="0" name=""/>
        <dsp:cNvSpPr/>
      </dsp:nvSpPr>
      <dsp:spPr>
        <a:xfrm rot="771429">
          <a:off x="4116206" y="2374766"/>
          <a:ext cx="177493" cy="29910"/>
        </a:xfrm>
        <a:custGeom>
          <a:avLst/>
          <a:gdLst/>
          <a:ahLst/>
          <a:cxnLst/>
          <a:rect l="0" t="0" r="0" b="0"/>
          <a:pathLst>
            <a:path>
              <a:moveTo>
                <a:pt x="0" y="15556"/>
              </a:moveTo>
              <a:lnTo>
                <a:pt x="171968" y="15556"/>
              </a:lnTo>
            </a:path>
          </a:pathLst>
        </a:custGeom>
        <a:noFill/>
        <a:ln w="25400" cap="flat" cmpd="sng" algn="ctr">
          <a:solidFill>
            <a:srgbClr val="A89C86">
              <a:hueOff val="0"/>
              <a:satOff val="0"/>
              <a:lumOff val="0"/>
              <a:alphaOff val="0"/>
            </a:srgb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FR" sz="500" b="1" kern="1200">
            <a:solidFill>
              <a:sysClr val="windowText" lastClr="000000">
                <a:hueOff val="0"/>
                <a:satOff val="0"/>
                <a:lumOff val="0"/>
                <a:alphaOff val="0"/>
              </a:sysClr>
            </a:solidFill>
            <a:latin typeface="Arial Narrow"/>
            <a:ea typeface="+mn-ea"/>
            <a:cs typeface="+mn-cs"/>
          </a:endParaRPr>
        </a:p>
      </dsp:txBody>
      <dsp:txXfrm>
        <a:off x="4201614" y="2384409"/>
        <a:ext cx="0" cy="0"/>
      </dsp:txXfrm>
    </dsp:sp>
    <dsp:sp modelId="{1A9AB262-067C-487B-8F6B-5ACC5F1642D8}">
      <dsp:nvSpPr>
        <dsp:cNvPr id="0" name=""/>
        <dsp:cNvSpPr/>
      </dsp:nvSpPr>
      <dsp:spPr>
        <a:xfrm>
          <a:off x="4277970" y="1990720"/>
          <a:ext cx="1077199" cy="1077199"/>
        </a:xfrm>
        <a:prstGeom prst="ellipse">
          <a:avLst/>
        </a:prstGeom>
        <a:solidFill>
          <a:srgbClr val="F49D63">
            <a:hueOff val="0"/>
            <a:satOff val="0"/>
            <a:lumOff val="0"/>
            <a:alphaOff val="0"/>
          </a:srgb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fr-FR" sz="1600" b="1" kern="1200" dirty="0">
              <a:solidFill>
                <a:sysClr val="window" lastClr="FFFFFF"/>
              </a:solidFill>
              <a:latin typeface="Arial Narrow"/>
              <a:ea typeface="+mn-ea"/>
              <a:cs typeface="+mn-cs"/>
            </a:rPr>
            <a:t>INSEE</a:t>
          </a:r>
        </a:p>
      </dsp:txBody>
      <dsp:txXfrm>
        <a:off x="4435722" y="2148472"/>
        <a:ext cx="761695" cy="761695"/>
      </dsp:txXfrm>
    </dsp:sp>
    <dsp:sp modelId="{97371C9D-04FE-4045-A49A-CDE22F28F203}">
      <dsp:nvSpPr>
        <dsp:cNvPr id="0" name=""/>
        <dsp:cNvSpPr/>
      </dsp:nvSpPr>
      <dsp:spPr>
        <a:xfrm rot="3857143">
          <a:off x="3349589" y="2899786"/>
          <a:ext cx="500789" cy="29910"/>
        </a:xfrm>
        <a:custGeom>
          <a:avLst/>
          <a:gdLst/>
          <a:ahLst/>
          <a:cxnLst/>
          <a:rect l="0" t="0" r="0" b="0"/>
          <a:pathLst>
            <a:path>
              <a:moveTo>
                <a:pt x="0" y="15556"/>
              </a:moveTo>
              <a:lnTo>
                <a:pt x="488212" y="15556"/>
              </a:lnTo>
            </a:path>
          </a:pathLst>
        </a:custGeom>
        <a:noFill/>
        <a:ln w="25400" cap="flat" cmpd="sng" algn="ctr">
          <a:solidFill>
            <a:srgbClr val="A89C86">
              <a:hueOff val="0"/>
              <a:satOff val="0"/>
              <a:lumOff val="0"/>
              <a:alphaOff val="0"/>
            </a:srgb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FR" sz="500" b="1" kern="1200">
            <a:solidFill>
              <a:sysClr val="windowText" lastClr="000000">
                <a:hueOff val="0"/>
                <a:satOff val="0"/>
                <a:lumOff val="0"/>
                <a:alphaOff val="0"/>
              </a:sysClr>
            </a:solidFill>
            <a:latin typeface="Arial Narrow"/>
            <a:ea typeface="+mn-ea"/>
            <a:cs typeface="+mn-cs"/>
          </a:endParaRPr>
        </a:p>
      </dsp:txBody>
      <dsp:txXfrm>
        <a:off x="3605831" y="2898030"/>
        <a:ext cx="0" cy="0"/>
      </dsp:txXfrm>
    </dsp:sp>
    <dsp:sp modelId="{3FD1B622-63DC-4AFB-A2A0-FF5CEE82168C}">
      <dsp:nvSpPr>
        <dsp:cNvPr id="0" name=""/>
        <dsp:cNvSpPr/>
      </dsp:nvSpPr>
      <dsp:spPr>
        <a:xfrm>
          <a:off x="3403715" y="3087001"/>
          <a:ext cx="1077199" cy="1077199"/>
        </a:xfrm>
        <a:prstGeom prst="ellipse">
          <a:avLst/>
        </a:prstGeom>
        <a:solidFill>
          <a:srgbClr val="09B2AF">
            <a:hueOff val="0"/>
            <a:satOff val="0"/>
            <a:lumOff val="0"/>
            <a:alphaOff val="0"/>
          </a:srgb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fr-FR" sz="1600" b="1" kern="1200" dirty="0">
              <a:solidFill>
                <a:sysClr val="window" lastClr="FFFFFF"/>
              </a:solidFill>
              <a:latin typeface="Arial Narrow"/>
              <a:ea typeface="+mn-ea"/>
              <a:cs typeface="+mn-cs"/>
            </a:rPr>
            <a:t>INPI</a:t>
          </a:r>
        </a:p>
      </dsp:txBody>
      <dsp:txXfrm>
        <a:off x="3561467" y="3244753"/>
        <a:ext cx="761695" cy="761695"/>
      </dsp:txXfrm>
    </dsp:sp>
    <dsp:sp modelId="{22EB016E-D241-461C-A4C6-80254AEA511A}">
      <dsp:nvSpPr>
        <dsp:cNvPr id="0" name=""/>
        <dsp:cNvSpPr/>
      </dsp:nvSpPr>
      <dsp:spPr>
        <a:xfrm rot="6942857">
          <a:off x="2632056" y="2899786"/>
          <a:ext cx="500789" cy="29910"/>
        </a:xfrm>
        <a:custGeom>
          <a:avLst/>
          <a:gdLst/>
          <a:ahLst/>
          <a:cxnLst/>
          <a:rect l="0" t="0" r="0" b="0"/>
          <a:pathLst>
            <a:path>
              <a:moveTo>
                <a:pt x="0" y="15556"/>
              </a:moveTo>
              <a:lnTo>
                <a:pt x="488212" y="15556"/>
              </a:lnTo>
            </a:path>
          </a:pathLst>
        </a:custGeom>
        <a:noFill/>
        <a:ln w="25400" cap="flat" cmpd="sng" algn="ctr">
          <a:solidFill>
            <a:srgbClr val="A89C86">
              <a:hueOff val="0"/>
              <a:satOff val="0"/>
              <a:lumOff val="0"/>
              <a:alphaOff val="0"/>
            </a:srgb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FR" sz="500" b="1" kern="1200">
            <a:solidFill>
              <a:sysClr val="windowText" lastClr="000000">
                <a:hueOff val="0"/>
                <a:satOff val="0"/>
                <a:lumOff val="0"/>
                <a:alphaOff val="0"/>
              </a:sysClr>
            </a:solidFill>
            <a:latin typeface="Arial Narrow"/>
            <a:ea typeface="+mn-ea"/>
            <a:cs typeface="+mn-cs"/>
          </a:endParaRPr>
        </a:p>
      </dsp:txBody>
      <dsp:txXfrm rot="10800000">
        <a:off x="2899162" y="2908894"/>
        <a:ext cx="0" cy="0"/>
      </dsp:txXfrm>
    </dsp:sp>
    <dsp:sp modelId="{9706F400-7089-4313-93DB-85C362734F24}">
      <dsp:nvSpPr>
        <dsp:cNvPr id="0" name=""/>
        <dsp:cNvSpPr/>
      </dsp:nvSpPr>
      <dsp:spPr>
        <a:xfrm>
          <a:off x="2001519" y="3087001"/>
          <a:ext cx="1077199" cy="1077199"/>
        </a:xfrm>
        <a:prstGeom prst="ellipse">
          <a:avLst/>
        </a:prstGeom>
        <a:solidFill>
          <a:srgbClr val="A5CC74">
            <a:hueOff val="0"/>
            <a:satOff val="0"/>
            <a:lumOff val="0"/>
            <a:alphaOff val="0"/>
          </a:srgb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fr-FR" sz="1600" b="1" kern="1200" dirty="0">
              <a:solidFill>
                <a:sysClr val="window" lastClr="FFFFFF"/>
              </a:solidFill>
              <a:latin typeface="Arial Narrow"/>
              <a:ea typeface="+mn-ea"/>
              <a:cs typeface="+mn-cs"/>
            </a:rPr>
            <a:t>BODACC</a:t>
          </a:r>
        </a:p>
      </dsp:txBody>
      <dsp:txXfrm>
        <a:off x="2159271" y="3244753"/>
        <a:ext cx="761695" cy="761695"/>
      </dsp:txXfrm>
    </dsp:sp>
    <dsp:sp modelId="{20C65E56-BE6C-4689-ABD0-8F4E9107B921}">
      <dsp:nvSpPr>
        <dsp:cNvPr id="0" name=""/>
        <dsp:cNvSpPr/>
      </dsp:nvSpPr>
      <dsp:spPr>
        <a:xfrm rot="10028571">
          <a:off x="2188735" y="2374766"/>
          <a:ext cx="177493" cy="29910"/>
        </a:xfrm>
        <a:custGeom>
          <a:avLst/>
          <a:gdLst/>
          <a:ahLst/>
          <a:cxnLst/>
          <a:rect l="0" t="0" r="0" b="0"/>
          <a:pathLst>
            <a:path>
              <a:moveTo>
                <a:pt x="0" y="15556"/>
              </a:moveTo>
              <a:lnTo>
                <a:pt x="171968" y="15556"/>
              </a:lnTo>
            </a:path>
          </a:pathLst>
        </a:custGeom>
        <a:noFill/>
        <a:ln w="25400" cap="flat" cmpd="sng" algn="ctr">
          <a:solidFill>
            <a:srgbClr val="A89C86">
              <a:hueOff val="0"/>
              <a:satOff val="0"/>
              <a:lumOff val="0"/>
              <a:alphaOff val="0"/>
            </a:srgb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FR" sz="500" b="1" kern="1200">
            <a:solidFill>
              <a:sysClr val="windowText" lastClr="000000">
                <a:hueOff val="0"/>
                <a:satOff val="0"/>
                <a:lumOff val="0"/>
                <a:alphaOff val="0"/>
              </a:sysClr>
            </a:solidFill>
            <a:latin typeface="Arial Narrow"/>
            <a:ea typeface="+mn-ea"/>
            <a:cs typeface="+mn-cs"/>
          </a:endParaRPr>
        </a:p>
      </dsp:txBody>
      <dsp:txXfrm rot="10800000">
        <a:off x="2282794" y="2393060"/>
        <a:ext cx="0" cy="0"/>
      </dsp:txXfrm>
    </dsp:sp>
    <dsp:sp modelId="{C1DC1577-3223-416B-A41F-8DFB7CAB8ABC}">
      <dsp:nvSpPr>
        <dsp:cNvPr id="0" name=""/>
        <dsp:cNvSpPr/>
      </dsp:nvSpPr>
      <dsp:spPr>
        <a:xfrm>
          <a:off x="1127264" y="1990720"/>
          <a:ext cx="1077199" cy="1077199"/>
        </a:xfrm>
        <a:prstGeom prst="ellipse">
          <a:avLst/>
        </a:prstGeom>
        <a:solidFill>
          <a:srgbClr val="A89C86">
            <a:hueOff val="0"/>
            <a:satOff val="0"/>
            <a:lumOff val="0"/>
            <a:alphaOff val="0"/>
          </a:srgb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fr-FR" sz="1600" b="1" kern="1200" dirty="0">
              <a:solidFill>
                <a:sysClr val="window" lastClr="FFFFFF"/>
              </a:solidFill>
              <a:latin typeface="Arial Narrow"/>
              <a:ea typeface="+mn-ea"/>
              <a:cs typeface="+mn-cs"/>
            </a:rPr>
            <a:t>INTUIZ</a:t>
          </a:r>
        </a:p>
      </dsp:txBody>
      <dsp:txXfrm>
        <a:off x="1285016" y="2148472"/>
        <a:ext cx="761695" cy="761695"/>
      </dsp:txXfrm>
    </dsp:sp>
    <dsp:sp modelId="{B4A9F115-8B85-419B-A812-88683C45E15D}">
      <dsp:nvSpPr>
        <dsp:cNvPr id="0" name=""/>
        <dsp:cNvSpPr/>
      </dsp:nvSpPr>
      <dsp:spPr>
        <a:xfrm rot="13114286">
          <a:off x="2396362" y="1613256"/>
          <a:ext cx="331560" cy="29910"/>
        </a:xfrm>
        <a:custGeom>
          <a:avLst/>
          <a:gdLst/>
          <a:ahLst/>
          <a:cxnLst/>
          <a:rect l="0" t="0" r="0" b="0"/>
          <a:pathLst>
            <a:path>
              <a:moveTo>
                <a:pt x="0" y="15556"/>
              </a:moveTo>
              <a:lnTo>
                <a:pt x="364656" y="15556"/>
              </a:lnTo>
            </a:path>
          </a:pathLst>
        </a:custGeom>
        <a:noFill/>
        <a:ln w="25400" cap="flat" cmpd="sng" algn="ctr">
          <a:solidFill>
            <a:srgbClr val="A89C86">
              <a:hueOff val="0"/>
              <a:satOff val="0"/>
              <a:lumOff val="0"/>
              <a:alphaOff val="0"/>
            </a:srgb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FR" sz="500" b="1" kern="1200">
            <a:solidFill>
              <a:sysClr val="windowText" lastClr="000000">
                <a:hueOff val="0"/>
                <a:satOff val="0"/>
                <a:lumOff val="0"/>
                <a:alphaOff val="0"/>
              </a:sysClr>
            </a:solidFill>
            <a:latin typeface="Arial Narrow"/>
            <a:ea typeface="+mn-ea"/>
            <a:cs typeface="+mn-cs"/>
          </a:endParaRPr>
        </a:p>
      </dsp:txBody>
      <dsp:txXfrm rot="10800000">
        <a:off x="2563454" y="1639861"/>
        <a:ext cx="0" cy="0"/>
      </dsp:txXfrm>
    </dsp:sp>
    <dsp:sp modelId="{BA610572-784D-4C46-81D7-62B9AA2E830B}">
      <dsp:nvSpPr>
        <dsp:cNvPr id="0" name=""/>
        <dsp:cNvSpPr/>
      </dsp:nvSpPr>
      <dsp:spPr>
        <a:xfrm>
          <a:off x="1376282" y="608637"/>
          <a:ext cx="1203199" cy="1107285"/>
        </a:xfrm>
        <a:prstGeom prst="ellipse">
          <a:avLst/>
        </a:prstGeom>
        <a:solidFill>
          <a:schemeClr val="accent4">
            <a:lumMod val="75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fr-FR" sz="1600" b="1" kern="1200" dirty="0">
              <a:solidFill>
                <a:sysClr val="window" lastClr="FFFFFF"/>
              </a:solidFill>
              <a:latin typeface="Arial Narrow"/>
              <a:ea typeface="+mn-ea"/>
              <a:cs typeface="+mn-cs"/>
            </a:rPr>
            <a:t>Infogreffe</a:t>
          </a:r>
          <a:endParaRPr lang="fr-FR" sz="1400" b="1" kern="1200" dirty="0">
            <a:solidFill>
              <a:sysClr val="window" lastClr="FFFFFF"/>
            </a:solidFill>
            <a:latin typeface="Arial Narrow"/>
            <a:ea typeface="+mn-ea"/>
            <a:cs typeface="+mn-cs"/>
          </a:endParaRPr>
        </a:p>
      </dsp:txBody>
      <dsp:txXfrm>
        <a:off x="1552486" y="770795"/>
        <a:ext cx="850791" cy="78296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297260-1AB5-4C6D-A114-0EBABCCE1870}">
      <dsp:nvSpPr>
        <dsp:cNvPr id="0" name=""/>
        <dsp:cNvSpPr/>
      </dsp:nvSpPr>
      <dsp:spPr>
        <a:xfrm>
          <a:off x="1832075" y="697025"/>
          <a:ext cx="1736449" cy="1736449"/>
        </a:xfrm>
        <a:prstGeom prst="ellipse">
          <a:avLst/>
        </a:prstGeom>
        <a:gradFill rotWithShape="0">
          <a:gsLst>
            <a:gs pos="0">
              <a:srgbClr val="EA4E55">
                <a:alpha val="50000"/>
                <a:hueOff val="0"/>
                <a:satOff val="0"/>
                <a:lumOff val="0"/>
                <a:alphaOff val="0"/>
                <a:shade val="51000"/>
                <a:satMod val="130000"/>
              </a:srgbClr>
            </a:gs>
            <a:gs pos="80000">
              <a:srgbClr val="EA4E55">
                <a:alpha val="50000"/>
                <a:hueOff val="0"/>
                <a:satOff val="0"/>
                <a:lumOff val="0"/>
                <a:alphaOff val="0"/>
                <a:shade val="93000"/>
                <a:satMod val="130000"/>
              </a:srgbClr>
            </a:gs>
            <a:gs pos="100000">
              <a:srgbClr val="EA4E55">
                <a:alpha val="50000"/>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tx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fr-FR" sz="1200" b="1" kern="1200" dirty="0">
              <a:solidFill>
                <a:sysClr val="windowText" lastClr="000000"/>
              </a:solidFill>
              <a:latin typeface="Arial Narrow"/>
              <a:ea typeface="+mn-ea"/>
              <a:cs typeface="+mn-cs"/>
            </a:rPr>
            <a:t>Script :</a:t>
          </a:r>
        </a:p>
        <a:p>
          <a:pPr marL="0" lvl="0" indent="0" algn="ctr" defTabSz="533400">
            <a:lnSpc>
              <a:spcPct val="90000"/>
            </a:lnSpc>
            <a:spcBef>
              <a:spcPct val="0"/>
            </a:spcBef>
            <a:spcAft>
              <a:spcPct val="35000"/>
            </a:spcAft>
            <a:buNone/>
          </a:pPr>
          <a:r>
            <a:rPr lang="fr-FR" sz="1200" b="1" kern="1200" dirty="0">
              <a:solidFill>
                <a:sysClr val="windowText" lastClr="000000"/>
              </a:solidFill>
              <a:latin typeface="Arial Narrow"/>
              <a:ea typeface="+mn-ea"/>
              <a:cs typeface="+mn-cs"/>
            </a:rPr>
            <a:t>1 seul Rapport</a:t>
          </a:r>
        </a:p>
      </dsp:txBody>
      <dsp:txXfrm>
        <a:off x="2086372" y="951322"/>
        <a:ext cx="1227855" cy="1227855"/>
      </dsp:txXfrm>
    </dsp:sp>
    <dsp:sp modelId="{1F54DFA5-C7E8-49D2-BCCD-78CB7B5B8D02}">
      <dsp:nvSpPr>
        <dsp:cNvPr id="0" name=""/>
        <dsp:cNvSpPr/>
      </dsp:nvSpPr>
      <dsp:spPr>
        <a:xfrm>
          <a:off x="2266187" y="309"/>
          <a:ext cx="868224" cy="868224"/>
        </a:xfrm>
        <a:prstGeom prst="ellipse">
          <a:avLst/>
        </a:prstGeom>
        <a:gradFill rotWithShape="0">
          <a:gsLst>
            <a:gs pos="0">
              <a:srgbClr val="EA4E55">
                <a:alpha val="50000"/>
                <a:hueOff val="-4999635"/>
                <a:satOff val="2010"/>
                <a:lumOff val="1520"/>
                <a:alphaOff val="0"/>
                <a:shade val="51000"/>
                <a:satMod val="130000"/>
              </a:srgbClr>
            </a:gs>
            <a:gs pos="80000">
              <a:srgbClr val="EA4E55">
                <a:alpha val="50000"/>
                <a:hueOff val="-4999635"/>
                <a:satOff val="2010"/>
                <a:lumOff val="1520"/>
                <a:alphaOff val="0"/>
                <a:shade val="93000"/>
                <a:satMod val="130000"/>
              </a:srgbClr>
            </a:gs>
            <a:gs pos="100000">
              <a:srgbClr val="EA4E55">
                <a:alpha val="50000"/>
                <a:hueOff val="-4999635"/>
                <a:satOff val="2010"/>
                <a:lumOff val="152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66725">
            <a:lnSpc>
              <a:spcPct val="90000"/>
            </a:lnSpc>
            <a:spcBef>
              <a:spcPct val="0"/>
            </a:spcBef>
            <a:spcAft>
              <a:spcPct val="35000"/>
            </a:spcAft>
            <a:buNone/>
          </a:pPr>
          <a:r>
            <a:rPr lang="fr-FR" sz="1050" b="1" kern="1200" dirty="0">
              <a:solidFill>
                <a:sysClr val="windowText" lastClr="000000"/>
              </a:solidFill>
              <a:latin typeface="Arial Narrow"/>
              <a:ea typeface="+mn-ea"/>
              <a:cs typeface="+mn-cs"/>
            </a:rPr>
            <a:t>FCC / FICP</a:t>
          </a:r>
        </a:p>
      </dsp:txBody>
      <dsp:txXfrm>
        <a:off x="2393335" y="127457"/>
        <a:ext cx="613928" cy="613928"/>
      </dsp:txXfrm>
    </dsp:sp>
    <dsp:sp modelId="{DF6C09C1-50FC-4599-968A-A3D2FE1888F6}">
      <dsp:nvSpPr>
        <dsp:cNvPr id="0" name=""/>
        <dsp:cNvSpPr/>
      </dsp:nvSpPr>
      <dsp:spPr>
        <a:xfrm>
          <a:off x="3397015" y="1131137"/>
          <a:ext cx="868224" cy="868224"/>
        </a:xfrm>
        <a:prstGeom prst="ellipse">
          <a:avLst/>
        </a:prstGeom>
        <a:gradFill rotWithShape="0">
          <a:gsLst>
            <a:gs pos="0">
              <a:srgbClr val="EA4E55">
                <a:alpha val="50000"/>
                <a:hueOff val="-9999270"/>
                <a:satOff val="4019"/>
                <a:lumOff val="3039"/>
                <a:alphaOff val="0"/>
                <a:shade val="51000"/>
                <a:satMod val="130000"/>
              </a:srgbClr>
            </a:gs>
            <a:gs pos="80000">
              <a:srgbClr val="EA4E55">
                <a:alpha val="50000"/>
                <a:hueOff val="-9999270"/>
                <a:satOff val="4019"/>
                <a:lumOff val="3039"/>
                <a:alphaOff val="0"/>
                <a:shade val="93000"/>
                <a:satMod val="130000"/>
              </a:srgbClr>
            </a:gs>
            <a:gs pos="100000">
              <a:srgbClr val="EA4E55">
                <a:alpha val="50000"/>
                <a:hueOff val="-9999270"/>
                <a:satOff val="4019"/>
                <a:lumOff val="3039"/>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66725">
            <a:lnSpc>
              <a:spcPct val="90000"/>
            </a:lnSpc>
            <a:spcBef>
              <a:spcPct val="0"/>
            </a:spcBef>
            <a:spcAft>
              <a:spcPct val="35000"/>
            </a:spcAft>
            <a:buNone/>
          </a:pPr>
          <a:r>
            <a:rPr lang="fr-FR" sz="1050" b="1" kern="1200">
              <a:solidFill>
                <a:sysClr val="windowText" lastClr="000000"/>
              </a:solidFill>
              <a:latin typeface="Arial Narrow"/>
              <a:ea typeface="+mn-ea"/>
              <a:cs typeface="+mn-cs"/>
            </a:rPr>
            <a:t>Données INTUIZ</a:t>
          </a:r>
          <a:endParaRPr lang="fr-FR" sz="1050" b="1" kern="1200" dirty="0">
            <a:solidFill>
              <a:sysClr val="windowText" lastClr="000000"/>
            </a:solidFill>
            <a:latin typeface="Arial Narrow"/>
            <a:ea typeface="+mn-ea"/>
            <a:cs typeface="+mn-cs"/>
          </a:endParaRPr>
        </a:p>
      </dsp:txBody>
      <dsp:txXfrm>
        <a:off x="3524163" y="1258285"/>
        <a:ext cx="613928" cy="613928"/>
      </dsp:txXfrm>
    </dsp:sp>
    <dsp:sp modelId="{AAEF75C8-39CF-4F01-B5A0-76E759DDE652}">
      <dsp:nvSpPr>
        <dsp:cNvPr id="0" name=""/>
        <dsp:cNvSpPr/>
      </dsp:nvSpPr>
      <dsp:spPr>
        <a:xfrm>
          <a:off x="2266187" y="2261965"/>
          <a:ext cx="868224" cy="868224"/>
        </a:xfrm>
        <a:prstGeom prst="ellipse">
          <a:avLst/>
        </a:prstGeom>
        <a:gradFill rotWithShape="0">
          <a:gsLst>
            <a:gs pos="0">
              <a:srgbClr val="EA4E55">
                <a:alpha val="50000"/>
                <a:hueOff val="-14998905"/>
                <a:satOff val="6029"/>
                <a:lumOff val="4559"/>
                <a:alphaOff val="0"/>
                <a:shade val="51000"/>
                <a:satMod val="130000"/>
              </a:srgbClr>
            </a:gs>
            <a:gs pos="80000">
              <a:srgbClr val="EA4E55">
                <a:alpha val="50000"/>
                <a:hueOff val="-14998905"/>
                <a:satOff val="6029"/>
                <a:lumOff val="4559"/>
                <a:alphaOff val="0"/>
                <a:shade val="93000"/>
                <a:satMod val="130000"/>
              </a:srgbClr>
            </a:gs>
            <a:gs pos="100000">
              <a:srgbClr val="EA4E55">
                <a:alpha val="50000"/>
                <a:hueOff val="-14998905"/>
                <a:satOff val="6029"/>
                <a:lumOff val="4559"/>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66725">
            <a:lnSpc>
              <a:spcPct val="90000"/>
            </a:lnSpc>
            <a:spcBef>
              <a:spcPct val="0"/>
            </a:spcBef>
            <a:spcAft>
              <a:spcPct val="35000"/>
            </a:spcAft>
            <a:buNone/>
          </a:pPr>
          <a:r>
            <a:rPr lang="fr-FR" sz="1050" b="1" kern="1200">
              <a:solidFill>
                <a:sysClr val="windowText" lastClr="000000"/>
              </a:solidFill>
              <a:latin typeface="Arial Narrow"/>
              <a:ea typeface="+mn-ea"/>
              <a:cs typeface="+mn-cs"/>
            </a:rPr>
            <a:t>Infogreffe</a:t>
          </a:r>
          <a:endParaRPr lang="fr-FR" sz="1050" b="1" kern="1200" dirty="0">
            <a:solidFill>
              <a:sysClr val="windowText" lastClr="000000"/>
            </a:solidFill>
            <a:latin typeface="Arial Narrow"/>
            <a:ea typeface="+mn-ea"/>
            <a:cs typeface="+mn-cs"/>
          </a:endParaRPr>
        </a:p>
      </dsp:txBody>
      <dsp:txXfrm>
        <a:off x="2393335" y="2389113"/>
        <a:ext cx="613928" cy="613928"/>
      </dsp:txXfrm>
    </dsp:sp>
    <dsp:sp modelId="{498F93F8-0DE9-48DB-9F9D-C92A1BD78AAF}">
      <dsp:nvSpPr>
        <dsp:cNvPr id="0" name=""/>
        <dsp:cNvSpPr/>
      </dsp:nvSpPr>
      <dsp:spPr>
        <a:xfrm>
          <a:off x="1135359" y="1131137"/>
          <a:ext cx="868224" cy="868224"/>
        </a:xfrm>
        <a:prstGeom prst="ellipse">
          <a:avLst/>
        </a:prstGeom>
        <a:gradFill rotWithShape="0">
          <a:gsLst>
            <a:gs pos="0">
              <a:srgbClr val="EA4E55">
                <a:alpha val="50000"/>
                <a:hueOff val="-19998539"/>
                <a:satOff val="8038"/>
                <a:lumOff val="6078"/>
                <a:alphaOff val="0"/>
                <a:shade val="51000"/>
                <a:satMod val="130000"/>
              </a:srgbClr>
            </a:gs>
            <a:gs pos="80000">
              <a:srgbClr val="EA4E55">
                <a:alpha val="50000"/>
                <a:hueOff val="-19998539"/>
                <a:satOff val="8038"/>
                <a:lumOff val="6078"/>
                <a:alphaOff val="0"/>
                <a:shade val="93000"/>
                <a:satMod val="130000"/>
              </a:srgbClr>
            </a:gs>
            <a:gs pos="100000">
              <a:srgbClr val="EA4E55">
                <a:alpha val="50000"/>
                <a:hueOff val="-19998539"/>
                <a:satOff val="8038"/>
                <a:lumOff val="6078"/>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66725">
            <a:lnSpc>
              <a:spcPct val="90000"/>
            </a:lnSpc>
            <a:spcBef>
              <a:spcPct val="0"/>
            </a:spcBef>
            <a:spcAft>
              <a:spcPct val="35000"/>
            </a:spcAft>
            <a:buNone/>
          </a:pPr>
          <a:r>
            <a:rPr lang="fr-FR" sz="1050" b="1" kern="1200">
              <a:solidFill>
                <a:sysClr val="windowText" lastClr="000000"/>
              </a:solidFill>
              <a:latin typeface="Arial Narrow"/>
              <a:ea typeface="+mn-ea"/>
              <a:cs typeface="+mn-cs"/>
            </a:rPr>
            <a:t>Modules FIBEN</a:t>
          </a:r>
          <a:endParaRPr lang="fr-FR" sz="1050" b="1" kern="1200" dirty="0">
            <a:solidFill>
              <a:sysClr val="windowText" lastClr="000000"/>
            </a:solidFill>
            <a:latin typeface="Arial Narrow"/>
            <a:ea typeface="+mn-ea"/>
            <a:cs typeface="+mn-cs"/>
          </a:endParaRPr>
        </a:p>
      </dsp:txBody>
      <dsp:txXfrm>
        <a:off x="1262507" y="1258285"/>
        <a:ext cx="613928" cy="613928"/>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SquareAccentList">
  <dgm:title val=""/>
  <dgm:desc val=""/>
  <dgm:catLst>
    <dgm:cat type="list" pri="5500"/>
  </dgm:catLst>
  <dgm:samp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sampData>
  <dgm:style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clrData>
  <dgm:layoutNode name="layout">
    <dgm:varLst>
      <dgm:chMax/>
      <dgm:chPref/>
      <dgm:dir/>
      <dgm:resizeHandles/>
    </dgm:varLst>
    <dgm:choose name="Name0">
      <dgm:if name="Name1" func="var" arg="dir" op="equ" val="norm">
        <dgm:alg type="hierChild">
          <dgm:param type="linDir" val="fromL"/>
          <dgm:param type="vertAlign" val="t"/>
          <dgm:param type="nodeVertAlign" val="t"/>
          <dgm:param type="horzAlign" val="ctr"/>
          <dgm:param type="fallback" val="1D"/>
        </dgm:alg>
      </dgm:if>
      <dgm:else name="Name2">
        <dgm:alg type="hierChild">
          <dgm:param type="linDir" val="fromR"/>
          <dgm:param type="vertAlign" val="t"/>
          <dgm:param type="nodeVertAlign" val="t"/>
          <dgm:param type="horzAlign" val="ctr"/>
          <dgm:param type="fallback" val="1D"/>
        </dgm:alg>
      </dgm:else>
    </dgm:choose>
    <dgm:shape xmlns:r="http://schemas.openxmlformats.org/officeDocument/2006/relationships" r:blip="">
      <dgm:adjLst/>
    </dgm:shape>
    <dgm:presOf/>
    <dgm:constrLst>
      <dgm:constr type="primFontSz" for="des" forName="Parent" op="equ" val="65"/>
      <dgm:constr type="primFontSz" for="des" forName="Child" op="equ" val="65"/>
      <dgm:constr type="primFontSz" for="des" forName="Child" refType="primFontSz" refFor="des" refForName="Parent" op="lte"/>
      <dgm:constr type="w" for="des" forName="rootComposite" refType="h" refFor="des" refForName="rootComposite" fact="3.0396"/>
      <dgm:constr type="h" for="des" forName="rootComposite" refType="h"/>
      <dgm:constr type="w" for="des" forName="childComposite" refType="w" refFor="des" refForName="rootComposite"/>
      <dgm:constr type="h" for="des" forName="childComposite" refType="h" refFor="des" refForName="rootComposite" fact="0.5205"/>
      <dgm:constr type="sibSp" refType="w" refFor="des" refForName="rootComposite" fact="0.05"/>
      <dgm:constr type="sp" for="des" forName="root" refType="h" refFor="des" refForName="childComposite" fact="0.2855"/>
    </dgm:constrLst>
    <dgm:ruleLst/>
    <dgm:forEach name="Name3" axis="ch">
      <dgm:forEach name="Name4" axis="self" ptType="node" cnt="1">
        <dgm:layoutNode name="root">
          <dgm:varLst>
            <dgm:chMax/>
            <dgm:chPref/>
          </dgm:varLst>
          <dgm:alg type="hierRoot">
            <dgm:param type="hierAlign" val="tL"/>
          </dgm:alg>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hoose name="Name5">
              <dgm:if name="Name6" func="var" arg="dir" op="equ" val="norm">
                <dgm:constrLst>
                  <dgm:constr type="l" for="ch" forName="Parent" refType="w" fact="0"/>
                  <dgm:constr type="t" for="ch" forName="Parent" refType="h" fact="0"/>
                  <dgm:constr type="w" for="ch" forName="Parent" refType="w"/>
                  <dgm:constr type="h" for="ch" forName="Parent" refType="h" fact="0.6424"/>
                  <dgm:constr type="l" for="ch" forName="ParentAccent" refType="w" fact="0"/>
                  <dgm:constr type="b" for="ch" forName="ParentAccent" refType="h"/>
                  <dgm:constr type="w" for="ch" forName="ParentAccent" refType="w"/>
                  <dgm:constr type="h" for="ch" forName="ParentAccent" refType="h" fact="0.3576"/>
                  <dgm:constr type="l" for="ch" forName="ParentSmallAccent" refType="w" fact="0"/>
                  <dgm:constr type="b" for="ch" forName="ParentSmallAccent" refType="h"/>
                  <dgm:constr type="w" for="ch" forName="ParentSmallAccent" refType="h" fact="0.2233"/>
                  <dgm:constr type="h" for="ch" forName="ParentSmallAccent" refType="h" fact="0.2233"/>
                </dgm:constrLst>
              </dgm:if>
              <dgm:else name="Name7">
                <dgm:constrLst>
                  <dgm:constr type="l" for="ch" forName="Parent" refType="w" fact="0"/>
                  <dgm:constr type="t" for="ch" forName="Parent" refType="h" fact="0"/>
                  <dgm:constr type="w" for="ch" forName="Parent" refType="w"/>
                  <dgm:constr type="h" for="ch" forName="Parent" refType="h" fact="0.6424"/>
                  <dgm:constr type="l" for="ch" forName="ParentAccent" refType="w" fact="0"/>
                  <dgm:constr type="b" for="ch" forName="ParentAccent" refType="h"/>
                  <dgm:constr type="w" for="ch" forName="ParentAccent" refType="w"/>
                  <dgm:constr type="h" for="ch" forName="ParentAccent" refType="h" fact="0.3576"/>
                  <dgm:constr type="r" for="ch" forName="ParentSmallAccent" refType="w"/>
                  <dgm:constr type="b" for="ch" forName="ParentSmallAccent" refType="h"/>
                  <dgm:constr type="w" for="ch" forName="ParentSmallAccent" refType="h" fact="0.2233"/>
                  <dgm:constr type="h" for="ch" forName="ParentSmallAccent" refType="h" fact="0.2233"/>
                </dgm:constrLst>
              </dgm:else>
            </dgm:choose>
            <dgm:ruleLst/>
            <dgm:layoutNode name="ParentAccent" styleLbl="alignNode1">
              <dgm:alg type="sp"/>
              <dgm:shape xmlns:r="http://schemas.openxmlformats.org/officeDocument/2006/relationships" type="rect" r:blip="">
                <dgm:adjLst/>
              </dgm:shape>
              <dgm:presOf/>
            </dgm:layoutNode>
            <dgm:layoutNode name="ParentSmallAccent" styleLbl="fgAcc1">
              <dgm:alg type="sp"/>
              <dgm:shape xmlns:r="http://schemas.openxmlformats.org/officeDocument/2006/relationships" type="rect" r:blip="">
                <dgm:adjLst/>
              </dgm:shape>
              <dgm:presOf/>
            </dgm:layoutNode>
            <dgm:layoutNode name="Parent" styleLbl="revTx">
              <dgm:varLst>
                <dgm:chMax/>
                <dgm:chPref val="4"/>
                <dgm:bulletEnabled val="1"/>
              </dgm:varLst>
              <dgm:choose name="Name8">
                <dgm:if name="Name9" func="var" arg="dir" op="equ" val="norm">
                  <dgm:alg type="tx">
                    <dgm:param type="txAnchorVertCh" val="mid"/>
                    <dgm:param type="parTxLTRAlign" val="l"/>
                  </dgm:alg>
                </dgm:if>
                <dgm:else name="Name10">
                  <dgm:alg type="tx">
                    <dgm:param type="txAnchorVertCh" val="mid"/>
                    <dgm:param type="parTxLTRAlign" val="r"/>
                  </dgm:alg>
                </dgm:else>
              </dgm:choose>
              <dgm:shape xmlns:r="http://schemas.openxmlformats.org/officeDocument/2006/relationships" type="rect" r:blip="">
                <dgm:adjLst/>
              </dgm:shape>
              <dgm:presOf axis="self" ptType="node"/>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11" axis="ch">
              <dgm:forEach name="Name12" axis="self" ptType="node">
                <dgm:layoutNode name="childComposite">
                  <dgm:varLst>
                    <dgm:chMax val="0"/>
                    <dgm:chPref val="0"/>
                  </dgm:varLst>
                  <dgm:alg type="composite"/>
                  <dgm:shape xmlns:r="http://schemas.openxmlformats.org/officeDocument/2006/relationships" r:blip="">
                    <dgm:adjLst/>
                  </dgm:shape>
                  <dgm:presOf/>
                  <dgm:choose name="Name13">
                    <dgm:if name="Name14" func="var" arg="dir" op="equ" val="norm">
                      <dgm:constrLst>
                        <dgm:constr type="w" for="ch" forName="ChildAccent" refType="h" fact="0.429"/>
                        <dgm:constr type="h" for="ch" forName="ChildAccent" refType="h" fact="0.429"/>
                        <dgm:constr type="l" for="ch" forName="ChildAccent" refType="w" fact="0"/>
                        <dgm:constr type="t" for="ch" forName="ChildAccent" refType="h" fact="0.2855"/>
                        <dgm:constr type="w" for="ch" forName="Child" refType="w" fact="0.93"/>
                        <dgm:constr type="h" for="ch" forName="Child" refType="h"/>
                        <dgm:constr type="l" for="ch" forName="Child" refType="w" fact="0.07"/>
                        <dgm:constr type="t" for="ch" forName="Child" refType="h" fact="0"/>
                      </dgm:constrLst>
                    </dgm:if>
                    <dgm:else name="Name15">
                      <dgm:constrLst>
                        <dgm:constr type="w" for="ch" forName="ChildAccent" refType="h" fact="0.429"/>
                        <dgm:constr type="h" for="ch" forName="ChildAccent" refType="h" fact="0.429"/>
                        <dgm:constr type="r" for="ch" forName="ChildAccent" refType="w"/>
                        <dgm:constr type="t" for="ch" forName="ChildAccent" refType="h" fact="0.2855"/>
                        <dgm:constr type="w" for="ch" forName="Child" refType="w" fact="0.93"/>
                        <dgm:constr type="h" for="ch" forName="Child" refType="h"/>
                        <dgm:constr type="r" for="ch" forName="Child" refType="w" fact="0.93"/>
                        <dgm:constr type="t" for="ch" forName="Child" refType="h" fact="0"/>
                      </dgm:constrLst>
                    </dgm:else>
                  </dgm:choose>
                  <dgm:ruleLst/>
                  <dgm:layoutNode name="ChildAccent" styleLbl="solidFgAcc1">
                    <dgm:alg type="sp"/>
                    <dgm:shape xmlns:r="http://schemas.openxmlformats.org/officeDocument/2006/relationships" type="rect" r:blip="">
                      <dgm:adjLst/>
                    </dgm:shape>
                    <dgm:presOf/>
                  </dgm:layoutNode>
                  <dgm:layoutNode name="Child" styleLbl="revTx">
                    <dgm:varLst>
                      <dgm:chMax val="0"/>
                      <dgm:chPref val="0"/>
                      <dgm:bulletEnabled val="1"/>
                    </dgm:varLst>
                    <dgm:choose name="Name16">
                      <dgm:if name="Name17" func="var" arg="dir" op="equ" val="norm">
                        <dgm:alg type="tx">
                          <dgm:param type="txAnchorVertCh" val="mid"/>
                          <dgm:param type="parTxLTRAlign" val="l"/>
                        </dgm:alg>
                      </dgm:if>
                      <dgm:else name="Name18">
                        <dgm:alg type="tx">
                          <dgm:param type="txAnchorVertCh" val="mid"/>
                          <dgm:param type="parTxLTRAlign" val="r"/>
                        </dgm:alg>
                      </dgm:else>
                    </dgm:choose>
                    <dgm:shape xmlns:r="http://schemas.openxmlformats.org/officeDocument/2006/relationships" type="rect" r:blip="">
                      <dgm:adjLst/>
                    </dgm:shape>
                    <dgm:presOf axis="desOrSelf" ptType="node node"/>
                    <dgm:ruleLst>
                      <dgm:rule type="primFontSz" val="5" fact="NaN" max="NaN"/>
                    </dgm:ruleLs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SquareAccentList">
  <dgm:title val=""/>
  <dgm:desc val=""/>
  <dgm:catLst>
    <dgm:cat type="list" pri="5500"/>
  </dgm:catLst>
  <dgm:samp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sampData>
  <dgm:style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clrData>
  <dgm:layoutNode name="layout">
    <dgm:varLst>
      <dgm:chMax/>
      <dgm:chPref/>
      <dgm:dir/>
      <dgm:resizeHandles/>
    </dgm:varLst>
    <dgm:choose name="Name0">
      <dgm:if name="Name1" func="var" arg="dir" op="equ" val="norm">
        <dgm:alg type="hierChild">
          <dgm:param type="linDir" val="fromL"/>
          <dgm:param type="vertAlign" val="t"/>
          <dgm:param type="nodeVertAlign" val="t"/>
          <dgm:param type="horzAlign" val="ctr"/>
          <dgm:param type="fallback" val="1D"/>
        </dgm:alg>
      </dgm:if>
      <dgm:else name="Name2">
        <dgm:alg type="hierChild">
          <dgm:param type="linDir" val="fromR"/>
          <dgm:param type="vertAlign" val="t"/>
          <dgm:param type="nodeVertAlign" val="t"/>
          <dgm:param type="horzAlign" val="ctr"/>
          <dgm:param type="fallback" val="1D"/>
        </dgm:alg>
      </dgm:else>
    </dgm:choose>
    <dgm:shape xmlns:r="http://schemas.openxmlformats.org/officeDocument/2006/relationships" r:blip="">
      <dgm:adjLst/>
    </dgm:shape>
    <dgm:presOf/>
    <dgm:constrLst>
      <dgm:constr type="primFontSz" for="des" forName="Parent" op="equ" val="65"/>
      <dgm:constr type="primFontSz" for="des" forName="Child" op="equ" val="65"/>
      <dgm:constr type="primFontSz" for="des" forName="Child" refType="primFontSz" refFor="des" refForName="Parent" op="lte"/>
      <dgm:constr type="w" for="des" forName="rootComposite" refType="h" refFor="des" refForName="rootComposite" fact="3.0396"/>
      <dgm:constr type="h" for="des" forName="rootComposite" refType="h"/>
      <dgm:constr type="w" for="des" forName="childComposite" refType="w" refFor="des" refForName="rootComposite"/>
      <dgm:constr type="h" for="des" forName="childComposite" refType="h" refFor="des" refForName="rootComposite" fact="0.5205"/>
      <dgm:constr type="sibSp" refType="w" refFor="des" refForName="rootComposite" fact="0.05"/>
      <dgm:constr type="sp" for="des" forName="root" refType="h" refFor="des" refForName="childComposite" fact="0.2855"/>
    </dgm:constrLst>
    <dgm:ruleLst/>
    <dgm:forEach name="Name3" axis="ch">
      <dgm:forEach name="Name4" axis="self" ptType="node" cnt="1">
        <dgm:layoutNode name="root">
          <dgm:varLst>
            <dgm:chMax/>
            <dgm:chPref/>
          </dgm:varLst>
          <dgm:alg type="hierRoot">
            <dgm:param type="hierAlign" val="tL"/>
          </dgm:alg>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hoose name="Name5">
              <dgm:if name="Name6" func="var" arg="dir" op="equ" val="norm">
                <dgm:constrLst>
                  <dgm:constr type="l" for="ch" forName="Parent" refType="w" fact="0"/>
                  <dgm:constr type="t" for="ch" forName="Parent" refType="h" fact="0"/>
                  <dgm:constr type="w" for="ch" forName="Parent" refType="w"/>
                  <dgm:constr type="h" for="ch" forName="Parent" refType="h" fact="0.6424"/>
                  <dgm:constr type="l" for="ch" forName="ParentAccent" refType="w" fact="0"/>
                  <dgm:constr type="b" for="ch" forName="ParentAccent" refType="h"/>
                  <dgm:constr type="w" for="ch" forName="ParentAccent" refType="w"/>
                  <dgm:constr type="h" for="ch" forName="ParentAccent" refType="h" fact="0.3576"/>
                  <dgm:constr type="l" for="ch" forName="ParentSmallAccent" refType="w" fact="0"/>
                  <dgm:constr type="b" for="ch" forName="ParentSmallAccent" refType="h"/>
                  <dgm:constr type="w" for="ch" forName="ParentSmallAccent" refType="h" fact="0.2233"/>
                  <dgm:constr type="h" for="ch" forName="ParentSmallAccent" refType="h" fact="0.2233"/>
                </dgm:constrLst>
              </dgm:if>
              <dgm:else name="Name7">
                <dgm:constrLst>
                  <dgm:constr type="l" for="ch" forName="Parent" refType="w" fact="0"/>
                  <dgm:constr type="t" for="ch" forName="Parent" refType="h" fact="0"/>
                  <dgm:constr type="w" for="ch" forName="Parent" refType="w"/>
                  <dgm:constr type="h" for="ch" forName="Parent" refType="h" fact="0.6424"/>
                  <dgm:constr type="l" for="ch" forName="ParentAccent" refType="w" fact="0"/>
                  <dgm:constr type="b" for="ch" forName="ParentAccent" refType="h"/>
                  <dgm:constr type="w" for="ch" forName="ParentAccent" refType="w"/>
                  <dgm:constr type="h" for="ch" forName="ParentAccent" refType="h" fact="0.3576"/>
                  <dgm:constr type="r" for="ch" forName="ParentSmallAccent" refType="w"/>
                  <dgm:constr type="b" for="ch" forName="ParentSmallAccent" refType="h"/>
                  <dgm:constr type="w" for="ch" forName="ParentSmallAccent" refType="h" fact="0.2233"/>
                  <dgm:constr type="h" for="ch" forName="ParentSmallAccent" refType="h" fact="0.2233"/>
                </dgm:constrLst>
              </dgm:else>
            </dgm:choose>
            <dgm:ruleLst/>
            <dgm:layoutNode name="ParentAccent" styleLbl="alignNode1">
              <dgm:alg type="sp"/>
              <dgm:shape xmlns:r="http://schemas.openxmlformats.org/officeDocument/2006/relationships" type="rect" r:blip="">
                <dgm:adjLst/>
              </dgm:shape>
              <dgm:presOf/>
            </dgm:layoutNode>
            <dgm:layoutNode name="ParentSmallAccent" styleLbl="fgAcc1">
              <dgm:alg type="sp"/>
              <dgm:shape xmlns:r="http://schemas.openxmlformats.org/officeDocument/2006/relationships" type="rect" r:blip="">
                <dgm:adjLst/>
              </dgm:shape>
              <dgm:presOf/>
            </dgm:layoutNode>
            <dgm:layoutNode name="Parent" styleLbl="revTx">
              <dgm:varLst>
                <dgm:chMax/>
                <dgm:chPref val="4"/>
                <dgm:bulletEnabled val="1"/>
              </dgm:varLst>
              <dgm:choose name="Name8">
                <dgm:if name="Name9" func="var" arg="dir" op="equ" val="norm">
                  <dgm:alg type="tx">
                    <dgm:param type="txAnchorVertCh" val="mid"/>
                    <dgm:param type="parTxLTRAlign" val="l"/>
                  </dgm:alg>
                </dgm:if>
                <dgm:else name="Name10">
                  <dgm:alg type="tx">
                    <dgm:param type="txAnchorVertCh" val="mid"/>
                    <dgm:param type="parTxLTRAlign" val="r"/>
                  </dgm:alg>
                </dgm:else>
              </dgm:choose>
              <dgm:shape xmlns:r="http://schemas.openxmlformats.org/officeDocument/2006/relationships" type="rect" r:blip="">
                <dgm:adjLst/>
              </dgm:shape>
              <dgm:presOf axis="self" ptType="node"/>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11" axis="ch">
              <dgm:forEach name="Name12" axis="self" ptType="node">
                <dgm:layoutNode name="childComposite">
                  <dgm:varLst>
                    <dgm:chMax val="0"/>
                    <dgm:chPref val="0"/>
                  </dgm:varLst>
                  <dgm:alg type="composite"/>
                  <dgm:shape xmlns:r="http://schemas.openxmlformats.org/officeDocument/2006/relationships" r:blip="">
                    <dgm:adjLst/>
                  </dgm:shape>
                  <dgm:presOf/>
                  <dgm:choose name="Name13">
                    <dgm:if name="Name14" func="var" arg="dir" op="equ" val="norm">
                      <dgm:constrLst>
                        <dgm:constr type="w" for="ch" forName="ChildAccent" refType="h" fact="0.429"/>
                        <dgm:constr type="h" for="ch" forName="ChildAccent" refType="h" fact="0.429"/>
                        <dgm:constr type="l" for="ch" forName="ChildAccent" refType="w" fact="0"/>
                        <dgm:constr type="t" for="ch" forName="ChildAccent" refType="h" fact="0.2855"/>
                        <dgm:constr type="w" for="ch" forName="Child" refType="w" fact="0.93"/>
                        <dgm:constr type="h" for="ch" forName="Child" refType="h"/>
                        <dgm:constr type="l" for="ch" forName="Child" refType="w" fact="0.07"/>
                        <dgm:constr type="t" for="ch" forName="Child" refType="h" fact="0"/>
                      </dgm:constrLst>
                    </dgm:if>
                    <dgm:else name="Name15">
                      <dgm:constrLst>
                        <dgm:constr type="w" for="ch" forName="ChildAccent" refType="h" fact="0.429"/>
                        <dgm:constr type="h" for="ch" forName="ChildAccent" refType="h" fact="0.429"/>
                        <dgm:constr type="r" for="ch" forName="ChildAccent" refType="w"/>
                        <dgm:constr type="t" for="ch" forName="ChildAccent" refType="h" fact="0.2855"/>
                        <dgm:constr type="w" for="ch" forName="Child" refType="w" fact="0.93"/>
                        <dgm:constr type="h" for="ch" forName="Child" refType="h"/>
                        <dgm:constr type="r" for="ch" forName="Child" refType="w" fact="0.93"/>
                        <dgm:constr type="t" for="ch" forName="Child" refType="h" fact="0"/>
                      </dgm:constrLst>
                    </dgm:else>
                  </dgm:choose>
                  <dgm:ruleLst/>
                  <dgm:layoutNode name="ChildAccent" styleLbl="solidFgAcc1">
                    <dgm:alg type="sp"/>
                    <dgm:shape xmlns:r="http://schemas.openxmlformats.org/officeDocument/2006/relationships" type="rect" r:blip="">
                      <dgm:adjLst/>
                    </dgm:shape>
                    <dgm:presOf/>
                  </dgm:layoutNode>
                  <dgm:layoutNode name="Child" styleLbl="revTx">
                    <dgm:varLst>
                      <dgm:chMax val="0"/>
                      <dgm:chPref val="0"/>
                      <dgm:bulletEnabled val="1"/>
                    </dgm:varLst>
                    <dgm:choose name="Name16">
                      <dgm:if name="Name17" func="var" arg="dir" op="equ" val="norm">
                        <dgm:alg type="tx">
                          <dgm:param type="txAnchorVertCh" val="mid"/>
                          <dgm:param type="parTxLTRAlign" val="l"/>
                        </dgm:alg>
                      </dgm:if>
                      <dgm:else name="Name18">
                        <dgm:alg type="tx">
                          <dgm:param type="txAnchorVertCh" val="mid"/>
                          <dgm:param type="parTxLTRAlign" val="r"/>
                        </dgm:alg>
                      </dgm:else>
                    </dgm:choose>
                    <dgm:shape xmlns:r="http://schemas.openxmlformats.org/officeDocument/2006/relationships" type="rect" r:blip="">
                      <dgm:adjLst/>
                    </dgm:shape>
                    <dgm:presOf axis="desOrSelf" ptType="node node"/>
                    <dgm:ruleLst>
                      <dgm:rule type="primFontSz" val="5" fact="NaN" max="NaN"/>
                    </dgm:ruleLst>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1F1DC9B7-CE78-4D70-B093-76A1E5038B6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B86A0124-9EAE-47D5-A0B4-F1FA629AEC8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B8CD560-A4A9-4D0B-B9D8-DF20B63F37C0}" type="datetimeFigureOut">
              <a:rPr lang="fr-FR" smtClean="0"/>
              <a:t>08/11/2022</a:t>
            </a:fld>
            <a:endParaRPr lang="fr-FR"/>
          </a:p>
        </p:txBody>
      </p:sp>
      <p:sp>
        <p:nvSpPr>
          <p:cNvPr id="4" name="Espace réservé du pied de page 3">
            <a:extLst>
              <a:ext uri="{FF2B5EF4-FFF2-40B4-BE49-F238E27FC236}">
                <a16:creationId xmlns:a16="http://schemas.microsoft.com/office/drawing/2014/main" id="{2D82DFCA-E2F7-4B29-BC20-B8C0A2894CF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BC8F3435-E04C-43A1-99BC-CD20F7F4A08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E867B09-A61B-4819-9CF7-B22A5248D8A3}" type="slidenum">
              <a:rPr lang="fr-FR" smtClean="0"/>
              <a:t>‹N°›</a:t>
            </a:fld>
            <a:endParaRPr lang="fr-FR"/>
          </a:p>
        </p:txBody>
      </p:sp>
    </p:spTree>
    <p:extLst>
      <p:ext uri="{BB962C8B-B14F-4D97-AF65-F5344CB8AC3E}">
        <p14:creationId xmlns:p14="http://schemas.microsoft.com/office/powerpoint/2010/main" val="34666149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F5C28A-2736-41DB-8B77-BB77B84DCA72}" type="datetimeFigureOut">
              <a:rPr lang="fr-FR" smtClean="0"/>
              <a:t>08/11/2022</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1A4440-8984-420A-82EA-536835DC729E}" type="slidenum">
              <a:rPr lang="fr-FR" smtClean="0"/>
              <a:t>‹N°›</a:t>
            </a:fld>
            <a:endParaRPr lang="fr-FR"/>
          </a:p>
        </p:txBody>
      </p:sp>
    </p:spTree>
    <p:extLst>
      <p:ext uri="{BB962C8B-B14F-4D97-AF65-F5344CB8AC3E}">
        <p14:creationId xmlns:p14="http://schemas.microsoft.com/office/powerpoint/2010/main" val="12772219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2</a:t>
            </a:fld>
            <a:endParaRPr lang="fr-FR"/>
          </a:p>
        </p:txBody>
      </p:sp>
    </p:spTree>
    <p:extLst>
      <p:ext uri="{BB962C8B-B14F-4D97-AF65-F5344CB8AC3E}">
        <p14:creationId xmlns:p14="http://schemas.microsoft.com/office/powerpoint/2010/main" val="39970650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3</a:t>
            </a:fld>
            <a:endParaRPr lang="fr-FR"/>
          </a:p>
        </p:txBody>
      </p:sp>
    </p:spTree>
    <p:extLst>
      <p:ext uri="{BB962C8B-B14F-4D97-AF65-F5344CB8AC3E}">
        <p14:creationId xmlns:p14="http://schemas.microsoft.com/office/powerpoint/2010/main" val="30321215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4</a:t>
            </a:fld>
            <a:endParaRPr lang="fr-FR"/>
          </a:p>
        </p:txBody>
      </p:sp>
    </p:spTree>
    <p:extLst>
      <p:ext uri="{BB962C8B-B14F-4D97-AF65-F5344CB8AC3E}">
        <p14:creationId xmlns:p14="http://schemas.microsoft.com/office/powerpoint/2010/main" val="7411488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5</a:t>
            </a:fld>
            <a:endParaRPr lang="fr-FR"/>
          </a:p>
        </p:txBody>
      </p:sp>
    </p:spTree>
    <p:extLst>
      <p:ext uri="{BB962C8B-B14F-4D97-AF65-F5344CB8AC3E}">
        <p14:creationId xmlns:p14="http://schemas.microsoft.com/office/powerpoint/2010/main" val="35822072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6</a:t>
            </a:fld>
            <a:endParaRPr lang="fr-FR"/>
          </a:p>
        </p:txBody>
      </p:sp>
    </p:spTree>
    <p:extLst>
      <p:ext uri="{BB962C8B-B14F-4D97-AF65-F5344CB8AC3E}">
        <p14:creationId xmlns:p14="http://schemas.microsoft.com/office/powerpoint/2010/main" val="3783401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7</a:t>
            </a:fld>
            <a:endParaRPr lang="fr-FR"/>
          </a:p>
        </p:txBody>
      </p:sp>
    </p:spTree>
    <p:extLst>
      <p:ext uri="{BB962C8B-B14F-4D97-AF65-F5344CB8AC3E}">
        <p14:creationId xmlns:p14="http://schemas.microsoft.com/office/powerpoint/2010/main" val="29107101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8</a:t>
            </a:fld>
            <a:endParaRPr lang="fr-FR"/>
          </a:p>
        </p:txBody>
      </p:sp>
    </p:spTree>
    <p:extLst>
      <p:ext uri="{BB962C8B-B14F-4D97-AF65-F5344CB8AC3E}">
        <p14:creationId xmlns:p14="http://schemas.microsoft.com/office/powerpoint/2010/main" val="2100934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9</a:t>
            </a:fld>
            <a:endParaRPr lang="fr-FR"/>
          </a:p>
        </p:txBody>
      </p:sp>
    </p:spTree>
    <p:extLst>
      <p:ext uri="{BB962C8B-B14F-4D97-AF65-F5344CB8AC3E}">
        <p14:creationId xmlns:p14="http://schemas.microsoft.com/office/powerpoint/2010/main" val="40670438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10</a:t>
            </a:fld>
            <a:endParaRPr lang="fr-FR"/>
          </a:p>
        </p:txBody>
      </p:sp>
    </p:spTree>
    <p:extLst>
      <p:ext uri="{BB962C8B-B14F-4D97-AF65-F5344CB8AC3E}">
        <p14:creationId xmlns:p14="http://schemas.microsoft.com/office/powerpoint/2010/main" val="6919781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11</a:t>
            </a:fld>
            <a:endParaRPr lang="fr-FR"/>
          </a:p>
        </p:txBody>
      </p:sp>
    </p:spTree>
    <p:extLst>
      <p:ext uri="{BB962C8B-B14F-4D97-AF65-F5344CB8AC3E}">
        <p14:creationId xmlns:p14="http://schemas.microsoft.com/office/powerpoint/2010/main" val="38051927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12</a:t>
            </a:fld>
            <a:endParaRPr lang="fr-FR"/>
          </a:p>
        </p:txBody>
      </p:sp>
    </p:spTree>
    <p:extLst>
      <p:ext uri="{BB962C8B-B14F-4D97-AF65-F5344CB8AC3E}">
        <p14:creationId xmlns:p14="http://schemas.microsoft.com/office/powerpoint/2010/main" val="5639644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1A4440-8984-420A-82EA-536835DC729E}" type="slidenum">
              <a:rPr kumimoji="0" lang="fr-FR" sz="1200" b="0" i="0" u="none" strike="noStrike" kern="1200" cap="none" spc="0" normalizeH="0" baseline="0" noProof="0" smtClean="0">
                <a:ln>
                  <a:noFill/>
                </a:ln>
                <a:solidFill>
                  <a:srgbClr val="3E454A"/>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fr-FR" sz="1200" b="0" i="0" u="none" strike="noStrike" kern="1200" cap="none" spc="0" normalizeH="0" baseline="0" noProof="0">
              <a:ln>
                <a:noFill/>
              </a:ln>
              <a:solidFill>
                <a:srgbClr val="3E454A"/>
              </a:solidFill>
              <a:effectLst/>
              <a:uLnTx/>
              <a:uFillTx/>
              <a:latin typeface="Arial" panose="020B0604020202020204"/>
              <a:ea typeface="+mn-ea"/>
              <a:cs typeface="+mn-cs"/>
            </a:endParaRPr>
          </a:p>
        </p:txBody>
      </p:sp>
    </p:spTree>
    <p:extLst>
      <p:ext uri="{BB962C8B-B14F-4D97-AF65-F5344CB8AC3E}">
        <p14:creationId xmlns:p14="http://schemas.microsoft.com/office/powerpoint/2010/main" val="4518492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14</a:t>
            </a:fld>
            <a:endParaRPr lang="fr-FR"/>
          </a:p>
        </p:txBody>
      </p:sp>
    </p:spTree>
    <p:extLst>
      <p:ext uri="{BB962C8B-B14F-4D97-AF65-F5344CB8AC3E}">
        <p14:creationId xmlns:p14="http://schemas.microsoft.com/office/powerpoint/2010/main" val="40685426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15</a:t>
            </a:fld>
            <a:endParaRPr lang="fr-FR"/>
          </a:p>
        </p:txBody>
      </p:sp>
    </p:spTree>
    <p:extLst>
      <p:ext uri="{BB962C8B-B14F-4D97-AF65-F5344CB8AC3E}">
        <p14:creationId xmlns:p14="http://schemas.microsoft.com/office/powerpoint/2010/main" val="38610108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16</a:t>
            </a:fld>
            <a:endParaRPr lang="fr-FR"/>
          </a:p>
        </p:txBody>
      </p:sp>
    </p:spTree>
    <p:extLst>
      <p:ext uri="{BB962C8B-B14F-4D97-AF65-F5344CB8AC3E}">
        <p14:creationId xmlns:p14="http://schemas.microsoft.com/office/powerpoint/2010/main" val="7040688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Responsable de domaine Epargne : mise à jour des taux </a:t>
            </a:r>
          </a:p>
          <a:p>
            <a:r>
              <a:rPr lang="fr-FR" dirty="0"/>
              <a:t>Création de CAT par les habilitations lors des souscriptions de CAT pour clients BDR – Ingénierie – Carine </a:t>
            </a:r>
            <a:r>
              <a:rPr lang="fr-FR" dirty="0" err="1"/>
              <a:t>Georgel</a:t>
            </a:r>
            <a:r>
              <a:rPr lang="fr-FR" dirty="0"/>
              <a:t>.</a:t>
            </a:r>
          </a:p>
          <a:p>
            <a:r>
              <a:rPr lang="fr-FR" dirty="0"/>
              <a:t>Paramétrage / souscription / habilitations : risque opérationnel (connaissance schéma délégataire – grille de taux)</a:t>
            </a:r>
          </a:p>
          <a:p>
            <a:endParaRPr lang="fr-FR" dirty="0"/>
          </a:p>
          <a:p>
            <a:endParaRPr lang="fr-FR" dirty="0"/>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17</a:t>
            </a:fld>
            <a:endParaRPr lang="fr-FR"/>
          </a:p>
        </p:txBody>
      </p:sp>
    </p:spTree>
    <p:extLst>
      <p:ext uri="{BB962C8B-B14F-4D97-AF65-F5344CB8AC3E}">
        <p14:creationId xmlns:p14="http://schemas.microsoft.com/office/powerpoint/2010/main" val="34922505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18</a:t>
            </a:fld>
            <a:endParaRPr lang="fr-FR"/>
          </a:p>
        </p:txBody>
      </p:sp>
    </p:spTree>
    <p:extLst>
      <p:ext uri="{BB962C8B-B14F-4D97-AF65-F5344CB8AC3E}">
        <p14:creationId xmlns:p14="http://schemas.microsoft.com/office/powerpoint/2010/main" val="19370032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Responsable de domaine Epargne : mise à jour des taux </a:t>
            </a:r>
          </a:p>
          <a:p>
            <a:r>
              <a:rPr lang="fr-FR" dirty="0"/>
              <a:t>Création de CAT par les habilitations lors des souscriptions de CAT pour clients BDR – Ingénierie – Carine </a:t>
            </a:r>
            <a:r>
              <a:rPr lang="fr-FR" dirty="0" err="1"/>
              <a:t>Georgel</a:t>
            </a:r>
            <a:r>
              <a:rPr lang="fr-FR" dirty="0"/>
              <a:t>.</a:t>
            </a:r>
          </a:p>
          <a:p>
            <a:r>
              <a:rPr lang="fr-FR" dirty="0"/>
              <a:t>Paramétrage / souscription / habilitations : risque opérationnel (connaissance schéma délégataire – grille de taux)</a:t>
            </a:r>
          </a:p>
          <a:p>
            <a:endParaRPr lang="fr-FR" dirty="0"/>
          </a:p>
          <a:p>
            <a:endParaRPr lang="fr-FR" dirty="0"/>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19</a:t>
            </a:fld>
            <a:endParaRPr lang="fr-FR"/>
          </a:p>
        </p:txBody>
      </p:sp>
    </p:spTree>
    <p:extLst>
      <p:ext uri="{BB962C8B-B14F-4D97-AF65-F5344CB8AC3E}">
        <p14:creationId xmlns:p14="http://schemas.microsoft.com/office/powerpoint/2010/main" val="3493249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Responsable de domaine Epargne : mise à jour des taux </a:t>
            </a:r>
          </a:p>
          <a:p>
            <a:r>
              <a:rPr lang="fr-FR" dirty="0"/>
              <a:t>Création de CAT par les habilitations lors des souscriptions de CAT pour clients BDR – Ingénierie – Carine </a:t>
            </a:r>
            <a:r>
              <a:rPr lang="fr-FR" dirty="0" err="1"/>
              <a:t>Georgel</a:t>
            </a:r>
            <a:r>
              <a:rPr lang="fr-FR" dirty="0"/>
              <a:t>.</a:t>
            </a:r>
          </a:p>
          <a:p>
            <a:r>
              <a:rPr lang="fr-FR" dirty="0"/>
              <a:t>Paramétrage / souscription / habilitations : risque opérationnel (connaissance schéma délégataire – grille de taux)</a:t>
            </a:r>
          </a:p>
          <a:p>
            <a:endParaRPr lang="fr-FR" dirty="0"/>
          </a:p>
          <a:p>
            <a:endParaRPr lang="fr-FR" dirty="0"/>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20</a:t>
            </a:fld>
            <a:endParaRPr lang="fr-FR"/>
          </a:p>
        </p:txBody>
      </p:sp>
    </p:spTree>
    <p:extLst>
      <p:ext uri="{BB962C8B-B14F-4D97-AF65-F5344CB8AC3E}">
        <p14:creationId xmlns:p14="http://schemas.microsoft.com/office/powerpoint/2010/main" val="37285290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Responsable de domaine Epargne : mise à jour des taux </a:t>
            </a:r>
          </a:p>
          <a:p>
            <a:r>
              <a:rPr lang="fr-FR" dirty="0"/>
              <a:t>Création de CAT par les habilitations lors des souscriptions de CAT pour clients BDR – Ingénierie – Carine </a:t>
            </a:r>
            <a:r>
              <a:rPr lang="fr-FR" dirty="0" err="1"/>
              <a:t>Georgel</a:t>
            </a:r>
            <a:r>
              <a:rPr lang="fr-FR" dirty="0"/>
              <a:t>.</a:t>
            </a:r>
          </a:p>
          <a:p>
            <a:r>
              <a:rPr lang="fr-FR" dirty="0"/>
              <a:t>Paramétrage / souscription / habilitations : risque opérationnel (connaissance schéma délégataire – grille de taux)</a:t>
            </a:r>
          </a:p>
          <a:p>
            <a:endParaRPr lang="fr-FR" dirty="0"/>
          </a:p>
          <a:p>
            <a:endParaRPr lang="fr-FR" dirty="0"/>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21</a:t>
            </a:fld>
            <a:endParaRPr lang="fr-FR"/>
          </a:p>
        </p:txBody>
      </p:sp>
    </p:spTree>
    <p:extLst>
      <p:ext uri="{BB962C8B-B14F-4D97-AF65-F5344CB8AC3E}">
        <p14:creationId xmlns:p14="http://schemas.microsoft.com/office/powerpoint/2010/main" val="29619073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Responsable de domaine Epargne : mise à jour des taux </a:t>
            </a:r>
          </a:p>
          <a:p>
            <a:r>
              <a:rPr lang="fr-FR" dirty="0"/>
              <a:t>Création de CAT par les habilitations lors des souscriptions de CAT pour clients BDR – Ingénierie – Carine </a:t>
            </a:r>
            <a:r>
              <a:rPr lang="fr-FR" dirty="0" err="1"/>
              <a:t>Georgel</a:t>
            </a:r>
            <a:r>
              <a:rPr lang="fr-FR" dirty="0"/>
              <a:t>.</a:t>
            </a:r>
          </a:p>
          <a:p>
            <a:r>
              <a:rPr lang="fr-FR" dirty="0"/>
              <a:t>Paramétrage / souscription / habilitations : risque opérationnel (connaissance schéma délégataire – grille de taux)</a:t>
            </a:r>
          </a:p>
          <a:p>
            <a:endParaRPr lang="fr-FR" dirty="0"/>
          </a:p>
          <a:p>
            <a:endParaRPr lang="fr-FR" dirty="0"/>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22</a:t>
            </a:fld>
            <a:endParaRPr lang="fr-FR"/>
          </a:p>
        </p:txBody>
      </p:sp>
    </p:spTree>
    <p:extLst>
      <p:ext uri="{BB962C8B-B14F-4D97-AF65-F5344CB8AC3E}">
        <p14:creationId xmlns:p14="http://schemas.microsoft.com/office/powerpoint/2010/main" val="39120813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23</a:t>
            </a:fld>
            <a:endParaRPr lang="fr-FR"/>
          </a:p>
        </p:txBody>
      </p:sp>
    </p:spTree>
    <p:extLst>
      <p:ext uri="{BB962C8B-B14F-4D97-AF65-F5344CB8AC3E}">
        <p14:creationId xmlns:p14="http://schemas.microsoft.com/office/powerpoint/2010/main" val="25396559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24</a:t>
            </a:fld>
            <a:endParaRPr lang="fr-FR"/>
          </a:p>
        </p:txBody>
      </p:sp>
    </p:spTree>
    <p:extLst>
      <p:ext uri="{BB962C8B-B14F-4D97-AF65-F5344CB8AC3E}">
        <p14:creationId xmlns:p14="http://schemas.microsoft.com/office/powerpoint/2010/main" val="30803200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Responsable de domaine Epargne : mise à jour des taux </a:t>
            </a:r>
          </a:p>
          <a:p>
            <a:r>
              <a:rPr lang="fr-FR" dirty="0"/>
              <a:t>Création de CAT par les habilitations lors des souscriptions de CAT pour clients BDR – Ingénierie – Carine </a:t>
            </a:r>
            <a:r>
              <a:rPr lang="fr-FR" dirty="0" err="1"/>
              <a:t>Georgel</a:t>
            </a:r>
            <a:r>
              <a:rPr lang="fr-FR" dirty="0"/>
              <a:t>.</a:t>
            </a:r>
          </a:p>
          <a:p>
            <a:r>
              <a:rPr lang="fr-FR" dirty="0"/>
              <a:t>Paramétrage / souscription / habilitations : risque opérationnel (connaissance schéma délégataire – grille de taux)</a:t>
            </a:r>
          </a:p>
          <a:p>
            <a:endParaRPr lang="fr-FR" dirty="0"/>
          </a:p>
          <a:p>
            <a:endParaRPr lang="fr-FR" dirty="0"/>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25</a:t>
            </a:fld>
            <a:endParaRPr lang="fr-FR"/>
          </a:p>
        </p:txBody>
      </p:sp>
    </p:spTree>
    <p:extLst>
      <p:ext uri="{BB962C8B-B14F-4D97-AF65-F5344CB8AC3E}">
        <p14:creationId xmlns:p14="http://schemas.microsoft.com/office/powerpoint/2010/main" val="36281027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Responsable de domaine Epargne : mise à jour des taux </a:t>
            </a:r>
          </a:p>
          <a:p>
            <a:r>
              <a:rPr lang="fr-FR" dirty="0"/>
              <a:t>Création de CAT par les habilitations lors des souscriptions de CAT pour clients BDR – Ingénierie – Carine </a:t>
            </a:r>
            <a:r>
              <a:rPr lang="fr-FR" dirty="0" err="1"/>
              <a:t>Georgel</a:t>
            </a:r>
            <a:r>
              <a:rPr lang="fr-FR" dirty="0"/>
              <a:t>.</a:t>
            </a:r>
          </a:p>
          <a:p>
            <a:r>
              <a:rPr lang="fr-FR" dirty="0"/>
              <a:t>Paramétrage / souscription / habilitations : risque opérationnel (connaissance schéma délégataire – grille de taux)</a:t>
            </a:r>
          </a:p>
          <a:p>
            <a:endParaRPr lang="fr-FR" dirty="0"/>
          </a:p>
          <a:p>
            <a:endParaRPr lang="fr-FR" dirty="0"/>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26</a:t>
            </a:fld>
            <a:endParaRPr lang="fr-FR"/>
          </a:p>
        </p:txBody>
      </p:sp>
    </p:spTree>
    <p:extLst>
      <p:ext uri="{BB962C8B-B14F-4D97-AF65-F5344CB8AC3E}">
        <p14:creationId xmlns:p14="http://schemas.microsoft.com/office/powerpoint/2010/main" val="388952513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Responsable de domaine Epargne : mise à jour des taux </a:t>
            </a:r>
          </a:p>
          <a:p>
            <a:r>
              <a:rPr lang="fr-FR" dirty="0"/>
              <a:t>Création de CAT par les habilitations lors des souscriptions de CAT pour clients BDR – Ingénierie – Carine </a:t>
            </a:r>
            <a:r>
              <a:rPr lang="fr-FR" dirty="0" err="1"/>
              <a:t>Georgel</a:t>
            </a:r>
            <a:r>
              <a:rPr lang="fr-FR" dirty="0"/>
              <a:t>.</a:t>
            </a:r>
          </a:p>
          <a:p>
            <a:r>
              <a:rPr lang="fr-FR" dirty="0"/>
              <a:t>Paramétrage / souscription / habilitations : risque opérationnel (connaissance schéma délégataire – grille de taux)</a:t>
            </a:r>
          </a:p>
          <a:p>
            <a:endParaRPr lang="fr-FR" dirty="0"/>
          </a:p>
          <a:p>
            <a:endParaRPr lang="fr-FR" dirty="0"/>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27</a:t>
            </a:fld>
            <a:endParaRPr lang="fr-FR"/>
          </a:p>
        </p:txBody>
      </p:sp>
    </p:spTree>
    <p:extLst>
      <p:ext uri="{BB962C8B-B14F-4D97-AF65-F5344CB8AC3E}">
        <p14:creationId xmlns:p14="http://schemas.microsoft.com/office/powerpoint/2010/main" val="42116083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Responsable de domaine Epargne : mise à jour des taux </a:t>
            </a:r>
          </a:p>
          <a:p>
            <a:r>
              <a:rPr lang="fr-FR" dirty="0"/>
              <a:t>Création de CAT par les habilitations lors des souscriptions de CAT pour clients BDR – Ingénierie – Carine </a:t>
            </a:r>
            <a:r>
              <a:rPr lang="fr-FR" dirty="0" err="1"/>
              <a:t>Georgel</a:t>
            </a:r>
            <a:r>
              <a:rPr lang="fr-FR" dirty="0"/>
              <a:t>.</a:t>
            </a:r>
          </a:p>
          <a:p>
            <a:r>
              <a:rPr lang="fr-FR" dirty="0"/>
              <a:t>Paramétrage / souscription / habilitations : risque opérationnel (connaissance schéma délégataire – grille de taux)</a:t>
            </a:r>
          </a:p>
          <a:p>
            <a:endParaRPr lang="fr-FR" dirty="0"/>
          </a:p>
          <a:p>
            <a:endParaRPr lang="fr-FR" dirty="0"/>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28</a:t>
            </a:fld>
            <a:endParaRPr lang="fr-FR"/>
          </a:p>
        </p:txBody>
      </p:sp>
    </p:spTree>
    <p:extLst>
      <p:ext uri="{BB962C8B-B14F-4D97-AF65-F5344CB8AC3E}">
        <p14:creationId xmlns:p14="http://schemas.microsoft.com/office/powerpoint/2010/main" val="27910519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29</a:t>
            </a:fld>
            <a:endParaRPr lang="fr-FR"/>
          </a:p>
        </p:txBody>
      </p:sp>
    </p:spTree>
    <p:extLst>
      <p:ext uri="{BB962C8B-B14F-4D97-AF65-F5344CB8AC3E}">
        <p14:creationId xmlns:p14="http://schemas.microsoft.com/office/powerpoint/2010/main" val="80992207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Responsable de domaine Epargne : mise à jour des taux </a:t>
            </a:r>
          </a:p>
          <a:p>
            <a:r>
              <a:rPr lang="fr-FR" dirty="0"/>
              <a:t>Création de CAT par les habilitations lors des souscriptions de CAT pour clients BDR – Ingénierie – Carine </a:t>
            </a:r>
            <a:r>
              <a:rPr lang="fr-FR" dirty="0" err="1"/>
              <a:t>Georgel</a:t>
            </a:r>
            <a:r>
              <a:rPr lang="fr-FR" dirty="0"/>
              <a:t>.</a:t>
            </a:r>
          </a:p>
          <a:p>
            <a:r>
              <a:rPr lang="fr-FR" dirty="0"/>
              <a:t>Paramétrage / souscription / habilitations : risque opérationnel (connaissance schéma délégataire – grille de taux)</a:t>
            </a:r>
          </a:p>
          <a:p>
            <a:endParaRPr lang="fr-FR" dirty="0"/>
          </a:p>
          <a:p>
            <a:endParaRPr lang="fr-FR" dirty="0"/>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30</a:t>
            </a:fld>
            <a:endParaRPr lang="fr-FR"/>
          </a:p>
        </p:txBody>
      </p:sp>
    </p:spTree>
    <p:extLst>
      <p:ext uri="{BB962C8B-B14F-4D97-AF65-F5344CB8AC3E}">
        <p14:creationId xmlns:p14="http://schemas.microsoft.com/office/powerpoint/2010/main" val="165187735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31</a:t>
            </a:fld>
            <a:endParaRPr lang="fr-FR"/>
          </a:p>
        </p:txBody>
      </p:sp>
    </p:spTree>
    <p:extLst>
      <p:ext uri="{BB962C8B-B14F-4D97-AF65-F5344CB8AC3E}">
        <p14:creationId xmlns:p14="http://schemas.microsoft.com/office/powerpoint/2010/main" val="56396443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Responsable de domaine Epargne : mise à jour des taux </a:t>
            </a:r>
          </a:p>
          <a:p>
            <a:r>
              <a:rPr lang="fr-FR" dirty="0"/>
              <a:t>Création de CAT par les habilitations lors des souscriptions de CAT pour clients BDR – Ingénierie – Carine </a:t>
            </a:r>
            <a:r>
              <a:rPr lang="fr-FR" dirty="0" err="1"/>
              <a:t>Georgel</a:t>
            </a:r>
            <a:r>
              <a:rPr lang="fr-FR" dirty="0"/>
              <a:t>.</a:t>
            </a:r>
          </a:p>
          <a:p>
            <a:r>
              <a:rPr lang="fr-FR" dirty="0"/>
              <a:t>Paramétrage / souscription / habilitations : risque opérationnel (connaissance schéma délégataire – grille de taux)</a:t>
            </a:r>
          </a:p>
          <a:p>
            <a:endParaRPr lang="fr-FR" dirty="0"/>
          </a:p>
          <a:p>
            <a:endParaRPr lang="fr-FR" dirty="0"/>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32</a:t>
            </a:fld>
            <a:endParaRPr lang="fr-FR"/>
          </a:p>
        </p:txBody>
      </p:sp>
    </p:spTree>
    <p:extLst>
      <p:ext uri="{BB962C8B-B14F-4D97-AF65-F5344CB8AC3E}">
        <p14:creationId xmlns:p14="http://schemas.microsoft.com/office/powerpoint/2010/main" val="367399366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Responsable de domaine Epargne : mise à jour des taux </a:t>
            </a:r>
          </a:p>
          <a:p>
            <a:r>
              <a:rPr lang="fr-FR" dirty="0"/>
              <a:t>Création de CAT par les habilitations lors des souscriptions de CAT pour clients BDR – Ingénierie – Carine </a:t>
            </a:r>
            <a:r>
              <a:rPr lang="fr-FR" dirty="0" err="1"/>
              <a:t>Georgel</a:t>
            </a:r>
            <a:r>
              <a:rPr lang="fr-FR" dirty="0"/>
              <a:t>.</a:t>
            </a:r>
          </a:p>
          <a:p>
            <a:r>
              <a:rPr lang="fr-FR" dirty="0"/>
              <a:t>Paramétrage / souscription / habilitations : risque opérationnel (connaissance schéma délégataire – grille de taux)</a:t>
            </a:r>
          </a:p>
          <a:p>
            <a:endParaRPr lang="fr-FR" dirty="0"/>
          </a:p>
          <a:p>
            <a:endParaRPr lang="fr-FR" dirty="0"/>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33</a:t>
            </a:fld>
            <a:endParaRPr lang="fr-FR"/>
          </a:p>
        </p:txBody>
      </p:sp>
    </p:spTree>
    <p:extLst>
      <p:ext uri="{BB962C8B-B14F-4D97-AF65-F5344CB8AC3E}">
        <p14:creationId xmlns:p14="http://schemas.microsoft.com/office/powerpoint/2010/main" val="14712026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Responsable de domaine Epargne : mise à jour des taux </a:t>
            </a:r>
          </a:p>
          <a:p>
            <a:r>
              <a:rPr lang="fr-FR" dirty="0"/>
              <a:t>Création de CAT par les habilitations lors des souscriptions de CAT pour clients BDR – Ingénierie – Carine </a:t>
            </a:r>
            <a:r>
              <a:rPr lang="fr-FR" dirty="0" err="1"/>
              <a:t>Georgel</a:t>
            </a:r>
            <a:r>
              <a:rPr lang="fr-FR" dirty="0"/>
              <a:t>.</a:t>
            </a:r>
          </a:p>
          <a:p>
            <a:r>
              <a:rPr lang="fr-FR" dirty="0"/>
              <a:t>Paramétrage / souscription / habilitations : risque opérationnel (connaissance schéma délégataire – grille de taux)</a:t>
            </a:r>
          </a:p>
          <a:p>
            <a:endParaRPr lang="fr-FR" dirty="0"/>
          </a:p>
          <a:p>
            <a:endParaRPr lang="fr-FR" dirty="0"/>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34</a:t>
            </a:fld>
            <a:endParaRPr lang="fr-FR"/>
          </a:p>
        </p:txBody>
      </p:sp>
    </p:spTree>
    <p:extLst>
      <p:ext uri="{BB962C8B-B14F-4D97-AF65-F5344CB8AC3E}">
        <p14:creationId xmlns:p14="http://schemas.microsoft.com/office/powerpoint/2010/main" val="387301418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35</a:t>
            </a:fld>
            <a:endParaRPr lang="fr-FR"/>
          </a:p>
        </p:txBody>
      </p:sp>
    </p:spTree>
    <p:extLst>
      <p:ext uri="{BB962C8B-B14F-4D97-AF65-F5344CB8AC3E}">
        <p14:creationId xmlns:p14="http://schemas.microsoft.com/office/powerpoint/2010/main" val="33454268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36</a:t>
            </a:fld>
            <a:endParaRPr lang="fr-FR"/>
          </a:p>
        </p:txBody>
      </p:sp>
    </p:spTree>
    <p:extLst>
      <p:ext uri="{BB962C8B-B14F-4D97-AF65-F5344CB8AC3E}">
        <p14:creationId xmlns:p14="http://schemas.microsoft.com/office/powerpoint/2010/main" val="24018830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jp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jp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jp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Master" Target="../slideMasters/slideMaster1.xml"/><Relationship Id="rId6" Type="http://schemas.openxmlformats.org/officeDocument/2006/relationships/image" Target="../media/image1.jpeg"/><Relationship Id="rId5" Type="http://schemas.openxmlformats.org/officeDocument/2006/relationships/image" Target="../media/image3.jpg"/><Relationship Id="rId4" Type="http://schemas.openxmlformats.org/officeDocument/2006/relationships/image" Target="../media/image10.jpe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Page de garde Ambitions">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702E8B6D-AD4C-4C0D-B737-51B3C841CA47}"/>
              </a:ext>
            </a:extLst>
          </p:cNvPr>
          <p:cNvPicPr>
            <a:picLocks noChangeAspect="1"/>
          </p:cNvPicPr>
          <p:nvPr userDrawn="1"/>
        </p:nvPicPr>
        <p:blipFill>
          <a:blip r:embed="rId2"/>
          <a:stretch>
            <a:fillRect/>
          </a:stretch>
        </p:blipFill>
        <p:spPr>
          <a:xfrm>
            <a:off x="496299" y="253474"/>
            <a:ext cx="5711844" cy="2389145"/>
          </a:xfrm>
          <a:prstGeom prst="rect">
            <a:avLst/>
          </a:prstGeom>
        </p:spPr>
      </p:pic>
      <p:sp>
        <p:nvSpPr>
          <p:cNvPr id="15" name="Espace réservé du texte 12">
            <a:extLst>
              <a:ext uri="{FF2B5EF4-FFF2-40B4-BE49-F238E27FC236}">
                <a16:creationId xmlns:a16="http://schemas.microsoft.com/office/drawing/2014/main" id="{FCE8692A-F9B6-45BC-88E8-14CEB965CE6C}"/>
              </a:ext>
            </a:extLst>
          </p:cNvPr>
          <p:cNvSpPr>
            <a:spLocks noGrp="1" noChangeAspect="1"/>
          </p:cNvSpPr>
          <p:nvPr>
            <p:ph type="body" sz="quarter" idx="14" hasCustomPrompt="1"/>
          </p:nvPr>
        </p:nvSpPr>
        <p:spPr>
          <a:xfrm>
            <a:off x="4375712" y="2673373"/>
            <a:ext cx="7444817" cy="3874800"/>
          </a:xfrm>
          <a:custGeom>
            <a:avLst/>
            <a:gdLst>
              <a:gd name="connsiteX0" fmla="*/ 0 w 7444817"/>
              <a:gd name="connsiteY0" fmla="*/ 0 h 3874800"/>
              <a:gd name="connsiteX1" fmla="*/ 7442616 w 7444817"/>
              <a:gd name="connsiteY1" fmla="*/ 0 h 3874800"/>
              <a:gd name="connsiteX2" fmla="*/ 7442616 w 7444817"/>
              <a:gd name="connsiteY2" fmla="*/ 3768874 h 3874800"/>
              <a:gd name="connsiteX3" fmla="*/ 4538674 w 7444817"/>
              <a:gd name="connsiteY3" fmla="*/ 3768874 h 3874800"/>
              <a:gd name="connsiteX4" fmla="*/ 4538674 w 7444817"/>
              <a:gd name="connsiteY4" fmla="*/ 3874800 h 3874800"/>
              <a:gd name="connsiteX5" fmla="*/ 0 w 7444817"/>
              <a:gd name="connsiteY5" fmla="*/ 3874800 h 387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44817" h="3874800">
                <a:moveTo>
                  <a:pt x="0" y="0"/>
                </a:moveTo>
                <a:lnTo>
                  <a:pt x="7442616" y="0"/>
                </a:lnTo>
                <a:cubicBezTo>
                  <a:pt x="7447569" y="263418"/>
                  <a:pt x="7442616" y="3768874"/>
                  <a:pt x="7442616" y="3768874"/>
                </a:cubicBezTo>
                <a:lnTo>
                  <a:pt x="4538674" y="3768874"/>
                </a:lnTo>
                <a:lnTo>
                  <a:pt x="4538674" y="3874800"/>
                </a:lnTo>
                <a:lnTo>
                  <a:pt x="0" y="3874800"/>
                </a:lnTo>
                <a:close/>
              </a:path>
            </a:pathLst>
          </a:custGeom>
          <a:solidFill>
            <a:schemeClr val="bg1"/>
          </a:solidFill>
          <a:ln>
            <a:noFill/>
          </a:ln>
        </p:spPr>
        <p:txBody>
          <a:bodyPr wrap="square">
            <a:noAutofit/>
          </a:bodyPr>
          <a:lstStyle>
            <a:lvl1pPr>
              <a:defRPr/>
            </a:lvl1pPr>
          </a:lstStyle>
          <a:p>
            <a:pPr lvl="0"/>
            <a:r>
              <a:rPr lang="fr-FR" dirty="0"/>
              <a:t> </a:t>
            </a:r>
          </a:p>
        </p:txBody>
      </p:sp>
      <p:sp>
        <p:nvSpPr>
          <p:cNvPr id="16" name="Titre 1">
            <a:extLst>
              <a:ext uri="{FF2B5EF4-FFF2-40B4-BE49-F238E27FC236}">
                <a16:creationId xmlns:a16="http://schemas.microsoft.com/office/drawing/2014/main" id="{D09214EB-6DA5-4BAC-BB80-9F21CE89D432}"/>
              </a:ext>
            </a:extLst>
          </p:cNvPr>
          <p:cNvSpPr>
            <a:spLocks noGrp="1"/>
          </p:cNvSpPr>
          <p:nvPr>
            <p:ph type="ctrTitle"/>
          </p:nvPr>
        </p:nvSpPr>
        <p:spPr>
          <a:xfrm>
            <a:off x="4719934" y="2694041"/>
            <a:ext cx="6840000" cy="1800000"/>
          </a:xfrm>
        </p:spPr>
        <p:txBody>
          <a:bodyPr anchor="b"/>
          <a:lstStyle>
            <a:lvl1pPr algn="l">
              <a:lnSpc>
                <a:spcPct val="72000"/>
              </a:lnSpc>
              <a:defRPr sz="4700" cap="none" baseline="0">
                <a:solidFill>
                  <a:schemeClr val="tx2"/>
                </a:solidFill>
              </a:defRPr>
            </a:lvl1pPr>
          </a:lstStyle>
          <a:p>
            <a:r>
              <a:rPr lang="fr-FR" dirty="0"/>
              <a:t>Modifiez le style du titre</a:t>
            </a:r>
          </a:p>
        </p:txBody>
      </p:sp>
      <p:sp>
        <p:nvSpPr>
          <p:cNvPr id="17" name="Sous-titre 2">
            <a:extLst>
              <a:ext uri="{FF2B5EF4-FFF2-40B4-BE49-F238E27FC236}">
                <a16:creationId xmlns:a16="http://schemas.microsoft.com/office/drawing/2014/main" id="{5DD27775-1622-4BE0-84E4-076D877B069D}"/>
              </a:ext>
            </a:extLst>
          </p:cNvPr>
          <p:cNvSpPr>
            <a:spLocks noGrp="1"/>
          </p:cNvSpPr>
          <p:nvPr>
            <p:ph type="subTitle" idx="1"/>
          </p:nvPr>
        </p:nvSpPr>
        <p:spPr>
          <a:xfrm>
            <a:off x="4719934" y="4599868"/>
            <a:ext cx="684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Modifier le style des sous-titres du masque</a:t>
            </a:r>
          </a:p>
        </p:txBody>
      </p:sp>
      <p:sp>
        <p:nvSpPr>
          <p:cNvPr id="18" name="Espace réservé de la date 3">
            <a:extLst>
              <a:ext uri="{FF2B5EF4-FFF2-40B4-BE49-F238E27FC236}">
                <a16:creationId xmlns:a16="http://schemas.microsoft.com/office/drawing/2014/main" id="{59562A5E-7194-493C-94B7-039D2B7C4CBD}"/>
              </a:ext>
            </a:extLst>
          </p:cNvPr>
          <p:cNvSpPr>
            <a:spLocks noGrp="1"/>
          </p:cNvSpPr>
          <p:nvPr>
            <p:ph type="dt" sz="half" idx="10"/>
          </p:nvPr>
        </p:nvSpPr>
        <p:spPr>
          <a:xfrm>
            <a:off x="4719934" y="5605696"/>
            <a:ext cx="2520000" cy="540000"/>
          </a:xfrm>
        </p:spPr>
        <p:txBody>
          <a:bodyPr/>
          <a:lstStyle>
            <a:lvl1pPr>
              <a:defRPr sz="2300" b="1">
                <a:solidFill>
                  <a:schemeClr val="tx1"/>
                </a:solidFill>
              </a:defRPr>
            </a:lvl1pPr>
          </a:lstStyle>
          <a:p>
            <a:fld id="{17BD7F9C-D61F-45C4-9950-66826F7AC354}" type="datetime4">
              <a:rPr lang="fr-FR" smtClean="0"/>
              <a:pPr/>
              <a:t>8 novembre 2022</a:t>
            </a:fld>
            <a:endParaRPr lang="fr-FR" dirty="0"/>
          </a:p>
        </p:txBody>
      </p:sp>
      <p:pic>
        <p:nvPicPr>
          <p:cNvPr id="3" name="Image 2" descr="Une image contenant texte, signe&#10;&#10;Description générée automatiquement">
            <a:extLst>
              <a:ext uri="{FF2B5EF4-FFF2-40B4-BE49-F238E27FC236}">
                <a16:creationId xmlns:a16="http://schemas.microsoft.com/office/drawing/2014/main" id="{99434CAB-2E72-4EAF-8A0D-07400C250E83}"/>
              </a:ext>
            </a:extLst>
          </p:cNvPr>
          <p:cNvPicPr>
            <a:picLocks noChangeAspect="1"/>
          </p:cNvPicPr>
          <p:nvPr userDrawn="1"/>
        </p:nvPicPr>
        <p:blipFill>
          <a:blip r:embed="rId3"/>
          <a:stretch>
            <a:fillRect/>
          </a:stretch>
        </p:blipFill>
        <p:spPr>
          <a:xfrm>
            <a:off x="371471" y="5367908"/>
            <a:ext cx="2624819" cy="862641"/>
          </a:xfrm>
          <a:prstGeom prst="rect">
            <a:avLst/>
          </a:prstGeom>
        </p:spPr>
      </p:pic>
    </p:spTree>
    <p:extLst>
      <p:ext uri="{BB962C8B-B14F-4D97-AF65-F5344CB8AC3E}">
        <p14:creationId xmlns:p14="http://schemas.microsoft.com/office/powerpoint/2010/main" val="19828976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ommaire avec encadré contour rouge">
    <p:spTree>
      <p:nvGrpSpPr>
        <p:cNvPr id="1" name=""/>
        <p:cNvGrpSpPr/>
        <p:nvPr/>
      </p:nvGrpSpPr>
      <p:grpSpPr>
        <a:xfrm>
          <a:off x="0" y="0"/>
          <a:ext cx="0" cy="0"/>
          <a:chOff x="0" y="0"/>
          <a:chExt cx="0" cy="0"/>
        </a:xfrm>
      </p:grpSpPr>
      <p:pic>
        <p:nvPicPr>
          <p:cNvPr id="28" name="Image 27">
            <a:extLst>
              <a:ext uri="{FF2B5EF4-FFF2-40B4-BE49-F238E27FC236}">
                <a16:creationId xmlns:a16="http://schemas.microsoft.com/office/drawing/2014/main" id="{286A5727-7035-4CCC-B80A-FA4136BACC0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rot="16200000">
            <a:off x="9505746" y="765094"/>
            <a:ext cx="2400299" cy="1961849"/>
          </a:xfrm>
          <a:prstGeom prst="rect">
            <a:avLst/>
          </a:prstGeom>
        </p:spPr>
      </p:pic>
      <p:pic>
        <p:nvPicPr>
          <p:cNvPr id="23" name="Image 22">
            <a:extLst>
              <a:ext uri="{FF2B5EF4-FFF2-40B4-BE49-F238E27FC236}">
                <a16:creationId xmlns:a16="http://schemas.microsoft.com/office/drawing/2014/main" id="{B118B9DB-4C04-4B63-8944-C9D098266FA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175081" y="6297897"/>
            <a:ext cx="1307307" cy="429643"/>
          </a:xfrm>
          <a:prstGeom prst="rect">
            <a:avLst/>
          </a:prstGeom>
        </p:spPr>
      </p:pic>
      <p:sp>
        <p:nvSpPr>
          <p:cNvPr id="24" name="Forme libre : forme 23">
            <a:extLst>
              <a:ext uri="{FF2B5EF4-FFF2-40B4-BE49-F238E27FC236}">
                <a16:creationId xmlns:a16="http://schemas.microsoft.com/office/drawing/2014/main" id="{BF20E773-0DFF-49F5-88D1-06EE1957307C}"/>
              </a:ext>
            </a:extLst>
          </p:cNvPr>
          <p:cNvSpPr>
            <a:spLocks noChangeAspect="1"/>
          </p:cNvSpPr>
          <p:nvPr userDrawn="1"/>
        </p:nvSpPr>
        <p:spPr>
          <a:xfrm>
            <a:off x="536343" y="536344"/>
            <a:ext cx="11160058" cy="5805341"/>
          </a:xfrm>
          <a:custGeom>
            <a:avLst/>
            <a:gdLst>
              <a:gd name="connsiteX0" fmla="*/ 985106 w 11160058"/>
              <a:gd name="connsiteY0" fmla="*/ 0 h 5805341"/>
              <a:gd name="connsiteX1" fmla="*/ 10144358 w 11160058"/>
              <a:gd name="connsiteY1" fmla="*/ 0 h 5805341"/>
              <a:gd name="connsiteX2" fmla="*/ 10144358 w 11160058"/>
              <a:gd name="connsiteY2" fmla="*/ 1 h 5805341"/>
              <a:gd name="connsiteX3" fmla="*/ 11151002 w 11160058"/>
              <a:gd name="connsiteY3" fmla="*/ 1 h 5805341"/>
              <a:gd name="connsiteX4" fmla="*/ 11151128 w 11160058"/>
              <a:gd name="connsiteY4" fmla="*/ 0 h 5805341"/>
              <a:gd name="connsiteX5" fmla="*/ 11160002 w 11160058"/>
              <a:gd name="connsiteY5" fmla="*/ 8876 h 5805341"/>
              <a:gd name="connsiteX6" fmla="*/ 11160002 w 11160058"/>
              <a:gd name="connsiteY6" fmla="*/ 5407760 h 5805341"/>
              <a:gd name="connsiteX7" fmla="*/ 11160002 w 11160058"/>
              <a:gd name="connsiteY7" fmla="*/ 5441468 h 5805341"/>
              <a:gd name="connsiteX8" fmla="*/ 11160058 w 11160058"/>
              <a:gd name="connsiteY8" fmla="*/ 5441468 h 5805341"/>
              <a:gd name="connsiteX9" fmla="*/ 11160058 w 11160058"/>
              <a:gd name="connsiteY9" fmla="*/ 5628083 h 5805341"/>
              <a:gd name="connsiteX10" fmla="*/ 11160058 w 11160058"/>
              <a:gd name="connsiteY10" fmla="*/ 5646742 h 5805341"/>
              <a:gd name="connsiteX11" fmla="*/ 11160058 w 11160058"/>
              <a:gd name="connsiteY11" fmla="*/ 5685545 h 5805341"/>
              <a:gd name="connsiteX12" fmla="*/ 9606766 w 11160058"/>
              <a:gd name="connsiteY12" fmla="*/ 5685545 h 5805341"/>
              <a:gd name="connsiteX13" fmla="*/ 9606766 w 11160058"/>
              <a:gd name="connsiteY13" fmla="*/ 5805341 h 5805341"/>
              <a:gd name="connsiteX14" fmla="*/ 9 w 11160058"/>
              <a:gd name="connsiteY14" fmla="*/ 5805341 h 5805341"/>
              <a:gd name="connsiteX15" fmla="*/ 9 w 11160058"/>
              <a:gd name="connsiteY15" fmla="*/ 5685545 h 5805341"/>
              <a:gd name="connsiteX16" fmla="*/ 0 w 11160058"/>
              <a:gd name="connsiteY16" fmla="*/ 5628083 h 5805341"/>
              <a:gd name="connsiteX17" fmla="*/ 47 w 11160058"/>
              <a:gd name="connsiteY17" fmla="*/ 5628083 h 5805341"/>
              <a:gd name="connsiteX18" fmla="*/ 47 w 11160058"/>
              <a:gd name="connsiteY18" fmla="*/ 9636 h 5805341"/>
              <a:gd name="connsiteX19" fmla="*/ 0 w 11160058"/>
              <a:gd name="connsiteY19" fmla="*/ 8703 h 5805341"/>
              <a:gd name="connsiteX20" fmla="*/ 8793 w 11160058"/>
              <a:gd name="connsiteY20" fmla="*/ 1 h 5805341"/>
              <a:gd name="connsiteX21" fmla="*/ 985105 w 11160058"/>
              <a:gd name="connsiteY21" fmla="*/ 1 h 5805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160058" h="5805341">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281952"/>
                  <a:pt x="11160002" y="4469661"/>
                  <a:pt x="11160002" y="5407760"/>
                </a:cubicBezTo>
                <a:lnTo>
                  <a:pt x="11160002" y="5441468"/>
                </a:lnTo>
                <a:lnTo>
                  <a:pt x="11160058" y="5441468"/>
                </a:lnTo>
                <a:lnTo>
                  <a:pt x="11160058" y="5628083"/>
                </a:lnTo>
                <a:lnTo>
                  <a:pt x="11160058" y="5646742"/>
                </a:lnTo>
                <a:lnTo>
                  <a:pt x="11160058" y="5685545"/>
                </a:lnTo>
                <a:lnTo>
                  <a:pt x="9606766" y="5685545"/>
                </a:lnTo>
                <a:lnTo>
                  <a:pt x="9606766" y="5805341"/>
                </a:lnTo>
                <a:lnTo>
                  <a:pt x="9" y="5805341"/>
                </a:lnTo>
                <a:lnTo>
                  <a:pt x="9" y="5685545"/>
                </a:lnTo>
                <a:lnTo>
                  <a:pt x="0" y="5628083"/>
                </a:lnTo>
                <a:lnTo>
                  <a:pt x="47" y="5628083"/>
                </a:ln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round/>
          </a:ln>
        </p:spPr>
        <p:txBody>
          <a:bodyPr wrap="square" rtlCol="0" anchor="ctr">
            <a:noAutofit/>
          </a:bodyPr>
          <a:lstStyle/>
          <a:p>
            <a:endParaRPr lang="fr-FR">
              <a:solidFill>
                <a:schemeClr val="tx1"/>
              </a:solidFill>
            </a:endParaRP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773113" y="702000"/>
            <a:ext cx="10620000" cy="504000"/>
          </a:xfrm>
        </p:spPr>
        <p:txBody>
          <a:bodyPr anchor="ctr"/>
          <a:lstStyle>
            <a:lvl1pPr>
              <a:defRPr>
                <a:solidFill>
                  <a:schemeClr val="tx2"/>
                </a:solidFill>
              </a:defRPr>
            </a:lvl1p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4821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25100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7" name="Espace réservé de la date 6">
            <a:extLst>
              <a:ext uri="{FF2B5EF4-FFF2-40B4-BE49-F238E27FC236}">
                <a16:creationId xmlns:a16="http://schemas.microsoft.com/office/drawing/2014/main" id="{1E05C12A-6D66-4BD5-8AA3-E181C54F9E89}"/>
              </a:ext>
            </a:extLst>
          </p:cNvPr>
          <p:cNvSpPr>
            <a:spLocks noGrp="1"/>
          </p:cNvSpPr>
          <p:nvPr>
            <p:ph type="dt" sz="half" idx="10"/>
          </p:nvPr>
        </p:nvSpPr>
        <p:spPr/>
        <p:txBody>
          <a:bodyPr/>
          <a:lstStyle/>
          <a:p>
            <a:fld id="{CE26DB7C-5267-462C-B94A-1EB8D6172714}" type="datetime4">
              <a:rPr lang="fr-FR" smtClean="0"/>
              <a:t>8 novembre 2022</a:t>
            </a:fld>
            <a:endParaRPr lang="fr-FR"/>
          </a:p>
        </p:txBody>
      </p:sp>
      <p:sp>
        <p:nvSpPr>
          <p:cNvPr id="9" name="Espace réservé du numéro de diapositive 8">
            <a:extLst>
              <a:ext uri="{FF2B5EF4-FFF2-40B4-BE49-F238E27FC236}">
                <a16:creationId xmlns:a16="http://schemas.microsoft.com/office/drawing/2014/main" id="{7E748F74-A8DF-40EA-847A-446CF8437D01}"/>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14821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dirty="0"/>
              <a:t>NN</a:t>
            </a:r>
          </a:p>
        </p:txBody>
      </p:sp>
      <p:sp>
        <p:nvSpPr>
          <p:cNvPr id="12" name="Espace réservé du texte 10">
            <a:extLst>
              <a:ext uri="{FF2B5EF4-FFF2-40B4-BE49-F238E27FC236}">
                <a16:creationId xmlns:a16="http://schemas.microsoft.com/office/drawing/2014/main" id="{08DB6947-039A-4506-BEB5-83CB21C64837}"/>
              </a:ext>
            </a:extLst>
          </p:cNvPr>
          <p:cNvSpPr>
            <a:spLocks noGrp="1"/>
          </p:cNvSpPr>
          <p:nvPr>
            <p:ph type="body" sz="quarter" idx="14" hasCustomPrompt="1"/>
          </p:nvPr>
        </p:nvSpPr>
        <p:spPr>
          <a:xfrm>
            <a:off x="2510025" y="2799503"/>
            <a:ext cx="2160000" cy="1080000"/>
          </a:xfrm>
        </p:spPr>
        <p:txBody>
          <a:bodyPr anchor="ctr"/>
          <a:lstStyle>
            <a:lvl1pPr>
              <a:defRPr sz="1300">
                <a:solidFill>
                  <a:schemeClr val="tx1"/>
                </a:solidFill>
              </a:defRPr>
            </a:lvl1pPr>
          </a:lstStyle>
          <a:p>
            <a:pPr lvl="0"/>
            <a:r>
              <a:rPr lang="fr-FR" dirty="0"/>
              <a:t>Modifier les styles du texte du masque</a:t>
            </a:r>
          </a:p>
        </p:txBody>
      </p:sp>
      <p:sp>
        <p:nvSpPr>
          <p:cNvPr id="16" name="Espace réservé du texte 4">
            <a:extLst>
              <a:ext uri="{FF2B5EF4-FFF2-40B4-BE49-F238E27FC236}">
                <a16:creationId xmlns:a16="http://schemas.microsoft.com/office/drawing/2014/main" id="{1B0E1FED-A360-4639-85C4-418D0D8BC8F6}"/>
              </a:ext>
            </a:extLst>
          </p:cNvPr>
          <p:cNvSpPr>
            <a:spLocks noGrp="1"/>
          </p:cNvSpPr>
          <p:nvPr>
            <p:ph type="body" sz="quarter" idx="15" hasCustomPrompt="1"/>
          </p:nvPr>
        </p:nvSpPr>
        <p:spPr>
          <a:xfrm>
            <a:off x="14821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7" name="Espace réservé du texte 10">
            <a:extLst>
              <a:ext uri="{FF2B5EF4-FFF2-40B4-BE49-F238E27FC236}">
                <a16:creationId xmlns:a16="http://schemas.microsoft.com/office/drawing/2014/main" id="{4D78BB2E-6135-47F9-BBCD-CB1BD78C841D}"/>
              </a:ext>
            </a:extLst>
          </p:cNvPr>
          <p:cNvSpPr>
            <a:spLocks noGrp="1"/>
          </p:cNvSpPr>
          <p:nvPr>
            <p:ph type="body" sz="quarter" idx="16" hasCustomPrompt="1"/>
          </p:nvPr>
        </p:nvSpPr>
        <p:spPr>
          <a:xfrm>
            <a:off x="2510025" y="4167579"/>
            <a:ext cx="2160000" cy="1080000"/>
          </a:xfrm>
        </p:spPr>
        <p:txBody>
          <a:bodyPr anchor="ctr"/>
          <a:lstStyle>
            <a:lvl1pPr>
              <a:defRPr sz="1300">
                <a:solidFill>
                  <a:schemeClr val="tx1"/>
                </a:solidFill>
              </a:defRPr>
            </a:lvl1pPr>
          </a:lstStyle>
          <a:p>
            <a:pPr lvl="0"/>
            <a:r>
              <a:rPr lang="fr-FR" dirty="0"/>
              <a:t>Modifier les styles du texte du masque</a:t>
            </a:r>
          </a:p>
        </p:txBody>
      </p:sp>
      <p:sp>
        <p:nvSpPr>
          <p:cNvPr id="14" name="Espace réservé du texte 2">
            <a:extLst>
              <a:ext uri="{FF2B5EF4-FFF2-40B4-BE49-F238E27FC236}">
                <a16:creationId xmlns:a16="http://schemas.microsoft.com/office/drawing/2014/main" id="{863F8089-6DF1-41FC-B75B-F8D08910E464}"/>
              </a:ext>
            </a:extLst>
          </p:cNvPr>
          <p:cNvSpPr>
            <a:spLocks noGrp="1"/>
          </p:cNvSpPr>
          <p:nvPr>
            <p:ph type="body" idx="17" hasCustomPrompt="1"/>
          </p:nvPr>
        </p:nvSpPr>
        <p:spPr>
          <a:xfrm>
            <a:off x="64478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D6FE874C-587C-4A91-AE0E-C1C9C3F63BC2}"/>
              </a:ext>
            </a:extLst>
          </p:cNvPr>
          <p:cNvSpPr>
            <a:spLocks noGrp="1"/>
          </p:cNvSpPr>
          <p:nvPr>
            <p:ph type="body" sz="quarter" idx="18" hasCustomPrompt="1"/>
          </p:nvPr>
        </p:nvSpPr>
        <p:spPr>
          <a:xfrm>
            <a:off x="74757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9" name="Espace réservé du texte 10">
            <a:extLst>
              <a:ext uri="{FF2B5EF4-FFF2-40B4-BE49-F238E27FC236}">
                <a16:creationId xmlns:a16="http://schemas.microsoft.com/office/drawing/2014/main" id="{DF1A1049-8BD1-4AAB-9532-C00607823C73}"/>
              </a:ext>
            </a:extLst>
          </p:cNvPr>
          <p:cNvSpPr>
            <a:spLocks noGrp="1"/>
          </p:cNvSpPr>
          <p:nvPr>
            <p:ph type="body" sz="quarter" idx="19" hasCustomPrompt="1"/>
          </p:nvPr>
        </p:nvSpPr>
        <p:spPr>
          <a:xfrm>
            <a:off x="64478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dirty="0"/>
              <a:t>NN</a:t>
            </a:r>
          </a:p>
        </p:txBody>
      </p:sp>
      <p:sp>
        <p:nvSpPr>
          <p:cNvPr id="20" name="Espace réservé du texte 10">
            <a:extLst>
              <a:ext uri="{FF2B5EF4-FFF2-40B4-BE49-F238E27FC236}">
                <a16:creationId xmlns:a16="http://schemas.microsoft.com/office/drawing/2014/main" id="{8D862442-38EE-4BD1-AF2C-FFE3291DF1FD}"/>
              </a:ext>
            </a:extLst>
          </p:cNvPr>
          <p:cNvSpPr>
            <a:spLocks noGrp="1"/>
          </p:cNvSpPr>
          <p:nvPr>
            <p:ph type="body" sz="quarter" idx="20" hasCustomPrompt="1"/>
          </p:nvPr>
        </p:nvSpPr>
        <p:spPr>
          <a:xfrm>
            <a:off x="7475725" y="2799503"/>
            <a:ext cx="2160000" cy="1080000"/>
          </a:xfrm>
        </p:spPr>
        <p:txBody>
          <a:bodyPr anchor="ctr"/>
          <a:lstStyle>
            <a:lvl1pPr>
              <a:defRPr sz="1300">
                <a:solidFill>
                  <a:schemeClr val="tx1"/>
                </a:solidFill>
              </a:defRPr>
            </a:lvl1pPr>
          </a:lstStyle>
          <a:p>
            <a:pPr lvl="0"/>
            <a:r>
              <a:rPr lang="fr-FR" dirty="0"/>
              <a:t>Modifier les styles du texte du masque</a:t>
            </a:r>
          </a:p>
        </p:txBody>
      </p:sp>
      <p:sp>
        <p:nvSpPr>
          <p:cNvPr id="21" name="Espace réservé du texte 4">
            <a:extLst>
              <a:ext uri="{FF2B5EF4-FFF2-40B4-BE49-F238E27FC236}">
                <a16:creationId xmlns:a16="http://schemas.microsoft.com/office/drawing/2014/main" id="{DA285AE0-6497-45A4-8007-BCBF45B21516}"/>
              </a:ext>
            </a:extLst>
          </p:cNvPr>
          <p:cNvSpPr>
            <a:spLocks noGrp="1"/>
          </p:cNvSpPr>
          <p:nvPr>
            <p:ph type="body" sz="quarter" idx="21" hasCustomPrompt="1"/>
          </p:nvPr>
        </p:nvSpPr>
        <p:spPr>
          <a:xfrm>
            <a:off x="64478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22" name="Espace réservé du texte 10">
            <a:extLst>
              <a:ext uri="{FF2B5EF4-FFF2-40B4-BE49-F238E27FC236}">
                <a16:creationId xmlns:a16="http://schemas.microsoft.com/office/drawing/2014/main" id="{1277DAF8-0330-4C20-B633-516490DCC020}"/>
              </a:ext>
            </a:extLst>
          </p:cNvPr>
          <p:cNvSpPr>
            <a:spLocks noGrp="1"/>
          </p:cNvSpPr>
          <p:nvPr>
            <p:ph type="body" sz="quarter" idx="22" hasCustomPrompt="1"/>
          </p:nvPr>
        </p:nvSpPr>
        <p:spPr>
          <a:xfrm>
            <a:off x="7475725" y="4167579"/>
            <a:ext cx="2160000" cy="1080000"/>
          </a:xfrm>
        </p:spPr>
        <p:txBody>
          <a:bodyPr anchor="ctr"/>
          <a:lstStyle>
            <a:lvl1pPr>
              <a:defRPr sz="1300">
                <a:solidFill>
                  <a:schemeClr val="tx1"/>
                </a:solidFill>
              </a:defRPr>
            </a:lvl1pPr>
          </a:lstStyle>
          <a:p>
            <a:pPr lvl="0"/>
            <a:r>
              <a:rPr lang="fr-FR" dirty="0"/>
              <a:t>Modifier les styles du texte du masque</a:t>
            </a:r>
          </a:p>
        </p:txBody>
      </p:sp>
      <p:pic>
        <p:nvPicPr>
          <p:cNvPr id="25" name="Image 24"/>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4245264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Grande partie">
    <p:spTree>
      <p:nvGrpSpPr>
        <p:cNvPr id="1" name=""/>
        <p:cNvGrpSpPr/>
        <p:nvPr/>
      </p:nvGrpSpPr>
      <p:grpSpPr>
        <a:xfrm>
          <a:off x="0" y="0"/>
          <a:ext cx="0" cy="0"/>
          <a:chOff x="0" y="0"/>
          <a:chExt cx="0" cy="0"/>
        </a:xfrm>
      </p:grpSpPr>
      <p:pic>
        <p:nvPicPr>
          <p:cNvPr id="14" name="Image 13">
            <a:extLst>
              <a:ext uri="{FF2B5EF4-FFF2-40B4-BE49-F238E27FC236}">
                <a16:creationId xmlns:a16="http://schemas.microsoft.com/office/drawing/2014/main" id="{AA7E1279-586B-4661-A07E-59E7DF9BEAC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rot="16200000">
            <a:off x="9505746" y="765094"/>
            <a:ext cx="2400299" cy="1961849"/>
          </a:xfrm>
          <a:prstGeom prst="rect">
            <a:avLst/>
          </a:prstGeom>
        </p:spPr>
      </p:pic>
      <p:pic>
        <p:nvPicPr>
          <p:cNvPr id="12" name="Image 11">
            <a:extLst>
              <a:ext uri="{FF2B5EF4-FFF2-40B4-BE49-F238E27FC236}">
                <a16:creationId xmlns:a16="http://schemas.microsoft.com/office/drawing/2014/main" id="{DF8C6C31-7D7B-47B9-8A52-F9215569A4C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765510" y="6177603"/>
            <a:ext cx="1757360" cy="577552"/>
          </a:xfrm>
          <a:prstGeom prst="rect">
            <a:avLst/>
          </a:prstGeom>
        </p:spPr>
      </p:pic>
      <p:sp>
        <p:nvSpPr>
          <p:cNvPr id="10" name="Forme libre : forme 9">
            <a:extLst>
              <a:ext uri="{FF2B5EF4-FFF2-40B4-BE49-F238E27FC236}">
                <a16:creationId xmlns:a16="http://schemas.microsoft.com/office/drawing/2014/main" id="{9287D92D-9701-44CA-94A2-69F6C452575D}"/>
              </a:ext>
            </a:extLst>
          </p:cNvPr>
          <p:cNvSpPr>
            <a:spLocks noChangeAspect="1"/>
          </p:cNvSpPr>
          <p:nvPr userDrawn="1"/>
        </p:nvSpPr>
        <p:spPr>
          <a:xfrm>
            <a:off x="536343" y="536344"/>
            <a:ext cx="11160002" cy="5701107"/>
          </a:xfrm>
          <a:custGeom>
            <a:avLst/>
            <a:gdLst>
              <a:gd name="connsiteX0" fmla="*/ 985106 w 11160002"/>
              <a:gd name="connsiteY0" fmla="*/ 0 h 5701107"/>
              <a:gd name="connsiteX1" fmla="*/ 10144358 w 11160002"/>
              <a:gd name="connsiteY1" fmla="*/ 0 h 5701107"/>
              <a:gd name="connsiteX2" fmla="*/ 10144358 w 11160002"/>
              <a:gd name="connsiteY2" fmla="*/ 1 h 5701107"/>
              <a:gd name="connsiteX3" fmla="*/ 11151002 w 11160002"/>
              <a:gd name="connsiteY3" fmla="*/ 1 h 5701107"/>
              <a:gd name="connsiteX4" fmla="*/ 11151128 w 11160002"/>
              <a:gd name="connsiteY4" fmla="*/ 0 h 5701107"/>
              <a:gd name="connsiteX5" fmla="*/ 11160002 w 11160002"/>
              <a:gd name="connsiteY5" fmla="*/ 8876 h 5701107"/>
              <a:gd name="connsiteX6" fmla="*/ 11160002 w 11160002"/>
              <a:gd name="connsiteY6" fmla="*/ 5586636 h 5701107"/>
              <a:gd name="connsiteX7" fmla="*/ 11160002 w 11160002"/>
              <a:gd name="connsiteY7" fmla="*/ 5586762 h 5701107"/>
              <a:gd name="connsiteX8" fmla="*/ 11150875 w 11160002"/>
              <a:gd name="connsiteY8" fmla="*/ 5595382 h 5701107"/>
              <a:gd name="connsiteX9" fmla="*/ 9246907 w 11160002"/>
              <a:gd name="connsiteY9" fmla="*/ 5595382 h 5701107"/>
              <a:gd name="connsiteX10" fmla="*/ 9238035 w 11160002"/>
              <a:gd name="connsiteY10" fmla="*/ 5604508 h 5701107"/>
              <a:gd name="connsiteX11" fmla="*/ 9238035 w 11160002"/>
              <a:gd name="connsiteY11" fmla="*/ 5692105 h 5701107"/>
              <a:gd name="connsiteX12" fmla="*/ 9228908 w 11160002"/>
              <a:gd name="connsiteY12" fmla="*/ 5701106 h 5701107"/>
              <a:gd name="connsiteX13" fmla="*/ 8252595 w 11160002"/>
              <a:gd name="connsiteY13" fmla="*/ 5701106 h 5701107"/>
              <a:gd name="connsiteX14" fmla="*/ 8252595 w 11160002"/>
              <a:gd name="connsiteY14" fmla="*/ 5701107 h 5701107"/>
              <a:gd name="connsiteX15" fmla="*/ 9046 w 11160002"/>
              <a:gd name="connsiteY15" fmla="*/ 5701107 h 5701107"/>
              <a:gd name="connsiteX16" fmla="*/ 47 w 11160002"/>
              <a:gd name="connsiteY16" fmla="*/ 5692106 h 5701107"/>
              <a:gd name="connsiteX17" fmla="*/ 47 w 11160002"/>
              <a:gd name="connsiteY17" fmla="*/ 9636 h 5701107"/>
              <a:gd name="connsiteX18" fmla="*/ 0 w 11160002"/>
              <a:gd name="connsiteY18" fmla="*/ 8703 h 5701107"/>
              <a:gd name="connsiteX19" fmla="*/ 8793 w 11160002"/>
              <a:gd name="connsiteY19" fmla="*/ 1 h 5701107"/>
              <a:gd name="connsiteX20" fmla="*/ 985105 w 11160002"/>
              <a:gd name="connsiteY20" fmla="*/ 1 h 5701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160002" h="5701107">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310201"/>
                  <a:pt x="11160002" y="5377976"/>
                  <a:pt x="11160002" y="5586636"/>
                </a:cubicBezTo>
                <a:cubicBezTo>
                  <a:pt x="11160002" y="5586673"/>
                  <a:pt x="11160002" y="5586725"/>
                  <a:pt x="11160002" y="5586762"/>
                </a:cubicBezTo>
                <a:cubicBezTo>
                  <a:pt x="11159863" y="5591668"/>
                  <a:pt x="11155768" y="5595522"/>
                  <a:pt x="11150875" y="5595382"/>
                </a:cubicBezTo>
                <a:lnTo>
                  <a:pt x="9246907" y="5595382"/>
                </a:lnTo>
                <a:lnTo>
                  <a:pt x="9238035" y="5604508"/>
                </a:lnTo>
                <a:lnTo>
                  <a:pt x="9238035" y="5692105"/>
                </a:lnTo>
                <a:cubicBezTo>
                  <a:pt x="9237972" y="5697100"/>
                  <a:pt x="9233903" y="5701106"/>
                  <a:pt x="9228908" y="5701106"/>
                </a:cubicBezTo>
                <a:lnTo>
                  <a:pt x="8252595" y="5701106"/>
                </a:lnTo>
                <a:lnTo>
                  <a:pt x="8252595" y="5701107"/>
                </a:lnTo>
                <a:lnTo>
                  <a:pt x="9046" y="5701107"/>
                </a:lnTo>
                <a:cubicBezTo>
                  <a:pt x="4077" y="5701107"/>
                  <a:pt x="47" y="5697075"/>
                  <a:pt x="47" y="5692106"/>
                </a:cubicBez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fr-FR"/>
          </a:p>
        </p:txBody>
      </p:sp>
      <p:sp>
        <p:nvSpPr>
          <p:cNvPr id="2" name="Titre 1">
            <a:extLst>
              <a:ext uri="{FF2B5EF4-FFF2-40B4-BE49-F238E27FC236}">
                <a16:creationId xmlns:a16="http://schemas.microsoft.com/office/drawing/2014/main" id="{F5412AB6-7FD5-460F-B722-2C4F455C05AC}"/>
              </a:ext>
            </a:extLst>
          </p:cNvPr>
          <p:cNvSpPr>
            <a:spLocks noGrp="1"/>
          </p:cNvSpPr>
          <p:nvPr>
            <p:ph type="title" hasCustomPrompt="1"/>
          </p:nvPr>
        </p:nvSpPr>
        <p:spPr>
          <a:xfrm>
            <a:off x="1083787" y="2273617"/>
            <a:ext cx="2880000" cy="1080000"/>
          </a:xfrm>
        </p:spPr>
        <p:txBody>
          <a:bodyPr anchor="b"/>
          <a:lstStyle>
            <a:lvl1pPr algn="l">
              <a:defRPr sz="6900" i="1">
                <a:solidFill>
                  <a:schemeClr val="tx2"/>
                </a:solidFill>
              </a:defRPr>
            </a:lvl1pPr>
          </a:lstStyle>
          <a:p>
            <a:r>
              <a:rPr lang="fr-FR" dirty="0"/>
              <a:t>NN</a:t>
            </a:r>
          </a:p>
        </p:txBody>
      </p:sp>
      <p:sp>
        <p:nvSpPr>
          <p:cNvPr id="3" name="Espace réservé du texte 2">
            <a:extLst>
              <a:ext uri="{FF2B5EF4-FFF2-40B4-BE49-F238E27FC236}">
                <a16:creationId xmlns:a16="http://schemas.microsoft.com/office/drawing/2014/main" id="{461ED590-E3E6-4DF4-9162-2A904771452D}"/>
              </a:ext>
            </a:extLst>
          </p:cNvPr>
          <p:cNvSpPr>
            <a:spLocks noGrp="1"/>
          </p:cNvSpPr>
          <p:nvPr>
            <p:ph type="body" idx="1" hasCustomPrompt="1"/>
          </p:nvPr>
        </p:nvSpPr>
        <p:spPr>
          <a:xfrm>
            <a:off x="1083786" y="3269296"/>
            <a:ext cx="7920000" cy="2160000"/>
          </a:xfrm>
        </p:spPr>
        <p:txBody>
          <a:bodyPr anchor="t"/>
          <a:lstStyle>
            <a:lvl1pPr marL="0" indent="0" algn="l">
              <a:buNone/>
              <a:defRPr sz="23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Modifier les styles du texte du masque</a:t>
            </a:r>
          </a:p>
        </p:txBody>
      </p:sp>
      <p:sp>
        <p:nvSpPr>
          <p:cNvPr id="8" name="Espace réservé de la date 7">
            <a:extLst>
              <a:ext uri="{FF2B5EF4-FFF2-40B4-BE49-F238E27FC236}">
                <a16:creationId xmlns:a16="http://schemas.microsoft.com/office/drawing/2014/main" id="{CC76C4E5-F666-4B92-80DC-0D82AFEB22C8}"/>
              </a:ext>
            </a:extLst>
          </p:cNvPr>
          <p:cNvSpPr>
            <a:spLocks noGrp="1"/>
          </p:cNvSpPr>
          <p:nvPr>
            <p:ph type="dt" sz="half" idx="10"/>
          </p:nvPr>
        </p:nvSpPr>
        <p:spPr/>
        <p:txBody>
          <a:bodyPr/>
          <a:lstStyle/>
          <a:p>
            <a:fld id="{04708BF8-992F-4F23-AA16-AB03FA41F6EE}" type="datetime4">
              <a:rPr lang="fr-FR" smtClean="0"/>
              <a:t>8 novembre 2022</a:t>
            </a:fld>
            <a:endParaRPr lang="fr-FR" dirty="0"/>
          </a:p>
        </p:txBody>
      </p:sp>
      <p:sp>
        <p:nvSpPr>
          <p:cNvPr id="11" name="Espace réservé du pied de page 10">
            <a:extLst>
              <a:ext uri="{FF2B5EF4-FFF2-40B4-BE49-F238E27FC236}">
                <a16:creationId xmlns:a16="http://schemas.microsoft.com/office/drawing/2014/main" id="{BBFF2255-0FA4-4D10-B137-EF7395F54D76}"/>
              </a:ext>
            </a:extLst>
          </p:cNvPr>
          <p:cNvSpPr>
            <a:spLocks noGrp="1"/>
          </p:cNvSpPr>
          <p:nvPr>
            <p:ph type="ftr" sz="quarter" idx="11"/>
          </p:nvPr>
        </p:nvSpPr>
        <p:spPr/>
        <p:txBody>
          <a:bodyPr/>
          <a:lstStyle/>
          <a:p>
            <a:r>
              <a:rPr lang="fr-FR"/>
              <a:t>Pied de page de votre présentation - Date</a:t>
            </a:r>
            <a:endParaRPr lang="fr-FR" dirty="0"/>
          </a:p>
        </p:txBody>
      </p:sp>
      <p:sp>
        <p:nvSpPr>
          <p:cNvPr id="13" name="Espace réservé du numéro de diapositive 12">
            <a:extLst>
              <a:ext uri="{FF2B5EF4-FFF2-40B4-BE49-F238E27FC236}">
                <a16:creationId xmlns:a16="http://schemas.microsoft.com/office/drawing/2014/main" id="{C11476EE-CC7F-4592-910E-D01AC09E4DE8}"/>
              </a:ext>
            </a:extLst>
          </p:cNvPr>
          <p:cNvSpPr>
            <a:spLocks noGrp="1"/>
          </p:cNvSpPr>
          <p:nvPr>
            <p:ph type="sldNum" sz="quarter" idx="12"/>
          </p:nvPr>
        </p:nvSpPr>
        <p:spPr/>
        <p:txBody>
          <a:bodyPr/>
          <a:lstStyle/>
          <a:p>
            <a:fld id="{975A587B-5814-4D9B-9598-FE9CB954CB01}" type="slidenum">
              <a:rPr lang="fr-FR" smtClean="0"/>
              <a:pPr/>
              <a:t>‹N°›</a:t>
            </a:fld>
            <a:endParaRPr lang="fr-FR" dirty="0"/>
          </a:p>
        </p:txBody>
      </p:sp>
      <p:pic>
        <p:nvPicPr>
          <p:cNvPr id="9" name="Imag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792639" y="6156907"/>
            <a:ext cx="1808129" cy="594237"/>
          </a:xfrm>
          <a:prstGeom prst="rect">
            <a:avLst/>
          </a:prstGeom>
        </p:spPr>
      </p:pic>
    </p:spTree>
    <p:extLst>
      <p:ext uri="{BB962C8B-B14F-4D97-AF65-F5344CB8AC3E}">
        <p14:creationId xmlns:p14="http://schemas.microsoft.com/office/powerpoint/2010/main" val="683706396"/>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Intercalaire">
    <p:spTree>
      <p:nvGrpSpPr>
        <p:cNvPr id="1" name=""/>
        <p:cNvGrpSpPr/>
        <p:nvPr/>
      </p:nvGrpSpPr>
      <p:grpSpPr>
        <a:xfrm>
          <a:off x="0" y="0"/>
          <a:ext cx="0" cy="0"/>
          <a:chOff x="0" y="0"/>
          <a:chExt cx="0" cy="0"/>
        </a:xfrm>
      </p:grpSpPr>
      <p:pic>
        <p:nvPicPr>
          <p:cNvPr id="14" name="Image 13">
            <a:extLst>
              <a:ext uri="{FF2B5EF4-FFF2-40B4-BE49-F238E27FC236}">
                <a16:creationId xmlns:a16="http://schemas.microsoft.com/office/drawing/2014/main" id="{409D93C2-F6EC-43F9-8D17-1214F835F46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rot="16200000">
            <a:off x="9496221" y="755569"/>
            <a:ext cx="2400299" cy="1961849"/>
          </a:xfrm>
          <a:prstGeom prst="rect">
            <a:avLst/>
          </a:prstGeom>
        </p:spPr>
      </p:pic>
      <p:pic>
        <p:nvPicPr>
          <p:cNvPr id="10" name="Image 9">
            <a:extLst>
              <a:ext uri="{FF2B5EF4-FFF2-40B4-BE49-F238E27FC236}">
                <a16:creationId xmlns:a16="http://schemas.microsoft.com/office/drawing/2014/main" id="{6EACE135-59D9-484C-AA32-3E7FCBCEA79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175081" y="6297897"/>
            <a:ext cx="1307307" cy="429643"/>
          </a:xfrm>
          <a:prstGeom prst="rect">
            <a:avLst/>
          </a:prstGeom>
        </p:spPr>
      </p:pic>
      <p:sp>
        <p:nvSpPr>
          <p:cNvPr id="12" name="Graphique 9">
            <a:extLst>
              <a:ext uri="{FF2B5EF4-FFF2-40B4-BE49-F238E27FC236}">
                <a16:creationId xmlns:a16="http://schemas.microsoft.com/office/drawing/2014/main" id="{73DBF73D-0F1A-48F4-A208-D09D87208337}"/>
              </a:ext>
            </a:extLst>
          </p:cNvPr>
          <p:cNvSpPr>
            <a:spLocks noChangeAspect="1"/>
          </p:cNvSpPr>
          <p:nvPr userDrawn="1"/>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1003618" y="1874837"/>
            <a:ext cx="10080000" cy="1325563"/>
          </a:xfrm>
        </p:spPr>
        <p:txBody>
          <a:bodyPr anchor="t"/>
          <a:lstStyle>
            <a:lvl1pPr>
              <a:defRPr sz="3900" i="0" cap="none" baseline="0">
                <a:solidFill>
                  <a:schemeClr val="tx2"/>
                </a:solidFill>
              </a:defRPr>
            </a:lvl1p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003618" y="1292225"/>
            <a:ext cx="10080000" cy="684000"/>
          </a:xfrm>
        </p:spPr>
        <p:txBody>
          <a:bodyPr anchor="b"/>
          <a:lstStyle>
            <a:lvl1pPr marL="0" indent="0">
              <a:buNone/>
              <a:defRPr sz="3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5068570" y="4189728"/>
            <a:ext cx="6624173" cy="1440000"/>
          </a:xfrm>
        </p:spPr>
        <p:txBody>
          <a:bodyPr/>
          <a:lstStyle>
            <a:lvl1pPr>
              <a:lnSpc>
                <a:spcPct val="90000"/>
              </a:lnSpc>
              <a:defRPr sz="3000" b="0">
                <a:solidFill>
                  <a:schemeClr val="tx1"/>
                </a:solidFill>
              </a:defRPr>
            </a:lvl1pPr>
            <a:lvl2pPr marL="486000" indent="0">
              <a:buNone/>
              <a:defRPr/>
            </a:lvl2pPr>
          </a:lstStyle>
          <a:p>
            <a:pPr lvl="0"/>
            <a:r>
              <a:rPr lang="fr-FR" dirty="0"/>
              <a:t>Modifier les styles du texte du masque</a:t>
            </a:r>
          </a:p>
        </p:txBody>
      </p:sp>
      <p:sp>
        <p:nvSpPr>
          <p:cNvPr id="18" name="Forme libre : forme 17">
            <a:extLst>
              <a:ext uri="{FF2B5EF4-FFF2-40B4-BE49-F238E27FC236}">
                <a16:creationId xmlns:a16="http://schemas.microsoft.com/office/drawing/2014/main" id="{D56C62DE-5253-4778-A5EA-AE2DB6A4F369}"/>
              </a:ext>
            </a:extLst>
          </p:cNvPr>
          <p:cNvSpPr>
            <a:spLocks noChangeAspect="1"/>
          </p:cNvSpPr>
          <p:nvPr userDrawn="1"/>
        </p:nvSpPr>
        <p:spPr>
          <a:xfrm flipH="1">
            <a:off x="536400" y="536400"/>
            <a:ext cx="11160000" cy="3297845"/>
          </a:xfrm>
          <a:custGeom>
            <a:avLst/>
            <a:gdLst>
              <a:gd name="connsiteX0" fmla="*/ 11153163 w 11161956"/>
              <a:gd name="connsiteY0" fmla="*/ 0 h 3298423"/>
              <a:gd name="connsiteX1" fmla="*/ 4123899 w 11161956"/>
              <a:gd name="connsiteY1" fmla="*/ 0 h 3298423"/>
              <a:gd name="connsiteX2" fmla="*/ 4123899 w 11161956"/>
              <a:gd name="connsiteY2" fmla="*/ 4660 h 3298423"/>
              <a:gd name="connsiteX3" fmla="*/ 6651 w 11161956"/>
              <a:gd name="connsiteY3" fmla="*/ 4660 h 3298423"/>
              <a:gd name="connsiteX4" fmla="*/ 0 w 11161956"/>
              <a:gd name="connsiteY4" fmla="*/ 11312 h 3298423"/>
              <a:gd name="connsiteX5" fmla="*/ 0 w 11161956"/>
              <a:gd name="connsiteY5" fmla="*/ 3185225 h 3298423"/>
              <a:gd name="connsiteX6" fmla="*/ 6650 w 11161956"/>
              <a:gd name="connsiteY6" fmla="*/ 3192066 h 3298423"/>
              <a:gd name="connsiteX7" fmla="*/ 6745 w 11161956"/>
              <a:gd name="connsiteY7" fmla="*/ 3192066 h 3298423"/>
              <a:gd name="connsiteX8" fmla="*/ 4132357 w 11161956"/>
              <a:gd name="connsiteY8" fmla="*/ 3192066 h 3298423"/>
              <a:gd name="connsiteX9" fmla="*/ 4133026 w 11161956"/>
              <a:gd name="connsiteY9" fmla="*/ 3192698 h 3298423"/>
              <a:gd name="connsiteX10" fmla="*/ 7013178 w 11161956"/>
              <a:gd name="connsiteY10" fmla="*/ 3192698 h 3298423"/>
              <a:gd name="connsiteX11" fmla="*/ 7013305 w 11161956"/>
              <a:gd name="connsiteY11" fmla="*/ 3192698 h 3298423"/>
              <a:gd name="connsiteX12" fmla="*/ 7022179 w 11161956"/>
              <a:gd name="connsiteY12" fmla="*/ 3201825 h 3298423"/>
              <a:gd name="connsiteX13" fmla="*/ 7022179 w 11161956"/>
              <a:gd name="connsiteY13" fmla="*/ 3289422 h 3298423"/>
              <a:gd name="connsiteX14" fmla="*/ 7031306 w 11161956"/>
              <a:gd name="connsiteY14" fmla="*/ 3298423 h 3298423"/>
              <a:gd name="connsiteX15" fmla="*/ 11161909 w 11161956"/>
              <a:gd name="connsiteY15" fmla="*/ 3298423 h 3298423"/>
              <a:gd name="connsiteX16" fmla="*/ 11161909 w 11161956"/>
              <a:gd name="connsiteY16" fmla="*/ 9634 h 3298423"/>
              <a:gd name="connsiteX17" fmla="*/ 11161956 w 11161956"/>
              <a:gd name="connsiteY17" fmla="*/ 8701 h 3298423"/>
              <a:gd name="connsiteX18" fmla="*/ 11153163 w 11161956"/>
              <a:gd name="connsiteY18" fmla="*/ 0 h 3298423"/>
              <a:gd name="connsiteX0" fmla="*/ 11153163 w 11161956"/>
              <a:gd name="connsiteY0" fmla="*/ 0 h 3298423"/>
              <a:gd name="connsiteX1" fmla="*/ 4123899 w 11161956"/>
              <a:gd name="connsiteY1" fmla="*/ 0 h 3298423"/>
              <a:gd name="connsiteX2" fmla="*/ 6651 w 11161956"/>
              <a:gd name="connsiteY2" fmla="*/ 4660 h 3298423"/>
              <a:gd name="connsiteX3" fmla="*/ 0 w 11161956"/>
              <a:gd name="connsiteY3" fmla="*/ 11312 h 3298423"/>
              <a:gd name="connsiteX4" fmla="*/ 0 w 11161956"/>
              <a:gd name="connsiteY4" fmla="*/ 3185225 h 3298423"/>
              <a:gd name="connsiteX5" fmla="*/ 6650 w 11161956"/>
              <a:gd name="connsiteY5" fmla="*/ 3192066 h 3298423"/>
              <a:gd name="connsiteX6" fmla="*/ 6745 w 11161956"/>
              <a:gd name="connsiteY6" fmla="*/ 3192066 h 3298423"/>
              <a:gd name="connsiteX7" fmla="*/ 4132357 w 11161956"/>
              <a:gd name="connsiteY7" fmla="*/ 3192066 h 3298423"/>
              <a:gd name="connsiteX8" fmla="*/ 4133026 w 11161956"/>
              <a:gd name="connsiteY8" fmla="*/ 3192698 h 3298423"/>
              <a:gd name="connsiteX9" fmla="*/ 7013178 w 11161956"/>
              <a:gd name="connsiteY9" fmla="*/ 3192698 h 3298423"/>
              <a:gd name="connsiteX10" fmla="*/ 7013305 w 11161956"/>
              <a:gd name="connsiteY10" fmla="*/ 3192698 h 3298423"/>
              <a:gd name="connsiteX11" fmla="*/ 7022179 w 11161956"/>
              <a:gd name="connsiteY11" fmla="*/ 3201825 h 3298423"/>
              <a:gd name="connsiteX12" fmla="*/ 7022179 w 11161956"/>
              <a:gd name="connsiteY12" fmla="*/ 3289422 h 3298423"/>
              <a:gd name="connsiteX13" fmla="*/ 7031306 w 11161956"/>
              <a:gd name="connsiteY13" fmla="*/ 3298423 h 3298423"/>
              <a:gd name="connsiteX14" fmla="*/ 11161909 w 11161956"/>
              <a:gd name="connsiteY14" fmla="*/ 3298423 h 3298423"/>
              <a:gd name="connsiteX15" fmla="*/ 11161909 w 11161956"/>
              <a:gd name="connsiteY15" fmla="*/ 9634 h 3298423"/>
              <a:gd name="connsiteX16" fmla="*/ 11161956 w 11161956"/>
              <a:gd name="connsiteY16" fmla="*/ 8701 h 3298423"/>
              <a:gd name="connsiteX17" fmla="*/ 11153163 w 11161956"/>
              <a:gd name="connsiteY17" fmla="*/ 0 h 3298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161956" h="3298423">
                <a:moveTo>
                  <a:pt x="11153163" y="0"/>
                </a:moveTo>
                <a:lnTo>
                  <a:pt x="4123899" y="0"/>
                </a:lnTo>
                <a:lnTo>
                  <a:pt x="6651" y="4660"/>
                </a:lnTo>
                <a:cubicBezTo>
                  <a:pt x="2978" y="4660"/>
                  <a:pt x="0" y="7639"/>
                  <a:pt x="0" y="11312"/>
                </a:cubicBezTo>
                <a:lnTo>
                  <a:pt x="0" y="3185225"/>
                </a:lnTo>
                <a:cubicBezTo>
                  <a:pt x="-53" y="3188950"/>
                  <a:pt x="2924" y="3192009"/>
                  <a:pt x="6650" y="3192066"/>
                </a:cubicBezTo>
                <a:lnTo>
                  <a:pt x="6745" y="3192066"/>
                </a:lnTo>
                <a:lnTo>
                  <a:pt x="4132357" y="3192066"/>
                </a:lnTo>
                <a:lnTo>
                  <a:pt x="4133026" y="3192698"/>
                </a:lnTo>
                <a:lnTo>
                  <a:pt x="7013178" y="3192698"/>
                </a:lnTo>
                <a:lnTo>
                  <a:pt x="7013305" y="3192698"/>
                </a:lnTo>
                <a:cubicBezTo>
                  <a:pt x="7018274" y="3192774"/>
                  <a:pt x="7022254" y="3196856"/>
                  <a:pt x="7022179" y="3201825"/>
                </a:cubicBezTo>
                <a:lnTo>
                  <a:pt x="7022179" y="3289422"/>
                </a:lnTo>
                <a:cubicBezTo>
                  <a:pt x="7022242" y="3294417"/>
                  <a:pt x="7026311" y="3298423"/>
                  <a:pt x="7031306" y="3298423"/>
                </a:cubicBezTo>
                <a:lnTo>
                  <a:pt x="11161909" y="3298423"/>
                </a:lnTo>
                <a:lnTo>
                  <a:pt x="11161909" y="9634"/>
                </a:lnTo>
                <a:cubicBezTo>
                  <a:pt x="11161941" y="9325"/>
                  <a:pt x="11161957" y="9012"/>
                  <a:pt x="11161956" y="8701"/>
                </a:cubicBezTo>
                <a:cubicBezTo>
                  <a:pt x="11161931" y="3871"/>
                  <a:pt x="11157994" y="-26"/>
                  <a:pt x="11153163" y="0"/>
                </a:cubicBezTo>
                <a:close/>
              </a:path>
            </a:pathLst>
          </a:custGeom>
          <a:noFill/>
          <a:ln w="15240" cap="flat">
            <a:solidFill>
              <a:schemeClr val="tx2"/>
            </a:solidFill>
            <a:prstDash val="solid"/>
            <a:miter/>
          </a:ln>
        </p:spPr>
        <p:txBody>
          <a:bodyPr wrap="square" rtlCol="0" anchor="ctr">
            <a:noAutofit/>
          </a:bodyPr>
          <a:lstStyle/>
          <a:p>
            <a:pPr lvl="0"/>
            <a:endParaRPr lang="fr-FR"/>
          </a:p>
        </p:txBody>
      </p:sp>
      <p:sp>
        <p:nvSpPr>
          <p:cNvPr id="4" name="Espace réservé de la date 3">
            <a:extLst>
              <a:ext uri="{FF2B5EF4-FFF2-40B4-BE49-F238E27FC236}">
                <a16:creationId xmlns:a16="http://schemas.microsoft.com/office/drawing/2014/main" id="{785CC8D4-9036-4DEC-A292-8721EA6C2413}"/>
              </a:ext>
            </a:extLst>
          </p:cNvPr>
          <p:cNvSpPr>
            <a:spLocks noGrp="1"/>
          </p:cNvSpPr>
          <p:nvPr>
            <p:ph type="dt" sz="half" idx="14"/>
          </p:nvPr>
        </p:nvSpPr>
        <p:spPr/>
        <p:txBody>
          <a:bodyPr/>
          <a:lstStyle/>
          <a:p>
            <a:fld id="{04708BF8-992F-4F23-AA16-AB03FA41F6EE}" type="datetime4">
              <a:rPr lang="fr-FR" smtClean="0"/>
              <a:t>8 novembre 2022</a:t>
            </a:fld>
            <a:endParaRPr lang="fr-FR" dirty="0"/>
          </a:p>
        </p:txBody>
      </p:sp>
      <p:sp>
        <p:nvSpPr>
          <p:cNvPr id="5" name="Espace réservé du pied de page 4">
            <a:extLst>
              <a:ext uri="{FF2B5EF4-FFF2-40B4-BE49-F238E27FC236}">
                <a16:creationId xmlns:a16="http://schemas.microsoft.com/office/drawing/2014/main" id="{EE0D9201-4036-4805-93AA-7256AFC777A3}"/>
              </a:ext>
            </a:extLst>
          </p:cNvPr>
          <p:cNvSpPr>
            <a:spLocks noGrp="1"/>
          </p:cNvSpPr>
          <p:nvPr>
            <p:ph type="ftr" sz="quarter" idx="15"/>
          </p:nvPr>
        </p:nvSpPr>
        <p:spPr/>
        <p:txBody>
          <a:bodyPr/>
          <a:lstStyle/>
          <a:p>
            <a:r>
              <a:rPr lang="fr-FR"/>
              <a:t>Pied de page de votre présentation - Date</a:t>
            </a:r>
            <a:endParaRPr lang="fr-FR" dirty="0"/>
          </a:p>
        </p:txBody>
      </p:sp>
      <p:sp>
        <p:nvSpPr>
          <p:cNvPr id="8" name="Espace réservé du numéro de diapositive 7">
            <a:extLst>
              <a:ext uri="{FF2B5EF4-FFF2-40B4-BE49-F238E27FC236}">
                <a16:creationId xmlns:a16="http://schemas.microsoft.com/office/drawing/2014/main" id="{161397E8-F063-4026-A130-3F5A5175D280}"/>
              </a:ext>
            </a:extLst>
          </p:cNvPr>
          <p:cNvSpPr>
            <a:spLocks noGrp="1"/>
          </p:cNvSpPr>
          <p:nvPr>
            <p:ph type="sldNum" sz="quarter" idx="16"/>
          </p:nvPr>
        </p:nvSpPr>
        <p:spPr/>
        <p:txBody>
          <a:bodyPr/>
          <a:lstStyle/>
          <a:p>
            <a:fld id="{975A587B-5814-4D9B-9598-FE9CB954CB01}" type="slidenum">
              <a:rPr lang="fr-FR" smtClean="0"/>
              <a:pPr/>
              <a:t>‹N°›</a:t>
            </a:fld>
            <a:endParaRPr lang="fr-FR" dirty="0"/>
          </a:p>
        </p:txBody>
      </p:sp>
      <p:pic>
        <p:nvPicPr>
          <p:cNvPr id="6" name="Image 5"/>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38405580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1BAF3030-210E-4F95-B01F-6A5FA5AEE3F1}" type="datetime4">
              <a:rPr lang="fr-FR" smtClean="0"/>
              <a:t>8 novembre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FC1C4B15-9B99-4763-82D6-0606473A9387}"/>
              </a:ext>
            </a:extLst>
          </p:cNvPr>
          <p:cNvSpPr>
            <a:spLocks noGrp="1"/>
          </p:cNvSpPr>
          <p:nvPr>
            <p:ph type="title"/>
          </p:nvPr>
        </p:nvSpPr>
        <p:spPr/>
        <p:txBody>
          <a:bodyPr/>
          <a:lstStyle>
            <a:lvl1pPr>
              <a:defRPr>
                <a:solidFill>
                  <a:schemeClr val="tx2"/>
                </a:solidFill>
              </a:defRPr>
            </a:lvl1pPr>
          </a:lstStyle>
          <a:p>
            <a:r>
              <a:rPr lang="fr-FR"/>
              <a:t>Modifiez le style du titre</a:t>
            </a:r>
            <a:endParaRPr lang="fr-FR" dirty="0"/>
          </a:p>
        </p:txBody>
      </p:sp>
      <p:pic>
        <p:nvPicPr>
          <p:cNvPr id="8" name="Imag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6672838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e en 2 colonnes">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51624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49D9D62C-DBC2-4333-8F9C-05C7AB945158}" type="datetime4">
              <a:rPr lang="fr-FR" smtClean="0"/>
              <a:t>8 novembre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1" name="Espace réservé du texte 8">
            <a:extLst>
              <a:ext uri="{FF2B5EF4-FFF2-40B4-BE49-F238E27FC236}">
                <a16:creationId xmlns:a16="http://schemas.microsoft.com/office/drawing/2014/main" id="{A848A337-FF3F-494D-9ED8-04CAA6B257B4}"/>
              </a:ext>
            </a:extLst>
          </p:cNvPr>
          <p:cNvSpPr>
            <a:spLocks noGrp="1"/>
          </p:cNvSpPr>
          <p:nvPr>
            <p:ph type="body" sz="quarter" idx="14"/>
          </p:nvPr>
        </p:nvSpPr>
        <p:spPr>
          <a:xfrm>
            <a:off x="6271184" y="1513680"/>
            <a:ext cx="5161198"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2" name="Imag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40260869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e avec encadré contour roug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720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A43FFD05-87AB-4452-8462-E40CE5E2E73C}" type="datetime4">
              <a:rPr lang="fr-FR" smtClean="0"/>
              <a:t>8 novembre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4" name="Espace réservé du texte 13">
            <a:extLst>
              <a:ext uri="{FF2B5EF4-FFF2-40B4-BE49-F238E27FC236}">
                <a16:creationId xmlns:a16="http://schemas.microsoft.com/office/drawing/2014/main" id="{9EC79F2E-3B26-4ADA-9697-945B3151D2D3}"/>
              </a:ext>
            </a:extLst>
          </p:cNvPr>
          <p:cNvSpPr>
            <a:spLocks noGrp="1" noChangeAspect="1"/>
          </p:cNvSpPr>
          <p:nvPr>
            <p:ph type="body" sz="quarter" idx="14" hasCustomPrompt="1"/>
          </p:nvPr>
        </p:nvSpPr>
        <p:spPr>
          <a:xfrm>
            <a:off x="8138689" y="1506699"/>
            <a:ext cx="3496306" cy="4195703"/>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ln w="15240">
            <a:solidFill>
              <a:schemeClr val="tx2"/>
            </a:solidFill>
          </a:ln>
        </p:spPr>
        <p:txBody>
          <a:bodyPr wrap="square" lIns="234000" tIns="432000" rIns="234000" bIns="43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 name="Titre 1">
            <a:extLst>
              <a:ext uri="{FF2B5EF4-FFF2-40B4-BE49-F238E27FC236}">
                <a16:creationId xmlns:a16="http://schemas.microsoft.com/office/drawing/2014/main" id="{2FFDAAA0-036A-4992-BC75-6B39D6BE6533}"/>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1" name="Imag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32916499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hoto + 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271184" y="1513680"/>
            <a:ext cx="5161198"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8 novembre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32382" y="5768972"/>
            <a:ext cx="5318361" cy="288000"/>
          </a:xfrm>
        </p:spPr>
        <p:txBody>
          <a:bodyPr/>
          <a:lstStyle>
            <a:lvl1pPr>
              <a:defRPr sz="1100" b="0">
                <a:solidFill>
                  <a:schemeClr val="tx1"/>
                </a:solidFill>
              </a:defRPr>
            </a:lvl1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2" name="Imag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4739737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e + photo">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2"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D7E9E631-13D7-40A2-ACE8-EA74897A880B}" type="datetime4">
              <a:rPr lang="fr-FR" smtClean="0"/>
              <a:t>8 novembre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6223795"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114021" y="5768972"/>
            <a:ext cx="5318361" cy="288000"/>
          </a:xfrm>
        </p:spPr>
        <p:txBody>
          <a:bodyPr/>
          <a:lstStyle>
            <a:lvl1pPr>
              <a:defRPr sz="1100" b="0">
                <a:solidFill>
                  <a:schemeClr val="tx1"/>
                </a:solidFill>
              </a:defRPr>
            </a:lvl1pPr>
          </a:lstStyle>
          <a:p>
            <a:pPr lvl="0"/>
            <a:r>
              <a:rPr lang="fr-FR" dirty="0"/>
              <a:t>Modifier les styles du texte du masque</a:t>
            </a:r>
          </a:p>
        </p:txBody>
      </p:sp>
      <p:sp>
        <p:nvSpPr>
          <p:cNvPr id="2" name="Titre 1">
            <a:extLst>
              <a:ext uri="{FF2B5EF4-FFF2-40B4-BE49-F238E27FC236}">
                <a16:creationId xmlns:a16="http://schemas.microsoft.com/office/drawing/2014/main" id="{622E6249-6D75-41B0-B233-E8E88F875428}"/>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2" name="Imag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18546322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e + graphiqu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2"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82CD98D5-62B2-447B-919F-3288137FC0FF}" type="datetime4">
              <a:rPr lang="fr-FR" smtClean="0"/>
              <a:t>8 novembre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4" name="Espace réservé du graphique 2">
            <a:extLst>
              <a:ext uri="{FF2B5EF4-FFF2-40B4-BE49-F238E27FC236}">
                <a16:creationId xmlns:a16="http://schemas.microsoft.com/office/drawing/2014/main" id="{03E79644-DE19-4AE3-B9B7-D5D5BD3DEEAC}"/>
              </a:ext>
            </a:extLst>
          </p:cNvPr>
          <p:cNvSpPr>
            <a:spLocks noGrp="1"/>
          </p:cNvSpPr>
          <p:nvPr>
            <p:ph type="chart" sz="quarter" idx="14"/>
          </p:nvPr>
        </p:nvSpPr>
        <p:spPr>
          <a:xfrm>
            <a:off x="6212382" y="1513679"/>
            <a:ext cx="5220000" cy="4320000"/>
          </a:xfrm>
        </p:spPr>
        <p:txBody>
          <a:bodyPr/>
          <a:lstStyle>
            <a:lvl1pPr>
              <a:defRPr sz="1400" b="0">
                <a:solidFill>
                  <a:schemeClr val="tx1"/>
                </a:solidFill>
              </a:defRPr>
            </a:lvl1pPr>
          </a:lstStyle>
          <a:p>
            <a:r>
              <a:rPr lang="fr-FR"/>
              <a:t>Cliquez sur l'icône pour ajouter un graphique</a:t>
            </a:r>
            <a:endParaRPr lang="fr-FR" dirty="0"/>
          </a:p>
        </p:txBody>
      </p:sp>
      <p:sp>
        <p:nvSpPr>
          <p:cNvPr id="2" name="Titre 1">
            <a:extLst>
              <a:ext uri="{FF2B5EF4-FFF2-40B4-BE49-F238E27FC236}">
                <a16:creationId xmlns:a16="http://schemas.microsoft.com/office/drawing/2014/main" id="{0DCDF21E-AEDB-4F27-B631-B9808283E47F}"/>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1" name="Imag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12615132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Graphique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79E26BAF-03C0-4B38-AF75-03D3838D9244}" type="datetime4">
              <a:rPr lang="fr-FR" smtClean="0"/>
              <a:t>8 novembre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3" name="Espace réservé du graphique 2">
            <a:extLst>
              <a:ext uri="{FF2B5EF4-FFF2-40B4-BE49-F238E27FC236}">
                <a16:creationId xmlns:a16="http://schemas.microsoft.com/office/drawing/2014/main" id="{AF9A3C22-3C1C-4AB4-AE8B-6FF1AE085C3A}"/>
              </a:ext>
            </a:extLst>
          </p:cNvPr>
          <p:cNvSpPr>
            <a:spLocks noGrp="1"/>
          </p:cNvSpPr>
          <p:nvPr>
            <p:ph type="chart" sz="quarter" idx="13"/>
          </p:nvPr>
        </p:nvSpPr>
        <p:spPr>
          <a:xfrm>
            <a:off x="632383" y="1513679"/>
            <a:ext cx="5220000" cy="4320000"/>
          </a:xfrm>
        </p:spPr>
        <p:txBody>
          <a:bodyPr/>
          <a:lstStyle>
            <a:lvl1pPr>
              <a:defRPr sz="1400" b="0">
                <a:solidFill>
                  <a:schemeClr val="tx1"/>
                </a:solidFill>
              </a:defRPr>
            </a:lvl1pPr>
          </a:lstStyle>
          <a:p>
            <a:r>
              <a:rPr lang="fr-FR"/>
              <a:t>Cliquez sur l'icône pour ajouter un graphique</a:t>
            </a:r>
            <a:endParaRPr lang="fr-FR" dirty="0"/>
          </a:p>
        </p:txBody>
      </p:sp>
      <p:sp>
        <p:nvSpPr>
          <p:cNvPr id="15" name="Espace réservé du graphique 2">
            <a:extLst>
              <a:ext uri="{FF2B5EF4-FFF2-40B4-BE49-F238E27FC236}">
                <a16:creationId xmlns:a16="http://schemas.microsoft.com/office/drawing/2014/main" id="{D1657746-3B4A-4AF9-AC3F-383BEF5BA0BD}"/>
              </a:ext>
            </a:extLst>
          </p:cNvPr>
          <p:cNvSpPr>
            <a:spLocks noGrp="1"/>
          </p:cNvSpPr>
          <p:nvPr>
            <p:ph type="chart" sz="quarter" idx="14"/>
          </p:nvPr>
        </p:nvSpPr>
        <p:spPr>
          <a:xfrm>
            <a:off x="6212382" y="1513679"/>
            <a:ext cx="5220000" cy="4320000"/>
          </a:xfrm>
        </p:spPr>
        <p:txBody>
          <a:bodyPr/>
          <a:lstStyle>
            <a:lvl1pPr>
              <a:defRPr sz="1400" b="0">
                <a:solidFill>
                  <a:schemeClr val="tx1"/>
                </a:solidFill>
              </a:defRPr>
            </a:lvl1pPr>
          </a:lstStyle>
          <a:p>
            <a:r>
              <a:rPr lang="fr-FR"/>
              <a:t>Cliquez sur l'icône pour ajouter un graphique</a:t>
            </a:r>
            <a:endParaRPr lang="fr-FR" dirty="0"/>
          </a:p>
        </p:txBody>
      </p:sp>
      <p:sp>
        <p:nvSpPr>
          <p:cNvPr id="2" name="Titre 1">
            <a:extLst>
              <a:ext uri="{FF2B5EF4-FFF2-40B4-BE49-F238E27FC236}">
                <a16:creationId xmlns:a16="http://schemas.microsoft.com/office/drawing/2014/main" id="{067C7065-2EF0-49F8-8E49-46885E9383AC}"/>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9" name="Imag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41450908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hrase en exergu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8 novembre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6" name="Espace réservé du texte 25">
            <a:extLst>
              <a:ext uri="{FF2B5EF4-FFF2-40B4-BE49-F238E27FC236}">
                <a16:creationId xmlns:a16="http://schemas.microsoft.com/office/drawing/2014/main" id="{8F9FECD5-D2CD-47A0-9E84-8699C653053F}"/>
              </a:ext>
            </a:extLst>
          </p:cNvPr>
          <p:cNvSpPr>
            <a:spLocks noGrp="1"/>
          </p:cNvSpPr>
          <p:nvPr>
            <p:ph type="body" sz="quarter" idx="16"/>
          </p:nvPr>
        </p:nvSpPr>
        <p:spPr>
          <a:xfrm>
            <a:off x="6271200" y="3110400"/>
            <a:ext cx="5162400" cy="2944800"/>
          </a:xfrm>
        </p:spPr>
        <p:txBody>
          <a:bodyPr/>
          <a:lstStyle>
            <a:lvl1pPr>
              <a:defRPr sz="1600">
                <a:solidFill>
                  <a:schemeClr val="tx2"/>
                </a:solidFill>
              </a:defRPr>
            </a:lvl1pPr>
            <a:lvl2pPr>
              <a:spcBef>
                <a:spcPts val="1300"/>
              </a:spcBef>
              <a:defRPr sz="1400">
                <a:solidFill>
                  <a:schemeClr val="tx1"/>
                </a:solidFill>
              </a:defRPr>
            </a:lvl2pPr>
          </a:lstStyle>
          <a:p>
            <a:pPr lvl="0"/>
            <a:r>
              <a:rPr lang="fr-FR"/>
              <a:t>Modifier les styles du texte du masque</a:t>
            </a:r>
          </a:p>
          <a:p>
            <a:pPr lvl="1"/>
            <a:r>
              <a:rPr lang="fr-FR"/>
              <a:t>Deuxième niveau</a:t>
            </a:r>
          </a:p>
        </p:txBody>
      </p:sp>
      <p:sp>
        <p:nvSpPr>
          <p:cNvPr id="28" name="Espace réservé du texte 27">
            <a:extLst>
              <a:ext uri="{FF2B5EF4-FFF2-40B4-BE49-F238E27FC236}">
                <a16:creationId xmlns:a16="http://schemas.microsoft.com/office/drawing/2014/main" id="{C7A3B5D7-E549-4343-BDFB-DD2FE8966B89}"/>
              </a:ext>
            </a:extLst>
          </p:cNvPr>
          <p:cNvSpPr>
            <a:spLocks noGrp="1"/>
          </p:cNvSpPr>
          <p:nvPr>
            <p:ph type="body" sz="quarter" idx="17"/>
          </p:nvPr>
        </p:nvSpPr>
        <p:spPr>
          <a:xfrm>
            <a:off x="632382" y="5768972"/>
            <a:ext cx="5318919" cy="288000"/>
          </a:xfrm>
        </p:spPr>
        <p:txBody>
          <a:bodyPr/>
          <a:lstStyle>
            <a:lvl1pPr>
              <a:defRPr sz="1100" b="0">
                <a:solidFill>
                  <a:schemeClr val="tx1"/>
                </a:solidFill>
              </a:defRPr>
            </a:lvl1pPr>
          </a:lstStyle>
          <a:p>
            <a:pPr lvl="0"/>
            <a:r>
              <a:rPr lang="fr-FR"/>
              <a:t>Modifier les styles du texte du masque</a:t>
            </a:r>
          </a:p>
        </p:txBody>
      </p:sp>
      <p:sp>
        <p:nvSpPr>
          <p:cNvPr id="25" name="Espace réservé du texte 24">
            <a:extLst>
              <a:ext uri="{FF2B5EF4-FFF2-40B4-BE49-F238E27FC236}">
                <a16:creationId xmlns:a16="http://schemas.microsoft.com/office/drawing/2014/main" id="{0E112B98-71A1-4A35-ADDC-DA25394AF018}"/>
              </a:ext>
            </a:extLst>
          </p:cNvPr>
          <p:cNvSpPr>
            <a:spLocks noGrp="1" noChangeAspect="1"/>
          </p:cNvSpPr>
          <p:nvPr>
            <p:ph type="body" sz="quarter" idx="15" hasCustomPrompt="1"/>
          </p:nvPr>
        </p:nvSpPr>
        <p:spPr>
          <a:xfrm>
            <a:off x="4688643" y="1976308"/>
            <a:ext cx="5386109" cy="780395"/>
          </a:xfrm>
          <a:custGeom>
            <a:avLst/>
            <a:gdLst>
              <a:gd name="connsiteX0" fmla="*/ 0 w 5386109"/>
              <a:gd name="connsiteY0" fmla="*/ 0 h 780395"/>
              <a:gd name="connsiteX1" fmla="*/ 5386109 w 5386109"/>
              <a:gd name="connsiteY1" fmla="*/ 0 h 780395"/>
              <a:gd name="connsiteX2" fmla="*/ 5386109 w 5386109"/>
              <a:gd name="connsiteY2" fmla="*/ 719512 h 780395"/>
              <a:gd name="connsiteX3" fmla="*/ 1262395 w 5386109"/>
              <a:gd name="connsiteY3" fmla="*/ 714748 h 780395"/>
              <a:gd name="connsiteX4" fmla="*/ 1262395 w 5386109"/>
              <a:gd name="connsiteY4" fmla="*/ 780395 h 780395"/>
              <a:gd name="connsiteX5" fmla="*/ 0 w 5386109"/>
              <a:gd name="connsiteY5" fmla="*/ 780395 h 780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6109" h="780395">
                <a:moveTo>
                  <a:pt x="0" y="0"/>
                </a:moveTo>
                <a:lnTo>
                  <a:pt x="5386109" y="0"/>
                </a:lnTo>
                <a:cubicBezTo>
                  <a:pt x="5386109" y="239837"/>
                  <a:pt x="5386109" y="479674"/>
                  <a:pt x="5386109" y="719512"/>
                </a:cubicBezTo>
                <a:lnTo>
                  <a:pt x="1262395" y="714748"/>
                </a:lnTo>
                <a:lnTo>
                  <a:pt x="1262395" y="780395"/>
                </a:lnTo>
                <a:lnTo>
                  <a:pt x="0" y="780395"/>
                </a:lnTo>
                <a:close/>
              </a:path>
            </a:pathLst>
          </a:custGeom>
          <a:solidFill>
            <a:schemeClr val="tx2"/>
          </a:solidFill>
        </p:spPr>
        <p:txBody>
          <a:bodyPr wrap="square" lIns="288000" tIns="144000" rIns="144000" bIns="72000">
            <a:noAutofit/>
          </a:bodyPr>
          <a:lstStyle>
            <a:lvl1pPr>
              <a:defRPr sz="2700">
                <a:solidFill>
                  <a:schemeClr val="bg1"/>
                </a:solidFill>
              </a:defRPr>
            </a:lvl1pPr>
          </a:lstStyle>
          <a:p>
            <a:pPr lvl="0"/>
            <a:r>
              <a:rPr lang="fr-FR" dirty="0"/>
              <a:t>Modifier le texte du masque</a:t>
            </a:r>
          </a:p>
        </p:txBody>
      </p:sp>
      <p:pic>
        <p:nvPicPr>
          <p:cNvPr id="12" name="Imag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39785342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hiffres clés avec contour roug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3829844"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8 novembre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8" name="Espace réservé du texte 27">
            <a:extLst>
              <a:ext uri="{FF2B5EF4-FFF2-40B4-BE49-F238E27FC236}">
                <a16:creationId xmlns:a16="http://schemas.microsoft.com/office/drawing/2014/main" id="{8E6E579D-E46A-495C-8F9A-5D16B776AA0F}"/>
              </a:ext>
            </a:extLst>
          </p:cNvPr>
          <p:cNvSpPr>
            <a:spLocks noGrp="1" noChangeAspect="1"/>
          </p:cNvSpPr>
          <p:nvPr>
            <p:ph type="body" sz="quarter" idx="13" hasCustomPrompt="1"/>
          </p:nvPr>
        </p:nvSpPr>
        <p:spPr>
          <a:xfrm>
            <a:off x="5288754"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2 w 1359695"/>
              <a:gd name="connsiteY3" fmla="*/ 1303885 h 1359695"/>
              <a:gd name="connsiteX4" fmla="*/ 679902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2" y="1303885"/>
                </a:lnTo>
                <a:lnTo>
                  <a:pt x="679902"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30" name="Espace réservé du texte 29">
            <a:extLst>
              <a:ext uri="{FF2B5EF4-FFF2-40B4-BE49-F238E27FC236}">
                <a16:creationId xmlns:a16="http://schemas.microsoft.com/office/drawing/2014/main" id="{55934B5D-1360-4A1E-899C-866478C979F1}"/>
              </a:ext>
            </a:extLst>
          </p:cNvPr>
          <p:cNvSpPr>
            <a:spLocks noGrp="1" noChangeAspect="1"/>
          </p:cNvSpPr>
          <p:nvPr>
            <p:ph type="body" sz="quarter" idx="16" hasCustomPrompt="1"/>
          </p:nvPr>
        </p:nvSpPr>
        <p:spPr>
          <a:xfrm>
            <a:off x="7558377"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17" name="Espace réservé du texte 29">
            <a:extLst>
              <a:ext uri="{FF2B5EF4-FFF2-40B4-BE49-F238E27FC236}">
                <a16:creationId xmlns:a16="http://schemas.microsoft.com/office/drawing/2014/main" id="{6E3C987E-C3E6-4465-873A-75DDEAAD7FCF}"/>
              </a:ext>
            </a:extLst>
          </p:cNvPr>
          <p:cNvSpPr>
            <a:spLocks noGrp="1" noChangeAspect="1"/>
          </p:cNvSpPr>
          <p:nvPr>
            <p:ph type="body" sz="quarter" idx="17" hasCustomPrompt="1"/>
          </p:nvPr>
        </p:nvSpPr>
        <p:spPr>
          <a:xfrm>
            <a:off x="9828000"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8" name="Espace réservé du texte 7">
            <a:extLst>
              <a:ext uri="{FF2B5EF4-FFF2-40B4-BE49-F238E27FC236}">
                <a16:creationId xmlns:a16="http://schemas.microsoft.com/office/drawing/2014/main" id="{A162F265-9EF3-40DF-906A-240720E98DEE}"/>
              </a:ext>
            </a:extLst>
          </p:cNvPr>
          <p:cNvSpPr>
            <a:spLocks noGrp="1"/>
          </p:cNvSpPr>
          <p:nvPr>
            <p:ph type="body" sz="quarter" idx="18"/>
          </p:nvPr>
        </p:nvSpPr>
        <p:spPr>
          <a:xfrm>
            <a:off x="5194800" y="4014000"/>
            <a:ext cx="6237582" cy="2080800"/>
          </a:xfrm>
        </p:spPr>
        <p:txBody>
          <a:bodyPr/>
          <a:lstStyle>
            <a:lvl1pPr>
              <a:defRPr sz="1600">
                <a:solidFill>
                  <a:schemeClr val="tx2"/>
                </a:solidFill>
              </a:defRPr>
            </a:lvl1pPr>
            <a:lvl2pPr>
              <a:spcBef>
                <a:spcPts val="1300"/>
              </a:spcBef>
              <a:defRPr sz="1400">
                <a:solidFill>
                  <a:schemeClr val="tx1"/>
                </a:solidFill>
              </a:defRPr>
            </a:lvl2pPr>
          </a:lstStyle>
          <a:p>
            <a:pPr lvl="0"/>
            <a:r>
              <a:rPr lang="fr-FR"/>
              <a:t>Modifier les styles du texte du masque</a:t>
            </a:r>
          </a:p>
          <a:p>
            <a:pPr lvl="1"/>
            <a:r>
              <a:rPr lang="fr-FR"/>
              <a:t>Deuxième niveau</a:t>
            </a:r>
          </a:p>
        </p:txBody>
      </p:sp>
      <p:sp>
        <p:nvSpPr>
          <p:cNvPr id="12" name="Espace réservé du texte 11">
            <a:extLst>
              <a:ext uri="{FF2B5EF4-FFF2-40B4-BE49-F238E27FC236}">
                <a16:creationId xmlns:a16="http://schemas.microsoft.com/office/drawing/2014/main" id="{CCA036E1-36E4-4C68-9C91-D301C8F93ACF}"/>
              </a:ext>
            </a:extLst>
          </p:cNvPr>
          <p:cNvSpPr>
            <a:spLocks noGrp="1"/>
          </p:cNvSpPr>
          <p:nvPr>
            <p:ph type="body" sz="quarter" idx="19"/>
          </p:nvPr>
        </p:nvSpPr>
        <p:spPr>
          <a:xfrm>
            <a:off x="633600" y="5770800"/>
            <a:ext cx="3938401" cy="324000"/>
          </a:xfrm>
        </p:spPr>
        <p:txBody>
          <a:bodyPr/>
          <a:lstStyle>
            <a:lvl1pPr>
              <a:defRPr sz="1100" b="0">
                <a:solidFill>
                  <a:schemeClr val="tx1"/>
                </a:solidFill>
              </a:defRPr>
            </a:lvl1pPr>
          </a:lstStyle>
          <a:p>
            <a:pPr lvl="0"/>
            <a:r>
              <a:rPr lang="fr-FR"/>
              <a:t>Modifier les styles du texte du masque</a:t>
            </a:r>
          </a:p>
        </p:txBody>
      </p:sp>
      <p:pic>
        <p:nvPicPr>
          <p:cNvPr id="13" name="Imag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3822452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Fin Corporate">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79376" y="2164081"/>
            <a:ext cx="6033248" cy="2495054"/>
          </a:xfrm>
          <a:prstGeom prst="rect">
            <a:avLst/>
          </a:prstGeom>
        </p:spPr>
      </p:pic>
      <p:pic>
        <p:nvPicPr>
          <p:cNvPr id="4" name="Image 3">
            <a:extLst>
              <a:ext uri="{FF2B5EF4-FFF2-40B4-BE49-F238E27FC236}">
                <a16:creationId xmlns:a16="http://schemas.microsoft.com/office/drawing/2014/main" id="{D296C8AB-746B-44B3-B5AC-08D994C871E7}"/>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rot="16200000">
            <a:off x="10010927" y="219225"/>
            <a:ext cx="2400299" cy="1961849"/>
          </a:xfrm>
          <a:prstGeom prst="rect">
            <a:avLst/>
          </a:prstGeom>
        </p:spPr>
      </p:pic>
    </p:spTree>
    <p:extLst>
      <p:ext uri="{BB962C8B-B14F-4D97-AF65-F5344CB8AC3E}">
        <p14:creationId xmlns:p14="http://schemas.microsoft.com/office/powerpoint/2010/main" val="31336119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Fin JO">
    <p:spTree>
      <p:nvGrpSpPr>
        <p:cNvPr id="1" name=""/>
        <p:cNvGrpSpPr/>
        <p:nvPr/>
      </p:nvGrpSpPr>
      <p:grpSpPr>
        <a:xfrm>
          <a:off x="0" y="0"/>
          <a:ext cx="0" cy="0"/>
          <a:chOff x="0" y="0"/>
          <a:chExt cx="0" cy="0"/>
        </a:xfrm>
      </p:grpSpPr>
      <p:pic>
        <p:nvPicPr>
          <p:cNvPr id="27" name="Image 26">
            <a:extLst>
              <a:ext uri="{FF2B5EF4-FFF2-40B4-BE49-F238E27FC236}">
                <a16:creationId xmlns:a16="http://schemas.microsoft.com/office/drawing/2014/main" id="{B0D2F4E0-5B37-427A-870D-E9C5DE6E9C2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2781300" y="2420891"/>
            <a:ext cx="1682750" cy="2119359"/>
          </a:xfrm>
          <a:prstGeom prst="rect">
            <a:avLst/>
          </a:prstGeom>
        </p:spPr>
      </p:pic>
      <p:cxnSp>
        <p:nvCxnSpPr>
          <p:cNvPr id="28" name="Connecteur droit 27">
            <a:extLst>
              <a:ext uri="{FF2B5EF4-FFF2-40B4-BE49-F238E27FC236}">
                <a16:creationId xmlns:a16="http://schemas.microsoft.com/office/drawing/2014/main" id="{FF2D43F4-F96E-44A9-AE46-46B7F1AF2705}"/>
              </a:ext>
            </a:extLst>
          </p:cNvPr>
          <p:cNvCxnSpPr/>
          <p:nvPr userDrawn="1"/>
        </p:nvCxnSpPr>
        <p:spPr>
          <a:xfrm>
            <a:off x="4530120"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Connecteur droit 28">
            <a:extLst>
              <a:ext uri="{FF2B5EF4-FFF2-40B4-BE49-F238E27FC236}">
                <a16:creationId xmlns:a16="http://schemas.microsoft.com/office/drawing/2014/main" id="{DD0C038E-2247-4135-83AC-D1F887924847}"/>
              </a:ext>
            </a:extLst>
          </p:cNvPr>
          <p:cNvCxnSpPr/>
          <p:nvPr userDrawn="1"/>
        </p:nvCxnSpPr>
        <p:spPr>
          <a:xfrm>
            <a:off x="7661464"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30" name="Image 29">
            <a:extLst>
              <a:ext uri="{FF2B5EF4-FFF2-40B4-BE49-F238E27FC236}">
                <a16:creationId xmlns:a16="http://schemas.microsoft.com/office/drawing/2014/main" id="{61F6D58A-5260-4526-BD49-0818C739E9B4}"/>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4686300" y="2420891"/>
            <a:ext cx="2813838" cy="2119359"/>
          </a:xfrm>
          <a:prstGeom prst="rect">
            <a:avLst/>
          </a:prstGeom>
        </p:spPr>
      </p:pic>
      <p:pic>
        <p:nvPicPr>
          <p:cNvPr id="31" name="Image 30">
            <a:extLst>
              <a:ext uri="{FF2B5EF4-FFF2-40B4-BE49-F238E27FC236}">
                <a16:creationId xmlns:a16="http://schemas.microsoft.com/office/drawing/2014/main" id="{774B0C7C-BA17-4852-969C-DA2FC6D96188}"/>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a:stretch/>
        </p:blipFill>
        <p:spPr>
          <a:xfrm>
            <a:off x="7729538" y="2420891"/>
            <a:ext cx="1681161" cy="2119359"/>
          </a:xfrm>
          <a:prstGeom prst="rect">
            <a:avLst/>
          </a:prstGeom>
        </p:spPr>
      </p:pic>
      <p:pic>
        <p:nvPicPr>
          <p:cNvPr id="4" name="Image 3"/>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852835" y="2902774"/>
            <a:ext cx="2508086" cy="824277"/>
          </a:xfrm>
          <a:prstGeom prst="rect">
            <a:avLst/>
          </a:prstGeom>
        </p:spPr>
      </p:pic>
      <p:pic>
        <p:nvPicPr>
          <p:cNvPr id="15" name="Image 14">
            <a:extLst>
              <a:ext uri="{FF2B5EF4-FFF2-40B4-BE49-F238E27FC236}">
                <a16:creationId xmlns:a16="http://schemas.microsoft.com/office/drawing/2014/main" id="{A9586BB1-8477-497C-957B-393E06381564}"/>
              </a:ext>
            </a:extLst>
          </p:cNvPr>
          <p:cNvPicPr>
            <a:picLocks noChangeAspect="1"/>
          </p:cNvPicPr>
          <p:nvPr userDrawn="1"/>
        </p:nvPicPr>
        <p:blipFill rotWithShape="1">
          <a:blip r:embed="rId6">
            <a:extLst>
              <a:ext uri="{28A0092B-C50C-407E-A947-70E740481C1C}">
                <a14:useLocalDpi xmlns:a14="http://schemas.microsoft.com/office/drawing/2010/main" val="0"/>
              </a:ext>
            </a:extLst>
          </a:blip>
          <a:srcRect/>
          <a:stretch/>
        </p:blipFill>
        <p:spPr>
          <a:xfrm rot="16200000">
            <a:off x="10010927" y="219225"/>
            <a:ext cx="2400299" cy="1961849"/>
          </a:xfrm>
          <a:prstGeom prst="rect">
            <a:avLst/>
          </a:prstGeom>
        </p:spPr>
      </p:pic>
    </p:spTree>
    <p:extLst>
      <p:ext uri="{BB962C8B-B14F-4D97-AF65-F5344CB8AC3E}">
        <p14:creationId xmlns:p14="http://schemas.microsoft.com/office/powerpoint/2010/main" val="17633067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8CAFB180-39F1-4601-8F4A-019B80244B17}"/>
              </a:ext>
            </a:extLst>
          </p:cNvPr>
          <p:cNvPicPr>
            <a:picLocks noChangeAspect="1"/>
          </p:cNvPicPr>
          <p:nvPr userDrawn="1"/>
        </p:nvPicPr>
        <p:blipFill rotWithShape="1">
          <a:blip r:embed="rId17">
            <a:extLst>
              <a:ext uri="{28A0092B-C50C-407E-A947-70E740481C1C}">
                <a14:useLocalDpi xmlns:a14="http://schemas.microsoft.com/office/drawing/2010/main" val="0"/>
              </a:ext>
            </a:extLst>
          </a:blip>
          <a:srcRect/>
          <a:stretch/>
        </p:blipFill>
        <p:spPr>
          <a:xfrm rot="16200000">
            <a:off x="10010927" y="219225"/>
            <a:ext cx="2400299" cy="1961849"/>
          </a:xfrm>
          <a:prstGeom prst="rect">
            <a:avLst/>
          </a:prstGeom>
        </p:spPr>
      </p:pic>
      <p:pic>
        <p:nvPicPr>
          <p:cNvPr id="9" name="Image 8">
            <a:extLst>
              <a:ext uri="{FF2B5EF4-FFF2-40B4-BE49-F238E27FC236}">
                <a16:creationId xmlns:a16="http://schemas.microsoft.com/office/drawing/2014/main" id="{99FEEDDD-D6C0-4B7F-A0AD-C1C9349715D4}"/>
              </a:ext>
            </a:extLst>
          </p:cNvPr>
          <p:cNvPicPr>
            <a:picLocks noChangeAspect="1"/>
          </p:cNvPicPr>
          <p:nvPr userDrawn="1"/>
        </p:nvPicPr>
        <p:blipFill>
          <a:blip r:embed="rId18" cstate="email">
            <a:extLst>
              <a:ext uri="{28A0092B-C50C-407E-A947-70E740481C1C}">
                <a14:useLocalDpi xmlns:a14="http://schemas.microsoft.com/office/drawing/2010/main"/>
              </a:ext>
            </a:extLst>
          </a:blip>
          <a:stretch>
            <a:fillRect/>
          </a:stretch>
        </p:blipFill>
        <p:spPr>
          <a:xfrm>
            <a:off x="10175081" y="6297897"/>
            <a:ext cx="1307307" cy="429643"/>
          </a:xfrm>
          <a:prstGeom prst="rect">
            <a:avLst/>
          </a:prstGeom>
        </p:spPr>
      </p:pic>
      <p:sp>
        <p:nvSpPr>
          <p:cNvPr id="13" name="Graphique 9">
            <a:extLst>
              <a:ext uri="{FF2B5EF4-FFF2-40B4-BE49-F238E27FC236}">
                <a16:creationId xmlns:a16="http://schemas.microsoft.com/office/drawing/2014/main" id="{4A528FE9-6726-4371-A9EB-F5D6F5A79296}"/>
              </a:ext>
            </a:extLst>
          </p:cNvPr>
          <p:cNvSpPr>
            <a:spLocks noChangeAspect="1"/>
          </p:cNvSpPr>
          <p:nvPr userDrawn="1"/>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sp>
        <p:nvSpPr>
          <p:cNvPr id="2" name="Espace réservé du titre 1">
            <a:extLst>
              <a:ext uri="{FF2B5EF4-FFF2-40B4-BE49-F238E27FC236}">
                <a16:creationId xmlns:a16="http://schemas.microsoft.com/office/drawing/2014/main" id="{BF798E53-107F-468D-A86A-B9E27C8FBA8B}"/>
              </a:ext>
            </a:extLst>
          </p:cNvPr>
          <p:cNvSpPr>
            <a:spLocks noGrp="1"/>
          </p:cNvSpPr>
          <p:nvPr>
            <p:ph type="title"/>
          </p:nvPr>
        </p:nvSpPr>
        <p:spPr>
          <a:xfrm>
            <a:off x="632384" y="198120"/>
            <a:ext cx="10800000" cy="719227"/>
          </a:xfrm>
          <a:prstGeom prst="rect">
            <a:avLst/>
          </a:prstGeom>
        </p:spPr>
        <p:txBody>
          <a:bodyPr vert="horz" lIns="91440" tIns="45720" rIns="91440" bIns="45720" rtlCol="0" anchor="b">
            <a:noAutofit/>
          </a:bodyPr>
          <a:lstStyle/>
          <a:p>
            <a:r>
              <a:rPr lang="fr-FR" dirty="0"/>
              <a:t>Modifiez le style du titre</a:t>
            </a:r>
          </a:p>
        </p:txBody>
      </p:sp>
      <p:sp>
        <p:nvSpPr>
          <p:cNvPr id="3" name="Espace réservé du texte 2">
            <a:extLst>
              <a:ext uri="{FF2B5EF4-FFF2-40B4-BE49-F238E27FC236}">
                <a16:creationId xmlns:a16="http://schemas.microsoft.com/office/drawing/2014/main" id="{33116353-A2DB-400D-836D-10B770C82C62}"/>
              </a:ext>
            </a:extLst>
          </p:cNvPr>
          <p:cNvSpPr>
            <a:spLocks noGrp="1"/>
          </p:cNvSpPr>
          <p:nvPr>
            <p:ph type="body" idx="1"/>
          </p:nvPr>
        </p:nvSpPr>
        <p:spPr>
          <a:xfrm>
            <a:off x="632384" y="1513680"/>
            <a:ext cx="10800000" cy="4572000"/>
          </a:xfrm>
          <a:prstGeom prst="rect">
            <a:avLst/>
          </a:prstGeom>
        </p:spPr>
        <p:txBody>
          <a:bodyPr vert="horz" lIns="91440" tIns="45720" rIns="91440" bIns="45720" rtlCol="0">
            <a:noAutofit/>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a:extLst>
              <a:ext uri="{FF2B5EF4-FFF2-40B4-BE49-F238E27FC236}">
                <a16:creationId xmlns:a16="http://schemas.microsoft.com/office/drawing/2014/main" id="{FDD59078-F0EA-4B2B-B92A-CB1D0AA4F88E}"/>
              </a:ext>
            </a:extLst>
          </p:cNvPr>
          <p:cNvSpPr>
            <a:spLocks noGrp="1"/>
          </p:cNvSpPr>
          <p:nvPr>
            <p:ph type="dt" sz="half" idx="2"/>
          </p:nvPr>
        </p:nvSpPr>
        <p:spPr>
          <a:xfrm>
            <a:off x="7548968" y="6468977"/>
            <a:ext cx="1440000" cy="252000"/>
          </a:xfrm>
          <a:prstGeom prst="rect">
            <a:avLst/>
          </a:prstGeom>
        </p:spPr>
        <p:txBody>
          <a:bodyPr vert="horz" lIns="91440" tIns="45720" rIns="91440" bIns="45720" rtlCol="0" anchor="ctr">
            <a:noAutofit/>
          </a:bodyPr>
          <a:lstStyle>
            <a:lvl1pPr algn="l">
              <a:defRPr sz="950">
                <a:solidFill>
                  <a:schemeClr val="tx1"/>
                </a:solidFill>
              </a:defRPr>
            </a:lvl1pPr>
          </a:lstStyle>
          <a:p>
            <a:fld id="{04708BF8-992F-4F23-AA16-AB03FA41F6EE}" type="datetime4">
              <a:rPr lang="fr-FR" smtClean="0"/>
              <a:pPr/>
              <a:t>8 novembre 2022</a:t>
            </a:fld>
            <a:endParaRPr lang="fr-FR" dirty="0"/>
          </a:p>
        </p:txBody>
      </p:sp>
      <p:sp>
        <p:nvSpPr>
          <p:cNvPr id="5" name="Espace réservé du pied de page 4">
            <a:extLst>
              <a:ext uri="{FF2B5EF4-FFF2-40B4-BE49-F238E27FC236}">
                <a16:creationId xmlns:a16="http://schemas.microsoft.com/office/drawing/2014/main" id="{16B74129-F7BE-4703-924F-ACEA71B2544C}"/>
              </a:ext>
            </a:extLst>
          </p:cNvPr>
          <p:cNvSpPr>
            <a:spLocks noGrp="1"/>
          </p:cNvSpPr>
          <p:nvPr>
            <p:ph type="ftr" sz="quarter" idx="3"/>
          </p:nvPr>
        </p:nvSpPr>
        <p:spPr>
          <a:xfrm>
            <a:off x="632384" y="6468977"/>
            <a:ext cx="3600000" cy="252000"/>
          </a:xfrm>
          <a:prstGeom prst="rect">
            <a:avLst/>
          </a:prstGeom>
        </p:spPr>
        <p:txBody>
          <a:bodyPr vert="horz" lIns="91440" tIns="45720" rIns="91440" bIns="45720" rtlCol="0" anchor="ctr">
            <a:noAutofit/>
          </a:bodyPr>
          <a:lstStyle>
            <a:lvl1pPr algn="l">
              <a:defRPr sz="950">
                <a:solidFill>
                  <a:schemeClr val="tx1"/>
                </a:solidFill>
              </a:defRPr>
            </a:lvl1pPr>
          </a:lstStyle>
          <a:p>
            <a:r>
              <a:rPr lang="fr-FR"/>
              <a:t>Pied de page de votre présentation - Date</a:t>
            </a:r>
            <a:endParaRPr lang="fr-FR" dirty="0"/>
          </a:p>
        </p:txBody>
      </p:sp>
      <p:sp>
        <p:nvSpPr>
          <p:cNvPr id="6" name="Espace réservé du numéro de diapositive 5">
            <a:extLst>
              <a:ext uri="{FF2B5EF4-FFF2-40B4-BE49-F238E27FC236}">
                <a16:creationId xmlns:a16="http://schemas.microsoft.com/office/drawing/2014/main" id="{2A1B493F-9EAA-4161-9132-F480E263F13A}"/>
              </a:ext>
            </a:extLst>
          </p:cNvPr>
          <p:cNvSpPr>
            <a:spLocks noGrp="1"/>
          </p:cNvSpPr>
          <p:nvPr>
            <p:ph type="sldNum" sz="quarter" idx="4"/>
          </p:nvPr>
        </p:nvSpPr>
        <p:spPr>
          <a:xfrm>
            <a:off x="5736000" y="6477000"/>
            <a:ext cx="720000" cy="252000"/>
          </a:xfrm>
          <a:prstGeom prst="rect">
            <a:avLst/>
          </a:prstGeom>
        </p:spPr>
        <p:txBody>
          <a:bodyPr vert="horz" lIns="91440" tIns="45720" rIns="91440" bIns="45720" rtlCol="0" anchor="ctr">
            <a:noAutofit/>
          </a:bodyPr>
          <a:lstStyle>
            <a:lvl1pPr algn="ctr">
              <a:defRPr sz="1300" b="1">
                <a:solidFill>
                  <a:schemeClr val="tx2"/>
                </a:solidFill>
              </a:defRPr>
            </a:lvl1pPr>
          </a:lstStyle>
          <a:p>
            <a:fld id="{975A587B-5814-4D9B-9598-FE9CB954CB01}" type="slidenum">
              <a:rPr lang="fr-FR" smtClean="0"/>
              <a:pPr/>
              <a:t>‹N°›</a:t>
            </a:fld>
            <a:endParaRPr lang="fr-FR" dirty="0"/>
          </a:p>
        </p:txBody>
      </p:sp>
      <p:sp>
        <p:nvSpPr>
          <p:cNvPr id="10" name="Rectangle 9">
            <a:extLst>
              <a:ext uri="{FF2B5EF4-FFF2-40B4-BE49-F238E27FC236}">
                <a16:creationId xmlns:a16="http://schemas.microsoft.com/office/drawing/2014/main" id="{A8D5B8EF-AB80-4B22-83F8-59F347BA5E67}"/>
              </a:ext>
            </a:extLst>
          </p:cNvPr>
          <p:cNvSpPr/>
          <p:nvPr userDrawn="1"/>
        </p:nvSpPr>
        <p:spPr>
          <a:xfrm>
            <a:off x="0" y="647462"/>
            <a:ext cx="558000" cy="104298"/>
          </a:xfrm>
          <a:prstGeom prst="rect">
            <a:avLst/>
          </a:prstGeom>
          <a:solidFill>
            <a:schemeClr val="tx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 name="Image 10"/>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1384910722"/>
      </p:ext>
    </p:extLst>
  </p:cSld>
  <p:clrMap bg1="lt1" tx1="dk1" bg2="lt2" tx2="dk2" accent1="accent1" accent2="accent2" accent3="accent3" accent4="accent4" accent5="accent5" accent6="accent6" hlink="hlink" folHlink="folHlink"/>
  <p:sldLayoutIdLst>
    <p:sldLayoutId id="2147483742" r:id="rId1"/>
    <p:sldLayoutId id="2147483740" r:id="rId2"/>
    <p:sldLayoutId id="2147483696" r:id="rId3"/>
    <p:sldLayoutId id="2147483697" r:id="rId4"/>
    <p:sldLayoutId id="2147483698" r:id="rId5"/>
    <p:sldLayoutId id="2147483699" r:id="rId6"/>
    <p:sldLayoutId id="2147483700" r:id="rId7"/>
    <p:sldLayoutId id="2147483702" r:id="rId8"/>
    <p:sldLayoutId id="2147483703" r:id="rId9"/>
    <p:sldLayoutId id="2147483704" r:id="rId10"/>
    <p:sldLayoutId id="2147483705" r:id="rId11"/>
    <p:sldLayoutId id="2147483707" r:id="rId12"/>
    <p:sldLayoutId id="2147483708" r:id="rId13"/>
    <p:sldLayoutId id="2147483733" r:id="rId14"/>
    <p:sldLayoutId id="2147483734" r:id="rId15"/>
  </p:sldLayoutIdLst>
  <p:hf hdr="0"/>
  <p:txStyles>
    <p:titleStyle>
      <a:lvl1pPr algn="l" defTabSz="914400" rtl="0" eaLnBrk="1" latinLnBrk="0" hangingPunct="1">
        <a:lnSpc>
          <a:spcPct val="90000"/>
        </a:lnSpc>
        <a:spcBef>
          <a:spcPct val="0"/>
        </a:spcBef>
        <a:buNone/>
        <a:defRPr sz="2300" b="1" i="0" kern="1200" cap="all" baseline="0">
          <a:solidFill>
            <a:schemeClr val="tx2"/>
          </a:solidFill>
          <a:latin typeface="+mj-lt"/>
          <a:ea typeface="+mj-ea"/>
          <a:cs typeface="+mj-cs"/>
        </a:defRPr>
      </a:lvl1pPr>
    </p:titleStyle>
    <p:body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11.xml"/><Relationship Id="rId7" Type="http://schemas.openxmlformats.org/officeDocument/2006/relationships/slide" Target="slide29.xml"/><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slide" Target="slide16.xml"/><Relationship Id="rId5" Type="http://schemas.openxmlformats.org/officeDocument/2006/relationships/slide" Target="slide24.xml"/><Relationship Id="rId4" Type="http://schemas.openxmlformats.org/officeDocument/2006/relationships/slide" Target="slide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1.png"/><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5.xml"/><Relationship Id="rId1" Type="http://schemas.openxmlformats.org/officeDocument/2006/relationships/vmlDrawing" Target="../drawings/vmlDrawing1.vml"/><Relationship Id="rId5" Type="http://schemas.openxmlformats.org/officeDocument/2006/relationships/image" Target="../media/image12.emf"/><Relationship Id="rId4" Type="http://schemas.openxmlformats.org/officeDocument/2006/relationships/oleObject" Target="../embeddings/oleObject1.bin"/></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8" Type="http://schemas.openxmlformats.org/officeDocument/2006/relationships/diagramData" Target="../diagrams/data3.xml"/><Relationship Id="rId13" Type="http://schemas.microsoft.com/office/2017/06/relationships/model3d" Target="../media/model3d1.glb"/><Relationship Id="rId3" Type="http://schemas.openxmlformats.org/officeDocument/2006/relationships/diagramData" Target="../diagrams/data2.xml"/><Relationship Id="rId7" Type="http://schemas.microsoft.com/office/2007/relationships/diagramDrawing" Target="../diagrams/drawing2.xml"/><Relationship Id="rId12" Type="http://schemas.microsoft.com/office/2007/relationships/diagramDrawing" Target="../diagrams/drawing3.xml"/><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diagramColors" Target="../diagrams/colors2.xml"/><Relationship Id="rId11" Type="http://schemas.openxmlformats.org/officeDocument/2006/relationships/diagramColors" Target="../diagrams/colors3.xml"/><Relationship Id="rId5" Type="http://schemas.openxmlformats.org/officeDocument/2006/relationships/diagramQuickStyle" Target="../diagrams/quickStyle2.xml"/><Relationship Id="rId10" Type="http://schemas.openxmlformats.org/officeDocument/2006/relationships/diagramQuickStyle" Target="../diagrams/quickStyle3.xml"/><Relationship Id="rId4" Type="http://schemas.openxmlformats.org/officeDocument/2006/relationships/diagramLayout" Target="../diagrams/layout2.xml"/><Relationship Id="rId9" Type="http://schemas.openxmlformats.org/officeDocument/2006/relationships/diagramLayout" Target="../diagrams/layout3.xml"/><Relationship Id="rId1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5.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diagramColors" Target="../diagrams/colors5.xml"/><Relationship Id="rId3" Type="http://schemas.openxmlformats.org/officeDocument/2006/relationships/image" Target="../media/image20.png"/><Relationship Id="rId7" Type="http://schemas.openxmlformats.org/officeDocument/2006/relationships/image" Target="../media/image24.png"/><Relationship Id="rId12" Type="http://schemas.openxmlformats.org/officeDocument/2006/relationships/diagramQuickStyle" Target="../diagrams/quickStyle5.xml"/><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image" Target="../media/image23.png"/><Relationship Id="rId11" Type="http://schemas.openxmlformats.org/officeDocument/2006/relationships/diagramLayout" Target="../diagrams/layout5.xml"/><Relationship Id="rId5" Type="http://schemas.openxmlformats.org/officeDocument/2006/relationships/image" Target="../media/image22.png"/><Relationship Id="rId10" Type="http://schemas.openxmlformats.org/officeDocument/2006/relationships/diagramData" Target="../diagrams/data5.xml"/><Relationship Id="rId4" Type="http://schemas.openxmlformats.org/officeDocument/2006/relationships/image" Target="../media/image21.png"/><Relationship Id="rId9" Type="http://schemas.openxmlformats.org/officeDocument/2006/relationships/image" Target="../media/image26.png"/><Relationship Id="rId14" Type="http://schemas.microsoft.com/office/2007/relationships/diagramDrawing" Target="../diagrams/drawing5.xml"/></Relationships>
</file>

<file path=ppt/slides/_rels/slide1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5.xml"/><Relationship Id="rId5" Type="http://schemas.openxmlformats.org/officeDocument/2006/relationships/image" Target="../media/image30.png"/><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1.xml"/><Relationship Id="rId1" Type="http://schemas.openxmlformats.org/officeDocument/2006/relationships/slideLayout" Target="../slideLayouts/slideLayout5.xml"/><Relationship Id="rId5" Type="http://schemas.openxmlformats.org/officeDocument/2006/relationships/image" Target="../media/image36.png"/><Relationship Id="rId4" Type="http://schemas.openxmlformats.org/officeDocument/2006/relationships/image" Target="../media/image35.png"/></Relationships>
</file>

<file path=ppt/slides/_rels/slide2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2.xml"/><Relationship Id="rId1" Type="http://schemas.openxmlformats.org/officeDocument/2006/relationships/slideLayout" Target="../slideLayouts/slideLayout5.xml"/><Relationship Id="rId4" Type="http://schemas.openxmlformats.org/officeDocument/2006/relationships/image" Target="../media/image38.png"/></Relationships>
</file>

<file path=ppt/slides/_rels/slide2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41.png"/><Relationship Id="rId3" Type="http://schemas.openxmlformats.org/officeDocument/2006/relationships/diagramData" Target="../diagrams/data6.xml"/><Relationship Id="rId7" Type="http://schemas.microsoft.com/office/2007/relationships/diagramDrawing" Target="../diagrams/drawing6.xml"/><Relationship Id="rId12" Type="http://schemas.microsoft.com/office/2017/06/relationships/model3d" Target="../media/model3d1.glb"/><Relationship Id="rId2" Type="http://schemas.openxmlformats.org/officeDocument/2006/relationships/notesSlide" Target="../notesSlides/notesSlide25.xml"/><Relationship Id="rId1" Type="http://schemas.openxmlformats.org/officeDocument/2006/relationships/slideLayout" Target="../slideLayouts/slideLayout5.xml"/><Relationship Id="rId6" Type="http://schemas.openxmlformats.org/officeDocument/2006/relationships/diagramColors" Target="../diagrams/colors6.xml"/><Relationship Id="rId11" Type="http://schemas.openxmlformats.org/officeDocument/2006/relationships/image" Target="../media/image23.png"/><Relationship Id="rId5" Type="http://schemas.openxmlformats.org/officeDocument/2006/relationships/diagramQuickStyle" Target="../diagrams/quickStyle6.xml"/><Relationship Id="rId10" Type="http://schemas.openxmlformats.org/officeDocument/2006/relationships/image" Target="../media/image40.png"/><Relationship Id="rId4" Type="http://schemas.openxmlformats.org/officeDocument/2006/relationships/diagramLayout" Target="../diagrams/layout6.xml"/><Relationship Id="rId9" Type="http://schemas.openxmlformats.org/officeDocument/2006/relationships/image" Target="../media/image22.png"/></Relationships>
</file>

<file path=ppt/slides/_rels/slide27.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5.xml"/><Relationship Id="rId1" Type="http://schemas.openxmlformats.org/officeDocument/2006/relationships/vmlDrawing" Target="../drawings/vmlDrawing2.vml"/><Relationship Id="rId5" Type="http://schemas.openxmlformats.org/officeDocument/2006/relationships/image" Target="../media/image44.emf"/><Relationship Id="rId4" Type="http://schemas.openxmlformats.org/officeDocument/2006/relationships/oleObject" Target="../embeddings/oleObject2.bin"/></Relationships>
</file>

<file path=ppt/slides/_rels/slide3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0.xml"/><Relationship Id="rId1" Type="http://schemas.openxmlformats.org/officeDocument/2006/relationships/slideLayout" Target="../slideLayouts/slideLayout5.xml"/><Relationship Id="rId4" Type="http://schemas.openxmlformats.org/officeDocument/2006/relationships/hyperlink" Target="https://cegee.syspertec.com/" TargetMode="Externa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Espace réservé du texte 19">
            <a:extLst>
              <a:ext uri="{FF2B5EF4-FFF2-40B4-BE49-F238E27FC236}">
                <a16:creationId xmlns:a16="http://schemas.microsoft.com/office/drawing/2014/main" id="{FD31293A-D3C1-45AE-A5BE-ABB24036CE9C}"/>
              </a:ext>
            </a:extLst>
          </p:cNvPr>
          <p:cNvSpPr>
            <a:spLocks noGrp="1"/>
          </p:cNvSpPr>
          <p:nvPr>
            <p:ph type="body" sz="quarter" idx="14"/>
          </p:nvPr>
        </p:nvSpPr>
        <p:spPr/>
        <p:txBody>
          <a:bodyPr/>
          <a:lstStyle/>
          <a:p>
            <a:endParaRPr lang="fr-FR" dirty="0"/>
          </a:p>
        </p:txBody>
      </p:sp>
      <p:sp>
        <p:nvSpPr>
          <p:cNvPr id="18" name="Titre 17">
            <a:extLst>
              <a:ext uri="{FF2B5EF4-FFF2-40B4-BE49-F238E27FC236}">
                <a16:creationId xmlns:a16="http://schemas.microsoft.com/office/drawing/2014/main" id="{0A79BCB7-F0D6-44E4-A52E-88AF3EAEFEE0}"/>
              </a:ext>
            </a:extLst>
          </p:cNvPr>
          <p:cNvSpPr>
            <a:spLocks noGrp="1"/>
          </p:cNvSpPr>
          <p:nvPr>
            <p:ph type="ctrTitle"/>
          </p:nvPr>
        </p:nvSpPr>
        <p:spPr>
          <a:xfrm>
            <a:off x="4551371" y="2810773"/>
            <a:ext cx="6840000" cy="1800000"/>
          </a:xfrm>
        </p:spPr>
        <p:txBody>
          <a:bodyPr/>
          <a:lstStyle/>
          <a:p>
            <a:r>
              <a:rPr lang="fr-FR" dirty="0"/>
              <a:t>Interrogations réglementaires </a:t>
            </a:r>
            <a:br>
              <a:rPr lang="fr-FR" dirty="0"/>
            </a:br>
            <a:r>
              <a:rPr lang="fr-FR" dirty="0"/>
              <a:t>Clients PRO et BDR</a:t>
            </a:r>
          </a:p>
        </p:txBody>
      </p:sp>
      <p:sp>
        <p:nvSpPr>
          <p:cNvPr id="5" name="Espace réservé de la date 4">
            <a:extLst>
              <a:ext uri="{FF2B5EF4-FFF2-40B4-BE49-F238E27FC236}">
                <a16:creationId xmlns:a16="http://schemas.microsoft.com/office/drawing/2014/main" id="{422D4731-A871-4BAB-B7DB-B2B32BA4FC46}"/>
              </a:ext>
            </a:extLst>
          </p:cNvPr>
          <p:cNvSpPr>
            <a:spLocks noGrp="1"/>
          </p:cNvSpPr>
          <p:nvPr>
            <p:ph type="dt" sz="half" idx="10"/>
          </p:nvPr>
        </p:nvSpPr>
        <p:spPr>
          <a:xfrm>
            <a:off x="4719933" y="5605696"/>
            <a:ext cx="5528589" cy="731730"/>
          </a:xfrm>
        </p:spPr>
        <p:txBody>
          <a:bodyPr/>
          <a:lstStyle/>
          <a:p>
            <a:r>
              <a:rPr lang="fr-FR" dirty="0"/>
              <a:t>Evolutions 2022</a:t>
            </a:r>
          </a:p>
          <a:p>
            <a:r>
              <a:rPr lang="fr-FR" dirty="0"/>
              <a:t>Présentation aux fonctions supports</a:t>
            </a:r>
          </a:p>
        </p:txBody>
      </p:sp>
      <p:sp>
        <p:nvSpPr>
          <p:cNvPr id="7" name="Espace réservé du numéro de diapositive 6">
            <a:extLst>
              <a:ext uri="{FF2B5EF4-FFF2-40B4-BE49-F238E27FC236}">
                <a16:creationId xmlns:a16="http://schemas.microsoft.com/office/drawing/2014/main" id="{E7807BA7-A3D6-497C-BB3E-912F644E6EBB}"/>
              </a:ext>
            </a:extLst>
          </p:cNvPr>
          <p:cNvSpPr>
            <a:spLocks noGrp="1"/>
          </p:cNvSpPr>
          <p:nvPr>
            <p:ph type="sldNum" sz="quarter" idx="4294967295"/>
          </p:nvPr>
        </p:nvSpPr>
        <p:spPr>
          <a:xfrm>
            <a:off x="0" y="6477000"/>
            <a:ext cx="720725" cy="252413"/>
          </a:xfrm>
        </p:spPr>
        <p:txBody>
          <a:bodyPr/>
          <a:lstStyle/>
          <a:p>
            <a:fld id="{975A587B-5814-4D9B-9598-FE9CB954CB01}" type="slidenum">
              <a:rPr lang="fr-FR" smtClean="0"/>
              <a:t>1</a:t>
            </a:fld>
            <a:endParaRPr lang="fr-FR"/>
          </a:p>
        </p:txBody>
      </p:sp>
      <p:sp>
        <p:nvSpPr>
          <p:cNvPr id="2" name="ZoneTexte 1">
            <a:extLst>
              <a:ext uri="{FF2B5EF4-FFF2-40B4-BE49-F238E27FC236}">
                <a16:creationId xmlns:a16="http://schemas.microsoft.com/office/drawing/2014/main" id="{FD7A679C-4C0A-4525-9F0F-A9E2A8D6D2CF}"/>
              </a:ext>
            </a:extLst>
          </p:cNvPr>
          <p:cNvSpPr txBox="1"/>
          <p:nvPr/>
        </p:nvSpPr>
        <p:spPr>
          <a:xfrm>
            <a:off x="371471" y="6169223"/>
            <a:ext cx="3421931" cy="307777"/>
          </a:xfrm>
          <a:prstGeom prst="rect">
            <a:avLst/>
          </a:prstGeom>
          <a:noFill/>
        </p:spPr>
        <p:txBody>
          <a:bodyPr wrap="square" rtlCol="0">
            <a:spAutoFit/>
          </a:bodyPr>
          <a:lstStyle/>
          <a:p>
            <a:r>
              <a:rPr lang="fr-FR" sz="1400" i="1" dirty="0">
                <a:solidFill>
                  <a:schemeClr val="tx1">
                    <a:lumMod val="60000"/>
                    <a:lumOff val="40000"/>
                  </a:schemeClr>
                </a:solidFill>
              </a:rPr>
              <a:t>Département Organisation et Innovation</a:t>
            </a:r>
          </a:p>
        </p:txBody>
      </p:sp>
    </p:spTree>
    <p:extLst>
      <p:ext uri="{BB962C8B-B14F-4D97-AF65-F5344CB8AC3E}">
        <p14:creationId xmlns:p14="http://schemas.microsoft.com/office/powerpoint/2010/main" val="11515562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7">
            <a:extLst>
              <a:ext uri="{FF2B5EF4-FFF2-40B4-BE49-F238E27FC236}">
                <a16:creationId xmlns:a16="http://schemas.microsoft.com/office/drawing/2014/main" id="{FB51D51E-007B-4CF2-9F3B-D23EBEB30D3F}"/>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2</a:t>
            </a:fld>
            <a:endParaRPr lang="fr-FR"/>
          </a:p>
        </p:txBody>
      </p:sp>
      <p:sp>
        <p:nvSpPr>
          <p:cNvPr id="3" name="Titre 2">
            <a:extLst>
              <a:ext uri="{FF2B5EF4-FFF2-40B4-BE49-F238E27FC236}">
                <a16:creationId xmlns:a16="http://schemas.microsoft.com/office/drawing/2014/main" id="{B0C5218A-0AA5-4CA5-BAE8-416B9EDA889D}"/>
              </a:ext>
            </a:extLst>
          </p:cNvPr>
          <p:cNvSpPr>
            <a:spLocks noGrp="1"/>
          </p:cNvSpPr>
          <p:nvPr>
            <p:ph type="title"/>
          </p:nvPr>
        </p:nvSpPr>
        <p:spPr>
          <a:xfrm>
            <a:off x="646838" y="631379"/>
            <a:ext cx="10800000" cy="719227"/>
          </a:xfrm>
        </p:spPr>
        <p:txBody>
          <a:bodyPr/>
          <a:lstStyle/>
          <a:p>
            <a:r>
              <a:rPr lang="fr-FR" dirty="0"/>
              <a:t>Sommaire</a:t>
            </a:r>
            <a:br>
              <a:rPr lang="fr-FR" dirty="0"/>
            </a:br>
            <a:r>
              <a:rPr lang="fr-FR" sz="1200" i="1" u="sng" dirty="0">
                <a:solidFill>
                  <a:schemeClr val="tx1"/>
                </a:solidFill>
              </a:rPr>
              <a:t>AVEC LIENS</a:t>
            </a:r>
            <a:br>
              <a:rPr lang="fr-FR" dirty="0"/>
            </a:br>
            <a:endParaRPr lang="fr-FR" dirty="0"/>
          </a:p>
        </p:txBody>
      </p:sp>
      <p:sp>
        <p:nvSpPr>
          <p:cNvPr id="33" name="Espace réservé du texte 7">
            <a:extLst>
              <a:ext uri="{FF2B5EF4-FFF2-40B4-BE49-F238E27FC236}">
                <a16:creationId xmlns:a16="http://schemas.microsoft.com/office/drawing/2014/main" id="{FBEA06D6-014E-427D-9127-C71FFC6E0EB5}"/>
              </a:ext>
            </a:extLst>
          </p:cNvPr>
          <p:cNvSpPr txBox="1">
            <a:spLocks/>
          </p:cNvSpPr>
          <p:nvPr/>
        </p:nvSpPr>
        <p:spPr>
          <a:xfrm>
            <a:off x="7100395" y="1695361"/>
            <a:ext cx="1332000" cy="576000"/>
          </a:xfrm>
          <a:prstGeom prst="rect">
            <a:avLst/>
          </a:prstGeom>
        </p:spPr>
        <p:txBody>
          <a:bodyPr vert="horz" lIns="91440" tIns="45720" rIns="91440" bIns="45720" rtlCol="0" anchor="ctr">
            <a:noAutofit/>
          </a:bodyPr>
          <a:lstStyle>
            <a:lvl1pPr marL="0" indent="-288000" algn="l" defTabSz="914400" rtl="0" eaLnBrk="1" latinLnBrk="0" hangingPunct="1">
              <a:lnSpc>
                <a:spcPct val="100000"/>
              </a:lnSpc>
              <a:spcBef>
                <a:spcPts val="1500"/>
              </a:spcBef>
              <a:buFont typeface="Wingdings" panose="05000000000000000000" pitchFamily="2" charset="2"/>
              <a:buChar char=""/>
              <a:defRPr sz="3500" b="0" kern="1200">
                <a:solidFill>
                  <a:schemeClr val="tx2"/>
                </a:solidFill>
                <a:latin typeface="Arial Black" panose="020B0A04020102020204" pitchFamily="34" charset="0"/>
                <a:ea typeface="+mn-ea"/>
                <a:cs typeface="+mn-cs"/>
              </a:defRPr>
            </a:lvl1pPr>
            <a:lvl2pPr marL="457200" indent="0" algn="l" defTabSz="914400" rtl="0" eaLnBrk="1" latinLnBrk="0" hangingPunct="1">
              <a:lnSpc>
                <a:spcPct val="100000"/>
              </a:lnSpc>
              <a:spcBef>
                <a:spcPts val="1300"/>
              </a:spcBef>
              <a:buClr>
                <a:schemeClr val="tx2"/>
              </a:buClr>
              <a:buFont typeface="Wingdings 2" panose="05020102010507070707" pitchFamily="18" charset="2"/>
              <a:buNone/>
              <a:defRPr sz="2000" b="1" kern="1200">
                <a:solidFill>
                  <a:schemeClr val="tx1"/>
                </a:solidFill>
                <a:latin typeface="+mn-lt"/>
                <a:ea typeface="+mn-ea"/>
                <a:cs typeface="+mn-cs"/>
              </a:defRPr>
            </a:lvl2pPr>
            <a:lvl3pPr marL="914400" indent="0" algn="l" defTabSz="914400" rtl="0" eaLnBrk="1" latinLnBrk="0" hangingPunct="1">
              <a:lnSpc>
                <a:spcPct val="100000"/>
              </a:lnSpc>
              <a:spcBef>
                <a:spcPts val="1500"/>
              </a:spcBef>
              <a:buClr>
                <a:schemeClr val="tx2"/>
              </a:buClr>
              <a:buFont typeface="Wingdings 2" panose="05020102010507070707" pitchFamily="18" charset="2"/>
              <a:buNone/>
              <a:defRPr sz="1800" b="1" i="0" kern="1200">
                <a:solidFill>
                  <a:schemeClr val="tx1"/>
                </a:solidFill>
                <a:latin typeface="+mn-lt"/>
                <a:ea typeface="+mn-ea"/>
                <a:cs typeface="+mn-cs"/>
              </a:defRPr>
            </a:lvl3pPr>
            <a:lvl4pPr marL="13716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fr-FR" dirty="0"/>
              <a:t>04</a:t>
            </a:r>
          </a:p>
        </p:txBody>
      </p:sp>
      <p:sp>
        <p:nvSpPr>
          <p:cNvPr id="36" name="Espace réservé du texte 6">
            <a:extLst>
              <a:ext uri="{FF2B5EF4-FFF2-40B4-BE49-F238E27FC236}">
                <a16:creationId xmlns:a16="http://schemas.microsoft.com/office/drawing/2014/main" id="{DFDD90B1-D1F6-4B56-90FD-9EC6C87D459B}"/>
              </a:ext>
            </a:extLst>
          </p:cNvPr>
          <p:cNvSpPr txBox="1">
            <a:spLocks/>
          </p:cNvSpPr>
          <p:nvPr/>
        </p:nvSpPr>
        <p:spPr>
          <a:xfrm>
            <a:off x="2510024" y="2761460"/>
            <a:ext cx="3536814" cy="1080000"/>
          </a:xfrm>
          <a:prstGeom prst="rect">
            <a:avLst/>
          </a:prstGeom>
        </p:spPr>
        <p:txBody>
          <a:bodyPr vert="horz" lIns="91440" tIns="45720" rIns="91440" bIns="45720" rtlCol="0" anchor="ctr">
            <a:noAutofit/>
          </a:bodyPr>
          <a:lstStyle>
            <a:lvl1pPr marL="0" indent="0" algn="l" defTabSz="914400" rtl="0" eaLnBrk="1" latinLnBrk="0" hangingPunct="1">
              <a:lnSpc>
                <a:spcPct val="100000"/>
              </a:lnSpc>
              <a:spcBef>
                <a:spcPts val="1500"/>
              </a:spcBef>
              <a:buFont typeface="Arial" panose="020B0604020202020204" pitchFamily="34" charset="0"/>
              <a:buNone/>
              <a:defRPr sz="1300" b="1" kern="1200">
                <a:solidFill>
                  <a:schemeClr val="tx1"/>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fr-FR" sz="1800" dirty="0">
                <a:hlinkClick r:id="rId3" action="ppaction://hlinksldjump">
                  <a:extLst>
                    <a:ext uri="{A12FA001-AC4F-418D-AE19-62706E023703}">
                      <ahyp:hlinkClr xmlns:ahyp="http://schemas.microsoft.com/office/drawing/2018/hyperlinkcolor" val="tx"/>
                    </a:ext>
                  </a:extLst>
                </a:hlinkClick>
              </a:rPr>
              <a:t>Les sources de données</a:t>
            </a:r>
            <a:endParaRPr lang="fr-FR" sz="1800" dirty="0"/>
          </a:p>
        </p:txBody>
      </p:sp>
      <p:sp>
        <p:nvSpPr>
          <p:cNvPr id="37" name="Espace réservé du texte 6">
            <a:extLst>
              <a:ext uri="{FF2B5EF4-FFF2-40B4-BE49-F238E27FC236}">
                <a16:creationId xmlns:a16="http://schemas.microsoft.com/office/drawing/2014/main" id="{0489D9AE-CD04-4D74-9196-BF959B080770}"/>
              </a:ext>
            </a:extLst>
          </p:cNvPr>
          <p:cNvSpPr txBox="1">
            <a:spLocks/>
          </p:cNvSpPr>
          <p:nvPr/>
        </p:nvSpPr>
        <p:spPr>
          <a:xfrm>
            <a:off x="2510024" y="1466579"/>
            <a:ext cx="3536814" cy="1080000"/>
          </a:xfrm>
          <a:prstGeom prst="rect">
            <a:avLst/>
          </a:prstGeom>
        </p:spPr>
        <p:txBody>
          <a:bodyPr vert="horz" lIns="91440" tIns="45720" rIns="91440" bIns="45720" rtlCol="0" anchor="ctr">
            <a:noAutofit/>
          </a:bodyPr>
          <a:lstStyle>
            <a:lvl1pPr marL="0" indent="0" algn="l" defTabSz="914400" rtl="0" eaLnBrk="1" latinLnBrk="0" hangingPunct="1">
              <a:lnSpc>
                <a:spcPct val="100000"/>
              </a:lnSpc>
              <a:spcBef>
                <a:spcPts val="1500"/>
              </a:spcBef>
              <a:buFont typeface="Arial" panose="020B0604020202020204" pitchFamily="34" charset="0"/>
              <a:buNone/>
              <a:defRPr sz="1300" b="1" kern="1200">
                <a:solidFill>
                  <a:schemeClr val="tx1"/>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fr-FR" sz="1800" dirty="0">
                <a:hlinkClick r:id="rId4" action="ppaction://hlinksldjump">
                  <a:extLst>
                    <a:ext uri="{A12FA001-AC4F-418D-AE19-62706E023703}">
                      <ahyp:hlinkClr xmlns:ahyp="http://schemas.microsoft.com/office/drawing/2018/hyperlinkcolor" val="tx"/>
                    </a:ext>
                  </a:extLst>
                </a:hlinkClick>
              </a:rPr>
              <a:t>Les évolutions en 2022</a:t>
            </a:r>
            <a:endParaRPr lang="fr-FR" sz="1800" dirty="0"/>
          </a:p>
        </p:txBody>
      </p:sp>
      <p:sp>
        <p:nvSpPr>
          <p:cNvPr id="43" name="Espace réservé du texte 8">
            <a:extLst>
              <a:ext uri="{FF2B5EF4-FFF2-40B4-BE49-F238E27FC236}">
                <a16:creationId xmlns:a16="http://schemas.microsoft.com/office/drawing/2014/main" id="{4EDC2288-DCF4-434A-8C3A-68EC6363E12C}"/>
              </a:ext>
            </a:extLst>
          </p:cNvPr>
          <p:cNvSpPr txBox="1">
            <a:spLocks/>
          </p:cNvSpPr>
          <p:nvPr/>
        </p:nvSpPr>
        <p:spPr>
          <a:xfrm>
            <a:off x="8355544" y="1446169"/>
            <a:ext cx="3536815" cy="1080000"/>
          </a:xfrm>
          <a:prstGeom prst="rect">
            <a:avLst/>
          </a:prstGeom>
        </p:spPr>
        <p:txBody>
          <a:bodyPr vert="horz" lIns="91440" tIns="45720" rIns="91440" bIns="45720" rtlCol="0" anchor="ctr">
            <a:noAutofit/>
          </a:bodyPr>
          <a:lstStyle>
            <a:lvl1pPr marL="0" indent="0" algn="l" defTabSz="914400" rtl="0" eaLnBrk="1" latinLnBrk="0" hangingPunct="1">
              <a:lnSpc>
                <a:spcPct val="100000"/>
              </a:lnSpc>
              <a:spcBef>
                <a:spcPts val="1500"/>
              </a:spcBef>
              <a:buFont typeface="Arial" panose="020B0604020202020204" pitchFamily="34" charset="0"/>
              <a:buNone/>
              <a:defRPr sz="1300" b="1" kern="1200">
                <a:solidFill>
                  <a:schemeClr val="tx1"/>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800" dirty="0">
                <a:hlinkClick r:id="rId5" action="ppaction://hlinksldjump">
                  <a:extLst>
                    <a:ext uri="{A12FA001-AC4F-418D-AE19-62706E023703}">
                      <ahyp:hlinkClr xmlns:ahyp="http://schemas.microsoft.com/office/drawing/2018/hyperlinkcolor" val="tx"/>
                    </a:ext>
                  </a:extLst>
                </a:hlinkClick>
              </a:rPr>
              <a:t>Les données Synapse</a:t>
            </a:r>
            <a:endParaRPr lang="fr-FR" sz="1800" dirty="0"/>
          </a:p>
        </p:txBody>
      </p:sp>
      <p:sp>
        <p:nvSpPr>
          <p:cNvPr id="48" name="Espace réservé du texte 7">
            <a:extLst>
              <a:ext uri="{FF2B5EF4-FFF2-40B4-BE49-F238E27FC236}">
                <a16:creationId xmlns:a16="http://schemas.microsoft.com/office/drawing/2014/main" id="{2192E1D4-C77E-48C7-B472-7A7E5C399CC8}"/>
              </a:ext>
            </a:extLst>
          </p:cNvPr>
          <p:cNvSpPr txBox="1">
            <a:spLocks/>
          </p:cNvSpPr>
          <p:nvPr/>
        </p:nvSpPr>
        <p:spPr>
          <a:xfrm>
            <a:off x="1154898" y="3049954"/>
            <a:ext cx="1332000" cy="576000"/>
          </a:xfrm>
          <a:prstGeom prst="rect">
            <a:avLst/>
          </a:prstGeom>
        </p:spPr>
        <p:txBody>
          <a:bodyPr vert="horz" lIns="91440" tIns="45720" rIns="91440" bIns="45720" rtlCol="0" anchor="ctr">
            <a:noAutofit/>
          </a:bodyPr>
          <a:lstStyle>
            <a:lvl1pPr marL="0" indent="-288000" algn="l" defTabSz="914400" rtl="0" eaLnBrk="1" latinLnBrk="0" hangingPunct="1">
              <a:lnSpc>
                <a:spcPct val="100000"/>
              </a:lnSpc>
              <a:spcBef>
                <a:spcPts val="1500"/>
              </a:spcBef>
              <a:buFont typeface="Wingdings" panose="05000000000000000000" pitchFamily="2" charset="2"/>
              <a:buChar char=""/>
              <a:defRPr sz="3500" b="0" kern="1200">
                <a:solidFill>
                  <a:schemeClr val="tx2"/>
                </a:solidFill>
                <a:latin typeface="Arial Black" panose="020B0A04020102020204" pitchFamily="34" charset="0"/>
                <a:ea typeface="+mn-ea"/>
                <a:cs typeface="+mn-cs"/>
              </a:defRPr>
            </a:lvl1pPr>
            <a:lvl2pPr marL="457200" indent="0" algn="l" defTabSz="914400" rtl="0" eaLnBrk="1" latinLnBrk="0" hangingPunct="1">
              <a:lnSpc>
                <a:spcPct val="100000"/>
              </a:lnSpc>
              <a:spcBef>
                <a:spcPts val="1300"/>
              </a:spcBef>
              <a:buClr>
                <a:schemeClr val="tx2"/>
              </a:buClr>
              <a:buFont typeface="Wingdings 2" panose="05020102010507070707" pitchFamily="18" charset="2"/>
              <a:buNone/>
              <a:defRPr sz="2000" b="1" kern="1200">
                <a:solidFill>
                  <a:schemeClr val="tx1"/>
                </a:solidFill>
                <a:latin typeface="+mn-lt"/>
                <a:ea typeface="+mn-ea"/>
                <a:cs typeface="+mn-cs"/>
              </a:defRPr>
            </a:lvl2pPr>
            <a:lvl3pPr marL="914400" indent="0" algn="l" defTabSz="914400" rtl="0" eaLnBrk="1" latinLnBrk="0" hangingPunct="1">
              <a:lnSpc>
                <a:spcPct val="100000"/>
              </a:lnSpc>
              <a:spcBef>
                <a:spcPts val="1500"/>
              </a:spcBef>
              <a:buClr>
                <a:schemeClr val="tx2"/>
              </a:buClr>
              <a:buFont typeface="Wingdings 2" panose="05020102010507070707" pitchFamily="18" charset="2"/>
              <a:buNone/>
              <a:defRPr sz="1800" b="1" i="0" kern="1200">
                <a:solidFill>
                  <a:schemeClr val="tx1"/>
                </a:solidFill>
                <a:latin typeface="+mn-lt"/>
                <a:ea typeface="+mn-ea"/>
                <a:cs typeface="+mn-cs"/>
              </a:defRPr>
            </a:lvl3pPr>
            <a:lvl4pPr marL="13716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fr-FR" dirty="0"/>
              <a:t>02</a:t>
            </a:r>
          </a:p>
        </p:txBody>
      </p:sp>
      <p:sp>
        <p:nvSpPr>
          <p:cNvPr id="49" name="Espace réservé du texte 7">
            <a:extLst>
              <a:ext uri="{FF2B5EF4-FFF2-40B4-BE49-F238E27FC236}">
                <a16:creationId xmlns:a16="http://schemas.microsoft.com/office/drawing/2014/main" id="{A34C37E7-687F-4415-BA21-722391D07C16}"/>
              </a:ext>
            </a:extLst>
          </p:cNvPr>
          <p:cNvSpPr txBox="1">
            <a:spLocks/>
          </p:cNvSpPr>
          <p:nvPr/>
        </p:nvSpPr>
        <p:spPr>
          <a:xfrm>
            <a:off x="1160898" y="1723180"/>
            <a:ext cx="1332000" cy="576000"/>
          </a:xfrm>
          <a:prstGeom prst="rect">
            <a:avLst/>
          </a:prstGeom>
        </p:spPr>
        <p:txBody>
          <a:bodyPr vert="horz" lIns="91440" tIns="45720" rIns="91440" bIns="45720" rtlCol="0" anchor="ctr">
            <a:noAutofit/>
          </a:bodyPr>
          <a:lstStyle>
            <a:lvl1pPr marL="0" indent="-288000" algn="l" defTabSz="914400" rtl="0" eaLnBrk="1" latinLnBrk="0" hangingPunct="1">
              <a:lnSpc>
                <a:spcPct val="100000"/>
              </a:lnSpc>
              <a:spcBef>
                <a:spcPts val="1500"/>
              </a:spcBef>
              <a:buFont typeface="Wingdings" panose="05000000000000000000" pitchFamily="2" charset="2"/>
              <a:buChar char=""/>
              <a:defRPr sz="3500" b="0" kern="1200">
                <a:solidFill>
                  <a:schemeClr val="tx2"/>
                </a:solidFill>
                <a:latin typeface="Arial Black" panose="020B0A04020102020204" pitchFamily="34" charset="0"/>
                <a:ea typeface="+mn-ea"/>
                <a:cs typeface="+mn-cs"/>
              </a:defRPr>
            </a:lvl1pPr>
            <a:lvl2pPr marL="457200" indent="0" algn="l" defTabSz="914400" rtl="0" eaLnBrk="1" latinLnBrk="0" hangingPunct="1">
              <a:lnSpc>
                <a:spcPct val="100000"/>
              </a:lnSpc>
              <a:spcBef>
                <a:spcPts val="1300"/>
              </a:spcBef>
              <a:buClr>
                <a:schemeClr val="tx2"/>
              </a:buClr>
              <a:buFont typeface="Wingdings 2" panose="05020102010507070707" pitchFamily="18" charset="2"/>
              <a:buNone/>
              <a:defRPr sz="2000" b="1" kern="1200">
                <a:solidFill>
                  <a:schemeClr val="tx1"/>
                </a:solidFill>
                <a:latin typeface="+mn-lt"/>
                <a:ea typeface="+mn-ea"/>
                <a:cs typeface="+mn-cs"/>
              </a:defRPr>
            </a:lvl2pPr>
            <a:lvl3pPr marL="914400" indent="0" algn="l" defTabSz="914400" rtl="0" eaLnBrk="1" latinLnBrk="0" hangingPunct="1">
              <a:lnSpc>
                <a:spcPct val="100000"/>
              </a:lnSpc>
              <a:spcBef>
                <a:spcPts val="1500"/>
              </a:spcBef>
              <a:buClr>
                <a:schemeClr val="tx2"/>
              </a:buClr>
              <a:buFont typeface="Wingdings 2" panose="05020102010507070707" pitchFamily="18" charset="2"/>
              <a:buNone/>
              <a:defRPr sz="1800" b="1" i="0" kern="1200">
                <a:solidFill>
                  <a:schemeClr val="tx1"/>
                </a:solidFill>
                <a:latin typeface="+mn-lt"/>
                <a:ea typeface="+mn-ea"/>
                <a:cs typeface="+mn-cs"/>
              </a:defRPr>
            </a:lvl3pPr>
            <a:lvl4pPr marL="13716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fr-FR" dirty="0"/>
              <a:t>01</a:t>
            </a:r>
          </a:p>
        </p:txBody>
      </p:sp>
      <p:sp>
        <p:nvSpPr>
          <p:cNvPr id="50" name="Espace réservé du texte 7">
            <a:extLst>
              <a:ext uri="{FF2B5EF4-FFF2-40B4-BE49-F238E27FC236}">
                <a16:creationId xmlns:a16="http://schemas.microsoft.com/office/drawing/2014/main" id="{4F9D8D60-DA0D-4A6D-B9D0-D407AF976C0B}"/>
              </a:ext>
            </a:extLst>
          </p:cNvPr>
          <p:cNvSpPr txBox="1">
            <a:spLocks/>
          </p:cNvSpPr>
          <p:nvPr/>
        </p:nvSpPr>
        <p:spPr>
          <a:xfrm>
            <a:off x="1154898" y="4376728"/>
            <a:ext cx="1332000" cy="576000"/>
          </a:xfrm>
          <a:prstGeom prst="rect">
            <a:avLst/>
          </a:prstGeom>
        </p:spPr>
        <p:txBody>
          <a:bodyPr vert="horz" lIns="91440" tIns="45720" rIns="91440" bIns="45720" rtlCol="0" anchor="ctr">
            <a:noAutofit/>
          </a:bodyPr>
          <a:lstStyle>
            <a:lvl1pPr marL="0" indent="-288000" algn="l" defTabSz="914400" rtl="0" eaLnBrk="1" latinLnBrk="0" hangingPunct="1">
              <a:lnSpc>
                <a:spcPct val="100000"/>
              </a:lnSpc>
              <a:spcBef>
                <a:spcPts val="1500"/>
              </a:spcBef>
              <a:buFont typeface="Wingdings" panose="05000000000000000000" pitchFamily="2" charset="2"/>
              <a:buChar char=""/>
              <a:defRPr sz="3500" b="0" kern="1200">
                <a:solidFill>
                  <a:schemeClr val="tx2"/>
                </a:solidFill>
                <a:latin typeface="Arial Black" panose="020B0A04020102020204" pitchFamily="34" charset="0"/>
                <a:ea typeface="+mn-ea"/>
                <a:cs typeface="+mn-cs"/>
              </a:defRPr>
            </a:lvl1pPr>
            <a:lvl2pPr marL="457200" indent="0" algn="l" defTabSz="914400" rtl="0" eaLnBrk="1" latinLnBrk="0" hangingPunct="1">
              <a:lnSpc>
                <a:spcPct val="100000"/>
              </a:lnSpc>
              <a:spcBef>
                <a:spcPts val="1300"/>
              </a:spcBef>
              <a:buClr>
                <a:schemeClr val="tx2"/>
              </a:buClr>
              <a:buFont typeface="Wingdings 2" panose="05020102010507070707" pitchFamily="18" charset="2"/>
              <a:buNone/>
              <a:defRPr sz="2000" b="1" kern="1200">
                <a:solidFill>
                  <a:schemeClr val="tx1"/>
                </a:solidFill>
                <a:latin typeface="+mn-lt"/>
                <a:ea typeface="+mn-ea"/>
                <a:cs typeface="+mn-cs"/>
              </a:defRPr>
            </a:lvl2pPr>
            <a:lvl3pPr marL="914400" indent="0" algn="l" defTabSz="914400" rtl="0" eaLnBrk="1" latinLnBrk="0" hangingPunct="1">
              <a:lnSpc>
                <a:spcPct val="100000"/>
              </a:lnSpc>
              <a:spcBef>
                <a:spcPts val="1500"/>
              </a:spcBef>
              <a:buClr>
                <a:schemeClr val="tx2"/>
              </a:buClr>
              <a:buFont typeface="Wingdings 2" panose="05020102010507070707" pitchFamily="18" charset="2"/>
              <a:buNone/>
              <a:defRPr sz="1800" b="1" i="0" kern="1200">
                <a:solidFill>
                  <a:schemeClr val="tx1"/>
                </a:solidFill>
                <a:latin typeface="+mn-lt"/>
                <a:ea typeface="+mn-ea"/>
                <a:cs typeface="+mn-cs"/>
              </a:defRPr>
            </a:lvl3pPr>
            <a:lvl4pPr marL="13716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fr-FR" dirty="0"/>
              <a:t>03</a:t>
            </a:r>
          </a:p>
        </p:txBody>
      </p:sp>
      <p:sp>
        <p:nvSpPr>
          <p:cNvPr id="12" name="Espace réservé du texte 7">
            <a:extLst>
              <a:ext uri="{FF2B5EF4-FFF2-40B4-BE49-F238E27FC236}">
                <a16:creationId xmlns:a16="http://schemas.microsoft.com/office/drawing/2014/main" id="{BF04568E-C74F-4EE0-8DDB-D8AAA7000CF8}"/>
              </a:ext>
            </a:extLst>
          </p:cNvPr>
          <p:cNvSpPr txBox="1">
            <a:spLocks/>
          </p:cNvSpPr>
          <p:nvPr/>
        </p:nvSpPr>
        <p:spPr>
          <a:xfrm>
            <a:off x="7100395" y="3049375"/>
            <a:ext cx="1332000" cy="576000"/>
          </a:xfrm>
          <a:prstGeom prst="rect">
            <a:avLst/>
          </a:prstGeom>
        </p:spPr>
        <p:txBody>
          <a:bodyPr vert="horz" lIns="91440" tIns="45720" rIns="91440" bIns="45720" rtlCol="0" anchor="ctr">
            <a:noAutofit/>
          </a:bodyPr>
          <a:lstStyle>
            <a:lvl1pPr marL="0" indent="-288000" algn="l" defTabSz="914400" rtl="0" eaLnBrk="1" latinLnBrk="0" hangingPunct="1">
              <a:lnSpc>
                <a:spcPct val="100000"/>
              </a:lnSpc>
              <a:spcBef>
                <a:spcPts val="1500"/>
              </a:spcBef>
              <a:buFont typeface="Wingdings" panose="05000000000000000000" pitchFamily="2" charset="2"/>
              <a:buChar char=""/>
              <a:defRPr sz="3500" b="0" kern="1200">
                <a:solidFill>
                  <a:schemeClr val="tx2"/>
                </a:solidFill>
                <a:latin typeface="Arial Black" panose="020B0A04020102020204" pitchFamily="34" charset="0"/>
                <a:ea typeface="+mn-ea"/>
                <a:cs typeface="+mn-cs"/>
              </a:defRPr>
            </a:lvl1pPr>
            <a:lvl2pPr marL="457200" indent="0" algn="l" defTabSz="914400" rtl="0" eaLnBrk="1" latinLnBrk="0" hangingPunct="1">
              <a:lnSpc>
                <a:spcPct val="100000"/>
              </a:lnSpc>
              <a:spcBef>
                <a:spcPts val="1300"/>
              </a:spcBef>
              <a:buClr>
                <a:schemeClr val="tx2"/>
              </a:buClr>
              <a:buFont typeface="Wingdings 2" panose="05020102010507070707" pitchFamily="18" charset="2"/>
              <a:buNone/>
              <a:defRPr sz="2000" b="1" kern="1200">
                <a:solidFill>
                  <a:schemeClr val="tx1"/>
                </a:solidFill>
                <a:latin typeface="+mn-lt"/>
                <a:ea typeface="+mn-ea"/>
                <a:cs typeface="+mn-cs"/>
              </a:defRPr>
            </a:lvl2pPr>
            <a:lvl3pPr marL="914400" indent="0" algn="l" defTabSz="914400" rtl="0" eaLnBrk="1" latinLnBrk="0" hangingPunct="1">
              <a:lnSpc>
                <a:spcPct val="100000"/>
              </a:lnSpc>
              <a:spcBef>
                <a:spcPts val="1500"/>
              </a:spcBef>
              <a:buClr>
                <a:schemeClr val="tx2"/>
              </a:buClr>
              <a:buFont typeface="Wingdings 2" panose="05020102010507070707" pitchFamily="18" charset="2"/>
              <a:buNone/>
              <a:defRPr sz="1800" b="1" i="0" kern="1200">
                <a:solidFill>
                  <a:schemeClr val="tx1"/>
                </a:solidFill>
                <a:latin typeface="+mn-lt"/>
                <a:ea typeface="+mn-ea"/>
                <a:cs typeface="+mn-cs"/>
              </a:defRPr>
            </a:lvl3pPr>
            <a:lvl4pPr marL="13716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fr-FR" dirty="0"/>
              <a:t>05</a:t>
            </a:r>
          </a:p>
        </p:txBody>
      </p:sp>
      <p:sp>
        <p:nvSpPr>
          <p:cNvPr id="13" name="Espace réservé du texte 8">
            <a:extLst>
              <a:ext uri="{FF2B5EF4-FFF2-40B4-BE49-F238E27FC236}">
                <a16:creationId xmlns:a16="http://schemas.microsoft.com/office/drawing/2014/main" id="{873DF0CE-CE8B-4F13-9F17-2B7B0A5C434E}"/>
              </a:ext>
            </a:extLst>
          </p:cNvPr>
          <p:cNvSpPr txBox="1">
            <a:spLocks/>
          </p:cNvSpPr>
          <p:nvPr/>
        </p:nvSpPr>
        <p:spPr>
          <a:xfrm>
            <a:off x="2510023" y="4148581"/>
            <a:ext cx="3536815" cy="1080000"/>
          </a:xfrm>
          <a:prstGeom prst="rect">
            <a:avLst/>
          </a:prstGeom>
        </p:spPr>
        <p:txBody>
          <a:bodyPr vert="horz" lIns="91440" tIns="45720" rIns="91440" bIns="45720" rtlCol="0" anchor="ctr">
            <a:noAutofit/>
          </a:bodyPr>
          <a:lstStyle>
            <a:lvl1pPr marL="0" indent="0" algn="l" defTabSz="914400" rtl="0" eaLnBrk="1" latinLnBrk="0" hangingPunct="1">
              <a:lnSpc>
                <a:spcPct val="100000"/>
              </a:lnSpc>
              <a:spcBef>
                <a:spcPts val="1500"/>
              </a:spcBef>
              <a:buFont typeface="Arial" panose="020B0604020202020204" pitchFamily="34" charset="0"/>
              <a:buNone/>
              <a:defRPr sz="1300" b="1" kern="1200">
                <a:solidFill>
                  <a:schemeClr val="tx1"/>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800" dirty="0">
                <a:hlinkClick r:id="rId6" action="ppaction://hlinksldjump">
                  <a:extLst>
                    <a:ext uri="{A12FA001-AC4F-418D-AE19-62706E023703}">
                      <ahyp:hlinkClr xmlns:ahyp="http://schemas.microsoft.com/office/drawing/2018/hyperlinkcolor" val="tx"/>
                    </a:ext>
                  </a:extLst>
                </a:hlinkClick>
              </a:rPr>
              <a:t>Les données </a:t>
            </a:r>
            <a:r>
              <a:rPr lang="fr-FR" sz="1800" dirty="0" err="1">
                <a:hlinkClick r:id="rId6" action="ppaction://hlinksldjump">
                  <a:extLst>
                    <a:ext uri="{A12FA001-AC4F-418D-AE19-62706E023703}">
                      <ahyp:hlinkClr xmlns:ahyp="http://schemas.microsoft.com/office/drawing/2018/hyperlinkcolor" val="tx"/>
                    </a:ext>
                  </a:extLst>
                </a:hlinkClick>
              </a:rPr>
              <a:t>Mysys</a:t>
            </a:r>
            <a:endParaRPr lang="fr-FR" sz="1800" dirty="0"/>
          </a:p>
        </p:txBody>
      </p:sp>
      <p:sp>
        <p:nvSpPr>
          <p:cNvPr id="15" name="Espace réservé du texte 8">
            <a:extLst>
              <a:ext uri="{FF2B5EF4-FFF2-40B4-BE49-F238E27FC236}">
                <a16:creationId xmlns:a16="http://schemas.microsoft.com/office/drawing/2014/main" id="{5AED8BC4-71DB-42C0-9C56-0BD5853340A0}"/>
              </a:ext>
            </a:extLst>
          </p:cNvPr>
          <p:cNvSpPr txBox="1">
            <a:spLocks/>
          </p:cNvSpPr>
          <p:nvPr/>
        </p:nvSpPr>
        <p:spPr>
          <a:xfrm>
            <a:off x="8355543" y="2761460"/>
            <a:ext cx="3536815" cy="1080000"/>
          </a:xfrm>
          <a:prstGeom prst="rect">
            <a:avLst/>
          </a:prstGeom>
        </p:spPr>
        <p:txBody>
          <a:bodyPr vert="horz" lIns="91440" tIns="45720" rIns="91440" bIns="45720" rtlCol="0" anchor="ctr">
            <a:noAutofit/>
          </a:bodyPr>
          <a:lstStyle>
            <a:lvl1pPr marL="0" indent="0" algn="l" defTabSz="914400" rtl="0" eaLnBrk="1" latinLnBrk="0" hangingPunct="1">
              <a:lnSpc>
                <a:spcPct val="100000"/>
              </a:lnSpc>
              <a:spcBef>
                <a:spcPts val="1500"/>
              </a:spcBef>
              <a:buFont typeface="Arial" panose="020B0604020202020204" pitchFamily="34" charset="0"/>
              <a:buNone/>
              <a:defRPr sz="1300" b="1" kern="1200">
                <a:solidFill>
                  <a:schemeClr val="tx1"/>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pPr>
            <a:r>
              <a:rPr lang="fr-FR" sz="1800" dirty="0">
                <a:hlinkClick r:id="rId7" action="ppaction://hlinksldjump">
                  <a:extLst>
                    <a:ext uri="{A12FA001-AC4F-418D-AE19-62706E023703}">
                      <ahyp:hlinkClr xmlns:ahyp="http://schemas.microsoft.com/office/drawing/2018/hyperlinkcolor" val="tx"/>
                    </a:ext>
                  </a:extLst>
                </a:hlinkClick>
              </a:rPr>
              <a:t>Annexes</a:t>
            </a:r>
            <a:endParaRPr lang="fr-FR" sz="1800" dirty="0"/>
          </a:p>
          <a:p>
            <a:pPr>
              <a:spcBef>
                <a:spcPts val="0"/>
              </a:spcBef>
            </a:pPr>
            <a:r>
              <a:rPr lang="fr-FR" sz="1200" b="0" i="1" dirty="0"/>
              <a:t>(détail script synapse et assistance, zoom utilisation des scripts)</a:t>
            </a:r>
          </a:p>
        </p:txBody>
      </p:sp>
    </p:spTree>
    <p:extLst>
      <p:ext uri="{BB962C8B-B14F-4D97-AF65-F5344CB8AC3E}">
        <p14:creationId xmlns:p14="http://schemas.microsoft.com/office/powerpoint/2010/main" val="35097331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719B918-8322-485D-972F-742FE203B24E}"/>
              </a:ext>
            </a:extLst>
          </p:cNvPr>
          <p:cNvSpPr>
            <a:spLocks noGrp="1"/>
          </p:cNvSpPr>
          <p:nvPr>
            <p:ph type="title"/>
          </p:nvPr>
        </p:nvSpPr>
        <p:spPr>
          <a:xfrm>
            <a:off x="1083787" y="2273617"/>
            <a:ext cx="2880000" cy="1080000"/>
          </a:xfrm>
        </p:spPr>
        <p:txBody>
          <a:bodyPr/>
          <a:lstStyle/>
          <a:p>
            <a:r>
              <a:rPr lang="fr-FR" dirty="0"/>
              <a:t>01</a:t>
            </a:r>
          </a:p>
        </p:txBody>
      </p:sp>
      <p:sp>
        <p:nvSpPr>
          <p:cNvPr id="3" name="Espace réservé du texte 2">
            <a:extLst>
              <a:ext uri="{FF2B5EF4-FFF2-40B4-BE49-F238E27FC236}">
                <a16:creationId xmlns:a16="http://schemas.microsoft.com/office/drawing/2014/main" id="{8C924062-A396-40E3-995A-DB6AE541F0C9}"/>
              </a:ext>
            </a:extLst>
          </p:cNvPr>
          <p:cNvSpPr>
            <a:spLocks noGrp="1"/>
          </p:cNvSpPr>
          <p:nvPr>
            <p:ph type="body" idx="1"/>
          </p:nvPr>
        </p:nvSpPr>
        <p:spPr>
          <a:xfrm>
            <a:off x="1083786" y="3269296"/>
            <a:ext cx="7920000" cy="2160000"/>
          </a:xfrm>
        </p:spPr>
        <p:txBody>
          <a:bodyPr/>
          <a:lstStyle/>
          <a:p>
            <a:r>
              <a:rPr lang="fr-FR" sz="4000" dirty="0"/>
              <a:t>Les évolutions 2022</a:t>
            </a:r>
          </a:p>
        </p:txBody>
      </p:sp>
      <p:sp>
        <p:nvSpPr>
          <p:cNvPr id="4" name="Espace réservé de la date 3"/>
          <p:cNvSpPr>
            <a:spLocks noGrp="1"/>
          </p:cNvSpPr>
          <p:nvPr>
            <p:ph type="dt" sz="half" idx="10"/>
          </p:nvPr>
        </p:nvSpPr>
        <p:spPr/>
        <p:txBody>
          <a:bodyPr/>
          <a:lstStyle/>
          <a:p>
            <a:fld id="{F0ABCEE4-9066-49FF-9A9E-1539066F6B54}" type="datetime4">
              <a:rPr lang="fr-FR" smtClean="0"/>
              <a:t>8 novembre 2022</a:t>
            </a:fld>
            <a:endParaRPr lang="fr-FR" dirty="0"/>
          </a:p>
        </p:txBody>
      </p:sp>
    </p:spTree>
    <p:extLst>
      <p:ext uri="{BB962C8B-B14F-4D97-AF65-F5344CB8AC3E}">
        <p14:creationId xmlns:p14="http://schemas.microsoft.com/office/powerpoint/2010/main" val="6550014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7">
            <a:extLst>
              <a:ext uri="{FF2B5EF4-FFF2-40B4-BE49-F238E27FC236}">
                <a16:creationId xmlns:a16="http://schemas.microsoft.com/office/drawing/2014/main" id="{FB51D51E-007B-4CF2-9F3B-D23EBEB30D3F}"/>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4</a:t>
            </a:fld>
            <a:endParaRPr lang="fr-FR"/>
          </a:p>
        </p:txBody>
      </p:sp>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a:xfrm>
            <a:off x="632384" y="198120"/>
            <a:ext cx="10800000" cy="719227"/>
          </a:xfrm>
        </p:spPr>
        <p:txBody>
          <a:bodyPr/>
          <a:lstStyle/>
          <a:p>
            <a:r>
              <a:rPr lang="fr-FR" dirty="0"/>
              <a:t>Les évolutions en 2022</a:t>
            </a:r>
          </a:p>
        </p:txBody>
      </p:sp>
      <p:grpSp>
        <p:nvGrpSpPr>
          <p:cNvPr id="3" name="Groupe 2">
            <a:extLst>
              <a:ext uri="{FF2B5EF4-FFF2-40B4-BE49-F238E27FC236}">
                <a16:creationId xmlns:a16="http://schemas.microsoft.com/office/drawing/2014/main" id="{00173D93-8BAF-42B1-9CDB-6BB1E14B389E}"/>
              </a:ext>
            </a:extLst>
          </p:cNvPr>
          <p:cNvGrpSpPr/>
          <p:nvPr/>
        </p:nvGrpSpPr>
        <p:grpSpPr>
          <a:xfrm>
            <a:off x="1352571" y="917346"/>
            <a:ext cx="10458112" cy="4427939"/>
            <a:chOff x="1352571" y="917346"/>
            <a:chExt cx="10458112" cy="4427939"/>
          </a:xfrm>
        </p:grpSpPr>
        <p:sp>
          <p:nvSpPr>
            <p:cNvPr id="4" name="Forme libre : forme 3">
              <a:extLst>
                <a:ext uri="{FF2B5EF4-FFF2-40B4-BE49-F238E27FC236}">
                  <a16:creationId xmlns:a16="http://schemas.microsoft.com/office/drawing/2014/main" id="{3E506C59-3967-4548-BC2A-D46A9DE689D3}"/>
                </a:ext>
              </a:extLst>
            </p:cNvPr>
            <p:cNvSpPr/>
            <p:nvPr/>
          </p:nvSpPr>
          <p:spPr>
            <a:xfrm>
              <a:off x="1352571" y="1256129"/>
              <a:ext cx="10458112" cy="2489207"/>
            </a:xfrm>
            <a:custGeom>
              <a:avLst/>
              <a:gdLst>
                <a:gd name="connsiteX0" fmla="*/ 0 w 10458112"/>
                <a:gd name="connsiteY0" fmla="*/ 0 h 2489207"/>
                <a:gd name="connsiteX1" fmla="*/ 10458112 w 10458112"/>
                <a:gd name="connsiteY1" fmla="*/ 0 h 2489207"/>
                <a:gd name="connsiteX2" fmla="*/ 10458112 w 10458112"/>
                <a:gd name="connsiteY2" fmla="*/ 2489207 h 2489207"/>
                <a:gd name="connsiteX3" fmla="*/ 0 w 10458112"/>
                <a:gd name="connsiteY3" fmla="*/ 2489207 h 2489207"/>
                <a:gd name="connsiteX4" fmla="*/ 0 w 10458112"/>
                <a:gd name="connsiteY4" fmla="*/ 0 h 24892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58112" h="2489207">
                  <a:moveTo>
                    <a:pt x="0" y="0"/>
                  </a:moveTo>
                  <a:lnTo>
                    <a:pt x="10458112" y="0"/>
                  </a:lnTo>
                  <a:lnTo>
                    <a:pt x="10458112" y="2489207"/>
                  </a:lnTo>
                  <a:lnTo>
                    <a:pt x="0" y="2489207"/>
                  </a:lnTo>
                  <a:lnTo>
                    <a:pt x="0" y="0"/>
                  </a:lnTo>
                  <a:close/>
                </a:path>
              </a:pathLst>
            </a:custGeom>
          </p:spPr>
          <p:style>
            <a:lnRef idx="2">
              <a:schemeClr val="accent3">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811666" tIns="249936" rIns="811666" bIns="99568" numCol="1" spcCol="1270" anchor="t" anchorCtr="0">
              <a:noAutofit/>
            </a:bodyPr>
            <a:lstStyle/>
            <a:p>
              <a:pPr marL="114300" lvl="1" indent="-114300" algn="l" defTabSz="622300">
                <a:spcBef>
                  <a:spcPct val="0"/>
                </a:spcBef>
                <a:spcAft>
                  <a:spcPts val="300"/>
                </a:spcAft>
                <a:buChar char="•"/>
              </a:pPr>
              <a:r>
                <a:rPr lang="fr-FR" sz="1400" b="1" kern="1200" dirty="0"/>
                <a:t>Utilisable pour tous les clients : ajout du module « CE – Centralisation des Risques – FIBEN 28 » </a:t>
              </a:r>
              <a:r>
                <a:rPr lang="fr-FR" sz="1400" kern="1200" dirty="0"/>
                <a:t>en lieu et place du module FIBEN 28 : le format de restitution reste identique au module 28, et la CEGEE utilisera des données gratuites si mises à disposition.</a:t>
              </a:r>
            </a:p>
            <a:p>
              <a:pPr marL="114300" lvl="1" indent="-114300" algn="l" defTabSz="622300">
                <a:spcBef>
                  <a:spcPct val="0"/>
                </a:spcBef>
                <a:spcAft>
                  <a:spcPts val="300"/>
                </a:spcAft>
                <a:buChar char="•"/>
              </a:pPr>
              <a:r>
                <a:rPr lang="fr-FR" sz="1400" b="1" kern="1200" dirty="0"/>
                <a:t>Pour la cotation BDF, les scripts interrogent désormais les modules 51, 21</a:t>
              </a:r>
              <a:r>
                <a:rPr lang="fr-FR" sz="1400" b="1" dirty="0"/>
                <a:t> ou</a:t>
              </a:r>
              <a:r>
                <a:rPr lang="fr-FR" sz="1400" b="1" kern="1200" dirty="0"/>
                <a:t> 37 selon les cas </a:t>
              </a:r>
              <a:r>
                <a:rPr lang="fr-FR" sz="1400" b="0" kern="1200" dirty="0"/>
                <a:t>pour</a:t>
              </a:r>
              <a:r>
                <a:rPr lang="fr-FR" sz="1400" b="1" kern="1200" dirty="0"/>
                <a:t> </a:t>
              </a:r>
              <a:r>
                <a:rPr lang="fr-FR" sz="1400" kern="1200" dirty="0"/>
                <a:t>restituer cette information (pour un coût inférieur au module 27)</a:t>
              </a:r>
            </a:p>
            <a:p>
              <a:pPr marL="114300" lvl="1" indent="-114300" algn="l" defTabSz="622300">
                <a:spcBef>
                  <a:spcPct val="0"/>
                </a:spcBef>
                <a:spcAft>
                  <a:spcPts val="300"/>
                </a:spcAft>
                <a:buChar char="•"/>
              </a:pPr>
              <a:r>
                <a:rPr lang="fr-FR" sz="1400" kern="1200" dirty="0"/>
                <a:t>Arrêt de la saisie si encours du client inférieur ou non à 25K€</a:t>
              </a:r>
            </a:p>
            <a:p>
              <a:pPr marL="114300" lvl="1" indent="-114300" algn="l" defTabSz="622300">
                <a:spcBef>
                  <a:spcPct val="0"/>
                </a:spcBef>
                <a:spcAft>
                  <a:spcPts val="300"/>
                </a:spcAft>
                <a:buChar char="•"/>
              </a:pPr>
              <a:r>
                <a:rPr lang="fr-FR" sz="1400" kern="1200" dirty="0"/>
                <a:t>Ajout du module « informations entreprises » INTUIZ</a:t>
              </a:r>
            </a:p>
            <a:p>
              <a:pPr marL="114300" lvl="1" indent="-114300" algn="l" defTabSz="622300">
                <a:spcBef>
                  <a:spcPct val="0"/>
                </a:spcBef>
                <a:spcAft>
                  <a:spcPts val="300"/>
                </a:spcAft>
                <a:buChar char="•"/>
              </a:pPr>
              <a:r>
                <a:rPr lang="fr-FR" sz="1400" b="1" kern="1200" dirty="0"/>
                <a:t>Le script « Entrée en relation » est renommé « Ouverture de Compte »</a:t>
              </a:r>
              <a:r>
                <a:rPr lang="fr-FR" sz="1400" kern="1200" dirty="0"/>
                <a:t> : il est à utiliser pour les ouvertures de compte, même pour nos clients en stock.</a:t>
              </a:r>
            </a:p>
          </p:txBody>
        </p:sp>
        <p:sp>
          <p:nvSpPr>
            <p:cNvPr id="5" name="Forme libre : forme 4">
              <a:extLst>
                <a:ext uri="{FF2B5EF4-FFF2-40B4-BE49-F238E27FC236}">
                  <a16:creationId xmlns:a16="http://schemas.microsoft.com/office/drawing/2014/main" id="{46E38C84-4235-46C3-8401-947AE1D85A80}"/>
                </a:ext>
              </a:extLst>
            </p:cNvPr>
            <p:cNvSpPr/>
            <p:nvPr/>
          </p:nvSpPr>
          <p:spPr>
            <a:xfrm>
              <a:off x="1782212" y="917346"/>
              <a:ext cx="7323412" cy="420005"/>
            </a:xfrm>
            <a:custGeom>
              <a:avLst/>
              <a:gdLst>
                <a:gd name="connsiteX0" fmla="*/ 0 w 7466359"/>
                <a:gd name="connsiteY0" fmla="*/ 86824 h 520934"/>
                <a:gd name="connsiteX1" fmla="*/ 86824 w 7466359"/>
                <a:gd name="connsiteY1" fmla="*/ 0 h 520934"/>
                <a:gd name="connsiteX2" fmla="*/ 7379535 w 7466359"/>
                <a:gd name="connsiteY2" fmla="*/ 0 h 520934"/>
                <a:gd name="connsiteX3" fmla="*/ 7466359 w 7466359"/>
                <a:gd name="connsiteY3" fmla="*/ 86824 h 520934"/>
                <a:gd name="connsiteX4" fmla="*/ 7466359 w 7466359"/>
                <a:gd name="connsiteY4" fmla="*/ 434110 h 520934"/>
                <a:gd name="connsiteX5" fmla="*/ 7379535 w 7466359"/>
                <a:gd name="connsiteY5" fmla="*/ 520934 h 520934"/>
                <a:gd name="connsiteX6" fmla="*/ 86824 w 7466359"/>
                <a:gd name="connsiteY6" fmla="*/ 520934 h 520934"/>
                <a:gd name="connsiteX7" fmla="*/ 0 w 7466359"/>
                <a:gd name="connsiteY7" fmla="*/ 434110 h 520934"/>
                <a:gd name="connsiteX8" fmla="*/ 0 w 7466359"/>
                <a:gd name="connsiteY8" fmla="*/ 86824 h 520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66359" h="520934">
                  <a:moveTo>
                    <a:pt x="0" y="86824"/>
                  </a:moveTo>
                  <a:cubicBezTo>
                    <a:pt x="0" y="38872"/>
                    <a:pt x="38872" y="0"/>
                    <a:pt x="86824" y="0"/>
                  </a:cubicBezTo>
                  <a:lnTo>
                    <a:pt x="7379535" y="0"/>
                  </a:lnTo>
                  <a:cubicBezTo>
                    <a:pt x="7427487" y="0"/>
                    <a:pt x="7466359" y="38872"/>
                    <a:pt x="7466359" y="86824"/>
                  </a:cubicBezTo>
                  <a:lnTo>
                    <a:pt x="7466359" y="434110"/>
                  </a:lnTo>
                  <a:cubicBezTo>
                    <a:pt x="7466359" y="482062"/>
                    <a:pt x="7427487" y="520934"/>
                    <a:pt x="7379535" y="520934"/>
                  </a:cubicBezTo>
                  <a:lnTo>
                    <a:pt x="86824" y="520934"/>
                  </a:lnTo>
                  <a:cubicBezTo>
                    <a:pt x="38872" y="520934"/>
                    <a:pt x="0" y="482062"/>
                    <a:pt x="0" y="434110"/>
                  </a:cubicBezTo>
                  <a:lnTo>
                    <a:pt x="0" y="86824"/>
                  </a:lnTo>
                  <a:close/>
                </a:path>
              </a:pathLst>
            </a:cu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302134" tIns="25430" rIns="302134" bIns="25430" numCol="1" spcCol="1270" anchor="ctr" anchorCtr="0">
              <a:noAutofit/>
            </a:bodyPr>
            <a:lstStyle/>
            <a:p>
              <a:pPr marL="0" lvl="0" indent="0" algn="l" defTabSz="1066800">
                <a:lnSpc>
                  <a:spcPct val="90000"/>
                </a:lnSpc>
                <a:spcBef>
                  <a:spcPct val="0"/>
                </a:spcBef>
                <a:spcAft>
                  <a:spcPct val="35000"/>
                </a:spcAft>
                <a:buNone/>
              </a:pPr>
              <a:r>
                <a:rPr lang="fr-FR" sz="2400" b="1" kern="1200" dirty="0"/>
                <a:t>Scripts</a:t>
              </a:r>
            </a:p>
          </p:txBody>
        </p:sp>
        <p:sp>
          <p:nvSpPr>
            <p:cNvPr id="6" name="Forme libre : forme 5">
              <a:extLst>
                <a:ext uri="{FF2B5EF4-FFF2-40B4-BE49-F238E27FC236}">
                  <a16:creationId xmlns:a16="http://schemas.microsoft.com/office/drawing/2014/main" id="{A3109620-DC4B-4E06-9110-B7DDCEE8C4A9}"/>
                </a:ext>
              </a:extLst>
            </p:cNvPr>
            <p:cNvSpPr/>
            <p:nvPr/>
          </p:nvSpPr>
          <p:spPr>
            <a:xfrm>
              <a:off x="1352571" y="4022285"/>
              <a:ext cx="10458112" cy="1323000"/>
            </a:xfrm>
            <a:custGeom>
              <a:avLst/>
              <a:gdLst>
                <a:gd name="connsiteX0" fmla="*/ 0 w 10458112"/>
                <a:gd name="connsiteY0" fmla="*/ 0 h 1323000"/>
                <a:gd name="connsiteX1" fmla="*/ 10458112 w 10458112"/>
                <a:gd name="connsiteY1" fmla="*/ 0 h 1323000"/>
                <a:gd name="connsiteX2" fmla="*/ 10458112 w 10458112"/>
                <a:gd name="connsiteY2" fmla="*/ 1323000 h 1323000"/>
                <a:gd name="connsiteX3" fmla="*/ 0 w 10458112"/>
                <a:gd name="connsiteY3" fmla="*/ 1323000 h 1323000"/>
                <a:gd name="connsiteX4" fmla="*/ 0 w 10458112"/>
                <a:gd name="connsiteY4" fmla="*/ 0 h 1323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58112" h="1323000">
                  <a:moveTo>
                    <a:pt x="0" y="0"/>
                  </a:moveTo>
                  <a:lnTo>
                    <a:pt x="10458112" y="0"/>
                  </a:lnTo>
                  <a:lnTo>
                    <a:pt x="10458112" y="1323000"/>
                  </a:lnTo>
                  <a:lnTo>
                    <a:pt x="0" y="1323000"/>
                  </a:lnTo>
                  <a:lnTo>
                    <a:pt x="0" y="0"/>
                  </a:lnTo>
                  <a:close/>
                </a:path>
              </a:pathLst>
            </a:custGeom>
            <a:ln>
              <a:solidFill>
                <a:schemeClr val="tx2">
                  <a:lumMod val="40000"/>
                  <a:lumOff val="60000"/>
                </a:schemeClr>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811666" tIns="249936" rIns="811666" bIns="99568" numCol="1" spcCol="1270" anchor="t" anchorCtr="0">
              <a:noAutofit/>
            </a:bodyPr>
            <a:lstStyle/>
            <a:p>
              <a:pPr marL="114300" lvl="1" indent="-114300" algn="l" defTabSz="622300">
                <a:lnSpc>
                  <a:spcPct val="90000"/>
                </a:lnSpc>
                <a:spcBef>
                  <a:spcPct val="0"/>
                </a:spcBef>
                <a:spcAft>
                  <a:spcPts val="600"/>
                </a:spcAft>
                <a:buChar char="•"/>
              </a:pPr>
              <a:r>
                <a:rPr lang="fr-FR" sz="1400" kern="1200" dirty="0"/>
                <a:t>Pour nos clients :</a:t>
              </a:r>
            </a:p>
            <a:p>
              <a:pPr marL="742950" lvl="2" indent="-285750" defTabSz="622300">
                <a:lnSpc>
                  <a:spcPct val="90000"/>
                </a:lnSpc>
                <a:spcBef>
                  <a:spcPct val="0"/>
                </a:spcBef>
                <a:spcAft>
                  <a:spcPts val="600"/>
                </a:spcAft>
                <a:buFontTx/>
                <a:buChar char="-"/>
              </a:pPr>
              <a:r>
                <a:rPr lang="fr-FR" sz="1400" kern="1200" dirty="0"/>
                <a:t>Ajout de l’interrogation unitaire « </a:t>
              </a:r>
              <a:r>
                <a:rPr lang="fr-FR" sz="1400" b="1" kern="1200" dirty="0"/>
                <a:t>Télédiffusion Service 21 </a:t>
              </a:r>
              <a:r>
                <a:rPr lang="fr-FR" sz="1400" kern="1200" dirty="0"/>
                <a:t>» : cotation BDF (non payante)</a:t>
              </a:r>
              <a:endParaRPr lang="fr-FR" sz="1400" dirty="0"/>
            </a:p>
            <a:p>
              <a:pPr marL="742950" lvl="2" indent="-285750" defTabSz="622300">
                <a:lnSpc>
                  <a:spcPct val="90000"/>
                </a:lnSpc>
                <a:spcBef>
                  <a:spcPct val="0"/>
                </a:spcBef>
                <a:spcAft>
                  <a:spcPts val="600"/>
                </a:spcAft>
                <a:buFontTx/>
                <a:buChar char="-"/>
              </a:pPr>
              <a:r>
                <a:rPr lang="fr-FR" sz="1400" kern="1200" dirty="0"/>
                <a:t>Ajout « </a:t>
              </a:r>
              <a:r>
                <a:rPr lang="fr-FR" sz="1400" b="1" kern="1200" dirty="0"/>
                <a:t>Télédiffusion Service 28 </a:t>
              </a:r>
              <a:r>
                <a:rPr lang="fr-FR" sz="1400" kern="1200" dirty="0"/>
                <a:t>» : données du module 28 (non payante)</a:t>
              </a:r>
            </a:p>
            <a:p>
              <a:pPr marL="114300" lvl="1" indent="-114300" algn="l" defTabSz="622300">
                <a:lnSpc>
                  <a:spcPct val="90000"/>
                </a:lnSpc>
                <a:spcBef>
                  <a:spcPct val="0"/>
                </a:spcBef>
                <a:spcAft>
                  <a:spcPts val="600"/>
                </a:spcAft>
                <a:buChar char="•"/>
              </a:pPr>
              <a:r>
                <a:rPr lang="fr-FR" sz="1400" kern="1200" dirty="0"/>
                <a:t>Ajout du </a:t>
              </a:r>
              <a:r>
                <a:rPr lang="fr-FR" sz="1400" b="1" kern="1200" dirty="0"/>
                <a:t>module 37 </a:t>
              </a:r>
              <a:r>
                <a:rPr lang="fr-FR" sz="1400" kern="1200" dirty="0"/>
                <a:t>pour la cotation BDF </a:t>
              </a:r>
            </a:p>
          </p:txBody>
        </p:sp>
        <p:sp>
          <p:nvSpPr>
            <p:cNvPr id="9" name="Forme libre : forme 8">
              <a:extLst>
                <a:ext uri="{FF2B5EF4-FFF2-40B4-BE49-F238E27FC236}">
                  <a16:creationId xmlns:a16="http://schemas.microsoft.com/office/drawing/2014/main" id="{016C0281-53B7-4DB7-B339-9054E6579781}"/>
                </a:ext>
              </a:extLst>
            </p:cNvPr>
            <p:cNvSpPr/>
            <p:nvPr/>
          </p:nvSpPr>
          <p:spPr>
            <a:xfrm>
              <a:off x="1784944" y="3863063"/>
              <a:ext cx="7320679" cy="381610"/>
            </a:xfrm>
            <a:custGeom>
              <a:avLst/>
              <a:gdLst>
                <a:gd name="connsiteX0" fmla="*/ 0 w 7320678"/>
                <a:gd name="connsiteY0" fmla="*/ 80652 h 483902"/>
                <a:gd name="connsiteX1" fmla="*/ 80652 w 7320678"/>
                <a:gd name="connsiteY1" fmla="*/ 0 h 483902"/>
                <a:gd name="connsiteX2" fmla="*/ 7240026 w 7320678"/>
                <a:gd name="connsiteY2" fmla="*/ 0 h 483902"/>
                <a:gd name="connsiteX3" fmla="*/ 7320678 w 7320678"/>
                <a:gd name="connsiteY3" fmla="*/ 80652 h 483902"/>
                <a:gd name="connsiteX4" fmla="*/ 7320678 w 7320678"/>
                <a:gd name="connsiteY4" fmla="*/ 403250 h 483902"/>
                <a:gd name="connsiteX5" fmla="*/ 7240026 w 7320678"/>
                <a:gd name="connsiteY5" fmla="*/ 483902 h 483902"/>
                <a:gd name="connsiteX6" fmla="*/ 80652 w 7320678"/>
                <a:gd name="connsiteY6" fmla="*/ 483902 h 483902"/>
                <a:gd name="connsiteX7" fmla="*/ 0 w 7320678"/>
                <a:gd name="connsiteY7" fmla="*/ 403250 h 483902"/>
                <a:gd name="connsiteX8" fmla="*/ 0 w 7320678"/>
                <a:gd name="connsiteY8" fmla="*/ 80652 h 483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20678" h="483902">
                  <a:moveTo>
                    <a:pt x="0" y="80652"/>
                  </a:moveTo>
                  <a:cubicBezTo>
                    <a:pt x="0" y="36109"/>
                    <a:pt x="36109" y="0"/>
                    <a:pt x="80652" y="0"/>
                  </a:cubicBezTo>
                  <a:lnTo>
                    <a:pt x="7240026" y="0"/>
                  </a:lnTo>
                  <a:cubicBezTo>
                    <a:pt x="7284569" y="0"/>
                    <a:pt x="7320678" y="36109"/>
                    <a:pt x="7320678" y="80652"/>
                  </a:cubicBezTo>
                  <a:lnTo>
                    <a:pt x="7320678" y="403250"/>
                  </a:lnTo>
                  <a:cubicBezTo>
                    <a:pt x="7320678" y="447793"/>
                    <a:pt x="7284569" y="483902"/>
                    <a:pt x="7240026" y="483902"/>
                  </a:cubicBezTo>
                  <a:lnTo>
                    <a:pt x="80652" y="483902"/>
                  </a:lnTo>
                  <a:cubicBezTo>
                    <a:pt x="36109" y="483902"/>
                    <a:pt x="0" y="447793"/>
                    <a:pt x="0" y="403250"/>
                  </a:cubicBezTo>
                  <a:lnTo>
                    <a:pt x="0" y="80652"/>
                  </a:lnTo>
                  <a:close/>
                </a:path>
              </a:pathLst>
            </a:custGeom>
            <a:solidFill>
              <a:schemeClr val="tx2">
                <a:lumMod val="40000"/>
                <a:lumOff val="60000"/>
              </a:schemeClr>
            </a:solidFill>
          </p:spPr>
          <p:style>
            <a:lnRef idx="2">
              <a:schemeClr val="lt1">
                <a:hueOff val="0"/>
                <a:satOff val="0"/>
                <a:lumOff val="0"/>
                <a:alphaOff val="0"/>
              </a:schemeClr>
            </a:lnRef>
            <a:fillRef idx="1">
              <a:scrgbClr r="0" g="0" b="0"/>
            </a:fillRef>
            <a:effectRef idx="0">
              <a:schemeClr val="accent3">
                <a:hueOff val="-10017697"/>
                <a:satOff val="-13174"/>
                <a:lumOff val="26471"/>
                <a:alphaOff val="0"/>
              </a:schemeClr>
            </a:effectRef>
            <a:fontRef idx="minor">
              <a:schemeClr val="lt1"/>
            </a:fontRef>
          </p:style>
          <p:txBody>
            <a:bodyPr spcFirstLastPara="0" vert="horz" wrap="square" lIns="300326" tIns="23622" rIns="300326" bIns="23622" numCol="1" spcCol="1270" anchor="ctr" anchorCtr="0">
              <a:noAutofit/>
            </a:bodyPr>
            <a:lstStyle/>
            <a:p>
              <a:pPr marL="0" lvl="0" indent="0" algn="l" defTabSz="1066800">
                <a:lnSpc>
                  <a:spcPct val="90000"/>
                </a:lnSpc>
                <a:spcBef>
                  <a:spcPct val="0"/>
                </a:spcBef>
                <a:spcAft>
                  <a:spcPct val="35000"/>
                </a:spcAft>
                <a:buNone/>
              </a:pPr>
              <a:r>
                <a:rPr lang="fr-FR" sz="2400" b="1" kern="1200" dirty="0"/>
                <a:t>Banque de France</a:t>
              </a:r>
            </a:p>
          </p:txBody>
        </p:sp>
      </p:grpSp>
      <p:pic>
        <p:nvPicPr>
          <p:cNvPr id="7" name="Image 6">
            <a:extLst>
              <a:ext uri="{FF2B5EF4-FFF2-40B4-BE49-F238E27FC236}">
                <a16:creationId xmlns:a16="http://schemas.microsoft.com/office/drawing/2014/main" id="{3CC29A10-16B9-4A00-8927-A25846C8633A}"/>
              </a:ext>
            </a:extLst>
          </p:cNvPr>
          <p:cNvPicPr>
            <a:picLocks noChangeAspect="1"/>
          </p:cNvPicPr>
          <p:nvPr/>
        </p:nvPicPr>
        <p:blipFill>
          <a:blip r:embed="rId3"/>
          <a:stretch>
            <a:fillRect/>
          </a:stretch>
        </p:blipFill>
        <p:spPr>
          <a:xfrm>
            <a:off x="46015" y="2878990"/>
            <a:ext cx="853153" cy="866346"/>
          </a:xfrm>
          <a:prstGeom prst="rect">
            <a:avLst/>
          </a:prstGeom>
        </p:spPr>
      </p:pic>
      <p:graphicFrame>
        <p:nvGraphicFramePr>
          <p:cNvPr id="10" name="Diagramme 9">
            <a:extLst>
              <a:ext uri="{FF2B5EF4-FFF2-40B4-BE49-F238E27FC236}">
                <a16:creationId xmlns:a16="http://schemas.microsoft.com/office/drawing/2014/main" id="{D7B147E8-9092-43F3-B826-09E1CB20617A}"/>
              </a:ext>
            </a:extLst>
          </p:cNvPr>
          <p:cNvGraphicFramePr/>
          <p:nvPr>
            <p:extLst>
              <p:ext uri="{D42A27DB-BD31-4B8C-83A1-F6EECF244321}">
                <p14:modId xmlns:p14="http://schemas.microsoft.com/office/powerpoint/2010/main" val="1061806650"/>
              </p:ext>
            </p:extLst>
          </p:nvPr>
        </p:nvGraphicFramePr>
        <p:xfrm>
          <a:off x="1393757" y="5504507"/>
          <a:ext cx="10350541" cy="97249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Accolade ouvrante 1">
            <a:extLst>
              <a:ext uri="{FF2B5EF4-FFF2-40B4-BE49-F238E27FC236}">
                <a16:creationId xmlns:a16="http://schemas.microsoft.com/office/drawing/2014/main" id="{C37373A7-8ED1-4DC9-BCC6-4CC3B1BD7A0B}"/>
              </a:ext>
            </a:extLst>
          </p:cNvPr>
          <p:cNvSpPr/>
          <p:nvPr/>
        </p:nvSpPr>
        <p:spPr>
          <a:xfrm>
            <a:off x="918263" y="1138346"/>
            <a:ext cx="431842" cy="4366161"/>
          </a:xfrm>
          <a:custGeom>
            <a:avLst/>
            <a:gdLst>
              <a:gd name="connsiteX0" fmla="*/ 431842 w 431842"/>
              <a:gd name="connsiteY0" fmla="*/ 4366161 h 4366161"/>
              <a:gd name="connsiteX1" fmla="*/ 215921 w 431842"/>
              <a:gd name="connsiteY1" fmla="*/ 4330176 h 4366161"/>
              <a:gd name="connsiteX2" fmla="*/ 215921 w 431842"/>
              <a:gd name="connsiteY2" fmla="*/ 3865732 h 4366161"/>
              <a:gd name="connsiteX3" fmla="*/ 215921 w 431842"/>
              <a:gd name="connsiteY3" fmla="*/ 3316843 h 4366161"/>
              <a:gd name="connsiteX4" fmla="*/ 215921 w 431842"/>
              <a:gd name="connsiteY4" fmla="*/ 2767955 h 4366161"/>
              <a:gd name="connsiteX5" fmla="*/ 215921 w 431842"/>
              <a:gd name="connsiteY5" fmla="*/ 2219066 h 4366161"/>
              <a:gd name="connsiteX6" fmla="*/ 0 w 431842"/>
              <a:gd name="connsiteY6" fmla="*/ 2183081 h 4366161"/>
              <a:gd name="connsiteX7" fmla="*/ 215921 w 431842"/>
              <a:gd name="connsiteY7" fmla="*/ 2147096 h 4366161"/>
              <a:gd name="connsiteX8" fmla="*/ 215921 w 431842"/>
              <a:gd name="connsiteY8" fmla="*/ 1577096 h 4366161"/>
              <a:gd name="connsiteX9" fmla="*/ 215921 w 431842"/>
              <a:gd name="connsiteY9" fmla="*/ 1049318 h 4366161"/>
              <a:gd name="connsiteX10" fmla="*/ 215921 w 431842"/>
              <a:gd name="connsiteY10" fmla="*/ 542652 h 4366161"/>
              <a:gd name="connsiteX11" fmla="*/ 215921 w 431842"/>
              <a:gd name="connsiteY11" fmla="*/ 35985 h 4366161"/>
              <a:gd name="connsiteX12" fmla="*/ 431842 w 431842"/>
              <a:gd name="connsiteY12" fmla="*/ 0 h 4366161"/>
              <a:gd name="connsiteX13" fmla="*/ 431842 w 431842"/>
              <a:gd name="connsiteY13" fmla="*/ 580076 h 4366161"/>
              <a:gd name="connsiteX14" fmla="*/ 431842 w 431842"/>
              <a:gd name="connsiteY14" fmla="*/ 1291136 h 4366161"/>
              <a:gd name="connsiteX15" fmla="*/ 431842 w 431842"/>
              <a:gd name="connsiteY15" fmla="*/ 2002197 h 4366161"/>
              <a:gd name="connsiteX16" fmla="*/ 431842 w 431842"/>
              <a:gd name="connsiteY16" fmla="*/ 2669596 h 4366161"/>
              <a:gd name="connsiteX17" fmla="*/ 431842 w 431842"/>
              <a:gd name="connsiteY17" fmla="*/ 3336994 h 4366161"/>
              <a:gd name="connsiteX18" fmla="*/ 431842 w 431842"/>
              <a:gd name="connsiteY18" fmla="*/ 4366161 h 4366161"/>
              <a:gd name="connsiteX0" fmla="*/ 431842 w 431842"/>
              <a:gd name="connsiteY0" fmla="*/ 4366161 h 4366161"/>
              <a:gd name="connsiteX1" fmla="*/ 215921 w 431842"/>
              <a:gd name="connsiteY1" fmla="*/ 4330176 h 4366161"/>
              <a:gd name="connsiteX2" fmla="*/ 215921 w 431842"/>
              <a:gd name="connsiteY2" fmla="*/ 3802399 h 4366161"/>
              <a:gd name="connsiteX3" fmla="*/ 215921 w 431842"/>
              <a:gd name="connsiteY3" fmla="*/ 3253510 h 4366161"/>
              <a:gd name="connsiteX4" fmla="*/ 215921 w 431842"/>
              <a:gd name="connsiteY4" fmla="*/ 2725732 h 4366161"/>
              <a:gd name="connsiteX5" fmla="*/ 215921 w 431842"/>
              <a:gd name="connsiteY5" fmla="*/ 2219066 h 4366161"/>
              <a:gd name="connsiteX6" fmla="*/ 0 w 431842"/>
              <a:gd name="connsiteY6" fmla="*/ 2183081 h 4366161"/>
              <a:gd name="connsiteX7" fmla="*/ 215921 w 431842"/>
              <a:gd name="connsiteY7" fmla="*/ 2147096 h 4366161"/>
              <a:gd name="connsiteX8" fmla="*/ 215921 w 431842"/>
              <a:gd name="connsiteY8" fmla="*/ 1598207 h 4366161"/>
              <a:gd name="connsiteX9" fmla="*/ 215921 w 431842"/>
              <a:gd name="connsiteY9" fmla="*/ 1028207 h 4366161"/>
              <a:gd name="connsiteX10" fmla="*/ 215921 w 431842"/>
              <a:gd name="connsiteY10" fmla="*/ 500429 h 4366161"/>
              <a:gd name="connsiteX11" fmla="*/ 215921 w 431842"/>
              <a:gd name="connsiteY11" fmla="*/ 35985 h 4366161"/>
              <a:gd name="connsiteX12" fmla="*/ 431842 w 431842"/>
              <a:gd name="connsiteY12" fmla="*/ 0 h 4366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31842" h="4366161" stroke="0" extrusionOk="0">
                <a:moveTo>
                  <a:pt x="431842" y="4366161"/>
                </a:moveTo>
                <a:cubicBezTo>
                  <a:pt x="317017" y="4367021"/>
                  <a:pt x="214539" y="4353305"/>
                  <a:pt x="215921" y="4330176"/>
                </a:cubicBezTo>
                <a:cubicBezTo>
                  <a:pt x="222968" y="4179669"/>
                  <a:pt x="226751" y="4052234"/>
                  <a:pt x="215921" y="3865732"/>
                </a:cubicBezTo>
                <a:cubicBezTo>
                  <a:pt x="205091" y="3679230"/>
                  <a:pt x="193938" y="3447619"/>
                  <a:pt x="215921" y="3316843"/>
                </a:cubicBezTo>
                <a:cubicBezTo>
                  <a:pt x="237904" y="3186067"/>
                  <a:pt x="221176" y="2894307"/>
                  <a:pt x="215921" y="2767955"/>
                </a:cubicBezTo>
                <a:cubicBezTo>
                  <a:pt x="210666" y="2641603"/>
                  <a:pt x="191304" y="2453361"/>
                  <a:pt x="215921" y="2219066"/>
                </a:cubicBezTo>
                <a:cubicBezTo>
                  <a:pt x="217559" y="2202738"/>
                  <a:pt x="115803" y="2198569"/>
                  <a:pt x="0" y="2183081"/>
                </a:cubicBezTo>
                <a:cubicBezTo>
                  <a:pt x="120624" y="2181028"/>
                  <a:pt x="219563" y="2166424"/>
                  <a:pt x="215921" y="2147096"/>
                </a:cubicBezTo>
                <a:cubicBezTo>
                  <a:pt x="190854" y="1947792"/>
                  <a:pt x="193951" y="1840541"/>
                  <a:pt x="215921" y="1577096"/>
                </a:cubicBezTo>
                <a:cubicBezTo>
                  <a:pt x="237891" y="1313651"/>
                  <a:pt x="191130" y="1189843"/>
                  <a:pt x="215921" y="1049318"/>
                </a:cubicBezTo>
                <a:cubicBezTo>
                  <a:pt x="240712" y="908793"/>
                  <a:pt x="224896" y="770186"/>
                  <a:pt x="215921" y="542652"/>
                </a:cubicBezTo>
                <a:cubicBezTo>
                  <a:pt x="206946" y="315118"/>
                  <a:pt x="191145" y="145325"/>
                  <a:pt x="215921" y="35985"/>
                </a:cubicBezTo>
                <a:cubicBezTo>
                  <a:pt x="217029" y="3900"/>
                  <a:pt x="308187" y="4833"/>
                  <a:pt x="431842" y="0"/>
                </a:cubicBezTo>
                <a:cubicBezTo>
                  <a:pt x="446012" y="176409"/>
                  <a:pt x="449956" y="364605"/>
                  <a:pt x="431842" y="580076"/>
                </a:cubicBezTo>
                <a:cubicBezTo>
                  <a:pt x="413728" y="795547"/>
                  <a:pt x="457088" y="1143892"/>
                  <a:pt x="431842" y="1291136"/>
                </a:cubicBezTo>
                <a:cubicBezTo>
                  <a:pt x="406596" y="1438380"/>
                  <a:pt x="402191" y="1815453"/>
                  <a:pt x="431842" y="2002197"/>
                </a:cubicBezTo>
                <a:cubicBezTo>
                  <a:pt x="461493" y="2188941"/>
                  <a:pt x="415745" y="2399381"/>
                  <a:pt x="431842" y="2669596"/>
                </a:cubicBezTo>
                <a:cubicBezTo>
                  <a:pt x="447939" y="2939811"/>
                  <a:pt x="423523" y="3123828"/>
                  <a:pt x="431842" y="3336994"/>
                </a:cubicBezTo>
                <a:cubicBezTo>
                  <a:pt x="440161" y="3550160"/>
                  <a:pt x="470073" y="3952784"/>
                  <a:pt x="431842" y="4366161"/>
                </a:cubicBezTo>
                <a:close/>
              </a:path>
              <a:path w="431842" h="4366161" fill="none" extrusionOk="0">
                <a:moveTo>
                  <a:pt x="431842" y="4366161"/>
                </a:moveTo>
                <a:cubicBezTo>
                  <a:pt x="310949" y="4363877"/>
                  <a:pt x="215426" y="4350518"/>
                  <a:pt x="215921" y="4330176"/>
                </a:cubicBezTo>
                <a:cubicBezTo>
                  <a:pt x="218802" y="4154943"/>
                  <a:pt x="228201" y="3908900"/>
                  <a:pt x="215921" y="3802399"/>
                </a:cubicBezTo>
                <a:cubicBezTo>
                  <a:pt x="203641" y="3695898"/>
                  <a:pt x="209945" y="3404990"/>
                  <a:pt x="215921" y="3253510"/>
                </a:cubicBezTo>
                <a:cubicBezTo>
                  <a:pt x="221897" y="3102030"/>
                  <a:pt x="214199" y="2834436"/>
                  <a:pt x="215921" y="2725732"/>
                </a:cubicBezTo>
                <a:cubicBezTo>
                  <a:pt x="217643" y="2617028"/>
                  <a:pt x="200685" y="2444642"/>
                  <a:pt x="215921" y="2219066"/>
                </a:cubicBezTo>
                <a:cubicBezTo>
                  <a:pt x="211321" y="2195883"/>
                  <a:pt x="109873" y="2187667"/>
                  <a:pt x="0" y="2183081"/>
                </a:cubicBezTo>
                <a:cubicBezTo>
                  <a:pt x="119635" y="2180345"/>
                  <a:pt x="215658" y="2164723"/>
                  <a:pt x="215921" y="2147096"/>
                </a:cubicBezTo>
                <a:cubicBezTo>
                  <a:pt x="234945" y="1947251"/>
                  <a:pt x="215605" y="1826776"/>
                  <a:pt x="215921" y="1598207"/>
                </a:cubicBezTo>
                <a:cubicBezTo>
                  <a:pt x="216237" y="1369638"/>
                  <a:pt x="197020" y="1282211"/>
                  <a:pt x="215921" y="1028207"/>
                </a:cubicBezTo>
                <a:cubicBezTo>
                  <a:pt x="234822" y="774203"/>
                  <a:pt x="200001" y="716753"/>
                  <a:pt x="215921" y="500429"/>
                </a:cubicBezTo>
                <a:cubicBezTo>
                  <a:pt x="231841" y="284105"/>
                  <a:pt x="231815" y="158921"/>
                  <a:pt x="215921" y="35985"/>
                </a:cubicBezTo>
                <a:cubicBezTo>
                  <a:pt x="217160" y="24953"/>
                  <a:pt x="308964" y="3881"/>
                  <a:pt x="431842" y="0"/>
                </a:cubicBezTo>
              </a:path>
              <a:path w="431842" h="4366161" fill="none" stroke="0" extrusionOk="0">
                <a:moveTo>
                  <a:pt x="431842" y="4366161"/>
                </a:moveTo>
                <a:cubicBezTo>
                  <a:pt x="310594" y="4368275"/>
                  <a:pt x="214587" y="4346480"/>
                  <a:pt x="215921" y="4330176"/>
                </a:cubicBezTo>
                <a:cubicBezTo>
                  <a:pt x="212477" y="4179289"/>
                  <a:pt x="230931" y="4074651"/>
                  <a:pt x="215921" y="3865732"/>
                </a:cubicBezTo>
                <a:cubicBezTo>
                  <a:pt x="200911" y="3656813"/>
                  <a:pt x="232712" y="3504337"/>
                  <a:pt x="215921" y="3316843"/>
                </a:cubicBezTo>
                <a:cubicBezTo>
                  <a:pt x="199130" y="3129349"/>
                  <a:pt x="197121" y="3002935"/>
                  <a:pt x="215921" y="2767955"/>
                </a:cubicBezTo>
                <a:cubicBezTo>
                  <a:pt x="234721" y="2532975"/>
                  <a:pt x="225813" y="2398337"/>
                  <a:pt x="215921" y="2219066"/>
                </a:cubicBezTo>
                <a:cubicBezTo>
                  <a:pt x="212522" y="2207986"/>
                  <a:pt x="111344" y="2182689"/>
                  <a:pt x="0" y="2183081"/>
                </a:cubicBezTo>
                <a:cubicBezTo>
                  <a:pt x="119280" y="2185208"/>
                  <a:pt x="217838" y="2169438"/>
                  <a:pt x="215921" y="2147096"/>
                </a:cubicBezTo>
                <a:cubicBezTo>
                  <a:pt x="222440" y="1972990"/>
                  <a:pt x="231745" y="1752514"/>
                  <a:pt x="215921" y="1619318"/>
                </a:cubicBezTo>
                <a:cubicBezTo>
                  <a:pt x="200097" y="1486122"/>
                  <a:pt x="198836" y="1321749"/>
                  <a:pt x="215921" y="1112652"/>
                </a:cubicBezTo>
                <a:cubicBezTo>
                  <a:pt x="233006" y="903555"/>
                  <a:pt x="217187" y="692087"/>
                  <a:pt x="215921" y="584874"/>
                </a:cubicBezTo>
                <a:cubicBezTo>
                  <a:pt x="214655" y="477661"/>
                  <a:pt x="230624" y="146593"/>
                  <a:pt x="215921" y="35985"/>
                </a:cubicBezTo>
                <a:cubicBezTo>
                  <a:pt x="228664" y="7475"/>
                  <a:pt x="323589" y="13438"/>
                  <a:pt x="431842" y="0"/>
                </a:cubicBezTo>
              </a:path>
            </a:pathLst>
          </a:custGeom>
          <a:ln>
            <a:solidFill>
              <a:schemeClr val="tx2"/>
            </a:solidFill>
            <a:extLst>
              <a:ext uri="{C807C97D-BFC1-408E-A445-0C87EB9F89A2}">
                <ask:lineSketchStyleProps xmlns:ask="http://schemas.microsoft.com/office/drawing/2018/sketchyshapes" sd="3103694158">
                  <a:prstGeom prst="leftBrace">
                    <a:avLst/>
                  </a:prstGeom>
                  <ask:type>
                    <ask:lineSketchFreehand/>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b="1" dirty="0"/>
          </a:p>
        </p:txBody>
      </p:sp>
    </p:spTree>
    <p:extLst>
      <p:ext uri="{BB962C8B-B14F-4D97-AF65-F5344CB8AC3E}">
        <p14:creationId xmlns:p14="http://schemas.microsoft.com/office/powerpoint/2010/main" val="290075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7">
            <a:extLst>
              <a:ext uri="{FF2B5EF4-FFF2-40B4-BE49-F238E27FC236}">
                <a16:creationId xmlns:a16="http://schemas.microsoft.com/office/drawing/2014/main" id="{FB51D51E-007B-4CF2-9F3B-D23EBEB30D3F}"/>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5</a:t>
            </a:fld>
            <a:endParaRPr lang="fr-FR"/>
          </a:p>
        </p:txBody>
      </p:sp>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a:xfrm>
            <a:off x="632384" y="146937"/>
            <a:ext cx="10800000" cy="719227"/>
          </a:xfrm>
        </p:spPr>
        <p:txBody>
          <a:bodyPr/>
          <a:lstStyle/>
          <a:p>
            <a:r>
              <a:rPr lang="fr-FR" dirty="0"/>
              <a:t>Centralisation des risques </a:t>
            </a:r>
            <a:r>
              <a:rPr lang="fr-FR" dirty="0" err="1"/>
              <a:t>bdf</a:t>
            </a:r>
            <a:r>
              <a:rPr lang="fr-FR" dirty="0"/>
              <a:t> et module 28</a:t>
            </a:r>
            <a:endParaRPr lang="fr-FR" sz="1600" dirty="0"/>
          </a:p>
        </p:txBody>
      </p:sp>
      <p:sp>
        <p:nvSpPr>
          <p:cNvPr id="6" name="Espace réservé du contenu 5">
            <a:extLst>
              <a:ext uri="{FF2B5EF4-FFF2-40B4-BE49-F238E27FC236}">
                <a16:creationId xmlns:a16="http://schemas.microsoft.com/office/drawing/2014/main" id="{A46D7C55-7EEE-4A14-93E8-DCC26D14BCDB}"/>
              </a:ext>
            </a:extLst>
          </p:cNvPr>
          <p:cNvSpPr txBox="1">
            <a:spLocks/>
          </p:cNvSpPr>
          <p:nvPr/>
        </p:nvSpPr>
        <p:spPr>
          <a:xfrm>
            <a:off x="632384" y="949152"/>
            <a:ext cx="10800000" cy="5285620"/>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gn="just">
              <a:buFont typeface="Wingdings" panose="05000000000000000000" pitchFamily="2" charset="2"/>
              <a:buChar char="q"/>
            </a:pPr>
            <a:r>
              <a:rPr lang="fr-FR" u="sng" dirty="0">
                <a:solidFill>
                  <a:srgbClr val="C00000"/>
                </a:solidFill>
              </a:rPr>
              <a:t>Rappel des sources de données </a:t>
            </a:r>
            <a:r>
              <a:rPr lang="fr-FR" b="0" u="sng" dirty="0">
                <a:solidFill>
                  <a:srgbClr val="C00000"/>
                </a:solidFill>
              </a:rPr>
              <a:t>: </a:t>
            </a:r>
            <a:endParaRPr lang="fr-FR" b="0" dirty="0">
              <a:solidFill>
                <a:srgbClr val="C00000"/>
              </a:solidFill>
            </a:endParaRPr>
          </a:p>
          <a:p>
            <a:pPr algn="just"/>
            <a:r>
              <a:rPr lang="fr-FR" b="0" dirty="0">
                <a:solidFill>
                  <a:schemeClr val="tx1">
                    <a:lumMod val="50000"/>
                  </a:schemeClr>
                </a:solidFill>
              </a:rPr>
              <a:t>Les encours clients supérieurs à 25 K€ sont déclarés mensuellement par les établissements bancaires auprès de la BdF. La BdF restitue mensuellement les concours du client cumulés pour tous établissements déclarant sous 2 formats : </a:t>
            </a:r>
          </a:p>
          <a:p>
            <a:pPr marL="645750" lvl="3" indent="-285750" algn="just">
              <a:buFont typeface="Wingdings" panose="05000000000000000000" pitchFamily="2" charset="2"/>
              <a:buChar char="§"/>
            </a:pPr>
            <a:r>
              <a:rPr lang="fr-FR" sz="1400" b="0" dirty="0">
                <a:solidFill>
                  <a:schemeClr val="tx1">
                    <a:lumMod val="50000"/>
                  </a:schemeClr>
                </a:solidFill>
              </a:rPr>
              <a:t>Le module FIBEN 28 Banque de France </a:t>
            </a:r>
            <a:r>
              <a:rPr lang="fr-FR" sz="1400" b="0" dirty="0">
                <a:solidFill>
                  <a:srgbClr val="00B0F0"/>
                </a:solidFill>
              </a:rPr>
              <a:t>(payant)</a:t>
            </a:r>
          </a:p>
          <a:p>
            <a:pPr marL="645750" lvl="3" indent="-285750" algn="just">
              <a:buFont typeface="Wingdings" panose="05000000000000000000" pitchFamily="2" charset="2"/>
              <a:buChar char="§"/>
            </a:pPr>
            <a:r>
              <a:rPr lang="fr-FR" sz="1400" dirty="0">
                <a:solidFill>
                  <a:schemeClr val="tx1">
                    <a:lumMod val="50000"/>
                  </a:schemeClr>
                </a:solidFill>
              </a:rPr>
              <a:t>Un flux « Retour Centralisation des Risques (CDR) » </a:t>
            </a:r>
            <a:r>
              <a:rPr lang="fr-FR" sz="1400" dirty="0">
                <a:solidFill>
                  <a:srgbClr val="00B0F0"/>
                </a:solidFill>
              </a:rPr>
              <a:t>(gratuit) </a:t>
            </a:r>
            <a:r>
              <a:rPr lang="fr-FR" sz="1400" dirty="0">
                <a:solidFill>
                  <a:schemeClr val="tx1">
                    <a:lumMod val="50000"/>
                  </a:schemeClr>
                </a:solidFill>
              </a:rPr>
              <a:t>aux établissements déclarants, cumulant tous les concours du client à l’instar du module 28. Ces données de centralisation des risques sont disponibles dans le SI MYSYS :</a:t>
            </a:r>
          </a:p>
          <a:p>
            <a:pPr marL="825750" lvl="4" indent="-285750" algn="just">
              <a:spcBef>
                <a:spcPts val="0"/>
              </a:spcBef>
              <a:buFont typeface="Arial" panose="020B0604020202020204" pitchFamily="34" charset="0"/>
              <a:buChar char="•"/>
            </a:pPr>
            <a:r>
              <a:rPr lang="fr-FR" sz="1400" dirty="0">
                <a:solidFill>
                  <a:schemeClr val="tx1">
                    <a:lumMod val="50000"/>
                  </a:schemeClr>
                </a:solidFill>
              </a:rPr>
              <a:t>Via la transaction « 0723 - Banque de France - Centralisation des risques »,</a:t>
            </a:r>
          </a:p>
          <a:p>
            <a:pPr marL="825750" lvl="4" indent="-285750" algn="just">
              <a:spcBef>
                <a:spcPts val="0"/>
              </a:spcBef>
              <a:buFont typeface="Arial" panose="020B0604020202020204" pitchFamily="34" charset="0"/>
              <a:buChar char="•"/>
            </a:pPr>
            <a:r>
              <a:rPr lang="fr-FR" sz="1400" dirty="0">
                <a:solidFill>
                  <a:schemeClr val="tx1">
                    <a:lumMod val="50000"/>
                  </a:schemeClr>
                </a:solidFill>
              </a:rPr>
              <a:t>Dans le dossier suivi client (DSC) rubriques « risques BDF </a:t>
            </a:r>
            <a:r>
              <a:rPr lang="fr-FR" sz="1600" dirty="0">
                <a:solidFill>
                  <a:schemeClr val="tx1">
                    <a:lumMod val="50000"/>
                  </a:schemeClr>
                </a:solidFill>
              </a:rPr>
              <a:t>».</a:t>
            </a:r>
          </a:p>
          <a:p>
            <a:pPr marL="285750" lvl="1" indent="-285750" algn="just">
              <a:buFont typeface="Wingdings" panose="05000000000000000000" pitchFamily="2" charset="2"/>
              <a:buChar char="q"/>
            </a:pPr>
            <a:r>
              <a:rPr lang="fr-FR" sz="1600" b="1" u="sng" dirty="0">
                <a:solidFill>
                  <a:srgbClr val="C00000"/>
                </a:solidFill>
              </a:rPr>
              <a:t>Consommation: </a:t>
            </a:r>
          </a:p>
          <a:p>
            <a:pPr lvl="1" algn="just"/>
            <a:r>
              <a:rPr lang="fr-FR" dirty="0">
                <a:solidFill>
                  <a:schemeClr val="tx1">
                    <a:lumMod val="50000"/>
                  </a:schemeClr>
                </a:solidFill>
              </a:rPr>
              <a:t>Le </a:t>
            </a:r>
            <a:r>
              <a:rPr lang="fr-FR" b="1" dirty="0">
                <a:solidFill>
                  <a:schemeClr val="tx1">
                    <a:lumMod val="50000"/>
                  </a:schemeClr>
                </a:solidFill>
              </a:rPr>
              <a:t>module 28 représente 30% du budget des interrogations de module FIBEN (</a:t>
            </a:r>
            <a:r>
              <a:rPr lang="fr-FR" dirty="0">
                <a:solidFill>
                  <a:schemeClr val="tx1">
                    <a:lumMod val="50000"/>
                  </a:schemeClr>
                </a:solidFill>
              </a:rPr>
              <a:t>égal à </a:t>
            </a:r>
            <a:r>
              <a:rPr lang="fr-FR" b="1" dirty="0">
                <a:solidFill>
                  <a:schemeClr val="tx1">
                    <a:lumMod val="50000"/>
                  </a:schemeClr>
                </a:solidFill>
              </a:rPr>
              <a:t>330K€ en 2021), soit 99K€.</a:t>
            </a:r>
            <a:r>
              <a:rPr lang="fr-FR" dirty="0">
                <a:solidFill>
                  <a:schemeClr val="tx1">
                    <a:lumMod val="50000"/>
                  </a:schemeClr>
                </a:solidFill>
              </a:rPr>
              <a:t> </a:t>
            </a:r>
          </a:p>
          <a:p>
            <a:pPr lvl="1" algn="just"/>
            <a:r>
              <a:rPr lang="fr-FR" dirty="0">
                <a:solidFill>
                  <a:schemeClr val="tx1">
                    <a:lumMod val="50000"/>
                  </a:schemeClr>
                </a:solidFill>
              </a:rPr>
              <a:t>L’utilisation de l’équivalent du module de centralisation des risques pour nos clients v/s le module 28 représente une </a:t>
            </a:r>
            <a:r>
              <a:rPr lang="fr-FR" b="1" dirty="0">
                <a:solidFill>
                  <a:schemeClr val="tx1">
                    <a:lumMod val="50000"/>
                  </a:schemeClr>
                </a:solidFill>
              </a:rPr>
              <a:t>économie potentielle de 50K€ </a:t>
            </a:r>
            <a:r>
              <a:rPr lang="fr-FR" dirty="0">
                <a:solidFill>
                  <a:schemeClr val="tx1">
                    <a:lumMod val="50000"/>
                  </a:schemeClr>
                </a:solidFill>
              </a:rPr>
              <a:t>(sur la base d’interrogation sur la base de nos clients à hauteur de 50%).</a:t>
            </a:r>
          </a:p>
          <a:p>
            <a:pPr lvl="1" algn="just"/>
            <a:endParaRPr lang="fr-FR" sz="1600" b="1" u="sng" dirty="0">
              <a:solidFill>
                <a:srgbClr val="C00000"/>
              </a:solidFill>
            </a:endParaRPr>
          </a:p>
          <a:p>
            <a:pPr lvl="2" indent="0" algn="just">
              <a:buNone/>
            </a:pPr>
            <a:endParaRPr lang="fr-FR" b="0" dirty="0">
              <a:solidFill>
                <a:schemeClr val="tx1">
                  <a:lumMod val="50000"/>
                </a:schemeClr>
              </a:solidFill>
            </a:endParaRPr>
          </a:p>
        </p:txBody>
      </p:sp>
    </p:spTree>
    <p:extLst>
      <p:ext uri="{BB962C8B-B14F-4D97-AF65-F5344CB8AC3E}">
        <p14:creationId xmlns:p14="http://schemas.microsoft.com/office/powerpoint/2010/main" val="2717548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7">
            <a:extLst>
              <a:ext uri="{FF2B5EF4-FFF2-40B4-BE49-F238E27FC236}">
                <a16:creationId xmlns:a16="http://schemas.microsoft.com/office/drawing/2014/main" id="{FB51D51E-007B-4CF2-9F3B-D23EBEB30D3F}"/>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6</a:t>
            </a:fld>
            <a:endParaRPr lang="fr-FR"/>
          </a:p>
        </p:txBody>
      </p:sp>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a:xfrm>
            <a:off x="632384" y="146937"/>
            <a:ext cx="10800000" cy="719227"/>
          </a:xfrm>
        </p:spPr>
        <p:txBody>
          <a:bodyPr/>
          <a:lstStyle/>
          <a:p>
            <a:r>
              <a:rPr lang="fr-FR" dirty="0"/>
              <a:t>Centralisation des risques </a:t>
            </a:r>
            <a:r>
              <a:rPr lang="fr-FR" dirty="0" err="1"/>
              <a:t>bdf</a:t>
            </a:r>
            <a:r>
              <a:rPr lang="fr-FR" dirty="0"/>
              <a:t> et module 28</a:t>
            </a:r>
            <a:endParaRPr lang="fr-FR" sz="1600" dirty="0"/>
          </a:p>
        </p:txBody>
      </p:sp>
      <p:sp>
        <p:nvSpPr>
          <p:cNvPr id="6" name="Espace réservé du contenu 5">
            <a:extLst>
              <a:ext uri="{FF2B5EF4-FFF2-40B4-BE49-F238E27FC236}">
                <a16:creationId xmlns:a16="http://schemas.microsoft.com/office/drawing/2014/main" id="{A46D7C55-7EEE-4A14-93E8-DCC26D14BCDB}"/>
              </a:ext>
            </a:extLst>
          </p:cNvPr>
          <p:cNvSpPr txBox="1">
            <a:spLocks/>
          </p:cNvSpPr>
          <p:nvPr/>
        </p:nvSpPr>
        <p:spPr>
          <a:xfrm>
            <a:off x="632384" y="980269"/>
            <a:ext cx="10928891" cy="5285620"/>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gn="just">
              <a:buFont typeface="Wingdings" panose="05000000000000000000" pitchFamily="2" charset="2"/>
              <a:buChar char="q"/>
            </a:pPr>
            <a:r>
              <a:rPr lang="fr-FR" dirty="0">
                <a:solidFill>
                  <a:schemeClr val="tx1"/>
                </a:solidFill>
              </a:rPr>
              <a:t>La requête « CE CENTRALISATION DES RISQUES – FIBEN 28 » permet de consulter les encours d’un client</a:t>
            </a:r>
            <a:endParaRPr lang="fr-FR" u="sng" dirty="0">
              <a:solidFill>
                <a:schemeClr val="tx1"/>
              </a:solidFill>
            </a:endParaRPr>
          </a:p>
          <a:p>
            <a:pPr algn="just"/>
            <a:r>
              <a:rPr lang="fr-FR" b="0" dirty="0">
                <a:solidFill>
                  <a:schemeClr val="tx1"/>
                </a:solidFill>
              </a:rPr>
              <a:t>Principe : économiser le coût d’acquisition du module FIBEN 28 à la BdF quand les informations sont disponibles dans MYSYS via la Centralisation Des Risques</a:t>
            </a:r>
          </a:p>
          <a:p>
            <a:pPr marL="645750" lvl="3" indent="-285750" algn="just">
              <a:buFont typeface="Wingdings" panose="05000000000000000000" pitchFamily="2" charset="2"/>
              <a:buChar char="Ø"/>
            </a:pPr>
            <a:r>
              <a:rPr lang="fr-FR" sz="1400" dirty="0"/>
              <a:t>Si les données CE Centralisation des Risques FIBEN 28 sont disponibles : interrogation module CDR </a:t>
            </a:r>
            <a:r>
              <a:rPr lang="fr-FR" sz="1400" i="1" dirty="0">
                <a:solidFill>
                  <a:srgbClr val="0070C0"/>
                </a:solidFill>
              </a:rPr>
              <a:t>(gratuit)</a:t>
            </a:r>
            <a:r>
              <a:rPr lang="fr-FR" sz="1400" dirty="0"/>
              <a:t> ;</a:t>
            </a:r>
          </a:p>
          <a:p>
            <a:pPr marL="645750" lvl="3" indent="-285750" algn="just">
              <a:buFont typeface="Wingdings" panose="05000000000000000000" pitchFamily="2" charset="2"/>
              <a:buChar char="Ø"/>
            </a:pPr>
            <a:r>
              <a:rPr lang="fr-FR" sz="1400" dirty="0"/>
              <a:t>Si le module 28 valide est disponible en cache, il est restitué dans cette requête </a:t>
            </a:r>
            <a:r>
              <a:rPr lang="fr-FR" sz="1400" i="1" dirty="0">
                <a:solidFill>
                  <a:srgbClr val="0070C0"/>
                </a:solidFill>
              </a:rPr>
              <a:t>(gratuit)</a:t>
            </a:r>
          </a:p>
          <a:p>
            <a:pPr marL="645750" lvl="3" indent="-285750" algn="just">
              <a:buFont typeface="Wingdings" panose="05000000000000000000" pitchFamily="2" charset="2"/>
              <a:buChar char="Ø"/>
            </a:pPr>
            <a:r>
              <a:rPr lang="fr-FR" sz="1400" dirty="0"/>
              <a:t>Sinon achat de ce module FIBEN 28 à la BDF </a:t>
            </a:r>
            <a:r>
              <a:rPr lang="fr-FR" sz="1400" i="1" dirty="0">
                <a:solidFill>
                  <a:srgbClr val="0070C0"/>
                </a:solidFill>
              </a:rPr>
              <a:t>(payant) </a:t>
            </a:r>
            <a:r>
              <a:rPr lang="fr-FR" sz="1400" dirty="0"/>
              <a:t>et copie du module BDF interrogé dans les caches local Synapse / mutualisé Groupe.</a:t>
            </a:r>
          </a:p>
          <a:p>
            <a:pPr marL="645750" lvl="3" indent="-285750" algn="just">
              <a:buFont typeface="Wingdings" panose="05000000000000000000" pitchFamily="2" charset="2"/>
              <a:buChar char="Ø"/>
            </a:pPr>
            <a:endParaRPr lang="fr-FR" sz="1400" dirty="0"/>
          </a:p>
          <a:p>
            <a:pPr marL="285750" lvl="1" indent="-285750" algn="just">
              <a:buFont typeface="Wingdings" panose="05000000000000000000" pitchFamily="2" charset="2"/>
              <a:buChar char="q"/>
            </a:pPr>
            <a:r>
              <a:rPr lang="fr-FR" sz="1600" b="1" dirty="0"/>
              <a:t>La restitution est identique au module FIBEN 28</a:t>
            </a:r>
            <a:r>
              <a:rPr lang="fr-FR" sz="1600" dirty="0"/>
              <a:t>, complétée par l’encours client de notre établissement, sur chaque mois et chaque type d’encours. Elle restitue l’encours de votre établissement, sur les 13 mois glissants et par type d’encours, ce à la date de dernier arrêté.</a:t>
            </a:r>
          </a:p>
          <a:p>
            <a:pPr marL="285750" lvl="1" indent="-285750" algn="just">
              <a:buFont typeface="Wingdings" panose="05000000000000000000" pitchFamily="2" charset="2"/>
              <a:buChar char="q"/>
            </a:pPr>
            <a:endParaRPr lang="fr-FR" sz="1600" dirty="0"/>
          </a:p>
          <a:p>
            <a:pPr lvl="1" algn="just"/>
            <a:endParaRPr lang="fr-FR" sz="1600" dirty="0"/>
          </a:p>
          <a:p>
            <a:pPr lvl="1" algn="just"/>
            <a:endParaRPr lang="fr-FR" sz="1600" dirty="0"/>
          </a:p>
        </p:txBody>
      </p:sp>
      <p:graphicFrame>
        <p:nvGraphicFramePr>
          <p:cNvPr id="3" name="Objet 2">
            <a:extLst>
              <a:ext uri="{FF2B5EF4-FFF2-40B4-BE49-F238E27FC236}">
                <a16:creationId xmlns:a16="http://schemas.microsoft.com/office/drawing/2014/main" id="{E2630B26-2CAD-4E81-B70D-6A2D4138BBE2}"/>
              </a:ext>
            </a:extLst>
          </p:cNvPr>
          <p:cNvGraphicFramePr>
            <a:graphicFrameLocks noChangeAspect="1"/>
          </p:cNvGraphicFramePr>
          <p:nvPr>
            <p:extLst>
              <p:ext uri="{D42A27DB-BD31-4B8C-83A1-F6EECF244321}">
                <p14:modId xmlns:p14="http://schemas.microsoft.com/office/powerpoint/2010/main" val="666689095"/>
              </p:ext>
            </p:extLst>
          </p:nvPr>
        </p:nvGraphicFramePr>
        <p:xfrm>
          <a:off x="6096000" y="4770684"/>
          <a:ext cx="914400" cy="771525"/>
        </p:xfrm>
        <a:graphic>
          <a:graphicData uri="http://schemas.openxmlformats.org/presentationml/2006/ole">
            <mc:AlternateContent xmlns:mc="http://schemas.openxmlformats.org/markup-compatibility/2006">
              <mc:Choice xmlns:v="urn:schemas-microsoft-com:vml" Requires="v">
                <p:oleObj spid="_x0000_s2059" name="Acrobat Document" showAsIcon="1" r:id="rId4" imgW="914400" imgH="771525" progId="AcroExch.Document.DC">
                  <p:embed/>
                </p:oleObj>
              </mc:Choice>
              <mc:Fallback>
                <p:oleObj name="Acrobat Document" showAsIcon="1" r:id="rId4" imgW="914400" imgH="771525" progId="AcroExch.Document.DC">
                  <p:embed/>
                  <p:pic>
                    <p:nvPicPr>
                      <p:cNvPr id="3" name="Objet 2">
                        <a:extLst>
                          <a:ext uri="{FF2B5EF4-FFF2-40B4-BE49-F238E27FC236}">
                            <a16:creationId xmlns:a16="http://schemas.microsoft.com/office/drawing/2014/main" id="{E2630B26-2CAD-4E81-B70D-6A2D4138BBE2}"/>
                          </a:ext>
                        </a:extLst>
                      </p:cNvPr>
                      <p:cNvPicPr/>
                      <p:nvPr/>
                    </p:nvPicPr>
                    <p:blipFill>
                      <a:blip r:embed="rId5"/>
                      <a:stretch>
                        <a:fillRect/>
                      </a:stretch>
                    </p:blipFill>
                    <p:spPr>
                      <a:xfrm>
                        <a:off x="6096000" y="4770684"/>
                        <a:ext cx="914400" cy="771525"/>
                      </a:xfrm>
                      <a:prstGeom prst="rect">
                        <a:avLst/>
                      </a:prstGeom>
                    </p:spPr>
                  </p:pic>
                </p:oleObj>
              </mc:Fallback>
            </mc:AlternateContent>
          </a:graphicData>
        </a:graphic>
      </p:graphicFrame>
    </p:spTree>
    <p:extLst>
      <p:ext uri="{BB962C8B-B14F-4D97-AF65-F5344CB8AC3E}">
        <p14:creationId xmlns:p14="http://schemas.microsoft.com/office/powerpoint/2010/main" val="2368758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7">
            <a:extLst>
              <a:ext uri="{FF2B5EF4-FFF2-40B4-BE49-F238E27FC236}">
                <a16:creationId xmlns:a16="http://schemas.microsoft.com/office/drawing/2014/main" id="{FB51D51E-007B-4CF2-9F3B-D23EBEB30D3F}"/>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7</a:t>
            </a:fld>
            <a:endParaRPr lang="fr-FR"/>
          </a:p>
        </p:txBody>
      </p:sp>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a:xfrm>
            <a:off x="632384" y="146937"/>
            <a:ext cx="10800000" cy="719227"/>
          </a:xfrm>
        </p:spPr>
        <p:txBody>
          <a:bodyPr/>
          <a:lstStyle/>
          <a:p>
            <a:r>
              <a:rPr lang="fr-FR" dirty="0"/>
              <a:t>Centralisation des risques </a:t>
            </a:r>
            <a:r>
              <a:rPr lang="fr-FR" dirty="0" err="1"/>
              <a:t>bdf</a:t>
            </a:r>
            <a:r>
              <a:rPr lang="fr-FR" dirty="0"/>
              <a:t> et module 28</a:t>
            </a:r>
            <a:endParaRPr lang="fr-FR" sz="1600" dirty="0"/>
          </a:p>
        </p:txBody>
      </p:sp>
      <p:pic>
        <p:nvPicPr>
          <p:cNvPr id="5" name="Image 4">
            <a:extLst>
              <a:ext uri="{FF2B5EF4-FFF2-40B4-BE49-F238E27FC236}">
                <a16:creationId xmlns:a16="http://schemas.microsoft.com/office/drawing/2014/main" id="{96E6300C-A651-4CC0-9E10-D357A051FCD8}"/>
              </a:ext>
            </a:extLst>
          </p:cNvPr>
          <p:cNvPicPr>
            <a:picLocks noChangeAspect="1"/>
          </p:cNvPicPr>
          <p:nvPr/>
        </p:nvPicPr>
        <p:blipFill>
          <a:blip r:embed="rId3"/>
          <a:stretch>
            <a:fillRect/>
          </a:stretch>
        </p:blipFill>
        <p:spPr>
          <a:xfrm>
            <a:off x="1149696" y="872793"/>
            <a:ext cx="8232429" cy="3810968"/>
          </a:xfrm>
          <a:prstGeom prst="rect">
            <a:avLst/>
          </a:prstGeom>
        </p:spPr>
      </p:pic>
    </p:spTree>
    <p:extLst>
      <p:ext uri="{BB962C8B-B14F-4D97-AF65-F5344CB8AC3E}">
        <p14:creationId xmlns:p14="http://schemas.microsoft.com/office/powerpoint/2010/main" val="77900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7">
            <a:extLst>
              <a:ext uri="{FF2B5EF4-FFF2-40B4-BE49-F238E27FC236}">
                <a16:creationId xmlns:a16="http://schemas.microsoft.com/office/drawing/2014/main" id="{FB51D51E-007B-4CF2-9F3B-D23EBEB30D3F}"/>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8</a:t>
            </a:fld>
            <a:endParaRPr lang="fr-FR"/>
          </a:p>
        </p:txBody>
      </p:sp>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a:xfrm>
            <a:off x="632384" y="146937"/>
            <a:ext cx="10800000" cy="719227"/>
          </a:xfrm>
        </p:spPr>
        <p:txBody>
          <a:bodyPr/>
          <a:lstStyle/>
          <a:p>
            <a:r>
              <a:rPr lang="fr-FR" sz="2400" dirty="0">
                <a:solidFill>
                  <a:srgbClr val="C00000"/>
                </a:solidFill>
              </a:rPr>
              <a:t>COTATION BDF : interrogation du module 37 v/S module 27</a:t>
            </a:r>
          </a:p>
        </p:txBody>
      </p:sp>
      <p:sp>
        <p:nvSpPr>
          <p:cNvPr id="6" name="Espace réservé du contenu 5">
            <a:extLst>
              <a:ext uri="{FF2B5EF4-FFF2-40B4-BE49-F238E27FC236}">
                <a16:creationId xmlns:a16="http://schemas.microsoft.com/office/drawing/2014/main" id="{A46D7C55-7EEE-4A14-93E8-DCC26D14BCDB}"/>
              </a:ext>
            </a:extLst>
          </p:cNvPr>
          <p:cNvSpPr txBox="1">
            <a:spLocks/>
          </p:cNvSpPr>
          <p:nvPr/>
        </p:nvSpPr>
        <p:spPr>
          <a:xfrm>
            <a:off x="632384" y="980269"/>
            <a:ext cx="10657287" cy="5285620"/>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gn="just">
              <a:buFont typeface="Wingdings" panose="05000000000000000000" pitchFamily="2" charset="2"/>
              <a:buChar char="q"/>
            </a:pPr>
            <a:r>
              <a:rPr lang="fr-FR" u="sng" dirty="0">
                <a:solidFill>
                  <a:srgbClr val="C00000"/>
                </a:solidFill>
              </a:rPr>
              <a:t>Données disponibles:</a:t>
            </a:r>
            <a:endParaRPr lang="fr-FR" b="0" u="sng" dirty="0">
              <a:solidFill>
                <a:srgbClr val="C00000"/>
              </a:solidFill>
            </a:endParaRPr>
          </a:p>
          <a:p>
            <a:pPr marL="465750" lvl="2" indent="-285750" algn="just">
              <a:buFont typeface="Arial" panose="020B0604020202020204" pitchFamily="34" charset="0"/>
              <a:buChar char="•"/>
            </a:pPr>
            <a:r>
              <a:rPr lang="fr-FR" dirty="0">
                <a:solidFill>
                  <a:schemeClr val="tx1">
                    <a:lumMod val="50000"/>
                  </a:schemeClr>
                </a:solidFill>
              </a:rPr>
              <a:t>Module 37 : 9 points vs 12 points pour le module 27, soit un coût inférieur de 25%</a:t>
            </a:r>
          </a:p>
          <a:p>
            <a:pPr lvl="2" indent="0" algn="just">
              <a:buNone/>
            </a:pPr>
            <a:endParaRPr lang="fr-FR" b="0" dirty="0">
              <a:solidFill>
                <a:schemeClr val="tx1">
                  <a:lumMod val="50000"/>
                </a:schemeClr>
              </a:solidFill>
            </a:endParaRPr>
          </a:p>
        </p:txBody>
      </p:sp>
      <p:pic>
        <p:nvPicPr>
          <p:cNvPr id="2" name="Image 1">
            <a:extLst>
              <a:ext uri="{FF2B5EF4-FFF2-40B4-BE49-F238E27FC236}">
                <a16:creationId xmlns:a16="http://schemas.microsoft.com/office/drawing/2014/main" id="{6BE86683-CD84-49CD-AC27-C468C5EACD24}"/>
              </a:ext>
            </a:extLst>
          </p:cNvPr>
          <p:cNvPicPr>
            <a:picLocks noChangeAspect="1"/>
          </p:cNvPicPr>
          <p:nvPr/>
        </p:nvPicPr>
        <p:blipFill rotWithShape="1">
          <a:blip r:embed="rId3"/>
          <a:srcRect t="10684" r="2089"/>
          <a:stretch/>
        </p:blipFill>
        <p:spPr>
          <a:xfrm>
            <a:off x="5592059" y="1777686"/>
            <a:ext cx="3714903" cy="4707294"/>
          </a:xfrm>
          <a:prstGeom prst="rect">
            <a:avLst/>
          </a:prstGeom>
        </p:spPr>
      </p:pic>
      <p:pic>
        <p:nvPicPr>
          <p:cNvPr id="3" name="Image 2">
            <a:extLst>
              <a:ext uri="{FF2B5EF4-FFF2-40B4-BE49-F238E27FC236}">
                <a16:creationId xmlns:a16="http://schemas.microsoft.com/office/drawing/2014/main" id="{01B9733E-6E14-477D-AB10-DA4C69F817A5}"/>
              </a:ext>
            </a:extLst>
          </p:cNvPr>
          <p:cNvPicPr>
            <a:picLocks noChangeAspect="1"/>
          </p:cNvPicPr>
          <p:nvPr/>
        </p:nvPicPr>
        <p:blipFill rotWithShape="1">
          <a:blip r:embed="rId4"/>
          <a:srcRect l="1" t="13016" r="18"/>
          <a:stretch/>
        </p:blipFill>
        <p:spPr>
          <a:xfrm>
            <a:off x="1358282" y="1710379"/>
            <a:ext cx="3857231" cy="5000684"/>
          </a:xfrm>
          <a:prstGeom prst="rect">
            <a:avLst/>
          </a:prstGeom>
        </p:spPr>
      </p:pic>
      <p:cxnSp>
        <p:nvCxnSpPr>
          <p:cNvPr id="5" name="Connecteur droit avec flèche 4">
            <a:extLst>
              <a:ext uri="{FF2B5EF4-FFF2-40B4-BE49-F238E27FC236}">
                <a16:creationId xmlns:a16="http://schemas.microsoft.com/office/drawing/2014/main" id="{327DBEEE-74AF-4179-A6AC-9E227A3BA853}"/>
              </a:ext>
            </a:extLst>
          </p:cNvPr>
          <p:cNvCxnSpPr>
            <a:cxnSpLocks/>
          </p:cNvCxnSpPr>
          <p:nvPr/>
        </p:nvCxnSpPr>
        <p:spPr>
          <a:xfrm>
            <a:off x="5159343" y="2562131"/>
            <a:ext cx="499073" cy="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2" name="Connecteur droit avec flèche 11">
            <a:extLst>
              <a:ext uri="{FF2B5EF4-FFF2-40B4-BE49-F238E27FC236}">
                <a16:creationId xmlns:a16="http://schemas.microsoft.com/office/drawing/2014/main" id="{8BEB097C-9D87-467D-94FE-CE630945EB36}"/>
              </a:ext>
            </a:extLst>
          </p:cNvPr>
          <p:cNvCxnSpPr>
            <a:cxnSpLocks/>
          </p:cNvCxnSpPr>
          <p:nvPr/>
        </p:nvCxnSpPr>
        <p:spPr>
          <a:xfrm flipV="1">
            <a:off x="5159343" y="3124172"/>
            <a:ext cx="576657" cy="107915"/>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5" name="Connecteur droit avec flèche 14">
            <a:extLst>
              <a:ext uri="{FF2B5EF4-FFF2-40B4-BE49-F238E27FC236}">
                <a16:creationId xmlns:a16="http://schemas.microsoft.com/office/drawing/2014/main" id="{D03380DF-BBB6-4891-ABEC-42BD652EE25D}"/>
              </a:ext>
            </a:extLst>
          </p:cNvPr>
          <p:cNvCxnSpPr>
            <a:cxnSpLocks/>
          </p:cNvCxnSpPr>
          <p:nvPr/>
        </p:nvCxnSpPr>
        <p:spPr>
          <a:xfrm>
            <a:off x="5159343" y="3032911"/>
            <a:ext cx="432716" cy="494015"/>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27577797-5DE4-4DB7-A4CD-B0149D4B51E0}"/>
              </a:ext>
            </a:extLst>
          </p:cNvPr>
          <p:cNvSpPr/>
          <p:nvPr/>
        </p:nvSpPr>
        <p:spPr>
          <a:xfrm>
            <a:off x="4327555" y="1700465"/>
            <a:ext cx="831787" cy="571955"/>
          </a:xfrm>
          <a:prstGeom prst="rect">
            <a:avLst/>
          </a:prstGeom>
          <a:no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18">
            <a:extLst>
              <a:ext uri="{FF2B5EF4-FFF2-40B4-BE49-F238E27FC236}">
                <a16:creationId xmlns:a16="http://schemas.microsoft.com/office/drawing/2014/main" id="{CCB5555D-6AA4-46E6-AE9A-1DA55112CDEC}"/>
              </a:ext>
            </a:extLst>
          </p:cNvPr>
          <p:cNvSpPr/>
          <p:nvPr/>
        </p:nvSpPr>
        <p:spPr>
          <a:xfrm>
            <a:off x="8420455" y="1777686"/>
            <a:ext cx="868115" cy="572399"/>
          </a:xfrm>
          <a:prstGeom prst="rect">
            <a:avLst/>
          </a:prstGeom>
          <a:no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ZoneTexte 20">
            <a:extLst>
              <a:ext uri="{FF2B5EF4-FFF2-40B4-BE49-F238E27FC236}">
                <a16:creationId xmlns:a16="http://schemas.microsoft.com/office/drawing/2014/main" id="{5AD29626-31A7-43A4-8221-23FB65C4A401}"/>
              </a:ext>
            </a:extLst>
          </p:cNvPr>
          <p:cNvSpPr txBox="1"/>
          <p:nvPr/>
        </p:nvSpPr>
        <p:spPr>
          <a:xfrm>
            <a:off x="9478978" y="1533666"/>
            <a:ext cx="2381062" cy="4031873"/>
          </a:xfrm>
          <a:prstGeom prst="rect">
            <a:avLst/>
          </a:prstGeom>
          <a:noFill/>
        </p:spPr>
        <p:txBody>
          <a:bodyPr wrap="square" rtlCol="0">
            <a:spAutoFit/>
          </a:bodyPr>
          <a:lstStyle/>
          <a:p>
            <a:r>
              <a:rPr lang="fr-FR" sz="1600" b="1" u="sng" dirty="0"/>
              <a:t>Module 37 : </a:t>
            </a:r>
            <a:r>
              <a:rPr lang="fr-FR" sz="1600" dirty="0"/>
              <a:t>cotation BDF et son explication, activité BDF</a:t>
            </a:r>
          </a:p>
          <a:p>
            <a:endParaRPr lang="fr-FR" sz="1600" dirty="0"/>
          </a:p>
          <a:p>
            <a:r>
              <a:rPr lang="fr-FR" sz="1600" b="1" u="sng" dirty="0"/>
              <a:t>Module 27 : </a:t>
            </a:r>
            <a:r>
              <a:rPr lang="fr-FR" sz="1600" dirty="0"/>
              <a:t>cotation BdF, chiffres clés si présents, information sur présence de concours bancaires, et les incidents de paiements.</a:t>
            </a:r>
          </a:p>
          <a:p>
            <a:endParaRPr lang="fr-FR" sz="1600" dirty="0"/>
          </a:p>
          <a:p>
            <a:r>
              <a:rPr lang="fr-FR" sz="1600" dirty="0">
                <a:sym typeface="Wingdings" panose="05000000000000000000" pitchFamily="2" charset="2"/>
              </a:rPr>
              <a:t> </a:t>
            </a:r>
            <a:r>
              <a:rPr lang="fr-FR" sz="1600" dirty="0"/>
              <a:t>Une cotation BdF présente dans le module 37 pour un coût inférieur de 25%.</a:t>
            </a:r>
          </a:p>
        </p:txBody>
      </p:sp>
    </p:spTree>
    <p:extLst>
      <p:ext uri="{BB962C8B-B14F-4D97-AF65-F5344CB8AC3E}">
        <p14:creationId xmlns:p14="http://schemas.microsoft.com/office/powerpoint/2010/main" val="3203603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7">
            <a:extLst>
              <a:ext uri="{FF2B5EF4-FFF2-40B4-BE49-F238E27FC236}">
                <a16:creationId xmlns:a16="http://schemas.microsoft.com/office/drawing/2014/main" id="{FB51D51E-007B-4CF2-9F3B-D23EBEB30D3F}"/>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9</a:t>
            </a:fld>
            <a:endParaRPr lang="fr-FR"/>
          </a:p>
        </p:txBody>
      </p:sp>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a:xfrm>
            <a:off x="632384" y="146937"/>
            <a:ext cx="10800000" cy="719227"/>
          </a:xfrm>
        </p:spPr>
        <p:txBody>
          <a:bodyPr/>
          <a:lstStyle/>
          <a:p>
            <a:r>
              <a:rPr lang="fr-FR" sz="2000" dirty="0">
                <a:solidFill>
                  <a:srgbClr val="C00000"/>
                </a:solidFill>
              </a:rPr>
              <a:t>Cotation </a:t>
            </a:r>
            <a:r>
              <a:rPr lang="fr-FR" sz="2000" dirty="0" err="1">
                <a:solidFill>
                  <a:srgbClr val="C00000"/>
                </a:solidFill>
              </a:rPr>
              <a:t>bdf</a:t>
            </a:r>
            <a:r>
              <a:rPr lang="fr-FR" sz="2000" dirty="0">
                <a:solidFill>
                  <a:srgbClr val="C00000"/>
                </a:solidFill>
              </a:rPr>
              <a:t> : Présentation du module td (télédiffusion) / service 21</a:t>
            </a:r>
          </a:p>
        </p:txBody>
      </p:sp>
      <p:sp>
        <p:nvSpPr>
          <p:cNvPr id="6" name="Espace réservé du contenu 5">
            <a:extLst>
              <a:ext uri="{FF2B5EF4-FFF2-40B4-BE49-F238E27FC236}">
                <a16:creationId xmlns:a16="http://schemas.microsoft.com/office/drawing/2014/main" id="{A46D7C55-7EEE-4A14-93E8-DCC26D14BCDB}"/>
              </a:ext>
            </a:extLst>
          </p:cNvPr>
          <p:cNvSpPr txBox="1">
            <a:spLocks/>
          </p:cNvSpPr>
          <p:nvPr/>
        </p:nvSpPr>
        <p:spPr>
          <a:xfrm>
            <a:off x="632384" y="980269"/>
            <a:ext cx="10657287" cy="5285620"/>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gn="just">
              <a:buFont typeface="Wingdings" panose="05000000000000000000" pitchFamily="2" charset="2"/>
              <a:buChar char="q"/>
            </a:pPr>
            <a:r>
              <a:rPr lang="fr-FR" u="sng" dirty="0">
                <a:solidFill>
                  <a:srgbClr val="C00000"/>
                </a:solidFill>
              </a:rPr>
              <a:t>Données :</a:t>
            </a:r>
            <a:r>
              <a:rPr lang="fr-FR" b="0" dirty="0">
                <a:solidFill>
                  <a:schemeClr val="tx1">
                    <a:lumMod val="50000"/>
                  </a:schemeClr>
                </a:solidFill>
              </a:rPr>
              <a:t> les </a:t>
            </a:r>
            <a:r>
              <a:rPr lang="fr-FR" dirty="0">
                <a:solidFill>
                  <a:schemeClr val="tx1">
                    <a:lumMod val="50000"/>
                  </a:schemeClr>
                </a:solidFill>
              </a:rPr>
              <a:t>données du module TD sont identiques au module 37</a:t>
            </a:r>
            <a:r>
              <a:rPr lang="fr-FR" b="0" dirty="0">
                <a:solidFill>
                  <a:schemeClr val="tx1">
                    <a:lumMod val="50000"/>
                  </a:schemeClr>
                </a:solidFill>
              </a:rPr>
              <a:t>, avec des informations complémentaires sur les jugements, événements marquants, et la segmentation. Elles sont disponibles pour nos clients.</a:t>
            </a:r>
          </a:p>
          <a:p>
            <a:pPr lvl="2" indent="0" algn="just">
              <a:buNone/>
            </a:pPr>
            <a:endParaRPr lang="fr-FR" b="0" dirty="0">
              <a:solidFill>
                <a:schemeClr val="tx1">
                  <a:lumMod val="50000"/>
                </a:schemeClr>
              </a:solidFill>
            </a:endParaRPr>
          </a:p>
        </p:txBody>
      </p:sp>
      <p:pic>
        <p:nvPicPr>
          <p:cNvPr id="22" name="Image 21">
            <a:extLst>
              <a:ext uri="{FF2B5EF4-FFF2-40B4-BE49-F238E27FC236}">
                <a16:creationId xmlns:a16="http://schemas.microsoft.com/office/drawing/2014/main" id="{91CE1D15-A546-4980-BF0C-8322780F7FF5}"/>
              </a:ext>
            </a:extLst>
          </p:cNvPr>
          <p:cNvPicPr>
            <a:picLocks noChangeAspect="1"/>
          </p:cNvPicPr>
          <p:nvPr/>
        </p:nvPicPr>
        <p:blipFill>
          <a:blip r:embed="rId3"/>
          <a:stretch>
            <a:fillRect/>
          </a:stretch>
        </p:blipFill>
        <p:spPr>
          <a:xfrm>
            <a:off x="2000211" y="1491208"/>
            <a:ext cx="4095789" cy="4985792"/>
          </a:xfrm>
          <a:prstGeom prst="rect">
            <a:avLst/>
          </a:prstGeom>
        </p:spPr>
      </p:pic>
      <p:sp>
        <p:nvSpPr>
          <p:cNvPr id="17" name="Rectangle 16">
            <a:extLst>
              <a:ext uri="{FF2B5EF4-FFF2-40B4-BE49-F238E27FC236}">
                <a16:creationId xmlns:a16="http://schemas.microsoft.com/office/drawing/2014/main" id="{27577797-5DE4-4DB7-A4CD-B0149D4B51E0}"/>
              </a:ext>
            </a:extLst>
          </p:cNvPr>
          <p:cNvSpPr/>
          <p:nvPr/>
        </p:nvSpPr>
        <p:spPr>
          <a:xfrm>
            <a:off x="5264213" y="1525675"/>
            <a:ext cx="831787" cy="571955"/>
          </a:xfrm>
          <a:prstGeom prst="rect">
            <a:avLst/>
          </a:prstGeom>
          <a:no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3" name="Image 22">
            <a:extLst>
              <a:ext uri="{FF2B5EF4-FFF2-40B4-BE49-F238E27FC236}">
                <a16:creationId xmlns:a16="http://schemas.microsoft.com/office/drawing/2014/main" id="{C339A10E-8C63-48EB-B844-F14D2230B4D1}"/>
              </a:ext>
            </a:extLst>
          </p:cNvPr>
          <p:cNvPicPr>
            <a:picLocks noChangeAspect="1"/>
          </p:cNvPicPr>
          <p:nvPr/>
        </p:nvPicPr>
        <p:blipFill>
          <a:blip r:embed="rId4"/>
          <a:stretch>
            <a:fillRect/>
          </a:stretch>
        </p:blipFill>
        <p:spPr>
          <a:xfrm>
            <a:off x="7261403" y="1550867"/>
            <a:ext cx="3636851" cy="2917124"/>
          </a:xfrm>
          <a:prstGeom prst="rect">
            <a:avLst/>
          </a:prstGeom>
        </p:spPr>
      </p:pic>
    </p:spTree>
    <p:extLst>
      <p:ext uri="{BB962C8B-B14F-4D97-AF65-F5344CB8AC3E}">
        <p14:creationId xmlns:p14="http://schemas.microsoft.com/office/powerpoint/2010/main" val="267231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7">
            <a:extLst>
              <a:ext uri="{FF2B5EF4-FFF2-40B4-BE49-F238E27FC236}">
                <a16:creationId xmlns:a16="http://schemas.microsoft.com/office/drawing/2014/main" id="{FB51D51E-007B-4CF2-9F3B-D23EBEB30D3F}"/>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10</a:t>
            </a:fld>
            <a:endParaRPr lang="fr-FR"/>
          </a:p>
        </p:txBody>
      </p:sp>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a:xfrm>
            <a:off x="632384" y="146937"/>
            <a:ext cx="10800000" cy="719227"/>
          </a:xfrm>
        </p:spPr>
        <p:txBody>
          <a:bodyPr/>
          <a:lstStyle/>
          <a:p>
            <a:r>
              <a:rPr lang="fr-FR" sz="2000" dirty="0">
                <a:solidFill>
                  <a:srgbClr val="C00000"/>
                </a:solidFill>
              </a:rPr>
              <a:t>Cotation </a:t>
            </a:r>
            <a:r>
              <a:rPr lang="fr-FR" sz="2000" dirty="0" err="1">
                <a:solidFill>
                  <a:srgbClr val="C00000"/>
                </a:solidFill>
              </a:rPr>
              <a:t>bdf</a:t>
            </a:r>
            <a:r>
              <a:rPr lang="fr-FR" sz="2000" dirty="0">
                <a:solidFill>
                  <a:srgbClr val="C00000"/>
                </a:solidFill>
              </a:rPr>
              <a:t> : module 51</a:t>
            </a:r>
          </a:p>
        </p:txBody>
      </p:sp>
      <p:sp>
        <p:nvSpPr>
          <p:cNvPr id="6" name="Espace réservé du contenu 5">
            <a:extLst>
              <a:ext uri="{FF2B5EF4-FFF2-40B4-BE49-F238E27FC236}">
                <a16:creationId xmlns:a16="http://schemas.microsoft.com/office/drawing/2014/main" id="{A46D7C55-7EEE-4A14-93E8-DCC26D14BCDB}"/>
              </a:ext>
            </a:extLst>
          </p:cNvPr>
          <p:cNvSpPr txBox="1">
            <a:spLocks/>
          </p:cNvSpPr>
          <p:nvPr/>
        </p:nvSpPr>
        <p:spPr>
          <a:xfrm>
            <a:off x="632384" y="980269"/>
            <a:ext cx="10657287" cy="5285620"/>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gn="just">
              <a:buFont typeface="Wingdings" panose="05000000000000000000" pitchFamily="2" charset="2"/>
              <a:buChar char="q"/>
            </a:pPr>
            <a:r>
              <a:rPr lang="fr-FR" b="0" dirty="0">
                <a:solidFill>
                  <a:schemeClr val="tx1">
                    <a:lumMod val="50000"/>
                  </a:schemeClr>
                </a:solidFill>
              </a:rPr>
              <a:t>Dans les scripts, l’interrogation du module 51 est priorisée </a:t>
            </a:r>
            <a:r>
              <a:rPr lang="fr-FR" b="0" dirty="0" err="1">
                <a:solidFill>
                  <a:schemeClr val="tx1">
                    <a:lumMod val="50000"/>
                  </a:schemeClr>
                </a:solidFill>
              </a:rPr>
              <a:t>pourla</a:t>
            </a:r>
            <a:r>
              <a:rPr lang="fr-FR" b="0" dirty="0">
                <a:solidFill>
                  <a:schemeClr val="tx1">
                    <a:lumMod val="50000"/>
                  </a:schemeClr>
                </a:solidFill>
              </a:rPr>
              <a:t> cotation BDF, quand elle déjà utilisée. Pour les entrepreneur individuels, pour lesquels ce module n’est  pour les informations sur les dirigeants de l’entreprise, est désormais utilisé dans les scripts pour indiquer la cotation BDF.</a:t>
            </a:r>
          </a:p>
          <a:p>
            <a:pPr lvl="2" indent="0" algn="just">
              <a:buNone/>
            </a:pPr>
            <a:endParaRPr lang="fr-FR" b="0" dirty="0">
              <a:solidFill>
                <a:schemeClr val="tx1">
                  <a:lumMod val="50000"/>
                </a:schemeClr>
              </a:solidFill>
            </a:endParaRPr>
          </a:p>
        </p:txBody>
      </p:sp>
      <p:pic>
        <p:nvPicPr>
          <p:cNvPr id="2" name="Image 1">
            <a:extLst>
              <a:ext uri="{FF2B5EF4-FFF2-40B4-BE49-F238E27FC236}">
                <a16:creationId xmlns:a16="http://schemas.microsoft.com/office/drawing/2014/main" id="{20D1A4CC-91EC-4C4E-BEFA-8C4A88141B70}"/>
              </a:ext>
            </a:extLst>
          </p:cNvPr>
          <p:cNvPicPr>
            <a:picLocks noChangeAspect="1"/>
          </p:cNvPicPr>
          <p:nvPr/>
        </p:nvPicPr>
        <p:blipFill>
          <a:blip r:embed="rId3"/>
          <a:stretch>
            <a:fillRect/>
          </a:stretch>
        </p:blipFill>
        <p:spPr>
          <a:xfrm>
            <a:off x="1381422" y="1931178"/>
            <a:ext cx="5245768" cy="4491837"/>
          </a:xfrm>
          <a:prstGeom prst="rect">
            <a:avLst/>
          </a:prstGeom>
        </p:spPr>
      </p:pic>
      <p:sp>
        <p:nvSpPr>
          <p:cNvPr id="17" name="Rectangle 16">
            <a:extLst>
              <a:ext uri="{FF2B5EF4-FFF2-40B4-BE49-F238E27FC236}">
                <a16:creationId xmlns:a16="http://schemas.microsoft.com/office/drawing/2014/main" id="{27577797-5DE4-4DB7-A4CD-B0149D4B51E0}"/>
              </a:ext>
            </a:extLst>
          </p:cNvPr>
          <p:cNvSpPr/>
          <p:nvPr/>
        </p:nvSpPr>
        <p:spPr>
          <a:xfrm>
            <a:off x="5795403" y="2814475"/>
            <a:ext cx="831787" cy="902623"/>
          </a:xfrm>
          <a:prstGeom prst="rect">
            <a:avLst/>
          </a:prstGeom>
          <a:no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561162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719B918-8322-485D-972F-742FE203B24E}"/>
              </a:ext>
            </a:extLst>
          </p:cNvPr>
          <p:cNvSpPr>
            <a:spLocks noGrp="1"/>
          </p:cNvSpPr>
          <p:nvPr>
            <p:ph type="title"/>
          </p:nvPr>
        </p:nvSpPr>
        <p:spPr>
          <a:xfrm>
            <a:off x="1083787" y="2273617"/>
            <a:ext cx="2880000" cy="1080000"/>
          </a:xfrm>
        </p:spPr>
        <p:txBody>
          <a:bodyPr/>
          <a:lstStyle/>
          <a:p>
            <a:r>
              <a:rPr lang="fr-FR" dirty="0"/>
              <a:t>02</a:t>
            </a:r>
          </a:p>
        </p:txBody>
      </p:sp>
      <p:sp>
        <p:nvSpPr>
          <p:cNvPr id="3" name="Espace réservé du texte 2">
            <a:extLst>
              <a:ext uri="{FF2B5EF4-FFF2-40B4-BE49-F238E27FC236}">
                <a16:creationId xmlns:a16="http://schemas.microsoft.com/office/drawing/2014/main" id="{8C924062-A396-40E3-995A-DB6AE541F0C9}"/>
              </a:ext>
            </a:extLst>
          </p:cNvPr>
          <p:cNvSpPr>
            <a:spLocks noGrp="1"/>
          </p:cNvSpPr>
          <p:nvPr>
            <p:ph type="body" idx="1"/>
          </p:nvPr>
        </p:nvSpPr>
        <p:spPr>
          <a:xfrm>
            <a:off x="1083786" y="3269296"/>
            <a:ext cx="7920000" cy="2160000"/>
          </a:xfrm>
        </p:spPr>
        <p:txBody>
          <a:bodyPr/>
          <a:lstStyle/>
          <a:p>
            <a:r>
              <a:rPr lang="fr-FR" sz="4000" dirty="0"/>
              <a:t>Les sources de données</a:t>
            </a:r>
          </a:p>
        </p:txBody>
      </p:sp>
      <p:sp>
        <p:nvSpPr>
          <p:cNvPr id="4" name="Espace réservé de la date 3"/>
          <p:cNvSpPr>
            <a:spLocks noGrp="1"/>
          </p:cNvSpPr>
          <p:nvPr>
            <p:ph type="dt" sz="half" idx="10"/>
          </p:nvPr>
        </p:nvSpPr>
        <p:spPr/>
        <p:txBody>
          <a:bodyPr/>
          <a:lstStyle/>
          <a:p>
            <a:fld id="{F0ABCEE4-9066-49FF-9A9E-1539066F6B54}" type="datetime4">
              <a:rPr lang="fr-FR" smtClean="0"/>
              <a:t>8 novembre 2022</a:t>
            </a:fld>
            <a:endParaRPr lang="fr-FR" dirty="0"/>
          </a:p>
        </p:txBody>
      </p:sp>
      <p:sp>
        <p:nvSpPr>
          <p:cNvPr id="6" name="ZoneTexte 5">
            <a:extLst>
              <a:ext uri="{FF2B5EF4-FFF2-40B4-BE49-F238E27FC236}">
                <a16:creationId xmlns:a16="http://schemas.microsoft.com/office/drawing/2014/main" id="{AEB9F6B0-F48D-41E3-B39B-BA0EAFC1650A}"/>
              </a:ext>
            </a:extLst>
          </p:cNvPr>
          <p:cNvSpPr txBox="1"/>
          <p:nvPr/>
        </p:nvSpPr>
        <p:spPr>
          <a:xfrm>
            <a:off x="9442766" y="5540721"/>
            <a:ext cx="2145671" cy="369332"/>
          </a:xfrm>
          <a:prstGeom prst="rect">
            <a:avLst/>
          </a:prstGeom>
          <a:solidFill>
            <a:schemeClr val="bg1">
              <a:lumMod val="75000"/>
            </a:schemeClr>
          </a:solidFill>
        </p:spPr>
        <p:txBody>
          <a:bodyPr wrap="square" rtlCol="0">
            <a:spAutoFit/>
          </a:bodyPr>
          <a:lstStyle/>
          <a:p>
            <a:pPr algn="ctr"/>
            <a:r>
              <a:rPr lang="fr-FR" dirty="0">
                <a:hlinkClick r:id="rId3" action="ppaction://hlinksldjump"/>
              </a:rPr>
              <a:t>Retour sommaire</a:t>
            </a:r>
            <a:endParaRPr lang="fr-FR" dirty="0"/>
          </a:p>
        </p:txBody>
      </p:sp>
    </p:spTree>
    <p:extLst>
      <p:ext uri="{BB962C8B-B14F-4D97-AF65-F5344CB8AC3E}">
        <p14:creationId xmlns:p14="http://schemas.microsoft.com/office/powerpoint/2010/main" val="2036512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7">
            <a:extLst>
              <a:ext uri="{FF2B5EF4-FFF2-40B4-BE49-F238E27FC236}">
                <a16:creationId xmlns:a16="http://schemas.microsoft.com/office/drawing/2014/main" id="{FB51D51E-007B-4CF2-9F3B-D23EBEB30D3F}"/>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12</a:t>
            </a:fld>
            <a:endParaRPr lang="fr-FR"/>
          </a:p>
        </p:txBody>
      </p:sp>
      <p:sp>
        <p:nvSpPr>
          <p:cNvPr id="12" name="Espace réservé du texte 11">
            <a:extLst>
              <a:ext uri="{FF2B5EF4-FFF2-40B4-BE49-F238E27FC236}">
                <a16:creationId xmlns:a16="http://schemas.microsoft.com/office/drawing/2014/main" id="{5DB16631-FC3D-4B34-8E15-0B3761762B7D}"/>
              </a:ext>
            </a:extLst>
          </p:cNvPr>
          <p:cNvSpPr>
            <a:spLocks noGrp="1"/>
          </p:cNvSpPr>
          <p:nvPr>
            <p:ph type="body" idx="1"/>
          </p:nvPr>
        </p:nvSpPr>
        <p:spPr>
          <a:xfrm>
            <a:off x="695758" y="1025988"/>
            <a:ext cx="10286095" cy="3636546"/>
          </a:xfrm>
        </p:spPr>
        <p:style>
          <a:lnRef idx="2">
            <a:schemeClr val="dk1"/>
          </a:lnRef>
          <a:fillRef idx="1">
            <a:schemeClr val="lt1"/>
          </a:fillRef>
          <a:effectRef idx="0">
            <a:schemeClr val="dk1"/>
          </a:effectRef>
          <a:fontRef idx="minor">
            <a:schemeClr val="dk1"/>
          </a:fontRef>
        </p:style>
        <p:txBody>
          <a:bodyPr/>
          <a:lstStyle/>
          <a:p>
            <a:pPr marL="342900" indent="-342900">
              <a:buFont typeface="Wingdings" panose="05000000000000000000" pitchFamily="2" charset="2"/>
              <a:buChar char="è"/>
            </a:pPr>
            <a:r>
              <a:rPr lang="fr-FR" sz="1800" u="sng" dirty="0">
                <a:solidFill>
                  <a:srgbClr val="C00000"/>
                </a:solidFill>
              </a:rPr>
              <a:t>Sous la forme de rapports préformatés de consolidation:</a:t>
            </a:r>
          </a:p>
          <a:p>
            <a:pPr marL="800100" lvl="1" indent="-342900">
              <a:buFont typeface="Wingdings" panose="05000000000000000000" pitchFamily="2" charset="2"/>
              <a:buChar char="è"/>
            </a:pPr>
            <a:r>
              <a:rPr lang="fr-FR" sz="1900" dirty="0" err="1"/>
              <a:t>Mysys</a:t>
            </a:r>
            <a:r>
              <a:rPr lang="fr-FR" sz="1900" dirty="0"/>
              <a:t> : rapports DSC DEFI </a:t>
            </a:r>
            <a:r>
              <a:rPr lang="fr-FR" sz="1900" b="0" dirty="0"/>
              <a:t>pour les octroi de crédits et les révisions annuelles. Ils contiennent des cotations BDF et FCC.</a:t>
            </a:r>
          </a:p>
          <a:p>
            <a:pPr marL="800100" lvl="1" indent="-342900">
              <a:buFont typeface="Wingdings" panose="05000000000000000000" pitchFamily="2" charset="2"/>
              <a:buChar char="è"/>
            </a:pPr>
            <a:r>
              <a:rPr lang="fr-FR" sz="1900" dirty="0"/>
              <a:t>Synapse : scripts Synapse pour les opérations de :</a:t>
            </a:r>
          </a:p>
          <a:p>
            <a:pPr marL="1257300" lvl="2" indent="-342900">
              <a:spcBef>
                <a:spcPts val="600"/>
              </a:spcBef>
              <a:buFont typeface="Wingdings" panose="05000000000000000000" pitchFamily="2" charset="2"/>
              <a:buChar char="§"/>
            </a:pPr>
            <a:r>
              <a:rPr lang="fr-FR" sz="1700" b="0" dirty="0"/>
              <a:t>prospections, </a:t>
            </a:r>
          </a:p>
          <a:p>
            <a:pPr marL="1257300" lvl="2" indent="-342900">
              <a:spcBef>
                <a:spcPts val="600"/>
              </a:spcBef>
              <a:buFont typeface="Wingdings" panose="05000000000000000000" pitchFamily="2" charset="2"/>
              <a:buChar char="§"/>
            </a:pPr>
            <a:r>
              <a:rPr lang="fr-FR" sz="1700" b="0" dirty="0"/>
              <a:t>ouverture de compte, </a:t>
            </a:r>
          </a:p>
          <a:p>
            <a:pPr marL="1257300" lvl="2" indent="-342900">
              <a:spcBef>
                <a:spcPts val="600"/>
              </a:spcBef>
              <a:buFont typeface="Wingdings" panose="05000000000000000000" pitchFamily="2" charset="2"/>
              <a:buChar char="§"/>
            </a:pPr>
            <a:r>
              <a:rPr lang="fr-FR" sz="1700" b="0" dirty="0"/>
              <a:t>demande de concours </a:t>
            </a:r>
          </a:p>
          <a:p>
            <a:pPr marL="1257300" lvl="2" indent="-342900">
              <a:spcBef>
                <a:spcPts val="600"/>
              </a:spcBef>
              <a:buFont typeface="Wingdings" panose="05000000000000000000" pitchFamily="2" charset="2"/>
              <a:buChar char="§"/>
            </a:pPr>
            <a:r>
              <a:rPr lang="fr-FR" sz="1700" b="0" dirty="0"/>
              <a:t>et révision annuelle.</a:t>
            </a:r>
          </a:p>
          <a:p>
            <a:pPr lvl="1"/>
            <a:r>
              <a:rPr lang="fr-FR" sz="1600" b="0" dirty="0"/>
              <a:t>Ils sont prédéfinis pour chaque opération pour répondre aux exigences réglementaires et commerciales, tout en optimisant le coût budgétaire des interrogations réglementaires.</a:t>
            </a:r>
          </a:p>
          <a:p>
            <a:pPr lvl="1"/>
            <a:endParaRPr lang="fr-FR" sz="1900" dirty="0"/>
          </a:p>
        </p:txBody>
      </p:sp>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a:xfrm>
            <a:off x="632384" y="198120"/>
            <a:ext cx="10800000" cy="719227"/>
          </a:xfrm>
        </p:spPr>
        <p:txBody>
          <a:bodyPr/>
          <a:lstStyle/>
          <a:p>
            <a:r>
              <a:rPr lang="fr-FR" sz="2400" dirty="0"/>
              <a:t>Les sources de données externes</a:t>
            </a:r>
          </a:p>
        </p:txBody>
      </p:sp>
      <p:sp>
        <p:nvSpPr>
          <p:cNvPr id="5" name="Espace réservé du texte 11">
            <a:extLst>
              <a:ext uri="{FF2B5EF4-FFF2-40B4-BE49-F238E27FC236}">
                <a16:creationId xmlns:a16="http://schemas.microsoft.com/office/drawing/2014/main" id="{625C7C20-2545-4FE9-B7A9-697AC9BE00F9}"/>
              </a:ext>
            </a:extLst>
          </p:cNvPr>
          <p:cNvSpPr txBox="1">
            <a:spLocks/>
          </p:cNvSpPr>
          <p:nvPr/>
        </p:nvSpPr>
        <p:spPr>
          <a:xfrm>
            <a:off x="695758" y="4771175"/>
            <a:ext cx="10286095" cy="1378402"/>
          </a:xfrm>
          <a:prstGeom prst="rect">
            <a:avLst/>
          </a:prstGeom>
        </p:spPr>
        <p:style>
          <a:lnRef idx="2">
            <a:schemeClr val="dk1"/>
          </a:lnRef>
          <a:fillRef idx="1">
            <a:schemeClr val="lt1"/>
          </a:fillRef>
          <a:effectRef idx="0">
            <a:schemeClr val="dk1"/>
          </a:effectRef>
          <a:fontRef idx="minor">
            <a:schemeClr val="dk1"/>
          </a:fontRef>
        </p:style>
        <p:txBody>
          <a:bodyPr vert="horz" lIns="91440" tIns="45720" rIns="91440" bIns="45720" rtlCol="0" anchor="t">
            <a:noAutofit/>
          </a:bodyPr>
          <a:lstStyle>
            <a:lvl1pPr marL="0" indent="0" algn="l" defTabSz="914400" rtl="0" eaLnBrk="1" latinLnBrk="0" hangingPunct="1">
              <a:lnSpc>
                <a:spcPct val="100000"/>
              </a:lnSpc>
              <a:spcBef>
                <a:spcPts val="1500"/>
              </a:spcBef>
              <a:buFont typeface="Arial" panose="020B0604020202020204" pitchFamily="34" charset="0"/>
              <a:buNone/>
              <a:defRPr sz="1900" b="1" kern="1200">
                <a:solidFill>
                  <a:schemeClr val="tx1"/>
                </a:solidFill>
                <a:latin typeface="+mn-lt"/>
                <a:ea typeface="+mn-ea"/>
                <a:cs typeface="+mn-cs"/>
              </a:defRPr>
            </a:lvl1pPr>
            <a:lvl2pPr marL="457200" indent="0" algn="l" defTabSz="914400" rtl="0" eaLnBrk="1" latinLnBrk="0" hangingPunct="1">
              <a:lnSpc>
                <a:spcPct val="100000"/>
              </a:lnSpc>
              <a:spcBef>
                <a:spcPts val="1300"/>
              </a:spcBef>
              <a:buClr>
                <a:schemeClr val="tx2"/>
              </a:buClr>
              <a:buFont typeface="Wingdings 2" panose="05020102010507070707" pitchFamily="18" charset="2"/>
              <a:buNone/>
              <a:defRPr sz="2000" b="1" kern="1200">
                <a:solidFill>
                  <a:schemeClr val="tx1"/>
                </a:solidFill>
                <a:latin typeface="+mn-lt"/>
                <a:ea typeface="+mn-ea"/>
                <a:cs typeface="+mn-cs"/>
              </a:defRPr>
            </a:lvl2pPr>
            <a:lvl3pPr marL="914400" indent="0" algn="l" defTabSz="914400" rtl="0" eaLnBrk="1" latinLnBrk="0" hangingPunct="1">
              <a:lnSpc>
                <a:spcPct val="100000"/>
              </a:lnSpc>
              <a:spcBef>
                <a:spcPts val="1500"/>
              </a:spcBef>
              <a:buClr>
                <a:schemeClr val="tx2"/>
              </a:buClr>
              <a:buFont typeface="Wingdings 2" panose="05020102010507070707" pitchFamily="18" charset="2"/>
              <a:buNone/>
              <a:defRPr sz="1800" b="1" i="0" kern="1200">
                <a:solidFill>
                  <a:schemeClr val="tx1"/>
                </a:solidFill>
                <a:latin typeface="+mn-lt"/>
                <a:ea typeface="+mn-ea"/>
                <a:cs typeface="+mn-cs"/>
              </a:defRPr>
            </a:lvl3pPr>
            <a:lvl4pPr marL="13716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342900" indent="-342900">
              <a:buFont typeface="Wingdings" panose="05000000000000000000" pitchFamily="2" charset="2"/>
              <a:buChar char="è"/>
            </a:pPr>
            <a:r>
              <a:rPr lang="fr-FR" sz="1800" u="sng" dirty="0">
                <a:solidFill>
                  <a:srgbClr val="C00000"/>
                </a:solidFill>
              </a:rPr>
              <a:t>Par interrogations unitaires :</a:t>
            </a:r>
          </a:p>
          <a:p>
            <a:pPr marL="800100" lvl="1" indent="-342900">
              <a:buFont typeface="Wingdings" panose="05000000000000000000" pitchFamily="2" charset="2"/>
              <a:buChar char="è"/>
            </a:pPr>
            <a:r>
              <a:rPr lang="fr-FR" sz="1900" dirty="0"/>
              <a:t>Portail </a:t>
            </a:r>
            <a:r>
              <a:rPr lang="fr-FR" sz="1900" dirty="0" err="1"/>
              <a:t>Mysys</a:t>
            </a:r>
            <a:r>
              <a:rPr lang="fr-FR" sz="1900" dirty="0"/>
              <a:t> / documents clients : </a:t>
            </a:r>
            <a:r>
              <a:rPr lang="fr-FR" sz="1900" b="0" dirty="0"/>
              <a:t>FCC, cotation BDF, Infogreffe</a:t>
            </a:r>
          </a:p>
          <a:p>
            <a:pPr marL="800100" lvl="1" indent="-342900">
              <a:buFont typeface="Wingdings" panose="05000000000000000000" pitchFamily="2" charset="2"/>
              <a:buChar char="è"/>
            </a:pPr>
            <a:r>
              <a:rPr lang="fr-FR" sz="1900" dirty="0"/>
              <a:t>Synapse : </a:t>
            </a:r>
            <a:r>
              <a:rPr lang="fr-FR" sz="1900" b="0" dirty="0"/>
              <a:t>FCC, modules FIBEN, INPI, INSEE, BODACC, Infogreffe, INTUIZ. </a:t>
            </a:r>
          </a:p>
        </p:txBody>
      </p:sp>
    </p:spTree>
    <p:extLst>
      <p:ext uri="{BB962C8B-B14F-4D97-AF65-F5344CB8AC3E}">
        <p14:creationId xmlns:p14="http://schemas.microsoft.com/office/powerpoint/2010/main" val="1333997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7">
            <a:extLst>
              <a:ext uri="{FF2B5EF4-FFF2-40B4-BE49-F238E27FC236}">
                <a16:creationId xmlns:a16="http://schemas.microsoft.com/office/drawing/2014/main" id="{FB51D51E-007B-4CF2-9F3B-D23EBEB30D3F}"/>
              </a:ext>
            </a:extLst>
          </p:cNvPr>
          <p:cNvSpPr>
            <a:spLocks noGrp="1"/>
          </p:cNvSpPr>
          <p:nvPr>
            <p:ph type="sldNum" sz="quarter" idx="12"/>
          </p:nvPr>
        </p:nvSpPr>
        <p:spPr>
          <a:xfrm>
            <a:off x="5736000" y="6477000"/>
            <a:ext cx="720000" cy="252000"/>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975A587B-5814-4D9B-9598-FE9CB954CB01}" type="slidenum">
              <a:rPr kumimoji="0" lang="fr-FR" sz="1300" b="1" i="0" u="none" strike="noStrike" kern="1200" cap="none" spc="0" normalizeH="0" baseline="0" noProof="0" smtClean="0">
                <a:ln>
                  <a:noFill/>
                </a:ln>
                <a:solidFill>
                  <a:srgbClr val="D7000F"/>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13</a:t>
            </a:fld>
            <a:endParaRPr kumimoji="0" lang="fr-FR" sz="1300" b="1" i="0" u="none" strike="noStrike" kern="1200" cap="none" spc="0" normalizeH="0" baseline="0" noProof="0">
              <a:ln>
                <a:noFill/>
              </a:ln>
              <a:solidFill>
                <a:srgbClr val="D7000F"/>
              </a:solidFill>
              <a:effectLst/>
              <a:uLnTx/>
              <a:uFillTx/>
              <a:latin typeface="Arial" panose="020B0604020202020204"/>
              <a:ea typeface="+mn-ea"/>
              <a:cs typeface="+mn-cs"/>
            </a:endParaRPr>
          </a:p>
        </p:txBody>
      </p:sp>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a:xfrm>
            <a:off x="614277" y="89976"/>
            <a:ext cx="10800000" cy="719227"/>
          </a:xfrm>
        </p:spPr>
        <p:txBody>
          <a:bodyPr/>
          <a:lstStyle/>
          <a:p>
            <a:r>
              <a:rPr lang="fr-FR" dirty="0"/>
              <a:t>Quelles sources pour quelles données ?</a:t>
            </a:r>
          </a:p>
        </p:txBody>
      </p:sp>
      <p:graphicFrame>
        <p:nvGraphicFramePr>
          <p:cNvPr id="19" name="Diagramme 18">
            <a:extLst>
              <a:ext uri="{FF2B5EF4-FFF2-40B4-BE49-F238E27FC236}">
                <a16:creationId xmlns:a16="http://schemas.microsoft.com/office/drawing/2014/main" id="{430621BF-6A8D-4F6E-A8A9-7B9C265382EB}"/>
              </a:ext>
            </a:extLst>
          </p:cNvPr>
          <p:cNvGraphicFramePr/>
          <p:nvPr/>
        </p:nvGraphicFramePr>
        <p:xfrm>
          <a:off x="-726604" y="809203"/>
          <a:ext cx="10521485" cy="29573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27" name="Diagramme 26">
            <a:extLst>
              <a:ext uri="{FF2B5EF4-FFF2-40B4-BE49-F238E27FC236}">
                <a16:creationId xmlns:a16="http://schemas.microsoft.com/office/drawing/2014/main" id="{C6C2E85D-E048-4B52-8388-0065DFD1361C}"/>
              </a:ext>
            </a:extLst>
          </p:cNvPr>
          <p:cNvGraphicFramePr/>
          <p:nvPr/>
        </p:nvGraphicFramePr>
        <p:xfrm>
          <a:off x="304799" y="3777585"/>
          <a:ext cx="7398040" cy="308267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30" name="ZoneTexte 29">
            <a:extLst>
              <a:ext uri="{FF2B5EF4-FFF2-40B4-BE49-F238E27FC236}">
                <a16:creationId xmlns:a16="http://schemas.microsoft.com/office/drawing/2014/main" id="{CDDEF15E-D2E5-430A-AC95-E4B97DA839DD}"/>
              </a:ext>
            </a:extLst>
          </p:cNvPr>
          <p:cNvSpPr txBox="1"/>
          <p:nvPr/>
        </p:nvSpPr>
        <p:spPr>
          <a:xfrm>
            <a:off x="8509819" y="748163"/>
            <a:ext cx="3377382" cy="5788849"/>
          </a:xfrm>
          <a:custGeom>
            <a:avLst/>
            <a:gdLst>
              <a:gd name="connsiteX0" fmla="*/ 0 w 3377382"/>
              <a:gd name="connsiteY0" fmla="*/ 0 h 5788849"/>
              <a:gd name="connsiteX1" fmla="*/ 3377382 w 3377382"/>
              <a:gd name="connsiteY1" fmla="*/ 0 h 5788849"/>
              <a:gd name="connsiteX2" fmla="*/ 3377382 w 3377382"/>
              <a:gd name="connsiteY2" fmla="*/ 5272515 h 5788849"/>
              <a:gd name="connsiteX3" fmla="*/ 2861048 w 3377382"/>
              <a:gd name="connsiteY3" fmla="*/ 5788849 h 5788849"/>
              <a:gd name="connsiteX4" fmla="*/ 0 w 3377382"/>
              <a:gd name="connsiteY4" fmla="*/ 5788849 h 5788849"/>
              <a:gd name="connsiteX5" fmla="*/ 0 w 3377382"/>
              <a:gd name="connsiteY5" fmla="*/ 0 h 5788849"/>
              <a:gd name="connsiteX0" fmla="*/ 2861048 w 3377382"/>
              <a:gd name="connsiteY0" fmla="*/ 5788849 h 5788849"/>
              <a:gd name="connsiteX1" fmla="*/ 2964315 w 3377382"/>
              <a:gd name="connsiteY1" fmla="*/ 5375782 h 5788849"/>
              <a:gd name="connsiteX2" fmla="*/ 3377382 w 3377382"/>
              <a:gd name="connsiteY2" fmla="*/ 5272515 h 5788849"/>
              <a:gd name="connsiteX3" fmla="*/ 2861048 w 3377382"/>
              <a:gd name="connsiteY3" fmla="*/ 5788849 h 5788849"/>
              <a:gd name="connsiteX0" fmla="*/ 2861048 w 3377382"/>
              <a:gd name="connsiteY0" fmla="*/ 5788849 h 5788849"/>
              <a:gd name="connsiteX1" fmla="*/ 2964315 w 3377382"/>
              <a:gd name="connsiteY1" fmla="*/ 5375782 h 5788849"/>
              <a:gd name="connsiteX2" fmla="*/ 3377382 w 3377382"/>
              <a:gd name="connsiteY2" fmla="*/ 5272515 h 5788849"/>
              <a:gd name="connsiteX3" fmla="*/ 2861048 w 3377382"/>
              <a:gd name="connsiteY3" fmla="*/ 5788849 h 5788849"/>
              <a:gd name="connsiteX4" fmla="*/ 0 w 3377382"/>
              <a:gd name="connsiteY4" fmla="*/ 5788849 h 5788849"/>
              <a:gd name="connsiteX5" fmla="*/ 0 w 3377382"/>
              <a:gd name="connsiteY5" fmla="*/ 0 h 5788849"/>
              <a:gd name="connsiteX6" fmla="*/ 3377382 w 3377382"/>
              <a:gd name="connsiteY6" fmla="*/ 0 h 5788849"/>
              <a:gd name="connsiteX7" fmla="*/ 3377382 w 3377382"/>
              <a:gd name="connsiteY7" fmla="*/ 5272515 h 5788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77382" h="5788849" stroke="0" extrusionOk="0">
                <a:moveTo>
                  <a:pt x="0" y="0"/>
                </a:moveTo>
                <a:cubicBezTo>
                  <a:pt x="1540998" y="-51405"/>
                  <a:pt x="1697387" y="18869"/>
                  <a:pt x="3377382" y="0"/>
                </a:cubicBezTo>
                <a:cubicBezTo>
                  <a:pt x="3439360" y="1308469"/>
                  <a:pt x="3331331" y="4139091"/>
                  <a:pt x="3377382" y="5272515"/>
                </a:cubicBezTo>
                <a:cubicBezTo>
                  <a:pt x="3285414" y="5397387"/>
                  <a:pt x="2955971" y="5686588"/>
                  <a:pt x="2861048" y="5788849"/>
                </a:cubicBezTo>
                <a:cubicBezTo>
                  <a:pt x="1849928" y="5879069"/>
                  <a:pt x="368481" y="5868801"/>
                  <a:pt x="0" y="5788849"/>
                </a:cubicBezTo>
                <a:cubicBezTo>
                  <a:pt x="146867" y="4097660"/>
                  <a:pt x="-123531" y="1644316"/>
                  <a:pt x="0" y="0"/>
                </a:cubicBezTo>
                <a:close/>
              </a:path>
              <a:path w="3377382" h="5788849" fill="darkenLess" stroke="0" extrusionOk="0">
                <a:moveTo>
                  <a:pt x="2861048" y="5788849"/>
                </a:moveTo>
                <a:cubicBezTo>
                  <a:pt x="2923747" y="5650042"/>
                  <a:pt x="2981909" y="5442039"/>
                  <a:pt x="2964315" y="5375782"/>
                </a:cubicBezTo>
                <a:cubicBezTo>
                  <a:pt x="3039969" y="5364359"/>
                  <a:pt x="3202899" y="5353776"/>
                  <a:pt x="3377382" y="5272515"/>
                </a:cubicBezTo>
                <a:cubicBezTo>
                  <a:pt x="3233098" y="5349919"/>
                  <a:pt x="3007987" y="5698470"/>
                  <a:pt x="2861048" y="5788849"/>
                </a:cubicBezTo>
                <a:close/>
              </a:path>
              <a:path w="3377382" h="5788849" fill="none" extrusionOk="0">
                <a:moveTo>
                  <a:pt x="2861048" y="5788849"/>
                </a:moveTo>
                <a:cubicBezTo>
                  <a:pt x="2877582" y="5646875"/>
                  <a:pt x="2882244" y="5547985"/>
                  <a:pt x="2964315" y="5375782"/>
                </a:cubicBezTo>
                <a:cubicBezTo>
                  <a:pt x="3060411" y="5377736"/>
                  <a:pt x="3319278" y="5316567"/>
                  <a:pt x="3377382" y="5272515"/>
                </a:cubicBezTo>
                <a:cubicBezTo>
                  <a:pt x="3195549" y="5408069"/>
                  <a:pt x="3025012" y="5682963"/>
                  <a:pt x="2861048" y="5788849"/>
                </a:cubicBezTo>
                <a:cubicBezTo>
                  <a:pt x="2574229" y="5651708"/>
                  <a:pt x="1207138" y="5837197"/>
                  <a:pt x="0" y="5788849"/>
                </a:cubicBezTo>
                <a:cubicBezTo>
                  <a:pt x="-119177" y="3657103"/>
                  <a:pt x="-58386" y="1401364"/>
                  <a:pt x="0" y="0"/>
                </a:cubicBezTo>
                <a:cubicBezTo>
                  <a:pt x="1618004" y="73149"/>
                  <a:pt x="2190810" y="147412"/>
                  <a:pt x="3377382" y="0"/>
                </a:cubicBezTo>
                <a:cubicBezTo>
                  <a:pt x="3466430" y="1476139"/>
                  <a:pt x="3503451" y="4692694"/>
                  <a:pt x="3377382" y="5272515"/>
                </a:cubicBezTo>
              </a:path>
              <a:path w="3377382" h="5788849" fill="none" stroke="0" extrusionOk="0">
                <a:moveTo>
                  <a:pt x="2861048" y="5788849"/>
                </a:moveTo>
                <a:cubicBezTo>
                  <a:pt x="2940697" y="5616337"/>
                  <a:pt x="2912887" y="5478481"/>
                  <a:pt x="2964315" y="5375782"/>
                </a:cubicBezTo>
                <a:cubicBezTo>
                  <a:pt x="3146877" y="5317883"/>
                  <a:pt x="3272795" y="5323803"/>
                  <a:pt x="3377382" y="5272515"/>
                </a:cubicBezTo>
                <a:cubicBezTo>
                  <a:pt x="3204327" y="5517495"/>
                  <a:pt x="2991081" y="5580817"/>
                  <a:pt x="2861048" y="5788849"/>
                </a:cubicBezTo>
                <a:cubicBezTo>
                  <a:pt x="1849744" y="5871656"/>
                  <a:pt x="1019961" y="5761709"/>
                  <a:pt x="0" y="5788849"/>
                </a:cubicBezTo>
                <a:cubicBezTo>
                  <a:pt x="90784" y="4284069"/>
                  <a:pt x="47833" y="2893901"/>
                  <a:pt x="0" y="0"/>
                </a:cubicBezTo>
                <a:cubicBezTo>
                  <a:pt x="922654" y="158809"/>
                  <a:pt x="2904608" y="-139606"/>
                  <a:pt x="3377382" y="0"/>
                </a:cubicBezTo>
                <a:cubicBezTo>
                  <a:pt x="3312453" y="1740122"/>
                  <a:pt x="3279720" y="2925421"/>
                  <a:pt x="3377382" y="5272515"/>
                </a:cubicBezTo>
              </a:path>
            </a:pathLst>
          </a:custGeom>
          <a:ln w="19050">
            <a:solidFill>
              <a:srgbClr val="C00000"/>
            </a:solidFill>
            <a:prstDash val="dashDot"/>
            <a:extLst>
              <a:ext uri="{C807C97D-BFC1-408E-A445-0C87EB9F89A2}">
                <ask:lineSketchStyleProps xmlns:ask="http://schemas.microsoft.com/office/drawing/2018/sketchyshapes" sd="1980109032">
                  <a:prstGeom prst="foldedCorner">
                    <a:avLst>
                      <a:gd name="adj" fmla="val 15288"/>
                    </a:avLst>
                  </a:prstGeom>
                  <ask:type>
                    <ask:lineSketchCurved/>
                  </ask:type>
                </ask:lineSketchStyleProps>
              </a:ext>
            </a:extLst>
          </a:ln>
        </p:spPr>
        <p:style>
          <a:lnRef idx="2">
            <a:schemeClr val="accent6"/>
          </a:lnRef>
          <a:fillRef idx="1">
            <a:schemeClr val="lt1"/>
          </a:fillRef>
          <a:effectRef idx="0">
            <a:schemeClr val="accent6"/>
          </a:effectRef>
          <a:fontRef idx="minor">
            <a:schemeClr val="dk1"/>
          </a:fontRef>
        </p:style>
        <p:txBody>
          <a:bodyPr wrap="square"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1" i="0" u="none" strike="noStrike" kern="1200" cap="none" spc="0" normalizeH="0" baseline="0" noProof="0" dirty="0">
              <a:ln>
                <a:noFill/>
              </a:ln>
              <a:solidFill>
                <a:srgbClr val="00B0F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00B0F0"/>
                </a:solidFill>
                <a:effectLst/>
                <a:uLnTx/>
                <a:uFillTx/>
                <a:latin typeface="Arial" panose="020B0604020202020204"/>
                <a:ea typeface="+mn-ea"/>
                <a:cs typeface="+mn-cs"/>
              </a:rPr>
              <a:t>Le budget des interrogations externes est un budget important pour la CEGEE.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1" i="0" u="none" strike="noStrike" kern="1200" cap="none" spc="0" normalizeH="0" baseline="0" noProof="0" dirty="0">
              <a:ln>
                <a:noFill/>
              </a:ln>
              <a:solidFill>
                <a:srgbClr val="3E454A"/>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00B0F0"/>
                </a:solidFill>
                <a:effectLst/>
                <a:uLnTx/>
                <a:uFillTx/>
                <a:latin typeface="Arial" panose="020B0604020202020204"/>
                <a:ea typeface="+mn-ea"/>
                <a:cs typeface="+mn-cs"/>
              </a:rPr>
              <a:t>Interrogez les sachant que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dirty="0">
              <a:ln>
                <a:noFill/>
              </a:ln>
              <a:solidFill>
                <a:srgbClr val="3E454A"/>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200" b="0" i="0" u="none" strike="noStrike" kern="1200" cap="none" spc="0" normalizeH="0" baseline="0" noProof="0" dirty="0">
                <a:ln>
                  <a:noFill/>
                </a:ln>
                <a:solidFill>
                  <a:srgbClr val="3E454A"/>
                </a:solidFill>
                <a:effectLst/>
                <a:uLnTx/>
                <a:uFillTx/>
                <a:latin typeface="Arial" panose="020B0604020202020204"/>
                <a:ea typeface="+mn-ea"/>
                <a:cs typeface="+mn-cs"/>
              </a:rPr>
              <a:t>Les interrogations </a:t>
            </a:r>
            <a:r>
              <a:rPr kumimoji="0" lang="fr-FR" sz="1200" b="1" i="0" u="none" strike="noStrike" kern="1200" cap="none" spc="0" normalizeH="0" baseline="0" noProof="0" dirty="0">
                <a:ln>
                  <a:noFill/>
                </a:ln>
                <a:solidFill>
                  <a:srgbClr val="3E454A"/>
                </a:solidFill>
                <a:effectLst/>
                <a:uLnTx/>
                <a:uFillTx/>
                <a:latin typeface="Arial" panose="020B0604020202020204"/>
                <a:ea typeface="+mn-ea"/>
                <a:cs typeface="+mn-cs"/>
              </a:rPr>
              <a:t>FIBEN et FCC </a:t>
            </a:r>
            <a:r>
              <a:rPr kumimoji="0" lang="fr-FR" sz="1200" b="0" i="0" u="none" strike="noStrike" kern="1200" cap="none" spc="0" normalizeH="0" baseline="0" noProof="0" dirty="0">
                <a:ln>
                  <a:noFill/>
                </a:ln>
                <a:solidFill>
                  <a:srgbClr val="3E454A"/>
                </a:solidFill>
                <a:effectLst/>
                <a:uLnTx/>
                <a:uFillTx/>
                <a:latin typeface="Arial" panose="020B0604020202020204"/>
                <a:ea typeface="+mn-ea"/>
                <a:cs typeface="+mn-cs"/>
              </a:rPr>
              <a:t>sont facturées unitairement à la CEGEE (sauf service 21 et service 28) et sont souvent déjà disponibles dans </a:t>
            </a:r>
            <a:r>
              <a:rPr kumimoji="0" lang="fr-FR" sz="1200" b="0" i="0" u="none" strike="noStrike" kern="1200" cap="none" spc="0" normalizeH="0" baseline="0" noProof="0" dirty="0" err="1">
                <a:ln>
                  <a:noFill/>
                </a:ln>
                <a:solidFill>
                  <a:srgbClr val="3E454A"/>
                </a:solidFill>
                <a:effectLst/>
                <a:uLnTx/>
                <a:uFillTx/>
                <a:latin typeface="Arial" panose="020B0604020202020204"/>
                <a:ea typeface="+mn-ea"/>
                <a:cs typeface="+mn-cs"/>
              </a:rPr>
              <a:t>Mysys</a:t>
            </a:r>
            <a:endParaRPr kumimoji="0" lang="fr-FR" sz="1200" b="0" i="0" u="none" strike="noStrike" kern="1200" cap="none" spc="0" normalizeH="0" baseline="0" noProof="0" dirty="0">
              <a:ln>
                <a:noFill/>
              </a:ln>
              <a:solidFill>
                <a:srgbClr val="3E454A"/>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1200" b="0" i="0" u="none" strike="noStrike" kern="1200" cap="none" spc="0" normalizeH="0" baseline="0" noProof="0" dirty="0">
              <a:ln>
                <a:noFill/>
              </a:ln>
              <a:solidFill>
                <a:srgbClr val="3E454A"/>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200" b="0" i="0" u="none" strike="noStrike" kern="1200" cap="none" spc="0" normalizeH="0" baseline="0" noProof="0" dirty="0">
                <a:ln>
                  <a:noFill/>
                </a:ln>
                <a:solidFill>
                  <a:srgbClr val="3E454A"/>
                </a:solidFill>
                <a:effectLst/>
                <a:uLnTx/>
                <a:uFillTx/>
                <a:latin typeface="Arial" panose="020B0604020202020204"/>
                <a:ea typeface="+mn-ea"/>
                <a:cs typeface="+mn-cs"/>
              </a:rPr>
              <a:t>Les interrogations </a:t>
            </a:r>
            <a:r>
              <a:rPr kumimoji="0" lang="fr-FR" sz="1200" b="1" i="0" u="none" strike="noStrike" kern="1200" cap="none" spc="0" normalizeH="0" baseline="0" noProof="0" dirty="0">
                <a:ln>
                  <a:noFill/>
                </a:ln>
                <a:solidFill>
                  <a:srgbClr val="3E454A"/>
                </a:solidFill>
                <a:effectLst/>
                <a:uLnTx/>
                <a:uFillTx/>
                <a:latin typeface="Arial" panose="020B0604020202020204"/>
                <a:ea typeface="+mn-ea"/>
                <a:cs typeface="+mn-cs"/>
              </a:rPr>
              <a:t>Infogreffe</a:t>
            </a:r>
            <a:r>
              <a:rPr kumimoji="0" lang="fr-FR" sz="1200" b="0" i="0" u="none" strike="noStrike" kern="1200" cap="none" spc="0" normalizeH="0" baseline="0" noProof="0" dirty="0">
                <a:ln>
                  <a:noFill/>
                </a:ln>
                <a:solidFill>
                  <a:srgbClr val="3E454A"/>
                </a:solidFill>
                <a:effectLst/>
                <a:uLnTx/>
                <a:uFillTx/>
                <a:latin typeface="Arial" panose="020B0604020202020204"/>
                <a:ea typeface="+mn-ea"/>
                <a:cs typeface="+mn-cs"/>
              </a:rPr>
              <a:t> sont facturées unitairement, alors que ces données sont </a:t>
            </a:r>
            <a:r>
              <a:rPr kumimoji="0" lang="fr-FR" sz="1200" b="1" i="0" u="none" strike="noStrike" kern="1200" cap="none" spc="0" normalizeH="0" baseline="0" noProof="0" dirty="0">
                <a:ln>
                  <a:noFill/>
                </a:ln>
                <a:solidFill>
                  <a:srgbClr val="3E454A"/>
                </a:solidFill>
                <a:effectLst/>
                <a:uLnTx/>
                <a:uFillTx/>
                <a:latin typeface="Arial" panose="020B0604020202020204"/>
                <a:ea typeface="+mn-ea"/>
                <a:cs typeface="+mn-cs"/>
              </a:rPr>
              <a:t>déjà disponibles et mises à jour automatiquement dans </a:t>
            </a:r>
            <a:r>
              <a:rPr kumimoji="0" lang="fr-FR" sz="1200" b="1" i="0" u="none" strike="noStrike" kern="1200" cap="none" spc="0" normalizeH="0" baseline="0" noProof="0" dirty="0" err="1">
                <a:ln>
                  <a:noFill/>
                </a:ln>
                <a:solidFill>
                  <a:srgbClr val="3E454A"/>
                </a:solidFill>
                <a:effectLst/>
                <a:uLnTx/>
                <a:uFillTx/>
                <a:latin typeface="Arial" panose="020B0604020202020204"/>
                <a:ea typeface="+mn-ea"/>
                <a:cs typeface="+mn-cs"/>
              </a:rPr>
              <a:t>Mysys</a:t>
            </a:r>
            <a:r>
              <a:rPr kumimoji="0" lang="fr-FR" sz="1200" b="0" i="0" u="none" strike="noStrike" kern="1200" cap="none" spc="0" normalizeH="0" baseline="0" noProof="0" dirty="0">
                <a:ln>
                  <a:noFill/>
                </a:ln>
                <a:solidFill>
                  <a:srgbClr val="3E454A"/>
                </a:solidFill>
                <a:effectLst/>
                <a:uLnTx/>
                <a:uFillTx/>
                <a:latin typeface="Arial" panose="020B0604020202020204"/>
                <a:ea typeface="+mn-ea"/>
                <a:cs typeface="+mn-cs"/>
              </a:rPr>
              <a:t> (et donc déjà facturées)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1200" b="0" i="0" u="none" strike="noStrike" kern="1200" cap="none" spc="0" normalizeH="0" baseline="0" noProof="0" dirty="0">
              <a:ln>
                <a:noFill/>
              </a:ln>
              <a:solidFill>
                <a:srgbClr val="3E454A"/>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200" b="0" i="0" u="none" strike="noStrike" kern="1200" cap="none" spc="0" normalizeH="0" baseline="0" noProof="0" dirty="0">
                <a:ln>
                  <a:noFill/>
                </a:ln>
                <a:solidFill>
                  <a:srgbClr val="3E454A"/>
                </a:solidFill>
                <a:effectLst/>
                <a:uLnTx/>
                <a:uFillTx/>
                <a:latin typeface="Arial" panose="020B0604020202020204"/>
                <a:ea typeface="+mn-ea"/>
                <a:cs typeface="+mn-cs"/>
              </a:rPr>
              <a:t>Les interrogations </a:t>
            </a:r>
            <a:r>
              <a:rPr kumimoji="0" lang="fr-FR" sz="1200" b="1" i="0" u="none" strike="noStrike" kern="1200" cap="none" spc="0" normalizeH="0" baseline="0" noProof="0" dirty="0">
                <a:ln>
                  <a:noFill/>
                </a:ln>
                <a:solidFill>
                  <a:srgbClr val="3E454A"/>
                </a:solidFill>
                <a:effectLst/>
                <a:uLnTx/>
                <a:uFillTx/>
                <a:latin typeface="Arial" panose="020B0604020202020204"/>
                <a:ea typeface="+mn-ea"/>
                <a:cs typeface="+mn-cs"/>
              </a:rPr>
              <a:t>INPI (équivalent Infogreffe)</a:t>
            </a:r>
            <a:r>
              <a:rPr kumimoji="0" lang="fr-FR" sz="1200" b="0" i="0" u="none" strike="noStrike" kern="1200" cap="none" spc="0" normalizeH="0" baseline="0" noProof="0" dirty="0">
                <a:ln>
                  <a:noFill/>
                </a:ln>
                <a:solidFill>
                  <a:srgbClr val="3E454A"/>
                </a:solidFill>
                <a:effectLst/>
                <a:uLnTx/>
                <a:uFillTx/>
                <a:latin typeface="Arial" panose="020B0604020202020204"/>
                <a:ea typeface="+mn-ea"/>
                <a:cs typeface="+mn-cs"/>
              </a:rPr>
              <a:t>, INSEE, INTUIZ et BODACC font l’objet d’un forfait annuel global, les interrogations n’ont pas de surcoût pour la Caisse.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dirty="0">
              <a:ln>
                <a:noFill/>
              </a:ln>
              <a:solidFill>
                <a:srgbClr val="3E454A"/>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3E454A"/>
                </a:solidFill>
                <a:effectLst/>
                <a:uLnTx/>
                <a:uFillTx/>
                <a:latin typeface="Arial" panose="020B0604020202020204"/>
                <a:ea typeface="+mn-ea"/>
                <a:cs typeface="+mn-cs"/>
                <a:sym typeface="Wingdings" panose="05000000000000000000" pitchFamily="2" charset="2"/>
              </a:rPr>
              <a:t> </a:t>
            </a:r>
            <a:r>
              <a:rPr kumimoji="0" lang="fr-FR" sz="1200" b="1" i="0" u="none" strike="noStrike" kern="1200" cap="none" spc="0" normalizeH="0" baseline="0" noProof="0" dirty="0">
                <a:ln>
                  <a:noFill/>
                </a:ln>
                <a:solidFill>
                  <a:srgbClr val="3E454A"/>
                </a:solidFill>
                <a:effectLst/>
                <a:uLnTx/>
                <a:uFillTx/>
                <a:latin typeface="Arial" panose="020B0604020202020204"/>
                <a:ea typeface="+mn-ea"/>
                <a:cs typeface="+mn-cs"/>
              </a:rPr>
              <a:t>Les données présentes dans notre système sont à prioriser.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dirty="0">
              <a:ln>
                <a:noFill/>
              </a:ln>
              <a:solidFill>
                <a:srgbClr val="3E454A"/>
              </a:solidFill>
              <a:effectLst/>
              <a:uLnTx/>
              <a:uFillTx/>
              <a:latin typeface="Arial" panose="020B0604020202020204"/>
              <a:ea typeface="+mn-ea"/>
              <a:cs typeface="+mn-cs"/>
            </a:endParaRPr>
          </a:p>
        </p:txBody>
      </p:sp>
      <mc:AlternateContent xmlns:mc="http://schemas.openxmlformats.org/markup-compatibility/2006">
        <mc:Choice xmlns:am3d="http://schemas.microsoft.com/office/drawing/2017/model3d" Requires="am3d">
          <p:graphicFrame>
            <p:nvGraphicFramePr>
              <p:cNvPr id="4" name="Modèle 3D 3" descr="Avertissement">
                <a:extLst>
                  <a:ext uri="{FF2B5EF4-FFF2-40B4-BE49-F238E27FC236}">
                    <a16:creationId xmlns:a16="http://schemas.microsoft.com/office/drawing/2014/main" id="{541C4385-DCD6-4DD9-ADFE-B438FC034DF6}"/>
                  </a:ext>
                </a:extLst>
              </p:cNvPr>
              <p:cNvGraphicFramePr>
                <a:graphicFrameLocks noChangeAspect="1"/>
              </p:cNvGraphicFramePr>
              <p:nvPr/>
            </p:nvGraphicFramePr>
            <p:xfrm>
              <a:off x="7612594" y="748163"/>
              <a:ext cx="1144559" cy="1233745"/>
            </p:xfrm>
            <a:graphic>
              <a:graphicData uri="http://schemas.microsoft.com/office/drawing/2017/model3d">
                <am3d:model3d r:embed="rId13">
                  <am3d:spPr>
                    <a:xfrm>
                      <a:off x="0" y="0"/>
                      <a:ext cx="1144559" cy="1233745"/>
                    </a:xfrm>
                    <a:prstGeom prst="rect">
                      <a:avLst/>
                    </a:prstGeom>
                  </am3d:spPr>
                  <am3d:camera>
                    <am3d:pos x="0" y="0" z="63351631"/>
                    <am3d:up dx="0" dy="36000000" dz="0"/>
                    <am3d:lookAt x="0" y="0" z="0"/>
                    <am3d:perspective fov="2700000"/>
                  </am3d:camera>
                  <am3d:trans>
                    <am3d:meterPerModelUnit n="20271560" d="1000000"/>
                    <am3d:preTrans dx="0" dy="-16278167" dz="-464067"/>
                    <am3d:scale>
                      <am3d:sx n="1000000" d="1000000"/>
                      <am3d:sy n="1000000" d="1000000"/>
                      <am3d:sz n="1000000" d="1000000"/>
                    </am3d:scale>
                    <am3d:rot ax="793548" ay="1887809" az="419619"/>
                    <am3d:postTrans dx="0" dy="0" dz="0"/>
                  </am3d:trans>
                  <am3d:raster rName="Office3DRenderer" rVer="16.0.8326">
                    <am3d:blip r:embed="rId14"/>
                  </am3d:raster>
                  <am3d:objViewport viewportSz="1635084"/>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4" name="Modèle 3D 3" descr="Avertissement">
                <a:extLst>
                  <a:ext uri="{FF2B5EF4-FFF2-40B4-BE49-F238E27FC236}">
                    <a16:creationId xmlns:a16="http://schemas.microsoft.com/office/drawing/2014/main" id="{541C4385-DCD6-4DD9-ADFE-B438FC034DF6}"/>
                  </a:ext>
                </a:extLst>
              </p:cNvPr>
              <p:cNvPicPr>
                <a:picLocks noGrp="1" noRot="1" noChangeAspect="1" noMove="1" noResize="1" noEditPoints="1" noAdjustHandles="1" noChangeArrowheads="1" noChangeShapeType="1" noCrop="1"/>
              </p:cNvPicPr>
              <p:nvPr/>
            </p:nvPicPr>
            <p:blipFill>
              <a:blip r:embed="rId14"/>
              <a:stretch>
                <a:fillRect/>
              </a:stretch>
            </p:blipFill>
            <p:spPr>
              <a:xfrm>
                <a:off x="7612594" y="748163"/>
                <a:ext cx="1144559" cy="1233745"/>
              </a:xfrm>
              <a:prstGeom prst="rect">
                <a:avLst/>
              </a:prstGeom>
            </p:spPr>
          </p:pic>
        </mc:Fallback>
      </mc:AlternateContent>
    </p:spTree>
    <p:extLst>
      <p:ext uri="{BB962C8B-B14F-4D97-AF65-F5344CB8AC3E}">
        <p14:creationId xmlns:p14="http://schemas.microsoft.com/office/powerpoint/2010/main" val="2923125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ZoneTexte 16">
            <a:extLst>
              <a:ext uri="{FF2B5EF4-FFF2-40B4-BE49-F238E27FC236}">
                <a16:creationId xmlns:a16="http://schemas.microsoft.com/office/drawing/2014/main" id="{4E379FF4-DBAE-49AA-A673-32F9EA16CC93}"/>
              </a:ext>
            </a:extLst>
          </p:cNvPr>
          <p:cNvSpPr txBox="1"/>
          <p:nvPr/>
        </p:nvSpPr>
        <p:spPr>
          <a:xfrm>
            <a:off x="448067" y="4779382"/>
            <a:ext cx="3019576" cy="1077218"/>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fr-FR" sz="1600" dirty="0"/>
              <a:t>Les </a:t>
            </a:r>
            <a:r>
              <a:rPr lang="fr-FR" sz="1600" b="1" dirty="0"/>
              <a:t>KBIS, actes et statuts et bénéficiaires effectifs</a:t>
            </a:r>
            <a:r>
              <a:rPr lang="fr-FR" sz="1600" dirty="0"/>
              <a:t> sont mis à jour et intégrés dans </a:t>
            </a:r>
            <a:r>
              <a:rPr lang="fr-FR" sz="1600" dirty="0" err="1"/>
              <a:t>Mysys</a:t>
            </a:r>
            <a:r>
              <a:rPr lang="fr-FR" sz="1600" dirty="0"/>
              <a:t> à J+1</a:t>
            </a:r>
          </a:p>
        </p:txBody>
      </p:sp>
      <p:sp>
        <p:nvSpPr>
          <p:cNvPr id="8" name="Espace réservé du numéro de diapositive 7">
            <a:extLst>
              <a:ext uri="{FF2B5EF4-FFF2-40B4-BE49-F238E27FC236}">
                <a16:creationId xmlns:a16="http://schemas.microsoft.com/office/drawing/2014/main" id="{FB51D51E-007B-4CF2-9F3B-D23EBEB30D3F}"/>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14</a:t>
            </a:fld>
            <a:endParaRPr lang="fr-FR"/>
          </a:p>
        </p:txBody>
      </p:sp>
      <p:sp>
        <p:nvSpPr>
          <p:cNvPr id="12" name="Espace réservé du texte 11">
            <a:extLst>
              <a:ext uri="{FF2B5EF4-FFF2-40B4-BE49-F238E27FC236}">
                <a16:creationId xmlns:a16="http://schemas.microsoft.com/office/drawing/2014/main" id="{5DB16631-FC3D-4B34-8E15-0B3761762B7D}"/>
              </a:ext>
            </a:extLst>
          </p:cNvPr>
          <p:cNvSpPr>
            <a:spLocks noGrp="1"/>
          </p:cNvSpPr>
          <p:nvPr>
            <p:ph type="body" idx="1"/>
          </p:nvPr>
        </p:nvSpPr>
        <p:spPr>
          <a:xfrm>
            <a:off x="659390" y="1122264"/>
            <a:ext cx="3933975" cy="1852076"/>
          </a:xfrm>
        </p:spPr>
        <p:txBody>
          <a:bodyPr/>
          <a:lstStyle/>
          <a:p>
            <a:pPr marL="342900" indent="-342900" algn="just">
              <a:buFont typeface="Wingdings" panose="05000000000000000000" pitchFamily="2" charset="2"/>
              <a:buChar char="è"/>
            </a:pPr>
            <a:r>
              <a:rPr lang="fr-FR" sz="1800" dirty="0"/>
              <a:t>Ces données sont intégrées et mises à jour régulièrement dans notre système.</a:t>
            </a:r>
          </a:p>
          <a:p>
            <a:pPr marL="342900" indent="-342900" algn="just">
              <a:buFont typeface="Wingdings" panose="05000000000000000000" pitchFamily="2" charset="2"/>
              <a:buChar char="è"/>
            </a:pPr>
            <a:r>
              <a:rPr lang="fr-FR" sz="1800" dirty="0"/>
              <a:t>Cette source de données est </a:t>
            </a:r>
            <a:r>
              <a:rPr lang="fr-FR" sz="1800" u="sng" dirty="0">
                <a:solidFill>
                  <a:srgbClr val="FF0000"/>
                </a:solidFill>
              </a:rPr>
              <a:t>à utiliser en priorité</a:t>
            </a:r>
          </a:p>
        </p:txBody>
      </p:sp>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a:xfrm>
            <a:off x="659390" y="128030"/>
            <a:ext cx="10800000" cy="719227"/>
          </a:xfrm>
        </p:spPr>
        <p:txBody>
          <a:bodyPr/>
          <a:lstStyle/>
          <a:p>
            <a:r>
              <a:rPr lang="fr-FR" sz="2400" dirty="0"/>
              <a:t>Données </a:t>
            </a:r>
            <a:r>
              <a:rPr lang="fr-FR" sz="2400" dirty="0" err="1"/>
              <a:t>mysys</a:t>
            </a:r>
            <a:r>
              <a:rPr lang="fr-FR" sz="2400" dirty="0"/>
              <a:t> : les données de </a:t>
            </a:r>
            <a:r>
              <a:rPr lang="fr-FR" sz="2400" u="sng" dirty="0"/>
              <a:t>NOS</a:t>
            </a:r>
            <a:r>
              <a:rPr lang="fr-FR" sz="2400" dirty="0"/>
              <a:t> CLIENTS</a:t>
            </a:r>
          </a:p>
        </p:txBody>
      </p:sp>
      <p:sp>
        <p:nvSpPr>
          <p:cNvPr id="2" name="ZoneTexte 1">
            <a:extLst>
              <a:ext uri="{FF2B5EF4-FFF2-40B4-BE49-F238E27FC236}">
                <a16:creationId xmlns:a16="http://schemas.microsoft.com/office/drawing/2014/main" id="{F6A30E29-C3D4-4F62-B061-86F6CC1D218D}"/>
              </a:ext>
            </a:extLst>
          </p:cNvPr>
          <p:cNvSpPr txBox="1"/>
          <p:nvPr/>
        </p:nvSpPr>
        <p:spPr>
          <a:xfrm>
            <a:off x="6456000" y="1530036"/>
            <a:ext cx="3294582" cy="1077218"/>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fr-FR" sz="1600" dirty="0"/>
              <a:t>Les </a:t>
            </a:r>
            <a:r>
              <a:rPr lang="fr-FR" sz="1600" b="1" dirty="0"/>
              <a:t>FCC</a:t>
            </a:r>
            <a:r>
              <a:rPr lang="fr-FR" sz="1600" dirty="0"/>
              <a:t> sont alimentés par le retour BDF sur les incidents FCC. Ils alimentent Connaissance Client et le DSC à J+2</a:t>
            </a:r>
          </a:p>
        </p:txBody>
      </p:sp>
      <p:sp>
        <p:nvSpPr>
          <p:cNvPr id="18" name="ZoneTexte 17">
            <a:extLst>
              <a:ext uri="{FF2B5EF4-FFF2-40B4-BE49-F238E27FC236}">
                <a16:creationId xmlns:a16="http://schemas.microsoft.com/office/drawing/2014/main" id="{494CD26F-D3B4-4BFE-A2E5-DAC057ACDA5E}"/>
              </a:ext>
            </a:extLst>
          </p:cNvPr>
          <p:cNvSpPr txBox="1"/>
          <p:nvPr/>
        </p:nvSpPr>
        <p:spPr>
          <a:xfrm>
            <a:off x="8075617" y="4499166"/>
            <a:ext cx="3902118" cy="1323439"/>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fr-FR" sz="1600" dirty="0"/>
              <a:t>- La </a:t>
            </a:r>
            <a:r>
              <a:rPr lang="fr-FR" sz="1600" b="1" dirty="0"/>
              <a:t>cotation BDF </a:t>
            </a:r>
            <a:r>
              <a:rPr lang="fr-FR" sz="1600" dirty="0"/>
              <a:t>de nos clients est mise à jour à J+1 pour tous changements</a:t>
            </a:r>
          </a:p>
          <a:p>
            <a:r>
              <a:rPr lang="fr-FR" sz="1600" dirty="0"/>
              <a:t>- Les données de la centralisation des risques sont celles du </a:t>
            </a:r>
            <a:r>
              <a:rPr lang="fr-FR" sz="1600" b="1" dirty="0"/>
              <a:t>module 28</a:t>
            </a:r>
            <a:r>
              <a:rPr lang="fr-FR" sz="1600" dirty="0"/>
              <a:t>.</a:t>
            </a:r>
          </a:p>
        </p:txBody>
      </p:sp>
      <p:graphicFrame>
        <p:nvGraphicFramePr>
          <p:cNvPr id="23" name="Diagramme 22">
            <a:extLst>
              <a:ext uri="{FF2B5EF4-FFF2-40B4-BE49-F238E27FC236}">
                <a16:creationId xmlns:a16="http://schemas.microsoft.com/office/drawing/2014/main" id="{C90DE5D9-8551-40F8-AD8B-944CB72ED901}"/>
              </a:ext>
            </a:extLst>
          </p:cNvPr>
          <p:cNvGraphicFramePr/>
          <p:nvPr/>
        </p:nvGraphicFramePr>
        <p:xfrm>
          <a:off x="2525762" y="1850493"/>
          <a:ext cx="6482435" cy="41794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7042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B6C254F4-350B-4C90-A81E-359527394A03}"/>
              </a:ext>
            </a:extLst>
          </p:cNvPr>
          <p:cNvPicPr>
            <a:picLocks noChangeAspect="1"/>
          </p:cNvPicPr>
          <p:nvPr/>
        </p:nvPicPr>
        <p:blipFill>
          <a:blip r:embed="rId3"/>
          <a:stretch>
            <a:fillRect/>
          </a:stretch>
        </p:blipFill>
        <p:spPr>
          <a:xfrm>
            <a:off x="2161850" y="2209034"/>
            <a:ext cx="2280107" cy="1327226"/>
          </a:xfrm>
          <a:prstGeom prst="rect">
            <a:avLst/>
          </a:prstGeom>
        </p:spPr>
      </p:pic>
      <p:pic>
        <p:nvPicPr>
          <p:cNvPr id="24" name="Image 23">
            <a:extLst>
              <a:ext uri="{FF2B5EF4-FFF2-40B4-BE49-F238E27FC236}">
                <a16:creationId xmlns:a16="http://schemas.microsoft.com/office/drawing/2014/main" id="{58CC52D4-BE2A-439D-8268-C3198188F9FA}"/>
              </a:ext>
            </a:extLst>
          </p:cNvPr>
          <p:cNvPicPr>
            <a:picLocks noChangeAspect="1"/>
          </p:cNvPicPr>
          <p:nvPr/>
        </p:nvPicPr>
        <p:blipFill rotWithShape="1">
          <a:blip r:embed="rId4"/>
          <a:srcRect t="-6189" r="21058"/>
          <a:stretch/>
        </p:blipFill>
        <p:spPr>
          <a:xfrm>
            <a:off x="7077756" y="5581225"/>
            <a:ext cx="2650055" cy="649568"/>
          </a:xfrm>
          <a:prstGeom prst="rect">
            <a:avLst/>
          </a:prstGeom>
        </p:spPr>
      </p:pic>
      <p:pic>
        <p:nvPicPr>
          <p:cNvPr id="25" name="Image 24">
            <a:extLst>
              <a:ext uri="{FF2B5EF4-FFF2-40B4-BE49-F238E27FC236}">
                <a16:creationId xmlns:a16="http://schemas.microsoft.com/office/drawing/2014/main" id="{833A3207-D8F7-4533-A86D-BBBD18C8267B}"/>
              </a:ext>
            </a:extLst>
          </p:cNvPr>
          <p:cNvPicPr>
            <a:picLocks noChangeAspect="1"/>
          </p:cNvPicPr>
          <p:nvPr/>
        </p:nvPicPr>
        <p:blipFill rotWithShape="1">
          <a:blip r:embed="rId5"/>
          <a:srcRect t="4649" r="21920"/>
          <a:stretch/>
        </p:blipFill>
        <p:spPr>
          <a:xfrm>
            <a:off x="4448666" y="1160856"/>
            <a:ext cx="3181602" cy="932259"/>
          </a:xfrm>
          <a:prstGeom prst="rect">
            <a:avLst/>
          </a:prstGeom>
        </p:spPr>
      </p:pic>
      <p:sp>
        <p:nvSpPr>
          <p:cNvPr id="8" name="Espace réservé du numéro de diapositive 7">
            <a:extLst>
              <a:ext uri="{FF2B5EF4-FFF2-40B4-BE49-F238E27FC236}">
                <a16:creationId xmlns:a16="http://schemas.microsoft.com/office/drawing/2014/main" id="{FB51D51E-007B-4CF2-9F3B-D23EBEB30D3F}"/>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15</a:t>
            </a:fld>
            <a:endParaRPr lang="fr-FR"/>
          </a:p>
        </p:txBody>
      </p:sp>
      <p:sp>
        <p:nvSpPr>
          <p:cNvPr id="12" name="Espace réservé du texte 11">
            <a:extLst>
              <a:ext uri="{FF2B5EF4-FFF2-40B4-BE49-F238E27FC236}">
                <a16:creationId xmlns:a16="http://schemas.microsoft.com/office/drawing/2014/main" id="{5DB16631-FC3D-4B34-8E15-0B3761762B7D}"/>
              </a:ext>
            </a:extLst>
          </p:cNvPr>
          <p:cNvSpPr>
            <a:spLocks noGrp="1"/>
          </p:cNvSpPr>
          <p:nvPr>
            <p:ph type="body" idx="1"/>
          </p:nvPr>
        </p:nvSpPr>
        <p:spPr>
          <a:xfrm>
            <a:off x="753005" y="928225"/>
            <a:ext cx="3181602" cy="1154899"/>
          </a:xfrm>
          <a:custGeom>
            <a:avLst/>
            <a:gdLst>
              <a:gd name="connsiteX0" fmla="*/ 0 w 3181602"/>
              <a:gd name="connsiteY0" fmla="*/ 0 h 1154899"/>
              <a:gd name="connsiteX1" fmla="*/ 3181602 w 3181602"/>
              <a:gd name="connsiteY1" fmla="*/ 0 h 1154899"/>
              <a:gd name="connsiteX2" fmla="*/ 3181602 w 3181602"/>
              <a:gd name="connsiteY2" fmla="*/ 962412 h 1154899"/>
              <a:gd name="connsiteX3" fmla="*/ 2989115 w 3181602"/>
              <a:gd name="connsiteY3" fmla="*/ 1154899 h 1154899"/>
              <a:gd name="connsiteX4" fmla="*/ 0 w 3181602"/>
              <a:gd name="connsiteY4" fmla="*/ 1154899 h 1154899"/>
              <a:gd name="connsiteX5" fmla="*/ 0 w 3181602"/>
              <a:gd name="connsiteY5" fmla="*/ 0 h 1154899"/>
              <a:gd name="connsiteX0" fmla="*/ 2989115 w 3181602"/>
              <a:gd name="connsiteY0" fmla="*/ 1154899 h 1154899"/>
              <a:gd name="connsiteX1" fmla="*/ 3027612 w 3181602"/>
              <a:gd name="connsiteY1" fmla="*/ 1000909 h 1154899"/>
              <a:gd name="connsiteX2" fmla="*/ 3181602 w 3181602"/>
              <a:gd name="connsiteY2" fmla="*/ 962412 h 1154899"/>
              <a:gd name="connsiteX3" fmla="*/ 2989115 w 3181602"/>
              <a:gd name="connsiteY3" fmla="*/ 1154899 h 1154899"/>
              <a:gd name="connsiteX0" fmla="*/ 2989115 w 3181602"/>
              <a:gd name="connsiteY0" fmla="*/ 1154899 h 1154899"/>
              <a:gd name="connsiteX1" fmla="*/ 3027612 w 3181602"/>
              <a:gd name="connsiteY1" fmla="*/ 1000909 h 1154899"/>
              <a:gd name="connsiteX2" fmla="*/ 3181602 w 3181602"/>
              <a:gd name="connsiteY2" fmla="*/ 962412 h 1154899"/>
              <a:gd name="connsiteX3" fmla="*/ 2989115 w 3181602"/>
              <a:gd name="connsiteY3" fmla="*/ 1154899 h 1154899"/>
              <a:gd name="connsiteX4" fmla="*/ 0 w 3181602"/>
              <a:gd name="connsiteY4" fmla="*/ 1154899 h 1154899"/>
              <a:gd name="connsiteX5" fmla="*/ 0 w 3181602"/>
              <a:gd name="connsiteY5" fmla="*/ 0 h 1154899"/>
              <a:gd name="connsiteX6" fmla="*/ 3181602 w 3181602"/>
              <a:gd name="connsiteY6" fmla="*/ 0 h 1154899"/>
              <a:gd name="connsiteX7" fmla="*/ 3181602 w 3181602"/>
              <a:gd name="connsiteY7" fmla="*/ 962412 h 1154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81602" h="1154899" stroke="0" extrusionOk="0">
                <a:moveTo>
                  <a:pt x="0" y="0"/>
                </a:moveTo>
                <a:cubicBezTo>
                  <a:pt x="1377190" y="118645"/>
                  <a:pt x="1650216" y="116012"/>
                  <a:pt x="3181602" y="0"/>
                </a:cubicBezTo>
                <a:cubicBezTo>
                  <a:pt x="3233726" y="311652"/>
                  <a:pt x="3206204" y="739088"/>
                  <a:pt x="3181602" y="962412"/>
                </a:cubicBezTo>
                <a:cubicBezTo>
                  <a:pt x="3111986" y="1024699"/>
                  <a:pt x="3048161" y="1088688"/>
                  <a:pt x="2989115" y="1154899"/>
                </a:cubicBezTo>
                <a:cubicBezTo>
                  <a:pt x="1783603" y="1175086"/>
                  <a:pt x="913720" y="1307379"/>
                  <a:pt x="0" y="1154899"/>
                </a:cubicBezTo>
                <a:cubicBezTo>
                  <a:pt x="-60074" y="628418"/>
                  <a:pt x="59461" y="147021"/>
                  <a:pt x="0" y="0"/>
                </a:cubicBezTo>
                <a:close/>
              </a:path>
              <a:path w="3181602" h="1154899" fill="darkenLess" stroke="0" extrusionOk="0">
                <a:moveTo>
                  <a:pt x="2989115" y="1154899"/>
                </a:moveTo>
                <a:cubicBezTo>
                  <a:pt x="3011691" y="1104706"/>
                  <a:pt x="3019697" y="1027727"/>
                  <a:pt x="3027612" y="1000909"/>
                </a:cubicBezTo>
                <a:cubicBezTo>
                  <a:pt x="3106273" y="988503"/>
                  <a:pt x="3159138" y="964797"/>
                  <a:pt x="3181602" y="962412"/>
                </a:cubicBezTo>
                <a:cubicBezTo>
                  <a:pt x="3157360" y="998392"/>
                  <a:pt x="3041243" y="1105699"/>
                  <a:pt x="2989115" y="1154899"/>
                </a:cubicBezTo>
                <a:close/>
              </a:path>
              <a:path w="3181602" h="1154899" fill="none" extrusionOk="0">
                <a:moveTo>
                  <a:pt x="2989115" y="1154899"/>
                </a:moveTo>
                <a:cubicBezTo>
                  <a:pt x="2995660" y="1113444"/>
                  <a:pt x="3018496" y="1058867"/>
                  <a:pt x="3027612" y="1000909"/>
                </a:cubicBezTo>
                <a:cubicBezTo>
                  <a:pt x="3060743" y="979973"/>
                  <a:pt x="3150433" y="975617"/>
                  <a:pt x="3181602" y="962412"/>
                </a:cubicBezTo>
                <a:cubicBezTo>
                  <a:pt x="3119674" y="1024979"/>
                  <a:pt x="3032646" y="1082215"/>
                  <a:pt x="2989115" y="1154899"/>
                </a:cubicBezTo>
                <a:cubicBezTo>
                  <a:pt x="2279524" y="1273210"/>
                  <a:pt x="653175" y="1053754"/>
                  <a:pt x="0" y="1154899"/>
                </a:cubicBezTo>
                <a:cubicBezTo>
                  <a:pt x="37600" y="843821"/>
                  <a:pt x="63383" y="314103"/>
                  <a:pt x="0" y="0"/>
                </a:cubicBezTo>
                <a:cubicBezTo>
                  <a:pt x="1333785" y="-119236"/>
                  <a:pt x="1890704" y="89530"/>
                  <a:pt x="3181602" y="0"/>
                </a:cubicBezTo>
                <a:cubicBezTo>
                  <a:pt x="3205234" y="447171"/>
                  <a:pt x="3230026" y="591524"/>
                  <a:pt x="3181602" y="962412"/>
                </a:cubicBezTo>
              </a:path>
              <a:path w="3181602" h="1154899" fill="none" stroke="0" extrusionOk="0">
                <a:moveTo>
                  <a:pt x="2989115" y="1154899"/>
                </a:moveTo>
                <a:cubicBezTo>
                  <a:pt x="3001871" y="1098151"/>
                  <a:pt x="3026870" y="1038114"/>
                  <a:pt x="3027612" y="1000909"/>
                </a:cubicBezTo>
                <a:cubicBezTo>
                  <a:pt x="3092375" y="998275"/>
                  <a:pt x="3130202" y="984065"/>
                  <a:pt x="3181602" y="962412"/>
                </a:cubicBezTo>
                <a:cubicBezTo>
                  <a:pt x="3115122" y="1018195"/>
                  <a:pt x="3047333" y="1096259"/>
                  <a:pt x="2989115" y="1154899"/>
                </a:cubicBezTo>
                <a:cubicBezTo>
                  <a:pt x="2606733" y="1004460"/>
                  <a:pt x="1103235" y="1240778"/>
                  <a:pt x="0" y="1154899"/>
                </a:cubicBezTo>
                <a:cubicBezTo>
                  <a:pt x="-4963" y="1027978"/>
                  <a:pt x="11948" y="349797"/>
                  <a:pt x="0" y="0"/>
                </a:cubicBezTo>
                <a:cubicBezTo>
                  <a:pt x="658040" y="-155197"/>
                  <a:pt x="1706372" y="-163020"/>
                  <a:pt x="3181602" y="0"/>
                </a:cubicBezTo>
                <a:cubicBezTo>
                  <a:pt x="3135456" y="435298"/>
                  <a:pt x="3101091" y="663298"/>
                  <a:pt x="3181602" y="962412"/>
                </a:cubicBezTo>
              </a:path>
            </a:pathLst>
          </a:custGeom>
          <a:ln w="19050">
            <a:solidFill>
              <a:srgbClr val="FF0000"/>
            </a:solidFill>
            <a:prstDash val="sysDash"/>
            <a:extLst>
              <a:ext uri="{C807C97D-BFC1-408E-A445-0C87EB9F89A2}">
                <ask:lineSketchStyleProps xmlns:ask="http://schemas.microsoft.com/office/drawing/2018/sketchyshapes" sd="1219033472">
                  <a:prstGeom prst="foldedCorner">
                    <a:avLst/>
                  </a:prstGeom>
                  <ask:type>
                    <ask:lineSketchCurved/>
                  </ask:type>
                </ask:lineSketchStyleProps>
              </a:ext>
            </a:extLst>
          </a:ln>
        </p:spPr>
        <p:txBody>
          <a:bodyPr/>
          <a:lstStyle/>
          <a:p>
            <a:r>
              <a:rPr lang="fr-FR" sz="1800" b="0" dirty="0">
                <a:sym typeface="Wingdings" panose="05000000000000000000" pitchFamily="2" charset="2"/>
              </a:rPr>
              <a:t>P</a:t>
            </a:r>
            <a:r>
              <a:rPr lang="fr-FR" sz="1800" b="0" dirty="0"/>
              <a:t>our toutes les interrogations </a:t>
            </a:r>
            <a:r>
              <a:rPr lang="fr-FR" sz="1800" b="0" u="sng" dirty="0"/>
              <a:t>hors </a:t>
            </a:r>
            <a:r>
              <a:rPr lang="fr-FR" sz="1800" b="0" u="sng" dirty="0" err="1"/>
              <a:t>Mysys</a:t>
            </a:r>
            <a:r>
              <a:rPr lang="fr-FR" sz="1800" b="0" u="sng" dirty="0"/>
              <a:t> </a:t>
            </a:r>
            <a:r>
              <a:rPr lang="fr-FR" sz="1800" b="0" dirty="0"/>
              <a:t>un seul accès est à utiliser : Synapse</a:t>
            </a:r>
          </a:p>
        </p:txBody>
      </p:sp>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a:xfrm>
            <a:off x="634868" y="137059"/>
            <a:ext cx="10800000" cy="719227"/>
          </a:xfrm>
        </p:spPr>
        <p:txBody>
          <a:bodyPr/>
          <a:lstStyle/>
          <a:p>
            <a:r>
              <a:rPr lang="fr-FR" sz="2400" dirty="0"/>
              <a:t>Synapse : agrégateur de données externes</a:t>
            </a:r>
          </a:p>
        </p:txBody>
      </p:sp>
      <p:pic>
        <p:nvPicPr>
          <p:cNvPr id="20" name="Image 19">
            <a:extLst>
              <a:ext uri="{FF2B5EF4-FFF2-40B4-BE49-F238E27FC236}">
                <a16:creationId xmlns:a16="http://schemas.microsoft.com/office/drawing/2014/main" id="{C65ABA56-0B21-46E0-9987-365C2D3729FF}"/>
              </a:ext>
            </a:extLst>
          </p:cNvPr>
          <p:cNvPicPr>
            <a:picLocks noChangeAspect="1"/>
          </p:cNvPicPr>
          <p:nvPr/>
        </p:nvPicPr>
        <p:blipFill rotWithShape="1">
          <a:blip r:embed="rId6"/>
          <a:srcRect r="22047" b="41314"/>
          <a:stretch/>
        </p:blipFill>
        <p:spPr>
          <a:xfrm>
            <a:off x="1505181" y="4040808"/>
            <a:ext cx="2510169" cy="1301680"/>
          </a:xfrm>
          <a:prstGeom prst="rect">
            <a:avLst/>
          </a:prstGeom>
        </p:spPr>
      </p:pic>
      <p:pic>
        <p:nvPicPr>
          <p:cNvPr id="21" name="Image 20">
            <a:extLst>
              <a:ext uri="{FF2B5EF4-FFF2-40B4-BE49-F238E27FC236}">
                <a16:creationId xmlns:a16="http://schemas.microsoft.com/office/drawing/2014/main" id="{BBEFA6FE-FBB7-4041-982B-AE88124F7256}"/>
              </a:ext>
            </a:extLst>
          </p:cNvPr>
          <p:cNvPicPr>
            <a:picLocks noChangeAspect="1"/>
          </p:cNvPicPr>
          <p:nvPr/>
        </p:nvPicPr>
        <p:blipFill rotWithShape="1">
          <a:blip r:embed="rId7"/>
          <a:srcRect r="346" b="43713"/>
          <a:stretch/>
        </p:blipFill>
        <p:spPr>
          <a:xfrm>
            <a:off x="7683710" y="3815360"/>
            <a:ext cx="2438064" cy="1143124"/>
          </a:xfrm>
          <a:prstGeom prst="rect">
            <a:avLst/>
          </a:prstGeom>
        </p:spPr>
      </p:pic>
      <p:pic>
        <p:nvPicPr>
          <p:cNvPr id="22" name="Image 21">
            <a:extLst>
              <a:ext uri="{FF2B5EF4-FFF2-40B4-BE49-F238E27FC236}">
                <a16:creationId xmlns:a16="http://schemas.microsoft.com/office/drawing/2014/main" id="{1CC5EB29-CE63-4A1B-BA20-6A194D74A92C}"/>
              </a:ext>
            </a:extLst>
          </p:cNvPr>
          <p:cNvPicPr>
            <a:picLocks noChangeAspect="1"/>
          </p:cNvPicPr>
          <p:nvPr/>
        </p:nvPicPr>
        <p:blipFill rotWithShape="1">
          <a:blip r:embed="rId8"/>
          <a:srcRect l="-5814" t="-12244" r="1099" b="70091"/>
          <a:stretch/>
        </p:blipFill>
        <p:spPr>
          <a:xfrm>
            <a:off x="2458574" y="5558246"/>
            <a:ext cx="2510170" cy="875111"/>
          </a:xfrm>
          <a:prstGeom prst="rect">
            <a:avLst/>
          </a:prstGeom>
        </p:spPr>
      </p:pic>
      <p:pic>
        <p:nvPicPr>
          <p:cNvPr id="26" name="Image 25">
            <a:extLst>
              <a:ext uri="{FF2B5EF4-FFF2-40B4-BE49-F238E27FC236}">
                <a16:creationId xmlns:a16="http://schemas.microsoft.com/office/drawing/2014/main" id="{488B6A4C-9A00-4136-A912-CC326FD044E6}"/>
              </a:ext>
            </a:extLst>
          </p:cNvPr>
          <p:cNvPicPr>
            <a:picLocks noChangeAspect="1"/>
          </p:cNvPicPr>
          <p:nvPr/>
        </p:nvPicPr>
        <p:blipFill rotWithShape="1">
          <a:blip r:embed="rId9"/>
          <a:srcRect l="-163" t="-1" r="-368" b="35017"/>
          <a:stretch/>
        </p:blipFill>
        <p:spPr>
          <a:xfrm>
            <a:off x="7683710" y="2183954"/>
            <a:ext cx="2206538" cy="1037132"/>
          </a:xfrm>
          <a:prstGeom prst="rect">
            <a:avLst/>
          </a:prstGeom>
        </p:spPr>
      </p:pic>
      <p:graphicFrame>
        <p:nvGraphicFramePr>
          <p:cNvPr id="23" name="Diagramme 22">
            <a:extLst>
              <a:ext uri="{FF2B5EF4-FFF2-40B4-BE49-F238E27FC236}">
                <a16:creationId xmlns:a16="http://schemas.microsoft.com/office/drawing/2014/main" id="{C90DE5D9-8551-40F8-AD8B-944CB72ED901}"/>
              </a:ext>
            </a:extLst>
          </p:cNvPr>
          <p:cNvGraphicFramePr/>
          <p:nvPr>
            <p:extLst>
              <p:ext uri="{D42A27DB-BD31-4B8C-83A1-F6EECF244321}">
                <p14:modId xmlns:p14="http://schemas.microsoft.com/office/powerpoint/2010/main" val="1687831071"/>
              </p:ext>
            </p:extLst>
          </p:nvPr>
        </p:nvGraphicFramePr>
        <p:xfrm>
          <a:off x="2525762" y="1850493"/>
          <a:ext cx="6482435" cy="4179491"/>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Tree>
    <p:extLst>
      <p:ext uri="{BB962C8B-B14F-4D97-AF65-F5344CB8AC3E}">
        <p14:creationId xmlns:p14="http://schemas.microsoft.com/office/powerpoint/2010/main" val="813611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719B918-8322-485D-972F-742FE203B24E}"/>
              </a:ext>
            </a:extLst>
          </p:cNvPr>
          <p:cNvSpPr>
            <a:spLocks noGrp="1"/>
          </p:cNvSpPr>
          <p:nvPr>
            <p:ph type="title"/>
          </p:nvPr>
        </p:nvSpPr>
        <p:spPr>
          <a:xfrm>
            <a:off x="1083787" y="2273617"/>
            <a:ext cx="2880000" cy="1080000"/>
          </a:xfrm>
        </p:spPr>
        <p:txBody>
          <a:bodyPr/>
          <a:lstStyle/>
          <a:p>
            <a:r>
              <a:rPr lang="fr-FR" dirty="0"/>
              <a:t>03</a:t>
            </a:r>
          </a:p>
        </p:txBody>
      </p:sp>
      <p:sp>
        <p:nvSpPr>
          <p:cNvPr id="3" name="Espace réservé du texte 2">
            <a:extLst>
              <a:ext uri="{FF2B5EF4-FFF2-40B4-BE49-F238E27FC236}">
                <a16:creationId xmlns:a16="http://schemas.microsoft.com/office/drawing/2014/main" id="{8C924062-A396-40E3-995A-DB6AE541F0C9}"/>
              </a:ext>
            </a:extLst>
          </p:cNvPr>
          <p:cNvSpPr>
            <a:spLocks noGrp="1"/>
          </p:cNvSpPr>
          <p:nvPr>
            <p:ph type="body" idx="1"/>
          </p:nvPr>
        </p:nvSpPr>
        <p:spPr>
          <a:xfrm>
            <a:off x="1083786" y="3269296"/>
            <a:ext cx="7920000" cy="2160000"/>
          </a:xfrm>
        </p:spPr>
        <p:txBody>
          <a:bodyPr/>
          <a:lstStyle/>
          <a:p>
            <a:r>
              <a:rPr lang="fr-FR" sz="4000" dirty="0"/>
              <a:t>Les données </a:t>
            </a:r>
            <a:r>
              <a:rPr lang="fr-FR" sz="4000" dirty="0" err="1"/>
              <a:t>Mysys</a:t>
            </a:r>
            <a:endParaRPr lang="fr-FR" sz="4000" dirty="0"/>
          </a:p>
        </p:txBody>
      </p:sp>
      <p:sp>
        <p:nvSpPr>
          <p:cNvPr id="4" name="Espace réservé de la date 3"/>
          <p:cNvSpPr>
            <a:spLocks noGrp="1"/>
          </p:cNvSpPr>
          <p:nvPr>
            <p:ph type="dt" sz="half" idx="10"/>
          </p:nvPr>
        </p:nvSpPr>
        <p:spPr/>
        <p:txBody>
          <a:bodyPr/>
          <a:lstStyle/>
          <a:p>
            <a:fld id="{F0ABCEE4-9066-49FF-9A9E-1539066F6B54}" type="datetime4">
              <a:rPr lang="fr-FR" smtClean="0"/>
              <a:t>8 novembre 2022</a:t>
            </a:fld>
            <a:endParaRPr lang="fr-FR" dirty="0"/>
          </a:p>
        </p:txBody>
      </p:sp>
      <p:sp>
        <p:nvSpPr>
          <p:cNvPr id="5" name="ZoneTexte 4">
            <a:extLst>
              <a:ext uri="{FF2B5EF4-FFF2-40B4-BE49-F238E27FC236}">
                <a16:creationId xmlns:a16="http://schemas.microsoft.com/office/drawing/2014/main" id="{B10A6A82-33BF-408C-A7BD-A9513DF6E86A}"/>
              </a:ext>
            </a:extLst>
          </p:cNvPr>
          <p:cNvSpPr txBox="1"/>
          <p:nvPr/>
        </p:nvSpPr>
        <p:spPr>
          <a:xfrm>
            <a:off x="9442766" y="5540721"/>
            <a:ext cx="2145671" cy="369332"/>
          </a:xfrm>
          <a:prstGeom prst="rect">
            <a:avLst/>
          </a:prstGeom>
          <a:solidFill>
            <a:schemeClr val="bg1">
              <a:lumMod val="75000"/>
            </a:schemeClr>
          </a:solidFill>
        </p:spPr>
        <p:txBody>
          <a:bodyPr wrap="square" rtlCol="0">
            <a:spAutoFit/>
          </a:bodyPr>
          <a:lstStyle/>
          <a:p>
            <a:pPr algn="ctr"/>
            <a:r>
              <a:rPr lang="fr-FR" dirty="0">
                <a:hlinkClick r:id="rId3" action="ppaction://hlinksldjump"/>
              </a:rPr>
              <a:t>Retour sommaire</a:t>
            </a:r>
            <a:endParaRPr lang="fr-FR" dirty="0"/>
          </a:p>
        </p:txBody>
      </p:sp>
    </p:spTree>
    <p:extLst>
      <p:ext uri="{BB962C8B-B14F-4D97-AF65-F5344CB8AC3E}">
        <p14:creationId xmlns:p14="http://schemas.microsoft.com/office/powerpoint/2010/main" val="30574033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7">
            <a:extLst>
              <a:ext uri="{FF2B5EF4-FFF2-40B4-BE49-F238E27FC236}">
                <a16:creationId xmlns:a16="http://schemas.microsoft.com/office/drawing/2014/main" id="{FB51D51E-007B-4CF2-9F3B-D23EBEB30D3F}"/>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17</a:t>
            </a:fld>
            <a:endParaRPr lang="fr-FR"/>
          </a:p>
        </p:txBody>
      </p:sp>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a:xfrm>
            <a:off x="632383" y="94060"/>
            <a:ext cx="10800000" cy="719227"/>
          </a:xfrm>
        </p:spPr>
        <p:txBody>
          <a:bodyPr/>
          <a:lstStyle/>
          <a:p>
            <a:r>
              <a:rPr lang="fr-FR" dirty="0"/>
              <a:t>Données </a:t>
            </a:r>
            <a:r>
              <a:rPr lang="fr-FR" dirty="0" err="1"/>
              <a:t>mysys</a:t>
            </a:r>
            <a:r>
              <a:rPr lang="fr-FR" dirty="0"/>
              <a:t> : NOTE </a:t>
            </a:r>
            <a:r>
              <a:rPr lang="fr-FR" dirty="0" err="1"/>
              <a:t>fiben</a:t>
            </a:r>
            <a:endParaRPr lang="fr-FR" dirty="0"/>
          </a:p>
        </p:txBody>
      </p:sp>
      <p:pic>
        <p:nvPicPr>
          <p:cNvPr id="5" name="Image 4">
            <a:extLst>
              <a:ext uri="{FF2B5EF4-FFF2-40B4-BE49-F238E27FC236}">
                <a16:creationId xmlns:a16="http://schemas.microsoft.com/office/drawing/2014/main" id="{BF81C038-AB41-4CB1-B066-879D17A01AF2}"/>
              </a:ext>
            </a:extLst>
          </p:cNvPr>
          <p:cNvPicPr>
            <a:picLocks noChangeAspect="1"/>
          </p:cNvPicPr>
          <p:nvPr/>
        </p:nvPicPr>
        <p:blipFill>
          <a:blip r:embed="rId3"/>
          <a:stretch>
            <a:fillRect/>
          </a:stretch>
        </p:blipFill>
        <p:spPr>
          <a:xfrm>
            <a:off x="695365" y="1763381"/>
            <a:ext cx="10674036" cy="3331237"/>
          </a:xfrm>
          <a:prstGeom prst="rect">
            <a:avLst/>
          </a:prstGeom>
        </p:spPr>
      </p:pic>
      <p:sp>
        <p:nvSpPr>
          <p:cNvPr id="9" name="Rectangle 8">
            <a:extLst>
              <a:ext uri="{FF2B5EF4-FFF2-40B4-BE49-F238E27FC236}">
                <a16:creationId xmlns:a16="http://schemas.microsoft.com/office/drawing/2014/main" id="{CD39B94D-2F1C-4EBB-8A32-4FC131D2BACD}"/>
              </a:ext>
            </a:extLst>
          </p:cNvPr>
          <p:cNvSpPr/>
          <p:nvPr/>
        </p:nvSpPr>
        <p:spPr>
          <a:xfrm>
            <a:off x="9931651" y="4651401"/>
            <a:ext cx="1303700" cy="527181"/>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a:p>
            <a:pPr algn="ctr"/>
            <a:endParaRPr lang="fr-FR" dirty="0"/>
          </a:p>
        </p:txBody>
      </p:sp>
      <p:sp>
        <p:nvSpPr>
          <p:cNvPr id="10" name="Rectangle 9">
            <a:extLst>
              <a:ext uri="{FF2B5EF4-FFF2-40B4-BE49-F238E27FC236}">
                <a16:creationId xmlns:a16="http://schemas.microsoft.com/office/drawing/2014/main" id="{2645C91D-A377-4AB2-B7A0-543F21751BC5}"/>
              </a:ext>
            </a:extLst>
          </p:cNvPr>
          <p:cNvSpPr/>
          <p:nvPr/>
        </p:nvSpPr>
        <p:spPr>
          <a:xfrm>
            <a:off x="3672288" y="2008794"/>
            <a:ext cx="290073" cy="144855"/>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a:extLst>
              <a:ext uri="{FF2B5EF4-FFF2-40B4-BE49-F238E27FC236}">
                <a16:creationId xmlns:a16="http://schemas.microsoft.com/office/drawing/2014/main" id="{96020C6C-8D4D-44A3-8B31-452234E47D88}"/>
              </a:ext>
            </a:extLst>
          </p:cNvPr>
          <p:cNvSpPr/>
          <p:nvPr/>
        </p:nvSpPr>
        <p:spPr>
          <a:xfrm>
            <a:off x="1534163" y="1970987"/>
            <a:ext cx="910272" cy="144855"/>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a:extLst>
              <a:ext uri="{FF2B5EF4-FFF2-40B4-BE49-F238E27FC236}">
                <a16:creationId xmlns:a16="http://schemas.microsoft.com/office/drawing/2014/main" id="{86166A25-DE9C-4C37-897A-67672EAF89E8}"/>
              </a:ext>
            </a:extLst>
          </p:cNvPr>
          <p:cNvSpPr/>
          <p:nvPr/>
        </p:nvSpPr>
        <p:spPr>
          <a:xfrm>
            <a:off x="885581" y="4262103"/>
            <a:ext cx="910272" cy="144855"/>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Espace réservé du texte 11">
            <a:extLst>
              <a:ext uri="{FF2B5EF4-FFF2-40B4-BE49-F238E27FC236}">
                <a16:creationId xmlns:a16="http://schemas.microsoft.com/office/drawing/2014/main" id="{100A06C3-FC1C-43EA-9A62-D2DB5B3AD09E}"/>
              </a:ext>
            </a:extLst>
          </p:cNvPr>
          <p:cNvSpPr txBox="1">
            <a:spLocks/>
          </p:cNvSpPr>
          <p:nvPr/>
        </p:nvSpPr>
        <p:spPr>
          <a:xfrm>
            <a:off x="682617" y="1058700"/>
            <a:ext cx="6269413" cy="486410"/>
          </a:xfrm>
          <a:prstGeom prst="rect">
            <a:avLst/>
          </a:prstGeom>
        </p:spPr>
        <p:txBody>
          <a:bodyPr vert="horz" lIns="91440" tIns="45720" rIns="91440" bIns="45720" rtlCol="0" anchor="t">
            <a:noAutofit/>
          </a:bodyPr>
          <a:lstStyle>
            <a:lvl1pPr marL="0" indent="0" algn="l" defTabSz="914400" rtl="0" eaLnBrk="1" latinLnBrk="0" hangingPunct="1">
              <a:lnSpc>
                <a:spcPct val="100000"/>
              </a:lnSpc>
              <a:spcBef>
                <a:spcPts val="1500"/>
              </a:spcBef>
              <a:buFont typeface="Arial" panose="020B0604020202020204" pitchFamily="34" charset="0"/>
              <a:buNone/>
              <a:defRPr sz="1900" b="1" kern="1200">
                <a:solidFill>
                  <a:schemeClr val="tx1"/>
                </a:solidFill>
                <a:latin typeface="+mn-lt"/>
                <a:ea typeface="+mn-ea"/>
                <a:cs typeface="+mn-cs"/>
              </a:defRPr>
            </a:lvl1pPr>
            <a:lvl2pPr marL="457200" indent="0" algn="l" defTabSz="914400" rtl="0" eaLnBrk="1" latinLnBrk="0" hangingPunct="1">
              <a:lnSpc>
                <a:spcPct val="100000"/>
              </a:lnSpc>
              <a:spcBef>
                <a:spcPts val="1300"/>
              </a:spcBef>
              <a:buClr>
                <a:schemeClr val="tx2"/>
              </a:buClr>
              <a:buFont typeface="Wingdings 2" panose="05020102010507070707" pitchFamily="18" charset="2"/>
              <a:buNone/>
              <a:defRPr sz="2000" b="1" kern="1200">
                <a:solidFill>
                  <a:schemeClr val="tx1"/>
                </a:solidFill>
                <a:latin typeface="+mn-lt"/>
                <a:ea typeface="+mn-ea"/>
                <a:cs typeface="+mn-cs"/>
              </a:defRPr>
            </a:lvl2pPr>
            <a:lvl3pPr marL="914400" indent="0" algn="l" defTabSz="914400" rtl="0" eaLnBrk="1" latinLnBrk="0" hangingPunct="1">
              <a:lnSpc>
                <a:spcPct val="100000"/>
              </a:lnSpc>
              <a:spcBef>
                <a:spcPts val="1500"/>
              </a:spcBef>
              <a:buClr>
                <a:schemeClr val="tx2"/>
              </a:buClr>
              <a:buFont typeface="Wingdings 2" panose="05020102010507070707" pitchFamily="18" charset="2"/>
              <a:buNone/>
              <a:defRPr sz="1800" b="1" i="0" kern="1200">
                <a:solidFill>
                  <a:schemeClr val="tx1"/>
                </a:solidFill>
                <a:latin typeface="+mn-lt"/>
                <a:ea typeface="+mn-ea"/>
                <a:cs typeface="+mn-cs"/>
              </a:defRPr>
            </a:lvl3pPr>
            <a:lvl4pPr marL="13716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342900" indent="-342900">
              <a:buFont typeface="Wingdings" panose="05000000000000000000" pitchFamily="2" charset="2"/>
              <a:buChar char="è"/>
            </a:pPr>
            <a:r>
              <a:rPr lang="fr-FR" dirty="0">
                <a:solidFill>
                  <a:srgbClr val="00B0F0"/>
                </a:solidFill>
              </a:rPr>
              <a:t>La note FIBEN est indiquée sur la synthèse</a:t>
            </a:r>
          </a:p>
        </p:txBody>
      </p:sp>
    </p:spTree>
    <p:extLst>
      <p:ext uri="{BB962C8B-B14F-4D97-AF65-F5344CB8AC3E}">
        <p14:creationId xmlns:p14="http://schemas.microsoft.com/office/powerpoint/2010/main" val="1864843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7">
            <a:extLst>
              <a:ext uri="{FF2B5EF4-FFF2-40B4-BE49-F238E27FC236}">
                <a16:creationId xmlns:a16="http://schemas.microsoft.com/office/drawing/2014/main" id="{FB51D51E-007B-4CF2-9F3B-D23EBEB30D3F}"/>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18</a:t>
            </a:fld>
            <a:endParaRPr lang="fr-FR"/>
          </a:p>
        </p:txBody>
      </p:sp>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a:xfrm>
            <a:off x="632383" y="0"/>
            <a:ext cx="10800000" cy="719227"/>
          </a:xfrm>
        </p:spPr>
        <p:txBody>
          <a:bodyPr/>
          <a:lstStyle/>
          <a:p>
            <a:r>
              <a:rPr lang="fr-FR" dirty="0"/>
              <a:t>Données </a:t>
            </a:r>
            <a:r>
              <a:rPr lang="fr-FR" dirty="0" err="1"/>
              <a:t>mysys</a:t>
            </a:r>
            <a:r>
              <a:rPr lang="fr-FR" dirty="0"/>
              <a:t> : </a:t>
            </a:r>
            <a:r>
              <a:rPr lang="fr-FR" dirty="0" err="1"/>
              <a:t>fcc</a:t>
            </a:r>
            <a:r>
              <a:rPr lang="fr-FR" dirty="0"/>
              <a:t> </a:t>
            </a:r>
            <a:r>
              <a:rPr lang="fr-FR" dirty="0" err="1"/>
              <a:t>siren</a:t>
            </a:r>
            <a:r>
              <a:rPr lang="fr-FR" dirty="0"/>
              <a:t> et dirigeants</a:t>
            </a:r>
          </a:p>
        </p:txBody>
      </p:sp>
      <p:pic>
        <p:nvPicPr>
          <p:cNvPr id="7" name="Image 6">
            <a:extLst>
              <a:ext uri="{FF2B5EF4-FFF2-40B4-BE49-F238E27FC236}">
                <a16:creationId xmlns:a16="http://schemas.microsoft.com/office/drawing/2014/main" id="{B7D04FC3-C471-4EB0-B4C7-400C1DE8C399}"/>
              </a:ext>
            </a:extLst>
          </p:cNvPr>
          <p:cNvPicPr>
            <a:picLocks noChangeAspect="1"/>
          </p:cNvPicPr>
          <p:nvPr/>
        </p:nvPicPr>
        <p:blipFill>
          <a:blip r:embed="rId3"/>
          <a:stretch>
            <a:fillRect/>
          </a:stretch>
        </p:blipFill>
        <p:spPr>
          <a:xfrm>
            <a:off x="641307" y="740140"/>
            <a:ext cx="6590970" cy="4961299"/>
          </a:xfrm>
          <a:prstGeom prst="rect">
            <a:avLst/>
          </a:prstGeom>
        </p:spPr>
      </p:pic>
      <p:sp>
        <p:nvSpPr>
          <p:cNvPr id="12" name="Rectangle 11">
            <a:extLst>
              <a:ext uri="{FF2B5EF4-FFF2-40B4-BE49-F238E27FC236}">
                <a16:creationId xmlns:a16="http://schemas.microsoft.com/office/drawing/2014/main" id="{9A5C106D-9351-48C0-A372-2C7E11DDD082}"/>
              </a:ext>
            </a:extLst>
          </p:cNvPr>
          <p:cNvSpPr/>
          <p:nvPr/>
        </p:nvSpPr>
        <p:spPr>
          <a:xfrm>
            <a:off x="328735" y="3220790"/>
            <a:ext cx="1584176" cy="343646"/>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14">
            <a:extLst>
              <a:ext uri="{FF2B5EF4-FFF2-40B4-BE49-F238E27FC236}">
                <a16:creationId xmlns:a16="http://schemas.microsoft.com/office/drawing/2014/main" id="{072A49FD-4765-4579-A3FE-45159EA3CDE9}"/>
              </a:ext>
            </a:extLst>
          </p:cNvPr>
          <p:cNvSpPr/>
          <p:nvPr/>
        </p:nvSpPr>
        <p:spPr>
          <a:xfrm>
            <a:off x="328735" y="4461115"/>
            <a:ext cx="1584176" cy="343646"/>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ZoneTexte 15">
            <a:extLst>
              <a:ext uri="{FF2B5EF4-FFF2-40B4-BE49-F238E27FC236}">
                <a16:creationId xmlns:a16="http://schemas.microsoft.com/office/drawing/2014/main" id="{B26F38DC-A908-47FB-9865-FF6E08D5468F}"/>
              </a:ext>
            </a:extLst>
          </p:cNvPr>
          <p:cNvSpPr txBox="1"/>
          <p:nvPr/>
        </p:nvSpPr>
        <p:spPr>
          <a:xfrm>
            <a:off x="632383" y="5919540"/>
            <a:ext cx="6213132" cy="646331"/>
          </a:xfrm>
          <a:prstGeom prst="rect">
            <a:avLst/>
          </a:prstGeom>
          <a:ln>
            <a:prstDash val="sysDash"/>
          </a:ln>
        </p:spPr>
        <p:style>
          <a:lnRef idx="2">
            <a:schemeClr val="dk1"/>
          </a:lnRef>
          <a:fillRef idx="1">
            <a:schemeClr val="lt1"/>
          </a:fillRef>
          <a:effectRef idx="0">
            <a:schemeClr val="dk1"/>
          </a:effectRef>
          <a:fontRef idx="minor">
            <a:schemeClr val="dk1"/>
          </a:fontRef>
        </p:style>
        <p:txBody>
          <a:bodyPr wrap="square" rtlCol="0">
            <a:spAutoFit/>
          </a:bodyPr>
          <a:lstStyle/>
          <a:p>
            <a:pPr algn="just"/>
            <a:r>
              <a:rPr lang="fr-FR" dirty="0">
                <a:solidFill>
                  <a:srgbClr val="A5CC74">
                    <a:lumMod val="75000"/>
                  </a:srgbClr>
                </a:solidFill>
                <a:latin typeface="Arial Narrow"/>
                <a:sym typeface="Wingdings" panose="05000000000000000000" pitchFamily="2" charset="2"/>
              </a:rPr>
              <a:t></a:t>
            </a:r>
            <a:r>
              <a:rPr lang="fr-FR" b="1" u="sng" dirty="0">
                <a:solidFill>
                  <a:srgbClr val="A5CC74">
                    <a:lumMod val="75000"/>
                  </a:srgbClr>
                </a:solidFill>
                <a:latin typeface="Arial Narrow"/>
              </a:rPr>
              <a:t>Si le client n’est pas fiché :</a:t>
            </a:r>
          </a:p>
          <a:p>
            <a:pPr algn="just"/>
            <a:r>
              <a:rPr lang="fr-FR" dirty="0">
                <a:solidFill>
                  <a:srgbClr val="A5CC74">
                    <a:lumMod val="75000"/>
                  </a:srgbClr>
                </a:solidFill>
                <a:latin typeface="Arial Narrow"/>
              </a:rPr>
              <a:t>Résultat 4 – Néant du 01/01/0001 a 01/01/0001</a:t>
            </a:r>
          </a:p>
        </p:txBody>
      </p:sp>
      <p:sp>
        <p:nvSpPr>
          <p:cNvPr id="17" name="ZoneTexte 16">
            <a:extLst>
              <a:ext uri="{FF2B5EF4-FFF2-40B4-BE49-F238E27FC236}">
                <a16:creationId xmlns:a16="http://schemas.microsoft.com/office/drawing/2014/main" id="{5F9CF2BB-5806-4A37-AA65-9E3D515FB5CD}"/>
              </a:ext>
            </a:extLst>
          </p:cNvPr>
          <p:cNvSpPr txBox="1"/>
          <p:nvPr/>
        </p:nvSpPr>
        <p:spPr>
          <a:xfrm>
            <a:off x="3173553" y="1575753"/>
            <a:ext cx="2858830" cy="369332"/>
          </a:xfrm>
          <a:prstGeom prst="rect">
            <a:avLst/>
          </a:prstGeom>
          <a:noFill/>
        </p:spPr>
        <p:txBody>
          <a:bodyPr wrap="square" rtlCol="0">
            <a:spAutoFit/>
          </a:bodyPr>
          <a:lstStyle/>
          <a:p>
            <a:pPr lvl="0" algn="just"/>
            <a:r>
              <a:rPr lang="fr-FR" dirty="0">
                <a:solidFill>
                  <a:srgbClr val="00B0F0"/>
                </a:solidFill>
                <a:sym typeface="Wingdings" panose="05000000000000000000" pitchFamily="2" charset="2"/>
              </a:rPr>
              <a:t> </a:t>
            </a:r>
            <a:r>
              <a:rPr lang="fr-FR" dirty="0">
                <a:solidFill>
                  <a:srgbClr val="00B0F0"/>
                </a:solidFill>
              </a:rPr>
              <a:t>FCC du SIREN </a:t>
            </a:r>
          </a:p>
        </p:txBody>
      </p:sp>
      <p:sp>
        <p:nvSpPr>
          <p:cNvPr id="18" name="ZoneTexte 17">
            <a:extLst>
              <a:ext uri="{FF2B5EF4-FFF2-40B4-BE49-F238E27FC236}">
                <a16:creationId xmlns:a16="http://schemas.microsoft.com/office/drawing/2014/main" id="{ED91BD02-E340-434B-A01C-52E50D7FA234}"/>
              </a:ext>
            </a:extLst>
          </p:cNvPr>
          <p:cNvSpPr txBox="1"/>
          <p:nvPr/>
        </p:nvSpPr>
        <p:spPr>
          <a:xfrm>
            <a:off x="4323999" y="3807483"/>
            <a:ext cx="2858830" cy="369332"/>
          </a:xfrm>
          <a:prstGeom prst="rect">
            <a:avLst/>
          </a:prstGeom>
          <a:noFill/>
        </p:spPr>
        <p:txBody>
          <a:bodyPr wrap="square" rtlCol="0">
            <a:spAutoFit/>
          </a:bodyPr>
          <a:lstStyle/>
          <a:p>
            <a:pPr lvl="0" algn="just"/>
            <a:r>
              <a:rPr lang="fr-FR" dirty="0">
                <a:solidFill>
                  <a:srgbClr val="00B0F0"/>
                </a:solidFill>
                <a:sym typeface="Wingdings" panose="05000000000000000000" pitchFamily="2" charset="2"/>
              </a:rPr>
              <a:t> </a:t>
            </a:r>
            <a:r>
              <a:rPr lang="fr-FR" dirty="0">
                <a:solidFill>
                  <a:srgbClr val="00B0F0"/>
                </a:solidFill>
              </a:rPr>
              <a:t>FCC des Dirigeants </a:t>
            </a:r>
          </a:p>
        </p:txBody>
      </p:sp>
      <p:sp>
        <p:nvSpPr>
          <p:cNvPr id="19" name="ZoneTexte 18">
            <a:extLst>
              <a:ext uri="{FF2B5EF4-FFF2-40B4-BE49-F238E27FC236}">
                <a16:creationId xmlns:a16="http://schemas.microsoft.com/office/drawing/2014/main" id="{8483AEA4-579F-48AD-855F-F62844C93D8A}"/>
              </a:ext>
            </a:extLst>
          </p:cNvPr>
          <p:cNvSpPr txBox="1"/>
          <p:nvPr/>
        </p:nvSpPr>
        <p:spPr>
          <a:xfrm>
            <a:off x="7650409" y="1073668"/>
            <a:ext cx="4094636" cy="923330"/>
          </a:xfrm>
          <a:prstGeom prst="rect">
            <a:avLst/>
          </a:prstGeom>
          <a:noFill/>
        </p:spPr>
        <p:txBody>
          <a:bodyPr wrap="square" rtlCol="0">
            <a:spAutoFit/>
          </a:bodyPr>
          <a:lstStyle/>
          <a:p>
            <a:pPr algn="just"/>
            <a:r>
              <a:rPr lang="fr-FR" b="1" i="1" dirty="0">
                <a:solidFill>
                  <a:srgbClr val="00B0F0"/>
                </a:solidFill>
                <a:latin typeface="Arial Narrow"/>
                <a:sym typeface="Wingdings" panose="05000000000000000000" pitchFamily="2" charset="2"/>
              </a:rPr>
              <a:t>Exemple de clients fichés FCC:</a:t>
            </a:r>
          </a:p>
          <a:p>
            <a:pPr algn="just"/>
            <a:endParaRPr lang="fr-FR" i="1" dirty="0">
              <a:solidFill>
                <a:srgbClr val="00B0F0"/>
              </a:solidFill>
              <a:latin typeface="Arial Narrow"/>
            </a:endParaRPr>
          </a:p>
          <a:p>
            <a:pPr algn="just"/>
            <a:endParaRPr lang="fr-FR" i="1" dirty="0">
              <a:solidFill>
                <a:prstClr val="black"/>
              </a:solidFill>
              <a:latin typeface="Arial Narrow"/>
            </a:endParaRPr>
          </a:p>
        </p:txBody>
      </p:sp>
      <p:pic>
        <p:nvPicPr>
          <p:cNvPr id="20" name="Image 19">
            <a:extLst>
              <a:ext uri="{FF2B5EF4-FFF2-40B4-BE49-F238E27FC236}">
                <a16:creationId xmlns:a16="http://schemas.microsoft.com/office/drawing/2014/main" id="{6D3B97F8-709B-4BB8-B664-DB498E21F511}"/>
              </a:ext>
            </a:extLst>
          </p:cNvPr>
          <p:cNvPicPr/>
          <p:nvPr/>
        </p:nvPicPr>
        <p:blipFill rotWithShape="1">
          <a:blip r:embed="rId4"/>
          <a:srcRect t="-11311" r="41598" b="1"/>
          <a:stretch/>
        </p:blipFill>
        <p:spPr>
          <a:xfrm>
            <a:off x="7684328" y="2725761"/>
            <a:ext cx="3609780" cy="959789"/>
          </a:xfrm>
          <a:prstGeom prst="rect">
            <a:avLst/>
          </a:prstGeom>
        </p:spPr>
      </p:pic>
      <p:pic>
        <p:nvPicPr>
          <p:cNvPr id="21" name="Image 20">
            <a:extLst>
              <a:ext uri="{FF2B5EF4-FFF2-40B4-BE49-F238E27FC236}">
                <a16:creationId xmlns:a16="http://schemas.microsoft.com/office/drawing/2014/main" id="{B0F1AC30-2C2F-41B5-A6C8-BFEBA3286DFB}"/>
              </a:ext>
            </a:extLst>
          </p:cNvPr>
          <p:cNvPicPr/>
          <p:nvPr/>
        </p:nvPicPr>
        <p:blipFill rotWithShape="1">
          <a:blip r:embed="rId5"/>
          <a:srcRect l="16043" t="30039" r="18583"/>
          <a:stretch/>
        </p:blipFill>
        <p:spPr bwMode="auto">
          <a:xfrm>
            <a:off x="7594785" y="4693314"/>
            <a:ext cx="3945167" cy="1091018"/>
          </a:xfrm>
          <a:prstGeom prst="rect">
            <a:avLst/>
          </a:prstGeom>
          <a:ln>
            <a:noFill/>
          </a:ln>
          <a:extLst>
            <a:ext uri="{53640926-AAD7-44D8-BBD7-CCE9431645EC}">
              <a14:shadowObscured xmlns:a14="http://schemas.microsoft.com/office/drawing/2010/main"/>
            </a:ext>
          </a:extLst>
        </p:spPr>
      </p:pic>
      <p:sp>
        <p:nvSpPr>
          <p:cNvPr id="23" name="ZoneTexte 22">
            <a:extLst>
              <a:ext uri="{FF2B5EF4-FFF2-40B4-BE49-F238E27FC236}">
                <a16:creationId xmlns:a16="http://schemas.microsoft.com/office/drawing/2014/main" id="{7DB34DF5-D7B6-4D30-A1CD-241BB290B843}"/>
              </a:ext>
            </a:extLst>
          </p:cNvPr>
          <p:cNvSpPr txBox="1"/>
          <p:nvPr/>
        </p:nvSpPr>
        <p:spPr>
          <a:xfrm>
            <a:off x="7662740" y="1483420"/>
            <a:ext cx="3809259" cy="923330"/>
          </a:xfrm>
          <a:prstGeom prst="rect">
            <a:avLst/>
          </a:prstGeom>
          <a:noFill/>
          <a:ln>
            <a:noFill/>
            <a:prstDash val="sysDash"/>
          </a:ln>
        </p:spPr>
        <p:style>
          <a:lnRef idx="2">
            <a:schemeClr val="dk1"/>
          </a:lnRef>
          <a:fillRef idx="1">
            <a:schemeClr val="lt1"/>
          </a:fillRef>
          <a:effectRef idx="0">
            <a:schemeClr val="dk1"/>
          </a:effectRef>
          <a:fontRef idx="minor">
            <a:schemeClr val="dk1"/>
          </a:fontRef>
        </p:style>
        <p:txBody>
          <a:bodyPr wrap="square" rtlCol="0">
            <a:spAutoFit/>
          </a:bodyPr>
          <a:lstStyle/>
          <a:p>
            <a:pPr algn="just"/>
            <a:r>
              <a:rPr lang="fr-FR" dirty="0">
                <a:solidFill>
                  <a:srgbClr val="C00000"/>
                </a:solidFill>
                <a:latin typeface="Arial Narrow"/>
                <a:sym typeface="Wingdings" panose="05000000000000000000" pitchFamily="2" charset="2"/>
              </a:rPr>
              <a:t></a:t>
            </a:r>
            <a:r>
              <a:rPr lang="fr-FR" b="1" u="sng" dirty="0">
                <a:solidFill>
                  <a:srgbClr val="C00000"/>
                </a:solidFill>
                <a:latin typeface="Arial Narrow"/>
              </a:rPr>
              <a:t>Si le client est fiché</a:t>
            </a:r>
            <a:r>
              <a:rPr lang="fr-FR" u="sng" dirty="0">
                <a:solidFill>
                  <a:srgbClr val="C00000"/>
                </a:solidFill>
                <a:latin typeface="Arial Narrow"/>
              </a:rPr>
              <a:t> </a:t>
            </a:r>
            <a:r>
              <a:rPr lang="fr-FR" dirty="0">
                <a:solidFill>
                  <a:srgbClr val="C00000"/>
                </a:solidFill>
                <a:latin typeface="Arial Narrow"/>
              </a:rPr>
              <a:t>:</a:t>
            </a:r>
          </a:p>
          <a:p>
            <a:pPr algn="just"/>
            <a:r>
              <a:rPr lang="fr-FR" dirty="0">
                <a:solidFill>
                  <a:srgbClr val="C00000"/>
                </a:solidFill>
                <a:latin typeface="Arial Narrow"/>
              </a:rPr>
              <a:t>Résultat : 0 – actif avec date de début et de fin (période de 5 ans)</a:t>
            </a:r>
          </a:p>
        </p:txBody>
      </p:sp>
      <p:sp>
        <p:nvSpPr>
          <p:cNvPr id="3" name="Rectangle 2">
            <a:extLst>
              <a:ext uri="{FF2B5EF4-FFF2-40B4-BE49-F238E27FC236}">
                <a16:creationId xmlns:a16="http://schemas.microsoft.com/office/drawing/2014/main" id="{B5AE6A47-5825-4741-B7D1-17D1E2020BE7}"/>
              </a:ext>
            </a:extLst>
          </p:cNvPr>
          <p:cNvSpPr/>
          <p:nvPr/>
        </p:nvSpPr>
        <p:spPr>
          <a:xfrm>
            <a:off x="7505323" y="887240"/>
            <a:ext cx="4239722" cy="5748950"/>
          </a:xfrm>
          <a:prstGeom prst="rect">
            <a:avLst/>
          </a:prstGeom>
          <a:noFill/>
          <a:ln w="28575">
            <a:solidFill>
              <a:schemeClr val="tx1">
                <a:lumMod val="40000"/>
                <a:lumOff val="60000"/>
              </a:schemeClr>
            </a:solidFill>
            <a:prstDash val="sysDash"/>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Flèche : droite 3">
            <a:extLst>
              <a:ext uri="{FF2B5EF4-FFF2-40B4-BE49-F238E27FC236}">
                <a16:creationId xmlns:a16="http://schemas.microsoft.com/office/drawing/2014/main" id="{18BC1EEB-47D2-4828-8A10-4937A2E607C1}"/>
              </a:ext>
            </a:extLst>
          </p:cNvPr>
          <p:cNvSpPr/>
          <p:nvPr/>
        </p:nvSpPr>
        <p:spPr>
          <a:xfrm>
            <a:off x="7004738" y="3188197"/>
            <a:ext cx="590047" cy="227346"/>
          </a:xfrm>
          <a:prstGeom prst="rightArrow">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Flèche : droite 23">
            <a:extLst>
              <a:ext uri="{FF2B5EF4-FFF2-40B4-BE49-F238E27FC236}">
                <a16:creationId xmlns:a16="http://schemas.microsoft.com/office/drawing/2014/main" id="{41CE1CF2-4973-433A-BEC4-1C8DBFF56992}"/>
              </a:ext>
            </a:extLst>
          </p:cNvPr>
          <p:cNvSpPr/>
          <p:nvPr/>
        </p:nvSpPr>
        <p:spPr>
          <a:xfrm>
            <a:off x="7060362" y="4804761"/>
            <a:ext cx="590047" cy="277392"/>
          </a:xfrm>
          <a:prstGeom prst="rightArrow">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82726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7">
            <a:extLst>
              <a:ext uri="{FF2B5EF4-FFF2-40B4-BE49-F238E27FC236}">
                <a16:creationId xmlns:a16="http://schemas.microsoft.com/office/drawing/2014/main" id="{FB51D51E-007B-4CF2-9F3B-D23EBEB30D3F}"/>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19</a:t>
            </a:fld>
            <a:endParaRPr lang="fr-FR"/>
          </a:p>
        </p:txBody>
      </p:sp>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a:xfrm>
            <a:off x="632383" y="94060"/>
            <a:ext cx="10800000" cy="719227"/>
          </a:xfrm>
        </p:spPr>
        <p:txBody>
          <a:bodyPr/>
          <a:lstStyle/>
          <a:p>
            <a:r>
              <a:rPr lang="fr-FR" dirty="0"/>
              <a:t>Données </a:t>
            </a:r>
            <a:r>
              <a:rPr lang="fr-FR" dirty="0" err="1"/>
              <a:t>infogreffe</a:t>
            </a:r>
            <a:endParaRPr lang="fr-FR" dirty="0"/>
          </a:p>
        </p:txBody>
      </p:sp>
      <p:sp>
        <p:nvSpPr>
          <p:cNvPr id="14" name="Espace réservé du texte 11">
            <a:extLst>
              <a:ext uri="{FF2B5EF4-FFF2-40B4-BE49-F238E27FC236}">
                <a16:creationId xmlns:a16="http://schemas.microsoft.com/office/drawing/2014/main" id="{100A06C3-FC1C-43EA-9A62-D2DB5B3AD09E}"/>
              </a:ext>
            </a:extLst>
          </p:cNvPr>
          <p:cNvSpPr txBox="1">
            <a:spLocks/>
          </p:cNvSpPr>
          <p:nvPr/>
        </p:nvSpPr>
        <p:spPr>
          <a:xfrm>
            <a:off x="782490" y="5626127"/>
            <a:ext cx="9837225" cy="486410"/>
          </a:xfrm>
          <a:prstGeom prst="rect">
            <a:avLst/>
          </a:prstGeom>
        </p:spPr>
        <p:txBody>
          <a:bodyPr vert="horz" lIns="91440" tIns="45720" rIns="91440" bIns="45720" rtlCol="0" anchor="t">
            <a:noAutofit/>
          </a:bodyPr>
          <a:lstStyle>
            <a:lvl1pPr marL="0" indent="0" algn="l" defTabSz="914400" rtl="0" eaLnBrk="1" latinLnBrk="0" hangingPunct="1">
              <a:lnSpc>
                <a:spcPct val="100000"/>
              </a:lnSpc>
              <a:spcBef>
                <a:spcPts val="1500"/>
              </a:spcBef>
              <a:buFont typeface="Arial" panose="020B0604020202020204" pitchFamily="34" charset="0"/>
              <a:buNone/>
              <a:defRPr sz="1900" b="1" kern="1200">
                <a:solidFill>
                  <a:schemeClr val="tx1"/>
                </a:solidFill>
                <a:latin typeface="+mn-lt"/>
                <a:ea typeface="+mn-ea"/>
                <a:cs typeface="+mn-cs"/>
              </a:defRPr>
            </a:lvl1pPr>
            <a:lvl2pPr marL="457200" indent="0" algn="l" defTabSz="914400" rtl="0" eaLnBrk="1" latinLnBrk="0" hangingPunct="1">
              <a:lnSpc>
                <a:spcPct val="100000"/>
              </a:lnSpc>
              <a:spcBef>
                <a:spcPts val="1300"/>
              </a:spcBef>
              <a:buClr>
                <a:schemeClr val="tx2"/>
              </a:buClr>
              <a:buFont typeface="Wingdings 2" panose="05020102010507070707" pitchFamily="18" charset="2"/>
              <a:buNone/>
              <a:defRPr sz="2000" b="1" kern="1200">
                <a:solidFill>
                  <a:schemeClr val="tx1"/>
                </a:solidFill>
                <a:latin typeface="+mn-lt"/>
                <a:ea typeface="+mn-ea"/>
                <a:cs typeface="+mn-cs"/>
              </a:defRPr>
            </a:lvl2pPr>
            <a:lvl3pPr marL="914400" indent="0" algn="l" defTabSz="914400" rtl="0" eaLnBrk="1" latinLnBrk="0" hangingPunct="1">
              <a:lnSpc>
                <a:spcPct val="100000"/>
              </a:lnSpc>
              <a:spcBef>
                <a:spcPts val="1500"/>
              </a:spcBef>
              <a:buClr>
                <a:schemeClr val="tx2"/>
              </a:buClr>
              <a:buFont typeface="Wingdings 2" panose="05020102010507070707" pitchFamily="18" charset="2"/>
              <a:buNone/>
              <a:defRPr sz="1800" b="1" i="0" kern="1200">
                <a:solidFill>
                  <a:schemeClr val="tx1"/>
                </a:solidFill>
                <a:latin typeface="+mn-lt"/>
                <a:ea typeface="+mn-ea"/>
                <a:cs typeface="+mn-cs"/>
              </a:defRPr>
            </a:lvl3pPr>
            <a:lvl4pPr marL="13716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342900" indent="-342900">
              <a:buFont typeface="Wingdings" panose="05000000000000000000" pitchFamily="2" charset="2"/>
              <a:buChar char="è"/>
            </a:pPr>
            <a:r>
              <a:rPr lang="fr-FR" b="0" dirty="0"/>
              <a:t>Les documents </a:t>
            </a:r>
            <a:r>
              <a:rPr lang="fr-FR" b="0" dirty="0" err="1"/>
              <a:t>infogreffe</a:t>
            </a:r>
            <a:r>
              <a:rPr lang="fr-FR" b="0" dirty="0"/>
              <a:t> sont mis à jour automatiquement à J+1</a:t>
            </a:r>
            <a:endParaRPr lang="fr-FR" b="0" u="sng" dirty="0"/>
          </a:p>
        </p:txBody>
      </p:sp>
      <p:sp>
        <p:nvSpPr>
          <p:cNvPr id="15" name="Espace réservé du texte 11">
            <a:extLst>
              <a:ext uri="{FF2B5EF4-FFF2-40B4-BE49-F238E27FC236}">
                <a16:creationId xmlns:a16="http://schemas.microsoft.com/office/drawing/2014/main" id="{38A5B2BC-7B0D-45A9-B707-2B78A86D5EDB}"/>
              </a:ext>
            </a:extLst>
          </p:cNvPr>
          <p:cNvSpPr txBox="1">
            <a:spLocks/>
          </p:cNvSpPr>
          <p:nvPr/>
        </p:nvSpPr>
        <p:spPr>
          <a:xfrm>
            <a:off x="632383" y="750514"/>
            <a:ext cx="6419520" cy="432000"/>
          </a:xfrm>
          <a:prstGeom prst="rect">
            <a:avLst/>
          </a:prstGeom>
        </p:spPr>
        <p:txBody>
          <a:bodyPr vert="horz" lIns="91440" tIns="45720" rIns="91440" bIns="45720" rtlCol="0" anchor="t">
            <a:noAutofit/>
          </a:bodyPr>
          <a:lstStyle>
            <a:lvl1pPr marL="0" indent="0" algn="l" defTabSz="914400" rtl="0" eaLnBrk="1" latinLnBrk="0" hangingPunct="1">
              <a:lnSpc>
                <a:spcPct val="100000"/>
              </a:lnSpc>
              <a:spcBef>
                <a:spcPts val="1500"/>
              </a:spcBef>
              <a:buFont typeface="Arial" panose="020B0604020202020204" pitchFamily="34" charset="0"/>
              <a:buNone/>
              <a:defRPr sz="1900" b="1" kern="1200">
                <a:solidFill>
                  <a:schemeClr val="tx1"/>
                </a:solidFill>
                <a:latin typeface="+mn-lt"/>
                <a:ea typeface="+mn-ea"/>
                <a:cs typeface="+mn-cs"/>
              </a:defRPr>
            </a:lvl1pPr>
            <a:lvl2pPr marL="457200" indent="0" algn="l" defTabSz="914400" rtl="0" eaLnBrk="1" latinLnBrk="0" hangingPunct="1">
              <a:lnSpc>
                <a:spcPct val="100000"/>
              </a:lnSpc>
              <a:spcBef>
                <a:spcPts val="1300"/>
              </a:spcBef>
              <a:buClr>
                <a:schemeClr val="tx2"/>
              </a:buClr>
              <a:buFont typeface="Wingdings 2" panose="05020102010507070707" pitchFamily="18" charset="2"/>
              <a:buNone/>
              <a:defRPr sz="2000" b="1" kern="1200">
                <a:solidFill>
                  <a:schemeClr val="tx1"/>
                </a:solidFill>
                <a:latin typeface="+mn-lt"/>
                <a:ea typeface="+mn-ea"/>
                <a:cs typeface="+mn-cs"/>
              </a:defRPr>
            </a:lvl2pPr>
            <a:lvl3pPr marL="914400" indent="0" algn="l" defTabSz="914400" rtl="0" eaLnBrk="1" latinLnBrk="0" hangingPunct="1">
              <a:lnSpc>
                <a:spcPct val="100000"/>
              </a:lnSpc>
              <a:spcBef>
                <a:spcPts val="1500"/>
              </a:spcBef>
              <a:buClr>
                <a:schemeClr val="tx2"/>
              </a:buClr>
              <a:buFont typeface="Wingdings 2" panose="05020102010507070707" pitchFamily="18" charset="2"/>
              <a:buNone/>
              <a:defRPr sz="1800" b="1" i="0" kern="1200">
                <a:solidFill>
                  <a:schemeClr val="tx1"/>
                </a:solidFill>
                <a:latin typeface="+mn-lt"/>
                <a:ea typeface="+mn-ea"/>
                <a:cs typeface="+mn-cs"/>
              </a:defRPr>
            </a:lvl3pPr>
            <a:lvl4pPr marL="13716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fr-FR" dirty="0"/>
              <a:t>Documents </a:t>
            </a:r>
            <a:r>
              <a:rPr lang="fr-FR" dirty="0" err="1"/>
              <a:t>infogreffe</a:t>
            </a:r>
            <a:endParaRPr lang="fr-FR" dirty="0"/>
          </a:p>
        </p:txBody>
      </p:sp>
      <p:pic>
        <p:nvPicPr>
          <p:cNvPr id="2" name="Image 1">
            <a:extLst>
              <a:ext uri="{FF2B5EF4-FFF2-40B4-BE49-F238E27FC236}">
                <a16:creationId xmlns:a16="http://schemas.microsoft.com/office/drawing/2014/main" id="{48E68B95-3F2E-48D5-82C7-4573325D1E16}"/>
              </a:ext>
            </a:extLst>
          </p:cNvPr>
          <p:cNvPicPr>
            <a:picLocks noChangeAspect="1"/>
          </p:cNvPicPr>
          <p:nvPr/>
        </p:nvPicPr>
        <p:blipFill>
          <a:blip r:embed="rId3"/>
          <a:stretch>
            <a:fillRect/>
          </a:stretch>
        </p:blipFill>
        <p:spPr>
          <a:xfrm>
            <a:off x="936435" y="1364745"/>
            <a:ext cx="9599130" cy="3749569"/>
          </a:xfrm>
          <a:prstGeom prst="rect">
            <a:avLst/>
          </a:prstGeom>
        </p:spPr>
      </p:pic>
      <p:sp>
        <p:nvSpPr>
          <p:cNvPr id="9" name="Rectangle 8">
            <a:extLst>
              <a:ext uri="{FF2B5EF4-FFF2-40B4-BE49-F238E27FC236}">
                <a16:creationId xmlns:a16="http://schemas.microsoft.com/office/drawing/2014/main" id="{CD39B94D-2F1C-4EBB-8A32-4FC131D2BACD}"/>
              </a:ext>
            </a:extLst>
          </p:cNvPr>
          <p:cNvSpPr/>
          <p:nvPr/>
        </p:nvSpPr>
        <p:spPr>
          <a:xfrm>
            <a:off x="5172535" y="1604102"/>
            <a:ext cx="910272" cy="514675"/>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a:extLst>
              <a:ext uri="{FF2B5EF4-FFF2-40B4-BE49-F238E27FC236}">
                <a16:creationId xmlns:a16="http://schemas.microsoft.com/office/drawing/2014/main" id="{D11CA682-DEB4-4D56-B7A4-A25D5A725052}"/>
              </a:ext>
            </a:extLst>
          </p:cNvPr>
          <p:cNvSpPr/>
          <p:nvPr/>
        </p:nvSpPr>
        <p:spPr>
          <a:xfrm>
            <a:off x="2232866" y="3358965"/>
            <a:ext cx="4223134" cy="1249248"/>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a:extLst>
              <a:ext uri="{FF2B5EF4-FFF2-40B4-BE49-F238E27FC236}">
                <a16:creationId xmlns:a16="http://schemas.microsoft.com/office/drawing/2014/main" id="{96020C6C-8D4D-44A3-8B31-452234E47D88}"/>
              </a:ext>
            </a:extLst>
          </p:cNvPr>
          <p:cNvSpPr/>
          <p:nvPr/>
        </p:nvSpPr>
        <p:spPr>
          <a:xfrm>
            <a:off x="1562909" y="1454296"/>
            <a:ext cx="910272" cy="144855"/>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a:extLst>
              <a:ext uri="{FF2B5EF4-FFF2-40B4-BE49-F238E27FC236}">
                <a16:creationId xmlns:a16="http://schemas.microsoft.com/office/drawing/2014/main" id="{86166A25-DE9C-4C37-897A-67672EAF89E8}"/>
              </a:ext>
            </a:extLst>
          </p:cNvPr>
          <p:cNvSpPr/>
          <p:nvPr/>
        </p:nvSpPr>
        <p:spPr>
          <a:xfrm>
            <a:off x="3209151" y="1452880"/>
            <a:ext cx="910272" cy="144855"/>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Rectangle 17">
            <a:extLst>
              <a:ext uri="{FF2B5EF4-FFF2-40B4-BE49-F238E27FC236}">
                <a16:creationId xmlns:a16="http://schemas.microsoft.com/office/drawing/2014/main" id="{AC486DB1-C36A-4122-A6A9-82820DB3879C}"/>
              </a:ext>
            </a:extLst>
          </p:cNvPr>
          <p:cNvSpPr/>
          <p:nvPr/>
        </p:nvSpPr>
        <p:spPr>
          <a:xfrm>
            <a:off x="936435" y="2806392"/>
            <a:ext cx="1100595" cy="275543"/>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021087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1237FF8B-055E-4E99-A79A-10B1A288C1F9}"/>
              </a:ext>
            </a:extLst>
          </p:cNvPr>
          <p:cNvPicPr>
            <a:picLocks noChangeAspect="1"/>
          </p:cNvPicPr>
          <p:nvPr/>
        </p:nvPicPr>
        <p:blipFill>
          <a:blip r:embed="rId3"/>
          <a:stretch>
            <a:fillRect/>
          </a:stretch>
        </p:blipFill>
        <p:spPr>
          <a:xfrm>
            <a:off x="632383" y="1313082"/>
            <a:ext cx="11253458" cy="4130813"/>
          </a:xfrm>
          <a:prstGeom prst="rect">
            <a:avLst/>
          </a:prstGeom>
        </p:spPr>
      </p:pic>
      <p:sp>
        <p:nvSpPr>
          <p:cNvPr id="8" name="Espace réservé du numéro de diapositive 7">
            <a:extLst>
              <a:ext uri="{FF2B5EF4-FFF2-40B4-BE49-F238E27FC236}">
                <a16:creationId xmlns:a16="http://schemas.microsoft.com/office/drawing/2014/main" id="{FB51D51E-007B-4CF2-9F3B-D23EBEB30D3F}"/>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20</a:t>
            </a:fld>
            <a:endParaRPr lang="fr-FR"/>
          </a:p>
        </p:txBody>
      </p:sp>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a:xfrm>
            <a:off x="632383" y="94060"/>
            <a:ext cx="10800000" cy="719227"/>
          </a:xfrm>
        </p:spPr>
        <p:txBody>
          <a:bodyPr/>
          <a:lstStyle/>
          <a:p>
            <a:r>
              <a:rPr lang="fr-FR" dirty="0"/>
              <a:t>Données </a:t>
            </a:r>
            <a:r>
              <a:rPr lang="fr-FR" dirty="0" err="1"/>
              <a:t>mysys</a:t>
            </a:r>
            <a:r>
              <a:rPr lang="fr-FR" dirty="0"/>
              <a:t> : documents </a:t>
            </a:r>
            <a:r>
              <a:rPr lang="fr-FR" dirty="0" err="1"/>
              <a:t>infogreffe</a:t>
            </a:r>
            <a:endParaRPr lang="fr-FR" dirty="0"/>
          </a:p>
        </p:txBody>
      </p:sp>
      <p:sp>
        <p:nvSpPr>
          <p:cNvPr id="14" name="Espace réservé du texte 11">
            <a:extLst>
              <a:ext uri="{FF2B5EF4-FFF2-40B4-BE49-F238E27FC236}">
                <a16:creationId xmlns:a16="http://schemas.microsoft.com/office/drawing/2014/main" id="{100A06C3-FC1C-43EA-9A62-D2DB5B3AD09E}"/>
              </a:ext>
            </a:extLst>
          </p:cNvPr>
          <p:cNvSpPr txBox="1">
            <a:spLocks/>
          </p:cNvSpPr>
          <p:nvPr/>
        </p:nvSpPr>
        <p:spPr>
          <a:xfrm>
            <a:off x="782490" y="5626127"/>
            <a:ext cx="9837225" cy="486410"/>
          </a:xfrm>
          <a:prstGeom prst="rect">
            <a:avLst/>
          </a:prstGeom>
        </p:spPr>
        <p:txBody>
          <a:bodyPr vert="horz" lIns="91440" tIns="45720" rIns="91440" bIns="45720" rtlCol="0" anchor="t">
            <a:noAutofit/>
          </a:bodyPr>
          <a:lstStyle>
            <a:lvl1pPr marL="0" indent="0" algn="l" defTabSz="914400" rtl="0" eaLnBrk="1" latinLnBrk="0" hangingPunct="1">
              <a:lnSpc>
                <a:spcPct val="100000"/>
              </a:lnSpc>
              <a:spcBef>
                <a:spcPts val="1500"/>
              </a:spcBef>
              <a:buFont typeface="Arial" panose="020B0604020202020204" pitchFamily="34" charset="0"/>
              <a:buNone/>
              <a:defRPr sz="1900" b="1" kern="1200">
                <a:solidFill>
                  <a:schemeClr val="tx1"/>
                </a:solidFill>
                <a:latin typeface="+mn-lt"/>
                <a:ea typeface="+mn-ea"/>
                <a:cs typeface="+mn-cs"/>
              </a:defRPr>
            </a:lvl1pPr>
            <a:lvl2pPr marL="457200" indent="0" algn="l" defTabSz="914400" rtl="0" eaLnBrk="1" latinLnBrk="0" hangingPunct="1">
              <a:lnSpc>
                <a:spcPct val="100000"/>
              </a:lnSpc>
              <a:spcBef>
                <a:spcPts val="1300"/>
              </a:spcBef>
              <a:buClr>
                <a:schemeClr val="tx2"/>
              </a:buClr>
              <a:buFont typeface="Wingdings 2" panose="05020102010507070707" pitchFamily="18" charset="2"/>
              <a:buNone/>
              <a:defRPr sz="2000" b="1" kern="1200">
                <a:solidFill>
                  <a:schemeClr val="tx1"/>
                </a:solidFill>
                <a:latin typeface="+mn-lt"/>
                <a:ea typeface="+mn-ea"/>
                <a:cs typeface="+mn-cs"/>
              </a:defRPr>
            </a:lvl2pPr>
            <a:lvl3pPr marL="914400" indent="0" algn="l" defTabSz="914400" rtl="0" eaLnBrk="1" latinLnBrk="0" hangingPunct="1">
              <a:lnSpc>
                <a:spcPct val="100000"/>
              </a:lnSpc>
              <a:spcBef>
                <a:spcPts val="1500"/>
              </a:spcBef>
              <a:buClr>
                <a:schemeClr val="tx2"/>
              </a:buClr>
              <a:buFont typeface="Wingdings 2" panose="05020102010507070707" pitchFamily="18" charset="2"/>
              <a:buNone/>
              <a:defRPr sz="1800" b="1" i="0" kern="1200">
                <a:solidFill>
                  <a:schemeClr val="tx1"/>
                </a:solidFill>
                <a:latin typeface="+mn-lt"/>
                <a:ea typeface="+mn-ea"/>
                <a:cs typeface="+mn-cs"/>
              </a:defRPr>
            </a:lvl3pPr>
            <a:lvl4pPr marL="13716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342900" indent="-342900">
              <a:buFont typeface="Wingdings" panose="05000000000000000000" pitchFamily="2" charset="2"/>
              <a:buChar char="è"/>
            </a:pPr>
            <a:r>
              <a:rPr lang="fr-FR" b="0" dirty="0"/>
              <a:t>Les documents </a:t>
            </a:r>
            <a:r>
              <a:rPr lang="fr-FR" b="0" dirty="0" err="1"/>
              <a:t>infogreffe</a:t>
            </a:r>
            <a:r>
              <a:rPr lang="fr-FR" b="0" dirty="0"/>
              <a:t> sont mis à jour automatiquement à J+1</a:t>
            </a:r>
            <a:endParaRPr lang="fr-FR" b="0" u="sng" dirty="0"/>
          </a:p>
        </p:txBody>
      </p:sp>
      <p:sp>
        <p:nvSpPr>
          <p:cNvPr id="15" name="Espace réservé du texte 11">
            <a:extLst>
              <a:ext uri="{FF2B5EF4-FFF2-40B4-BE49-F238E27FC236}">
                <a16:creationId xmlns:a16="http://schemas.microsoft.com/office/drawing/2014/main" id="{38A5B2BC-7B0D-45A9-B707-2B78A86D5EDB}"/>
              </a:ext>
            </a:extLst>
          </p:cNvPr>
          <p:cNvSpPr txBox="1">
            <a:spLocks/>
          </p:cNvSpPr>
          <p:nvPr/>
        </p:nvSpPr>
        <p:spPr>
          <a:xfrm>
            <a:off x="632383" y="761750"/>
            <a:ext cx="6419520" cy="432000"/>
          </a:xfrm>
          <a:prstGeom prst="rect">
            <a:avLst/>
          </a:prstGeom>
        </p:spPr>
        <p:txBody>
          <a:bodyPr vert="horz" lIns="91440" tIns="45720" rIns="91440" bIns="45720" rtlCol="0" anchor="t">
            <a:noAutofit/>
          </a:bodyPr>
          <a:lstStyle>
            <a:lvl1pPr marL="0" indent="0" algn="l" defTabSz="914400" rtl="0" eaLnBrk="1" latinLnBrk="0" hangingPunct="1">
              <a:lnSpc>
                <a:spcPct val="100000"/>
              </a:lnSpc>
              <a:spcBef>
                <a:spcPts val="1500"/>
              </a:spcBef>
              <a:buFont typeface="Arial" panose="020B0604020202020204" pitchFamily="34" charset="0"/>
              <a:buNone/>
              <a:defRPr sz="1900" b="1" kern="1200">
                <a:solidFill>
                  <a:schemeClr val="tx1"/>
                </a:solidFill>
                <a:latin typeface="+mn-lt"/>
                <a:ea typeface="+mn-ea"/>
                <a:cs typeface="+mn-cs"/>
              </a:defRPr>
            </a:lvl1pPr>
            <a:lvl2pPr marL="457200" indent="0" algn="l" defTabSz="914400" rtl="0" eaLnBrk="1" latinLnBrk="0" hangingPunct="1">
              <a:lnSpc>
                <a:spcPct val="100000"/>
              </a:lnSpc>
              <a:spcBef>
                <a:spcPts val="1300"/>
              </a:spcBef>
              <a:buClr>
                <a:schemeClr val="tx2"/>
              </a:buClr>
              <a:buFont typeface="Wingdings 2" panose="05020102010507070707" pitchFamily="18" charset="2"/>
              <a:buNone/>
              <a:defRPr sz="2000" b="1" kern="1200">
                <a:solidFill>
                  <a:schemeClr val="tx1"/>
                </a:solidFill>
                <a:latin typeface="+mn-lt"/>
                <a:ea typeface="+mn-ea"/>
                <a:cs typeface="+mn-cs"/>
              </a:defRPr>
            </a:lvl2pPr>
            <a:lvl3pPr marL="914400" indent="0" algn="l" defTabSz="914400" rtl="0" eaLnBrk="1" latinLnBrk="0" hangingPunct="1">
              <a:lnSpc>
                <a:spcPct val="100000"/>
              </a:lnSpc>
              <a:spcBef>
                <a:spcPts val="1500"/>
              </a:spcBef>
              <a:buClr>
                <a:schemeClr val="tx2"/>
              </a:buClr>
              <a:buFont typeface="Wingdings 2" panose="05020102010507070707" pitchFamily="18" charset="2"/>
              <a:buNone/>
              <a:defRPr sz="1800" b="1" i="0" kern="1200">
                <a:solidFill>
                  <a:schemeClr val="tx1"/>
                </a:solidFill>
                <a:latin typeface="+mn-lt"/>
                <a:ea typeface="+mn-ea"/>
                <a:cs typeface="+mn-cs"/>
              </a:defRPr>
            </a:lvl3pPr>
            <a:lvl4pPr marL="13716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fr-FR" dirty="0"/>
              <a:t>Documents </a:t>
            </a:r>
            <a:r>
              <a:rPr lang="fr-FR" dirty="0" err="1"/>
              <a:t>infogreffe</a:t>
            </a:r>
            <a:endParaRPr lang="fr-FR" dirty="0"/>
          </a:p>
        </p:txBody>
      </p:sp>
      <p:sp>
        <p:nvSpPr>
          <p:cNvPr id="9" name="Rectangle 8">
            <a:extLst>
              <a:ext uri="{FF2B5EF4-FFF2-40B4-BE49-F238E27FC236}">
                <a16:creationId xmlns:a16="http://schemas.microsoft.com/office/drawing/2014/main" id="{CD39B94D-2F1C-4EBB-8A32-4FC131D2BACD}"/>
              </a:ext>
            </a:extLst>
          </p:cNvPr>
          <p:cNvSpPr/>
          <p:nvPr/>
        </p:nvSpPr>
        <p:spPr>
          <a:xfrm>
            <a:off x="6376646" y="1706338"/>
            <a:ext cx="1246372" cy="683777"/>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a:extLst>
              <a:ext uri="{FF2B5EF4-FFF2-40B4-BE49-F238E27FC236}">
                <a16:creationId xmlns:a16="http://schemas.microsoft.com/office/drawing/2014/main" id="{D11CA682-DEB4-4D56-B7A4-A25D5A725052}"/>
              </a:ext>
            </a:extLst>
          </p:cNvPr>
          <p:cNvSpPr/>
          <p:nvPr/>
        </p:nvSpPr>
        <p:spPr>
          <a:xfrm>
            <a:off x="2160012" y="3752255"/>
            <a:ext cx="4223134" cy="1249248"/>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a:extLst>
              <a:ext uri="{FF2B5EF4-FFF2-40B4-BE49-F238E27FC236}">
                <a16:creationId xmlns:a16="http://schemas.microsoft.com/office/drawing/2014/main" id="{96020C6C-8D4D-44A3-8B31-452234E47D88}"/>
              </a:ext>
            </a:extLst>
          </p:cNvPr>
          <p:cNvSpPr/>
          <p:nvPr/>
        </p:nvSpPr>
        <p:spPr>
          <a:xfrm>
            <a:off x="1562909" y="1454296"/>
            <a:ext cx="910272" cy="144855"/>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a:extLst>
              <a:ext uri="{FF2B5EF4-FFF2-40B4-BE49-F238E27FC236}">
                <a16:creationId xmlns:a16="http://schemas.microsoft.com/office/drawing/2014/main" id="{86166A25-DE9C-4C37-897A-67672EAF89E8}"/>
              </a:ext>
            </a:extLst>
          </p:cNvPr>
          <p:cNvSpPr/>
          <p:nvPr/>
        </p:nvSpPr>
        <p:spPr>
          <a:xfrm>
            <a:off x="3209151" y="1452880"/>
            <a:ext cx="910272" cy="144855"/>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Rectangle 17">
            <a:extLst>
              <a:ext uri="{FF2B5EF4-FFF2-40B4-BE49-F238E27FC236}">
                <a16:creationId xmlns:a16="http://schemas.microsoft.com/office/drawing/2014/main" id="{AC486DB1-C36A-4122-A6A9-82820DB3879C}"/>
              </a:ext>
            </a:extLst>
          </p:cNvPr>
          <p:cNvSpPr/>
          <p:nvPr/>
        </p:nvSpPr>
        <p:spPr>
          <a:xfrm>
            <a:off x="701045" y="4245893"/>
            <a:ext cx="1390305" cy="275543"/>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986635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7">
            <a:extLst>
              <a:ext uri="{FF2B5EF4-FFF2-40B4-BE49-F238E27FC236}">
                <a16:creationId xmlns:a16="http://schemas.microsoft.com/office/drawing/2014/main" id="{FB51D51E-007B-4CF2-9F3B-D23EBEB30D3F}"/>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21</a:t>
            </a:fld>
            <a:endParaRPr lang="fr-FR"/>
          </a:p>
        </p:txBody>
      </p:sp>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a:xfrm>
            <a:off x="632383" y="94060"/>
            <a:ext cx="10800000" cy="719227"/>
          </a:xfrm>
        </p:spPr>
        <p:txBody>
          <a:bodyPr/>
          <a:lstStyle/>
          <a:p>
            <a:r>
              <a:rPr lang="fr-FR" dirty="0"/>
              <a:t>documents </a:t>
            </a:r>
            <a:r>
              <a:rPr lang="fr-FR" dirty="0" err="1"/>
              <a:t>infogreffe</a:t>
            </a:r>
            <a:endParaRPr lang="fr-FR" dirty="0"/>
          </a:p>
        </p:txBody>
      </p:sp>
      <p:sp>
        <p:nvSpPr>
          <p:cNvPr id="12" name="Rectangle 11">
            <a:extLst>
              <a:ext uri="{FF2B5EF4-FFF2-40B4-BE49-F238E27FC236}">
                <a16:creationId xmlns:a16="http://schemas.microsoft.com/office/drawing/2014/main" id="{96020C6C-8D4D-44A3-8B31-452234E47D88}"/>
              </a:ext>
            </a:extLst>
          </p:cNvPr>
          <p:cNvSpPr/>
          <p:nvPr/>
        </p:nvSpPr>
        <p:spPr>
          <a:xfrm>
            <a:off x="1562909" y="1454296"/>
            <a:ext cx="910272" cy="144855"/>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a:extLst>
              <a:ext uri="{FF2B5EF4-FFF2-40B4-BE49-F238E27FC236}">
                <a16:creationId xmlns:a16="http://schemas.microsoft.com/office/drawing/2014/main" id="{86166A25-DE9C-4C37-897A-67672EAF89E8}"/>
              </a:ext>
            </a:extLst>
          </p:cNvPr>
          <p:cNvSpPr/>
          <p:nvPr/>
        </p:nvSpPr>
        <p:spPr>
          <a:xfrm>
            <a:off x="3209151" y="1452880"/>
            <a:ext cx="910272" cy="144855"/>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Rectangle 17">
            <a:extLst>
              <a:ext uri="{FF2B5EF4-FFF2-40B4-BE49-F238E27FC236}">
                <a16:creationId xmlns:a16="http://schemas.microsoft.com/office/drawing/2014/main" id="{AC486DB1-C36A-4122-A6A9-82820DB3879C}"/>
              </a:ext>
            </a:extLst>
          </p:cNvPr>
          <p:cNvSpPr/>
          <p:nvPr/>
        </p:nvSpPr>
        <p:spPr>
          <a:xfrm>
            <a:off x="701045" y="4245893"/>
            <a:ext cx="1390305" cy="275543"/>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Image 3">
            <a:extLst>
              <a:ext uri="{FF2B5EF4-FFF2-40B4-BE49-F238E27FC236}">
                <a16:creationId xmlns:a16="http://schemas.microsoft.com/office/drawing/2014/main" id="{AA82201A-6F65-4505-BBD3-46A4F6127ED1}"/>
              </a:ext>
            </a:extLst>
          </p:cNvPr>
          <p:cNvPicPr>
            <a:picLocks noChangeAspect="1"/>
          </p:cNvPicPr>
          <p:nvPr/>
        </p:nvPicPr>
        <p:blipFill>
          <a:blip r:embed="rId3"/>
          <a:stretch>
            <a:fillRect/>
          </a:stretch>
        </p:blipFill>
        <p:spPr>
          <a:xfrm>
            <a:off x="538399" y="1066515"/>
            <a:ext cx="5292034" cy="5536485"/>
          </a:xfrm>
          <a:prstGeom prst="rect">
            <a:avLst/>
          </a:prstGeom>
        </p:spPr>
      </p:pic>
      <p:sp>
        <p:nvSpPr>
          <p:cNvPr id="9" name="Rectangle 8">
            <a:extLst>
              <a:ext uri="{FF2B5EF4-FFF2-40B4-BE49-F238E27FC236}">
                <a16:creationId xmlns:a16="http://schemas.microsoft.com/office/drawing/2014/main" id="{CD39B94D-2F1C-4EBB-8A32-4FC131D2BACD}"/>
              </a:ext>
            </a:extLst>
          </p:cNvPr>
          <p:cNvSpPr/>
          <p:nvPr/>
        </p:nvSpPr>
        <p:spPr>
          <a:xfrm>
            <a:off x="2091349" y="1833343"/>
            <a:ext cx="3832553" cy="4769657"/>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a:extLst>
              <a:ext uri="{FF2B5EF4-FFF2-40B4-BE49-F238E27FC236}">
                <a16:creationId xmlns:a16="http://schemas.microsoft.com/office/drawing/2014/main" id="{D11CA682-DEB4-4D56-B7A4-A25D5A725052}"/>
              </a:ext>
            </a:extLst>
          </p:cNvPr>
          <p:cNvSpPr/>
          <p:nvPr/>
        </p:nvSpPr>
        <p:spPr>
          <a:xfrm>
            <a:off x="444929" y="4602687"/>
            <a:ext cx="1573116" cy="432000"/>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59E31E2D-9E46-439E-B173-5A913D88B772}"/>
              </a:ext>
            </a:extLst>
          </p:cNvPr>
          <p:cNvSpPr/>
          <p:nvPr/>
        </p:nvSpPr>
        <p:spPr>
          <a:xfrm>
            <a:off x="444929" y="3466375"/>
            <a:ext cx="1573116" cy="432000"/>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18">
            <a:extLst>
              <a:ext uri="{FF2B5EF4-FFF2-40B4-BE49-F238E27FC236}">
                <a16:creationId xmlns:a16="http://schemas.microsoft.com/office/drawing/2014/main" id="{55A730D0-CB68-40C3-948B-805E0E828864}"/>
              </a:ext>
            </a:extLst>
          </p:cNvPr>
          <p:cNvSpPr/>
          <p:nvPr/>
        </p:nvSpPr>
        <p:spPr>
          <a:xfrm>
            <a:off x="1231487" y="1349710"/>
            <a:ext cx="910272" cy="144855"/>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761137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7">
            <a:extLst>
              <a:ext uri="{FF2B5EF4-FFF2-40B4-BE49-F238E27FC236}">
                <a16:creationId xmlns:a16="http://schemas.microsoft.com/office/drawing/2014/main" id="{FB51D51E-007B-4CF2-9F3B-D23EBEB30D3F}"/>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22</a:t>
            </a:fld>
            <a:endParaRPr lang="fr-FR"/>
          </a:p>
        </p:txBody>
      </p:sp>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a:xfrm>
            <a:off x="632383" y="21673"/>
            <a:ext cx="10800000" cy="719227"/>
          </a:xfrm>
        </p:spPr>
        <p:txBody>
          <a:bodyPr/>
          <a:lstStyle/>
          <a:p>
            <a:r>
              <a:rPr lang="fr-FR" dirty="0"/>
              <a:t>Données dossier suivi client</a:t>
            </a:r>
          </a:p>
        </p:txBody>
      </p:sp>
      <p:sp>
        <p:nvSpPr>
          <p:cNvPr id="22" name="Rectangle 21">
            <a:extLst>
              <a:ext uri="{FF2B5EF4-FFF2-40B4-BE49-F238E27FC236}">
                <a16:creationId xmlns:a16="http://schemas.microsoft.com/office/drawing/2014/main" id="{0867B151-983F-42DC-B4CA-2BCE79FB1436}"/>
              </a:ext>
            </a:extLst>
          </p:cNvPr>
          <p:cNvSpPr/>
          <p:nvPr/>
        </p:nvSpPr>
        <p:spPr>
          <a:xfrm>
            <a:off x="2187466" y="3635935"/>
            <a:ext cx="3007713" cy="343646"/>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4" name="Image 23">
            <a:extLst>
              <a:ext uri="{FF2B5EF4-FFF2-40B4-BE49-F238E27FC236}">
                <a16:creationId xmlns:a16="http://schemas.microsoft.com/office/drawing/2014/main" id="{0A7E99D4-43EA-437E-807C-6D118967A0A8}"/>
              </a:ext>
            </a:extLst>
          </p:cNvPr>
          <p:cNvPicPr/>
          <p:nvPr/>
        </p:nvPicPr>
        <p:blipFill rotWithShape="1">
          <a:blip r:embed="rId3"/>
          <a:srcRect r="5037"/>
          <a:stretch/>
        </p:blipFill>
        <p:spPr>
          <a:xfrm>
            <a:off x="6096000" y="2385271"/>
            <a:ext cx="4915222" cy="4309933"/>
          </a:xfrm>
          <a:prstGeom prst="rect">
            <a:avLst/>
          </a:prstGeom>
          <a:ln w="28575">
            <a:solidFill>
              <a:schemeClr val="tx1"/>
            </a:solidFill>
          </a:ln>
        </p:spPr>
      </p:pic>
      <p:pic>
        <p:nvPicPr>
          <p:cNvPr id="25" name="Image 24">
            <a:extLst>
              <a:ext uri="{FF2B5EF4-FFF2-40B4-BE49-F238E27FC236}">
                <a16:creationId xmlns:a16="http://schemas.microsoft.com/office/drawing/2014/main" id="{CADA0205-4778-42C4-BA2D-C48F730E050B}"/>
              </a:ext>
            </a:extLst>
          </p:cNvPr>
          <p:cNvPicPr/>
          <p:nvPr/>
        </p:nvPicPr>
        <p:blipFill>
          <a:blip r:embed="rId4"/>
          <a:stretch>
            <a:fillRect/>
          </a:stretch>
        </p:blipFill>
        <p:spPr>
          <a:xfrm>
            <a:off x="632383" y="2405044"/>
            <a:ext cx="5228527" cy="4323956"/>
          </a:xfrm>
          <a:prstGeom prst="rect">
            <a:avLst/>
          </a:prstGeom>
          <a:ln w="28575">
            <a:solidFill>
              <a:schemeClr val="tx1"/>
            </a:solidFill>
          </a:ln>
        </p:spPr>
      </p:pic>
      <p:sp>
        <p:nvSpPr>
          <p:cNvPr id="27" name="Rectangle 26">
            <a:extLst>
              <a:ext uri="{FF2B5EF4-FFF2-40B4-BE49-F238E27FC236}">
                <a16:creationId xmlns:a16="http://schemas.microsoft.com/office/drawing/2014/main" id="{B433C7CC-A17E-4126-851D-6DA7915795AE}"/>
              </a:ext>
            </a:extLst>
          </p:cNvPr>
          <p:cNvSpPr/>
          <p:nvPr/>
        </p:nvSpPr>
        <p:spPr>
          <a:xfrm>
            <a:off x="5972998" y="4092090"/>
            <a:ext cx="5586619" cy="1167897"/>
          </a:xfrm>
          <a:prstGeom prst="rect">
            <a:avLst/>
          </a:prstGeom>
          <a:noFill/>
          <a:ln w="28575">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Rectangle 27">
            <a:extLst>
              <a:ext uri="{FF2B5EF4-FFF2-40B4-BE49-F238E27FC236}">
                <a16:creationId xmlns:a16="http://schemas.microsoft.com/office/drawing/2014/main" id="{89DA7FE8-23EB-459F-BC58-216C97ADB1CB}"/>
              </a:ext>
            </a:extLst>
          </p:cNvPr>
          <p:cNvSpPr/>
          <p:nvPr/>
        </p:nvSpPr>
        <p:spPr>
          <a:xfrm>
            <a:off x="4269516" y="3512638"/>
            <a:ext cx="1466484" cy="309709"/>
          </a:xfrm>
          <a:prstGeom prst="rect">
            <a:avLst/>
          </a:prstGeom>
          <a:noFill/>
          <a:ln w="28575">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 name="Image 1">
            <a:extLst>
              <a:ext uri="{FF2B5EF4-FFF2-40B4-BE49-F238E27FC236}">
                <a16:creationId xmlns:a16="http://schemas.microsoft.com/office/drawing/2014/main" id="{720D1686-74E0-4658-8BCC-04AD6F5B2C45}"/>
              </a:ext>
            </a:extLst>
          </p:cNvPr>
          <p:cNvPicPr>
            <a:picLocks noChangeAspect="1"/>
          </p:cNvPicPr>
          <p:nvPr/>
        </p:nvPicPr>
        <p:blipFill>
          <a:blip r:embed="rId5"/>
          <a:stretch>
            <a:fillRect/>
          </a:stretch>
        </p:blipFill>
        <p:spPr>
          <a:xfrm>
            <a:off x="632383" y="730443"/>
            <a:ext cx="7923142" cy="1551304"/>
          </a:xfrm>
          <a:prstGeom prst="rect">
            <a:avLst/>
          </a:prstGeom>
        </p:spPr>
      </p:pic>
      <p:sp>
        <p:nvSpPr>
          <p:cNvPr id="29" name="Rectangle 28">
            <a:extLst>
              <a:ext uri="{FF2B5EF4-FFF2-40B4-BE49-F238E27FC236}">
                <a16:creationId xmlns:a16="http://schemas.microsoft.com/office/drawing/2014/main" id="{7DBC2FF9-D0AF-496B-BF42-94A9CC09820F}"/>
              </a:ext>
            </a:extLst>
          </p:cNvPr>
          <p:cNvSpPr/>
          <p:nvPr/>
        </p:nvSpPr>
        <p:spPr>
          <a:xfrm>
            <a:off x="695757" y="1161928"/>
            <a:ext cx="1142096" cy="196091"/>
          </a:xfrm>
          <a:prstGeom prst="rect">
            <a:avLst/>
          </a:prstGeom>
          <a:noFill/>
          <a:ln w="28575">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Rectangle 29">
            <a:extLst>
              <a:ext uri="{FF2B5EF4-FFF2-40B4-BE49-F238E27FC236}">
                <a16:creationId xmlns:a16="http://schemas.microsoft.com/office/drawing/2014/main" id="{F744536C-949C-455C-A3C4-B2546CE4BB4C}"/>
              </a:ext>
            </a:extLst>
          </p:cNvPr>
          <p:cNvSpPr/>
          <p:nvPr/>
        </p:nvSpPr>
        <p:spPr>
          <a:xfrm>
            <a:off x="6253077" y="1161928"/>
            <a:ext cx="1142096" cy="166048"/>
          </a:xfrm>
          <a:prstGeom prst="rect">
            <a:avLst/>
          </a:prstGeom>
          <a:noFill/>
          <a:ln w="28575">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564992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7">
            <a:extLst>
              <a:ext uri="{FF2B5EF4-FFF2-40B4-BE49-F238E27FC236}">
                <a16:creationId xmlns:a16="http://schemas.microsoft.com/office/drawing/2014/main" id="{FB51D51E-007B-4CF2-9F3B-D23EBEB30D3F}"/>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23</a:t>
            </a:fld>
            <a:endParaRPr lang="fr-FR"/>
          </a:p>
        </p:txBody>
      </p:sp>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a:xfrm>
            <a:off x="632383" y="108788"/>
            <a:ext cx="10800000" cy="719227"/>
          </a:xfrm>
        </p:spPr>
        <p:txBody>
          <a:bodyPr/>
          <a:lstStyle/>
          <a:p>
            <a:r>
              <a:rPr lang="fr-FR" dirty="0"/>
              <a:t>Dossier suivi client : rapport </a:t>
            </a:r>
            <a:r>
              <a:rPr lang="fr-FR" dirty="0" err="1"/>
              <a:t>pdf</a:t>
            </a:r>
            <a:endParaRPr lang="fr-FR" dirty="0"/>
          </a:p>
        </p:txBody>
      </p:sp>
      <p:sp>
        <p:nvSpPr>
          <p:cNvPr id="4" name="Espace réservé du texte 3">
            <a:extLst>
              <a:ext uri="{FF2B5EF4-FFF2-40B4-BE49-F238E27FC236}">
                <a16:creationId xmlns:a16="http://schemas.microsoft.com/office/drawing/2014/main" id="{8B94A7B9-625D-497D-AE9A-A4296050DFE8}"/>
              </a:ext>
            </a:extLst>
          </p:cNvPr>
          <p:cNvSpPr>
            <a:spLocks noGrp="1"/>
          </p:cNvSpPr>
          <p:nvPr>
            <p:ph type="body" idx="1"/>
          </p:nvPr>
        </p:nvSpPr>
        <p:spPr>
          <a:xfrm>
            <a:off x="696000" y="728177"/>
            <a:ext cx="10799999" cy="432000"/>
          </a:xfrm>
        </p:spPr>
        <p:txBody>
          <a:bodyPr/>
          <a:lstStyle/>
          <a:p>
            <a:r>
              <a:rPr lang="fr-FR" dirty="0"/>
              <a:t>Opérations : CCT, CMT et Révision annuelle</a:t>
            </a:r>
          </a:p>
        </p:txBody>
      </p:sp>
      <p:sp>
        <p:nvSpPr>
          <p:cNvPr id="9" name="ZoneTexte 8">
            <a:extLst>
              <a:ext uri="{FF2B5EF4-FFF2-40B4-BE49-F238E27FC236}">
                <a16:creationId xmlns:a16="http://schemas.microsoft.com/office/drawing/2014/main" id="{68732D25-4810-4156-AF55-DDD5573F4C2C}"/>
              </a:ext>
            </a:extLst>
          </p:cNvPr>
          <p:cNvSpPr txBox="1"/>
          <p:nvPr/>
        </p:nvSpPr>
        <p:spPr>
          <a:xfrm>
            <a:off x="695999" y="1394850"/>
            <a:ext cx="10213426" cy="584775"/>
          </a:xfrm>
          <a:prstGeom prst="rect">
            <a:avLst/>
          </a:prstGeom>
          <a:noFill/>
        </p:spPr>
        <p:txBody>
          <a:bodyPr wrap="square" rtlCol="0">
            <a:spAutoFit/>
          </a:bodyPr>
          <a:lstStyle/>
          <a:p>
            <a:pPr lvl="0" algn="just"/>
            <a:r>
              <a:rPr lang="fr-FR" sz="1600" dirty="0">
                <a:sym typeface="Wingdings" panose="05000000000000000000" pitchFamily="2" charset="2"/>
              </a:rPr>
              <a:t>Les rapports de la DSC contiennent des données réglementaires, qui sont automatiquement répertoriées dans le rapport </a:t>
            </a:r>
            <a:r>
              <a:rPr lang="fr-FR" sz="1600" dirty="0" err="1">
                <a:sym typeface="Wingdings" panose="05000000000000000000" pitchFamily="2" charset="2"/>
              </a:rPr>
              <a:t>pdf</a:t>
            </a:r>
            <a:r>
              <a:rPr lang="fr-FR" sz="1600" dirty="0">
                <a:sym typeface="Wingdings" panose="05000000000000000000" pitchFamily="2" charset="2"/>
              </a:rPr>
              <a:t> des Révisions Annuelles et des engagements de crédits (bouton Enregistrer et Historiser).  </a:t>
            </a:r>
            <a:endParaRPr lang="fr-FR" sz="1600" i="1" dirty="0">
              <a:sym typeface="Wingdings" panose="05000000000000000000" pitchFamily="2" charset="2"/>
            </a:endParaRPr>
          </a:p>
        </p:txBody>
      </p:sp>
      <p:sp>
        <p:nvSpPr>
          <p:cNvPr id="10" name="ZoneTexte 9">
            <a:extLst>
              <a:ext uri="{FF2B5EF4-FFF2-40B4-BE49-F238E27FC236}">
                <a16:creationId xmlns:a16="http://schemas.microsoft.com/office/drawing/2014/main" id="{4BEC2BF0-A1B0-4A23-A708-D2EB754DB6D4}"/>
              </a:ext>
            </a:extLst>
          </p:cNvPr>
          <p:cNvSpPr txBox="1"/>
          <p:nvPr/>
        </p:nvSpPr>
        <p:spPr>
          <a:xfrm>
            <a:off x="695999" y="2460358"/>
            <a:ext cx="2346207" cy="584775"/>
          </a:xfrm>
          <a:prstGeom prst="rect">
            <a:avLst/>
          </a:prstGeom>
          <a:noFill/>
        </p:spPr>
        <p:txBody>
          <a:bodyPr wrap="square" rtlCol="0">
            <a:spAutoFit/>
          </a:bodyPr>
          <a:lstStyle/>
          <a:p>
            <a:pPr lvl="0" algn="just"/>
            <a:r>
              <a:rPr lang="fr-FR" sz="1600" u="sng" dirty="0">
                <a:sym typeface="Wingdings" panose="05000000000000000000" pitchFamily="2" charset="2"/>
              </a:rPr>
              <a:t>Connaissance Client : FCC</a:t>
            </a:r>
            <a:endParaRPr lang="fr-FR" sz="1600" i="1" u="sng" dirty="0">
              <a:sym typeface="Wingdings" panose="05000000000000000000" pitchFamily="2" charset="2"/>
            </a:endParaRPr>
          </a:p>
        </p:txBody>
      </p:sp>
      <p:pic>
        <p:nvPicPr>
          <p:cNvPr id="19" name="Image 18">
            <a:extLst>
              <a:ext uri="{FF2B5EF4-FFF2-40B4-BE49-F238E27FC236}">
                <a16:creationId xmlns:a16="http://schemas.microsoft.com/office/drawing/2014/main" id="{61FE324B-A5ED-4CEF-9D2D-0FC43B1096DE}"/>
              </a:ext>
            </a:extLst>
          </p:cNvPr>
          <p:cNvPicPr>
            <a:picLocks noChangeAspect="1"/>
          </p:cNvPicPr>
          <p:nvPr/>
        </p:nvPicPr>
        <p:blipFill>
          <a:blip r:embed="rId3"/>
          <a:stretch>
            <a:fillRect/>
          </a:stretch>
        </p:blipFill>
        <p:spPr>
          <a:xfrm>
            <a:off x="3229951" y="3853130"/>
            <a:ext cx="8379982" cy="2392305"/>
          </a:xfrm>
          <a:prstGeom prst="rect">
            <a:avLst/>
          </a:prstGeom>
        </p:spPr>
      </p:pic>
      <p:grpSp>
        <p:nvGrpSpPr>
          <p:cNvPr id="20" name="Groupe 19">
            <a:extLst>
              <a:ext uri="{FF2B5EF4-FFF2-40B4-BE49-F238E27FC236}">
                <a16:creationId xmlns:a16="http://schemas.microsoft.com/office/drawing/2014/main" id="{033DCB0B-D4A9-4C0C-A195-EF463559D490}"/>
              </a:ext>
            </a:extLst>
          </p:cNvPr>
          <p:cNvGrpSpPr/>
          <p:nvPr/>
        </p:nvGrpSpPr>
        <p:grpSpPr>
          <a:xfrm>
            <a:off x="3199750" y="2387053"/>
            <a:ext cx="5602442" cy="1583024"/>
            <a:chOff x="1176783" y="3284984"/>
            <a:chExt cx="6995617" cy="2320621"/>
          </a:xfrm>
        </p:grpSpPr>
        <p:pic>
          <p:nvPicPr>
            <p:cNvPr id="21" name="Image 20">
              <a:extLst>
                <a:ext uri="{FF2B5EF4-FFF2-40B4-BE49-F238E27FC236}">
                  <a16:creationId xmlns:a16="http://schemas.microsoft.com/office/drawing/2014/main" id="{F77BBBBE-3E9B-4AAD-AE78-79FD03B566E4}"/>
                </a:ext>
              </a:extLst>
            </p:cNvPr>
            <p:cNvPicPr>
              <a:picLocks noChangeAspect="1"/>
            </p:cNvPicPr>
            <p:nvPr/>
          </p:nvPicPr>
          <p:blipFill>
            <a:blip r:embed="rId4"/>
            <a:stretch>
              <a:fillRect/>
            </a:stretch>
          </p:blipFill>
          <p:spPr>
            <a:xfrm>
              <a:off x="1176783" y="3284984"/>
              <a:ext cx="6995617" cy="2320621"/>
            </a:xfrm>
            <a:prstGeom prst="rect">
              <a:avLst/>
            </a:prstGeom>
          </p:spPr>
        </p:pic>
        <p:sp>
          <p:nvSpPr>
            <p:cNvPr id="22" name="Rectangle 21">
              <a:extLst>
                <a:ext uri="{FF2B5EF4-FFF2-40B4-BE49-F238E27FC236}">
                  <a16:creationId xmlns:a16="http://schemas.microsoft.com/office/drawing/2014/main" id="{6026491D-0D84-4228-8FFD-2230C01E127C}"/>
                </a:ext>
              </a:extLst>
            </p:cNvPr>
            <p:cNvSpPr/>
            <p:nvPr/>
          </p:nvSpPr>
          <p:spPr>
            <a:xfrm>
              <a:off x="1472908" y="4349670"/>
              <a:ext cx="2137597" cy="14064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FR"/>
            </a:p>
          </p:txBody>
        </p:sp>
        <p:sp>
          <p:nvSpPr>
            <p:cNvPr id="23" name="Rectangle 22">
              <a:extLst>
                <a:ext uri="{FF2B5EF4-FFF2-40B4-BE49-F238E27FC236}">
                  <a16:creationId xmlns:a16="http://schemas.microsoft.com/office/drawing/2014/main" id="{B6D2FA65-B1E1-478F-91F4-0815BDB454D0}"/>
                </a:ext>
              </a:extLst>
            </p:cNvPr>
            <p:cNvSpPr/>
            <p:nvPr/>
          </p:nvSpPr>
          <p:spPr>
            <a:xfrm>
              <a:off x="1472909" y="4719542"/>
              <a:ext cx="2137596" cy="149618"/>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FR"/>
            </a:p>
          </p:txBody>
        </p:sp>
        <p:sp>
          <p:nvSpPr>
            <p:cNvPr id="24" name="Rectangle 23">
              <a:extLst>
                <a:ext uri="{FF2B5EF4-FFF2-40B4-BE49-F238E27FC236}">
                  <a16:creationId xmlns:a16="http://schemas.microsoft.com/office/drawing/2014/main" id="{C7456A1A-EBB6-4FAE-B580-3F9797952FB7}"/>
                </a:ext>
              </a:extLst>
            </p:cNvPr>
            <p:cNvSpPr/>
            <p:nvPr/>
          </p:nvSpPr>
          <p:spPr>
            <a:xfrm>
              <a:off x="1472908" y="5063939"/>
              <a:ext cx="2135237" cy="144016"/>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FR"/>
            </a:p>
          </p:txBody>
        </p:sp>
      </p:grpSp>
      <p:sp>
        <p:nvSpPr>
          <p:cNvPr id="25" name="ZoneTexte 24">
            <a:extLst>
              <a:ext uri="{FF2B5EF4-FFF2-40B4-BE49-F238E27FC236}">
                <a16:creationId xmlns:a16="http://schemas.microsoft.com/office/drawing/2014/main" id="{8D636399-4A47-48A7-9B99-B4AD5C01DFA3}"/>
              </a:ext>
            </a:extLst>
          </p:cNvPr>
          <p:cNvSpPr txBox="1"/>
          <p:nvPr/>
        </p:nvSpPr>
        <p:spPr>
          <a:xfrm>
            <a:off x="696000" y="4106587"/>
            <a:ext cx="2346207" cy="1077218"/>
          </a:xfrm>
          <a:prstGeom prst="rect">
            <a:avLst/>
          </a:prstGeom>
          <a:noFill/>
        </p:spPr>
        <p:txBody>
          <a:bodyPr wrap="square" rtlCol="0">
            <a:spAutoFit/>
          </a:bodyPr>
          <a:lstStyle/>
          <a:p>
            <a:pPr lvl="0"/>
            <a:r>
              <a:rPr lang="fr-FR" sz="1600" u="sng" dirty="0">
                <a:sym typeface="Wingdings" panose="05000000000000000000" pitchFamily="2" charset="2"/>
              </a:rPr>
              <a:t>Incidents :</a:t>
            </a:r>
          </a:p>
          <a:p>
            <a:pPr lvl="0"/>
            <a:r>
              <a:rPr lang="fr-FR" sz="1600" dirty="0">
                <a:sym typeface="Wingdings" panose="05000000000000000000" pitchFamily="2" charset="2"/>
              </a:rPr>
              <a:t>Historique des évolutions de FCC, IB, cotation FIBEN et ATD</a:t>
            </a:r>
          </a:p>
        </p:txBody>
      </p:sp>
      <p:cxnSp>
        <p:nvCxnSpPr>
          <p:cNvPr id="6" name="Connecteur droit 5">
            <a:extLst>
              <a:ext uri="{FF2B5EF4-FFF2-40B4-BE49-F238E27FC236}">
                <a16:creationId xmlns:a16="http://schemas.microsoft.com/office/drawing/2014/main" id="{C70D6051-EA3D-40F7-B6E4-8755B0AA0518}"/>
              </a:ext>
            </a:extLst>
          </p:cNvPr>
          <p:cNvCxnSpPr>
            <a:cxnSpLocks/>
          </p:cNvCxnSpPr>
          <p:nvPr/>
        </p:nvCxnSpPr>
        <p:spPr>
          <a:xfrm>
            <a:off x="226337" y="3853130"/>
            <a:ext cx="11751398"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6" name="Connecteur droit 25">
            <a:extLst>
              <a:ext uri="{FF2B5EF4-FFF2-40B4-BE49-F238E27FC236}">
                <a16:creationId xmlns:a16="http://schemas.microsoft.com/office/drawing/2014/main" id="{80ACFFB1-6937-4C14-89FE-2B78936BC087}"/>
              </a:ext>
            </a:extLst>
          </p:cNvPr>
          <p:cNvCxnSpPr>
            <a:cxnSpLocks/>
          </p:cNvCxnSpPr>
          <p:nvPr/>
        </p:nvCxnSpPr>
        <p:spPr>
          <a:xfrm flipV="1">
            <a:off x="279147" y="2307959"/>
            <a:ext cx="11633703" cy="27686"/>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69872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719B918-8322-485D-972F-742FE203B24E}"/>
              </a:ext>
            </a:extLst>
          </p:cNvPr>
          <p:cNvSpPr>
            <a:spLocks noGrp="1"/>
          </p:cNvSpPr>
          <p:nvPr>
            <p:ph type="title"/>
          </p:nvPr>
        </p:nvSpPr>
        <p:spPr>
          <a:xfrm>
            <a:off x="1083787" y="2273617"/>
            <a:ext cx="2880000" cy="1080000"/>
          </a:xfrm>
        </p:spPr>
        <p:txBody>
          <a:bodyPr/>
          <a:lstStyle/>
          <a:p>
            <a:r>
              <a:rPr lang="fr-FR" dirty="0"/>
              <a:t>04</a:t>
            </a:r>
          </a:p>
        </p:txBody>
      </p:sp>
      <p:sp>
        <p:nvSpPr>
          <p:cNvPr id="3" name="Espace réservé du texte 2">
            <a:extLst>
              <a:ext uri="{FF2B5EF4-FFF2-40B4-BE49-F238E27FC236}">
                <a16:creationId xmlns:a16="http://schemas.microsoft.com/office/drawing/2014/main" id="{8C924062-A396-40E3-995A-DB6AE541F0C9}"/>
              </a:ext>
            </a:extLst>
          </p:cNvPr>
          <p:cNvSpPr>
            <a:spLocks noGrp="1"/>
          </p:cNvSpPr>
          <p:nvPr>
            <p:ph type="body" idx="1"/>
          </p:nvPr>
        </p:nvSpPr>
        <p:spPr>
          <a:xfrm>
            <a:off x="1083786" y="3269296"/>
            <a:ext cx="7920000" cy="2160000"/>
          </a:xfrm>
        </p:spPr>
        <p:txBody>
          <a:bodyPr/>
          <a:lstStyle/>
          <a:p>
            <a:r>
              <a:rPr lang="fr-FR" sz="4000" dirty="0"/>
              <a:t>Les données Synapse</a:t>
            </a:r>
          </a:p>
        </p:txBody>
      </p:sp>
      <p:sp>
        <p:nvSpPr>
          <p:cNvPr id="4" name="Espace réservé de la date 3"/>
          <p:cNvSpPr>
            <a:spLocks noGrp="1"/>
          </p:cNvSpPr>
          <p:nvPr>
            <p:ph type="dt" sz="half" idx="10"/>
          </p:nvPr>
        </p:nvSpPr>
        <p:spPr/>
        <p:txBody>
          <a:bodyPr/>
          <a:lstStyle/>
          <a:p>
            <a:fld id="{F0ABCEE4-9066-49FF-9A9E-1539066F6B54}" type="datetime4">
              <a:rPr lang="fr-FR" smtClean="0"/>
              <a:t>8 novembre 2022</a:t>
            </a:fld>
            <a:endParaRPr lang="fr-FR" dirty="0"/>
          </a:p>
        </p:txBody>
      </p:sp>
      <p:sp>
        <p:nvSpPr>
          <p:cNvPr id="5" name="ZoneTexte 4">
            <a:extLst>
              <a:ext uri="{FF2B5EF4-FFF2-40B4-BE49-F238E27FC236}">
                <a16:creationId xmlns:a16="http://schemas.microsoft.com/office/drawing/2014/main" id="{6AD0BAB1-95F5-4B5B-8DEE-80DDF35A9EAE}"/>
              </a:ext>
            </a:extLst>
          </p:cNvPr>
          <p:cNvSpPr txBox="1"/>
          <p:nvPr/>
        </p:nvSpPr>
        <p:spPr>
          <a:xfrm>
            <a:off x="9442766" y="5540721"/>
            <a:ext cx="2145671" cy="369332"/>
          </a:xfrm>
          <a:prstGeom prst="rect">
            <a:avLst/>
          </a:prstGeom>
          <a:solidFill>
            <a:schemeClr val="bg1">
              <a:lumMod val="75000"/>
            </a:schemeClr>
          </a:solidFill>
        </p:spPr>
        <p:txBody>
          <a:bodyPr wrap="square" rtlCol="0">
            <a:spAutoFit/>
          </a:bodyPr>
          <a:lstStyle/>
          <a:p>
            <a:pPr algn="ctr"/>
            <a:r>
              <a:rPr lang="fr-FR" dirty="0">
                <a:hlinkClick r:id="rId3" action="ppaction://hlinksldjump"/>
              </a:rPr>
              <a:t>Retour sommaire</a:t>
            </a:r>
            <a:endParaRPr lang="fr-FR" dirty="0"/>
          </a:p>
        </p:txBody>
      </p:sp>
    </p:spTree>
    <p:extLst>
      <p:ext uri="{BB962C8B-B14F-4D97-AF65-F5344CB8AC3E}">
        <p14:creationId xmlns:p14="http://schemas.microsoft.com/office/powerpoint/2010/main" val="4096352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7">
            <a:extLst>
              <a:ext uri="{FF2B5EF4-FFF2-40B4-BE49-F238E27FC236}">
                <a16:creationId xmlns:a16="http://schemas.microsoft.com/office/drawing/2014/main" id="{FB51D51E-007B-4CF2-9F3B-D23EBEB30D3F}"/>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25</a:t>
            </a:fld>
            <a:endParaRPr lang="fr-FR"/>
          </a:p>
        </p:txBody>
      </p:sp>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a:xfrm>
            <a:off x="632383" y="94060"/>
            <a:ext cx="10800000" cy="719227"/>
          </a:xfrm>
        </p:spPr>
        <p:txBody>
          <a:bodyPr/>
          <a:lstStyle/>
          <a:p>
            <a:r>
              <a:rPr lang="fr-FR" dirty="0"/>
              <a:t>HABILITATIONS PAR PROFIL UTILISATEURS</a:t>
            </a:r>
          </a:p>
        </p:txBody>
      </p:sp>
      <p:pic>
        <p:nvPicPr>
          <p:cNvPr id="4" name="Image 3">
            <a:extLst>
              <a:ext uri="{FF2B5EF4-FFF2-40B4-BE49-F238E27FC236}">
                <a16:creationId xmlns:a16="http://schemas.microsoft.com/office/drawing/2014/main" id="{35ECA7FE-B005-4D2C-9F8C-53D82E6D3FAD}"/>
              </a:ext>
            </a:extLst>
          </p:cNvPr>
          <p:cNvPicPr>
            <a:picLocks noChangeAspect="1"/>
          </p:cNvPicPr>
          <p:nvPr/>
        </p:nvPicPr>
        <p:blipFill>
          <a:blip r:embed="rId3"/>
          <a:stretch>
            <a:fillRect/>
          </a:stretch>
        </p:blipFill>
        <p:spPr>
          <a:xfrm>
            <a:off x="368834" y="830850"/>
            <a:ext cx="9191625" cy="5772150"/>
          </a:xfrm>
          <a:prstGeom prst="rect">
            <a:avLst/>
          </a:prstGeom>
        </p:spPr>
      </p:pic>
    </p:spTree>
    <p:extLst>
      <p:ext uri="{BB962C8B-B14F-4D97-AF65-F5344CB8AC3E}">
        <p14:creationId xmlns:p14="http://schemas.microsoft.com/office/powerpoint/2010/main" val="1191329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7">
            <a:extLst>
              <a:ext uri="{FF2B5EF4-FFF2-40B4-BE49-F238E27FC236}">
                <a16:creationId xmlns:a16="http://schemas.microsoft.com/office/drawing/2014/main" id="{FB51D51E-007B-4CF2-9F3B-D23EBEB30D3F}"/>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26</a:t>
            </a:fld>
            <a:endParaRPr lang="fr-FR"/>
          </a:p>
        </p:txBody>
      </p:sp>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a:xfrm>
            <a:off x="632383" y="94060"/>
            <a:ext cx="10800000" cy="719227"/>
          </a:xfrm>
        </p:spPr>
        <p:txBody>
          <a:bodyPr/>
          <a:lstStyle/>
          <a:p>
            <a:r>
              <a:rPr lang="fr-FR" dirty="0"/>
              <a:t>SCRIPTS :</a:t>
            </a:r>
          </a:p>
        </p:txBody>
      </p:sp>
      <p:sp>
        <p:nvSpPr>
          <p:cNvPr id="6" name="Espace réservé du contenu 4">
            <a:extLst>
              <a:ext uri="{FF2B5EF4-FFF2-40B4-BE49-F238E27FC236}">
                <a16:creationId xmlns:a16="http://schemas.microsoft.com/office/drawing/2014/main" id="{BC31C8F4-D0DA-4D47-8C23-1E779395B055}"/>
              </a:ext>
            </a:extLst>
          </p:cNvPr>
          <p:cNvSpPr txBox="1">
            <a:spLocks/>
          </p:cNvSpPr>
          <p:nvPr/>
        </p:nvSpPr>
        <p:spPr>
          <a:xfrm>
            <a:off x="585161" y="972331"/>
            <a:ext cx="8712968" cy="298288"/>
          </a:xfrm>
          <a:prstGeom prst="rect">
            <a:avLst/>
          </a:prstGeom>
        </p:spPr>
        <p:txBody>
          <a:bodyPr vert="horz" lIns="91440" tIns="45720" rIns="91440" bIns="45720" rtlCol="0">
            <a:normAutofit fontScale="85000" lnSpcReduction="10000"/>
          </a:bodyPr>
          <a:lstStyle>
            <a:lvl1pPr marL="342900" indent="-342900" algn="l" defTabSz="914400" rtl="0" eaLnBrk="1" latinLnBrk="0" hangingPunct="1">
              <a:spcBef>
                <a:spcPct val="20000"/>
              </a:spcBef>
              <a:buClr>
                <a:srgbClr val="EE7203"/>
              </a:buClr>
              <a:buFont typeface="Wingdings" panose="05000000000000000000" pitchFamily="2" charset="2"/>
              <a:buChar char="§"/>
              <a:defRPr sz="2800" kern="1200">
                <a:solidFill>
                  <a:srgbClr val="273138"/>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Clr>
                <a:srgbClr val="EE7203"/>
              </a:buClr>
              <a:buFont typeface="Arial" panose="020B0604020202020204" pitchFamily="34" charset="0"/>
              <a:buChar char="–"/>
              <a:defRPr sz="2400" kern="1200">
                <a:solidFill>
                  <a:srgbClr val="273138"/>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Clr>
                <a:srgbClr val="EE7203"/>
              </a:buClr>
              <a:buFont typeface="Arial" panose="020B0604020202020204" pitchFamily="34" charset="0"/>
              <a:buChar char="•"/>
              <a:defRPr sz="2000" kern="1200">
                <a:solidFill>
                  <a:srgbClr val="273138"/>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Clr>
                <a:srgbClr val="EE7203"/>
              </a:buClr>
              <a:buFont typeface="Arial" panose="020B0604020202020204" pitchFamily="34" charset="0"/>
              <a:buChar char="–"/>
              <a:defRPr sz="1800" kern="1200">
                <a:solidFill>
                  <a:srgbClr val="273138"/>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Clr>
                <a:srgbClr val="EE7203"/>
              </a:buClr>
              <a:buFont typeface="Arial" panose="020B0604020202020204" pitchFamily="34" charset="0"/>
              <a:buChar char="»"/>
              <a:defRPr sz="1800" kern="1200">
                <a:solidFill>
                  <a:srgbClr val="273138"/>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R="0" lvl="0" algn="l"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ü"/>
              <a:tabLst/>
              <a:defRPr/>
            </a:pPr>
            <a:r>
              <a:rPr kumimoji="0" lang="fr-FR" sz="1600" b="1" i="0" u="none" strike="noStrike" kern="1200" cap="none" spc="0" normalizeH="0" baseline="0" noProof="0" dirty="0">
                <a:ln>
                  <a:noFill/>
                </a:ln>
                <a:solidFill>
                  <a:srgbClr val="273138"/>
                </a:solidFill>
                <a:effectLst/>
                <a:uLnTx/>
                <a:uFillTx/>
              </a:rPr>
              <a:t>4 scripts : Prospection, Ouverture de compte,</a:t>
            </a:r>
            <a:r>
              <a:rPr lang="fr-FR" sz="1600" b="1" noProof="0" dirty="0"/>
              <a:t> Demande de Concours, Révision Annuelle </a:t>
            </a:r>
            <a:endParaRPr kumimoji="0" lang="fr-FR" sz="1600" b="1" i="0" u="none" strike="noStrike" kern="1200" cap="none" spc="0" normalizeH="0" baseline="0" noProof="0" dirty="0">
              <a:ln>
                <a:noFill/>
              </a:ln>
              <a:solidFill>
                <a:srgbClr val="273138"/>
              </a:solidFill>
              <a:effectLst/>
              <a:uLnTx/>
              <a:uFillTx/>
            </a:endParaRPr>
          </a:p>
        </p:txBody>
      </p:sp>
      <p:sp>
        <p:nvSpPr>
          <p:cNvPr id="9" name="Espace réservé du contenu 4">
            <a:extLst>
              <a:ext uri="{FF2B5EF4-FFF2-40B4-BE49-F238E27FC236}">
                <a16:creationId xmlns:a16="http://schemas.microsoft.com/office/drawing/2014/main" id="{4EEB4625-7B22-43E7-89AD-D5D5731B2E44}"/>
              </a:ext>
            </a:extLst>
          </p:cNvPr>
          <p:cNvSpPr txBox="1">
            <a:spLocks/>
          </p:cNvSpPr>
          <p:nvPr/>
        </p:nvSpPr>
        <p:spPr>
          <a:xfrm>
            <a:off x="582143" y="1353901"/>
            <a:ext cx="10544566" cy="1296143"/>
          </a:xfrm>
          <a:prstGeom prst="rect">
            <a:avLst/>
          </a:prstGeom>
        </p:spPr>
        <p:txBody>
          <a:bodyPr vert="horz" lIns="91440" tIns="45720" rIns="91440" bIns="45720" rtlCol="0" anchor="t">
            <a:normAutofit/>
          </a:bodyPr>
          <a:lstStyle>
            <a:lvl1pPr marL="342900" indent="-342900" algn="l" defTabSz="914400" rtl="0" eaLnBrk="1" latinLnBrk="0" hangingPunct="1">
              <a:spcBef>
                <a:spcPct val="20000"/>
              </a:spcBef>
              <a:buClr>
                <a:srgbClr val="EE7203"/>
              </a:buClr>
              <a:buFont typeface="Wingdings" panose="05000000000000000000" pitchFamily="2" charset="2"/>
              <a:buChar char="§"/>
              <a:defRPr sz="2800" kern="1200">
                <a:solidFill>
                  <a:srgbClr val="273138"/>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Clr>
                <a:srgbClr val="EE7203"/>
              </a:buClr>
              <a:buFont typeface="Arial" panose="020B0604020202020204" pitchFamily="34" charset="0"/>
              <a:buChar char="–"/>
              <a:defRPr sz="2400" kern="1200">
                <a:solidFill>
                  <a:srgbClr val="273138"/>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Clr>
                <a:srgbClr val="EE7203"/>
              </a:buClr>
              <a:buFont typeface="Arial" panose="020B0604020202020204" pitchFamily="34" charset="0"/>
              <a:buChar char="•"/>
              <a:defRPr sz="2000" kern="1200">
                <a:solidFill>
                  <a:srgbClr val="273138"/>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Clr>
                <a:srgbClr val="EE7203"/>
              </a:buClr>
              <a:buFont typeface="Arial" panose="020B0604020202020204" pitchFamily="34" charset="0"/>
              <a:buChar char="–"/>
              <a:defRPr sz="1800" kern="1200">
                <a:solidFill>
                  <a:srgbClr val="273138"/>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Clr>
                <a:srgbClr val="EE7203"/>
              </a:buClr>
              <a:buFont typeface="Arial" panose="020B0604020202020204" pitchFamily="34" charset="0"/>
              <a:buChar char="»"/>
              <a:defRPr sz="1800" kern="1200">
                <a:solidFill>
                  <a:srgbClr val="273138"/>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R="0" lvl="0" algn="l"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ü"/>
              <a:tabLst/>
              <a:defRPr/>
            </a:pPr>
            <a:r>
              <a:rPr kumimoji="0" lang="fr-FR" sz="1600" b="0" i="0" u="none" strike="noStrike" kern="1200" cap="none" spc="0" normalizeH="0" baseline="0" noProof="0" dirty="0">
                <a:ln>
                  <a:noFill/>
                </a:ln>
                <a:solidFill>
                  <a:srgbClr val="273138"/>
                </a:solidFill>
                <a:effectLst/>
                <a:uLnTx/>
                <a:uFillTx/>
                <a:latin typeface="Tahoma"/>
                <a:ea typeface="Tahoma"/>
                <a:cs typeface="Tahoma"/>
              </a:rPr>
              <a:t>Un script</a:t>
            </a:r>
            <a:r>
              <a:rPr kumimoji="0" lang="fr-FR" sz="1600" b="0" i="0" u="none" strike="noStrike" kern="1200" cap="none" spc="0" normalizeH="0" noProof="0" dirty="0">
                <a:ln>
                  <a:noFill/>
                </a:ln>
                <a:solidFill>
                  <a:srgbClr val="273138"/>
                </a:solidFill>
                <a:effectLst/>
                <a:uLnTx/>
                <a:uFillTx/>
                <a:latin typeface="Tahoma"/>
                <a:ea typeface="Tahoma"/>
                <a:cs typeface="Tahoma"/>
              </a:rPr>
              <a:t> </a:t>
            </a:r>
            <a:r>
              <a:rPr kumimoji="0" lang="fr-FR" sz="1600" b="0" i="0" u="none" strike="noStrike" kern="1200" cap="none" spc="0" normalizeH="0" baseline="0" noProof="0" dirty="0">
                <a:ln>
                  <a:noFill/>
                </a:ln>
                <a:solidFill>
                  <a:srgbClr val="273138"/>
                </a:solidFill>
                <a:effectLst/>
                <a:uLnTx/>
                <a:uFillTx/>
                <a:latin typeface="Tahoma"/>
                <a:ea typeface="Tahoma"/>
                <a:cs typeface="Tahoma"/>
              </a:rPr>
              <a:t>est composé de </a:t>
            </a:r>
            <a:r>
              <a:rPr kumimoji="0" lang="fr-FR" sz="1600" b="1" i="0" u="none" strike="noStrike" kern="1200" cap="none" spc="0" normalizeH="0" baseline="0" noProof="0" dirty="0">
                <a:ln>
                  <a:noFill/>
                </a:ln>
                <a:solidFill>
                  <a:srgbClr val="273138"/>
                </a:solidFill>
                <a:effectLst/>
                <a:uLnTx/>
                <a:uFillTx/>
                <a:latin typeface="Tahoma"/>
                <a:ea typeface="Tahoma"/>
                <a:cs typeface="Tahoma"/>
              </a:rPr>
              <a:t>données hétérogènes </a:t>
            </a:r>
            <a:r>
              <a:rPr kumimoji="0" lang="fr-FR" sz="1600" b="0" i="0" u="none" strike="noStrike" kern="1200" cap="none" spc="0" normalizeH="0" baseline="0" noProof="0" dirty="0">
                <a:ln>
                  <a:noFill/>
                </a:ln>
                <a:solidFill>
                  <a:srgbClr val="273138"/>
                </a:solidFill>
                <a:effectLst/>
                <a:uLnTx/>
                <a:uFillTx/>
                <a:latin typeface="Tahoma"/>
                <a:ea typeface="Tahoma"/>
                <a:cs typeface="Tahoma"/>
              </a:rPr>
              <a:t>(Banque de France</a:t>
            </a:r>
            <a:r>
              <a:rPr kumimoji="0" lang="fr-FR" sz="1600" b="0" i="0" u="none" strike="noStrike" kern="1200" cap="none" spc="0" normalizeH="0" noProof="0" dirty="0">
                <a:ln>
                  <a:noFill/>
                </a:ln>
                <a:solidFill>
                  <a:srgbClr val="273138"/>
                </a:solidFill>
                <a:effectLst/>
                <a:uLnTx/>
                <a:uFillTx/>
                <a:latin typeface="Tahoma"/>
                <a:ea typeface="Tahoma"/>
                <a:cs typeface="Tahoma"/>
              </a:rPr>
              <a:t> (FIBEN, FCC, </a:t>
            </a:r>
            <a:r>
              <a:rPr kumimoji="0" lang="fr-FR" sz="1600" b="0" i="0" u="none" strike="noStrike" kern="1200" cap="none" spc="0" normalizeH="0" baseline="0" noProof="0" dirty="0">
                <a:ln>
                  <a:noFill/>
                </a:ln>
                <a:solidFill>
                  <a:srgbClr val="273138"/>
                </a:solidFill>
                <a:effectLst/>
                <a:uLnTx/>
                <a:uFillTx/>
                <a:latin typeface="Tahoma"/>
                <a:ea typeface="Tahoma"/>
                <a:cs typeface="Tahoma"/>
              </a:rPr>
              <a:t>Altares, </a:t>
            </a:r>
            <a:r>
              <a:rPr kumimoji="0" lang="fr-FR" sz="1600" b="0" i="0" u="none" strike="noStrike" kern="1200" cap="none" spc="0" normalizeH="0" baseline="0" noProof="0" dirty="0" err="1">
                <a:ln>
                  <a:noFill/>
                </a:ln>
                <a:solidFill>
                  <a:srgbClr val="273138"/>
                </a:solidFill>
                <a:effectLst/>
                <a:uLnTx/>
                <a:uFillTx/>
                <a:latin typeface="Tahoma"/>
                <a:ea typeface="Tahoma"/>
                <a:cs typeface="Tahoma"/>
              </a:rPr>
              <a:t>InfoGreffe</a:t>
            </a:r>
            <a:r>
              <a:rPr kumimoji="0" lang="fr-FR" sz="1600" b="0" i="0" u="none" strike="noStrike" kern="1200" cap="none" spc="0" normalizeH="0" baseline="0" noProof="0" dirty="0">
                <a:ln>
                  <a:noFill/>
                </a:ln>
                <a:solidFill>
                  <a:srgbClr val="273138"/>
                </a:solidFill>
                <a:effectLst/>
                <a:uLnTx/>
                <a:uFillTx/>
                <a:latin typeface="Tahoma"/>
                <a:ea typeface="Tahoma"/>
                <a:cs typeface="Tahoma"/>
              </a:rPr>
              <a:t>), </a:t>
            </a:r>
            <a:r>
              <a:rPr kumimoji="0" lang="fr-FR" sz="1600" b="1" i="0" u="none" strike="noStrike" kern="1200" cap="none" spc="0" normalizeH="0" baseline="0" noProof="0" dirty="0">
                <a:ln>
                  <a:noFill/>
                </a:ln>
                <a:solidFill>
                  <a:srgbClr val="273138"/>
                </a:solidFill>
                <a:effectLst/>
                <a:uLnTx/>
                <a:uFillTx/>
                <a:latin typeface="Tahoma"/>
                <a:ea typeface="Tahoma"/>
                <a:cs typeface="Tahoma"/>
              </a:rPr>
              <a:t>consolidées sur une seule interrogation et dans un seul</a:t>
            </a:r>
            <a:r>
              <a:rPr kumimoji="0" lang="fr-FR" sz="1600" b="1" i="0" u="none" strike="noStrike" kern="1200" cap="none" spc="0" normalizeH="0" noProof="0" dirty="0">
                <a:ln>
                  <a:noFill/>
                </a:ln>
                <a:solidFill>
                  <a:srgbClr val="273138"/>
                </a:solidFill>
                <a:effectLst/>
                <a:uLnTx/>
                <a:uFillTx/>
                <a:latin typeface="Tahoma"/>
                <a:ea typeface="Tahoma"/>
                <a:cs typeface="Tahoma"/>
              </a:rPr>
              <a:t> </a:t>
            </a:r>
            <a:r>
              <a:rPr kumimoji="0" lang="fr-FR" sz="1600" b="1" i="0" u="none" strike="noStrike" kern="1200" cap="none" spc="0" normalizeH="0" baseline="0" noProof="0" dirty="0">
                <a:ln>
                  <a:noFill/>
                </a:ln>
                <a:solidFill>
                  <a:srgbClr val="273138"/>
                </a:solidFill>
                <a:effectLst/>
                <a:uLnTx/>
                <a:uFillTx/>
                <a:latin typeface="Tahoma"/>
                <a:ea typeface="Tahoma"/>
                <a:cs typeface="Tahoma"/>
              </a:rPr>
              <a:t>rapport </a:t>
            </a:r>
            <a:r>
              <a:rPr kumimoji="0" lang="fr-FR" sz="1600" i="0" u="none" strike="noStrike" kern="1200" cap="none" spc="0" normalizeH="0" baseline="0" noProof="0" dirty="0">
                <a:ln>
                  <a:noFill/>
                </a:ln>
                <a:solidFill>
                  <a:srgbClr val="273138"/>
                </a:solidFill>
                <a:effectLst/>
                <a:uLnTx/>
                <a:uFillTx/>
                <a:latin typeface="Tahoma"/>
                <a:ea typeface="Tahoma"/>
                <a:cs typeface="Tahoma"/>
              </a:rPr>
              <a:t>disponible à l’affichage et au format PDF</a:t>
            </a:r>
            <a:r>
              <a:rPr lang="fr-FR" sz="1600" noProof="0" dirty="0">
                <a:latin typeface="Tahoma"/>
                <a:ea typeface="Tahoma"/>
                <a:cs typeface="Tahoma"/>
              </a:rPr>
              <a:t>, pour répondre aux besoins d’une opération spécifique.</a:t>
            </a:r>
          </a:p>
          <a:p>
            <a:pPr marL="0" marR="0" lvl="0" indent="0" algn="l" defTabSz="914400" rtl="0" eaLnBrk="1" fontAlgn="auto" latinLnBrk="0" hangingPunct="1">
              <a:lnSpc>
                <a:spcPct val="100000"/>
              </a:lnSpc>
              <a:spcBef>
                <a:spcPct val="20000"/>
              </a:spcBef>
              <a:spcAft>
                <a:spcPts val="0"/>
              </a:spcAft>
              <a:buClr>
                <a:srgbClr val="C00000"/>
              </a:buClr>
              <a:buSzTx/>
              <a:buNone/>
              <a:tabLst/>
              <a:defRPr/>
            </a:pPr>
            <a:endParaRPr kumimoji="0" lang="fr-FR" sz="1600" i="0" u="none" strike="noStrike" kern="1200" cap="none" spc="0" normalizeH="0" baseline="0" noProof="0" dirty="0">
              <a:ln>
                <a:noFill/>
              </a:ln>
              <a:solidFill>
                <a:srgbClr val="273138"/>
              </a:solidFill>
              <a:effectLst/>
              <a:uLnTx/>
              <a:uFillTx/>
              <a:latin typeface="Tahoma"/>
              <a:ea typeface="Tahoma"/>
              <a:cs typeface="Tahoma"/>
            </a:endParaRPr>
          </a:p>
        </p:txBody>
      </p:sp>
      <p:sp>
        <p:nvSpPr>
          <p:cNvPr id="10" name="Espace réservé du contenu 4">
            <a:extLst>
              <a:ext uri="{FF2B5EF4-FFF2-40B4-BE49-F238E27FC236}">
                <a16:creationId xmlns:a16="http://schemas.microsoft.com/office/drawing/2014/main" id="{6800DECB-55F5-4FFD-8F54-F3089B2E7C93}"/>
              </a:ext>
            </a:extLst>
          </p:cNvPr>
          <p:cNvSpPr txBox="1">
            <a:spLocks/>
          </p:cNvSpPr>
          <p:nvPr/>
        </p:nvSpPr>
        <p:spPr>
          <a:xfrm>
            <a:off x="582143" y="2279647"/>
            <a:ext cx="10595615" cy="1049360"/>
          </a:xfrm>
          <a:prstGeom prst="rect">
            <a:avLst/>
          </a:prstGeom>
        </p:spPr>
        <p:txBody>
          <a:bodyPr vert="horz" lIns="91440" tIns="45720" rIns="91440" bIns="45720" rtlCol="0">
            <a:normAutofit fontScale="85000" lnSpcReduction="20000"/>
          </a:bodyPr>
          <a:lstStyle>
            <a:lvl1pPr marL="342900" indent="-342900" algn="l" defTabSz="914400" rtl="0" eaLnBrk="1" latinLnBrk="0" hangingPunct="1">
              <a:spcBef>
                <a:spcPct val="20000"/>
              </a:spcBef>
              <a:buClr>
                <a:srgbClr val="EE7203"/>
              </a:buClr>
              <a:buFont typeface="Wingdings" panose="05000000000000000000" pitchFamily="2" charset="2"/>
              <a:buChar char="§"/>
              <a:defRPr sz="2800" kern="1200">
                <a:solidFill>
                  <a:srgbClr val="273138"/>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Clr>
                <a:srgbClr val="EE7203"/>
              </a:buClr>
              <a:buFont typeface="Arial" panose="020B0604020202020204" pitchFamily="34" charset="0"/>
              <a:buChar char="–"/>
              <a:defRPr sz="2400" kern="1200">
                <a:solidFill>
                  <a:srgbClr val="273138"/>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Clr>
                <a:srgbClr val="EE7203"/>
              </a:buClr>
              <a:buFont typeface="Arial" panose="020B0604020202020204" pitchFamily="34" charset="0"/>
              <a:buChar char="•"/>
              <a:defRPr sz="2000" kern="1200">
                <a:solidFill>
                  <a:srgbClr val="273138"/>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Clr>
                <a:srgbClr val="EE7203"/>
              </a:buClr>
              <a:buFont typeface="Arial" panose="020B0604020202020204" pitchFamily="34" charset="0"/>
              <a:buChar char="–"/>
              <a:defRPr sz="1800" kern="1200">
                <a:solidFill>
                  <a:srgbClr val="273138"/>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Clr>
                <a:srgbClr val="EE7203"/>
              </a:buClr>
              <a:buFont typeface="Arial" panose="020B0604020202020204" pitchFamily="34" charset="0"/>
              <a:buChar char="»"/>
              <a:defRPr sz="1800" kern="1200">
                <a:solidFill>
                  <a:srgbClr val="273138"/>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R="0" lvl="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ü"/>
              <a:tabLst/>
              <a:defRPr/>
            </a:pPr>
            <a:r>
              <a:rPr lang="fr-FR" sz="1600" b="1" noProof="0" dirty="0"/>
              <a:t>Les scripts ont été définis pour répondre aux besoins spécifiques réglementaires et commerciaux des 4 types d’opérations </a:t>
            </a:r>
            <a:r>
              <a:rPr lang="fr-FR" sz="1600" noProof="0" dirty="0"/>
              <a:t>pour faciliter les interrogations, homogénéiser les pratiques et </a:t>
            </a:r>
            <a:r>
              <a:rPr lang="fr-FR" sz="1600" b="1" noProof="0" dirty="0"/>
              <a:t>optimiser les coûts </a:t>
            </a:r>
            <a:r>
              <a:rPr lang="fr-FR" sz="1600" noProof="0" dirty="0"/>
              <a:t>des interrogations externes (2M€/ an)</a:t>
            </a:r>
          </a:p>
          <a:p>
            <a:pPr marL="0" marR="0" lvl="0" indent="0" algn="just" defTabSz="914400" rtl="0" eaLnBrk="1" fontAlgn="auto" latinLnBrk="0" hangingPunct="1">
              <a:lnSpc>
                <a:spcPct val="100000"/>
              </a:lnSpc>
              <a:spcBef>
                <a:spcPct val="20000"/>
              </a:spcBef>
              <a:spcAft>
                <a:spcPts val="0"/>
              </a:spcAft>
              <a:buClr>
                <a:srgbClr val="C00000"/>
              </a:buClr>
              <a:buSzTx/>
              <a:buNone/>
              <a:tabLst/>
              <a:defRPr/>
            </a:pPr>
            <a:endParaRPr lang="fr-FR" sz="1600" noProof="0" dirty="0"/>
          </a:p>
          <a:p>
            <a:pPr marR="0" lvl="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ü"/>
              <a:tabLst/>
              <a:defRPr/>
            </a:pPr>
            <a:r>
              <a:rPr kumimoji="0" lang="fr-FR" sz="1600" b="1" i="0" u="none" strike="noStrike" kern="1200" cap="none" spc="0" normalizeH="0" baseline="0" dirty="0">
                <a:ln>
                  <a:noFill/>
                </a:ln>
                <a:solidFill>
                  <a:srgbClr val="C00000"/>
                </a:solidFill>
                <a:effectLst/>
                <a:uLnTx/>
                <a:uFillTx/>
              </a:rPr>
              <a:t>Il est important d’utiliser les scrip</a:t>
            </a:r>
            <a:r>
              <a:rPr lang="fr-FR" sz="1600" b="1" dirty="0">
                <a:solidFill>
                  <a:srgbClr val="C00000"/>
                </a:solidFill>
              </a:rPr>
              <a:t>ts correspondants à l’opération</a:t>
            </a:r>
            <a:r>
              <a:rPr lang="fr-FR" sz="1600" dirty="0"/>
              <a:t>.</a:t>
            </a:r>
            <a:endParaRPr kumimoji="0" lang="fr-FR" sz="1600" i="0" u="none" strike="noStrike" kern="1200" cap="none" spc="0" normalizeH="0" baseline="0" noProof="0" dirty="0">
              <a:ln>
                <a:noFill/>
              </a:ln>
              <a:solidFill>
                <a:srgbClr val="273138"/>
              </a:solidFill>
              <a:effectLst/>
              <a:uLnTx/>
              <a:uFillTx/>
            </a:endParaRPr>
          </a:p>
        </p:txBody>
      </p:sp>
      <p:graphicFrame>
        <p:nvGraphicFramePr>
          <p:cNvPr id="12" name="Diagramme 11">
            <a:extLst>
              <a:ext uri="{FF2B5EF4-FFF2-40B4-BE49-F238E27FC236}">
                <a16:creationId xmlns:a16="http://schemas.microsoft.com/office/drawing/2014/main" id="{53B76747-31AC-4DCC-B0C4-4E94DFA90F8E}"/>
              </a:ext>
            </a:extLst>
          </p:cNvPr>
          <p:cNvGraphicFramePr/>
          <p:nvPr>
            <p:extLst>
              <p:ext uri="{D42A27DB-BD31-4B8C-83A1-F6EECF244321}">
                <p14:modId xmlns:p14="http://schemas.microsoft.com/office/powerpoint/2010/main" val="1697354216"/>
              </p:ext>
            </p:extLst>
          </p:nvPr>
        </p:nvGraphicFramePr>
        <p:xfrm>
          <a:off x="4701038" y="3523431"/>
          <a:ext cx="5400600" cy="31305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3" name="Image 12">
            <a:extLst>
              <a:ext uri="{FF2B5EF4-FFF2-40B4-BE49-F238E27FC236}">
                <a16:creationId xmlns:a16="http://schemas.microsoft.com/office/drawing/2014/main" id="{405951FD-0A5F-4D77-BF85-3F60D3AFFE0E}"/>
              </a:ext>
            </a:extLst>
          </p:cNvPr>
          <p:cNvPicPr>
            <a:picLocks noChangeAspect="1"/>
          </p:cNvPicPr>
          <p:nvPr/>
        </p:nvPicPr>
        <p:blipFill>
          <a:blip r:embed="rId8"/>
          <a:stretch>
            <a:fillRect/>
          </a:stretch>
        </p:blipFill>
        <p:spPr>
          <a:xfrm>
            <a:off x="1078786" y="4301854"/>
            <a:ext cx="2284130" cy="1660858"/>
          </a:xfrm>
          <a:prstGeom prst="rect">
            <a:avLst/>
          </a:prstGeom>
        </p:spPr>
      </p:pic>
      <p:sp>
        <p:nvSpPr>
          <p:cNvPr id="14" name="Flèche droite 4">
            <a:extLst>
              <a:ext uri="{FF2B5EF4-FFF2-40B4-BE49-F238E27FC236}">
                <a16:creationId xmlns:a16="http://schemas.microsoft.com/office/drawing/2014/main" id="{D193CD68-CDA2-4491-A099-F7B41FBBCCD3}"/>
              </a:ext>
            </a:extLst>
          </p:cNvPr>
          <p:cNvSpPr/>
          <p:nvPr/>
        </p:nvSpPr>
        <p:spPr>
          <a:xfrm>
            <a:off x="4801115" y="4916260"/>
            <a:ext cx="1008112" cy="432048"/>
          </a:xfrm>
          <a:prstGeom prst="rightArrow">
            <a:avLst/>
          </a:prstGeom>
          <a:solidFill>
            <a:srgbClr val="00B0F0"/>
          </a:solidFill>
        </p:spPr>
        <p:style>
          <a:lnRef idx="0">
            <a:schemeClr val="dk1"/>
          </a:lnRef>
          <a:fillRef idx="3">
            <a:schemeClr val="dk1"/>
          </a:fillRef>
          <a:effectRef idx="3">
            <a:schemeClr val="dk1"/>
          </a:effectRef>
          <a:fontRef idx="minor">
            <a:schemeClr val="lt1"/>
          </a:fontRef>
        </p:style>
        <p:txBody>
          <a:bodyPr rtlCol="0" anchor="ctr"/>
          <a:lstStyle/>
          <a:p>
            <a:pPr algn="ctr"/>
            <a:endParaRPr lang="fr-FR"/>
          </a:p>
        </p:txBody>
      </p:sp>
      <p:pic>
        <p:nvPicPr>
          <p:cNvPr id="16" name="Image 15">
            <a:extLst>
              <a:ext uri="{FF2B5EF4-FFF2-40B4-BE49-F238E27FC236}">
                <a16:creationId xmlns:a16="http://schemas.microsoft.com/office/drawing/2014/main" id="{5C9A5E3D-EEA7-4EDA-89A7-7A61016F81FE}"/>
              </a:ext>
            </a:extLst>
          </p:cNvPr>
          <p:cNvPicPr>
            <a:picLocks noChangeAspect="1"/>
          </p:cNvPicPr>
          <p:nvPr/>
        </p:nvPicPr>
        <p:blipFill>
          <a:blip r:embed="rId9"/>
          <a:stretch>
            <a:fillRect/>
          </a:stretch>
        </p:blipFill>
        <p:spPr>
          <a:xfrm>
            <a:off x="1102110" y="3478757"/>
            <a:ext cx="3674740" cy="881726"/>
          </a:xfrm>
          <a:prstGeom prst="rect">
            <a:avLst/>
          </a:prstGeom>
        </p:spPr>
      </p:pic>
      <p:pic>
        <p:nvPicPr>
          <p:cNvPr id="17" name="Image 16">
            <a:extLst>
              <a:ext uri="{FF2B5EF4-FFF2-40B4-BE49-F238E27FC236}">
                <a16:creationId xmlns:a16="http://schemas.microsoft.com/office/drawing/2014/main" id="{589B9143-46BB-42F7-945E-A829B4020039}"/>
              </a:ext>
            </a:extLst>
          </p:cNvPr>
          <p:cNvPicPr>
            <a:picLocks noChangeAspect="1"/>
          </p:cNvPicPr>
          <p:nvPr/>
        </p:nvPicPr>
        <p:blipFill>
          <a:blip r:embed="rId10"/>
          <a:stretch>
            <a:fillRect/>
          </a:stretch>
        </p:blipFill>
        <p:spPr>
          <a:xfrm>
            <a:off x="2809969" y="4325823"/>
            <a:ext cx="2305426" cy="1551451"/>
          </a:xfrm>
          <a:prstGeom prst="rect">
            <a:avLst/>
          </a:prstGeom>
        </p:spPr>
      </p:pic>
      <p:pic>
        <p:nvPicPr>
          <p:cNvPr id="18" name="Image 17">
            <a:extLst>
              <a:ext uri="{FF2B5EF4-FFF2-40B4-BE49-F238E27FC236}">
                <a16:creationId xmlns:a16="http://schemas.microsoft.com/office/drawing/2014/main" id="{4F808FAA-B460-4E39-A913-458B4D4C55F3}"/>
              </a:ext>
            </a:extLst>
          </p:cNvPr>
          <p:cNvPicPr>
            <a:picLocks noChangeAspect="1"/>
          </p:cNvPicPr>
          <p:nvPr/>
        </p:nvPicPr>
        <p:blipFill rotWithShape="1">
          <a:blip r:embed="rId11"/>
          <a:srcRect r="2038" b="34308"/>
          <a:stretch/>
        </p:blipFill>
        <p:spPr>
          <a:xfrm>
            <a:off x="2531506" y="5348308"/>
            <a:ext cx="3032895" cy="1298609"/>
          </a:xfrm>
          <a:prstGeom prst="rect">
            <a:avLst/>
          </a:prstGeom>
        </p:spPr>
      </p:pic>
      <mc:AlternateContent xmlns:mc="http://schemas.openxmlformats.org/markup-compatibility/2006">
        <mc:Choice xmlns:am3d="http://schemas.microsoft.com/office/drawing/2017/model3d" Requires="am3d">
          <p:graphicFrame>
            <p:nvGraphicFramePr>
              <p:cNvPr id="15" name="Modèle 3D 14" descr="Avertissement">
                <a:extLst>
                  <a:ext uri="{FF2B5EF4-FFF2-40B4-BE49-F238E27FC236}">
                    <a16:creationId xmlns:a16="http://schemas.microsoft.com/office/drawing/2014/main" id="{C11D61B2-D821-487E-9474-B0CD96CD9F52}"/>
                  </a:ext>
                </a:extLst>
              </p:cNvPr>
              <p:cNvGraphicFramePr>
                <a:graphicFrameLocks noChangeAspect="1"/>
              </p:cNvGraphicFramePr>
              <p:nvPr>
                <p:extLst>
                  <p:ext uri="{D42A27DB-BD31-4B8C-83A1-F6EECF244321}">
                    <p14:modId xmlns:p14="http://schemas.microsoft.com/office/powerpoint/2010/main" val="2116595012"/>
                  </p:ext>
                </p:extLst>
              </p:nvPr>
            </p:nvGraphicFramePr>
            <p:xfrm>
              <a:off x="46662" y="2816311"/>
              <a:ext cx="766654" cy="826393"/>
            </p:xfrm>
            <a:graphic>
              <a:graphicData uri="http://schemas.microsoft.com/office/drawing/2017/model3d">
                <am3d:model3d r:embed="rId12">
                  <am3d:spPr>
                    <a:xfrm>
                      <a:off x="0" y="0"/>
                      <a:ext cx="766654" cy="826393"/>
                    </a:xfrm>
                    <a:prstGeom prst="rect">
                      <a:avLst/>
                    </a:prstGeom>
                  </am3d:spPr>
                  <am3d:camera>
                    <am3d:pos x="0" y="0" z="63351631"/>
                    <am3d:up dx="0" dy="36000000" dz="0"/>
                    <am3d:lookAt x="0" y="0" z="0"/>
                    <am3d:perspective fov="2700000"/>
                  </am3d:camera>
                  <am3d:trans>
                    <am3d:meterPerModelUnit n="20271560" d="1000000"/>
                    <am3d:preTrans dx="0" dy="-16278167" dz="-464067"/>
                    <am3d:scale>
                      <am3d:sx n="1000000" d="1000000"/>
                      <am3d:sy n="1000000" d="1000000"/>
                      <am3d:sz n="1000000" d="1000000"/>
                    </am3d:scale>
                    <am3d:rot ax="793548" ay="1887809" az="419619"/>
                    <am3d:postTrans dx="0" dy="0" dz="0"/>
                  </am3d:trans>
                  <am3d:raster rName="Office3DRenderer" rVer="16.0.8326">
                    <am3d:blip r:embed="rId13"/>
                  </am3d:raster>
                  <am3d:objViewport viewportSz="1095220"/>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5" name="Modèle 3D 14" descr="Avertissement">
                <a:extLst>
                  <a:ext uri="{FF2B5EF4-FFF2-40B4-BE49-F238E27FC236}">
                    <a16:creationId xmlns:a16="http://schemas.microsoft.com/office/drawing/2014/main" id="{C11D61B2-D821-487E-9474-B0CD96CD9F52}"/>
                  </a:ext>
                </a:extLst>
              </p:cNvPr>
              <p:cNvPicPr>
                <a:picLocks noGrp="1" noRot="1" noChangeAspect="1" noMove="1" noResize="1" noEditPoints="1" noAdjustHandles="1" noChangeArrowheads="1" noChangeShapeType="1" noCrop="1"/>
              </p:cNvPicPr>
              <p:nvPr/>
            </p:nvPicPr>
            <p:blipFill>
              <a:blip r:embed="rId13"/>
              <a:stretch>
                <a:fillRect/>
              </a:stretch>
            </p:blipFill>
            <p:spPr>
              <a:xfrm>
                <a:off x="46662" y="2816311"/>
                <a:ext cx="766654" cy="826393"/>
              </a:xfrm>
              <a:prstGeom prst="rect">
                <a:avLst/>
              </a:prstGeom>
            </p:spPr>
          </p:pic>
        </mc:Fallback>
      </mc:AlternateContent>
    </p:spTree>
    <p:extLst>
      <p:ext uri="{BB962C8B-B14F-4D97-AF65-F5344CB8AC3E}">
        <p14:creationId xmlns:p14="http://schemas.microsoft.com/office/powerpoint/2010/main" val="606199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7">
            <a:extLst>
              <a:ext uri="{FF2B5EF4-FFF2-40B4-BE49-F238E27FC236}">
                <a16:creationId xmlns:a16="http://schemas.microsoft.com/office/drawing/2014/main" id="{FB51D51E-007B-4CF2-9F3B-D23EBEB30D3F}"/>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27</a:t>
            </a:fld>
            <a:endParaRPr lang="fr-FR"/>
          </a:p>
        </p:txBody>
      </p:sp>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a:xfrm>
            <a:off x="632383" y="94060"/>
            <a:ext cx="10800000" cy="719227"/>
          </a:xfrm>
        </p:spPr>
        <p:txBody>
          <a:bodyPr/>
          <a:lstStyle/>
          <a:p>
            <a:r>
              <a:rPr lang="fr-FR" dirty="0"/>
              <a:t>SCRIPTS : détail 1/2</a:t>
            </a:r>
          </a:p>
        </p:txBody>
      </p:sp>
      <p:pic>
        <p:nvPicPr>
          <p:cNvPr id="3" name="Image 2">
            <a:extLst>
              <a:ext uri="{FF2B5EF4-FFF2-40B4-BE49-F238E27FC236}">
                <a16:creationId xmlns:a16="http://schemas.microsoft.com/office/drawing/2014/main" id="{EB2B3849-6AD0-4BE9-BBC5-24EA87052FAF}"/>
              </a:ext>
            </a:extLst>
          </p:cNvPr>
          <p:cNvPicPr>
            <a:picLocks noChangeAspect="1"/>
          </p:cNvPicPr>
          <p:nvPr/>
        </p:nvPicPr>
        <p:blipFill>
          <a:blip r:embed="rId3"/>
          <a:stretch>
            <a:fillRect/>
          </a:stretch>
        </p:blipFill>
        <p:spPr>
          <a:xfrm>
            <a:off x="1202697" y="813287"/>
            <a:ext cx="9462286" cy="5864196"/>
          </a:xfrm>
          <a:prstGeom prst="rect">
            <a:avLst/>
          </a:prstGeom>
        </p:spPr>
      </p:pic>
    </p:spTree>
    <p:extLst>
      <p:ext uri="{BB962C8B-B14F-4D97-AF65-F5344CB8AC3E}">
        <p14:creationId xmlns:p14="http://schemas.microsoft.com/office/powerpoint/2010/main" val="3814239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7">
            <a:extLst>
              <a:ext uri="{FF2B5EF4-FFF2-40B4-BE49-F238E27FC236}">
                <a16:creationId xmlns:a16="http://schemas.microsoft.com/office/drawing/2014/main" id="{FB51D51E-007B-4CF2-9F3B-D23EBEB30D3F}"/>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28</a:t>
            </a:fld>
            <a:endParaRPr lang="fr-FR"/>
          </a:p>
        </p:txBody>
      </p:sp>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a:xfrm>
            <a:off x="632383" y="94060"/>
            <a:ext cx="10800000" cy="719227"/>
          </a:xfrm>
        </p:spPr>
        <p:txBody>
          <a:bodyPr/>
          <a:lstStyle/>
          <a:p>
            <a:r>
              <a:rPr lang="fr-FR" dirty="0"/>
              <a:t>SCRIPTS : détail : 2/2</a:t>
            </a:r>
          </a:p>
        </p:txBody>
      </p:sp>
      <p:pic>
        <p:nvPicPr>
          <p:cNvPr id="3" name="Image 2">
            <a:extLst>
              <a:ext uri="{FF2B5EF4-FFF2-40B4-BE49-F238E27FC236}">
                <a16:creationId xmlns:a16="http://schemas.microsoft.com/office/drawing/2014/main" id="{FA2B12AA-FB04-4FA0-9558-49214DDDE460}"/>
              </a:ext>
            </a:extLst>
          </p:cNvPr>
          <p:cNvPicPr>
            <a:picLocks noChangeAspect="1"/>
          </p:cNvPicPr>
          <p:nvPr/>
        </p:nvPicPr>
        <p:blipFill>
          <a:blip r:embed="rId3"/>
          <a:stretch>
            <a:fillRect/>
          </a:stretch>
        </p:blipFill>
        <p:spPr>
          <a:xfrm>
            <a:off x="822208" y="1040056"/>
            <a:ext cx="10420350" cy="5210175"/>
          </a:xfrm>
          <a:prstGeom prst="rect">
            <a:avLst/>
          </a:prstGeom>
        </p:spPr>
      </p:pic>
    </p:spTree>
    <p:extLst>
      <p:ext uri="{BB962C8B-B14F-4D97-AF65-F5344CB8AC3E}">
        <p14:creationId xmlns:p14="http://schemas.microsoft.com/office/powerpoint/2010/main" val="2153238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719B918-8322-485D-972F-742FE203B24E}"/>
              </a:ext>
            </a:extLst>
          </p:cNvPr>
          <p:cNvSpPr>
            <a:spLocks noGrp="1"/>
          </p:cNvSpPr>
          <p:nvPr>
            <p:ph type="title"/>
          </p:nvPr>
        </p:nvSpPr>
        <p:spPr>
          <a:xfrm>
            <a:off x="1083787" y="2273617"/>
            <a:ext cx="2880000" cy="1080000"/>
          </a:xfrm>
        </p:spPr>
        <p:txBody>
          <a:bodyPr/>
          <a:lstStyle/>
          <a:p>
            <a:br>
              <a:rPr lang="fr-FR" dirty="0"/>
            </a:br>
            <a:r>
              <a:rPr lang="fr-FR" dirty="0"/>
              <a:t>05</a:t>
            </a:r>
          </a:p>
        </p:txBody>
      </p:sp>
      <p:sp>
        <p:nvSpPr>
          <p:cNvPr id="3" name="Espace réservé du texte 2">
            <a:extLst>
              <a:ext uri="{FF2B5EF4-FFF2-40B4-BE49-F238E27FC236}">
                <a16:creationId xmlns:a16="http://schemas.microsoft.com/office/drawing/2014/main" id="{8C924062-A396-40E3-995A-DB6AE541F0C9}"/>
              </a:ext>
            </a:extLst>
          </p:cNvPr>
          <p:cNvSpPr>
            <a:spLocks noGrp="1"/>
          </p:cNvSpPr>
          <p:nvPr>
            <p:ph type="body" idx="1"/>
          </p:nvPr>
        </p:nvSpPr>
        <p:spPr>
          <a:xfrm>
            <a:off x="1083786" y="3269296"/>
            <a:ext cx="7920000" cy="2160000"/>
          </a:xfrm>
        </p:spPr>
        <p:txBody>
          <a:bodyPr/>
          <a:lstStyle/>
          <a:p>
            <a:r>
              <a:rPr lang="fr-FR" sz="4000" dirty="0"/>
              <a:t>Annexes</a:t>
            </a:r>
          </a:p>
        </p:txBody>
      </p:sp>
      <p:sp>
        <p:nvSpPr>
          <p:cNvPr id="4" name="Espace réservé de la date 3"/>
          <p:cNvSpPr>
            <a:spLocks noGrp="1"/>
          </p:cNvSpPr>
          <p:nvPr>
            <p:ph type="dt" sz="half" idx="10"/>
          </p:nvPr>
        </p:nvSpPr>
        <p:spPr/>
        <p:txBody>
          <a:bodyPr/>
          <a:lstStyle/>
          <a:p>
            <a:fld id="{F0ABCEE4-9066-49FF-9A9E-1539066F6B54}" type="datetime4">
              <a:rPr lang="fr-FR" smtClean="0"/>
              <a:t>8 novembre 2022</a:t>
            </a:fld>
            <a:endParaRPr lang="fr-FR" dirty="0"/>
          </a:p>
        </p:txBody>
      </p:sp>
      <p:sp>
        <p:nvSpPr>
          <p:cNvPr id="7" name="Espace réservé du texte 2">
            <a:extLst>
              <a:ext uri="{FF2B5EF4-FFF2-40B4-BE49-F238E27FC236}">
                <a16:creationId xmlns:a16="http://schemas.microsoft.com/office/drawing/2014/main" id="{ABB3E32C-9437-4CEE-9D8D-B19A5ECF9245}"/>
              </a:ext>
            </a:extLst>
          </p:cNvPr>
          <p:cNvSpPr txBox="1">
            <a:spLocks/>
          </p:cNvSpPr>
          <p:nvPr/>
        </p:nvSpPr>
        <p:spPr>
          <a:xfrm>
            <a:off x="3362047" y="3472005"/>
            <a:ext cx="7147324" cy="2160000"/>
          </a:xfrm>
          <a:prstGeom prst="rect">
            <a:avLst/>
          </a:prstGeom>
        </p:spPr>
        <p:txBody>
          <a:bodyPr vert="horz" lIns="91440" tIns="45720" rIns="91440" bIns="45720" rtlCol="0" anchor="t">
            <a:noAutofit/>
          </a:bodyPr>
          <a:lstStyle>
            <a:lvl1pPr marL="0" indent="0" algn="l" defTabSz="914400" rtl="0" eaLnBrk="1" latinLnBrk="0" hangingPunct="1">
              <a:lnSpc>
                <a:spcPct val="100000"/>
              </a:lnSpc>
              <a:spcBef>
                <a:spcPts val="1500"/>
              </a:spcBef>
              <a:buFont typeface="Arial" panose="020B0604020202020204" pitchFamily="34" charset="0"/>
              <a:buNone/>
              <a:defRPr sz="2300" b="0" kern="1200">
                <a:solidFill>
                  <a:schemeClr val="tx1"/>
                </a:solidFill>
                <a:latin typeface="+mn-lt"/>
                <a:ea typeface="+mn-ea"/>
                <a:cs typeface="+mn-cs"/>
              </a:defRPr>
            </a:lvl1pPr>
            <a:lvl2pPr marL="457200" indent="0" algn="l" defTabSz="914400" rtl="0" eaLnBrk="1" latinLnBrk="0" hangingPunct="1">
              <a:lnSpc>
                <a:spcPct val="100000"/>
              </a:lnSpc>
              <a:spcBef>
                <a:spcPts val="1300"/>
              </a:spcBef>
              <a:buClr>
                <a:schemeClr val="tx2"/>
              </a:buClr>
              <a:buFont typeface="Wingdings 2" panose="05020102010507070707" pitchFamily="18" charset="2"/>
              <a:buNone/>
              <a:defRPr sz="2000" kern="1200">
                <a:solidFill>
                  <a:schemeClr val="tx1">
                    <a:tint val="75000"/>
                  </a:schemeClr>
                </a:solidFill>
                <a:latin typeface="+mn-lt"/>
                <a:ea typeface="+mn-ea"/>
                <a:cs typeface="+mn-cs"/>
              </a:defRPr>
            </a:lvl2pPr>
            <a:lvl3pPr marL="914400" indent="0" algn="l" defTabSz="914400" rtl="0" eaLnBrk="1" latinLnBrk="0" hangingPunct="1">
              <a:lnSpc>
                <a:spcPct val="100000"/>
              </a:lnSpc>
              <a:spcBef>
                <a:spcPts val="1500"/>
              </a:spcBef>
              <a:buClr>
                <a:schemeClr val="tx2"/>
              </a:buClr>
              <a:buFont typeface="Wingdings 2" panose="05020102010507070707" pitchFamily="18" charset="2"/>
              <a:buNone/>
              <a:defRPr sz="1800" i="0" kern="1200">
                <a:solidFill>
                  <a:schemeClr val="tx1">
                    <a:tint val="75000"/>
                  </a:schemeClr>
                </a:solidFill>
                <a:latin typeface="+mn-lt"/>
                <a:ea typeface="+mn-ea"/>
                <a:cs typeface="+mn-cs"/>
              </a:defRPr>
            </a:lvl3pPr>
            <a:lvl4pPr marL="1371600" indent="0" algn="l" defTabSz="914400" rtl="0" eaLnBrk="1" latinLnBrk="0" hangingPunct="1">
              <a:lnSpc>
                <a:spcPct val="100000"/>
              </a:lnSpc>
              <a:spcBef>
                <a:spcPts val="1300"/>
              </a:spcBef>
              <a:buClr>
                <a:schemeClr val="tx1"/>
              </a:buClr>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100000"/>
              </a:lnSpc>
              <a:spcBef>
                <a:spcPts val="1300"/>
              </a:spcBef>
              <a:buClr>
                <a:schemeClr val="tx1"/>
              </a:buClr>
              <a:buFont typeface="Arial" panose="020B0604020202020204" pitchFamily="34" charset="0"/>
              <a:buNone/>
              <a:defRPr sz="1600" b="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571500" indent="-571500">
              <a:spcBef>
                <a:spcPts val="1200"/>
              </a:spcBef>
              <a:buFont typeface="Arial" panose="020B0604020202020204" pitchFamily="34" charset="0"/>
              <a:buChar char="•"/>
            </a:pPr>
            <a:r>
              <a:rPr lang="fr-FR" sz="2400" dirty="0"/>
              <a:t>Détail script synapse</a:t>
            </a:r>
          </a:p>
          <a:p>
            <a:pPr marL="571500" indent="-571500">
              <a:spcBef>
                <a:spcPts val="1200"/>
              </a:spcBef>
              <a:buFont typeface="Arial" panose="020B0604020202020204" pitchFamily="34" charset="0"/>
              <a:buChar char="•"/>
            </a:pPr>
            <a:r>
              <a:rPr lang="fr-FR" sz="2400" dirty="0"/>
              <a:t>Assistance</a:t>
            </a:r>
          </a:p>
          <a:p>
            <a:pPr marL="571500" indent="-571500">
              <a:spcBef>
                <a:spcPts val="1200"/>
              </a:spcBef>
              <a:buFont typeface="Arial" panose="020B0604020202020204" pitchFamily="34" charset="0"/>
              <a:buChar char="•"/>
            </a:pPr>
            <a:r>
              <a:rPr lang="fr-FR" sz="2400" dirty="0"/>
              <a:t>Zoom process scripts ouverture de compte, demande de concours, révision annuelle</a:t>
            </a:r>
          </a:p>
          <a:p>
            <a:pPr marL="571500" indent="-571500">
              <a:spcBef>
                <a:spcPts val="1200"/>
              </a:spcBef>
              <a:buFont typeface="Arial" panose="020B0604020202020204" pitchFamily="34" charset="0"/>
              <a:buChar char="•"/>
            </a:pPr>
            <a:endParaRPr lang="fr-FR" sz="2400" dirty="0"/>
          </a:p>
          <a:p>
            <a:r>
              <a:rPr lang="fr-FR" sz="4000" dirty="0"/>
              <a:t>		 </a:t>
            </a:r>
          </a:p>
        </p:txBody>
      </p:sp>
      <p:sp>
        <p:nvSpPr>
          <p:cNvPr id="6" name="ZoneTexte 5">
            <a:extLst>
              <a:ext uri="{FF2B5EF4-FFF2-40B4-BE49-F238E27FC236}">
                <a16:creationId xmlns:a16="http://schemas.microsoft.com/office/drawing/2014/main" id="{D606F201-FEE4-493A-85DE-1597B105BA03}"/>
              </a:ext>
            </a:extLst>
          </p:cNvPr>
          <p:cNvSpPr txBox="1"/>
          <p:nvPr/>
        </p:nvSpPr>
        <p:spPr>
          <a:xfrm>
            <a:off x="9442766" y="5540721"/>
            <a:ext cx="2145671" cy="369332"/>
          </a:xfrm>
          <a:prstGeom prst="rect">
            <a:avLst/>
          </a:prstGeom>
          <a:solidFill>
            <a:schemeClr val="bg1">
              <a:lumMod val="75000"/>
            </a:schemeClr>
          </a:solidFill>
        </p:spPr>
        <p:txBody>
          <a:bodyPr wrap="square" rtlCol="0">
            <a:spAutoFit/>
          </a:bodyPr>
          <a:lstStyle/>
          <a:p>
            <a:pPr algn="ctr"/>
            <a:r>
              <a:rPr lang="fr-FR" dirty="0">
                <a:hlinkClick r:id="rId3" action="ppaction://hlinksldjump"/>
              </a:rPr>
              <a:t>Retour sommaire</a:t>
            </a:r>
            <a:endParaRPr lang="fr-FR" dirty="0"/>
          </a:p>
        </p:txBody>
      </p:sp>
    </p:spTree>
    <p:extLst>
      <p:ext uri="{BB962C8B-B14F-4D97-AF65-F5344CB8AC3E}">
        <p14:creationId xmlns:p14="http://schemas.microsoft.com/office/powerpoint/2010/main" val="4181227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7">
            <a:extLst>
              <a:ext uri="{FF2B5EF4-FFF2-40B4-BE49-F238E27FC236}">
                <a16:creationId xmlns:a16="http://schemas.microsoft.com/office/drawing/2014/main" id="{FB51D51E-007B-4CF2-9F3B-D23EBEB30D3F}"/>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30</a:t>
            </a:fld>
            <a:endParaRPr lang="fr-FR"/>
          </a:p>
        </p:txBody>
      </p:sp>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a:xfrm>
            <a:off x="632383" y="94060"/>
            <a:ext cx="10800000" cy="719227"/>
          </a:xfrm>
        </p:spPr>
        <p:txBody>
          <a:bodyPr/>
          <a:lstStyle/>
          <a:p>
            <a:r>
              <a:rPr lang="fr-FR" dirty="0"/>
              <a:t>Annexes : assistance et paramétrage</a:t>
            </a:r>
          </a:p>
        </p:txBody>
      </p:sp>
      <p:graphicFrame>
        <p:nvGraphicFramePr>
          <p:cNvPr id="2" name="Objet 1">
            <a:extLst>
              <a:ext uri="{FF2B5EF4-FFF2-40B4-BE49-F238E27FC236}">
                <a16:creationId xmlns:a16="http://schemas.microsoft.com/office/drawing/2014/main" id="{4D25A011-4985-466F-B581-45FFAA1AE878}"/>
              </a:ext>
            </a:extLst>
          </p:cNvPr>
          <p:cNvGraphicFramePr>
            <a:graphicFrameLocks noChangeAspect="1"/>
          </p:cNvGraphicFramePr>
          <p:nvPr>
            <p:extLst>
              <p:ext uri="{D42A27DB-BD31-4B8C-83A1-F6EECF244321}">
                <p14:modId xmlns:p14="http://schemas.microsoft.com/office/powerpoint/2010/main" val="1735620600"/>
              </p:ext>
            </p:extLst>
          </p:nvPr>
        </p:nvGraphicFramePr>
        <p:xfrm>
          <a:off x="5117983" y="1470334"/>
          <a:ext cx="914400" cy="771525"/>
        </p:xfrm>
        <a:graphic>
          <a:graphicData uri="http://schemas.openxmlformats.org/presentationml/2006/ole">
            <mc:AlternateContent xmlns:mc="http://schemas.openxmlformats.org/markup-compatibility/2006">
              <mc:Choice xmlns:v="urn:schemas-microsoft-com:vml" Requires="v">
                <p:oleObj spid="_x0000_s1044" name="Acrobat Document" showAsIcon="1" r:id="rId4" imgW="914400" imgH="771822" progId="AcroExch.Document.DC">
                  <p:embed/>
                </p:oleObj>
              </mc:Choice>
              <mc:Fallback>
                <p:oleObj name="Acrobat Document" showAsIcon="1" r:id="rId4" imgW="914400" imgH="771822" progId="AcroExch.Document.DC">
                  <p:embed/>
                  <p:pic>
                    <p:nvPicPr>
                      <p:cNvPr id="0" name=""/>
                      <p:cNvPicPr/>
                      <p:nvPr/>
                    </p:nvPicPr>
                    <p:blipFill>
                      <a:blip r:embed="rId5"/>
                      <a:stretch>
                        <a:fillRect/>
                      </a:stretch>
                    </p:blipFill>
                    <p:spPr>
                      <a:xfrm>
                        <a:off x="5117983" y="1470334"/>
                        <a:ext cx="914400" cy="771525"/>
                      </a:xfrm>
                      <a:prstGeom prst="rect">
                        <a:avLst/>
                      </a:prstGeom>
                    </p:spPr>
                  </p:pic>
                </p:oleObj>
              </mc:Fallback>
            </mc:AlternateContent>
          </a:graphicData>
        </a:graphic>
      </p:graphicFrame>
      <p:sp>
        <p:nvSpPr>
          <p:cNvPr id="5" name="Espace réservé du texte 11">
            <a:extLst>
              <a:ext uri="{FF2B5EF4-FFF2-40B4-BE49-F238E27FC236}">
                <a16:creationId xmlns:a16="http://schemas.microsoft.com/office/drawing/2014/main" id="{AA46DDDC-3E93-4B22-BF0C-7F09F51E03F6}"/>
              </a:ext>
            </a:extLst>
          </p:cNvPr>
          <p:cNvSpPr txBox="1">
            <a:spLocks/>
          </p:cNvSpPr>
          <p:nvPr/>
        </p:nvSpPr>
        <p:spPr>
          <a:xfrm>
            <a:off x="1086146" y="3291747"/>
            <a:ext cx="9502532" cy="771526"/>
          </a:xfrm>
          <a:prstGeom prst="rect">
            <a:avLst/>
          </a:prstGeom>
        </p:spPr>
        <p:txBody>
          <a:bodyPr vert="horz" lIns="91440" tIns="45720" rIns="91440" bIns="45720" rtlCol="0" anchor="t">
            <a:noAutofit/>
          </a:bodyPr>
          <a:lstStyle>
            <a:lvl1pPr marL="0" indent="0" algn="l" defTabSz="914400" rtl="0" eaLnBrk="1" latinLnBrk="0" hangingPunct="1">
              <a:lnSpc>
                <a:spcPct val="100000"/>
              </a:lnSpc>
              <a:spcBef>
                <a:spcPts val="1500"/>
              </a:spcBef>
              <a:buFont typeface="Arial" panose="020B0604020202020204" pitchFamily="34" charset="0"/>
              <a:buNone/>
              <a:defRPr sz="1900" b="1" kern="1200">
                <a:solidFill>
                  <a:schemeClr val="tx1"/>
                </a:solidFill>
                <a:latin typeface="+mn-lt"/>
                <a:ea typeface="+mn-ea"/>
                <a:cs typeface="+mn-cs"/>
              </a:defRPr>
            </a:lvl1pPr>
            <a:lvl2pPr marL="457200" indent="0" algn="l" defTabSz="914400" rtl="0" eaLnBrk="1" latinLnBrk="0" hangingPunct="1">
              <a:lnSpc>
                <a:spcPct val="100000"/>
              </a:lnSpc>
              <a:spcBef>
                <a:spcPts val="1300"/>
              </a:spcBef>
              <a:buClr>
                <a:schemeClr val="tx2"/>
              </a:buClr>
              <a:buFont typeface="Wingdings 2" panose="05020102010507070707" pitchFamily="18" charset="2"/>
              <a:buNone/>
              <a:defRPr sz="2000" b="1" kern="1200">
                <a:solidFill>
                  <a:schemeClr val="tx1"/>
                </a:solidFill>
                <a:latin typeface="+mn-lt"/>
                <a:ea typeface="+mn-ea"/>
                <a:cs typeface="+mn-cs"/>
              </a:defRPr>
            </a:lvl2pPr>
            <a:lvl3pPr marL="914400" indent="0" algn="l" defTabSz="914400" rtl="0" eaLnBrk="1" latinLnBrk="0" hangingPunct="1">
              <a:lnSpc>
                <a:spcPct val="100000"/>
              </a:lnSpc>
              <a:spcBef>
                <a:spcPts val="1500"/>
              </a:spcBef>
              <a:buClr>
                <a:schemeClr val="tx2"/>
              </a:buClr>
              <a:buFont typeface="Wingdings 2" panose="05020102010507070707" pitchFamily="18" charset="2"/>
              <a:buNone/>
              <a:defRPr sz="1800" b="1" i="0" kern="1200">
                <a:solidFill>
                  <a:schemeClr val="tx1"/>
                </a:solidFill>
                <a:latin typeface="+mn-lt"/>
                <a:ea typeface="+mn-ea"/>
                <a:cs typeface="+mn-cs"/>
              </a:defRPr>
            </a:lvl3pPr>
            <a:lvl4pPr marL="13716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342900" indent="-342900">
              <a:buFont typeface="Wingdings" panose="05000000000000000000" pitchFamily="2" charset="2"/>
              <a:buChar char="è"/>
            </a:pPr>
            <a:r>
              <a:rPr lang="fr-FR" b="0" dirty="0"/>
              <a:t>En cas de dysfonctionnement ou d’indisponibilité de synapse , merci d’envoyer un mail a l’adresse suivante : </a:t>
            </a:r>
            <a:r>
              <a:rPr lang="fr-FR" dirty="0">
                <a:solidFill>
                  <a:srgbClr val="00B0F0"/>
                </a:solidFill>
              </a:rPr>
              <a:t>support.synapse@cegee.caisse-epargne.fr</a:t>
            </a:r>
          </a:p>
        </p:txBody>
      </p:sp>
      <p:sp>
        <p:nvSpPr>
          <p:cNvPr id="3" name="Rectangle 2">
            <a:extLst>
              <a:ext uri="{FF2B5EF4-FFF2-40B4-BE49-F238E27FC236}">
                <a16:creationId xmlns:a16="http://schemas.microsoft.com/office/drawing/2014/main" id="{D4B3423C-2D34-4CCB-98D5-756D8F3E1AD8}"/>
              </a:ext>
            </a:extLst>
          </p:cNvPr>
          <p:cNvSpPr/>
          <p:nvPr/>
        </p:nvSpPr>
        <p:spPr>
          <a:xfrm>
            <a:off x="1167997" y="1354737"/>
            <a:ext cx="3512500" cy="369332"/>
          </a:xfrm>
          <a:prstGeom prst="rect">
            <a:avLst/>
          </a:prstGeom>
        </p:spPr>
        <p:txBody>
          <a:bodyPr wrap="none">
            <a:spAutoFit/>
          </a:bodyPr>
          <a:lstStyle/>
          <a:p>
            <a:pPr marL="285750" indent="-285750">
              <a:buFont typeface="Arial" panose="020B0604020202020204" pitchFamily="34" charset="0"/>
              <a:buChar char="•"/>
            </a:pPr>
            <a:r>
              <a:rPr lang="fr-FR" b="1" u="sng" dirty="0"/>
              <a:t>Détail des scripts synapse :</a:t>
            </a:r>
          </a:p>
        </p:txBody>
      </p:sp>
      <p:sp>
        <p:nvSpPr>
          <p:cNvPr id="7" name="Rectangle 6">
            <a:extLst>
              <a:ext uri="{FF2B5EF4-FFF2-40B4-BE49-F238E27FC236}">
                <a16:creationId xmlns:a16="http://schemas.microsoft.com/office/drawing/2014/main" id="{A0DC837D-560D-4983-BFC5-C8E305128B5D}"/>
              </a:ext>
            </a:extLst>
          </p:cNvPr>
          <p:cNvSpPr/>
          <p:nvPr/>
        </p:nvSpPr>
        <p:spPr>
          <a:xfrm>
            <a:off x="1116701" y="2857758"/>
            <a:ext cx="3384260" cy="369332"/>
          </a:xfrm>
          <a:prstGeom prst="rect">
            <a:avLst/>
          </a:prstGeom>
        </p:spPr>
        <p:txBody>
          <a:bodyPr wrap="none">
            <a:spAutoFit/>
          </a:bodyPr>
          <a:lstStyle/>
          <a:p>
            <a:pPr marL="285750" indent="-285750">
              <a:buFont typeface="Arial" panose="020B0604020202020204" pitchFamily="34" charset="0"/>
              <a:buChar char="•"/>
            </a:pPr>
            <a:r>
              <a:rPr lang="fr-FR" b="1" u="sng" dirty="0"/>
              <a:t>Maintenance / assistance :</a:t>
            </a:r>
          </a:p>
        </p:txBody>
      </p:sp>
    </p:spTree>
    <p:extLst>
      <p:ext uri="{BB962C8B-B14F-4D97-AF65-F5344CB8AC3E}">
        <p14:creationId xmlns:p14="http://schemas.microsoft.com/office/powerpoint/2010/main" val="478441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7">
            <a:extLst>
              <a:ext uri="{FF2B5EF4-FFF2-40B4-BE49-F238E27FC236}">
                <a16:creationId xmlns:a16="http://schemas.microsoft.com/office/drawing/2014/main" id="{FB51D51E-007B-4CF2-9F3B-D23EBEB30D3F}"/>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31</a:t>
            </a:fld>
            <a:endParaRPr lang="fr-FR"/>
          </a:p>
        </p:txBody>
      </p:sp>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a:xfrm>
            <a:off x="632384" y="198120"/>
            <a:ext cx="10800000" cy="719227"/>
          </a:xfrm>
        </p:spPr>
        <p:txBody>
          <a:bodyPr/>
          <a:lstStyle/>
          <a:p>
            <a:r>
              <a:rPr lang="fr-FR" sz="2400" dirty="0"/>
              <a:t>Accès et page d’accueil</a:t>
            </a:r>
          </a:p>
        </p:txBody>
      </p:sp>
      <p:sp>
        <p:nvSpPr>
          <p:cNvPr id="9" name="ZoneTexte 8">
            <a:extLst>
              <a:ext uri="{FF2B5EF4-FFF2-40B4-BE49-F238E27FC236}">
                <a16:creationId xmlns:a16="http://schemas.microsoft.com/office/drawing/2014/main" id="{5D047EBA-00E9-40F3-8FCA-C3EDFBADED88}"/>
              </a:ext>
            </a:extLst>
          </p:cNvPr>
          <p:cNvSpPr txBox="1"/>
          <p:nvPr/>
        </p:nvSpPr>
        <p:spPr>
          <a:xfrm>
            <a:off x="706442" y="3097267"/>
            <a:ext cx="10130556" cy="1692771"/>
          </a:xfrm>
          <a:prstGeom prst="rect">
            <a:avLst/>
          </a:prstGeom>
          <a:noFill/>
        </p:spPr>
        <p:txBody>
          <a:bodyPr wrap="square" rtlCol="0">
            <a:spAutoFit/>
          </a:bodyPr>
          <a:lstStyle/>
          <a:p>
            <a:pPr marL="285750" indent="-285750" algn="just">
              <a:buFont typeface="Arial" panose="020B0604020202020204" pitchFamily="34" charset="0"/>
              <a:buChar char="•"/>
            </a:pPr>
            <a:r>
              <a:rPr lang="fr-FR" b="1" dirty="0">
                <a:solidFill>
                  <a:srgbClr val="C00000"/>
                </a:solidFill>
                <a:latin typeface="Tahoma" panose="020B0604030504040204" pitchFamily="34" charset="0"/>
                <a:ea typeface="Tahoma" panose="020B0604030504040204" pitchFamily="34" charset="0"/>
                <a:cs typeface="Tahoma" panose="020B0604030504040204" pitchFamily="34" charset="0"/>
              </a:rPr>
              <a:t>Connexion :</a:t>
            </a:r>
          </a:p>
          <a:p>
            <a:pPr lvl="1" algn="just"/>
            <a:r>
              <a:rPr lang="fr-FR" dirty="0">
                <a:latin typeface="Tahoma" panose="020B0604030504040204" pitchFamily="34" charset="0"/>
                <a:ea typeface="Tahoma" panose="020B0604030504040204" pitchFamily="34" charset="0"/>
                <a:cs typeface="Tahoma" panose="020B0604030504040204" pitchFamily="34" charset="0"/>
              </a:rPr>
              <a:t>Pas de login ni mot de passe. </a:t>
            </a:r>
          </a:p>
          <a:p>
            <a:pPr lvl="1" algn="just"/>
            <a:r>
              <a:rPr lang="fr-FR" dirty="0">
                <a:latin typeface="Tahoma" panose="020B0604030504040204" pitchFamily="34" charset="0"/>
                <a:ea typeface="Tahoma" panose="020B0604030504040204" pitchFamily="34" charset="0"/>
                <a:cs typeface="Tahoma" panose="020B0604030504040204" pitchFamily="34" charset="0"/>
              </a:rPr>
              <a:t>L’utilisateur est identifié selon son profil métier.</a:t>
            </a:r>
          </a:p>
          <a:p>
            <a:pPr lvl="1" algn="just"/>
            <a:endParaRPr lang="fr-FR" sz="1600" dirty="0">
              <a:latin typeface="Tahoma" panose="020B0604030504040204" pitchFamily="34" charset="0"/>
              <a:ea typeface="Tahoma" panose="020B0604030504040204" pitchFamily="34" charset="0"/>
              <a:cs typeface="Tahoma" panose="020B0604030504040204" pitchFamily="34" charset="0"/>
            </a:endParaRPr>
          </a:p>
          <a:p>
            <a:pPr marL="285750" indent="-285750" algn="just">
              <a:buFont typeface="Arial" panose="020B0604020202020204" pitchFamily="34" charset="0"/>
              <a:buChar char="•"/>
            </a:pPr>
            <a:r>
              <a:rPr lang="fr-FR" b="1" dirty="0">
                <a:solidFill>
                  <a:srgbClr val="C00000"/>
                </a:solidFill>
                <a:latin typeface="Tahoma" panose="020B0604030504040204" pitchFamily="34" charset="0"/>
                <a:ea typeface="Tahoma" panose="020B0604030504040204" pitchFamily="34" charset="0"/>
                <a:cs typeface="Tahoma" panose="020B0604030504040204" pitchFamily="34" charset="0"/>
              </a:rPr>
              <a:t>Page d’accueil :</a:t>
            </a:r>
          </a:p>
          <a:p>
            <a:pPr lvl="1" algn="just"/>
            <a:endParaRPr lang="fr-FR" sz="1600" dirty="0">
              <a:latin typeface="Tahoma" panose="020B0604030504040204" pitchFamily="34" charset="0"/>
              <a:ea typeface="Tahoma" panose="020B0604030504040204" pitchFamily="34" charset="0"/>
              <a:cs typeface="Tahoma" panose="020B0604030504040204" pitchFamily="34" charset="0"/>
            </a:endParaRPr>
          </a:p>
        </p:txBody>
      </p:sp>
      <p:pic>
        <p:nvPicPr>
          <p:cNvPr id="10" name="Image 9">
            <a:extLst>
              <a:ext uri="{FF2B5EF4-FFF2-40B4-BE49-F238E27FC236}">
                <a16:creationId xmlns:a16="http://schemas.microsoft.com/office/drawing/2014/main" id="{5DCCDA01-A837-4C58-B8F8-61D90CE85BD1}"/>
              </a:ext>
            </a:extLst>
          </p:cNvPr>
          <p:cNvPicPr>
            <a:picLocks noChangeAspect="1"/>
          </p:cNvPicPr>
          <p:nvPr/>
        </p:nvPicPr>
        <p:blipFill>
          <a:blip r:embed="rId3"/>
          <a:stretch>
            <a:fillRect/>
          </a:stretch>
        </p:blipFill>
        <p:spPr>
          <a:xfrm>
            <a:off x="1566233" y="4712215"/>
            <a:ext cx="7920880" cy="1378362"/>
          </a:xfrm>
          <a:prstGeom prst="rect">
            <a:avLst/>
          </a:prstGeom>
        </p:spPr>
      </p:pic>
      <p:sp>
        <p:nvSpPr>
          <p:cNvPr id="13" name="ZoneTexte 12">
            <a:extLst>
              <a:ext uri="{FF2B5EF4-FFF2-40B4-BE49-F238E27FC236}">
                <a16:creationId xmlns:a16="http://schemas.microsoft.com/office/drawing/2014/main" id="{2188B5C5-CF8C-4DF1-9468-4CAD31B6A1D4}"/>
              </a:ext>
            </a:extLst>
          </p:cNvPr>
          <p:cNvSpPr txBox="1"/>
          <p:nvPr/>
        </p:nvSpPr>
        <p:spPr>
          <a:xfrm>
            <a:off x="706442" y="1071761"/>
            <a:ext cx="9822738" cy="2031325"/>
          </a:xfrm>
          <a:prstGeom prst="rect">
            <a:avLst/>
          </a:prstGeom>
          <a:noFill/>
        </p:spPr>
        <p:txBody>
          <a:bodyPr wrap="square" rtlCol="0">
            <a:spAutoFit/>
          </a:bodyPr>
          <a:lstStyle/>
          <a:p>
            <a:pPr marL="285750" indent="-285750" algn="just">
              <a:buFont typeface="Arial" panose="020B0604020202020204" pitchFamily="34" charset="0"/>
              <a:buChar char="•"/>
            </a:pPr>
            <a:r>
              <a:rPr lang="fr-FR" b="1" dirty="0">
                <a:solidFill>
                  <a:srgbClr val="C00000"/>
                </a:solidFill>
                <a:latin typeface="Tahoma" panose="020B0604030504040204" pitchFamily="34" charset="0"/>
                <a:ea typeface="Tahoma" panose="020B0604030504040204" pitchFamily="34" charset="0"/>
                <a:cs typeface="Tahoma" panose="020B0604030504040204" pitchFamily="34" charset="0"/>
              </a:rPr>
              <a:t>Trois accès : </a:t>
            </a:r>
          </a:p>
          <a:p>
            <a:pPr marL="742950" lvl="1" indent="-285750" algn="just">
              <a:buFont typeface="Wingdings" panose="05000000000000000000" pitchFamily="2" charset="2"/>
              <a:buChar char="ü"/>
            </a:pPr>
            <a:r>
              <a:rPr lang="fr-FR" b="1" dirty="0">
                <a:latin typeface="Tahoma" panose="020B0604030504040204" pitchFamily="34" charset="0"/>
                <a:ea typeface="Tahoma" panose="020B0604030504040204" pitchFamily="34" charset="0"/>
                <a:cs typeface="Tahoma" panose="020B0604030504040204" pitchFamily="34" charset="0"/>
              </a:rPr>
              <a:t>Le lien internet : </a:t>
            </a:r>
            <a:r>
              <a:rPr lang="fr-FR" dirty="0">
                <a:latin typeface="Tahoma" panose="020B0604030504040204" pitchFamily="34" charset="0"/>
                <a:ea typeface="Tahoma" panose="020B0604030504040204" pitchFamily="34" charset="0"/>
                <a:cs typeface="Tahoma" panose="020B0604030504040204" pitchFamily="34" charset="0"/>
                <a:hlinkClick r:id="rId4"/>
              </a:rPr>
              <a:t>https://cegee.syspertec.com  </a:t>
            </a:r>
            <a:endParaRPr lang="fr-FR" b="1" dirty="0">
              <a:latin typeface="Tahoma" panose="020B0604030504040204" pitchFamily="34" charset="0"/>
              <a:ea typeface="Tahoma" panose="020B0604030504040204" pitchFamily="34" charset="0"/>
              <a:cs typeface="Tahoma" panose="020B0604030504040204" pitchFamily="34" charset="0"/>
            </a:endParaRPr>
          </a:p>
          <a:p>
            <a:pPr marL="742950" lvl="1" indent="-285750" algn="just">
              <a:buFont typeface="Wingdings" panose="05000000000000000000" pitchFamily="2" charset="2"/>
              <a:buChar char="ü"/>
            </a:pPr>
            <a:r>
              <a:rPr lang="fr-FR" dirty="0">
                <a:latin typeface="Tahoma" panose="020B0604030504040204" pitchFamily="34" charset="0"/>
                <a:ea typeface="Tahoma" panose="020B0604030504040204" pitchFamily="34" charset="0"/>
                <a:cs typeface="Tahoma" panose="020B0604030504040204" pitchFamily="34" charset="0"/>
              </a:rPr>
              <a:t>Les accès poste de travail : Synapse</a:t>
            </a:r>
          </a:p>
          <a:p>
            <a:pPr marL="1200150" lvl="2" indent="-285750" algn="just">
              <a:buFont typeface="Wingdings" panose="05000000000000000000" pitchFamily="2" charset="2"/>
              <a:buChar char="ü"/>
            </a:pPr>
            <a:r>
              <a:rPr lang="fr-FR" dirty="0">
                <a:latin typeface="Tahoma" panose="020B0604030504040204" pitchFamily="34" charset="0"/>
                <a:ea typeface="Tahoma" panose="020B0604030504040204" pitchFamily="34" charset="0"/>
                <a:cs typeface="Tahoma" panose="020B0604030504040204" pitchFamily="34" charset="0"/>
              </a:rPr>
              <a:t>Pour tous : </a:t>
            </a:r>
            <a:r>
              <a:rPr lang="fr-FR" b="1" dirty="0">
                <a:latin typeface="Tahoma" panose="020B0604030504040204" pitchFamily="34" charset="0"/>
                <a:ea typeface="Tahoma" panose="020B0604030504040204" pitchFamily="34" charset="0"/>
                <a:cs typeface="Tahoma" panose="020B0604030504040204" pitchFamily="34" charset="0"/>
              </a:rPr>
              <a:t>Intranet</a:t>
            </a:r>
            <a:r>
              <a:rPr lang="fr-FR" dirty="0">
                <a:latin typeface="Tahoma" panose="020B0604030504040204" pitchFamily="34" charset="0"/>
                <a:ea typeface="Tahoma" panose="020B0604030504040204" pitchFamily="34" charset="0"/>
                <a:cs typeface="Tahoma" panose="020B0604030504040204" pitchFamily="34" charset="0"/>
              </a:rPr>
              <a:t> pour tous sous </a:t>
            </a:r>
            <a:r>
              <a:rPr lang="fr-FR" b="1" dirty="0">
                <a:latin typeface="Tahoma" panose="020B0604030504040204" pitchFamily="34" charset="0"/>
                <a:ea typeface="Tahoma" panose="020B0604030504040204" pitchFamily="34" charset="0"/>
                <a:cs typeface="Tahoma" panose="020B0604030504040204" pitchFamily="34" charset="0"/>
              </a:rPr>
              <a:t>Expertise / Applications</a:t>
            </a:r>
          </a:p>
          <a:p>
            <a:pPr marL="1200150" lvl="2" indent="-285750" algn="just">
              <a:buFont typeface="Wingdings" panose="05000000000000000000" pitchFamily="2" charset="2"/>
              <a:buChar char="ü"/>
            </a:pPr>
            <a:r>
              <a:rPr lang="fr-FR" dirty="0">
                <a:latin typeface="Tahoma" panose="020B0604030504040204" pitchFamily="34" charset="0"/>
                <a:ea typeface="Tahoma" panose="020B0604030504040204" pitchFamily="34" charset="0"/>
                <a:cs typeface="Tahoma" panose="020B0604030504040204" pitchFamily="34" charset="0"/>
              </a:rPr>
              <a:t>BDR : BDR Net par le moteur de recherche : mot clé « Synapse »</a:t>
            </a:r>
          </a:p>
          <a:p>
            <a:pPr marL="1200150" lvl="2" indent="-285750">
              <a:buFont typeface="Wingdings" panose="05000000000000000000" pitchFamily="2" charset="2"/>
              <a:buChar char="ü"/>
            </a:pPr>
            <a:r>
              <a:rPr lang="fr-FR" b="1" dirty="0">
                <a:latin typeface="Tahoma" panose="020B0604030504040204" pitchFamily="34" charset="0"/>
                <a:ea typeface="Tahoma" panose="020B0604030504040204" pitchFamily="34" charset="0"/>
                <a:cs typeface="Tahoma" panose="020B0604030504040204" pitchFamily="34" charset="0"/>
              </a:rPr>
              <a:t>Portail </a:t>
            </a:r>
            <a:r>
              <a:rPr lang="fr-FR" b="1" dirty="0" err="1">
                <a:latin typeface="Tahoma" panose="020B0604030504040204" pitchFamily="34" charset="0"/>
                <a:ea typeface="Tahoma" panose="020B0604030504040204" pitchFamily="34" charset="0"/>
                <a:cs typeface="Tahoma" panose="020B0604030504040204" pitchFamily="34" charset="0"/>
              </a:rPr>
              <a:t>Mysys</a:t>
            </a:r>
            <a:r>
              <a:rPr lang="fr-FR" b="1" dirty="0">
                <a:latin typeface="Tahoma" panose="020B0604030504040204" pitchFamily="34" charset="0"/>
                <a:ea typeface="Tahoma" panose="020B0604030504040204" pitchFamily="34" charset="0"/>
                <a:cs typeface="Tahoma" panose="020B0604030504040204" pitchFamily="34" charset="0"/>
              </a:rPr>
              <a:t> : </a:t>
            </a:r>
            <a:r>
              <a:rPr lang="fr-FR" dirty="0">
                <a:latin typeface="Tahoma" panose="020B0604030504040204" pitchFamily="34" charset="0"/>
                <a:ea typeface="Tahoma" panose="020B0604030504040204" pitchFamily="34" charset="0"/>
                <a:cs typeface="Tahoma" panose="020B0604030504040204" pitchFamily="34" charset="0"/>
              </a:rPr>
              <a:t>pour les commerciaux sous </a:t>
            </a:r>
            <a:r>
              <a:rPr lang="fr-FR" b="1" dirty="0">
                <a:latin typeface="Tahoma" panose="020B0604030504040204" pitchFamily="34" charset="0"/>
                <a:ea typeface="Tahoma" panose="020B0604030504040204" pitchFamily="34" charset="0"/>
                <a:cs typeface="Tahoma" panose="020B0604030504040204" pitchFamily="34" charset="0"/>
              </a:rPr>
              <a:t>Divers </a:t>
            </a:r>
            <a:r>
              <a:rPr lang="fr-FR" sz="1200" dirty="0">
                <a:latin typeface="Tahoma" panose="020B0604030504040204" pitchFamily="34" charset="0"/>
                <a:ea typeface="Tahoma" panose="020B0604030504040204" pitchFamily="34" charset="0"/>
                <a:cs typeface="Tahoma" panose="020B0604030504040204" pitchFamily="34" charset="0"/>
                <a:sym typeface="Wingdings" panose="05000000000000000000" pitchFamily="2" charset="2"/>
              </a:rPr>
              <a:t> </a:t>
            </a:r>
            <a:r>
              <a:rPr lang="fr-FR" sz="1600" i="1" dirty="0">
                <a:latin typeface="Tahoma" panose="020B0604030504040204" pitchFamily="34" charset="0"/>
                <a:ea typeface="Tahoma" panose="020B0604030504040204" pitchFamily="34" charset="0"/>
                <a:cs typeface="Tahoma" panose="020B0604030504040204" pitchFamily="34" charset="0"/>
              </a:rPr>
              <a:t>conseil : taper dans les recherches « synapse »</a:t>
            </a:r>
            <a:endParaRPr lang="fr-FR" i="1"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812365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7">
            <a:extLst>
              <a:ext uri="{FF2B5EF4-FFF2-40B4-BE49-F238E27FC236}">
                <a16:creationId xmlns:a16="http://schemas.microsoft.com/office/drawing/2014/main" id="{FB51D51E-007B-4CF2-9F3B-D23EBEB30D3F}"/>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32</a:t>
            </a:fld>
            <a:endParaRPr lang="fr-FR"/>
          </a:p>
        </p:txBody>
      </p:sp>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a:xfrm>
            <a:off x="632383" y="94060"/>
            <a:ext cx="10800000" cy="719227"/>
          </a:xfrm>
        </p:spPr>
        <p:txBody>
          <a:bodyPr/>
          <a:lstStyle/>
          <a:p>
            <a:r>
              <a:rPr lang="fr-FR" dirty="0"/>
              <a:t>Zoom Ouverture de compte</a:t>
            </a:r>
            <a:r>
              <a:rPr lang="fr-FR" sz="2400" i="1" dirty="0">
                <a:solidFill>
                  <a:srgbClr val="3E454A"/>
                </a:solidFill>
                <a:sym typeface="Wingdings" panose="05000000000000000000" pitchFamily="2" charset="2"/>
              </a:rPr>
              <a:t> </a:t>
            </a:r>
            <a:endParaRPr lang="fr-FR" dirty="0"/>
          </a:p>
        </p:txBody>
      </p:sp>
      <p:sp>
        <p:nvSpPr>
          <p:cNvPr id="14" name="Espace réservé du texte 6">
            <a:extLst>
              <a:ext uri="{FF2B5EF4-FFF2-40B4-BE49-F238E27FC236}">
                <a16:creationId xmlns:a16="http://schemas.microsoft.com/office/drawing/2014/main" id="{13E73891-7751-4826-AFA1-86AA4416AD13}"/>
              </a:ext>
            </a:extLst>
          </p:cNvPr>
          <p:cNvSpPr txBox="1">
            <a:spLocks/>
          </p:cNvSpPr>
          <p:nvPr/>
        </p:nvSpPr>
        <p:spPr>
          <a:xfrm>
            <a:off x="529756" y="3019199"/>
            <a:ext cx="5296289" cy="3526456"/>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ln w="15240">
            <a:solidFill>
              <a:schemeClr val="tx2"/>
            </a:solidFill>
          </a:ln>
        </p:spPr>
        <p:txBody>
          <a:bodyPr vert="horz" wrap="square" lIns="234000" tIns="108000" rIns="234000" bIns="432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spcBef>
                <a:spcPts val="0"/>
              </a:spcBef>
            </a:pPr>
            <a:r>
              <a:rPr lang="fr-FR" dirty="0">
                <a:solidFill>
                  <a:srgbClr val="C00000"/>
                </a:solidFill>
              </a:rPr>
              <a:t>Information : zoom FCC exigés </a:t>
            </a:r>
            <a:r>
              <a:rPr lang="fr-FR" b="0" i="1" dirty="0">
                <a:solidFill>
                  <a:srgbClr val="C00000"/>
                </a:solidFill>
              </a:rPr>
              <a:t>(intégrés dans le rapport synapse)</a:t>
            </a:r>
          </a:p>
          <a:p>
            <a:pPr marL="285750" indent="-285750" algn="just">
              <a:spcBef>
                <a:spcPts val="0"/>
              </a:spcBef>
              <a:buFont typeface="Arial" panose="020B0604020202020204" pitchFamily="34" charset="0"/>
              <a:buChar char="•"/>
            </a:pPr>
            <a:r>
              <a:rPr lang="fr-FR" sz="1400" b="0" dirty="0"/>
              <a:t>FCC du SIREN</a:t>
            </a:r>
          </a:p>
          <a:p>
            <a:pPr marL="285750" indent="-285750" algn="just">
              <a:spcBef>
                <a:spcPts val="0"/>
              </a:spcBef>
              <a:buFont typeface="Arial" panose="020B0604020202020204" pitchFamily="34" charset="0"/>
              <a:buChar char="•"/>
            </a:pPr>
            <a:r>
              <a:rPr lang="fr-FR" sz="1400" b="0" dirty="0"/>
              <a:t>FCC du dirigeant</a:t>
            </a:r>
          </a:p>
          <a:p>
            <a:pPr marL="285750" indent="-285750" algn="just">
              <a:spcBef>
                <a:spcPts val="0"/>
              </a:spcBef>
              <a:buFont typeface="Arial" panose="020B0604020202020204" pitchFamily="34" charset="0"/>
              <a:buChar char="•"/>
            </a:pPr>
            <a:r>
              <a:rPr lang="fr-FR" sz="1400" b="0" dirty="0"/>
              <a:t>FCC des représentants légaux*</a:t>
            </a:r>
          </a:p>
          <a:p>
            <a:pPr algn="just">
              <a:spcBef>
                <a:spcPts val="0"/>
              </a:spcBef>
            </a:pPr>
            <a:endParaRPr lang="fr-FR" sz="1400" b="0" i="1" dirty="0"/>
          </a:p>
          <a:p>
            <a:pPr lvl="1" algn="just">
              <a:spcBef>
                <a:spcPts val="0"/>
              </a:spcBef>
            </a:pPr>
            <a:r>
              <a:rPr lang="fr-FR" sz="1100" b="1" u="sng" dirty="0"/>
              <a:t>*Représentants légaux selon le type de société :</a:t>
            </a:r>
          </a:p>
          <a:p>
            <a:pPr marL="628650" lvl="1" indent="-171450" algn="just">
              <a:spcBef>
                <a:spcPts val="0"/>
              </a:spcBef>
              <a:buFont typeface="Arial" panose="020B0604020202020204" pitchFamily="34" charset="0"/>
              <a:buChar char="•"/>
            </a:pPr>
            <a:r>
              <a:rPr lang="fr-FR" sz="1100" dirty="0"/>
              <a:t>SARL, SNC, société en commandite (SCS et SCA), société civile… : le ou les gérants </a:t>
            </a:r>
          </a:p>
          <a:p>
            <a:pPr marL="628650" lvl="1" indent="-171450" algn="just">
              <a:spcBef>
                <a:spcPts val="0"/>
              </a:spcBef>
              <a:buFont typeface="Arial" panose="020B0604020202020204" pitchFamily="34" charset="0"/>
              <a:buChar char="•"/>
            </a:pPr>
            <a:r>
              <a:rPr lang="fr-FR" sz="1100" dirty="0"/>
              <a:t>SAS : le président et le directeur général, si les statuts lui ont conféré un pouvoir de représentation analogue à celui du président ; </a:t>
            </a:r>
          </a:p>
          <a:p>
            <a:pPr marL="628650" lvl="1" indent="-171450" algn="just">
              <a:spcBef>
                <a:spcPts val="0"/>
              </a:spcBef>
              <a:buFont typeface="Arial" panose="020B0604020202020204" pitchFamily="34" charset="0"/>
              <a:buChar char="•"/>
            </a:pPr>
            <a:r>
              <a:rPr lang="fr-FR" sz="1100" dirty="0"/>
              <a:t>SA avec Conseil d’administration : le directeur général ; </a:t>
            </a:r>
          </a:p>
          <a:p>
            <a:pPr marL="628650" lvl="1" indent="-171450" algn="just">
              <a:spcBef>
                <a:spcPts val="0"/>
              </a:spcBef>
              <a:buFont typeface="Arial" panose="020B0604020202020204" pitchFamily="34" charset="0"/>
              <a:buChar char="•"/>
            </a:pPr>
            <a:r>
              <a:rPr lang="fr-FR" sz="1100" dirty="0"/>
              <a:t>Si SA avec directoire et conseil de surveillance : le directeur général unique ou le président du directoire ; </a:t>
            </a:r>
          </a:p>
          <a:p>
            <a:pPr lvl="1" algn="just">
              <a:spcBef>
                <a:spcPts val="0"/>
              </a:spcBef>
            </a:pPr>
            <a:r>
              <a:rPr lang="fr-FR" sz="1100" dirty="0"/>
              <a:t>Si le ou les représentants légaux sont une ou plusieurs personnes morales, il y a lieu d’indiquer la ou les personnes physiques qui représentent légalement cette ou ces personnes morales.</a:t>
            </a:r>
          </a:p>
        </p:txBody>
      </p:sp>
      <p:sp>
        <p:nvSpPr>
          <p:cNvPr id="15" name="Espace réservé du texte 6">
            <a:extLst>
              <a:ext uri="{FF2B5EF4-FFF2-40B4-BE49-F238E27FC236}">
                <a16:creationId xmlns:a16="http://schemas.microsoft.com/office/drawing/2014/main" id="{32B7B14F-C678-4CC0-9069-18AEE95C5337}"/>
              </a:ext>
            </a:extLst>
          </p:cNvPr>
          <p:cNvSpPr txBox="1">
            <a:spLocks/>
          </p:cNvSpPr>
          <p:nvPr/>
        </p:nvSpPr>
        <p:spPr>
          <a:xfrm>
            <a:off x="529756" y="1065917"/>
            <a:ext cx="5287714" cy="810076"/>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solidFill>
            <a:schemeClr val="bg1">
              <a:lumMod val="95000"/>
            </a:schemeClr>
          </a:solidFill>
          <a:ln w="15240">
            <a:solidFill>
              <a:schemeClr val="tx2"/>
            </a:solidFill>
          </a:ln>
        </p:spPr>
        <p:txBody>
          <a:bodyPr vert="horz" wrap="square" lIns="234000" tIns="252000" rIns="234000" bIns="432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just"/>
            <a:r>
              <a:rPr lang="fr-FR" dirty="0">
                <a:solidFill>
                  <a:srgbClr val="C00000"/>
                </a:solidFill>
              </a:rPr>
              <a:t>Pièce justificative : </a:t>
            </a:r>
            <a:r>
              <a:rPr lang="fr-FR" sz="1400" dirty="0" err="1"/>
              <a:t>pdf</a:t>
            </a:r>
            <a:r>
              <a:rPr lang="fr-FR" sz="1400" dirty="0"/>
              <a:t> du script Synapse « Ouverture de Compte ».</a:t>
            </a:r>
          </a:p>
        </p:txBody>
      </p:sp>
      <p:sp>
        <p:nvSpPr>
          <p:cNvPr id="16" name="Espace réservé du texte 6">
            <a:extLst>
              <a:ext uri="{FF2B5EF4-FFF2-40B4-BE49-F238E27FC236}">
                <a16:creationId xmlns:a16="http://schemas.microsoft.com/office/drawing/2014/main" id="{6CDBE61D-7428-4156-BEE0-B2E27187D440}"/>
              </a:ext>
            </a:extLst>
          </p:cNvPr>
          <p:cNvSpPr txBox="1">
            <a:spLocks/>
          </p:cNvSpPr>
          <p:nvPr/>
        </p:nvSpPr>
        <p:spPr>
          <a:xfrm>
            <a:off x="529756" y="1956493"/>
            <a:ext cx="5296289" cy="917751"/>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solidFill>
            <a:schemeClr val="bg1">
              <a:lumMod val="95000"/>
            </a:schemeClr>
          </a:solidFill>
          <a:ln w="15240">
            <a:solidFill>
              <a:schemeClr val="tx2"/>
            </a:solidFill>
          </a:ln>
        </p:spPr>
        <p:txBody>
          <a:bodyPr vert="horz" wrap="square" lIns="234000" tIns="288000" rIns="234000" bIns="432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just"/>
            <a:r>
              <a:rPr lang="fr-FR" dirty="0">
                <a:solidFill>
                  <a:srgbClr val="C00000"/>
                </a:solidFill>
              </a:rPr>
              <a:t>Délai pour garantir sa validité: </a:t>
            </a:r>
            <a:r>
              <a:rPr lang="fr-FR" sz="1400" dirty="0"/>
              <a:t>au maximum à J-2 par rapport à la date d’ouverture</a:t>
            </a:r>
          </a:p>
        </p:txBody>
      </p:sp>
      <p:sp>
        <p:nvSpPr>
          <p:cNvPr id="17" name="Espace réservé du texte 6">
            <a:extLst>
              <a:ext uri="{FF2B5EF4-FFF2-40B4-BE49-F238E27FC236}">
                <a16:creationId xmlns:a16="http://schemas.microsoft.com/office/drawing/2014/main" id="{EC0070A8-2CA1-4B79-8333-496E95AECC5B}"/>
              </a:ext>
            </a:extLst>
          </p:cNvPr>
          <p:cNvSpPr txBox="1">
            <a:spLocks/>
          </p:cNvSpPr>
          <p:nvPr/>
        </p:nvSpPr>
        <p:spPr>
          <a:xfrm>
            <a:off x="6096000" y="1070312"/>
            <a:ext cx="5296289" cy="1948887"/>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solidFill>
            <a:schemeClr val="bg1">
              <a:lumMod val="95000"/>
            </a:schemeClr>
          </a:solidFill>
          <a:ln w="15240">
            <a:solidFill>
              <a:schemeClr val="tx2"/>
            </a:solidFill>
          </a:ln>
        </p:spPr>
        <p:txBody>
          <a:bodyPr vert="horz" wrap="square" lIns="234000" tIns="252000" rIns="234000" bIns="432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spcBef>
                <a:spcPts val="0"/>
              </a:spcBef>
            </a:pPr>
            <a:r>
              <a:rPr lang="fr-FR" sz="1400" u="sng" dirty="0">
                <a:solidFill>
                  <a:srgbClr val="C00000"/>
                </a:solidFill>
              </a:rPr>
              <a:t>Archivage : manuel</a:t>
            </a:r>
          </a:p>
          <a:p>
            <a:pPr lvl="0">
              <a:spcBef>
                <a:spcPts val="0"/>
              </a:spcBef>
            </a:pPr>
            <a:r>
              <a:rPr lang="fr-FR" sz="1400" u="sng" dirty="0">
                <a:solidFill>
                  <a:srgbClr val="3E454A"/>
                </a:solidFill>
              </a:rPr>
              <a:t>Documents client / Bancarisation / référence du compte / ouverture</a:t>
            </a:r>
          </a:p>
          <a:p>
            <a:pPr marL="734400">
              <a:spcBef>
                <a:spcPts val="0"/>
              </a:spcBef>
            </a:pPr>
            <a:r>
              <a:rPr lang="fr-FR" sz="1200" b="0" dirty="0">
                <a:solidFill>
                  <a:srgbClr val="3E454A"/>
                </a:solidFill>
              </a:rPr>
              <a:t>Sous Type de document : </a:t>
            </a:r>
            <a:r>
              <a:rPr lang="fr-FR" sz="1200" dirty="0">
                <a:solidFill>
                  <a:srgbClr val="00B0F0"/>
                </a:solidFill>
              </a:rPr>
              <a:t>INTERROGATION FIBEN ou SYNAPSE</a:t>
            </a:r>
          </a:p>
          <a:p>
            <a:pPr marL="734400">
              <a:spcBef>
                <a:spcPts val="0"/>
              </a:spcBef>
            </a:pPr>
            <a:r>
              <a:rPr lang="fr-FR" sz="1200" b="0" dirty="0">
                <a:solidFill>
                  <a:srgbClr val="3E454A"/>
                </a:solidFill>
              </a:rPr>
              <a:t> Nature : INTERROGATION FIBEN</a:t>
            </a:r>
          </a:p>
          <a:p>
            <a:pPr lvl="0">
              <a:spcBef>
                <a:spcPts val="0"/>
              </a:spcBef>
            </a:pPr>
            <a:r>
              <a:rPr lang="fr-FR" sz="1400" b="0" i="1" dirty="0">
                <a:solidFill>
                  <a:srgbClr val="3E454A"/>
                </a:solidFill>
                <a:sym typeface="Wingdings" panose="05000000000000000000" pitchFamily="2" charset="2"/>
              </a:rPr>
              <a:t> </a:t>
            </a:r>
            <a:r>
              <a:rPr lang="fr-FR" sz="1200" b="0" i="1" dirty="0">
                <a:solidFill>
                  <a:srgbClr val="3E454A"/>
                </a:solidFill>
              </a:rPr>
              <a:t>Il n’est pas nécessaire de dupliquer le classement du rapport dans Interrogation BDF FCC-FICP.</a:t>
            </a:r>
            <a:endParaRPr lang="fr-FR" b="0" i="1" dirty="0">
              <a:latin typeface="Roboto" panose="02000000000000000000" pitchFamily="2" charset="0"/>
              <a:ea typeface="Roboto" panose="02000000000000000000" pitchFamily="2" charset="0"/>
              <a:cs typeface="Times New Roman" panose="02020603050405020304" pitchFamily="18" charset="0"/>
            </a:endParaRPr>
          </a:p>
        </p:txBody>
      </p:sp>
      <p:sp>
        <p:nvSpPr>
          <p:cNvPr id="18" name="Espace réservé du texte 6">
            <a:extLst>
              <a:ext uri="{FF2B5EF4-FFF2-40B4-BE49-F238E27FC236}">
                <a16:creationId xmlns:a16="http://schemas.microsoft.com/office/drawing/2014/main" id="{48C5A487-9144-4FB5-952C-8B60F112E569}"/>
              </a:ext>
            </a:extLst>
          </p:cNvPr>
          <p:cNvSpPr txBox="1">
            <a:spLocks/>
          </p:cNvSpPr>
          <p:nvPr/>
        </p:nvSpPr>
        <p:spPr>
          <a:xfrm>
            <a:off x="6096000" y="3276224"/>
            <a:ext cx="5355265" cy="2147137"/>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ln w="15240">
            <a:solidFill>
              <a:schemeClr val="tx2"/>
            </a:solidFill>
          </a:ln>
        </p:spPr>
        <p:txBody>
          <a:bodyPr vert="horz" wrap="square" lIns="234000" tIns="216000" rIns="234000" bIns="432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spcBef>
                <a:spcPts val="300"/>
              </a:spcBef>
              <a:spcAft>
                <a:spcPts val="600"/>
              </a:spcAft>
            </a:pPr>
            <a:r>
              <a:rPr lang="fr-FR" sz="1400" b="0" u="sng" dirty="0">
                <a:solidFill>
                  <a:srgbClr val="C00000"/>
                </a:solidFill>
              </a:rPr>
              <a:t>Nota : </a:t>
            </a:r>
            <a:r>
              <a:rPr lang="fr-FR" sz="1200" b="0" dirty="0"/>
              <a:t>Le module 51 présent dans le script indique les dirigeants et les clés BDF correspondantes. Le script demandé effectue uniquement l’interrogation FCC Dirigeant du premier dirigeant indiqué dans ce module.</a:t>
            </a:r>
          </a:p>
          <a:p>
            <a:pPr algn="just">
              <a:spcBef>
                <a:spcPts val="300"/>
              </a:spcBef>
              <a:spcAft>
                <a:spcPts val="600"/>
              </a:spcAft>
            </a:pPr>
            <a:r>
              <a:rPr lang="fr-FR" sz="1200" b="0" i="1" dirty="0">
                <a:sym typeface="Wingdings" panose="05000000000000000000" pitchFamily="2" charset="2"/>
              </a:rPr>
              <a:t> </a:t>
            </a:r>
            <a:r>
              <a:rPr lang="fr-FR" sz="1200" b="0" i="1" dirty="0"/>
              <a:t>Dans le cas d’une société avec plusieurs représentants légaux, il convient d’exécuter le script, noter les clés BDF des représentants légaux si indiqués, renseigner ces clés dans les clés BDF additionnelles et exécuter de nouveau le script  (si plus de 5 représentants légaux, effectuer les interrogations unitaires)</a:t>
            </a:r>
          </a:p>
          <a:p>
            <a:pPr algn="just"/>
            <a:endParaRPr lang="fr-FR" sz="1200" b="0" i="1" dirty="0"/>
          </a:p>
        </p:txBody>
      </p:sp>
    </p:spTree>
    <p:extLst>
      <p:ext uri="{BB962C8B-B14F-4D97-AF65-F5344CB8AC3E}">
        <p14:creationId xmlns:p14="http://schemas.microsoft.com/office/powerpoint/2010/main" val="994468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7">
            <a:extLst>
              <a:ext uri="{FF2B5EF4-FFF2-40B4-BE49-F238E27FC236}">
                <a16:creationId xmlns:a16="http://schemas.microsoft.com/office/drawing/2014/main" id="{FB51D51E-007B-4CF2-9F3B-D23EBEB30D3F}"/>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33</a:t>
            </a:fld>
            <a:endParaRPr lang="fr-FR"/>
          </a:p>
        </p:txBody>
      </p:sp>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a:xfrm>
            <a:off x="632383" y="94060"/>
            <a:ext cx="10800000" cy="719227"/>
          </a:xfrm>
        </p:spPr>
        <p:txBody>
          <a:bodyPr/>
          <a:lstStyle/>
          <a:p>
            <a:r>
              <a:rPr lang="fr-FR" dirty="0"/>
              <a:t>Zoom Demande de concours : ct et </a:t>
            </a:r>
            <a:r>
              <a:rPr lang="fr-FR" dirty="0" err="1"/>
              <a:t>mlt</a:t>
            </a:r>
            <a:r>
              <a:rPr lang="fr-FR" dirty="0"/>
              <a:t> </a:t>
            </a:r>
          </a:p>
        </p:txBody>
      </p:sp>
      <p:sp>
        <p:nvSpPr>
          <p:cNvPr id="15" name="Espace réservé du texte 6">
            <a:extLst>
              <a:ext uri="{FF2B5EF4-FFF2-40B4-BE49-F238E27FC236}">
                <a16:creationId xmlns:a16="http://schemas.microsoft.com/office/drawing/2014/main" id="{32B7B14F-C678-4CC0-9069-18AEE95C5337}"/>
              </a:ext>
            </a:extLst>
          </p:cNvPr>
          <p:cNvSpPr txBox="1">
            <a:spLocks/>
          </p:cNvSpPr>
          <p:nvPr/>
        </p:nvSpPr>
        <p:spPr>
          <a:xfrm>
            <a:off x="582433" y="919727"/>
            <a:ext cx="5287714" cy="3131110"/>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solidFill>
            <a:schemeClr val="bg1">
              <a:lumMod val="95000"/>
            </a:schemeClr>
          </a:solidFill>
          <a:ln w="15240">
            <a:solidFill>
              <a:schemeClr val="tx2"/>
            </a:solidFill>
          </a:ln>
        </p:spPr>
        <p:txBody>
          <a:bodyPr vert="horz" wrap="square" lIns="234000" tIns="108000" rIns="234000" bIns="360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spcBef>
                <a:spcPts val="600"/>
              </a:spcBef>
            </a:pPr>
            <a:r>
              <a:rPr lang="fr-FR" sz="1400" dirty="0">
                <a:solidFill>
                  <a:srgbClr val="C00000"/>
                </a:solidFill>
              </a:rPr>
              <a:t>Pièce(s) justificative(s) : 2 cas</a:t>
            </a:r>
            <a:endParaRPr lang="fr-FR" sz="1400" u="sng" dirty="0">
              <a:solidFill>
                <a:srgbClr val="C00000"/>
              </a:solidFill>
            </a:endParaRPr>
          </a:p>
          <a:p>
            <a:pPr marL="285750" indent="-285750" algn="just">
              <a:spcBef>
                <a:spcPts val="600"/>
              </a:spcBef>
              <a:buFont typeface="Wingdings" panose="05000000000000000000" pitchFamily="2" charset="2"/>
              <a:buChar char="è"/>
            </a:pPr>
            <a:r>
              <a:rPr lang="fr-FR" sz="1400" dirty="0">
                <a:solidFill>
                  <a:srgbClr val="C00000"/>
                </a:solidFill>
              </a:rPr>
              <a:t>Clients dans nos livres :  </a:t>
            </a:r>
          </a:p>
          <a:p>
            <a:pPr marL="285750" indent="-285750" algn="just">
              <a:spcBef>
                <a:spcPts val="0"/>
              </a:spcBef>
              <a:buFont typeface="Wingdings" panose="05000000000000000000" pitchFamily="2" charset="2"/>
              <a:buChar char="§"/>
            </a:pPr>
            <a:r>
              <a:rPr lang="fr-FR" sz="1400" dirty="0"/>
              <a:t>Rapport DSC </a:t>
            </a:r>
            <a:r>
              <a:rPr lang="fr-FR" sz="1200" b="0" dirty="0"/>
              <a:t>qui contient les interrogations FCC dirigeants et SIREN. </a:t>
            </a:r>
            <a:endParaRPr lang="fr-FR" sz="1400" b="0" dirty="0"/>
          </a:p>
          <a:p>
            <a:pPr marL="285750" indent="-285750" algn="just">
              <a:spcBef>
                <a:spcPts val="0"/>
              </a:spcBef>
              <a:buFont typeface="Arial" panose="020B0604020202020204" pitchFamily="34" charset="0"/>
              <a:buChar char="•"/>
            </a:pPr>
            <a:r>
              <a:rPr lang="fr-FR" sz="1400" dirty="0"/>
              <a:t>Rapport Synapse : </a:t>
            </a:r>
            <a:r>
              <a:rPr lang="fr-FR" sz="1200" b="0" dirty="0"/>
              <a:t>FCC interrogés </a:t>
            </a:r>
            <a:r>
              <a:rPr lang="fr-FR" sz="1200" b="0" u="sng" dirty="0"/>
              <a:t>seulement si présence de cautions.</a:t>
            </a:r>
            <a:endParaRPr lang="fr-FR" sz="1400" b="0" u="sng" dirty="0"/>
          </a:p>
          <a:p>
            <a:pPr marL="285750" indent="-285750" algn="just">
              <a:buFont typeface="Wingdings" panose="05000000000000000000" pitchFamily="2" charset="2"/>
              <a:buChar char="è"/>
            </a:pPr>
            <a:r>
              <a:rPr lang="fr-FR" sz="1400" dirty="0">
                <a:solidFill>
                  <a:srgbClr val="C00000"/>
                </a:solidFill>
              </a:rPr>
              <a:t>Avec entrée en relation : </a:t>
            </a:r>
          </a:p>
          <a:p>
            <a:pPr marL="285750" indent="-285750" algn="just">
              <a:spcBef>
                <a:spcPts val="0"/>
              </a:spcBef>
              <a:buFont typeface="Arial" panose="020B0604020202020204" pitchFamily="34" charset="0"/>
              <a:buChar char="•"/>
            </a:pPr>
            <a:r>
              <a:rPr lang="fr-FR" sz="1400" dirty="0"/>
              <a:t>Rapport Synapse :</a:t>
            </a:r>
            <a:endParaRPr lang="fr-FR" sz="1400" b="0" u="sng" dirty="0"/>
          </a:p>
          <a:p>
            <a:pPr marL="742950" lvl="1" indent="-285750" algn="just">
              <a:spcBef>
                <a:spcPts val="0"/>
              </a:spcBef>
              <a:buFont typeface="Arial" panose="020B0604020202020204" pitchFamily="34" charset="0"/>
              <a:buChar char="•"/>
            </a:pPr>
            <a:r>
              <a:rPr lang="fr-FR" sz="1200" dirty="0"/>
              <a:t>Cocher entrée en relation en saisie</a:t>
            </a:r>
          </a:p>
          <a:p>
            <a:pPr marL="742950" lvl="1" indent="-285750" algn="just">
              <a:spcBef>
                <a:spcPts val="0"/>
              </a:spcBef>
              <a:buFont typeface="Arial" panose="020B0604020202020204" pitchFamily="34" charset="0"/>
              <a:buChar char="•"/>
            </a:pPr>
            <a:r>
              <a:rPr lang="fr-FR" sz="1200" dirty="0"/>
              <a:t>Saisir les clés BDF des FCC demandés (cautions, représentants légaux, entrepreneur individuel…). Au-delà de 5, effectuer des interrogations unitaires dans synapse.</a:t>
            </a:r>
          </a:p>
        </p:txBody>
      </p:sp>
      <p:sp>
        <p:nvSpPr>
          <p:cNvPr id="16" name="Espace réservé du texte 6">
            <a:extLst>
              <a:ext uri="{FF2B5EF4-FFF2-40B4-BE49-F238E27FC236}">
                <a16:creationId xmlns:a16="http://schemas.microsoft.com/office/drawing/2014/main" id="{6CDBE61D-7428-4156-BEE0-B2E27187D440}"/>
              </a:ext>
            </a:extLst>
          </p:cNvPr>
          <p:cNvSpPr txBox="1">
            <a:spLocks/>
          </p:cNvSpPr>
          <p:nvPr/>
        </p:nvSpPr>
        <p:spPr>
          <a:xfrm>
            <a:off x="6051665" y="2156582"/>
            <a:ext cx="5428129" cy="2125707"/>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solidFill>
            <a:schemeClr val="bg1">
              <a:lumMod val="95000"/>
            </a:schemeClr>
          </a:solidFill>
          <a:ln w="15240">
            <a:solidFill>
              <a:schemeClr val="tx2"/>
            </a:solidFill>
          </a:ln>
        </p:spPr>
        <p:txBody>
          <a:bodyPr vert="horz" wrap="square" lIns="234000" tIns="108000" rIns="234000" bIns="396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u="sng" dirty="0">
                <a:solidFill>
                  <a:srgbClr val="C00000"/>
                </a:solidFill>
              </a:rPr>
              <a:t>Délai pour garantir leur validité: </a:t>
            </a:r>
            <a:r>
              <a:rPr lang="fr-FR" sz="1400" b="0" dirty="0"/>
              <a:t>« </a:t>
            </a:r>
            <a:r>
              <a:rPr lang="fr-FR" sz="1200" b="0" dirty="0"/>
              <a:t>Toutes les interrogations doivent être datées au plus tôt 2 jours avant l'analyse de l'Instructeur(</a:t>
            </a:r>
            <a:r>
              <a:rPr lang="fr-FR" sz="1200" b="0" dirty="0" err="1"/>
              <a:t>rice</a:t>
            </a:r>
            <a:r>
              <a:rPr lang="fr-FR" sz="1200" b="0" dirty="0"/>
              <a:t>) ou 2 jours avant la demande de financement. Elles doivent néanmoins être systématiquement datées au maximum du jour de la décision d'octroi. »</a:t>
            </a:r>
            <a:endParaRPr lang="fr-FR" sz="1400" b="0" dirty="0"/>
          </a:p>
          <a:p>
            <a:pPr marL="742950" lvl="1" indent="-285750" algn="just">
              <a:spcBef>
                <a:spcPts val="600"/>
              </a:spcBef>
              <a:buFont typeface="Arial" panose="020B0604020202020204" pitchFamily="34" charset="0"/>
              <a:buChar char="•"/>
            </a:pPr>
            <a:r>
              <a:rPr lang="fr-FR" sz="1200" u="sng" dirty="0"/>
              <a:t>Date au plus tôt </a:t>
            </a:r>
            <a:r>
              <a:rPr lang="fr-FR" sz="1200" dirty="0"/>
              <a:t>= date de création de la demande dans DEFI, voire date antérieure à la date de création si elle est matérialisée par le contenu d’une pièce jointe dans DEFI.</a:t>
            </a:r>
          </a:p>
          <a:p>
            <a:pPr marL="742950" lvl="1" indent="-285750" algn="just">
              <a:spcBef>
                <a:spcPts val="600"/>
              </a:spcBef>
              <a:buFont typeface="Arial" panose="020B0604020202020204" pitchFamily="34" charset="0"/>
              <a:buChar char="•"/>
            </a:pPr>
            <a:r>
              <a:rPr lang="fr-FR" sz="1200" u="sng" dirty="0"/>
              <a:t>Date au plus tard </a:t>
            </a:r>
            <a:r>
              <a:rPr lang="fr-FR" sz="1200" i="1" dirty="0"/>
              <a:t>=  </a:t>
            </a:r>
            <a:r>
              <a:rPr lang="fr-FR" sz="1200" dirty="0"/>
              <a:t>date de décision banque dans DEFI.</a:t>
            </a:r>
            <a:endParaRPr lang="fr-FR" sz="700" dirty="0"/>
          </a:p>
        </p:txBody>
      </p:sp>
      <p:sp>
        <p:nvSpPr>
          <p:cNvPr id="17" name="Espace réservé du texte 6">
            <a:extLst>
              <a:ext uri="{FF2B5EF4-FFF2-40B4-BE49-F238E27FC236}">
                <a16:creationId xmlns:a16="http://schemas.microsoft.com/office/drawing/2014/main" id="{EC0070A8-2CA1-4B79-8333-496E95AECC5B}"/>
              </a:ext>
            </a:extLst>
          </p:cNvPr>
          <p:cNvSpPr txBox="1">
            <a:spLocks/>
          </p:cNvSpPr>
          <p:nvPr/>
        </p:nvSpPr>
        <p:spPr>
          <a:xfrm>
            <a:off x="6032383" y="897682"/>
            <a:ext cx="5447411" cy="1174504"/>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solidFill>
            <a:schemeClr val="bg1">
              <a:lumMod val="95000"/>
            </a:schemeClr>
          </a:solidFill>
          <a:ln w="15240">
            <a:solidFill>
              <a:schemeClr val="tx2"/>
            </a:solidFill>
          </a:ln>
        </p:spPr>
        <p:txBody>
          <a:bodyPr vert="horz" wrap="square" lIns="180000" tIns="144000" rIns="234000" bIns="216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spcBef>
                <a:spcPts val="0"/>
              </a:spcBef>
            </a:pPr>
            <a:r>
              <a:rPr lang="fr-FR" sz="1400" u="sng" dirty="0">
                <a:solidFill>
                  <a:srgbClr val="C00000"/>
                </a:solidFill>
              </a:rPr>
              <a:t>Archivage : manuel sous DEFI</a:t>
            </a:r>
            <a:endParaRPr lang="fr-FR" dirty="0"/>
          </a:p>
          <a:p>
            <a:pPr marL="285750" indent="-285750" algn="just">
              <a:spcBef>
                <a:spcPts val="0"/>
              </a:spcBef>
              <a:buFont typeface="Arial" panose="020B0604020202020204" pitchFamily="34" charset="0"/>
              <a:buChar char="•"/>
            </a:pPr>
            <a:r>
              <a:rPr lang="fr-FR" sz="1200" b="0" dirty="0"/>
              <a:t>Sujet : FINANCEMENT   </a:t>
            </a:r>
          </a:p>
          <a:p>
            <a:pPr marL="285750" indent="-285750" algn="just">
              <a:spcBef>
                <a:spcPts val="0"/>
              </a:spcBef>
              <a:buFont typeface="Arial" panose="020B0604020202020204" pitchFamily="34" charset="0"/>
              <a:buChar char="•"/>
            </a:pPr>
            <a:r>
              <a:rPr lang="fr-FR" sz="1200" b="0" dirty="0"/>
              <a:t>Nature : FIBEN</a:t>
            </a:r>
          </a:p>
          <a:p>
            <a:pPr marL="285750" indent="-285750" algn="just">
              <a:spcBef>
                <a:spcPts val="0"/>
              </a:spcBef>
              <a:buFont typeface="Arial" panose="020B0604020202020204" pitchFamily="34" charset="0"/>
              <a:buChar char="•"/>
            </a:pPr>
            <a:r>
              <a:rPr lang="fr-FR" sz="1200" b="0" dirty="0"/>
              <a:t>Description : INTERROGATION SYNAPSE jj/mm/</a:t>
            </a:r>
            <a:r>
              <a:rPr lang="fr-FR" sz="1200" b="0" dirty="0" err="1"/>
              <a:t>aaaa</a:t>
            </a:r>
            <a:r>
              <a:rPr lang="fr-FR" sz="1200" b="0" dirty="0"/>
              <a:t> (date d’exécution du script)</a:t>
            </a:r>
          </a:p>
        </p:txBody>
      </p:sp>
      <p:sp>
        <p:nvSpPr>
          <p:cNvPr id="9" name="Espace réservé du texte 6">
            <a:extLst>
              <a:ext uri="{FF2B5EF4-FFF2-40B4-BE49-F238E27FC236}">
                <a16:creationId xmlns:a16="http://schemas.microsoft.com/office/drawing/2014/main" id="{851CBF33-659B-41A5-9359-B51D717576B7}"/>
              </a:ext>
            </a:extLst>
          </p:cNvPr>
          <p:cNvSpPr txBox="1">
            <a:spLocks/>
          </p:cNvSpPr>
          <p:nvPr/>
        </p:nvSpPr>
        <p:spPr>
          <a:xfrm>
            <a:off x="535293" y="4366685"/>
            <a:ext cx="10994180" cy="2312655"/>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ln w="15240">
            <a:solidFill>
              <a:schemeClr val="tx2"/>
            </a:solidFill>
          </a:ln>
        </p:spPr>
        <p:txBody>
          <a:bodyPr vert="horz" wrap="square" lIns="234000" tIns="108000" rIns="234000" bIns="432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spcBef>
                <a:spcPts val="0"/>
              </a:spcBef>
            </a:pPr>
            <a:r>
              <a:rPr lang="fr-FR" sz="1400" dirty="0">
                <a:solidFill>
                  <a:srgbClr val="C00000"/>
                </a:solidFill>
              </a:rPr>
              <a:t>Information : zoom FCC exigés</a:t>
            </a:r>
            <a:endParaRPr lang="fr-FR" sz="1400" b="0" i="1" dirty="0">
              <a:solidFill>
                <a:srgbClr val="C00000"/>
              </a:solidFill>
            </a:endParaRPr>
          </a:p>
          <a:p>
            <a:pPr marL="285750" indent="-285750" algn="just">
              <a:spcBef>
                <a:spcPts val="0"/>
              </a:spcBef>
              <a:buFont typeface="Arial" panose="020B0604020202020204" pitchFamily="34" charset="0"/>
              <a:buChar char="•"/>
            </a:pPr>
            <a:r>
              <a:rPr lang="fr-FR" sz="1200" b="0" dirty="0"/>
              <a:t>FCC du SIREN</a:t>
            </a:r>
          </a:p>
          <a:p>
            <a:pPr marL="285750" indent="-285750" algn="just">
              <a:spcBef>
                <a:spcPts val="0"/>
              </a:spcBef>
              <a:buFont typeface="Arial" panose="020B0604020202020204" pitchFamily="34" charset="0"/>
              <a:buChar char="•"/>
            </a:pPr>
            <a:r>
              <a:rPr lang="fr-FR" sz="1200" b="0" dirty="0"/>
              <a:t>FCC du dirigeant</a:t>
            </a:r>
          </a:p>
          <a:p>
            <a:pPr marL="285750" indent="-285750" algn="just">
              <a:spcBef>
                <a:spcPts val="0"/>
              </a:spcBef>
              <a:buFont typeface="Arial" panose="020B0604020202020204" pitchFamily="34" charset="0"/>
              <a:buChar char="•"/>
            </a:pPr>
            <a:r>
              <a:rPr lang="fr-FR" sz="1200" b="0" dirty="0"/>
              <a:t>FCC des cautions </a:t>
            </a:r>
            <a:r>
              <a:rPr lang="fr-FR" sz="900" b="0" dirty="0"/>
              <a:t>(source pièces crédits et demande DCE engagement)</a:t>
            </a:r>
            <a:endParaRPr lang="fr-FR" sz="1200" b="0" dirty="0"/>
          </a:p>
          <a:p>
            <a:pPr marL="285750" indent="-285750" algn="just">
              <a:spcBef>
                <a:spcPts val="0"/>
              </a:spcBef>
              <a:buFont typeface="Arial" panose="020B0604020202020204" pitchFamily="34" charset="0"/>
              <a:buChar char="•"/>
            </a:pPr>
            <a:r>
              <a:rPr lang="fr-FR" sz="1200" b="0" dirty="0"/>
              <a:t>FCC des représentants légaux*</a:t>
            </a:r>
          </a:p>
          <a:p>
            <a:pPr lvl="1" algn="just">
              <a:spcBef>
                <a:spcPts val="0"/>
              </a:spcBef>
            </a:pPr>
            <a:r>
              <a:rPr lang="fr-FR" sz="1050" b="1" u="sng" dirty="0"/>
              <a:t>*Représentants légaux selon le type de société :</a:t>
            </a:r>
          </a:p>
          <a:p>
            <a:pPr marL="628650" lvl="1" indent="-171450" algn="just">
              <a:spcBef>
                <a:spcPts val="0"/>
              </a:spcBef>
              <a:buFont typeface="Arial" panose="020B0604020202020204" pitchFamily="34" charset="0"/>
              <a:buChar char="•"/>
            </a:pPr>
            <a:r>
              <a:rPr lang="fr-FR" sz="1050" dirty="0"/>
              <a:t>SARL, SNC, société en commandite (SCS et SCA), société civile… : le ou les gérants </a:t>
            </a:r>
          </a:p>
          <a:p>
            <a:pPr marL="628650" lvl="1" indent="-171450" algn="just">
              <a:spcBef>
                <a:spcPts val="0"/>
              </a:spcBef>
              <a:buFont typeface="Arial" panose="020B0604020202020204" pitchFamily="34" charset="0"/>
              <a:buChar char="•"/>
            </a:pPr>
            <a:r>
              <a:rPr lang="fr-FR" sz="1050" dirty="0"/>
              <a:t>SAS : le président et le directeur général, si les statuts lui ont conféré un pouvoir de représentation analogue à celui du président ; </a:t>
            </a:r>
          </a:p>
          <a:p>
            <a:pPr marL="628650" lvl="1" indent="-171450" algn="just">
              <a:spcBef>
                <a:spcPts val="0"/>
              </a:spcBef>
              <a:buFont typeface="Arial" panose="020B0604020202020204" pitchFamily="34" charset="0"/>
              <a:buChar char="•"/>
            </a:pPr>
            <a:r>
              <a:rPr lang="fr-FR" sz="1050" dirty="0"/>
              <a:t>SA avec Conseil d’administration : le directeur général ; </a:t>
            </a:r>
          </a:p>
          <a:p>
            <a:pPr marL="628650" lvl="1" indent="-171450" algn="just">
              <a:spcBef>
                <a:spcPts val="0"/>
              </a:spcBef>
              <a:buFont typeface="Arial" panose="020B0604020202020204" pitchFamily="34" charset="0"/>
              <a:buChar char="•"/>
            </a:pPr>
            <a:r>
              <a:rPr lang="fr-FR" sz="1050" dirty="0"/>
              <a:t>Si SA avec directoire et conseil de surveillance : le directeur général unique ou le président du directoire ; </a:t>
            </a:r>
          </a:p>
          <a:p>
            <a:pPr lvl="1" algn="just">
              <a:spcBef>
                <a:spcPts val="0"/>
              </a:spcBef>
            </a:pPr>
            <a:r>
              <a:rPr lang="fr-FR" sz="1050" dirty="0"/>
              <a:t>Si le ou les représentants légaux sont une ou plusieurs personnes morales, il y a lieu d’indiquer la ou les personnes physiques qui représentent légalement cette ou ces personnes morales.</a:t>
            </a:r>
          </a:p>
          <a:p>
            <a:pPr lvl="1" algn="just">
              <a:spcBef>
                <a:spcPts val="0"/>
              </a:spcBef>
            </a:pPr>
            <a:endParaRPr lang="fr-FR" sz="1050" dirty="0"/>
          </a:p>
        </p:txBody>
      </p:sp>
    </p:spTree>
    <p:extLst>
      <p:ext uri="{BB962C8B-B14F-4D97-AF65-F5344CB8AC3E}">
        <p14:creationId xmlns:p14="http://schemas.microsoft.com/office/powerpoint/2010/main" val="3653344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7">
            <a:extLst>
              <a:ext uri="{FF2B5EF4-FFF2-40B4-BE49-F238E27FC236}">
                <a16:creationId xmlns:a16="http://schemas.microsoft.com/office/drawing/2014/main" id="{FB51D51E-007B-4CF2-9F3B-D23EBEB30D3F}"/>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34</a:t>
            </a:fld>
            <a:endParaRPr lang="fr-FR"/>
          </a:p>
        </p:txBody>
      </p:sp>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a:xfrm>
            <a:off x="632383" y="94060"/>
            <a:ext cx="10800000" cy="719227"/>
          </a:xfrm>
        </p:spPr>
        <p:txBody>
          <a:bodyPr/>
          <a:lstStyle/>
          <a:p>
            <a:r>
              <a:rPr lang="fr-FR" dirty="0"/>
              <a:t>Zoom Révision annuelle</a:t>
            </a:r>
          </a:p>
        </p:txBody>
      </p:sp>
      <p:sp>
        <p:nvSpPr>
          <p:cNvPr id="15" name="Espace réservé du texte 6">
            <a:extLst>
              <a:ext uri="{FF2B5EF4-FFF2-40B4-BE49-F238E27FC236}">
                <a16:creationId xmlns:a16="http://schemas.microsoft.com/office/drawing/2014/main" id="{32B7B14F-C678-4CC0-9069-18AEE95C5337}"/>
              </a:ext>
            </a:extLst>
          </p:cNvPr>
          <p:cNvSpPr txBox="1">
            <a:spLocks/>
          </p:cNvSpPr>
          <p:nvPr/>
        </p:nvSpPr>
        <p:spPr>
          <a:xfrm>
            <a:off x="582432" y="1117116"/>
            <a:ext cx="5287714" cy="1700663"/>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solidFill>
            <a:schemeClr val="bg1">
              <a:lumMod val="95000"/>
            </a:schemeClr>
          </a:solidFill>
          <a:ln w="15240">
            <a:solidFill>
              <a:schemeClr val="tx2"/>
            </a:solidFill>
          </a:ln>
        </p:spPr>
        <p:txBody>
          <a:bodyPr vert="horz" wrap="square" lIns="234000" tIns="108000" rIns="234000" bIns="360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spcBef>
                <a:spcPts val="600"/>
              </a:spcBef>
            </a:pPr>
            <a:r>
              <a:rPr lang="fr-FR" sz="1400" dirty="0">
                <a:solidFill>
                  <a:srgbClr val="C00000"/>
                </a:solidFill>
              </a:rPr>
              <a:t>Pièces justificatives : 2</a:t>
            </a:r>
          </a:p>
          <a:p>
            <a:pPr algn="just">
              <a:spcBef>
                <a:spcPts val="600"/>
              </a:spcBef>
            </a:pPr>
            <a:endParaRPr lang="fr-FR" sz="1400" u="sng" dirty="0">
              <a:solidFill>
                <a:srgbClr val="C00000"/>
              </a:solidFill>
            </a:endParaRPr>
          </a:p>
          <a:p>
            <a:pPr marL="285750" indent="-285750" algn="just">
              <a:spcBef>
                <a:spcPts val="0"/>
              </a:spcBef>
              <a:buFont typeface="Wingdings" panose="05000000000000000000" pitchFamily="2" charset="2"/>
              <a:buChar char="§"/>
            </a:pPr>
            <a:r>
              <a:rPr lang="fr-FR" sz="1400" dirty="0"/>
              <a:t>Rapport DSC « Révision annuelle » </a:t>
            </a:r>
            <a:r>
              <a:rPr lang="fr-FR" sz="1200" b="0" dirty="0"/>
              <a:t>qui contient les interrogations FCC dirigeants et SIREN, et fichage IB potentiel</a:t>
            </a:r>
          </a:p>
          <a:p>
            <a:pPr algn="just">
              <a:spcBef>
                <a:spcPts val="0"/>
              </a:spcBef>
            </a:pPr>
            <a:endParaRPr lang="fr-FR" sz="1400" b="0" dirty="0"/>
          </a:p>
          <a:p>
            <a:pPr marL="285750" indent="-285750" algn="just">
              <a:spcBef>
                <a:spcPts val="0"/>
              </a:spcBef>
              <a:buFont typeface="Arial" panose="020B0604020202020204" pitchFamily="34" charset="0"/>
              <a:buChar char="•"/>
            </a:pPr>
            <a:r>
              <a:rPr lang="fr-FR" sz="1400" dirty="0"/>
              <a:t>Rapport Synapse « Révision annuelle »</a:t>
            </a:r>
            <a:endParaRPr lang="fr-FR" sz="1400" b="0" u="sng" dirty="0"/>
          </a:p>
        </p:txBody>
      </p:sp>
      <p:sp>
        <p:nvSpPr>
          <p:cNvPr id="16" name="Espace réservé du texte 6">
            <a:extLst>
              <a:ext uri="{FF2B5EF4-FFF2-40B4-BE49-F238E27FC236}">
                <a16:creationId xmlns:a16="http://schemas.microsoft.com/office/drawing/2014/main" id="{6CDBE61D-7428-4156-BEE0-B2E27187D440}"/>
              </a:ext>
            </a:extLst>
          </p:cNvPr>
          <p:cNvSpPr txBox="1">
            <a:spLocks/>
          </p:cNvSpPr>
          <p:nvPr/>
        </p:nvSpPr>
        <p:spPr>
          <a:xfrm>
            <a:off x="582432" y="2929129"/>
            <a:ext cx="5287714" cy="950720"/>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solidFill>
            <a:schemeClr val="bg1">
              <a:lumMod val="95000"/>
            </a:schemeClr>
          </a:solidFill>
          <a:ln w="15240">
            <a:solidFill>
              <a:schemeClr val="tx2"/>
            </a:solidFill>
          </a:ln>
        </p:spPr>
        <p:txBody>
          <a:bodyPr vert="horz" wrap="square" lIns="234000" tIns="108000" rIns="234000" bIns="396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u="sng" dirty="0">
                <a:solidFill>
                  <a:srgbClr val="C00000"/>
                </a:solidFill>
              </a:rPr>
              <a:t>Délai pour garantir leur validité: </a:t>
            </a:r>
            <a:r>
              <a:rPr lang="fr-FR" sz="1400" b="0" i="1" u="sng" dirty="0">
                <a:solidFill>
                  <a:srgbClr val="C00000"/>
                </a:solidFill>
              </a:rPr>
              <a:t>Sans objet.</a:t>
            </a:r>
          </a:p>
          <a:p>
            <a:pPr algn="just"/>
            <a:r>
              <a:rPr lang="fr-FR" sz="1200" b="0" dirty="0"/>
              <a:t>Le rapport est figé et moment de la validation de la révision</a:t>
            </a:r>
          </a:p>
        </p:txBody>
      </p:sp>
      <p:sp>
        <p:nvSpPr>
          <p:cNvPr id="17" name="Espace réservé du texte 6">
            <a:extLst>
              <a:ext uri="{FF2B5EF4-FFF2-40B4-BE49-F238E27FC236}">
                <a16:creationId xmlns:a16="http://schemas.microsoft.com/office/drawing/2014/main" id="{EC0070A8-2CA1-4B79-8333-496E95AECC5B}"/>
              </a:ext>
            </a:extLst>
          </p:cNvPr>
          <p:cNvSpPr txBox="1">
            <a:spLocks/>
          </p:cNvSpPr>
          <p:nvPr/>
        </p:nvSpPr>
        <p:spPr>
          <a:xfrm>
            <a:off x="5984972" y="1117116"/>
            <a:ext cx="5447411" cy="2477110"/>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solidFill>
            <a:schemeClr val="bg1">
              <a:lumMod val="95000"/>
            </a:schemeClr>
          </a:solidFill>
          <a:ln w="15240">
            <a:solidFill>
              <a:schemeClr val="tx2"/>
            </a:solidFill>
          </a:ln>
        </p:spPr>
        <p:txBody>
          <a:bodyPr vert="horz" wrap="square" lIns="180000" tIns="144000" rIns="234000" bIns="216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spcBef>
                <a:spcPts val="0"/>
              </a:spcBef>
            </a:pPr>
            <a:r>
              <a:rPr lang="fr-FR" sz="1400" u="sng" dirty="0">
                <a:solidFill>
                  <a:srgbClr val="C00000"/>
                </a:solidFill>
              </a:rPr>
              <a:t>Archivage : </a:t>
            </a:r>
          </a:p>
          <a:p>
            <a:pPr lvl="0">
              <a:spcBef>
                <a:spcPts val="0"/>
              </a:spcBef>
            </a:pPr>
            <a:endParaRPr lang="fr-FR" sz="1400" u="sng" dirty="0">
              <a:solidFill>
                <a:srgbClr val="C00000"/>
              </a:solidFill>
            </a:endParaRPr>
          </a:p>
          <a:p>
            <a:pPr marL="285750" lvl="0" indent="-285750">
              <a:spcBef>
                <a:spcPts val="0"/>
              </a:spcBef>
              <a:buFont typeface="Arial" panose="020B0604020202020204" pitchFamily="34" charset="0"/>
              <a:buChar char="•"/>
            </a:pPr>
            <a:r>
              <a:rPr lang="fr-FR" sz="1400" dirty="0"/>
              <a:t>Rapport DSC : </a:t>
            </a:r>
            <a:r>
              <a:rPr lang="fr-FR" sz="1400" b="0" dirty="0"/>
              <a:t>automatique lors de la validation de la révision annuelle</a:t>
            </a:r>
          </a:p>
          <a:p>
            <a:pPr marL="285750" lvl="0" indent="-285750">
              <a:spcBef>
                <a:spcPts val="0"/>
              </a:spcBef>
              <a:buFont typeface="Arial" panose="020B0604020202020204" pitchFamily="34" charset="0"/>
              <a:buChar char="•"/>
            </a:pPr>
            <a:endParaRPr lang="fr-FR" sz="1400" b="0" dirty="0"/>
          </a:p>
          <a:p>
            <a:pPr marL="285750" lvl="0" indent="-285750">
              <a:spcBef>
                <a:spcPts val="0"/>
              </a:spcBef>
              <a:buFont typeface="Arial" panose="020B0604020202020204" pitchFamily="34" charset="0"/>
              <a:buChar char="•"/>
            </a:pPr>
            <a:r>
              <a:rPr lang="fr-FR" sz="1400" dirty="0"/>
              <a:t>Rapport </a:t>
            </a:r>
            <a:r>
              <a:rPr lang="fr-FR" sz="1400" dirty="0" err="1"/>
              <a:t>Synape</a:t>
            </a:r>
            <a:r>
              <a:rPr lang="fr-FR" sz="1400" dirty="0"/>
              <a:t> : </a:t>
            </a:r>
            <a:r>
              <a:rPr lang="fr-FR" sz="1400" b="0" dirty="0"/>
              <a:t>manuel sous DSC</a:t>
            </a:r>
            <a:endParaRPr lang="fr-FR" b="0" dirty="0"/>
          </a:p>
          <a:p>
            <a:pPr marL="465750" lvl="2" indent="-285750" algn="just">
              <a:spcBef>
                <a:spcPts val="0"/>
              </a:spcBef>
              <a:buFont typeface="Arial" panose="020B0604020202020204" pitchFamily="34" charset="0"/>
              <a:buChar char="•"/>
            </a:pPr>
            <a:r>
              <a:rPr lang="fr-FR" sz="1200" b="0" dirty="0"/>
              <a:t>Sujet : REVISION   </a:t>
            </a:r>
          </a:p>
          <a:p>
            <a:pPr marL="465750" lvl="2" indent="-285750" algn="just">
              <a:spcBef>
                <a:spcPts val="0"/>
              </a:spcBef>
              <a:buFont typeface="Arial" panose="020B0604020202020204" pitchFamily="34" charset="0"/>
              <a:buChar char="•"/>
            </a:pPr>
            <a:r>
              <a:rPr lang="fr-FR" sz="1200" b="0" dirty="0"/>
              <a:t>Nature : REVISION ANNUELLE</a:t>
            </a:r>
          </a:p>
          <a:p>
            <a:pPr marL="465750" lvl="2" indent="-285750" algn="just">
              <a:spcBef>
                <a:spcPts val="0"/>
              </a:spcBef>
              <a:buFont typeface="Arial" panose="020B0604020202020204" pitchFamily="34" charset="0"/>
              <a:buChar char="•"/>
            </a:pPr>
            <a:r>
              <a:rPr lang="fr-FR" sz="1200" b="0" dirty="0"/>
              <a:t>Description : INTERROGATION SYNAPSE jj/mm/</a:t>
            </a:r>
            <a:r>
              <a:rPr lang="fr-FR" sz="1200" b="0" dirty="0" err="1"/>
              <a:t>aaaa</a:t>
            </a:r>
            <a:r>
              <a:rPr lang="fr-FR" sz="1200" b="0" dirty="0"/>
              <a:t> (date d’exécution du script)</a:t>
            </a:r>
          </a:p>
        </p:txBody>
      </p:sp>
      <p:sp>
        <p:nvSpPr>
          <p:cNvPr id="9" name="Espace réservé du texte 6">
            <a:extLst>
              <a:ext uri="{FF2B5EF4-FFF2-40B4-BE49-F238E27FC236}">
                <a16:creationId xmlns:a16="http://schemas.microsoft.com/office/drawing/2014/main" id="{851CBF33-659B-41A5-9359-B51D717576B7}"/>
              </a:ext>
            </a:extLst>
          </p:cNvPr>
          <p:cNvSpPr txBox="1">
            <a:spLocks/>
          </p:cNvSpPr>
          <p:nvPr/>
        </p:nvSpPr>
        <p:spPr>
          <a:xfrm>
            <a:off x="582432" y="4110351"/>
            <a:ext cx="5287714" cy="950720"/>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ln w="15240">
            <a:solidFill>
              <a:schemeClr val="tx2"/>
            </a:solidFill>
          </a:ln>
        </p:spPr>
        <p:txBody>
          <a:bodyPr vert="horz" wrap="square" lIns="234000" tIns="108000" rIns="234000" bIns="432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spcBef>
                <a:spcPts val="0"/>
              </a:spcBef>
            </a:pPr>
            <a:r>
              <a:rPr lang="fr-FR" sz="1400" dirty="0">
                <a:solidFill>
                  <a:srgbClr val="C00000"/>
                </a:solidFill>
              </a:rPr>
              <a:t>Information : zoom FCC exigés</a:t>
            </a:r>
            <a:endParaRPr lang="fr-FR" sz="1400" b="0" i="1" dirty="0">
              <a:solidFill>
                <a:srgbClr val="C00000"/>
              </a:solidFill>
            </a:endParaRPr>
          </a:p>
          <a:p>
            <a:pPr lvl="0"/>
            <a:r>
              <a:rPr lang="fr-FR" sz="1200" dirty="0"/>
              <a:t>Pas d’exigence PRISCOP ni réglementaire de consultation du FCC.</a:t>
            </a:r>
          </a:p>
          <a:p>
            <a:pPr lvl="1" algn="just">
              <a:spcBef>
                <a:spcPts val="0"/>
              </a:spcBef>
            </a:pPr>
            <a:endParaRPr lang="fr-FR" sz="1050" dirty="0"/>
          </a:p>
        </p:txBody>
      </p:sp>
    </p:spTree>
    <p:extLst>
      <p:ext uri="{BB962C8B-B14F-4D97-AF65-F5344CB8AC3E}">
        <p14:creationId xmlns:p14="http://schemas.microsoft.com/office/powerpoint/2010/main" val="728002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80371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40934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aisse d'Epargn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CAISSE DEPARGNE Template PowerPoint v5.potx" id="{B70BC612-05AB-42D5-A9A0-48BE664B9F44}" vid="{8C527413-722F-4C2F-AA9D-1E2FD9DE5FBE}"/>
    </a:ext>
  </a:extLst>
</a:theme>
</file>

<file path=ppt/theme/theme2.xml><?xml version="1.0" encoding="utf-8"?>
<a:theme xmlns:a="http://schemas.openxmlformats.org/drawingml/2006/main" name="Thème Offic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70953D873AD954689948C7D71A76A06" ma:contentTypeVersion="2" ma:contentTypeDescription="Crée un document." ma:contentTypeScope="" ma:versionID="f96287920e7e3801c33fe9674394f43a">
  <xsd:schema xmlns:xsd="http://www.w3.org/2001/XMLSchema" xmlns:xs="http://www.w3.org/2001/XMLSchema" xmlns:p="http://schemas.microsoft.com/office/2006/metadata/properties" xmlns:ns2="89952a13-cc40-4608-ab87-9fb32b7d1a09" targetNamespace="http://schemas.microsoft.com/office/2006/metadata/properties" ma:root="true" ma:fieldsID="e0b108778358f70256d50486cbf8c11a" ns2:_="">
    <xsd:import namespace="89952a13-cc40-4608-ab87-9fb32b7d1a09"/>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9952a13-cc40-4608-ab87-9fb32b7d1a0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haredContentType xmlns="Microsoft.SharePoint.Taxonomy.ContentTypeSync" SourceId="c52eb4dc-0ef3-4aa8-8e03-025dbf6c8637" ContentTypeId="0x0101" PreviousValue="false"/>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20A5AA5-07A2-4985-8C14-5DF63A8B65C2}"/>
</file>

<file path=customXml/itemProps2.xml><?xml version="1.0" encoding="utf-8"?>
<ds:datastoreItem xmlns:ds="http://schemas.openxmlformats.org/officeDocument/2006/customXml" ds:itemID="{7ECAB66B-9A10-4A0E-8397-0F5DBAAD84F5}"/>
</file>

<file path=customXml/itemProps3.xml><?xml version="1.0" encoding="utf-8"?>
<ds:datastoreItem xmlns:ds="http://schemas.openxmlformats.org/officeDocument/2006/customXml" ds:itemID="{5009D19B-E64C-49E1-84BC-7E308BFEC92E}"/>
</file>

<file path=customXml/itemProps4.xml><?xml version="1.0" encoding="utf-8"?>
<ds:datastoreItem xmlns:ds="http://schemas.openxmlformats.org/officeDocument/2006/customXml" ds:itemID="{4334EC5D-DF47-4D56-8108-835FE93525F4}"/>
</file>

<file path=docProps/app.xml><?xml version="1.0" encoding="utf-8"?>
<Properties xmlns="http://schemas.openxmlformats.org/officeDocument/2006/extended-properties" xmlns:vt="http://schemas.openxmlformats.org/officeDocument/2006/docPropsVTypes">
  <Template>CAISSE DEPARGNE Template PowerPoint v5</Template>
  <TotalTime>4915</TotalTime>
  <Words>3244</Words>
  <Application>Microsoft Office PowerPoint</Application>
  <PresentationFormat>Grand écran</PresentationFormat>
  <Paragraphs>389</Paragraphs>
  <Slides>36</Slides>
  <Notes>35</Notes>
  <HiddenSlides>0</HiddenSlides>
  <MMClips>0</MMClips>
  <ScaleCrop>false</ScaleCrop>
  <HeadingPairs>
    <vt:vector size="8" baseType="variant">
      <vt:variant>
        <vt:lpstr>Polices utilisées</vt:lpstr>
      </vt:variant>
      <vt:variant>
        <vt:i4>7</vt:i4>
      </vt:variant>
      <vt:variant>
        <vt:lpstr>Thème</vt:lpstr>
      </vt:variant>
      <vt:variant>
        <vt:i4>1</vt:i4>
      </vt:variant>
      <vt:variant>
        <vt:lpstr>Serveurs OLE incorporés</vt:lpstr>
      </vt:variant>
      <vt:variant>
        <vt:i4>1</vt:i4>
      </vt:variant>
      <vt:variant>
        <vt:lpstr>Titres des diapositives</vt:lpstr>
      </vt:variant>
      <vt:variant>
        <vt:i4>36</vt:i4>
      </vt:variant>
    </vt:vector>
  </HeadingPairs>
  <TitlesOfParts>
    <vt:vector size="45" baseType="lpstr">
      <vt:lpstr>Arial</vt:lpstr>
      <vt:lpstr>Arial Black</vt:lpstr>
      <vt:lpstr>Arial Narrow</vt:lpstr>
      <vt:lpstr>Roboto</vt:lpstr>
      <vt:lpstr>Tahoma</vt:lpstr>
      <vt:lpstr>Wingdings</vt:lpstr>
      <vt:lpstr>Wingdings 2</vt:lpstr>
      <vt:lpstr>Caisse d'Epargne</vt:lpstr>
      <vt:lpstr>Acrobat Document</vt:lpstr>
      <vt:lpstr>Interrogations réglementaires  Clients PRO et BDR</vt:lpstr>
      <vt:lpstr>Sommaire AVEC LIENS </vt:lpstr>
      <vt:lpstr>01</vt:lpstr>
      <vt:lpstr>Les évolutions en 2022</vt:lpstr>
      <vt:lpstr>Centralisation des risques bdf et module 28</vt:lpstr>
      <vt:lpstr>Centralisation des risques bdf et module 28</vt:lpstr>
      <vt:lpstr>Centralisation des risques bdf et module 28</vt:lpstr>
      <vt:lpstr>COTATION BDF : interrogation du module 37 v/S module 27</vt:lpstr>
      <vt:lpstr>Cotation bdf : Présentation du module td (télédiffusion) / service 21</vt:lpstr>
      <vt:lpstr>Cotation bdf : module 51</vt:lpstr>
      <vt:lpstr>02</vt:lpstr>
      <vt:lpstr>Les sources de données externes</vt:lpstr>
      <vt:lpstr>Quelles sources pour quelles données ?</vt:lpstr>
      <vt:lpstr>Données mysys : les données de NOS CLIENTS</vt:lpstr>
      <vt:lpstr>Synapse : agrégateur de données externes</vt:lpstr>
      <vt:lpstr>03</vt:lpstr>
      <vt:lpstr>Données mysys : NOTE fiben</vt:lpstr>
      <vt:lpstr>Données mysys : fcc siren et dirigeants</vt:lpstr>
      <vt:lpstr>Données infogreffe</vt:lpstr>
      <vt:lpstr>Données mysys : documents infogreffe</vt:lpstr>
      <vt:lpstr>documents infogreffe</vt:lpstr>
      <vt:lpstr>Données dossier suivi client</vt:lpstr>
      <vt:lpstr>Dossier suivi client : rapport pdf</vt:lpstr>
      <vt:lpstr>04</vt:lpstr>
      <vt:lpstr>HABILITATIONS PAR PROFIL UTILISATEURS</vt:lpstr>
      <vt:lpstr>SCRIPTS :</vt:lpstr>
      <vt:lpstr>SCRIPTS : détail 1/2</vt:lpstr>
      <vt:lpstr>SCRIPTS : détail : 2/2</vt:lpstr>
      <vt:lpstr> 05</vt:lpstr>
      <vt:lpstr>Annexes : assistance et paramétrage</vt:lpstr>
      <vt:lpstr>Accès et page d’accueil</vt:lpstr>
      <vt:lpstr>Zoom Ouverture de compte </vt:lpstr>
      <vt:lpstr>Zoom Demande de concours : ct et mlt </vt:lpstr>
      <vt:lpstr>Zoom Révision annuelle</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Titre de la présentation sur plusieurs lignes [Arial bold 47 pt]</dc:title>
  <dc:creator>MOREAU AGAREZ Simone</dc:creator>
  <cp:lastModifiedBy>HENNEQUIN Karine [CEGEE]</cp:lastModifiedBy>
  <cp:revision>208</cp:revision>
  <dcterms:created xsi:type="dcterms:W3CDTF">2021-07-28T12:57:33Z</dcterms:created>
  <dcterms:modified xsi:type="dcterms:W3CDTF">2022-11-08T10:59:11Z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Simone.AGAREZ@bpce.fr</vt:lpwstr>
  </property>
  <property fmtid="{D5CDD505-2E9C-101B-9397-08002B2CF9AE}" pid="5" name="MSIP_Label_48a19f0c-bea1-442e-a475-ed109d9ec508_SetDate">
    <vt:lpwstr>2021-07-28T12:58:55.6325935Z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0x010100A70953D873AD954689948C7D71A76A06</vt:lpwstr>
  </property>
</Properties>
</file>