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14"/>
  </p:notesMasterIdLst>
  <p:handoutMasterIdLst>
    <p:handoutMasterId r:id="rId15"/>
  </p:handoutMasterIdLst>
  <p:sldIdLst>
    <p:sldId id="482" r:id="rId2"/>
    <p:sldId id="518" r:id="rId3"/>
    <p:sldId id="483" r:id="rId4"/>
    <p:sldId id="510" r:id="rId5"/>
    <p:sldId id="525" r:id="rId6"/>
    <p:sldId id="522" r:id="rId7"/>
    <p:sldId id="516" r:id="rId8"/>
    <p:sldId id="519" r:id="rId9"/>
    <p:sldId id="521" r:id="rId10"/>
    <p:sldId id="502" r:id="rId11"/>
    <p:sldId id="512" r:id="rId12"/>
    <p:sldId id="479" r:id="rId13"/>
  </p:sldIdLst>
  <p:sldSz cx="9144000" cy="5143500" type="screen16x9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232">
          <p15:clr>
            <a:srgbClr val="A4A3A4"/>
          </p15:clr>
        </p15:guide>
        <p15:guide id="3" orient="horz" pos="1139">
          <p15:clr>
            <a:srgbClr val="A4A3A4"/>
          </p15:clr>
        </p15:guide>
        <p15:guide id="4" orient="horz" pos="1094">
          <p15:clr>
            <a:srgbClr val="A4A3A4"/>
          </p15:clr>
        </p15:guide>
        <p15:guide id="5" orient="horz" pos="4088">
          <p15:clr>
            <a:srgbClr val="A4A3A4"/>
          </p15:clr>
        </p15:guide>
        <p15:guide id="6" orient="horz" pos="4201">
          <p15:clr>
            <a:srgbClr val="A4A3A4"/>
          </p15:clr>
        </p15:guide>
        <p15:guide id="7" orient="horz" pos="391">
          <p15:clr>
            <a:srgbClr val="A4A3A4"/>
          </p15:clr>
        </p15:guide>
        <p15:guide id="8" pos="2880">
          <p15:clr>
            <a:srgbClr val="A4A3A4"/>
          </p15:clr>
        </p15:guide>
        <p15:guide id="9" pos="567">
          <p15:clr>
            <a:srgbClr val="A4A3A4"/>
          </p15:clr>
        </p15:guide>
        <p15:guide id="10" pos="5193">
          <p15:clr>
            <a:srgbClr val="A4A3A4"/>
          </p15:clr>
        </p15:guide>
        <p15:guide id="11" pos="5534">
          <p15:clr>
            <a:srgbClr val="A4A3A4"/>
          </p15:clr>
        </p15:guide>
        <p15:guide id="12" pos="226">
          <p15:clr>
            <a:srgbClr val="A4A3A4"/>
          </p15:clr>
        </p15:guide>
        <p15:guide id="13" orient="horz" pos="890">
          <p15:clr>
            <a:srgbClr val="A4A3A4"/>
          </p15:clr>
        </p15:guide>
        <p15:guide id="14" orient="horz" pos="958">
          <p15:clr>
            <a:srgbClr val="A4A3A4"/>
          </p15:clr>
        </p15:guide>
        <p15:guide id="15" orient="horz" pos="3793">
          <p15:clr>
            <a:srgbClr val="A4A3A4"/>
          </p15:clr>
        </p15:guide>
        <p15:guide id="16" orient="horz" pos="1298">
          <p15:clr>
            <a:srgbClr val="A4A3A4"/>
          </p15:clr>
        </p15:guide>
        <p15:guide id="17" orient="horz" pos="799">
          <p15:clr>
            <a:srgbClr val="A4A3A4"/>
          </p15:clr>
        </p15:guide>
        <p15:guide id="18" orient="horz" pos="663">
          <p15:clr>
            <a:srgbClr val="A4A3A4"/>
          </p15:clr>
        </p15:guide>
        <p15:guide id="19" orient="horz" pos="1979">
          <p15:clr>
            <a:srgbClr val="A4A3A4"/>
          </p15:clr>
        </p15:guide>
        <p15:guide id="20" pos="1202">
          <p15:clr>
            <a:srgbClr val="A4A3A4"/>
          </p15:clr>
        </p15:guide>
        <p15:guide id="21" pos="3923">
          <p15:clr>
            <a:srgbClr val="A4A3A4"/>
          </p15:clr>
        </p15:guide>
        <p15:guide id="22" orient="horz" pos="1575">
          <p15:clr>
            <a:srgbClr val="A4A3A4"/>
          </p15:clr>
        </p15:guide>
        <p15:guide id="23" orient="horz" pos="237">
          <p15:clr>
            <a:srgbClr val="A4A3A4"/>
          </p15:clr>
        </p15:guide>
        <p15:guide id="24" orient="horz" pos="781">
          <p15:clr>
            <a:srgbClr val="A4A3A4"/>
          </p15:clr>
        </p15:guide>
        <p15:guide id="25" orient="horz" pos="3003">
          <p15:clr>
            <a:srgbClr val="A4A3A4"/>
          </p15:clr>
        </p15:guide>
        <p15:guide id="26" orient="horz" pos="3151">
          <p15:clr>
            <a:srgbClr val="A4A3A4"/>
          </p15:clr>
        </p15:guide>
        <p15:guide id="27" orient="horz" pos="395">
          <p15:clr>
            <a:srgbClr val="A4A3A4"/>
          </p15:clr>
        </p15:guide>
        <p15:guide id="28" orient="horz" pos="668">
          <p15:clr>
            <a:srgbClr val="A4A3A4"/>
          </p15:clr>
        </p15:guide>
        <p15:guide id="29" orient="horz" pos="719">
          <p15:clr>
            <a:srgbClr val="A4A3A4"/>
          </p15:clr>
        </p15:guide>
        <p15:guide id="30" orient="horz" pos="2731">
          <p15:clr>
            <a:srgbClr val="A4A3A4"/>
          </p15:clr>
        </p15:guide>
        <p15:guide id="31" orient="horz" pos="917">
          <p15:clr>
            <a:srgbClr val="A4A3A4"/>
          </p15:clr>
        </p15:guide>
        <p15:guide id="32" orient="horz" pos="599">
          <p15:clr>
            <a:srgbClr val="A4A3A4"/>
          </p15:clr>
        </p15:guide>
        <p15:guide id="33" orient="horz" pos="497">
          <p15:clr>
            <a:srgbClr val="A4A3A4"/>
          </p15:clr>
        </p15:guide>
        <p15:guide id="34" orient="horz" pos="1234">
          <p15:clr>
            <a:srgbClr val="A4A3A4"/>
          </p15:clr>
        </p15:guide>
        <p15:guide id="35" orient="horz" pos="466">
          <p15:clr>
            <a:srgbClr val="A4A3A4"/>
          </p15:clr>
        </p15:guide>
        <p15:guide id="36" orient="horz" pos="2459">
          <p15:clr>
            <a:srgbClr val="A4A3A4"/>
          </p15:clr>
        </p15:guide>
        <p15:guide id="37" pos="3901">
          <p15:clr>
            <a:srgbClr val="A4A3A4"/>
          </p15:clr>
        </p15:guide>
        <p15:guide id="38" pos="952">
          <p15:clr>
            <a:srgbClr val="A4A3A4"/>
          </p15:clr>
        </p15:guide>
        <p15:guide id="39" pos="4944">
          <p15:clr>
            <a:srgbClr val="A4A3A4"/>
          </p15:clr>
        </p15:guide>
        <p15:guide id="40" pos="2064">
          <p15:clr>
            <a:srgbClr val="A4A3A4"/>
          </p15:clr>
        </p15:guide>
        <p15:guide id="41" pos="1859">
          <p15:clr>
            <a:srgbClr val="A4A3A4"/>
          </p15:clr>
        </p15:guide>
        <p15:guide id="42" pos="3696">
          <p15:clr>
            <a:srgbClr val="A4A3A4"/>
          </p15:clr>
        </p15:guide>
        <p15:guide id="43" pos="2767">
          <p15:clr>
            <a:srgbClr val="A4A3A4"/>
          </p15:clr>
        </p15:guide>
        <p15:guide id="44" pos="2993">
          <p15:clr>
            <a:srgbClr val="A4A3A4"/>
          </p15:clr>
        </p15:guide>
        <p15:guide id="45" pos="2313">
          <p15:clr>
            <a:srgbClr val="A4A3A4"/>
          </p15:clr>
        </p15:guide>
        <p15:guide id="46" pos="23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Style léger 2 - Accentuation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Style léger 2 - Accentuation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38" autoAdjust="0"/>
    <p:restoredTop sz="94660"/>
  </p:normalViewPr>
  <p:slideViewPr>
    <p:cSldViewPr showGuides="1">
      <p:cViewPr varScale="1">
        <p:scale>
          <a:sx n="91" d="100"/>
          <a:sy n="91" d="100"/>
        </p:scale>
        <p:origin x="960" y="66"/>
      </p:cViewPr>
      <p:guideLst>
        <p:guide orient="horz" pos="2160"/>
        <p:guide orient="horz" pos="232"/>
        <p:guide orient="horz" pos="1139"/>
        <p:guide orient="horz" pos="1094"/>
        <p:guide orient="horz" pos="4088"/>
        <p:guide orient="horz" pos="4201"/>
        <p:guide orient="horz" pos="391"/>
        <p:guide pos="2880"/>
        <p:guide pos="567"/>
        <p:guide pos="5193"/>
        <p:guide pos="5534"/>
        <p:guide pos="226"/>
        <p:guide orient="horz" pos="890"/>
        <p:guide orient="horz" pos="958"/>
        <p:guide orient="horz" pos="3793"/>
        <p:guide orient="horz" pos="1298"/>
        <p:guide orient="horz" pos="799"/>
        <p:guide orient="horz" pos="663"/>
        <p:guide orient="horz" pos="1979"/>
        <p:guide pos="1202"/>
        <p:guide pos="3923"/>
        <p:guide orient="horz" pos="1575"/>
        <p:guide orient="horz" pos="237"/>
        <p:guide orient="horz" pos="781"/>
        <p:guide orient="horz" pos="3003"/>
        <p:guide orient="horz" pos="3151"/>
        <p:guide orient="horz" pos="395"/>
        <p:guide orient="horz" pos="668"/>
        <p:guide orient="horz" pos="719"/>
        <p:guide orient="horz" pos="2731"/>
        <p:guide orient="horz" pos="917"/>
        <p:guide orient="horz" pos="599"/>
        <p:guide orient="horz" pos="497"/>
        <p:guide orient="horz" pos="1234"/>
        <p:guide orient="horz" pos="466"/>
        <p:guide orient="horz" pos="2459"/>
        <p:guide pos="3901"/>
        <p:guide pos="952"/>
        <p:guide pos="4944"/>
        <p:guide pos="2064"/>
        <p:guide pos="1859"/>
        <p:guide pos="3696"/>
        <p:guide pos="2767"/>
        <p:guide pos="2993"/>
        <p:guide pos="2313"/>
        <p:guide pos="238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90" d="100"/>
          <a:sy n="90" d="100"/>
        </p:scale>
        <p:origin x="-3252" y="-11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652A5F-2BDA-4AB2-A1F7-DF420125420B}" type="doc">
      <dgm:prSet loTypeId="urn:microsoft.com/office/officeart/2005/8/layout/vList3" loCatId="picture" qsTypeId="urn:microsoft.com/office/officeart/2005/8/quickstyle/3d4" qsCatId="3D" csTypeId="urn:microsoft.com/office/officeart/2005/8/colors/accent1_2" csCatId="accent1" phldr="1"/>
      <dgm:spPr/>
    </dgm:pt>
    <dgm:pt modelId="{3979DD05-CC3B-4292-BB26-F6A32A9CC6A4}">
      <dgm:prSet phldrT="[Texte]" custT="1"/>
      <dgm:spPr/>
      <dgm:t>
        <a:bodyPr/>
        <a:lstStyle/>
        <a:p>
          <a:r>
            <a:rPr lang="fr-FR" sz="1900" b="1" kern="1200" dirty="0" smtClean="0">
              <a:solidFill>
                <a:schemeClr val="accent3"/>
              </a:solidFill>
              <a:latin typeface="+mj-lt"/>
              <a:ea typeface="+mj-ea"/>
              <a:cs typeface="+mj-cs"/>
            </a:rPr>
            <a:t>Dispositif 3 </a:t>
          </a:r>
          <a:endParaRPr lang="fr-FR" sz="1800" kern="1200" dirty="0" smtClean="0">
            <a:solidFill>
              <a:srgbClr val="002060"/>
            </a:solidFill>
          </a:endParaRPr>
        </a:p>
        <a:p>
          <a:r>
            <a:rPr lang="fr-FR" sz="1800" kern="1200" dirty="0" smtClean="0">
              <a:solidFill>
                <a:srgbClr val="002060"/>
              </a:solidFill>
            </a:rPr>
            <a:t>Une communication par mail aux étapes clés</a:t>
          </a:r>
        </a:p>
      </dgm:t>
    </dgm:pt>
    <dgm:pt modelId="{4F80F2A0-6E6C-48FF-ABCD-01C9D1F9BA5A}" type="sibTrans" cxnId="{8A75E82F-8B34-45E8-BD0D-0CC956C6D986}">
      <dgm:prSet/>
      <dgm:spPr/>
      <dgm:t>
        <a:bodyPr/>
        <a:lstStyle/>
        <a:p>
          <a:endParaRPr lang="fr-FR"/>
        </a:p>
      </dgm:t>
    </dgm:pt>
    <dgm:pt modelId="{F05CA882-A254-4559-93DC-115EDDB87F4B}" type="parTrans" cxnId="{8A75E82F-8B34-45E8-BD0D-0CC956C6D986}">
      <dgm:prSet/>
      <dgm:spPr/>
      <dgm:t>
        <a:bodyPr/>
        <a:lstStyle/>
        <a:p>
          <a:endParaRPr lang="fr-FR"/>
        </a:p>
      </dgm:t>
    </dgm:pt>
    <dgm:pt modelId="{2B034FEE-28AA-4504-BE46-5BE935EA0259}">
      <dgm:prSet phldrT="[Texte]" custT="1"/>
      <dgm:spPr/>
      <dgm:t>
        <a:bodyPr/>
        <a:lstStyle/>
        <a:p>
          <a:r>
            <a:rPr lang="fr-FR" sz="1900" b="1" kern="1200" dirty="0" smtClean="0">
              <a:solidFill>
                <a:schemeClr val="accent3"/>
              </a:solidFill>
              <a:latin typeface="+mj-lt"/>
              <a:ea typeface="+mj-ea"/>
              <a:cs typeface="+mj-cs"/>
            </a:rPr>
            <a:t>Dispositif 2 </a:t>
          </a:r>
        </a:p>
        <a:p>
          <a:r>
            <a:rPr lang="fr-FR" sz="1800" kern="1200" dirty="0" smtClean="0">
              <a:solidFill>
                <a:srgbClr val="002060"/>
              </a:solidFill>
            </a:rPr>
            <a:t>Une assistance client et conseiller dédiée</a:t>
          </a:r>
        </a:p>
      </dgm:t>
    </dgm:pt>
    <dgm:pt modelId="{1323FEFB-76F9-4DEC-BBB8-856B13E3A735}" type="sibTrans" cxnId="{4D6E7DCF-06E8-4658-9435-94AB0CA46F1F}">
      <dgm:prSet/>
      <dgm:spPr/>
      <dgm:t>
        <a:bodyPr/>
        <a:lstStyle/>
        <a:p>
          <a:endParaRPr lang="fr-FR"/>
        </a:p>
      </dgm:t>
    </dgm:pt>
    <dgm:pt modelId="{4089CDB9-DF14-4BC5-8A6E-A1ABF5D8533B}" type="parTrans" cxnId="{4D6E7DCF-06E8-4658-9435-94AB0CA46F1F}">
      <dgm:prSet/>
      <dgm:spPr/>
      <dgm:t>
        <a:bodyPr/>
        <a:lstStyle/>
        <a:p>
          <a:endParaRPr lang="fr-FR"/>
        </a:p>
      </dgm:t>
    </dgm:pt>
    <dgm:pt modelId="{3A3E236D-6FCE-4BB6-A17A-3C93EF41303F}">
      <dgm:prSet phldrT="[Texte]" custT="1"/>
      <dgm:spPr/>
      <dgm:t>
        <a:bodyPr/>
        <a:lstStyle/>
        <a:p>
          <a:r>
            <a:rPr lang="fr-FR" sz="1900" b="1" kern="1200" dirty="0" smtClean="0">
              <a:solidFill>
                <a:schemeClr val="accent3"/>
              </a:solidFill>
              <a:latin typeface="+mj-lt"/>
              <a:ea typeface="+mj-ea"/>
              <a:cs typeface="+mj-cs"/>
            </a:rPr>
            <a:t>Dispositif 1 </a:t>
          </a:r>
        </a:p>
        <a:p>
          <a:r>
            <a:rPr lang="fr-FR" sz="1800" kern="1200" dirty="0" smtClean="0">
              <a:solidFill>
                <a:srgbClr val="002060"/>
              </a:solidFill>
            </a:rPr>
            <a:t> L’Espace Emprunteur</a:t>
          </a:r>
        </a:p>
      </dgm:t>
    </dgm:pt>
    <dgm:pt modelId="{D2150508-71CD-48DD-B439-65EA42209F57}" type="sibTrans" cxnId="{28F61F34-494A-4DB2-A1C5-900133A06306}">
      <dgm:prSet/>
      <dgm:spPr/>
      <dgm:t>
        <a:bodyPr/>
        <a:lstStyle/>
        <a:p>
          <a:endParaRPr lang="fr-FR"/>
        </a:p>
      </dgm:t>
    </dgm:pt>
    <dgm:pt modelId="{6CCD52DB-153C-4A7D-B713-C71F97FDCE22}" type="parTrans" cxnId="{28F61F34-494A-4DB2-A1C5-900133A06306}">
      <dgm:prSet/>
      <dgm:spPr/>
      <dgm:t>
        <a:bodyPr/>
        <a:lstStyle/>
        <a:p>
          <a:endParaRPr lang="fr-FR"/>
        </a:p>
      </dgm:t>
    </dgm:pt>
    <dgm:pt modelId="{E64ED515-65A4-41BA-B91E-E8902000EB05}" type="pres">
      <dgm:prSet presAssocID="{65652A5F-2BDA-4AB2-A1F7-DF420125420B}" presName="linearFlow" presStyleCnt="0">
        <dgm:presLayoutVars>
          <dgm:dir/>
          <dgm:resizeHandles val="exact"/>
        </dgm:presLayoutVars>
      </dgm:prSet>
      <dgm:spPr/>
    </dgm:pt>
    <dgm:pt modelId="{4F9C6921-A773-4E5F-A4DC-F81F02D56F30}" type="pres">
      <dgm:prSet presAssocID="{3A3E236D-6FCE-4BB6-A17A-3C93EF41303F}" presName="composite" presStyleCnt="0"/>
      <dgm:spPr/>
    </dgm:pt>
    <dgm:pt modelId="{4BFF861E-30F7-4933-B4E2-DF6D45C4910D}" type="pres">
      <dgm:prSet presAssocID="{3A3E236D-6FCE-4BB6-A17A-3C93EF41303F}" presName="imgShp" presStyleLbl="fgImgPlace1" presStyleIdx="0" presStyleCnt="3" custLinFactNeighborY="-69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fr-FR"/>
        </a:p>
      </dgm:t>
    </dgm:pt>
    <dgm:pt modelId="{98841F3F-FED2-4AD3-B81B-BB60F24AB043}" type="pres">
      <dgm:prSet presAssocID="{3A3E236D-6FCE-4BB6-A17A-3C93EF41303F}" presName="txShp" presStyleLbl="node1" presStyleIdx="0" presStyleCnt="3" custScaleX="113280" custScaleY="9770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77DE035-83E3-44FF-BD48-71E3A4290786}" type="pres">
      <dgm:prSet presAssocID="{D2150508-71CD-48DD-B439-65EA42209F57}" presName="spacing" presStyleCnt="0"/>
      <dgm:spPr/>
    </dgm:pt>
    <dgm:pt modelId="{1C64EFD1-1819-4544-B14B-F31C3E6EA098}" type="pres">
      <dgm:prSet presAssocID="{2B034FEE-28AA-4504-BE46-5BE935EA0259}" presName="composite" presStyleCnt="0"/>
      <dgm:spPr/>
    </dgm:pt>
    <dgm:pt modelId="{12181632-17CF-41C3-9237-D95D5FFFC54D}" type="pres">
      <dgm:prSet presAssocID="{2B034FEE-28AA-4504-BE46-5BE935EA0259}" presName="imgShp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fr-FR"/>
        </a:p>
      </dgm:t>
    </dgm:pt>
    <dgm:pt modelId="{B1B9690B-678B-475F-A0AE-2AF825C751EE}" type="pres">
      <dgm:prSet presAssocID="{2B034FEE-28AA-4504-BE46-5BE935EA0259}" presName="txShp" presStyleLbl="node1" presStyleIdx="1" presStyleCnt="3" custScaleX="113280" custScaleY="9770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FBE012D-ABBB-436A-BBE9-572380CF37A8}" type="pres">
      <dgm:prSet presAssocID="{1323FEFB-76F9-4DEC-BBB8-856B13E3A735}" presName="spacing" presStyleCnt="0"/>
      <dgm:spPr/>
    </dgm:pt>
    <dgm:pt modelId="{3E2ADD03-70D3-4FFE-9087-DCF1F0BF950D}" type="pres">
      <dgm:prSet presAssocID="{3979DD05-CC3B-4292-BB26-F6A32A9CC6A4}" presName="composite" presStyleCnt="0"/>
      <dgm:spPr/>
    </dgm:pt>
    <dgm:pt modelId="{11A63CB5-E182-4552-8D7C-4FF591286B9E}" type="pres">
      <dgm:prSet presAssocID="{3979DD05-CC3B-4292-BB26-F6A32A9CC6A4}" presName="imgShp" presStyleLbl="fgImgPlac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fr-FR"/>
        </a:p>
      </dgm:t>
    </dgm:pt>
    <dgm:pt modelId="{637BABA3-CBC3-47D9-9E5A-6C5727F5100E}" type="pres">
      <dgm:prSet presAssocID="{3979DD05-CC3B-4292-BB26-F6A32A9CC6A4}" presName="txShp" presStyleLbl="node1" presStyleIdx="2" presStyleCnt="3" custScaleX="113280" custScaleY="9770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BBF6167F-97DD-42D6-B412-B547F52F6DCD}" type="presOf" srcId="{65652A5F-2BDA-4AB2-A1F7-DF420125420B}" destId="{E64ED515-65A4-41BA-B91E-E8902000EB05}" srcOrd="0" destOrd="0" presId="urn:microsoft.com/office/officeart/2005/8/layout/vList3"/>
    <dgm:cxn modelId="{BC1733E5-B7A5-4F3A-A30A-08B68F52BCA9}" type="presOf" srcId="{3A3E236D-6FCE-4BB6-A17A-3C93EF41303F}" destId="{98841F3F-FED2-4AD3-B81B-BB60F24AB043}" srcOrd="0" destOrd="0" presId="urn:microsoft.com/office/officeart/2005/8/layout/vList3"/>
    <dgm:cxn modelId="{28F61F34-494A-4DB2-A1C5-900133A06306}" srcId="{65652A5F-2BDA-4AB2-A1F7-DF420125420B}" destId="{3A3E236D-6FCE-4BB6-A17A-3C93EF41303F}" srcOrd="0" destOrd="0" parTransId="{6CCD52DB-153C-4A7D-B713-C71F97FDCE22}" sibTransId="{D2150508-71CD-48DD-B439-65EA42209F57}"/>
    <dgm:cxn modelId="{3DF33265-689F-4BDD-9D6A-C131B8B866D0}" type="presOf" srcId="{2B034FEE-28AA-4504-BE46-5BE935EA0259}" destId="{B1B9690B-678B-475F-A0AE-2AF825C751EE}" srcOrd="0" destOrd="0" presId="urn:microsoft.com/office/officeart/2005/8/layout/vList3"/>
    <dgm:cxn modelId="{8A75E82F-8B34-45E8-BD0D-0CC956C6D986}" srcId="{65652A5F-2BDA-4AB2-A1F7-DF420125420B}" destId="{3979DD05-CC3B-4292-BB26-F6A32A9CC6A4}" srcOrd="2" destOrd="0" parTransId="{F05CA882-A254-4559-93DC-115EDDB87F4B}" sibTransId="{4F80F2A0-6E6C-48FF-ABCD-01C9D1F9BA5A}"/>
    <dgm:cxn modelId="{CF80278F-E8AF-4A4B-9D05-D296526BC297}" type="presOf" srcId="{3979DD05-CC3B-4292-BB26-F6A32A9CC6A4}" destId="{637BABA3-CBC3-47D9-9E5A-6C5727F5100E}" srcOrd="0" destOrd="0" presId="urn:microsoft.com/office/officeart/2005/8/layout/vList3"/>
    <dgm:cxn modelId="{4D6E7DCF-06E8-4658-9435-94AB0CA46F1F}" srcId="{65652A5F-2BDA-4AB2-A1F7-DF420125420B}" destId="{2B034FEE-28AA-4504-BE46-5BE935EA0259}" srcOrd="1" destOrd="0" parTransId="{4089CDB9-DF14-4BC5-8A6E-A1ABF5D8533B}" sibTransId="{1323FEFB-76F9-4DEC-BBB8-856B13E3A735}"/>
    <dgm:cxn modelId="{03B1107E-2FD3-464A-AEB0-8CFC15CA011C}" type="presParOf" srcId="{E64ED515-65A4-41BA-B91E-E8902000EB05}" destId="{4F9C6921-A773-4E5F-A4DC-F81F02D56F30}" srcOrd="0" destOrd="0" presId="urn:microsoft.com/office/officeart/2005/8/layout/vList3"/>
    <dgm:cxn modelId="{E10BD9EB-CA04-4533-A854-9DBDE7896A00}" type="presParOf" srcId="{4F9C6921-A773-4E5F-A4DC-F81F02D56F30}" destId="{4BFF861E-30F7-4933-B4E2-DF6D45C4910D}" srcOrd="0" destOrd="0" presId="urn:microsoft.com/office/officeart/2005/8/layout/vList3"/>
    <dgm:cxn modelId="{6D353155-0868-4EC4-8469-5C3CAD9845E4}" type="presParOf" srcId="{4F9C6921-A773-4E5F-A4DC-F81F02D56F30}" destId="{98841F3F-FED2-4AD3-B81B-BB60F24AB043}" srcOrd="1" destOrd="0" presId="urn:microsoft.com/office/officeart/2005/8/layout/vList3"/>
    <dgm:cxn modelId="{C62ABCEF-034C-479C-A851-C674A961FD73}" type="presParOf" srcId="{E64ED515-65A4-41BA-B91E-E8902000EB05}" destId="{877DE035-83E3-44FF-BD48-71E3A4290786}" srcOrd="1" destOrd="0" presId="urn:microsoft.com/office/officeart/2005/8/layout/vList3"/>
    <dgm:cxn modelId="{EA43BC96-8BF3-4155-83D5-296E3D160FEF}" type="presParOf" srcId="{E64ED515-65A4-41BA-B91E-E8902000EB05}" destId="{1C64EFD1-1819-4544-B14B-F31C3E6EA098}" srcOrd="2" destOrd="0" presId="urn:microsoft.com/office/officeart/2005/8/layout/vList3"/>
    <dgm:cxn modelId="{1DC7BC19-7BC8-42B4-A854-3830D77E29DF}" type="presParOf" srcId="{1C64EFD1-1819-4544-B14B-F31C3E6EA098}" destId="{12181632-17CF-41C3-9237-D95D5FFFC54D}" srcOrd="0" destOrd="0" presId="urn:microsoft.com/office/officeart/2005/8/layout/vList3"/>
    <dgm:cxn modelId="{7F3E74DD-2B98-4964-B807-3A8A0B025FDF}" type="presParOf" srcId="{1C64EFD1-1819-4544-B14B-F31C3E6EA098}" destId="{B1B9690B-678B-475F-A0AE-2AF825C751EE}" srcOrd="1" destOrd="0" presId="urn:microsoft.com/office/officeart/2005/8/layout/vList3"/>
    <dgm:cxn modelId="{D9DED2D6-C499-4BCB-BC28-DD01CB313854}" type="presParOf" srcId="{E64ED515-65A4-41BA-B91E-E8902000EB05}" destId="{6FBE012D-ABBB-436A-BBE9-572380CF37A8}" srcOrd="3" destOrd="0" presId="urn:microsoft.com/office/officeart/2005/8/layout/vList3"/>
    <dgm:cxn modelId="{16B9B241-EC27-4B25-B99C-45B5D88A04FD}" type="presParOf" srcId="{E64ED515-65A4-41BA-B91E-E8902000EB05}" destId="{3E2ADD03-70D3-4FFE-9087-DCF1F0BF950D}" srcOrd="4" destOrd="0" presId="urn:microsoft.com/office/officeart/2005/8/layout/vList3"/>
    <dgm:cxn modelId="{ECCE1E15-3217-4F92-B2C1-4B1126AA1858}" type="presParOf" srcId="{3E2ADD03-70D3-4FFE-9087-DCF1F0BF950D}" destId="{11A63CB5-E182-4552-8D7C-4FF591286B9E}" srcOrd="0" destOrd="0" presId="urn:microsoft.com/office/officeart/2005/8/layout/vList3"/>
    <dgm:cxn modelId="{0B35BB36-A1E9-42B2-8B6B-92139B0D73C9}" type="presParOf" srcId="{3E2ADD03-70D3-4FFE-9087-DCF1F0BF950D}" destId="{637BABA3-CBC3-47D9-9E5A-6C5727F5100E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5652A5F-2BDA-4AB2-A1F7-DF420125420B}" type="doc">
      <dgm:prSet loTypeId="urn:microsoft.com/office/officeart/2005/8/layout/vList3" loCatId="picture" qsTypeId="urn:microsoft.com/office/officeart/2005/8/quickstyle/3d4" qsCatId="3D" csTypeId="urn:microsoft.com/office/officeart/2005/8/colors/accent1_2" csCatId="accent1" phldr="1"/>
      <dgm:spPr/>
    </dgm:pt>
    <dgm:pt modelId="{3A3E236D-6FCE-4BB6-A17A-3C93EF41303F}">
      <dgm:prSet phldrT="[Texte]" custT="1"/>
      <dgm:spPr/>
      <dgm:t>
        <a:bodyPr/>
        <a:lstStyle/>
        <a:p>
          <a:r>
            <a:rPr lang="fr-FR" sz="1900" b="1" kern="1200" dirty="0" smtClean="0">
              <a:solidFill>
                <a:schemeClr val="accent3"/>
              </a:solidFill>
              <a:latin typeface="+mj-lt"/>
              <a:ea typeface="+mj-ea"/>
              <a:cs typeface="+mj-cs"/>
            </a:rPr>
            <a:t>Brique 1 </a:t>
          </a:r>
          <a:r>
            <a:rPr lang="fr-FR" sz="1800" kern="1200" dirty="0" smtClean="0">
              <a:solidFill>
                <a:srgbClr val="002060"/>
              </a:solidFill>
            </a:rPr>
            <a:t>: Consulter les documents précontractuels et contractuels</a:t>
          </a:r>
        </a:p>
      </dgm:t>
    </dgm:pt>
    <dgm:pt modelId="{6CCD52DB-153C-4A7D-B713-C71F97FDCE22}" type="parTrans" cxnId="{28F61F34-494A-4DB2-A1C5-900133A06306}">
      <dgm:prSet/>
      <dgm:spPr/>
      <dgm:t>
        <a:bodyPr/>
        <a:lstStyle/>
        <a:p>
          <a:endParaRPr lang="fr-FR"/>
        </a:p>
      </dgm:t>
    </dgm:pt>
    <dgm:pt modelId="{D2150508-71CD-48DD-B439-65EA42209F57}" type="sibTrans" cxnId="{28F61F34-494A-4DB2-A1C5-900133A06306}">
      <dgm:prSet/>
      <dgm:spPr/>
      <dgm:t>
        <a:bodyPr/>
        <a:lstStyle/>
        <a:p>
          <a:endParaRPr lang="fr-FR"/>
        </a:p>
      </dgm:t>
    </dgm:pt>
    <dgm:pt modelId="{2B034FEE-28AA-4504-BE46-5BE935EA0259}">
      <dgm:prSet phldrT="[Texte]" custT="1"/>
      <dgm:spPr/>
      <dgm:t>
        <a:bodyPr/>
        <a:lstStyle/>
        <a:p>
          <a:r>
            <a:rPr lang="fr-FR" sz="1900" b="1" kern="1200" dirty="0" smtClean="0">
              <a:solidFill>
                <a:schemeClr val="accent3"/>
              </a:solidFill>
              <a:latin typeface="+mj-lt"/>
              <a:ea typeface="+mj-ea"/>
              <a:cs typeface="+mj-cs"/>
            </a:rPr>
            <a:t>Brique 2 </a:t>
          </a:r>
          <a:r>
            <a:rPr lang="fr-FR" sz="1800" kern="1200" dirty="0" smtClean="0">
              <a:solidFill>
                <a:srgbClr val="002060"/>
              </a:solidFill>
            </a:rPr>
            <a:t>: Echanger avec le client lorsqu’une demande d’informations est faite par CNP Assurances</a:t>
          </a:r>
        </a:p>
      </dgm:t>
    </dgm:pt>
    <dgm:pt modelId="{4089CDB9-DF14-4BC5-8A6E-A1ABF5D8533B}" type="parTrans" cxnId="{4D6E7DCF-06E8-4658-9435-94AB0CA46F1F}">
      <dgm:prSet/>
      <dgm:spPr/>
      <dgm:t>
        <a:bodyPr/>
        <a:lstStyle/>
        <a:p>
          <a:endParaRPr lang="fr-FR"/>
        </a:p>
      </dgm:t>
    </dgm:pt>
    <dgm:pt modelId="{1323FEFB-76F9-4DEC-BBB8-856B13E3A735}" type="sibTrans" cxnId="{4D6E7DCF-06E8-4658-9435-94AB0CA46F1F}">
      <dgm:prSet/>
      <dgm:spPr/>
      <dgm:t>
        <a:bodyPr/>
        <a:lstStyle/>
        <a:p>
          <a:endParaRPr lang="fr-FR"/>
        </a:p>
      </dgm:t>
    </dgm:pt>
    <dgm:pt modelId="{3979DD05-CC3B-4292-BB26-F6A32A9CC6A4}">
      <dgm:prSet phldrT="[Texte]" custT="1"/>
      <dgm:spPr/>
      <dgm:t>
        <a:bodyPr/>
        <a:lstStyle/>
        <a:p>
          <a:r>
            <a:rPr lang="fr-FR" sz="1900" b="1" kern="1200" dirty="0" smtClean="0">
              <a:solidFill>
                <a:schemeClr val="accent3"/>
              </a:solidFill>
              <a:latin typeface="+mj-lt"/>
              <a:ea typeface="+mj-ea"/>
              <a:cs typeface="+mj-cs"/>
            </a:rPr>
            <a:t>Brique 3 </a:t>
          </a:r>
          <a:r>
            <a:rPr lang="fr-FR" sz="1800" kern="1200" dirty="0" smtClean="0">
              <a:solidFill>
                <a:srgbClr val="002060"/>
              </a:solidFill>
            </a:rPr>
            <a:t>: Signer les conditions particulières pour les contrats standard</a:t>
          </a:r>
        </a:p>
        <a:p>
          <a:r>
            <a:rPr lang="fr-FR" sz="1400" kern="1200" dirty="0" smtClean="0"/>
            <a:t>Livrable dernier trimestre 2020</a:t>
          </a:r>
          <a:endParaRPr lang="fr-FR" sz="1400" kern="1200" dirty="0"/>
        </a:p>
      </dgm:t>
    </dgm:pt>
    <dgm:pt modelId="{4F80F2A0-6E6C-48FF-ABCD-01C9D1F9BA5A}" type="sibTrans" cxnId="{8A75E82F-8B34-45E8-BD0D-0CC956C6D986}">
      <dgm:prSet/>
      <dgm:spPr/>
      <dgm:t>
        <a:bodyPr/>
        <a:lstStyle/>
        <a:p>
          <a:endParaRPr lang="fr-FR"/>
        </a:p>
      </dgm:t>
    </dgm:pt>
    <dgm:pt modelId="{F05CA882-A254-4559-93DC-115EDDB87F4B}" type="parTrans" cxnId="{8A75E82F-8B34-45E8-BD0D-0CC956C6D986}">
      <dgm:prSet/>
      <dgm:spPr/>
      <dgm:t>
        <a:bodyPr/>
        <a:lstStyle/>
        <a:p>
          <a:endParaRPr lang="fr-FR"/>
        </a:p>
      </dgm:t>
    </dgm:pt>
    <dgm:pt modelId="{E64ED515-65A4-41BA-B91E-E8902000EB05}" type="pres">
      <dgm:prSet presAssocID="{65652A5F-2BDA-4AB2-A1F7-DF420125420B}" presName="linearFlow" presStyleCnt="0">
        <dgm:presLayoutVars>
          <dgm:dir/>
          <dgm:resizeHandles val="exact"/>
        </dgm:presLayoutVars>
      </dgm:prSet>
      <dgm:spPr/>
    </dgm:pt>
    <dgm:pt modelId="{4F9C6921-A773-4E5F-A4DC-F81F02D56F30}" type="pres">
      <dgm:prSet presAssocID="{3A3E236D-6FCE-4BB6-A17A-3C93EF41303F}" presName="composite" presStyleCnt="0"/>
      <dgm:spPr/>
    </dgm:pt>
    <dgm:pt modelId="{4BFF861E-30F7-4933-B4E2-DF6D45C4910D}" type="pres">
      <dgm:prSet presAssocID="{3A3E236D-6FCE-4BB6-A17A-3C93EF41303F}" presName="imgShp" presStyleLbl="fgImgPlace1" presStyleIdx="0" presStyleCnt="3" custLinFactNeighborY="-69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</dgm:spPr>
      <dgm:t>
        <a:bodyPr/>
        <a:lstStyle/>
        <a:p>
          <a:endParaRPr lang="fr-FR"/>
        </a:p>
      </dgm:t>
    </dgm:pt>
    <dgm:pt modelId="{98841F3F-FED2-4AD3-B81B-BB60F24AB043}" type="pres">
      <dgm:prSet presAssocID="{3A3E236D-6FCE-4BB6-A17A-3C93EF41303F}" presName="txShp" presStyleLbl="node1" presStyleIdx="0" presStyleCnt="3" custScaleX="113280" custScaleY="109128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77DE035-83E3-44FF-BD48-71E3A4290786}" type="pres">
      <dgm:prSet presAssocID="{D2150508-71CD-48DD-B439-65EA42209F57}" presName="spacing" presStyleCnt="0"/>
      <dgm:spPr/>
    </dgm:pt>
    <dgm:pt modelId="{1C64EFD1-1819-4544-B14B-F31C3E6EA098}" type="pres">
      <dgm:prSet presAssocID="{2B034FEE-28AA-4504-BE46-5BE935EA0259}" presName="composite" presStyleCnt="0"/>
      <dgm:spPr/>
    </dgm:pt>
    <dgm:pt modelId="{12181632-17CF-41C3-9237-D95D5FFFC54D}" type="pres">
      <dgm:prSet presAssocID="{2B034FEE-28AA-4504-BE46-5BE935EA0259}" presName="imgShp" presStyleLbl="fgImgPlac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</dgm:spPr>
      <dgm:t>
        <a:bodyPr/>
        <a:lstStyle/>
        <a:p>
          <a:endParaRPr lang="fr-FR"/>
        </a:p>
      </dgm:t>
    </dgm:pt>
    <dgm:pt modelId="{B1B9690B-678B-475F-A0AE-2AF825C751EE}" type="pres">
      <dgm:prSet presAssocID="{2B034FEE-28AA-4504-BE46-5BE935EA0259}" presName="txShp" presStyleLbl="node1" presStyleIdx="1" presStyleCnt="3" custScaleX="113280" custScaleY="109128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FBE012D-ABBB-436A-BBE9-572380CF37A8}" type="pres">
      <dgm:prSet presAssocID="{1323FEFB-76F9-4DEC-BBB8-856B13E3A735}" presName="spacing" presStyleCnt="0"/>
      <dgm:spPr/>
    </dgm:pt>
    <dgm:pt modelId="{3E2ADD03-70D3-4FFE-9087-DCF1F0BF950D}" type="pres">
      <dgm:prSet presAssocID="{3979DD05-CC3B-4292-BB26-F6A32A9CC6A4}" presName="composite" presStyleCnt="0"/>
      <dgm:spPr/>
    </dgm:pt>
    <dgm:pt modelId="{11A63CB5-E182-4552-8D7C-4FF591286B9E}" type="pres">
      <dgm:prSet presAssocID="{3979DD05-CC3B-4292-BB26-F6A32A9CC6A4}" presName="imgShp" presStyleLbl="fgImgPlace1" presStyleIdx="2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  <dgm:t>
        <a:bodyPr/>
        <a:lstStyle/>
        <a:p>
          <a:endParaRPr lang="fr-FR"/>
        </a:p>
      </dgm:t>
    </dgm:pt>
    <dgm:pt modelId="{637BABA3-CBC3-47D9-9E5A-6C5727F5100E}" type="pres">
      <dgm:prSet presAssocID="{3979DD05-CC3B-4292-BB26-F6A32A9CC6A4}" presName="txShp" presStyleLbl="node1" presStyleIdx="2" presStyleCnt="3" custScaleX="113280" custScaleY="109128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BBF6167F-97DD-42D6-B412-B547F52F6DCD}" type="presOf" srcId="{65652A5F-2BDA-4AB2-A1F7-DF420125420B}" destId="{E64ED515-65A4-41BA-B91E-E8902000EB05}" srcOrd="0" destOrd="0" presId="urn:microsoft.com/office/officeart/2005/8/layout/vList3"/>
    <dgm:cxn modelId="{BC1733E5-B7A5-4F3A-A30A-08B68F52BCA9}" type="presOf" srcId="{3A3E236D-6FCE-4BB6-A17A-3C93EF41303F}" destId="{98841F3F-FED2-4AD3-B81B-BB60F24AB043}" srcOrd="0" destOrd="0" presId="urn:microsoft.com/office/officeart/2005/8/layout/vList3"/>
    <dgm:cxn modelId="{28F61F34-494A-4DB2-A1C5-900133A06306}" srcId="{65652A5F-2BDA-4AB2-A1F7-DF420125420B}" destId="{3A3E236D-6FCE-4BB6-A17A-3C93EF41303F}" srcOrd="0" destOrd="0" parTransId="{6CCD52DB-153C-4A7D-B713-C71F97FDCE22}" sibTransId="{D2150508-71CD-48DD-B439-65EA42209F57}"/>
    <dgm:cxn modelId="{3DF33265-689F-4BDD-9D6A-C131B8B866D0}" type="presOf" srcId="{2B034FEE-28AA-4504-BE46-5BE935EA0259}" destId="{B1B9690B-678B-475F-A0AE-2AF825C751EE}" srcOrd="0" destOrd="0" presId="urn:microsoft.com/office/officeart/2005/8/layout/vList3"/>
    <dgm:cxn modelId="{8A75E82F-8B34-45E8-BD0D-0CC956C6D986}" srcId="{65652A5F-2BDA-4AB2-A1F7-DF420125420B}" destId="{3979DD05-CC3B-4292-BB26-F6A32A9CC6A4}" srcOrd="2" destOrd="0" parTransId="{F05CA882-A254-4559-93DC-115EDDB87F4B}" sibTransId="{4F80F2A0-6E6C-48FF-ABCD-01C9D1F9BA5A}"/>
    <dgm:cxn modelId="{CF80278F-E8AF-4A4B-9D05-D296526BC297}" type="presOf" srcId="{3979DD05-CC3B-4292-BB26-F6A32A9CC6A4}" destId="{637BABA3-CBC3-47D9-9E5A-6C5727F5100E}" srcOrd="0" destOrd="0" presId="urn:microsoft.com/office/officeart/2005/8/layout/vList3"/>
    <dgm:cxn modelId="{4D6E7DCF-06E8-4658-9435-94AB0CA46F1F}" srcId="{65652A5F-2BDA-4AB2-A1F7-DF420125420B}" destId="{2B034FEE-28AA-4504-BE46-5BE935EA0259}" srcOrd="1" destOrd="0" parTransId="{4089CDB9-DF14-4BC5-8A6E-A1ABF5D8533B}" sibTransId="{1323FEFB-76F9-4DEC-BBB8-856B13E3A735}"/>
    <dgm:cxn modelId="{03B1107E-2FD3-464A-AEB0-8CFC15CA011C}" type="presParOf" srcId="{E64ED515-65A4-41BA-B91E-E8902000EB05}" destId="{4F9C6921-A773-4E5F-A4DC-F81F02D56F30}" srcOrd="0" destOrd="0" presId="urn:microsoft.com/office/officeart/2005/8/layout/vList3"/>
    <dgm:cxn modelId="{E10BD9EB-CA04-4533-A854-9DBDE7896A00}" type="presParOf" srcId="{4F9C6921-A773-4E5F-A4DC-F81F02D56F30}" destId="{4BFF861E-30F7-4933-B4E2-DF6D45C4910D}" srcOrd="0" destOrd="0" presId="urn:microsoft.com/office/officeart/2005/8/layout/vList3"/>
    <dgm:cxn modelId="{6D353155-0868-4EC4-8469-5C3CAD9845E4}" type="presParOf" srcId="{4F9C6921-A773-4E5F-A4DC-F81F02D56F30}" destId="{98841F3F-FED2-4AD3-B81B-BB60F24AB043}" srcOrd="1" destOrd="0" presId="urn:microsoft.com/office/officeart/2005/8/layout/vList3"/>
    <dgm:cxn modelId="{C62ABCEF-034C-479C-A851-C674A961FD73}" type="presParOf" srcId="{E64ED515-65A4-41BA-B91E-E8902000EB05}" destId="{877DE035-83E3-44FF-BD48-71E3A4290786}" srcOrd="1" destOrd="0" presId="urn:microsoft.com/office/officeart/2005/8/layout/vList3"/>
    <dgm:cxn modelId="{EA43BC96-8BF3-4155-83D5-296E3D160FEF}" type="presParOf" srcId="{E64ED515-65A4-41BA-B91E-E8902000EB05}" destId="{1C64EFD1-1819-4544-B14B-F31C3E6EA098}" srcOrd="2" destOrd="0" presId="urn:microsoft.com/office/officeart/2005/8/layout/vList3"/>
    <dgm:cxn modelId="{1DC7BC19-7BC8-42B4-A854-3830D77E29DF}" type="presParOf" srcId="{1C64EFD1-1819-4544-B14B-F31C3E6EA098}" destId="{12181632-17CF-41C3-9237-D95D5FFFC54D}" srcOrd="0" destOrd="0" presId="urn:microsoft.com/office/officeart/2005/8/layout/vList3"/>
    <dgm:cxn modelId="{7F3E74DD-2B98-4964-B807-3A8A0B025FDF}" type="presParOf" srcId="{1C64EFD1-1819-4544-B14B-F31C3E6EA098}" destId="{B1B9690B-678B-475F-A0AE-2AF825C751EE}" srcOrd="1" destOrd="0" presId="urn:microsoft.com/office/officeart/2005/8/layout/vList3"/>
    <dgm:cxn modelId="{D9DED2D6-C499-4BCB-BC28-DD01CB313854}" type="presParOf" srcId="{E64ED515-65A4-41BA-B91E-E8902000EB05}" destId="{6FBE012D-ABBB-436A-BBE9-572380CF37A8}" srcOrd="3" destOrd="0" presId="urn:microsoft.com/office/officeart/2005/8/layout/vList3"/>
    <dgm:cxn modelId="{16B9B241-EC27-4B25-B99C-45B5D88A04FD}" type="presParOf" srcId="{E64ED515-65A4-41BA-B91E-E8902000EB05}" destId="{3E2ADD03-70D3-4FFE-9087-DCF1F0BF950D}" srcOrd="4" destOrd="0" presId="urn:microsoft.com/office/officeart/2005/8/layout/vList3"/>
    <dgm:cxn modelId="{ECCE1E15-3217-4F92-B2C1-4B1126AA1858}" type="presParOf" srcId="{3E2ADD03-70D3-4FFE-9087-DCF1F0BF950D}" destId="{11A63CB5-E182-4552-8D7C-4FF591286B9E}" srcOrd="0" destOrd="0" presId="urn:microsoft.com/office/officeart/2005/8/layout/vList3"/>
    <dgm:cxn modelId="{0B35BB36-A1E9-42B2-8B6B-92139B0D73C9}" type="presParOf" srcId="{3E2ADD03-70D3-4FFE-9087-DCF1F0BF950D}" destId="{637BABA3-CBC3-47D9-9E5A-6C5727F5100E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1784D45-2CD1-4D35-BFE2-A8DEFFA78B3E}" type="doc">
      <dgm:prSet loTypeId="urn:microsoft.com/office/officeart/2005/8/layout/funnel1" loCatId="relationship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DCD6A3E8-9236-4234-B0A7-79E5EC9C5679}">
      <dgm:prSet phldrT="[Texte]"/>
      <dgm:spPr/>
      <dgm:t>
        <a:bodyPr/>
        <a:lstStyle/>
        <a:p>
          <a:r>
            <a:rPr lang="fr-FR" dirty="0" smtClean="0"/>
            <a:t>Questions techniques</a:t>
          </a:r>
          <a:endParaRPr lang="fr-FR" dirty="0"/>
        </a:p>
      </dgm:t>
    </dgm:pt>
    <dgm:pt modelId="{49B36E44-27B7-4025-A9DE-5043668E1F17}" type="parTrans" cxnId="{8D4EC6C8-B863-4459-9C0F-C221C84FDA09}">
      <dgm:prSet/>
      <dgm:spPr/>
      <dgm:t>
        <a:bodyPr/>
        <a:lstStyle/>
        <a:p>
          <a:endParaRPr lang="fr-FR"/>
        </a:p>
      </dgm:t>
    </dgm:pt>
    <dgm:pt modelId="{EB2F5D61-9C34-4FF2-B53C-73B6A021E8F3}" type="sibTrans" cxnId="{8D4EC6C8-B863-4459-9C0F-C221C84FDA09}">
      <dgm:prSet/>
      <dgm:spPr/>
      <dgm:t>
        <a:bodyPr/>
        <a:lstStyle/>
        <a:p>
          <a:endParaRPr lang="fr-FR"/>
        </a:p>
      </dgm:t>
    </dgm:pt>
    <dgm:pt modelId="{FAA6EBBD-EE06-4C3E-87EE-E94CFF19C89E}">
      <dgm:prSet phldrT="[Texte]"/>
      <dgm:spPr/>
      <dgm:t>
        <a:bodyPr/>
        <a:lstStyle/>
        <a:p>
          <a:r>
            <a:rPr lang="fr-FR" dirty="0" smtClean="0"/>
            <a:t>Questions suivis</a:t>
          </a:r>
          <a:endParaRPr lang="fr-FR" dirty="0"/>
        </a:p>
      </dgm:t>
    </dgm:pt>
    <dgm:pt modelId="{6FE02066-C640-47B7-A54E-2F7A3C3B5C95}" type="parTrans" cxnId="{84EC3D6A-EC5F-49C1-B81E-325EE5DFF648}">
      <dgm:prSet/>
      <dgm:spPr/>
      <dgm:t>
        <a:bodyPr/>
        <a:lstStyle/>
        <a:p>
          <a:endParaRPr lang="fr-FR"/>
        </a:p>
      </dgm:t>
    </dgm:pt>
    <dgm:pt modelId="{018B0155-7E54-4BE1-BC76-600E82750A34}" type="sibTrans" cxnId="{84EC3D6A-EC5F-49C1-B81E-325EE5DFF648}">
      <dgm:prSet/>
      <dgm:spPr/>
      <dgm:t>
        <a:bodyPr/>
        <a:lstStyle/>
        <a:p>
          <a:endParaRPr lang="fr-FR"/>
        </a:p>
      </dgm:t>
    </dgm:pt>
    <dgm:pt modelId="{5905A63E-D2F7-4ED7-BC90-2BC89F089D78}">
      <dgm:prSet phldrT="[Texte]"/>
      <dgm:spPr/>
      <dgm:t>
        <a:bodyPr/>
        <a:lstStyle/>
        <a:p>
          <a:r>
            <a:rPr lang="fr-FR" b="1" dirty="0" smtClean="0">
              <a:solidFill>
                <a:srgbClr val="002364"/>
              </a:solidFill>
            </a:rPr>
            <a:t>01 42 18 60 50</a:t>
          </a:r>
          <a:endParaRPr lang="fr-FR" dirty="0"/>
        </a:p>
      </dgm:t>
    </dgm:pt>
    <dgm:pt modelId="{561862FA-B5D5-4125-AFD0-8D62232E6ABB}" type="parTrans" cxnId="{45B202C4-65CD-487F-A349-FD5EF1EE6410}">
      <dgm:prSet/>
      <dgm:spPr/>
      <dgm:t>
        <a:bodyPr/>
        <a:lstStyle/>
        <a:p>
          <a:endParaRPr lang="fr-FR"/>
        </a:p>
      </dgm:t>
    </dgm:pt>
    <dgm:pt modelId="{6F8C3427-BACE-4484-A95E-0B5461408C25}" type="sibTrans" cxnId="{45B202C4-65CD-487F-A349-FD5EF1EE6410}">
      <dgm:prSet/>
      <dgm:spPr/>
      <dgm:t>
        <a:bodyPr/>
        <a:lstStyle/>
        <a:p>
          <a:endParaRPr lang="fr-FR"/>
        </a:p>
      </dgm:t>
    </dgm:pt>
    <dgm:pt modelId="{F6275B5C-90F3-4DA9-908E-0A77AD19A20F}">
      <dgm:prSet phldrT="[Texte]" phldr="1"/>
      <dgm:spPr/>
      <dgm:t>
        <a:bodyPr/>
        <a:lstStyle/>
        <a:p>
          <a:endParaRPr lang="fr-FR"/>
        </a:p>
      </dgm:t>
    </dgm:pt>
    <dgm:pt modelId="{0A6F16FB-C9B3-4836-8516-65DCF2F42C44}" type="parTrans" cxnId="{8323D02B-6619-4B84-BB16-612E6C3C4DE7}">
      <dgm:prSet/>
      <dgm:spPr/>
      <dgm:t>
        <a:bodyPr/>
        <a:lstStyle/>
        <a:p>
          <a:endParaRPr lang="fr-FR"/>
        </a:p>
      </dgm:t>
    </dgm:pt>
    <dgm:pt modelId="{E11F13C2-E7F1-47B0-9C24-7F2A468E928F}" type="sibTrans" cxnId="{8323D02B-6619-4B84-BB16-612E6C3C4DE7}">
      <dgm:prSet/>
      <dgm:spPr/>
      <dgm:t>
        <a:bodyPr/>
        <a:lstStyle/>
        <a:p>
          <a:endParaRPr lang="fr-FR"/>
        </a:p>
      </dgm:t>
    </dgm:pt>
    <dgm:pt modelId="{3ED5E4D6-F072-49B8-B95C-5D4BFCEFC380}">
      <dgm:prSet phldrT="[Texte]" phldr="1"/>
      <dgm:spPr/>
      <dgm:t>
        <a:bodyPr/>
        <a:lstStyle/>
        <a:p>
          <a:endParaRPr lang="fr-FR" dirty="0"/>
        </a:p>
      </dgm:t>
    </dgm:pt>
    <dgm:pt modelId="{850AAA13-3CBC-49B2-A569-B41E396B838F}" type="parTrans" cxnId="{D0F20156-245E-4218-A583-1751F10A4780}">
      <dgm:prSet/>
      <dgm:spPr/>
      <dgm:t>
        <a:bodyPr/>
        <a:lstStyle/>
        <a:p>
          <a:endParaRPr lang="fr-FR"/>
        </a:p>
      </dgm:t>
    </dgm:pt>
    <dgm:pt modelId="{AD213229-F7B8-4908-821E-1E6A3FFCB52C}" type="sibTrans" cxnId="{D0F20156-245E-4218-A583-1751F10A4780}">
      <dgm:prSet/>
      <dgm:spPr/>
      <dgm:t>
        <a:bodyPr/>
        <a:lstStyle/>
        <a:p>
          <a:endParaRPr lang="fr-FR"/>
        </a:p>
      </dgm:t>
    </dgm:pt>
    <dgm:pt modelId="{C04647BE-F5DB-49EB-8A65-FE14DCAC8CDE}">
      <dgm:prSet phldrT="[Texte]"/>
      <dgm:spPr/>
      <dgm:t>
        <a:bodyPr/>
        <a:lstStyle/>
        <a:p>
          <a:r>
            <a:rPr lang="fr-FR" dirty="0" smtClean="0"/>
            <a:t>Questions process</a:t>
          </a:r>
          <a:endParaRPr lang="fr-FR" dirty="0"/>
        </a:p>
      </dgm:t>
    </dgm:pt>
    <dgm:pt modelId="{B08379A6-046D-4478-AD4D-3DD140E02501}" type="parTrans" cxnId="{07A89485-13D6-41A4-A89C-2C29614D9227}">
      <dgm:prSet/>
      <dgm:spPr/>
      <dgm:t>
        <a:bodyPr/>
        <a:lstStyle/>
        <a:p>
          <a:endParaRPr lang="fr-FR"/>
        </a:p>
      </dgm:t>
    </dgm:pt>
    <dgm:pt modelId="{F92D1F14-71FE-4FD4-8CE1-E7042088A894}" type="sibTrans" cxnId="{07A89485-13D6-41A4-A89C-2C29614D9227}">
      <dgm:prSet/>
      <dgm:spPr/>
      <dgm:t>
        <a:bodyPr/>
        <a:lstStyle/>
        <a:p>
          <a:endParaRPr lang="fr-FR"/>
        </a:p>
      </dgm:t>
    </dgm:pt>
    <dgm:pt modelId="{1098ECEC-2C16-4613-B1FB-3418FD9BC24B}" type="pres">
      <dgm:prSet presAssocID="{71784D45-2CD1-4D35-BFE2-A8DEFFA78B3E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E543B66D-7FA3-49FD-A38A-BBA4574F6959}" type="pres">
      <dgm:prSet presAssocID="{71784D45-2CD1-4D35-BFE2-A8DEFFA78B3E}" presName="ellipse" presStyleLbl="trBgShp" presStyleIdx="0" presStyleCnt="1"/>
      <dgm:spPr/>
    </dgm:pt>
    <dgm:pt modelId="{C2B5BDA3-1B98-4E37-B7D8-59F3AEA62C9B}" type="pres">
      <dgm:prSet presAssocID="{71784D45-2CD1-4D35-BFE2-A8DEFFA78B3E}" presName="arrow1" presStyleLbl="fgShp" presStyleIdx="0" presStyleCnt="1"/>
      <dgm:spPr/>
    </dgm:pt>
    <dgm:pt modelId="{C87C0C32-0093-4BA8-B141-8B2D6A8F42B4}" type="pres">
      <dgm:prSet presAssocID="{71784D45-2CD1-4D35-BFE2-A8DEFFA78B3E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9492C0A-FB03-41B4-887A-1096FC37774A}" type="pres">
      <dgm:prSet presAssocID="{C04647BE-F5DB-49EB-8A65-FE14DCAC8CDE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8B41BE6-26EE-4FEB-BBAE-B0BBF4D52286}" type="pres">
      <dgm:prSet presAssocID="{FAA6EBBD-EE06-4C3E-87EE-E94CFF19C89E}" presName="item2" presStyleLbl="node1" presStyleIdx="1" presStyleCnt="3" custLinFactNeighborX="76" custLinFactNeighborY="-64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5E62B1E-BFBC-467C-81A0-67758E24E96F}" type="pres">
      <dgm:prSet presAssocID="{5905A63E-D2F7-4ED7-BC90-2BC89F089D78}" presName="item3" presStyleLbl="node1" presStyleIdx="2" presStyleCnt="3" custLinFactNeighborX="-46" custLinFactNeighborY="-79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BC66B6C-B218-48C7-957C-3B61EC99B776}" type="pres">
      <dgm:prSet presAssocID="{71784D45-2CD1-4D35-BFE2-A8DEFFA78B3E}" presName="funnel" presStyleLbl="trAlignAcc1" presStyleIdx="0" presStyleCnt="1" custLinFactNeighborX="0" custLinFactNeighborY="-10332"/>
      <dgm:spPr/>
    </dgm:pt>
  </dgm:ptLst>
  <dgm:cxnLst>
    <dgm:cxn modelId="{84EC3D6A-EC5F-49C1-B81E-325EE5DFF648}" srcId="{71784D45-2CD1-4D35-BFE2-A8DEFFA78B3E}" destId="{FAA6EBBD-EE06-4C3E-87EE-E94CFF19C89E}" srcOrd="2" destOrd="0" parTransId="{6FE02066-C640-47B7-A54E-2F7A3C3B5C95}" sibTransId="{018B0155-7E54-4BE1-BC76-600E82750A34}"/>
    <dgm:cxn modelId="{DFFDE5A3-CA3D-4433-8480-9B1A800CCB60}" type="presOf" srcId="{71784D45-2CD1-4D35-BFE2-A8DEFFA78B3E}" destId="{1098ECEC-2C16-4613-B1FB-3418FD9BC24B}" srcOrd="0" destOrd="0" presId="urn:microsoft.com/office/officeart/2005/8/layout/funnel1"/>
    <dgm:cxn modelId="{45B202C4-65CD-487F-A349-FD5EF1EE6410}" srcId="{71784D45-2CD1-4D35-BFE2-A8DEFFA78B3E}" destId="{5905A63E-D2F7-4ED7-BC90-2BC89F089D78}" srcOrd="3" destOrd="0" parTransId="{561862FA-B5D5-4125-AFD0-8D62232E6ABB}" sibTransId="{6F8C3427-BACE-4484-A95E-0B5461408C25}"/>
    <dgm:cxn modelId="{8323D02B-6619-4B84-BB16-612E6C3C4DE7}" srcId="{71784D45-2CD1-4D35-BFE2-A8DEFFA78B3E}" destId="{F6275B5C-90F3-4DA9-908E-0A77AD19A20F}" srcOrd="4" destOrd="0" parTransId="{0A6F16FB-C9B3-4836-8516-65DCF2F42C44}" sibTransId="{E11F13C2-E7F1-47B0-9C24-7F2A468E928F}"/>
    <dgm:cxn modelId="{A5AFCEEA-0BFA-46B5-B46E-CC294D5739DA}" type="presOf" srcId="{C04647BE-F5DB-49EB-8A65-FE14DCAC8CDE}" destId="{D8B41BE6-26EE-4FEB-BBAE-B0BBF4D52286}" srcOrd="0" destOrd="0" presId="urn:microsoft.com/office/officeart/2005/8/layout/funnel1"/>
    <dgm:cxn modelId="{8D4EC6C8-B863-4459-9C0F-C221C84FDA09}" srcId="{71784D45-2CD1-4D35-BFE2-A8DEFFA78B3E}" destId="{DCD6A3E8-9236-4234-B0A7-79E5EC9C5679}" srcOrd="0" destOrd="0" parTransId="{49B36E44-27B7-4025-A9DE-5043668E1F17}" sibTransId="{EB2F5D61-9C34-4FF2-B53C-73B6A021E8F3}"/>
    <dgm:cxn modelId="{07A89485-13D6-41A4-A89C-2C29614D9227}" srcId="{71784D45-2CD1-4D35-BFE2-A8DEFFA78B3E}" destId="{C04647BE-F5DB-49EB-8A65-FE14DCAC8CDE}" srcOrd="1" destOrd="0" parTransId="{B08379A6-046D-4478-AD4D-3DD140E02501}" sibTransId="{F92D1F14-71FE-4FD4-8CE1-E7042088A894}"/>
    <dgm:cxn modelId="{BFC2BCF9-A4C9-43EF-8B5F-46FA36FD1FDC}" type="presOf" srcId="{5905A63E-D2F7-4ED7-BC90-2BC89F089D78}" destId="{C87C0C32-0093-4BA8-B141-8B2D6A8F42B4}" srcOrd="0" destOrd="0" presId="urn:microsoft.com/office/officeart/2005/8/layout/funnel1"/>
    <dgm:cxn modelId="{BA356E91-311D-45B1-98CE-94E4F7A8591E}" type="presOf" srcId="{DCD6A3E8-9236-4234-B0A7-79E5EC9C5679}" destId="{E5E62B1E-BFBC-467C-81A0-67758E24E96F}" srcOrd="0" destOrd="0" presId="urn:microsoft.com/office/officeart/2005/8/layout/funnel1"/>
    <dgm:cxn modelId="{D17A5FF5-E024-4CA6-8A04-DF622E71F27E}" type="presOf" srcId="{FAA6EBBD-EE06-4C3E-87EE-E94CFF19C89E}" destId="{39492C0A-FB03-41B4-887A-1096FC37774A}" srcOrd="0" destOrd="0" presId="urn:microsoft.com/office/officeart/2005/8/layout/funnel1"/>
    <dgm:cxn modelId="{D0F20156-245E-4218-A583-1751F10A4780}" srcId="{71784D45-2CD1-4D35-BFE2-A8DEFFA78B3E}" destId="{3ED5E4D6-F072-49B8-B95C-5D4BFCEFC380}" srcOrd="5" destOrd="0" parTransId="{850AAA13-3CBC-49B2-A569-B41E396B838F}" sibTransId="{AD213229-F7B8-4908-821E-1E6A3FFCB52C}"/>
    <dgm:cxn modelId="{F3EC4EE2-BA6F-4A37-9FB3-F2D9FA2F8641}" type="presParOf" srcId="{1098ECEC-2C16-4613-B1FB-3418FD9BC24B}" destId="{E543B66D-7FA3-49FD-A38A-BBA4574F6959}" srcOrd="0" destOrd="0" presId="urn:microsoft.com/office/officeart/2005/8/layout/funnel1"/>
    <dgm:cxn modelId="{C01CEB39-DA4E-480E-91D3-A02786B131A0}" type="presParOf" srcId="{1098ECEC-2C16-4613-B1FB-3418FD9BC24B}" destId="{C2B5BDA3-1B98-4E37-B7D8-59F3AEA62C9B}" srcOrd="1" destOrd="0" presId="urn:microsoft.com/office/officeart/2005/8/layout/funnel1"/>
    <dgm:cxn modelId="{E4147693-C475-4B14-9D9D-F01D8DB7FBB2}" type="presParOf" srcId="{1098ECEC-2C16-4613-B1FB-3418FD9BC24B}" destId="{C87C0C32-0093-4BA8-B141-8B2D6A8F42B4}" srcOrd="2" destOrd="0" presId="urn:microsoft.com/office/officeart/2005/8/layout/funnel1"/>
    <dgm:cxn modelId="{3048CAA5-7EB5-4233-8FF3-9809F9C79DA6}" type="presParOf" srcId="{1098ECEC-2C16-4613-B1FB-3418FD9BC24B}" destId="{39492C0A-FB03-41B4-887A-1096FC37774A}" srcOrd="3" destOrd="0" presId="urn:microsoft.com/office/officeart/2005/8/layout/funnel1"/>
    <dgm:cxn modelId="{B2FBAE2A-5117-4913-B5E9-C5249A978AE3}" type="presParOf" srcId="{1098ECEC-2C16-4613-B1FB-3418FD9BC24B}" destId="{D8B41BE6-26EE-4FEB-BBAE-B0BBF4D52286}" srcOrd="4" destOrd="0" presId="urn:microsoft.com/office/officeart/2005/8/layout/funnel1"/>
    <dgm:cxn modelId="{46DD56B5-EA37-49B2-A21C-FD06210923C9}" type="presParOf" srcId="{1098ECEC-2C16-4613-B1FB-3418FD9BC24B}" destId="{E5E62B1E-BFBC-467C-81A0-67758E24E96F}" srcOrd="5" destOrd="0" presId="urn:microsoft.com/office/officeart/2005/8/layout/funnel1"/>
    <dgm:cxn modelId="{F14D7A7C-26E3-40BA-9C86-E4CCF5A6B18A}" type="presParOf" srcId="{1098ECEC-2C16-4613-B1FB-3418FD9BC24B}" destId="{9BC66B6C-B218-48C7-957C-3B61EC99B776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1784D45-2CD1-4D35-BFE2-A8DEFFA78B3E}" type="doc">
      <dgm:prSet loTypeId="urn:microsoft.com/office/officeart/2005/8/layout/funnel1" loCatId="relationship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DCD6A3E8-9236-4234-B0A7-79E5EC9C5679}">
      <dgm:prSet phldrT="[Texte]"/>
      <dgm:spPr/>
      <dgm:t>
        <a:bodyPr/>
        <a:lstStyle/>
        <a:p>
          <a:r>
            <a:rPr lang="fr-FR" dirty="0" smtClean="0"/>
            <a:t>Questions techniques</a:t>
          </a:r>
          <a:endParaRPr lang="fr-FR" dirty="0"/>
        </a:p>
      </dgm:t>
    </dgm:pt>
    <dgm:pt modelId="{49B36E44-27B7-4025-A9DE-5043668E1F17}" type="parTrans" cxnId="{8D4EC6C8-B863-4459-9C0F-C221C84FDA09}">
      <dgm:prSet/>
      <dgm:spPr/>
      <dgm:t>
        <a:bodyPr/>
        <a:lstStyle/>
        <a:p>
          <a:endParaRPr lang="fr-FR"/>
        </a:p>
      </dgm:t>
    </dgm:pt>
    <dgm:pt modelId="{EB2F5D61-9C34-4FF2-B53C-73B6A021E8F3}" type="sibTrans" cxnId="{8D4EC6C8-B863-4459-9C0F-C221C84FDA09}">
      <dgm:prSet/>
      <dgm:spPr/>
      <dgm:t>
        <a:bodyPr/>
        <a:lstStyle/>
        <a:p>
          <a:endParaRPr lang="fr-FR"/>
        </a:p>
      </dgm:t>
    </dgm:pt>
    <dgm:pt modelId="{FAA6EBBD-EE06-4C3E-87EE-E94CFF19C89E}">
      <dgm:prSet phldrT="[Texte]"/>
      <dgm:spPr/>
      <dgm:t>
        <a:bodyPr/>
        <a:lstStyle/>
        <a:p>
          <a:r>
            <a:rPr lang="fr-FR" dirty="0" smtClean="0"/>
            <a:t>Questions suivis</a:t>
          </a:r>
          <a:endParaRPr lang="fr-FR" dirty="0"/>
        </a:p>
      </dgm:t>
    </dgm:pt>
    <dgm:pt modelId="{6FE02066-C640-47B7-A54E-2F7A3C3B5C95}" type="parTrans" cxnId="{84EC3D6A-EC5F-49C1-B81E-325EE5DFF648}">
      <dgm:prSet/>
      <dgm:spPr/>
      <dgm:t>
        <a:bodyPr/>
        <a:lstStyle/>
        <a:p>
          <a:endParaRPr lang="fr-FR"/>
        </a:p>
      </dgm:t>
    </dgm:pt>
    <dgm:pt modelId="{018B0155-7E54-4BE1-BC76-600E82750A34}" type="sibTrans" cxnId="{84EC3D6A-EC5F-49C1-B81E-325EE5DFF648}">
      <dgm:prSet/>
      <dgm:spPr/>
      <dgm:t>
        <a:bodyPr/>
        <a:lstStyle/>
        <a:p>
          <a:endParaRPr lang="fr-FR"/>
        </a:p>
      </dgm:t>
    </dgm:pt>
    <dgm:pt modelId="{5905A63E-D2F7-4ED7-BC90-2BC89F089D78}">
      <dgm:prSet phldrT="[Texte]"/>
      <dgm:spPr/>
      <dgm:t>
        <a:bodyPr/>
        <a:lstStyle/>
        <a:p>
          <a:r>
            <a:rPr lang="fr-FR" b="1" dirty="0" smtClean="0">
              <a:solidFill>
                <a:schemeClr val="accent3"/>
              </a:solidFill>
            </a:rPr>
            <a:t>01 42 18 85 25</a:t>
          </a:r>
          <a:endParaRPr lang="fr-FR" dirty="0"/>
        </a:p>
      </dgm:t>
    </dgm:pt>
    <dgm:pt modelId="{561862FA-B5D5-4125-AFD0-8D62232E6ABB}" type="parTrans" cxnId="{45B202C4-65CD-487F-A349-FD5EF1EE6410}">
      <dgm:prSet/>
      <dgm:spPr/>
      <dgm:t>
        <a:bodyPr/>
        <a:lstStyle/>
        <a:p>
          <a:endParaRPr lang="fr-FR"/>
        </a:p>
      </dgm:t>
    </dgm:pt>
    <dgm:pt modelId="{6F8C3427-BACE-4484-A95E-0B5461408C25}" type="sibTrans" cxnId="{45B202C4-65CD-487F-A349-FD5EF1EE6410}">
      <dgm:prSet/>
      <dgm:spPr/>
      <dgm:t>
        <a:bodyPr/>
        <a:lstStyle/>
        <a:p>
          <a:endParaRPr lang="fr-FR"/>
        </a:p>
      </dgm:t>
    </dgm:pt>
    <dgm:pt modelId="{F6275B5C-90F3-4DA9-908E-0A77AD19A20F}">
      <dgm:prSet phldrT="[Texte]" phldr="1"/>
      <dgm:spPr/>
      <dgm:t>
        <a:bodyPr/>
        <a:lstStyle/>
        <a:p>
          <a:endParaRPr lang="fr-FR"/>
        </a:p>
      </dgm:t>
    </dgm:pt>
    <dgm:pt modelId="{0A6F16FB-C9B3-4836-8516-65DCF2F42C44}" type="parTrans" cxnId="{8323D02B-6619-4B84-BB16-612E6C3C4DE7}">
      <dgm:prSet/>
      <dgm:spPr/>
      <dgm:t>
        <a:bodyPr/>
        <a:lstStyle/>
        <a:p>
          <a:endParaRPr lang="fr-FR"/>
        </a:p>
      </dgm:t>
    </dgm:pt>
    <dgm:pt modelId="{E11F13C2-E7F1-47B0-9C24-7F2A468E928F}" type="sibTrans" cxnId="{8323D02B-6619-4B84-BB16-612E6C3C4DE7}">
      <dgm:prSet/>
      <dgm:spPr/>
      <dgm:t>
        <a:bodyPr/>
        <a:lstStyle/>
        <a:p>
          <a:endParaRPr lang="fr-FR"/>
        </a:p>
      </dgm:t>
    </dgm:pt>
    <dgm:pt modelId="{3ED5E4D6-F072-49B8-B95C-5D4BFCEFC380}">
      <dgm:prSet phldrT="[Texte]" phldr="1"/>
      <dgm:spPr/>
      <dgm:t>
        <a:bodyPr/>
        <a:lstStyle/>
        <a:p>
          <a:endParaRPr lang="fr-FR" dirty="0"/>
        </a:p>
      </dgm:t>
    </dgm:pt>
    <dgm:pt modelId="{850AAA13-3CBC-49B2-A569-B41E396B838F}" type="parTrans" cxnId="{D0F20156-245E-4218-A583-1751F10A4780}">
      <dgm:prSet/>
      <dgm:spPr/>
      <dgm:t>
        <a:bodyPr/>
        <a:lstStyle/>
        <a:p>
          <a:endParaRPr lang="fr-FR"/>
        </a:p>
      </dgm:t>
    </dgm:pt>
    <dgm:pt modelId="{AD213229-F7B8-4908-821E-1E6A3FFCB52C}" type="sibTrans" cxnId="{D0F20156-245E-4218-A583-1751F10A4780}">
      <dgm:prSet/>
      <dgm:spPr/>
      <dgm:t>
        <a:bodyPr/>
        <a:lstStyle/>
        <a:p>
          <a:endParaRPr lang="fr-FR"/>
        </a:p>
      </dgm:t>
    </dgm:pt>
    <dgm:pt modelId="{C04647BE-F5DB-49EB-8A65-FE14DCAC8CDE}">
      <dgm:prSet phldrT="[Texte]"/>
      <dgm:spPr/>
      <dgm:t>
        <a:bodyPr/>
        <a:lstStyle/>
        <a:p>
          <a:r>
            <a:rPr lang="fr-FR" dirty="0" smtClean="0"/>
            <a:t>Questions process</a:t>
          </a:r>
          <a:endParaRPr lang="fr-FR" dirty="0"/>
        </a:p>
      </dgm:t>
    </dgm:pt>
    <dgm:pt modelId="{B08379A6-046D-4478-AD4D-3DD140E02501}" type="parTrans" cxnId="{07A89485-13D6-41A4-A89C-2C29614D9227}">
      <dgm:prSet/>
      <dgm:spPr/>
      <dgm:t>
        <a:bodyPr/>
        <a:lstStyle/>
        <a:p>
          <a:endParaRPr lang="fr-FR"/>
        </a:p>
      </dgm:t>
    </dgm:pt>
    <dgm:pt modelId="{F92D1F14-71FE-4FD4-8CE1-E7042088A894}" type="sibTrans" cxnId="{07A89485-13D6-41A4-A89C-2C29614D9227}">
      <dgm:prSet/>
      <dgm:spPr/>
      <dgm:t>
        <a:bodyPr/>
        <a:lstStyle/>
        <a:p>
          <a:endParaRPr lang="fr-FR"/>
        </a:p>
      </dgm:t>
    </dgm:pt>
    <dgm:pt modelId="{1098ECEC-2C16-4613-B1FB-3418FD9BC24B}" type="pres">
      <dgm:prSet presAssocID="{71784D45-2CD1-4D35-BFE2-A8DEFFA78B3E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E543B66D-7FA3-49FD-A38A-BBA4574F6959}" type="pres">
      <dgm:prSet presAssocID="{71784D45-2CD1-4D35-BFE2-A8DEFFA78B3E}" presName="ellipse" presStyleLbl="trBgShp" presStyleIdx="0" presStyleCnt="1"/>
      <dgm:spPr/>
    </dgm:pt>
    <dgm:pt modelId="{C2B5BDA3-1B98-4E37-B7D8-59F3AEA62C9B}" type="pres">
      <dgm:prSet presAssocID="{71784D45-2CD1-4D35-BFE2-A8DEFFA78B3E}" presName="arrow1" presStyleLbl="fgShp" presStyleIdx="0" presStyleCnt="1"/>
      <dgm:spPr/>
    </dgm:pt>
    <dgm:pt modelId="{C87C0C32-0093-4BA8-B141-8B2D6A8F42B4}" type="pres">
      <dgm:prSet presAssocID="{71784D45-2CD1-4D35-BFE2-A8DEFFA78B3E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9492C0A-FB03-41B4-887A-1096FC37774A}" type="pres">
      <dgm:prSet presAssocID="{C04647BE-F5DB-49EB-8A65-FE14DCAC8CDE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8B41BE6-26EE-4FEB-BBAE-B0BBF4D52286}" type="pres">
      <dgm:prSet presAssocID="{FAA6EBBD-EE06-4C3E-87EE-E94CFF19C89E}" presName="item2" presStyleLbl="node1" presStyleIdx="1" presStyleCnt="3" custLinFactNeighborX="76" custLinFactNeighborY="-64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5E62B1E-BFBC-467C-81A0-67758E24E96F}" type="pres">
      <dgm:prSet presAssocID="{5905A63E-D2F7-4ED7-BC90-2BC89F089D78}" presName="item3" presStyleLbl="node1" presStyleIdx="2" presStyleCnt="3" custLinFactNeighborX="-46" custLinFactNeighborY="-79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BC66B6C-B218-48C7-957C-3B61EC99B776}" type="pres">
      <dgm:prSet presAssocID="{71784D45-2CD1-4D35-BFE2-A8DEFFA78B3E}" presName="funnel" presStyleLbl="trAlignAcc1" presStyleIdx="0" presStyleCnt="1" custLinFactNeighborX="0" custLinFactNeighborY="-10332"/>
      <dgm:spPr/>
    </dgm:pt>
  </dgm:ptLst>
  <dgm:cxnLst>
    <dgm:cxn modelId="{84EC3D6A-EC5F-49C1-B81E-325EE5DFF648}" srcId="{71784D45-2CD1-4D35-BFE2-A8DEFFA78B3E}" destId="{FAA6EBBD-EE06-4C3E-87EE-E94CFF19C89E}" srcOrd="2" destOrd="0" parTransId="{6FE02066-C640-47B7-A54E-2F7A3C3B5C95}" sibTransId="{018B0155-7E54-4BE1-BC76-600E82750A34}"/>
    <dgm:cxn modelId="{DFFDE5A3-CA3D-4433-8480-9B1A800CCB60}" type="presOf" srcId="{71784D45-2CD1-4D35-BFE2-A8DEFFA78B3E}" destId="{1098ECEC-2C16-4613-B1FB-3418FD9BC24B}" srcOrd="0" destOrd="0" presId="urn:microsoft.com/office/officeart/2005/8/layout/funnel1"/>
    <dgm:cxn modelId="{45B202C4-65CD-487F-A349-FD5EF1EE6410}" srcId="{71784D45-2CD1-4D35-BFE2-A8DEFFA78B3E}" destId="{5905A63E-D2F7-4ED7-BC90-2BC89F089D78}" srcOrd="3" destOrd="0" parTransId="{561862FA-B5D5-4125-AFD0-8D62232E6ABB}" sibTransId="{6F8C3427-BACE-4484-A95E-0B5461408C25}"/>
    <dgm:cxn modelId="{8323D02B-6619-4B84-BB16-612E6C3C4DE7}" srcId="{71784D45-2CD1-4D35-BFE2-A8DEFFA78B3E}" destId="{F6275B5C-90F3-4DA9-908E-0A77AD19A20F}" srcOrd="4" destOrd="0" parTransId="{0A6F16FB-C9B3-4836-8516-65DCF2F42C44}" sibTransId="{E11F13C2-E7F1-47B0-9C24-7F2A468E928F}"/>
    <dgm:cxn modelId="{A5AFCEEA-0BFA-46B5-B46E-CC294D5739DA}" type="presOf" srcId="{C04647BE-F5DB-49EB-8A65-FE14DCAC8CDE}" destId="{D8B41BE6-26EE-4FEB-BBAE-B0BBF4D52286}" srcOrd="0" destOrd="0" presId="urn:microsoft.com/office/officeart/2005/8/layout/funnel1"/>
    <dgm:cxn modelId="{8D4EC6C8-B863-4459-9C0F-C221C84FDA09}" srcId="{71784D45-2CD1-4D35-BFE2-A8DEFFA78B3E}" destId="{DCD6A3E8-9236-4234-B0A7-79E5EC9C5679}" srcOrd="0" destOrd="0" parTransId="{49B36E44-27B7-4025-A9DE-5043668E1F17}" sibTransId="{EB2F5D61-9C34-4FF2-B53C-73B6A021E8F3}"/>
    <dgm:cxn modelId="{07A89485-13D6-41A4-A89C-2C29614D9227}" srcId="{71784D45-2CD1-4D35-BFE2-A8DEFFA78B3E}" destId="{C04647BE-F5DB-49EB-8A65-FE14DCAC8CDE}" srcOrd="1" destOrd="0" parTransId="{B08379A6-046D-4478-AD4D-3DD140E02501}" sibTransId="{F92D1F14-71FE-4FD4-8CE1-E7042088A894}"/>
    <dgm:cxn modelId="{BFC2BCF9-A4C9-43EF-8B5F-46FA36FD1FDC}" type="presOf" srcId="{5905A63E-D2F7-4ED7-BC90-2BC89F089D78}" destId="{C87C0C32-0093-4BA8-B141-8B2D6A8F42B4}" srcOrd="0" destOrd="0" presId="urn:microsoft.com/office/officeart/2005/8/layout/funnel1"/>
    <dgm:cxn modelId="{BA356E91-311D-45B1-98CE-94E4F7A8591E}" type="presOf" srcId="{DCD6A3E8-9236-4234-B0A7-79E5EC9C5679}" destId="{E5E62B1E-BFBC-467C-81A0-67758E24E96F}" srcOrd="0" destOrd="0" presId="urn:microsoft.com/office/officeart/2005/8/layout/funnel1"/>
    <dgm:cxn modelId="{D17A5FF5-E024-4CA6-8A04-DF622E71F27E}" type="presOf" srcId="{FAA6EBBD-EE06-4C3E-87EE-E94CFF19C89E}" destId="{39492C0A-FB03-41B4-887A-1096FC37774A}" srcOrd="0" destOrd="0" presId="urn:microsoft.com/office/officeart/2005/8/layout/funnel1"/>
    <dgm:cxn modelId="{D0F20156-245E-4218-A583-1751F10A4780}" srcId="{71784D45-2CD1-4D35-BFE2-A8DEFFA78B3E}" destId="{3ED5E4D6-F072-49B8-B95C-5D4BFCEFC380}" srcOrd="5" destOrd="0" parTransId="{850AAA13-3CBC-49B2-A569-B41E396B838F}" sibTransId="{AD213229-F7B8-4908-821E-1E6A3FFCB52C}"/>
    <dgm:cxn modelId="{F3EC4EE2-BA6F-4A37-9FB3-F2D9FA2F8641}" type="presParOf" srcId="{1098ECEC-2C16-4613-B1FB-3418FD9BC24B}" destId="{E543B66D-7FA3-49FD-A38A-BBA4574F6959}" srcOrd="0" destOrd="0" presId="urn:microsoft.com/office/officeart/2005/8/layout/funnel1"/>
    <dgm:cxn modelId="{C01CEB39-DA4E-480E-91D3-A02786B131A0}" type="presParOf" srcId="{1098ECEC-2C16-4613-B1FB-3418FD9BC24B}" destId="{C2B5BDA3-1B98-4E37-B7D8-59F3AEA62C9B}" srcOrd="1" destOrd="0" presId="urn:microsoft.com/office/officeart/2005/8/layout/funnel1"/>
    <dgm:cxn modelId="{E4147693-C475-4B14-9D9D-F01D8DB7FBB2}" type="presParOf" srcId="{1098ECEC-2C16-4613-B1FB-3418FD9BC24B}" destId="{C87C0C32-0093-4BA8-B141-8B2D6A8F42B4}" srcOrd="2" destOrd="0" presId="urn:microsoft.com/office/officeart/2005/8/layout/funnel1"/>
    <dgm:cxn modelId="{3048CAA5-7EB5-4233-8FF3-9809F9C79DA6}" type="presParOf" srcId="{1098ECEC-2C16-4613-B1FB-3418FD9BC24B}" destId="{39492C0A-FB03-41B4-887A-1096FC37774A}" srcOrd="3" destOrd="0" presId="urn:microsoft.com/office/officeart/2005/8/layout/funnel1"/>
    <dgm:cxn modelId="{B2FBAE2A-5117-4913-B5E9-C5249A978AE3}" type="presParOf" srcId="{1098ECEC-2C16-4613-B1FB-3418FD9BC24B}" destId="{D8B41BE6-26EE-4FEB-BBAE-B0BBF4D52286}" srcOrd="4" destOrd="0" presId="urn:microsoft.com/office/officeart/2005/8/layout/funnel1"/>
    <dgm:cxn modelId="{46DD56B5-EA37-49B2-A21C-FD06210923C9}" type="presParOf" srcId="{1098ECEC-2C16-4613-B1FB-3418FD9BC24B}" destId="{E5E62B1E-BFBC-467C-81A0-67758E24E96F}" srcOrd="5" destOrd="0" presId="urn:microsoft.com/office/officeart/2005/8/layout/funnel1"/>
    <dgm:cxn modelId="{F14D7A7C-26E3-40BA-9C86-E4CCF5A6B18A}" type="presParOf" srcId="{1098ECEC-2C16-4613-B1FB-3418FD9BC24B}" destId="{9BC66B6C-B218-48C7-957C-3B61EC99B776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5652A5F-2BDA-4AB2-A1F7-DF420125420B}" type="doc">
      <dgm:prSet loTypeId="urn:microsoft.com/office/officeart/2009/3/layout/RandomtoResultProcess" loCatId="process" qsTypeId="urn:microsoft.com/office/officeart/2005/8/quickstyle/3d4" qsCatId="3D" csTypeId="urn:microsoft.com/office/officeart/2005/8/colors/accent1_2" csCatId="accent1" phldr="1"/>
      <dgm:spPr/>
    </dgm:pt>
    <dgm:pt modelId="{2B034FEE-28AA-4504-BE46-5BE935EA0259}">
      <dgm:prSet phldrT="[Texte]" custT="1"/>
      <dgm:spPr/>
      <dgm:t>
        <a:bodyPr/>
        <a:lstStyle/>
        <a:p>
          <a:r>
            <a:rPr lang="fr-FR" sz="1600" b="1" kern="1200" dirty="0" smtClean="0"/>
            <a:t>Ouverture de L’espace Emprunteur </a:t>
          </a:r>
          <a:r>
            <a:rPr lang="fr-FR" sz="1600" b="1" kern="1200" dirty="0" smtClean="0">
              <a:solidFill>
                <a:srgbClr val="002060"/>
              </a:solidFill>
            </a:rPr>
            <a:t> </a:t>
          </a:r>
          <a:endParaRPr lang="fr-FR" sz="1600" b="1" kern="1200" dirty="0">
            <a:solidFill>
              <a:srgbClr val="002060"/>
            </a:solidFill>
          </a:endParaRPr>
        </a:p>
      </dgm:t>
    </dgm:pt>
    <dgm:pt modelId="{4089CDB9-DF14-4BC5-8A6E-A1ABF5D8533B}" type="parTrans" cxnId="{4D6E7DCF-06E8-4658-9435-94AB0CA46F1F}">
      <dgm:prSet/>
      <dgm:spPr/>
      <dgm:t>
        <a:bodyPr/>
        <a:lstStyle/>
        <a:p>
          <a:endParaRPr lang="fr-FR"/>
        </a:p>
      </dgm:t>
    </dgm:pt>
    <dgm:pt modelId="{1323FEFB-76F9-4DEC-BBB8-856B13E3A735}" type="sibTrans" cxnId="{4D6E7DCF-06E8-4658-9435-94AB0CA46F1F}">
      <dgm:prSet/>
      <dgm:spPr/>
      <dgm:t>
        <a:bodyPr/>
        <a:lstStyle/>
        <a:p>
          <a:endParaRPr lang="fr-FR"/>
        </a:p>
      </dgm:t>
    </dgm:pt>
    <dgm:pt modelId="{3A3E236D-6FCE-4BB6-A17A-3C93EF41303F}">
      <dgm:prSet phldrT="[Texte]" custT="1"/>
      <dgm:spPr/>
      <dgm:t>
        <a:bodyPr/>
        <a:lstStyle/>
        <a:p>
          <a:r>
            <a:rPr lang="fr-FR" sz="1600" b="0" kern="1200" dirty="0" smtClean="0">
              <a:solidFill>
                <a:schemeClr val="accent2"/>
              </a:solidFill>
            </a:rPr>
            <a:t>L’adresse mail et le numéro de téléphone de votre client</a:t>
          </a:r>
          <a:endParaRPr lang="fr-FR" sz="1600" kern="1200" dirty="0" smtClean="0">
            <a:solidFill>
              <a:schemeClr val="accent2"/>
            </a:solidFill>
          </a:endParaRPr>
        </a:p>
      </dgm:t>
    </dgm:pt>
    <dgm:pt modelId="{D2150508-71CD-48DD-B439-65EA42209F57}" type="sibTrans" cxnId="{28F61F34-494A-4DB2-A1C5-900133A06306}">
      <dgm:prSet/>
      <dgm:spPr/>
      <dgm:t>
        <a:bodyPr/>
        <a:lstStyle/>
        <a:p>
          <a:endParaRPr lang="fr-FR"/>
        </a:p>
      </dgm:t>
    </dgm:pt>
    <dgm:pt modelId="{6CCD52DB-153C-4A7D-B713-C71F97FDCE22}" type="parTrans" cxnId="{28F61F34-494A-4DB2-A1C5-900133A06306}">
      <dgm:prSet/>
      <dgm:spPr/>
      <dgm:t>
        <a:bodyPr/>
        <a:lstStyle/>
        <a:p>
          <a:endParaRPr lang="fr-FR"/>
        </a:p>
      </dgm:t>
    </dgm:pt>
    <dgm:pt modelId="{F219AABD-39A1-49FC-A77D-2B8F6D9E36BB}" type="pres">
      <dgm:prSet presAssocID="{65652A5F-2BDA-4AB2-A1F7-DF420125420B}" presName="Name0" presStyleCnt="0">
        <dgm:presLayoutVars>
          <dgm:dir/>
          <dgm:animOne val="branch"/>
          <dgm:animLvl val="lvl"/>
        </dgm:presLayoutVars>
      </dgm:prSet>
      <dgm:spPr/>
    </dgm:pt>
    <dgm:pt modelId="{9E2E4F39-C275-4329-B263-662130814E8C}" type="pres">
      <dgm:prSet presAssocID="{3A3E236D-6FCE-4BB6-A17A-3C93EF41303F}" presName="chaos" presStyleCnt="0"/>
      <dgm:spPr/>
    </dgm:pt>
    <dgm:pt modelId="{F06EC346-8AC1-4BD9-B9E6-DB2F84BD2C0E}" type="pres">
      <dgm:prSet presAssocID="{3A3E236D-6FCE-4BB6-A17A-3C93EF41303F}" presName="parTx1" presStyleLbl="revTx" presStyleIdx="0" presStyleCnt="1"/>
      <dgm:spPr/>
      <dgm:t>
        <a:bodyPr/>
        <a:lstStyle/>
        <a:p>
          <a:endParaRPr lang="fr-FR"/>
        </a:p>
      </dgm:t>
    </dgm:pt>
    <dgm:pt modelId="{3B5359E6-16A6-4D1A-8110-061A70313108}" type="pres">
      <dgm:prSet presAssocID="{3A3E236D-6FCE-4BB6-A17A-3C93EF41303F}" presName="c1" presStyleLbl="node1" presStyleIdx="0" presStyleCnt="19"/>
      <dgm:spPr/>
    </dgm:pt>
    <dgm:pt modelId="{67A0304A-A4D4-4023-A5E7-29E0B3A3CB1B}" type="pres">
      <dgm:prSet presAssocID="{3A3E236D-6FCE-4BB6-A17A-3C93EF41303F}" presName="c2" presStyleLbl="node1" presStyleIdx="1" presStyleCnt="19"/>
      <dgm:spPr/>
    </dgm:pt>
    <dgm:pt modelId="{D8ED6C99-FC1A-4EAF-A3CE-F589C39241F0}" type="pres">
      <dgm:prSet presAssocID="{3A3E236D-6FCE-4BB6-A17A-3C93EF41303F}" presName="c3" presStyleLbl="node1" presStyleIdx="2" presStyleCnt="19"/>
      <dgm:spPr/>
    </dgm:pt>
    <dgm:pt modelId="{7D6D0884-2C0D-4079-9450-A068CEBF33DE}" type="pres">
      <dgm:prSet presAssocID="{3A3E236D-6FCE-4BB6-A17A-3C93EF41303F}" presName="c4" presStyleLbl="node1" presStyleIdx="3" presStyleCnt="19"/>
      <dgm:spPr/>
    </dgm:pt>
    <dgm:pt modelId="{AB895B96-9D84-4037-9904-CE197B46B1BA}" type="pres">
      <dgm:prSet presAssocID="{3A3E236D-6FCE-4BB6-A17A-3C93EF41303F}" presName="c5" presStyleLbl="node1" presStyleIdx="4" presStyleCnt="19"/>
      <dgm:spPr/>
    </dgm:pt>
    <dgm:pt modelId="{757C2DD6-024D-4FAB-A799-C2367C31F00B}" type="pres">
      <dgm:prSet presAssocID="{3A3E236D-6FCE-4BB6-A17A-3C93EF41303F}" presName="c6" presStyleLbl="node1" presStyleIdx="5" presStyleCnt="19"/>
      <dgm:spPr/>
    </dgm:pt>
    <dgm:pt modelId="{455A3101-FDB6-48BE-946E-B834F0E2475B}" type="pres">
      <dgm:prSet presAssocID="{3A3E236D-6FCE-4BB6-A17A-3C93EF41303F}" presName="c7" presStyleLbl="node1" presStyleIdx="6" presStyleCnt="19"/>
      <dgm:spPr/>
    </dgm:pt>
    <dgm:pt modelId="{9B599DAA-999A-4BCB-94B4-D5174C594602}" type="pres">
      <dgm:prSet presAssocID="{3A3E236D-6FCE-4BB6-A17A-3C93EF41303F}" presName="c8" presStyleLbl="node1" presStyleIdx="7" presStyleCnt="19"/>
      <dgm:spPr/>
    </dgm:pt>
    <dgm:pt modelId="{779CA25D-B5E4-4A25-A219-FFEDF51C9903}" type="pres">
      <dgm:prSet presAssocID="{3A3E236D-6FCE-4BB6-A17A-3C93EF41303F}" presName="c9" presStyleLbl="node1" presStyleIdx="8" presStyleCnt="19"/>
      <dgm:spPr/>
    </dgm:pt>
    <dgm:pt modelId="{95AE297C-909F-49A1-92B8-152EF0D2F1FA}" type="pres">
      <dgm:prSet presAssocID="{3A3E236D-6FCE-4BB6-A17A-3C93EF41303F}" presName="c10" presStyleLbl="node1" presStyleIdx="9" presStyleCnt="19"/>
      <dgm:spPr/>
    </dgm:pt>
    <dgm:pt modelId="{186DEBC8-3390-4852-A0FE-BDD77AB2B483}" type="pres">
      <dgm:prSet presAssocID="{3A3E236D-6FCE-4BB6-A17A-3C93EF41303F}" presName="c11" presStyleLbl="node1" presStyleIdx="10" presStyleCnt="19"/>
      <dgm:spPr/>
    </dgm:pt>
    <dgm:pt modelId="{A4FBE046-C596-47A4-8A28-412787E79ED1}" type="pres">
      <dgm:prSet presAssocID="{3A3E236D-6FCE-4BB6-A17A-3C93EF41303F}" presName="c12" presStyleLbl="node1" presStyleIdx="11" presStyleCnt="19"/>
      <dgm:spPr/>
    </dgm:pt>
    <dgm:pt modelId="{21E86A77-1BD6-4703-836A-95D83BE03F61}" type="pres">
      <dgm:prSet presAssocID="{3A3E236D-6FCE-4BB6-A17A-3C93EF41303F}" presName="c13" presStyleLbl="node1" presStyleIdx="12" presStyleCnt="19"/>
      <dgm:spPr/>
    </dgm:pt>
    <dgm:pt modelId="{557DB9AD-399A-4E03-A3C6-030116A4D63C}" type="pres">
      <dgm:prSet presAssocID="{3A3E236D-6FCE-4BB6-A17A-3C93EF41303F}" presName="c14" presStyleLbl="node1" presStyleIdx="13" presStyleCnt="19"/>
      <dgm:spPr/>
    </dgm:pt>
    <dgm:pt modelId="{32E884C0-516A-4A84-82F2-731C6C8C8137}" type="pres">
      <dgm:prSet presAssocID="{3A3E236D-6FCE-4BB6-A17A-3C93EF41303F}" presName="c15" presStyleLbl="node1" presStyleIdx="14" presStyleCnt="19"/>
      <dgm:spPr/>
    </dgm:pt>
    <dgm:pt modelId="{5F1E9DBD-C9DA-42BD-90AD-F3855BE4EF10}" type="pres">
      <dgm:prSet presAssocID="{3A3E236D-6FCE-4BB6-A17A-3C93EF41303F}" presName="c16" presStyleLbl="node1" presStyleIdx="15" presStyleCnt="19"/>
      <dgm:spPr/>
    </dgm:pt>
    <dgm:pt modelId="{9F032DA8-942A-4828-9502-ACF283572644}" type="pres">
      <dgm:prSet presAssocID="{3A3E236D-6FCE-4BB6-A17A-3C93EF41303F}" presName="c17" presStyleLbl="node1" presStyleIdx="16" presStyleCnt="19"/>
      <dgm:spPr/>
    </dgm:pt>
    <dgm:pt modelId="{4CCA4CCB-B787-4A39-9B1F-41DCCEBF9265}" type="pres">
      <dgm:prSet presAssocID="{3A3E236D-6FCE-4BB6-A17A-3C93EF41303F}" presName="c18" presStyleLbl="node1" presStyleIdx="17" presStyleCnt="19"/>
      <dgm:spPr/>
    </dgm:pt>
    <dgm:pt modelId="{7C01BC04-EA6A-4847-A693-C3124B660674}" type="pres">
      <dgm:prSet presAssocID="{D2150508-71CD-48DD-B439-65EA42209F57}" presName="chevronComposite1" presStyleCnt="0"/>
      <dgm:spPr/>
    </dgm:pt>
    <dgm:pt modelId="{D6A4E731-359F-498C-AD39-35EC1710D8F9}" type="pres">
      <dgm:prSet presAssocID="{D2150508-71CD-48DD-B439-65EA42209F57}" presName="chevron1" presStyleLbl="sibTrans2D1" presStyleIdx="0" presStyleCnt="2"/>
      <dgm:spPr/>
    </dgm:pt>
    <dgm:pt modelId="{61F45B4E-1593-438D-9E6C-2721A5AFD5FA}" type="pres">
      <dgm:prSet presAssocID="{D2150508-71CD-48DD-B439-65EA42209F57}" presName="spChevron1" presStyleCnt="0"/>
      <dgm:spPr/>
    </dgm:pt>
    <dgm:pt modelId="{583AAE68-5B68-4953-9746-C51EA15C4A52}" type="pres">
      <dgm:prSet presAssocID="{D2150508-71CD-48DD-B439-65EA42209F57}" presName="overlap" presStyleCnt="0"/>
      <dgm:spPr/>
    </dgm:pt>
    <dgm:pt modelId="{85F0A7F7-5A00-4A9C-BD38-92A4E5E689A1}" type="pres">
      <dgm:prSet presAssocID="{D2150508-71CD-48DD-B439-65EA42209F57}" presName="chevronComposite2" presStyleCnt="0"/>
      <dgm:spPr/>
    </dgm:pt>
    <dgm:pt modelId="{51C66CDE-F557-4E72-9823-6F1E724AB480}" type="pres">
      <dgm:prSet presAssocID="{D2150508-71CD-48DD-B439-65EA42209F57}" presName="chevron2" presStyleLbl="sibTrans2D1" presStyleIdx="1" presStyleCnt="2"/>
      <dgm:spPr/>
    </dgm:pt>
    <dgm:pt modelId="{A9805769-B988-4310-864E-7610D8769F0F}" type="pres">
      <dgm:prSet presAssocID="{D2150508-71CD-48DD-B439-65EA42209F57}" presName="spChevron2" presStyleCnt="0"/>
      <dgm:spPr/>
    </dgm:pt>
    <dgm:pt modelId="{A74C6A82-59BA-4B3F-9533-49FE53AB4F43}" type="pres">
      <dgm:prSet presAssocID="{2B034FEE-28AA-4504-BE46-5BE935EA0259}" presName="last" presStyleCnt="0"/>
      <dgm:spPr/>
    </dgm:pt>
    <dgm:pt modelId="{A8C6F7AE-8510-40A1-B095-A739A03BD803}" type="pres">
      <dgm:prSet presAssocID="{2B034FEE-28AA-4504-BE46-5BE935EA0259}" presName="circleTx" presStyleLbl="node1" presStyleIdx="18" presStyleCnt="19"/>
      <dgm:spPr/>
      <dgm:t>
        <a:bodyPr/>
        <a:lstStyle/>
        <a:p>
          <a:endParaRPr lang="fr-FR"/>
        </a:p>
      </dgm:t>
    </dgm:pt>
    <dgm:pt modelId="{A6879EC6-8D7A-4104-85C5-7BEFFF6F74E2}" type="pres">
      <dgm:prSet presAssocID="{2B034FEE-28AA-4504-BE46-5BE935EA0259}" presName="spN" presStyleCnt="0"/>
      <dgm:spPr/>
    </dgm:pt>
  </dgm:ptLst>
  <dgm:cxnLst>
    <dgm:cxn modelId="{26DFB527-DE8C-4708-BD61-70BC590BC1AA}" type="presOf" srcId="{2B034FEE-28AA-4504-BE46-5BE935EA0259}" destId="{A8C6F7AE-8510-40A1-B095-A739A03BD803}" srcOrd="0" destOrd="0" presId="urn:microsoft.com/office/officeart/2009/3/layout/RandomtoResultProcess"/>
    <dgm:cxn modelId="{28F61F34-494A-4DB2-A1C5-900133A06306}" srcId="{65652A5F-2BDA-4AB2-A1F7-DF420125420B}" destId="{3A3E236D-6FCE-4BB6-A17A-3C93EF41303F}" srcOrd="0" destOrd="0" parTransId="{6CCD52DB-153C-4A7D-B713-C71F97FDCE22}" sibTransId="{D2150508-71CD-48DD-B439-65EA42209F57}"/>
    <dgm:cxn modelId="{0084ADD7-3C43-4018-A613-D874EBF74F75}" type="presOf" srcId="{3A3E236D-6FCE-4BB6-A17A-3C93EF41303F}" destId="{F06EC346-8AC1-4BD9-B9E6-DB2F84BD2C0E}" srcOrd="0" destOrd="0" presId="urn:microsoft.com/office/officeart/2009/3/layout/RandomtoResultProcess"/>
    <dgm:cxn modelId="{241D9F8D-05FF-4F26-A95E-8AA4D1232391}" type="presOf" srcId="{65652A5F-2BDA-4AB2-A1F7-DF420125420B}" destId="{F219AABD-39A1-49FC-A77D-2B8F6D9E36BB}" srcOrd="0" destOrd="0" presId="urn:microsoft.com/office/officeart/2009/3/layout/RandomtoResultProcess"/>
    <dgm:cxn modelId="{4D6E7DCF-06E8-4658-9435-94AB0CA46F1F}" srcId="{65652A5F-2BDA-4AB2-A1F7-DF420125420B}" destId="{2B034FEE-28AA-4504-BE46-5BE935EA0259}" srcOrd="1" destOrd="0" parTransId="{4089CDB9-DF14-4BC5-8A6E-A1ABF5D8533B}" sibTransId="{1323FEFB-76F9-4DEC-BBB8-856B13E3A735}"/>
    <dgm:cxn modelId="{3DEBD73A-AC54-4237-92E6-A018714C7ECF}" type="presParOf" srcId="{F219AABD-39A1-49FC-A77D-2B8F6D9E36BB}" destId="{9E2E4F39-C275-4329-B263-662130814E8C}" srcOrd="0" destOrd="0" presId="urn:microsoft.com/office/officeart/2009/3/layout/RandomtoResultProcess"/>
    <dgm:cxn modelId="{34184230-429B-4B33-8523-88349D7AC07B}" type="presParOf" srcId="{9E2E4F39-C275-4329-B263-662130814E8C}" destId="{F06EC346-8AC1-4BD9-B9E6-DB2F84BD2C0E}" srcOrd="0" destOrd="0" presId="urn:microsoft.com/office/officeart/2009/3/layout/RandomtoResultProcess"/>
    <dgm:cxn modelId="{B61A776F-242E-4DF0-AAE9-DB8F5C6A6340}" type="presParOf" srcId="{9E2E4F39-C275-4329-B263-662130814E8C}" destId="{3B5359E6-16A6-4D1A-8110-061A70313108}" srcOrd="1" destOrd="0" presId="urn:microsoft.com/office/officeart/2009/3/layout/RandomtoResultProcess"/>
    <dgm:cxn modelId="{FBCB94A8-DA9E-48C7-8536-75C714B757D7}" type="presParOf" srcId="{9E2E4F39-C275-4329-B263-662130814E8C}" destId="{67A0304A-A4D4-4023-A5E7-29E0B3A3CB1B}" srcOrd="2" destOrd="0" presId="urn:microsoft.com/office/officeart/2009/3/layout/RandomtoResultProcess"/>
    <dgm:cxn modelId="{1761CBD8-A09C-431F-BEBF-6531E47EA735}" type="presParOf" srcId="{9E2E4F39-C275-4329-B263-662130814E8C}" destId="{D8ED6C99-FC1A-4EAF-A3CE-F589C39241F0}" srcOrd="3" destOrd="0" presId="urn:microsoft.com/office/officeart/2009/3/layout/RandomtoResultProcess"/>
    <dgm:cxn modelId="{3C55B742-180B-4310-B6A9-5663456E8351}" type="presParOf" srcId="{9E2E4F39-C275-4329-B263-662130814E8C}" destId="{7D6D0884-2C0D-4079-9450-A068CEBF33DE}" srcOrd="4" destOrd="0" presId="urn:microsoft.com/office/officeart/2009/3/layout/RandomtoResultProcess"/>
    <dgm:cxn modelId="{8DBB1EF3-27EB-4D5A-B610-585E8F267C01}" type="presParOf" srcId="{9E2E4F39-C275-4329-B263-662130814E8C}" destId="{AB895B96-9D84-4037-9904-CE197B46B1BA}" srcOrd="5" destOrd="0" presId="urn:microsoft.com/office/officeart/2009/3/layout/RandomtoResultProcess"/>
    <dgm:cxn modelId="{756D9497-9F32-45E1-882A-6C3CB874981A}" type="presParOf" srcId="{9E2E4F39-C275-4329-B263-662130814E8C}" destId="{757C2DD6-024D-4FAB-A799-C2367C31F00B}" srcOrd="6" destOrd="0" presId="urn:microsoft.com/office/officeart/2009/3/layout/RandomtoResultProcess"/>
    <dgm:cxn modelId="{2F633226-CD23-4FF0-9DA5-D9FEE9CBA80E}" type="presParOf" srcId="{9E2E4F39-C275-4329-B263-662130814E8C}" destId="{455A3101-FDB6-48BE-946E-B834F0E2475B}" srcOrd="7" destOrd="0" presId="urn:microsoft.com/office/officeart/2009/3/layout/RandomtoResultProcess"/>
    <dgm:cxn modelId="{9D670554-2F2D-4327-B466-BBEAFDF458A5}" type="presParOf" srcId="{9E2E4F39-C275-4329-B263-662130814E8C}" destId="{9B599DAA-999A-4BCB-94B4-D5174C594602}" srcOrd="8" destOrd="0" presId="urn:microsoft.com/office/officeart/2009/3/layout/RandomtoResultProcess"/>
    <dgm:cxn modelId="{B001996D-B921-4133-A7BE-907C10BA9A6B}" type="presParOf" srcId="{9E2E4F39-C275-4329-B263-662130814E8C}" destId="{779CA25D-B5E4-4A25-A219-FFEDF51C9903}" srcOrd="9" destOrd="0" presId="urn:microsoft.com/office/officeart/2009/3/layout/RandomtoResultProcess"/>
    <dgm:cxn modelId="{B7A3BCE0-B2F7-4662-A8F5-854AC0CD32D7}" type="presParOf" srcId="{9E2E4F39-C275-4329-B263-662130814E8C}" destId="{95AE297C-909F-49A1-92B8-152EF0D2F1FA}" srcOrd="10" destOrd="0" presId="urn:microsoft.com/office/officeart/2009/3/layout/RandomtoResultProcess"/>
    <dgm:cxn modelId="{B03BBCEF-ADB2-4E45-A44B-A11C6C44B326}" type="presParOf" srcId="{9E2E4F39-C275-4329-B263-662130814E8C}" destId="{186DEBC8-3390-4852-A0FE-BDD77AB2B483}" srcOrd="11" destOrd="0" presId="urn:microsoft.com/office/officeart/2009/3/layout/RandomtoResultProcess"/>
    <dgm:cxn modelId="{C329B20B-4AFA-4F80-B39F-A08BFA58A90B}" type="presParOf" srcId="{9E2E4F39-C275-4329-B263-662130814E8C}" destId="{A4FBE046-C596-47A4-8A28-412787E79ED1}" srcOrd="12" destOrd="0" presId="urn:microsoft.com/office/officeart/2009/3/layout/RandomtoResultProcess"/>
    <dgm:cxn modelId="{9BAB717D-7411-4A4C-BCD7-CB6930883A64}" type="presParOf" srcId="{9E2E4F39-C275-4329-B263-662130814E8C}" destId="{21E86A77-1BD6-4703-836A-95D83BE03F61}" srcOrd="13" destOrd="0" presId="urn:microsoft.com/office/officeart/2009/3/layout/RandomtoResultProcess"/>
    <dgm:cxn modelId="{1AEC9E83-ED9C-480B-BCFF-3A580D31E930}" type="presParOf" srcId="{9E2E4F39-C275-4329-B263-662130814E8C}" destId="{557DB9AD-399A-4E03-A3C6-030116A4D63C}" srcOrd="14" destOrd="0" presId="urn:microsoft.com/office/officeart/2009/3/layout/RandomtoResultProcess"/>
    <dgm:cxn modelId="{F78A6BC3-3AC3-43AC-8D5D-F9421EE499B0}" type="presParOf" srcId="{9E2E4F39-C275-4329-B263-662130814E8C}" destId="{32E884C0-516A-4A84-82F2-731C6C8C8137}" srcOrd="15" destOrd="0" presId="urn:microsoft.com/office/officeart/2009/3/layout/RandomtoResultProcess"/>
    <dgm:cxn modelId="{DC934102-16FF-4404-9E52-5B706D90F048}" type="presParOf" srcId="{9E2E4F39-C275-4329-B263-662130814E8C}" destId="{5F1E9DBD-C9DA-42BD-90AD-F3855BE4EF10}" srcOrd="16" destOrd="0" presId="urn:microsoft.com/office/officeart/2009/3/layout/RandomtoResultProcess"/>
    <dgm:cxn modelId="{FD87176A-33C7-435D-A640-1F6A44AA1604}" type="presParOf" srcId="{9E2E4F39-C275-4329-B263-662130814E8C}" destId="{9F032DA8-942A-4828-9502-ACF283572644}" srcOrd="17" destOrd="0" presId="urn:microsoft.com/office/officeart/2009/3/layout/RandomtoResultProcess"/>
    <dgm:cxn modelId="{21AF1E3C-1800-43FC-991D-F473EF62A12F}" type="presParOf" srcId="{9E2E4F39-C275-4329-B263-662130814E8C}" destId="{4CCA4CCB-B787-4A39-9B1F-41DCCEBF9265}" srcOrd="18" destOrd="0" presId="urn:microsoft.com/office/officeart/2009/3/layout/RandomtoResultProcess"/>
    <dgm:cxn modelId="{A9BE0220-3DA3-4622-B2DD-DC0D74B12BCF}" type="presParOf" srcId="{F219AABD-39A1-49FC-A77D-2B8F6D9E36BB}" destId="{7C01BC04-EA6A-4847-A693-C3124B660674}" srcOrd="1" destOrd="0" presId="urn:microsoft.com/office/officeart/2009/3/layout/RandomtoResultProcess"/>
    <dgm:cxn modelId="{313FAE09-DEFE-4A69-8CD1-04B52FEDA334}" type="presParOf" srcId="{7C01BC04-EA6A-4847-A693-C3124B660674}" destId="{D6A4E731-359F-498C-AD39-35EC1710D8F9}" srcOrd="0" destOrd="0" presId="urn:microsoft.com/office/officeart/2009/3/layout/RandomtoResultProcess"/>
    <dgm:cxn modelId="{70199368-095F-4962-9D34-440CDF0DE665}" type="presParOf" srcId="{7C01BC04-EA6A-4847-A693-C3124B660674}" destId="{61F45B4E-1593-438D-9E6C-2721A5AFD5FA}" srcOrd="1" destOrd="0" presId="urn:microsoft.com/office/officeart/2009/3/layout/RandomtoResultProcess"/>
    <dgm:cxn modelId="{F7A8713F-04D7-438A-A8DF-B808A5BB7E94}" type="presParOf" srcId="{F219AABD-39A1-49FC-A77D-2B8F6D9E36BB}" destId="{583AAE68-5B68-4953-9746-C51EA15C4A52}" srcOrd="2" destOrd="0" presId="urn:microsoft.com/office/officeart/2009/3/layout/RandomtoResultProcess"/>
    <dgm:cxn modelId="{C4AED1FD-98E8-4002-9D22-B0B56D1E660F}" type="presParOf" srcId="{F219AABD-39A1-49FC-A77D-2B8F6D9E36BB}" destId="{85F0A7F7-5A00-4A9C-BD38-92A4E5E689A1}" srcOrd="3" destOrd="0" presId="urn:microsoft.com/office/officeart/2009/3/layout/RandomtoResultProcess"/>
    <dgm:cxn modelId="{46439CCF-C4C2-4341-ACB9-E6F897022424}" type="presParOf" srcId="{85F0A7F7-5A00-4A9C-BD38-92A4E5E689A1}" destId="{51C66CDE-F557-4E72-9823-6F1E724AB480}" srcOrd="0" destOrd="0" presId="urn:microsoft.com/office/officeart/2009/3/layout/RandomtoResultProcess"/>
    <dgm:cxn modelId="{BD314136-8C1A-4A95-A8CF-CD6F7D18333D}" type="presParOf" srcId="{85F0A7F7-5A00-4A9C-BD38-92A4E5E689A1}" destId="{A9805769-B988-4310-864E-7610D8769F0F}" srcOrd="1" destOrd="0" presId="urn:microsoft.com/office/officeart/2009/3/layout/RandomtoResultProcess"/>
    <dgm:cxn modelId="{5A79616A-34BA-4875-B2EE-03B5F598739B}" type="presParOf" srcId="{F219AABD-39A1-49FC-A77D-2B8F6D9E36BB}" destId="{A74C6A82-59BA-4B3F-9533-49FE53AB4F43}" srcOrd="4" destOrd="0" presId="urn:microsoft.com/office/officeart/2009/3/layout/RandomtoResultProcess"/>
    <dgm:cxn modelId="{14CB1C64-CB51-49F0-8D77-B232BA4EA9EB}" type="presParOf" srcId="{A74C6A82-59BA-4B3F-9533-49FE53AB4F43}" destId="{A8C6F7AE-8510-40A1-B095-A739A03BD803}" srcOrd="0" destOrd="0" presId="urn:microsoft.com/office/officeart/2009/3/layout/RandomtoResultProcess"/>
    <dgm:cxn modelId="{D952278D-FA41-4D1F-890B-B3C6CD0DC3F1}" type="presParOf" srcId="{A74C6A82-59BA-4B3F-9533-49FE53AB4F43}" destId="{A6879EC6-8D7A-4104-85C5-7BEFFF6F74E2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5652A5F-2BDA-4AB2-A1F7-DF420125420B}" type="doc">
      <dgm:prSet loTypeId="urn:microsoft.com/office/officeart/2009/3/layout/RandomtoResultProcess" loCatId="process" qsTypeId="urn:microsoft.com/office/officeart/2005/8/quickstyle/3d4" qsCatId="3D" csTypeId="urn:microsoft.com/office/officeart/2005/8/colors/accent1_2" csCatId="accent1" phldr="1"/>
      <dgm:spPr/>
    </dgm:pt>
    <dgm:pt modelId="{2B034FEE-28AA-4504-BE46-5BE935EA0259}">
      <dgm:prSet phldrT="[Texte]" custT="1"/>
      <dgm:spPr/>
      <dgm:t>
        <a:bodyPr/>
        <a:lstStyle/>
        <a:p>
          <a:r>
            <a:rPr lang="fr-FR" sz="1600" b="1" kern="1200" dirty="0" smtClean="0">
              <a:solidFill>
                <a:schemeClr val="bg1"/>
              </a:solidFill>
            </a:rPr>
            <a:t>Une communication aux étapes clés du parcours de votre client</a:t>
          </a:r>
        </a:p>
      </dgm:t>
    </dgm:pt>
    <dgm:pt modelId="{4089CDB9-DF14-4BC5-8A6E-A1ABF5D8533B}" type="parTrans" cxnId="{4D6E7DCF-06E8-4658-9435-94AB0CA46F1F}">
      <dgm:prSet/>
      <dgm:spPr/>
      <dgm:t>
        <a:bodyPr/>
        <a:lstStyle/>
        <a:p>
          <a:endParaRPr lang="fr-FR"/>
        </a:p>
      </dgm:t>
    </dgm:pt>
    <dgm:pt modelId="{1323FEFB-76F9-4DEC-BBB8-856B13E3A735}" type="sibTrans" cxnId="{4D6E7DCF-06E8-4658-9435-94AB0CA46F1F}">
      <dgm:prSet/>
      <dgm:spPr/>
      <dgm:t>
        <a:bodyPr/>
        <a:lstStyle/>
        <a:p>
          <a:endParaRPr lang="fr-FR"/>
        </a:p>
      </dgm:t>
    </dgm:pt>
    <dgm:pt modelId="{3A3E236D-6FCE-4BB6-A17A-3C93EF41303F}">
      <dgm:prSet phldrT="[Texte]" custT="1"/>
      <dgm:spPr/>
      <dgm:t>
        <a:bodyPr/>
        <a:lstStyle/>
        <a:p>
          <a:r>
            <a:rPr lang="fr-FR" sz="1600" kern="1200" dirty="0" smtClean="0">
              <a:solidFill>
                <a:schemeClr val="accent2"/>
              </a:solidFill>
            </a:rPr>
            <a:t>L’adresse mail du conseiller</a:t>
          </a:r>
        </a:p>
      </dgm:t>
    </dgm:pt>
    <dgm:pt modelId="{D2150508-71CD-48DD-B439-65EA42209F57}" type="sibTrans" cxnId="{28F61F34-494A-4DB2-A1C5-900133A06306}">
      <dgm:prSet/>
      <dgm:spPr/>
      <dgm:t>
        <a:bodyPr/>
        <a:lstStyle/>
        <a:p>
          <a:endParaRPr lang="fr-FR"/>
        </a:p>
      </dgm:t>
    </dgm:pt>
    <dgm:pt modelId="{6CCD52DB-153C-4A7D-B713-C71F97FDCE22}" type="parTrans" cxnId="{28F61F34-494A-4DB2-A1C5-900133A06306}">
      <dgm:prSet/>
      <dgm:spPr/>
      <dgm:t>
        <a:bodyPr/>
        <a:lstStyle/>
        <a:p>
          <a:endParaRPr lang="fr-FR"/>
        </a:p>
      </dgm:t>
    </dgm:pt>
    <dgm:pt modelId="{F219AABD-39A1-49FC-A77D-2B8F6D9E36BB}" type="pres">
      <dgm:prSet presAssocID="{65652A5F-2BDA-4AB2-A1F7-DF420125420B}" presName="Name0" presStyleCnt="0">
        <dgm:presLayoutVars>
          <dgm:dir/>
          <dgm:animOne val="branch"/>
          <dgm:animLvl val="lvl"/>
        </dgm:presLayoutVars>
      </dgm:prSet>
      <dgm:spPr/>
    </dgm:pt>
    <dgm:pt modelId="{9E2E4F39-C275-4329-B263-662130814E8C}" type="pres">
      <dgm:prSet presAssocID="{3A3E236D-6FCE-4BB6-A17A-3C93EF41303F}" presName="chaos" presStyleCnt="0"/>
      <dgm:spPr/>
    </dgm:pt>
    <dgm:pt modelId="{F06EC346-8AC1-4BD9-B9E6-DB2F84BD2C0E}" type="pres">
      <dgm:prSet presAssocID="{3A3E236D-6FCE-4BB6-A17A-3C93EF41303F}" presName="parTx1" presStyleLbl="revTx" presStyleIdx="0" presStyleCnt="1"/>
      <dgm:spPr/>
      <dgm:t>
        <a:bodyPr/>
        <a:lstStyle/>
        <a:p>
          <a:endParaRPr lang="fr-FR"/>
        </a:p>
      </dgm:t>
    </dgm:pt>
    <dgm:pt modelId="{3B5359E6-16A6-4D1A-8110-061A70313108}" type="pres">
      <dgm:prSet presAssocID="{3A3E236D-6FCE-4BB6-A17A-3C93EF41303F}" presName="c1" presStyleLbl="node1" presStyleIdx="0" presStyleCnt="19"/>
      <dgm:spPr/>
    </dgm:pt>
    <dgm:pt modelId="{67A0304A-A4D4-4023-A5E7-29E0B3A3CB1B}" type="pres">
      <dgm:prSet presAssocID="{3A3E236D-6FCE-4BB6-A17A-3C93EF41303F}" presName="c2" presStyleLbl="node1" presStyleIdx="1" presStyleCnt="19"/>
      <dgm:spPr/>
    </dgm:pt>
    <dgm:pt modelId="{D8ED6C99-FC1A-4EAF-A3CE-F589C39241F0}" type="pres">
      <dgm:prSet presAssocID="{3A3E236D-6FCE-4BB6-A17A-3C93EF41303F}" presName="c3" presStyleLbl="node1" presStyleIdx="2" presStyleCnt="19"/>
      <dgm:spPr/>
    </dgm:pt>
    <dgm:pt modelId="{7D6D0884-2C0D-4079-9450-A068CEBF33DE}" type="pres">
      <dgm:prSet presAssocID="{3A3E236D-6FCE-4BB6-A17A-3C93EF41303F}" presName="c4" presStyleLbl="node1" presStyleIdx="3" presStyleCnt="19"/>
      <dgm:spPr/>
    </dgm:pt>
    <dgm:pt modelId="{AB895B96-9D84-4037-9904-CE197B46B1BA}" type="pres">
      <dgm:prSet presAssocID="{3A3E236D-6FCE-4BB6-A17A-3C93EF41303F}" presName="c5" presStyleLbl="node1" presStyleIdx="4" presStyleCnt="19"/>
      <dgm:spPr/>
    </dgm:pt>
    <dgm:pt modelId="{757C2DD6-024D-4FAB-A799-C2367C31F00B}" type="pres">
      <dgm:prSet presAssocID="{3A3E236D-6FCE-4BB6-A17A-3C93EF41303F}" presName="c6" presStyleLbl="node1" presStyleIdx="5" presStyleCnt="19"/>
      <dgm:spPr/>
    </dgm:pt>
    <dgm:pt modelId="{455A3101-FDB6-48BE-946E-B834F0E2475B}" type="pres">
      <dgm:prSet presAssocID="{3A3E236D-6FCE-4BB6-A17A-3C93EF41303F}" presName="c7" presStyleLbl="node1" presStyleIdx="6" presStyleCnt="19"/>
      <dgm:spPr/>
    </dgm:pt>
    <dgm:pt modelId="{9B599DAA-999A-4BCB-94B4-D5174C594602}" type="pres">
      <dgm:prSet presAssocID="{3A3E236D-6FCE-4BB6-A17A-3C93EF41303F}" presName="c8" presStyleLbl="node1" presStyleIdx="7" presStyleCnt="19"/>
      <dgm:spPr/>
    </dgm:pt>
    <dgm:pt modelId="{779CA25D-B5E4-4A25-A219-FFEDF51C9903}" type="pres">
      <dgm:prSet presAssocID="{3A3E236D-6FCE-4BB6-A17A-3C93EF41303F}" presName="c9" presStyleLbl="node1" presStyleIdx="8" presStyleCnt="19"/>
      <dgm:spPr/>
    </dgm:pt>
    <dgm:pt modelId="{95AE297C-909F-49A1-92B8-152EF0D2F1FA}" type="pres">
      <dgm:prSet presAssocID="{3A3E236D-6FCE-4BB6-A17A-3C93EF41303F}" presName="c10" presStyleLbl="node1" presStyleIdx="9" presStyleCnt="19"/>
      <dgm:spPr/>
    </dgm:pt>
    <dgm:pt modelId="{186DEBC8-3390-4852-A0FE-BDD77AB2B483}" type="pres">
      <dgm:prSet presAssocID="{3A3E236D-6FCE-4BB6-A17A-3C93EF41303F}" presName="c11" presStyleLbl="node1" presStyleIdx="10" presStyleCnt="19"/>
      <dgm:spPr/>
    </dgm:pt>
    <dgm:pt modelId="{A4FBE046-C596-47A4-8A28-412787E79ED1}" type="pres">
      <dgm:prSet presAssocID="{3A3E236D-6FCE-4BB6-A17A-3C93EF41303F}" presName="c12" presStyleLbl="node1" presStyleIdx="11" presStyleCnt="19"/>
      <dgm:spPr/>
    </dgm:pt>
    <dgm:pt modelId="{21E86A77-1BD6-4703-836A-95D83BE03F61}" type="pres">
      <dgm:prSet presAssocID="{3A3E236D-6FCE-4BB6-A17A-3C93EF41303F}" presName="c13" presStyleLbl="node1" presStyleIdx="12" presStyleCnt="19"/>
      <dgm:spPr/>
    </dgm:pt>
    <dgm:pt modelId="{557DB9AD-399A-4E03-A3C6-030116A4D63C}" type="pres">
      <dgm:prSet presAssocID="{3A3E236D-6FCE-4BB6-A17A-3C93EF41303F}" presName="c14" presStyleLbl="node1" presStyleIdx="13" presStyleCnt="19"/>
      <dgm:spPr/>
    </dgm:pt>
    <dgm:pt modelId="{32E884C0-516A-4A84-82F2-731C6C8C8137}" type="pres">
      <dgm:prSet presAssocID="{3A3E236D-6FCE-4BB6-A17A-3C93EF41303F}" presName="c15" presStyleLbl="node1" presStyleIdx="14" presStyleCnt="19"/>
      <dgm:spPr/>
    </dgm:pt>
    <dgm:pt modelId="{5F1E9DBD-C9DA-42BD-90AD-F3855BE4EF10}" type="pres">
      <dgm:prSet presAssocID="{3A3E236D-6FCE-4BB6-A17A-3C93EF41303F}" presName="c16" presStyleLbl="node1" presStyleIdx="15" presStyleCnt="19"/>
      <dgm:spPr/>
    </dgm:pt>
    <dgm:pt modelId="{9F032DA8-942A-4828-9502-ACF283572644}" type="pres">
      <dgm:prSet presAssocID="{3A3E236D-6FCE-4BB6-A17A-3C93EF41303F}" presName="c17" presStyleLbl="node1" presStyleIdx="16" presStyleCnt="19"/>
      <dgm:spPr/>
    </dgm:pt>
    <dgm:pt modelId="{4CCA4CCB-B787-4A39-9B1F-41DCCEBF9265}" type="pres">
      <dgm:prSet presAssocID="{3A3E236D-6FCE-4BB6-A17A-3C93EF41303F}" presName="c18" presStyleLbl="node1" presStyleIdx="17" presStyleCnt="19"/>
      <dgm:spPr/>
    </dgm:pt>
    <dgm:pt modelId="{7C01BC04-EA6A-4847-A693-C3124B660674}" type="pres">
      <dgm:prSet presAssocID="{D2150508-71CD-48DD-B439-65EA42209F57}" presName="chevronComposite1" presStyleCnt="0"/>
      <dgm:spPr/>
    </dgm:pt>
    <dgm:pt modelId="{D6A4E731-359F-498C-AD39-35EC1710D8F9}" type="pres">
      <dgm:prSet presAssocID="{D2150508-71CD-48DD-B439-65EA42209F57}" presName="chevron1" presStyleLbl="sibTrans2D1" presStyleIdx="0" presStyleCnt="2"/>
      <dgm:spPr/>
    </dgm:pt>
    <dgm:pt modelId="{61F45B4E-1593-438D-9E6C-2721A5AFD5FA}" type="pres">
      <dgm:prSet presAssocID="{D2150508-71CD-48DD-B439-65EA42209F57}" presName="spChevron1" presStyleCnt="0"/>
      <dgm:spPr/>
    </dgm:pt>
    <dgm:pt modelId="{583AAE68-5B68-4953-9746-C51EA15C4A52}" type="pres">
      <dgm:prSet presAssocID="{D2150508-71CD-48DD-B439-65EA42209F57}" presName="overlap" presStyleCnt="0"/>
      <dgm:spPr/>
    </dgm:pt>
    <dgm:pt modelId="{85F0A7F7-5A00-4A9C-BD38-92A4E5E689A1}" type="pres">
      <dgm:prSet presAssocID="{D2150508-71CD-48DD-B439-65EA42209F57}" presName="chevronComposite2" presStyleCnt="0"/>
      <dgm:spPr/>
    </dgm:pt>
    <dgm:pt modelId="{51C66CDE-F557-4E72-9823-6F1E724AB480}" type="pres">
      <dgm:prSet presAssocID="{D2150508-71CD-48DD-B439-65EA42209F57}" presName="chevron2" presStyleLbl="sibTrans2D1" presStyleIdx="1" presStyleCnt="2"/>
      <dgm:spPr/>
    </dgm:pt>
    <dgm:pt modelId="{A9805769-B988-4310-864E-7610D8769F0F}" type="pres">
      <dgm:prSet presAssocID="{D2150508-71CD-48DD-B439-65EA42209F57}" presName="spChevron2" presStyleCnt="0"/>
      <dgm:spPr/>
    </dgm:pt>
    <dgm:pt modelId="{A74C6A82-59BA-4B3F-9533-49FE53AB4F43}" type="pres">
      <dgm:prSet presAssocID="{2B034FEE-28AA-4504-BE46-5BE935EA0259}" presName="last" presStyleCnt="0"/>
      <dgm:spPr/>
    </dgm:pt>
    <dgm:pt modelId="{A8C6F7AE-8510-40A1-B095-A739A03BD803}" type="pres">
      <dgm:prSet presAssocID="{2B034FEE-28AA-4504-BE46-5BE935EA0259}" presName="circleTx" presStyleLbl="node1" presStyleIdx="18" presStyleCnt="19" custScaleX="104631" custScaleY="104952"/>
      <dgm:spPr/>
      <dgm:t>
        <a:bodyPr/>
        <a:lstStyle/>
        <a:p>
          <a:endParaRPr lang="fr-FR"/>
        </a:p>
      </dgm:t>
    </dgm:pt>
    <dgm:pt modelId="{A6879EC6-8D7A-4104-85C5-7BEFFF6F74E2}" type="pres">
      <dgm:prSet presAssocID="{2B034FEE-28AA-4504-BE46-5BE935EA0259}" presName="spN" presStyleCnt="0"/>
      <dgm:spPr/>
    </dgm:pt>
  </dgm:ptLst>
  <dgm:cxnLst>
    <dgm:cxn modelId="{26DFB527-DE8C-4708-BD61-70BC590BC1AA}" type="presOf" srcId="{2B034FEE-28AA-4504-BE46-5BE935EA0259}" destId="{A8C6F7AE-8510-40A1-B095-A739A03BD803}" srcOrd="0" destOrd="0" presId="urn:microsoft.com/office/officeart/2009/3/layout/RandomtoResultProcess"/>
    <dgm:cxn modelId="{28F61F34-494A-4DB2-A1C5-900133A06306}" srcId="{65652A5F-2BDA-4AB2-A1F7-DF420125420B}" destId="{3A3E236D-6FCE-4BB6-A17A-3C93EF41303F}" srcOrd="0" destOrd="0" parTransId="{6CCD52DB-153C-4A7D-B713-C71F97FDCE22}" sibTransId="{D2150508-71CD-48DD-B439-65EA42209F57}"/>
    <dgm:cxn modelId="{0084ADD7-3C43-4018-A613-D874EBF74F75}" type="presOf" srcId="{3A3E236D-6FCE-4BB6-A17A-3C93EF41303F}" destId="{F06EC346-8AC1-4BD9-B9E6-DB2F84BD2C0E}" srcOrd="0" destOrd="0" presId="urn:microsoft.com/office/officeart/2009/3/layout/RandomtoResultProcess"/>
    <dgm:cxn modelId="{241D9F8D-05FF-4F26-A95E-8AA4D1232391}" type="presOf" srcId="{65652A5F-2BDA-4AB2-A1F7-DF420125420B}" destId="{F219AABD-39A1-49FC-A77D-2B8F6D9E36BB}" srcOrd="0" destOrd="0" presId="urn:microsoft.com/office/officeart/2009/3/layout/RandomtoResultProcess"/>
    <dgm:cxn modelId="{4D6E7DCF-06E8-4658-9435-94AB0CA46F1F}" srcId="{65652A5F-2BDA-4AB2-A1F7-DF420125420B}" destId="{2B034FEE-28AA-4504-BE46-5BE935EA0259}" srcOrd="1" destOrd="0" parTransId="{4089CDB9-DF14-4BC5-8A6E-A1ABF5D8533B}" sibTransId="{1323FEFB-76F9-4DEC-BBB8-856B13E3A735}"/>
    <dgm:cxn modelId="{3DEBD73A-AC54-4237-92E6-A018714C7ECF}" type="presParOf" srcId="{F219AABD-39A1-49FC-A77D-2B8F6D9E36BB}" destId="{9E2E4F39-C275-4329-B263-662130814E8C}" srcOrd="0" destOrd="0" presId="urn:microsoft.com/office/officeart/2009/3/layout/RandomtoResultProcess"/>
    <dgm:cxn modelId="{34184230-429B-4B33-8523-88349D7AC07B}" type="presParOf" srcId="{9E2E4F39-C275-4329-B263-662130814E8C}" destId="{F06EC346-8AC1-4BD9-B9E6-DB2F84BD2C0E}" srcOrd="0" destOrd="0" presId="urn:microsoft.com/office/officeart/2009/3/layout/RandomtoResultProcess"/>
    <dgm:cxn modelId="{B61A776F-242E-4DF0-AAE9-DB8F5C6A6340}" type="presParOf" srcId="{9E2E4F39-C275-4329-B263-662130814E8C}" destId="{3B5359E6-16A6-4D1A-8110-061A70313108}" srcOrd="1" destOrd="0" presId="urn:microsoft.com/office/officeart/2009/3/layout/RandomtoResultProcess"/>
    <dgm:cxn modelId="{FBCB94A8-DA9E-48C7-8536-75C714B757D7}" type="presParOf" srcId="{9E2E4F39-C275-4329-B263-662130814E8C}" destId="{67A0304A-A4D4-4023-A5E7-29E0B3A3CB1B}" srcOrd="2" destOrd="0" presId="urn:microsoft.com/office/officeart/2009/3/layout/RandomtoResultProcess"/>
    <dgm:cxn modelId="{1761CBD8-A09C-431F-BEBF-6531E47EA735}" type="presParOf" srcId="{9E2E4F39-C275-4329-B263-662130814E8C}" destId="{D8ED6C99-FC1A-4EAF-A3CE-F589C39241F0}" srcOrd="3" destOrd="0" presId="urn:microsoft.com/office/officeart/2009/3/layout/RandomtoResultProcess"/>
    <dgm:cxn modelId="{3C55B742-180B-4310-B6A9-5663456E8351}" type="presParOf" srcId="{9E2E4F39-C275-4329-B263-662130814E8C}" destId="{7D6D0884-2C0D-4079-9450-A068CEBF33DE}" srcOrd="4" destOrd="0" presId="urn:microsoft.com/office/officeart/2009/3/layout/RandomtoResultProcess"/>
    <dgm:cxn modelId="{8DBB1EF3-27EB-4D5A-B610-585E8F267C01}" type="presParOf" srcId="{9E2E4F39-C275-4329-B263-662130814E8C}" destId="{AB895B96-9D84-4037-9904-CE197B46B1BA}" srcOrd="5" destOrd="0" presId="urn:microsoft.com/office/officeart/2009/3/layout/RandomtoResultProcess"/>
    <dgm:cxn modelId="{756D9497-9F32-45E1-882A-6C3CB874981A}" type="presParOf" srcId="{9E2E4F39-C275-4329-B263-662130814E8C}" destId="{757C2DD6-024D-4FAB-A799-C2367C31F00B}" srcOrd="6" destOrd="0" presId="urn:microsoft.com/office/officeart/2009/3/layout/RandomtoResultProcess"/>
    <dgm:cxn modelId="{2F633226-CD23-4FF0-9DA5-D9FEE9CBA80E}" type="presParOf" srcId="{9E2E4F39-C275-4329-B263-662130814E8C}" destId="{455A3101-FDB6-48BE-946E-B834F0E2475B}" srcOrd="7" destOrd="0" presId="urn:microsoft.com/office/officeart/2009/3/layout/RandomtoResultProcess"/>
    <dgm:cxn modelId="{9D670554-2F2D-4327-B466-BBEAFDF458A5}" type="presParOf" srcId="{9E2E4F39-C275-4329-B263-662130814E8C}" destId="{9B599DAA-999A-4BCB-94B4-D5174C594602}" srcOrd="8" destOrd="0" presId="urn:microsoft.com/office/officeart/2009/3/layout/RandomtoResultProcess"/>
    <dgm:cxn modelId="{B001996D-B921-4133-A7BE-907C10BA9A6B}" type="presParOf" srcId="{9E2E4F39-C275-4329-B263-662130814E8C}" destId="{779CA25D-B5E4-4A25-A219-FFEDF51C9903}" srcOrd="9" destOrd="0" presId="urn:microsoft.com/office/officeart/2009/3/layout/RandomtoResultProcess"/>
    <dgm:cxn modelId="{B7A3BCE0-B2F7-4662-A8F5-854AC0CD32D7}" type="presParOf" srcId="{9E2E4F39-C275-4329-B263-662130814E8C}" destId="{95AE297C-909F-49A1-92B8-152EF0D2F1FA}" srcOrd="10" destOrd="0" presId="urn:microsoft.com/office/officeart/2009/3/layout/RandomtoResultProcess"/>
    <dgm:cxn modelId="{B03BBCEF-ADB2-4E45-A44B-A11C6C44B326}" type="presParOf" srcId="{9E2E4F39-C275-4329-B263-662130814E8C}" destId="{186DEBC8-3390-4852-A0FE-BDD77AB2B483}" srcOrd="11" destOrd="0" presId="urn:microsoft.com/office/officeart/2009/3/layout/RandomtoResultProcess"/>
    <dgm:cxn modelId="{C329B20B-4AFA-4F80-B39F-A08BFA58A90B}" type="presParOf" srcId="{9E2E4F39-C275-4329-B263-662130814E8C}" destId="{A4FBE046-C596-47A4-8A28-412787E79ED1}" srcOrd="12" destOrd="0" presId="urn:microsoft.com/office/officeart/2009/3/layout/RandomtoResultProcess"/>
    <dgm:cxn modelId="{9BAB717D-7411-4A4C-BCD7-CB6930883A64}" type="presParOf" srcId="{9E2E4F39-C275-4329-B263-662130814E8C}" destId="{21E86A77-1BD6-4703-836A-95D83BE03F61}" srcOrd="13" destOrd="0" presId="urn:microsoft.com/office/officeart/2009/3/layout/RandomtoResultProcess"/>
    <dgm:cxn modelId="{1AEC9E83-ED9C-480B-BCFF-3A580D31E930}" type="presParOf" srcId="{9E2E4F39-C275-4329-B263-662130814E8C}" destId="{557DB9AD-399A-4E03-A3C6-030116A4D63C}" srcOrd="14" destOrd="0" presId="urn:microsoft.com/office/officeart/2009/3/layout/RandomtoResultProcess"/>
    <dgm:cxn modelId="{F78A6BC3-3AC3-43AC-8D5D-F9421EE499B0}" type="presParOf" srcId="{9E2E4F39-C275-4329-B263-662130814E8C}" destId="{32E884C0-516A-4A84-82F2-731C6C8C8137}" srcOrd="15" destOrd="0" presId="urn:microsoft.com/office/officeart/2009/3/layout/RandomtoResultProcess"/>
    <dgm:cxn modelId="{DC934102-16FF-4404-9E52-5B706D90F048}" type="presParOf" srcId="{9E2E4F39-C275-4329-B263-662130814E8C}" destId="{5F1E9DBD-C9DA-42BD-90AD-F3855BE4EF10}" srcOrd="16" destOrd="0" presId="urn:microsoft.com/office/officeart/2009/3/layout/RandomtoResultProcess"/>
    <dgm:cxn modelId="{FD87176A-33C7-435D-A640-1F6A44AA1604}" type="presParOf" srcId="{9E2E4F39-C275-4329-B263-662130814E8C}" destId="{9F032DA8-942A-4828-9502-ACF283572644}" srcOrd="17" destOrd="0" presId="urn:microsoft.com/office/officeart/2009/3/layout/RandomtoResultProcess"/>
    <dgm:cxn modelId="{21AF1E3C-1800-43FC-991D-F473EF62A12F}" type="presParOf" srcId="{9E2E4F39-C275-4329-B263-662130814E8C}" destId="{4CCA4CCB-B787-4A39-9B1F-41DCCEBF9265}" srcOrd="18" destOrd="0" presId="urn:microsoft.com/office/officeart/2009/3/layout/RandomtoResultProcess"/>
    <dgm:cxn modelId="{A9BE0220-3DA3-4622-B2DD-DC0D74B12BCF}" type="presParOf" srcId="{F219AABD-39A1-49FC-A77D-2B8F6D9E36BB}" destId="{7C01BC04-EA6A-4847-A693-C3124B660674}" srcOrd="1" destOrd="0" presId="urn:microsoft.com/office/officeart/2009/3/layout/RandomtoResultProcess"/>
    <dgm:cxn modelId="{313FAE09-DEFE-4A69-8CD1-04B52FEDA334}" type="presParOf" srcId="{7C01BC04-EA6A-4847-A693-C3124B660674}" destId="{D6A4E731-359F-498C-AD39-35EC1710D8F9}" srcOrd="0" destOrd="0" presId="urn:microsoft.com/office/officeart/2009/3/layout/RandomtoResultProcess"/>
    <dgm:cxn modelId="{70199368-095F-4962-9D34-440CDF0DE665}" type="presParOf" srcId="{7C01BC04-EA6A-4847-A693-C3124B660674}" destId="{61F45B4E-1593-438D-9E6C-2721A5AFD5FA}" srcOrd="1" destOrd="0" presId="urn:microsoft.com/office/officeart/2009/3/layout/RandomtoResultProcess"/>
    <dgm:cxn modelId="{F7A8713F-04D7-438A-A8DF-B808A5BB7E94}" type="presParOf" srcId="{F219AABD-39A1-49FC-A77D-2B8F6D9E36BB}" destId="{583AAE68-5B68-4953-9746-C51EA15C4A52}" srcOrd="2" destOrd="0" presId="urn:microsoft.com/office/officeart/2009/3/layout/RandomtoResultProcess"/>
    <dgm:cxn modelId="{C4AED1FD-98E8-4002-9D22-B0B56D1E660F}" type="presParOf" srcId="{F219AABD-39A1-49FC-A77D-2B8F6D9E36BB}" destId="{85F0A7F7-5A00-4A9C-BD38-92A4E5E689A1}" srcOrd="3" destOrd="0" presId="urn:microsoft.com/office/officeart/2009/3/layout/RandomtoResultProcess"/>
    <dgm:cxn modelId="{46439CCF-C4C2-4341-ACB9-E6F897022424}" type="presParOf" srcId="{85F0A7F7-5A00-4A9C-BD38-92A4E5E689A1}" destId="{51C66CDE-F557-4E72-9823-6F1E724AB480}" srcOrd="0" destOrd="0" presId="urn:microsoft.com/office/officeart/2009/3/layout/RandomtoResultProcess"/>
    <dgm:cxn modelId="{BD314136-8C1A-4A95-A8CF-CD6F7D18333D}" type="presParOf" srcId="{85F0A7F7-5A00-4A9C-BD38-92A4E5E689A1}" destId="{A9805769-B988-4310-864E-7610D8769F0F}" srcOrd="1" destOrd="0" presId="urn:microsoft.com/office/officeart/2009/3/layout/RandomtoResultProcess"/>
    <dgm:cxn modelId="{5A79616A-34BA-4875-B2EE-03B5F598739B}" type="presParOf" srcId="{F219AABD-39A1-49FC-A77D-2B8F6D9E36BB}" destId="{A74C6A82-59BA-4B3F-9533-49FE53AB4F43}" srcOrd="4" destOrd="0" presId="urn:microsoft.com/office/officeart/2009/3/layout/RandomtoResultProcess"/>
    <dgm:cxn modelId="{14CB1C64-CB51-49F0-8D77-B232BA4EA9EB}" type="presParOf" srcId="{A74C6A82-59BA-4B3F-9533-49FE53AB4F43}" destId="{A8C6F7AE-8510-40A1-B095-A739A03BD803}" srcOrd="0" destOrd="0" presId="urn:microsoft.com/office/officeart/2009/3/layout/RandomtoResultProcess"/>
    <dgm:cxn modelId="{D952278D-FA41-4D1F-890B-B3C6CD0DC3F1}" type="presParOf" srcId="{A74C6A82-59BA-4B3F-9533-49FE53AB4F43}" destId="{A6879EC6-8D7A-4104-85C5-7BEFFF6F74E2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A524A98-F8B2-4895-9B47-AAC07F83FE05}" type="doc">
      <dgm:prSet loTypeId="urn:microsoft.com/office/officeart/2005/8/layout/cycle2" loCatId="cycle" qsTypeId="urn:microsoft.com/office/officeart/2005/8/quickstyle/3d3" qsCatId="3D" csTypeId="urn:microsoft.com/office/officeart/2005/8/colors/accent1_3" csCatId="accent1" phldr="1"/>
      <dgm:spPr/>
      <dgm:t>
        <a:bodyPr/>
        <a:lstStyle/>
        <a:p>
          <a:endParaRPr lang="fr-FR"/>
        </a:p>
      </dgm:t>
    </dgm:pt>
    <dgm:pt modelId="{433AB03B-A646-466D-88A2-C4A2E327884B}">
      <dgm:prSet phldrT="[Texte]"/>
      <dgm:spPr/>
      <dgm:t>
        <a:bodyPr/>
        <a:lstStyle/>
        <a:p>
          <a:r>
            <a:rPr lang="fr-FR" dirty="0" smtClean="0"/>
            <a:t>Zéro papier</a:t>
          </a:r>
          <a:endParaRPr lang="fr-FR" dirty="0"/>
        </a:p>
      </dgm:t>
    </dgm:pt>
    <dgm:pt modelId="{FA06F2E8-F857-4536-A445-4BA176814207}" type="parTrans" cxnId="{CD95B978-8FB5-4505-A9EC-1691224C7C68}">
      <dgm:prSet/>
      <dgm:spPr/>
      <dgm:t>
        <a:bodyPr/>
        <a:lstStyle/>
        <a:p>
          <a:endParaRPr lang="fr-FR"/>
        </a:p>
      </dgm:t>
    </dgm:pt>
    <dgm:pt modelId="{6A74E0D0-9AED-4B4D-8D05-F05751BAC1A0}" type="sibTrans" cxnId="{CD95B978-8FB5-4505-A9EC-1691224C7C68}">
      <dgm:prSet/>
      <dgm:spPr/>
      <dgm:t>
        <a:bodyPr/>
        <a:lstStyle/>
        <a:p>
          <a:endParaRPr lang="fr-FR"/>
        </a:p>
      </dgm:t>
    </dgm:pt>
    <dgm:pt modelId="{35B7A954-D1F0-4E7B-B989-D4C2233DF37E}">
      <dgm:prSet phldrT="[Texte]"/>
      <dgm:spPr/>
      <dgm:t>
        <a:bodyPr/>
        <a:lstStyle/>
        <a:p>
          <a:r>
            <a:rPr lang="fr-FR" dirty="0" smtClean="0"/>
            <a:t>Plus délais postaux</a:t>
          </a:r>
          <a:endParaRPr lang="fr-FR" dirty="0"/>
        </a:p>
      </dgm:t>
    </dgm:pt>
    <dgm:pt modelId="{A61E8245-A703-4C62-8E06-4C51A2DE0615}" type="parTrans" cxnId="{93034B97-5FE6-47B3-874F-DAE6B9E33900}">
      <dgm:prSet/>
      <dgm:spPr/>
      <dgm:t>
        <a:bodyPr/>
        <a:lstStyle/>
        <a:p>
          <a:endParaRPr lang="fr-FR"/>
        </a:p>
      </dgm:t>
    </dgm:pt>
    <dgm:pt modelId="{74ACCC49-BC11-488F-B44C-344DCAB51184}" type="sibTrans" cxnId="{93034B97-5FE6-47B3-874F-DAE6B9E33900}">
      <dgm:prSet/>
      <dgm:spPr/>
      <dgm:t>
        <a:bodyPr/>
        <a:lstStyle/>
        <a:p>
          <a:endParaRPr lang="fr-FR"/>
        </a:p>
      </dgm:t>
    </dgm:pt>
    <dgm:pt modelId="{CA2C64B4-AFA5-4832-B8E9-3A3431EFA417}">
      <dgm:prSet phldrT="[Texte]"/>
      <dgm:spPr/>
      <dgm:t>
        <a:bodyPr/>
        <a:lstStyle/>
        <a:p>
          <a:r>
            <a:rPr lang="fr-FR" dirty="0" smtClean="0"/>
            <a:t>La bonne information au bon moment</a:t>
          </a:r>
          <a:endParaRPr lang="fr-FR" dirty="0"/>
        </a:p>
      </dgm:t>
    </dgm:pt>
    <dgm:pt modelId="{A60A55A9-2C1C-45F1-9E63-51362D68CADD}" type="parTrans" cxnId="{D5C342E8-A9D3-4DB0-B33A-B7DD463B9B52}">
      <dgm:prSet/>
      <dgm:spPr/>
      <dgm:t>
        <a:bodyPr/>
        <a:lstStyle/>
        <a:p>
          <a:endParaRPr lang="fr-FR"/>
        </a:p>
      </dgm:t>
    </dgm:pt>
    <dgm:pt modelId="{E42298C0-D4C4-4520-A944-5EF80DB4DB5B}" type="sibTrans" cxnId="{D5C342E8-A9D3-4DB0-B33A-B7DD463B9B52}">
      <dgm:prSet/>
      <dgm:spPr/>
      <dgm:t>
        <a:bodyPr/>
        <a:lstStyle/>
        <a:p>
          <a:endParaRPr lang="fr-FR"/>
        </a:p>
      </dgm:t>
    </dgm:pt>
    <dgm:pt modelId="{298AA216-BA0E-4684-B032-1D9A0E9E7752}">
      <dgm:prSet phldrT="[Texte]"/>
      <dgm:spPr/>
      <dgm:t>
        <a:bodyPr/>
        <a:lstStyle/>
        <a:p>
          <a:r>
            <a:rPr lang="fr-FR" dirty="0" smtClean="0"/>
            <a:t>+ de temps commercial</a:t>
          </a:r>
          <a:endParaRPr lang="fr-FR" dirty="0"/>
        </a:p>
      </dgm:t>
    </dgm:pt>
    <dgm:pt modelId="{5E84C5EE-9577-4383-9192-9C451CB30F47}" type="parTrans" cxnId="{4B8C7237-FF0D-4DFD-884D-999755551CD0}">
      <dgm:prSet/>
      <dgm:spPr/>
      <dgm:t>
        <a:bodyPr/>
        <a:lstStyle/>
        <a:p>
          <a:endParaRPr lang="fr-FR"/>
        </a:p>
      </dgm:t>
    </dgm:pt>
    <dgm:pt modelId="{DE310F6E-FFAD-448A-A7CC-D93DE9532F58}" type="sibTrans" cxnId="{4B8C7237-FF0D-4DFD-884D-999755551CD0}">
      <dgm:prSet/>
      <dgm:spPr/>
      <dgm:t>
        <a:bodyPr/>
        <a:lstStyle/>
        <a:p>
          <a:endParaRPr lang="fr-FR"/>
        </a:p>
      </dgm:t>
    </dgm:pt>
    <dgm:pt modelId="{A2424EBA-D110-4DA5-917F-9D856EC51B80}">
      <dgm:prSet phldrT="[Texte]"/>
      <dgm:spPr/>
      <dgm:t>
        <a:bodyPr/>
        <a:lstStyle/>
        <a:p>
          <a:r>
            <a:rPr lang="fr-FR" dirty="0" smtClean="0"/>
            <a:t>Sécurité des données renforcées</a:t>
          </a:r>
          <a:endParaRPr lang="fr-FR" dirty="0"/>
        </a:p>
      </dgm:t>
    </dgm:pt>
    <dgm:pt modelId="{BD9F3163-5D5E-46EE-9953-D6B67D46791D}" type="parTrans" cxnId="{4B28F2E1-CBDA-4C42-A033-AF076AE3DB01}">
      <dgm:prSet/>
      <dgm:spPr/>
      <dgm:t>
        <a:bodyPr/>
        <a:lstStyle/>
        <a:p>
          <a:endParaRPr lang="fr-FR"/>
        </a:p>
      </dgm:t>
    </dgm:pt>
    <dgm:pt modelId="{B1354684-B69B-4CE3-89EF-ECF5C91C78E6}" type="sibTrans" cxnId="{4B28F2E1-CBDA-4C42-A033-AF076AE3DB01}">
      <dgm:prSet/>
      <dgm:spPr/>
      <dgm:t>
        <a:bodyPr/>
        <a:lstStyle/>
        <a:p>
          <a:endParaRPr lang="fr-FR"/>
        </a:p>
      </dgm:t>
    </dgm:pt>
    <dgm:pt modelId="{3C8CDE13-23CA-403E-A288-1A245FF115AB}" type="pres">
      <dgm:prSet presAssocID="{7A524A98-F8B2-4895-9B47-AAC07F83FE0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37EFF49C-472D-44EB-BE10-555DA391FD75}" type="pres">
      <dgm:prSet presAssocID="{433AB03B-A646-466D-88A2-C4A2E327884B}" presName="node" presStyleLbl="node1" presStyleIdx="0" presStyleCnt="5" custRadScaleRad="100408" custRadScaleInc="51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73352A3-7C95-4F93-8C5D-AD083CD04AC0}" type="pres">
      <dgm:prSet presAssocID="{6A74E0D0-9AED-4B4D-8D05-F05751BAC1A0}" presName="sibTrans" presStyleLbl="sibTrans2D1" presStyleIdx="0" presStyleCnt="5"/>
      <dgm:spPr/>
      <dgm:t>
        <a:bodyPr/>
        <a:lstStyle/>
        <a:p>
          <a:endParaRPr lang="fr-FR"/>
        </a:p>
      </dgm:t>
    </dgm:pt>
    <dgm:pt modelId="{F1F09349-A5BE-4390-A823-E014112E8620}" type="pres">
      <dgm:prSet presAssocID="{6A74E0D0-9AED-4B4D-8D05-F05751BAC1A0}" presName="connectorText" presStyleLbl="sibTrans2D1" presStyleIdx="0" presStyleCnt="5"/>
      <dgm:spPr/>
      <dgm:t>
        <a:bodyPr/>
        <a:lstStyle/>
        <a:p>
          <a:endParaRPr lang="fr-FR"/>
        </a:p>
      </dgm:t>
    </dgm:pt>
    <dgm:pt modelId="{0F28FC09-16F9-4BAA-90B6-4A48E67D7EF6}" type="pres">
      <dgm:prSet presAssocID="{35B7A954-D1F0-4E7B-B989-D4C2233DF37E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94862A3-5322-4793-9F47-6E5827BEBA5E}" type="pres">
      <dgm:prSet presAssocID="{74ACCC49-BC11-488F-B44C-344DCAB51184}" presName="sibTrans" presStyleLbl="sibTrans2D1" presStyleIdx="1" presStyleCnt="5"/>
      <dgm:spPr/>
      <dgm:t>
        <a:bodyPr/>
        <a:lstStyle/>
        <a:p>
          <a:endParaRPr lang="fr-FR"/>
        </a:p>
      </dgm:t>
    </dgm:pt>
    <dgm:pt modelId="{BE250A2B-6D18-4E36-86E5-6ED237A50EEB}" type="pres">
      <dgm:prSet presAssocID="{74ACCC49-BC11-488F-B44C-344DCAB51184}" presName="connectorText" presStyleLbl="sibTrans2D1" presStyleIdx="1" presStyleCnt="5"/>
      <dgm:spPr/>
      <dgm:t>
        <a:bodyPr/>
        <a:lstStyle/>
        <a:p>
          <a:endParaRPr lang="fr-FR"/>
        </a:p>
      </dgm:t>
    </dgm:pt>
    <dgm:pt modelId="{83EA50F1-D7BD-46E0-A463-096A10692454}" type="pres">
      <dgm:prSet presAssocID="{CA2C64B4-AFA5-4832-B8E9-3A3431EFA417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19EF219-0774-4464-AB50-B86B1388AE19}" type="pres">
      <dgm:prSet presAssocID="{E42298C0-D4C4-4520-A944-5EF80DB4DB5B}" presName="sibTrans" presStyleLbl="sibTrans2D1" presStyleIdx="2" presStyleCnt="5"/>
      <dgm:spPr/>
      <dgm:t>
        <a:bodyPr/>
        <a:lstStyle/>
        <a:p>
          <a:endParaRPr lang="fr-FR"/>
        </a:p>
      </dgm:t>
    </dgm:pt>
    <dgm:pt modelId="{BD17FAD4-6E00-4129-AFB5-43724253D332}" type="pres">
      <dgm:prSet presAssocID="{E42298C0-D4C4-4520-A944-5EF80DB4DB5B}" presName="connectorText" presStyleLbl="sibTrans2D1" presStyleIdx="2" presStyleCnt="5"/>
      <dgm:spPr/>
      <dgm:t>
        <a:bodyPr/>
        <a:lstStyle/>
        <a:p>
          <a:endParaRPr lang="fr-FR"/>
        </a:p>
      </dgm:t>
    </dgm:pt>
    <dgm:pt modelId="{9CE957D3-608F-4081-946B-BB1A095341FF}" type="pres">
      <dgm:prSet presAssocID="{298AA216-BA0E-4684-B032-1D9A0E9E7752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5AF699A-FA9C-4DB3-A472-9346079697E0}" type="pres">
      <dgm:prSet presAssocID="{DE310F6E-FFAD-448A-A7CC-D93DE9532F58}" presName="sibTrans" presStyleLbl="sibTrans2D1" presStyleIdx="3" presStyleCnt="5"/>
      <dgm:spPr/>
      <dgm:t>
        <a:bodyPr/>
        <a:lstStyle/>
        <a:p>
          <a:endParaRPr lang="fr-FR"/>
        </a:p>
      </dgm:t>
    </dgm:pt>
    <dgm:pt modelId="{D5AE10FB-A179-4E80-B13D-1EB9F2B26D6B}" type="pres">
      <dgm:prSet presAssocID="{DE310F6E-FFAD-448A-A7CC-D93DE9532F58}" presName="connectorText" presStyleLbl="sibTrans2D1" presStyleIdx="3" presStyleCnt="5"/>
      <dgm:spPr/>
      <dgm:t>
        <a:bodyPr/>
        <a:lstStyle/>
        <a:p>
          <a:endParaRPr lang="fr-FR"/>
        </a:p>
      </dgm:t>
    </dgm:pt>
    <dgm:pt modelId="{95E27416-E2A4-4790-AB5C-B3457C7C10F4}" type="pres">
      <dgm:prSet presAssocID="{A2424EBA-D110-4DA5-917F-9D856EC51B80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8637BA2-CF6B-4545-9DAB-CE459AC06C22}" type="pres">
      <dgm:prSet presAssocID="{B1354684-B69B-4CE3-89EF-ECF5C91C78E6}" presName="sibTrans" presStyleLbl="sibTrans2D1" presStyleIdx="4" presStyleCnt="5"/>
      <dgm:spPr/>
      <dgm:t>
        <a:bodyPr/>
        <a:lstStyle/>
        <a:p>
          <a:endParaRPr lang="fr-FR"/>
        </a:p>
      </dgm:t>
    </dgm:pt>
    <dgm:pt modelId="{35191410-AD02-4822-95F2-DF3953D5DEE5}" type="pres">
      <dgm:prSet presAssocID="{B1354684-B69B-4CE3-89EF-ECF5C91C78E6}" presName="connectorText" presStyleLbl="sibTrans2D1" presStyleIdx="4" presStyleCnt="5"/>
      <dgm:spPr/>
      <dgm:t>
        <a:bodyPr/>
        <a:lstStyle/>
        <a:p>
          <a:endParaRPr lang="fr-FR"/>
        </a:p>
      </dgm:t>
    </dgm:pt>
  </dgm:ptLst>
  <dgm:cxnLst>
    <dgm:cxn modelId="{4B8C7237-FF0D-4DFD-884D-999755551CD0}" srcId="{7A524A98-F8B2-4895-9B47-AAC07F83FE05}" destId="{298AA216-BA0E-4684-B032-1D9A0E9E7752}" srcOrd="3" destOrd="0" parTransId="{5E84C5EE-9577-4383-9192-9C451CB30F47}" sibTransId="{DE310F6E-FFAD-448A-A7CC-D93DE9532F58}"/>
    <dgm:cxn modelId="{638E5C43-CA5B-492F-875B-86AD849FBF5E}" type="presOf" srcId="{DE310F6E-FFAD-448A-A7CC-D93DE9532F58}" destId="{F5AF699A-FA9C-4DB3-A472-9346079697E0}" srcOrd="0" destOrd="0" presId="urn:microsoft.com/office/officeart/2005/8/layout/cycle2"/>
    <dgm:cxn modelId="{0835D544-28D9-47B0-9CC2-D250999F70BE}" type="presOf" srcId="{74ACCC49-BC11-488F-B44C-344DCAB51184}" destId="{BE250A2B-6D18-4E36-86E5-6ED237A50EEB}" srcOrd="1" destOrd="0" presId="urn:microsoft.com/office/officeart/2005/8/layout/cycle2"/>
    <dgm:cxn modelId="{99B599AA-8001-4BEE-B6A6-13A9CF28AF12}" type="presOf" srcId="{B1354684-B69B-4CE3-89EF-ECF5C91C78E6}" destId="{35191410-AD02-4822-95F2-DF3953D5DEE5}" srcOrd="1" destOrd="0" presId="urn:microsoft.com/office/officeart/2005/8/layout/cycle2"/>
    <dgm:cxn modelId="{E0396003-9189-47BC-AE5A-2B4CE3ADB7EA}" type="presOf" srcId="{CA2C64B4-AFA5-4832-B8E9-3A3431EFA417}" destId="{83EA50F1-D7BD-46E0-A463-096A10692454}" srcOrd="0" destOrd="0" presId="urn:microsoft.com/office/officeart/2005/8/layout/cycle2"/>
    <dgm:cxn modelId="{58C52EEF-A500-45E4-85AA-0231949ECC93}" type="presOf" srcId="{35B7A954-D1F0-4E7B-B989-D4C2233DF37E}" destId="{0F28FC09-16F9-4BAA-90B6-4A48E67D7EF6}" srcOrd="0" destOrd="0" presId="urn:microsoft.com/office/officeart/2005/8/layout/cycle2"/>
    <dgm:cxn modelId="{9A96896A-323E-457F-A847-5A6BE1CF7C6C}" type="presOf" srcId="{6A74E0D0-9AED-4B4D-8D05-F05751BAC1A0}" destId="{873352A3-7C95-4F93-8C5D-AD083CD04AC0}" srcOrd="0" destOrd="0" presId="urn:microsoft.com/office/officeart/2005/8/layout/cycle2"/>
    <dgm:cxn modelId="{354D04B8-D4F4-46D6-AA66-497C0BB00C77}" type="presOf" srcId="{E42298C0-D4C4-4520-A944-5EF80DB4DB5B}" destId="{BD17FAD4-6E00-4129-AFB5-43724253D332}" srcOrd="1" destOrd="0" presId="urn:microsoft.com/office/officeart/2005/8/layout/cycle2"/>
    <dgm:cxn modelId="{7C7BBBFE-AA31-4B04-8126-2C2C66AE47B4}" type="presOf" srcId="{DE310F6E-FFAD-448A-A7CC-D93DE9532F58}" destId="{D5AE10FB-A179-4E80-B13D-1EB9F2B26D6B}" srcOrd="1" destOrd="0" presId="urn:microsoft.com/office/officeart/2005/8/layout/cycle2"/>
    <dgm:cxn modelId="{B71C104C-33E7-43FA-AEB2-DE99188D3890}" type="presOf" srcId="{433AB03B-A646-466D-88A2-C4A2E327884B}" destId="{37EFF49C-472D-44EB-BE10-555DA391FD75}" srcOrd="0" destOrd="0" presId="urn:microsoft.com/office/officeart/2005/8/layout/cycle2"/>
    <dgm:cxn modelId="{9CB132C0-2220-49C9-A8AA-B85C0D385A51}" type="presOf" srcId="{298AA216-BA0E-4684-B032-1D9A0E9E7752}" destId="{9CE957D3-608F-4081-946B-BB1A095341FF}" srcOrd="0" destOrd="0" presId="urn:microsoft.com/office/officeart/2005/8/layout/cycle2"/>
    <dgm:cxn modelId="{66EB7838-7BD7-40E7-AA61-5D7BEEE22220}" type="presOf" srcId="{E42298C0-D4C4-4520-A944-5EF80DB4DB5B}" destId="{C19EF219-0774-4464-AB50-B86B1388AE19}" srcOrd="0" destOrd="0" presId="urn:microsoft.com/office/officeart/2005/8/layout/cycle2"/>
    <dgm:cxn modelId="{17F935E1-AFFC-444B-804F-257FE8EAECD6}" type="presOf" srcId="{6A74E0D0-9AED-4B4D-8D05-F05751BAC1A0}" destId="{F1F09349-A5BE-4390-A823-E014112E8620}" srcOrd="1" destOrd="0" presId="urn:microsoft.com/office/officeart/2005/8/layout/cycle2"/>
    <dgm:cxn modelId="{9EDA7C98-0E5E-47BB-A9FF-1638C52927D2}" type="presOf" srcId="{74ACCC49-BC11-488F-B44C-344DCAB51184}" destId="{694862A3-5322-4793-9F47-6E5827BEBA5E}" srcOrd="0" destOrd="0" presId="urn:microsoft.com/office/officeart/2005/8/layout/cycle2"/>
    <dgm:cxn modelId="{92B1B87D-CA3A-4C4C-B4CC-5740C334B215}" type="presOf" srcId="{7A524A98-F8B2-4895-9B47-AAC07F83FE05}" destId="{3C8CDE13-23CA-403E-A288-1A245FF115AB}" srcOrd="0" destOrd="0" presId="urn:microsoft.com/office/officeart/2005/8/layout/cycle2"/>
    <dgm:cxn modelId="{4B28F2E1-CBDA-4C42-A033-AF076AE3DB01}" srcId="{7A524A98-F8B2-4895-9B47-AAC07F83FE05}" destId="{A2424EBA-D110-4DA5-917F-9D856EC51B80}" srcOrd="4" destOrd="0" parTransId="{BD9F3163-5D5E-46EE-9953-D6B67D46791D}" sibTransId="{B1354684-B69B-4CE3-89EF-ECF5C91C78E6}"/>
    <dgm:cxn modelId="{D5C342E8-A9D3-4DB0-B33A-B7DD463B9B52}" srcId="{7A524A98-F8B2-4895-9B47-AAC07F83FE05}" destId="{CA2C64B4-AFA5-4832-B8E9-3A3431EFA417}" srcOrd="2" destOrd="0" parTransId="{A60A55A9-2C1C-45F1-9E63-51362D68CADD}" sibTransId="{E42298C0-D4C4-4520-A944-5EF80DB4DB5B}"/>
    <dgm:cxn modelId="{F027C328-0940-4147-B54E-67BB36C3AA94}" type="presOf" srcId="{B1354684-B69B-4CE3-89EF-ECF5C91C78E6}" destId="{88637BA2-CF6B-4545-9DAB-CE459AC06C22}" srcOrd="0" destOrd="0" presId="urn:microsoft.com/office/officeart/2005/8/layout/cycle2"/>
    <dgm:cxn modelId="{CD95B978-8FB5-4505-A9EC-1691224C7C68}" srcId="{7A524A98-F8B2-4895-9B47-AAC07F83FE05}" destId="{433AB03B-A646-466D-88A2-C4A2E327884B}" srcOrd="0" destOrd="0" parTransId="{FA06F2E8-F857-4536-A445-4BA176814207}" sibTransId="{6A74E0D0-9AED-4B4D-8D05-F05751BAC1A0}"/>
    <dgm:cxn modelId="{042F9636-6C56-4465-99A0-336FA20683F1}" type="presOf" srcId="{A2424EBA-D110-4DA5-917F-9D856EC51B80}" destId="{95E27416-E2A4-4790-AB5C-B3457C7C10F4}" srcOrd="0" destOrd="0" presId="urn:microsoft.com/office/officeart/2005/8/layout/cycle2"/>
    <dgm:cxn modelId="{93034B97-5FE6-47B3-874F-DAE6B9E33900}" srcId="{7A524A98-F8B2-4895-9B47-AAC07F83FE05}" destId="{35B7A954-D1F0-4E7B-B989-D4C2233DF37E}" srcOrd="1" destOrd="0" parTransId="{A61E8245-A703-4C62-8E06-4C51A2DE0615}" sibTransId="{74ACCC49-BC11-488F-B44C-344DCAB51184}"/>
    <dgm:cxn modelId="{49AE3253-7C91-43FA-9937-A2CD3D91B767}" type="presParOf" srcId="{3C8CDE13-23CA-403E-A288-1A245FF115AB}" destId="{37EFF49C-472D-44EB-BE10-555DA391FD75}" srcOrd="0" destOrd="0" presId="urn:microsoft.com/office/officeart/2005/8/layout/cycle2"/>
    <dgm:cxn modelId="{12D47200-89B8-4F3A-AA98-C143123270F5}" type="presParOf" srcId="{3C8CDE13-23CA-403E-A288-1A245FF115AB}" destId="{873352A3-7C95-4F93-8C5D-AD083CD04AC0}" srcOrd="1" destOrd="0" presId="urn:microsoft.com/office/officeart/2005/8/layout/cycle2"/>
    <dgm:cxn modelId="{3EAC9D06-809E-4EAC-B790-A7D7C51F89B9}" type="presParOf" srcId="{873352A3-7C95-4F93-8C5D-AD083CD04AC0}" destId="{F1F09349-A5BE-4390-A823-E014112E8620}" srcOrd="0" destOrd="0" presId="urn:microsoft.com/office/officeart/2005/8/layout/cycle2"/>
    <dgm:cxn modelId="{170D2AE3-05FE-4A91-8041-0230E9F77890}" type="presParOf" srcId="{3C8CDE13-23CA-403E-A288-1A245FF115AB}" destId="{0F28FC09-16F9-4BAA-90B6-4A48E67D7EF6}" srcOrd="2" destOrd="0" presId="urn:microsoft.com/office/officeart/2005/8/layout/cycle2"/>
    <dgm:cxn modelId="{CA3156EE-28DB-4FA4-BEDE-782BEB0F41C1}" type="presParOf" srcId="{3C8CDE13-23CA-403E-A288-1A245FF115AB}" destId="{694862A3-5322-4793-9F47-6E5827BEBA5E}" srcOrd="3" destOrd="0" presId="urn:microsoft.com/office/officeart/2005/8/layout/cycle2"/>
    <dgm:cxn modelId="{A9C1FC61-C97F-4411-83B2-E6F220442199}" type="presParOf" srcId="{694862A3-5322-4793-9F47-6E5827BEBA5E}" destId="{BE250A2B-6D18-4E36-86E5-6ED237A50EEB}" srcOrd="0" destOrd="0" presId="urn:microsoft.com/office/officeart/2005/8/layout/cycle2"/>
    <dgm:cxn modelId="{F23B8D8A-6D85-4634-9224-FEEDA251E11C}" type="presParOf" srcId="{3C8CDE13-23CA-403E-A288-1A245FF115AB}" destId="{83EA50F1-D7BD-46E0-A463-096A10692454}" srcOrd="4" destOrd="0" presId="urn:microsoft.com/office/officeart/2005/8/layout/cycle2"/>
    <dgm:cxn modelId="{DA941BBF-C74B-4ACD-AF04-7FBCB5F795B1}" type="presParOf" srcId="{3C8CDE13-23CA-403E-A288-1A245FF115AB}" destId="{C19EF219-0774-4464-AB50-B86B1388AE19}" srcOrd="5" destOrd="0" presId="urn:microsoft.com/office/officeart/2005/8/layout/cycle2"/>
    <dgm:cxn modelId="{05CDF193-0820-483D-9A69-78A0B1302300}" type="presParOf" srcId="{C19EF219-0774-4464-AB50-B86B1388AE19}" destId="{BD17FAD4-6E00-4129-AFB5-43724253D332}" srcOrd="0" destOrd="0" presId="urn:microsoft.com/office/officeart/2005/8/layout/cycle2"/>
    <dgm:cxn modelId="{4F1B1224-F6B8-4E46-82CC-49BA71EE7368}" type="presParOf" srcId="{3C8CDE13-23CA-403E-A288-1A245FF115AB}" destId="{9CE957D3-608F-4081-946B-BB1A095341FF}" srcOrd="6" destOrd="0" presId="urn:microsoft.com/office/officeart/2005/8/layout/cycle2"/>
    <dgm:cxn modelId="{2231180F-3AF6-4497-83FE-9F2B0E6DF647}" type="presParOf" srcId="{3C8CDE13-23CA-403E-A288-1A245FF115AB}" destId="{F5AF699A-FA9C-4DB3-A472-9346079697E0}" srcOrd="7" destOrd="0" presId="urn:microsoft.com/office/officeart/2005/8/layout/cycle2"/>
    <dgm:cxn modelId="{E4790E54-47E7-48CF-8E62-7219BD147CBD}" type="presParOf" srcId="{F5AF699A-FA9C-4DB3-A472-9346079697E0}" destId="{D5AE10FB-A179-4E80-B13D-1EB9F2B26D6B}" srcOrd="0" destOrd="0" presId="urn:microsoft.com/office/officeart/2005/8/layout/cycle2"/>
    <dgm:cxn modelId="{2711F079-E737-4453-A0AA-21035C59BE84}" type="presParOf" srcId="{3C8CDE13-23CA-403E-A288-1A245FF115AB}" destId="{95E27416-E2A4-4790-AB5C-B3457C7C10F4}" srcOrd="8" destOrd="0" presId="urn:microsoft.com/office/officeart/2005/8/layout/cycle2"/>
    <dgm:cxn modelId="{3553BBCD-A257-4647-8156-4965A9028716}" type="presParOf" srcId="{3C8CDE13-23CA-403E-A288-1A245FF115AB}" destId="{88637BA2-CF6B-4545-9DAB-CE459AC06C22}" srcOrd="9" destOrd="0" presId="urn:microsoft.com/office/officeart/2005/8/layout/cycle2"/>
    <dgm:cxn modelId="{6257ABC9-7DEA-445F-9411-79AB5CC2634C}" type="presParOf" srcId="{88637BA2-CF6B-4545-9DAB-CE459AC06C22}" destId="{35191410-AD02-4822-95F2-DF3953D5DEE5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A524A98-F8B2-4895-9B47-AAC07F83FE05}" type="doc">
      <dgm:prSet loTypeId="urn:microsoft.com/office/officeart/2005/8/layout/cycle2" loCatId="cycle" qsTypeId="urn:microsoft.com/office/officeart/2005/8/quickstyle/3d3" qsCatId="3D" csTypeId="urn:microsoft.com/office/officeart/2005/8/colors/accent1_3" csCatId="accent1" phldr="1"/>
      <dgm:spPr/>
      <dgm:t>
        <a:bodyPr/>
        <a:lstStyle/>
        <a:p>
          <a:endParaRPr lang="fr-FR"/>
        </a:p>
      </dgm:t>
    </dgm:pt>
    <dgm:pt modelId="{433AB03B-A646-466D-88A2-C4A2E327884B}">
      <dgm:prSet phldrT="[Texte]" custT="1"/>
      <dgm:spPr/>
      <dgm:t>
        <a:bodyPr/>
        <a:lstStyle/>
        <a:p>
          <a:r>
            <a:rPr lang="fr-FR" sz="1200" b="1" i="0" baseline="0" dirty="0" smtClean="0"/>
            <a:t>Zéro papier</a:t>
          </a:r>
          <a:endParaRPr lang="fr-FR" sz="1200" b="1" i="0" baseline="0" dirty="0"/>
        </a:p>
      </dgm:t>
    </dgm:pt>
    <dgm:pt modelId="{6A74E0D0-9AED-4B4D-8D05-F05751BAC1A0}" type="sibTrans" cxnId="{CD95B978-8FB5-4505-A9EC-1691224C7C68}">
      <dgm:prSet/>
      <dgm:spPr/>
      <dgm:t>
        <a:bodyPr/>
        <a:lstStyle/>
        <a:p>
          <a:endParaRPr lang="fr-FR"/>
        </a:p>
      </dgm:t>
    </dgm:pt>
    <dgm:pt modelId="{FA06F2E8-F857-4536-A445-4BA176814207}" type="parTrans" cxnId="{CD95B978-8FB5-4505-A9EC-1691224C7C68}">
      <dgm:prSet/>
      <dgm:spPr/>
      <dgm:t>
        <a:bodyPr/>
        <a:lstStyle/>
        <a:p>
          <a:endParaRPr lang="fr-FR"/>
        </a:p>
      </dgm:t>
    </dgm:pt>
    <dgm:pt modelId="{A2424EBA-D110-4DA5-917F-9D856EC51B80}">
      <dgm:prSet phldrT="[Texte]" custT="1"/>
      <dgm:spPr/>
      <dgm:t>
        <a:bodyPr/>
        <a:lstStyle/>
        <a:p>
          <a:r>
            <a:rPr lang="fr-FR" sz="1200" b="1" dirty="0" smtClean="0"/>
            <a:t>Sécurité des données renforcées</a:t>
          </a:r>
          <a:endParaRPr lang="fr-FR" sz="1200" b="1" dirty="0"/>
        </a:p>
      </dgm:t>
    </dgm:pt>
    <dgm:pt modelId="{B1354684-B69B-4CE3-89EF-ECF5C91C78E6}" type="sibTrans" cxnId="{4B28F2E1-CBDA-4C42-A033-AF076AE3DB01}">
      <dgm:prSet/>
      <dgm:spPr/>
      <dgm:t>
        <a:bodyPr/>
        <a:lstStyle/>
        <a:p>
          <a:endParaRPr lang="fr-FR"/>
        </a:p>
      </dgm:t>
    </dgm:pt>
    <dgm:pt modelId="{BD9F3163-5D5E-46EE-9953-D6B67D46791D}" type="parTrans" cxnId="{4B28F2E1-CBDA-4C42-A033-AF076AE3DB01}">
      <dgm:prSet/>
      <dgm:spPr/>
      <dgm:t>
        <a:bodyPr/>
        <a:lstStyle/>
        <a:p>
          <a:endParaRPr lang="fr-FR"/>
        </a:p>
      </dgm:t>
    </dgm:pt>
    <dgm:pt modelId="{298AA216-BA0E-4684-B032-1D9A0E9E7752}">
      <dgm:prSet phldrT="[Texte]" custT="1"/>
      <dgm:spPr/>
      <dgm:t>
        <a:bodyPr/>
        <a:lstStyle/>
        <a:p>
          <a:r>
            <a:rPr lang="fr-FR" sz="1200" b="1" dirty="0" smtClean="0"/>
            <a:t>Hot line dédiée</a:t>
          </a:r>
          <a:endParaRPr lang="fr-FR" sz="1200" b="1" dirty="0"/>
        </a:p>
      </dgm:t>
    </dgm:pt>
    <dgm:pt modelId="{DE310F6E-FFAD-448A-A7CC-D93DE9532F58}" type="sibTrans" cxnId="{4B8C7237-FF0D-4DFD-884D-999755551CD0}">
      <dgm:prSet/>
      <dgm:spPr/>
      <dgm:t>
        <a:bodyPr/>
        <a:lstStyle/>
        <a:p>
          <a:endParaRPr lang="fr-FR"/>
        </a:p>
      </dgm:t>
    </dgm:pt>
    <dgm:pt modelId="{5E84C5EE-9577-4383-9192-9C451CB30F47}" type="parTrans" cxnId="{4B8C7237-FF0D-4DFD-884D-999755551CD0}">
      <dgm:prSet/>
      <dgm:spPr/>
      <dgm:t>
        <a:bodyPr/>
        <a:lstStyle/>
        <a:p>
          <a:endParaRPr lang="fr-FR"/>
        </a:p>
      </dgm:t>
    </dgm:pt>
    <dgm:pt modelId="{CA2C64B4-AFA5-4832-B8E9-3A3431EFA417}">
      <dgm:prSet phldrT="[Texte]" custT="1"/>
      <dgm:spPr/>
      <dgm:t>
        <a:bodyPr/>
        <a:lstStyle/>
        <a:p>
          <a:r>
            <a:rPr lang="fr-FR" sz="1200" b="1" dirty="0" smtClean="0"/>
            <a:t>Suivi de l’avancement en temps réel</a:t>
          </a:r>
          <a:endParaRPr lang="fr-FR" sz="1200" b="1" dirty="0"/>
        </a:p>
      </dgm:t>
    </dgm:pt>
    <dgm:pt modelId="{E42298C0-D4C4-4520-A944-5EF80DB4DB5B}" type="sibTrans" cxnId="{D5C342E8-A9D3-4DB0-B33A-B7DD463B9B52}">
      <dgm:prSet/>
      <dgm:spPr/>
      <dgm:t>
        <a:bodyPr/>
        <a:lstStyle/>
        <a:p>
          <a:endParaRPr lang="fr-FR"/>
        </a:p>
      </dgm:t>
    </dgm:pt>
    <dgm:pt modelId="{A60A55A9-2C1C-45F1-9E63-51362D68CADD}" type="parTrans" cxnId="{D5C342E8-A9D3-4DB0-B33A-B7DD463B9B52}">
      <dgm:prSet/>
      <dgm:spPr/>
      <dgm:t>
        <a:bodyPr/>
        <a:lstStyle/>
        <a:p>
          <a:endParaRPr lang="fr-FR"/>
        </a:p>
      </dgm:t>
    </dgm:pt>
    <dgm:pt modelId="{35B7A954-D1F0-4E7B-B989-D4C2233DF37E}">
      <dgm:prSet phldrT="[Texte]" custT="1"/>
      <dgm:spPr/>
      <dgm:t>
        <a:bodyPr/>
        <a:lstStyle/>
        <a:p>
          <a:r>
            <a:rPr lang="fr-FR" sz="1200" b="1" dirty="0" smtClean="0"/>
            <a:t>Circuit court</a:t>
          </a:r>
          <a:endParaRPr lang="fr-FR" sz="1200" b="1" dirty="0"/>
        </a:p>
      </dgm:t>
    </dgm:pt>
    <dgm:pt modelId="{74ACCC49-BC11-488F-B44C-344DCAB51184}" type="sibTrans" cxnId="{93034B97-5FE6-47B3-874F-DAE6B9E33900}">
      <dgm:prSet/>
      <dgm:spPr/>
      <dgm:t>
        <a:bodyPr/>
        <a:lstStyle/>
        <a:p>
          <a:endParaRPr lang="fr-FR"/>
        </a:p>
      </dgm:t>
    </dgm:pt>
    <dgm:pt modelId="{A61E8245-A703-4C62-8E06-4C51A2DE0615}" type="parTrans" cxnId="{93034B97-5FE6-47B3-874F-DAE6B9E33900}">
      <dgm:prSet/>
      <dgm:spPr/>
      <dgm:t>
        <a:bodyPr/>
        <a:lstStyle/>
        <a:p>
          <a:endParaRPr lang="fr-FR"/>
        </a:p>
      </dgm:t>
    </dgm:pt>
    <dgm:pt modelId="{3C8CDE13-23CA-403E-A288-1A245FF115AB}" type="pres">
      <dgm:prSet presAssocID="{7A524A98-F8B2-4895-9B47-AAC07F83FE0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37EFF49C-472D-44EB-BE10-555DA391FD75}" type="pres">
      <dgm:prSet presAssocID="{433AB03B-A646-466D-88A2-C4A2E327884B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73352A3-7C95-4F93-8C5D-AD083CD04AC0}" type="pres">
      <dgm:prSet presAssocID="{6A74E0D0-9AED-4B4D-8D05-F05751BAC1A0}" presName="sibTrans" presStyleLbl="sibTrans2D1" presStyleIdx="0" presStyleCnt="5"/>
      <dgm:spPr/>
      <dgm:t>
        <a:bodyPr/>
        <a:lstStyle/>
        <a:p>
          <a:endParaRPr lang="fr-FR"/>
        </a:p>
      </dgm:t>
    </dgm:pt>
    <dgm:pt modelId="{F1F09349-A5BE-4390-A823-E014112E8620}" type="pres">
      <dgm:prSet presAssocID="{6A74E0D0-9AED-4B4D-8D05-F05751BAC1A0}" presName="connectorText" presStyleLbl="sibTrans2D1" presStyleIdx="0" presStyleCnt="5"/>
      <dgm:spPr/>
      <dgm:t>
        <a:bodyPr/>
        <a:lstStyle/>
        <a:p>
          <a:endParaRPr lang="fr-FR"/>
        </a:p>
      </dgm:t>
    </dgm:pt>
    <dgm:pt modelId="{0F28FC09-16F9-4BAA-90B6-4A48E67D7EF6}" type="pres">
      <dgm:prSet presAssocID="{35B7A954-D1F0-4E7B-B989-D4C2233DF37E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94862A3-5322-4793-9F47-6E5827BEBA5E}" type="pres">
      <dgm:prSet presAssocID="{74ACCC49-BC11-488F-B44C-344DCAB51184}" presName="sibTrans" presStyleLbl="sibTrans2D1" presStyleIdx="1" presStyleCnt="5"/>
      <dgm:spPr/>
      <dgm:t>
        <a:bodyPr/>
        <a:lstStyle/>
        <a:p>
          <a:endParaRPr lang="fr-FR"/>
        </a:p>
      </dgm:t>
    </dgm:pt>
    <dgm:pt modelId="{BE250A2B-6D18-4E36-86E5-6ED237A50EEB}" type="pres">
      <dgm:prSet presAssocID="{74ACCC49-BC11-488F-B44C-344DCAB51184}" presName="connectorText" presStyleLbl="sibTrans2D1" presStyleIdx="1" presStyleCnt="5"/>
      <dgm:spPr/>
      <dgm:t>
        <a:bodyPr/>
        <a:lstStyle/>
        <a:p>
          <a:endParaRPr lang="fr-FR"/>
        </a:p>
      </dgm:t>
    </dgm:pt>
    <dgm:pt modelId="{83EA50F1-D7BD-46E0-A463-096A10692454}" type="pres">
      <dgm:prSet presAssocID="{CA2C64B4-AFA5-4832-B8E9-3A3431EFA417}" presName="node" presStyleLbl="node1" presStyleIdx="2" presStyleCnt="5" custScaleX="117764" custScaleY="10499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19EF219-0774-4464-AB50-B86B1388AE19}" type="pres">
      <dgm:prSet presAssocID="{E42298C0-D4C4-4520-A944-5EF80DB4DB5B}" presName="sibTrans" presStyleLbl="sibTrans2D1" presStyleIdx="2" presStyleCnt="5"/>
      <dgm:spPr/>
      <dgm:t>
        <a:bodyPr/>
        <a:lstStyle/>
        <a:p>
          <a:endParaRPr lang="fr-FR"/>
        </a:p>
      </dgm:t>
    </dgm:pt>
    <dgm:pt modelId="{BD17FAD4-6E00-4129-AFB5-43724253D332}" type="pres">
      <dgm:prSet presAssocID="{E42298C0-D4C4-4520-A944-5EF80DB4DB5B}" presName="connectorText" presStyleLbl="sibTrans2D1" presStyleIdx="2" presStyleCnt="5"/>
      <dgm:spPr/>
      <dgm:t>
        <a:bodyPr/>
        <a:lstStyle/>
        <a:p>
          <a:endParaRPr lang="fr-FR"/>
        </a:p>
      </dgm:t>
    </dgm:pt>
    <dgm:pt modelId="{9CE957D3-608F-4081-946B-BB1A095341FF}" type="pres">
      <dgm:prSet presAssocID="{298AA216-BA0E-4684-B032-1D9A0E9E7752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5AF699A-FA9C-4DB3-A472-9346079697E0}" type="pres">
      <dgm:prSet presAssocID="{DE310F6E-FFAD-448A-A7CC-D93DE9532F58}" presName="sibTrans" presStyleLbl="sibTrans2D1" presStyleIdx="3" presStyleCnt="5"/>
      <dgm:spPr/>
      <dgm:t>
        <a:bodyPr/>
        <a:lstStyle/>
        <a:p>
          <a:endParaRPr lang="fr-FR"/>
        </a:p>
      </dgm:t>
    </dgm:pt>
    <dgm:pt modelId="{D5AE10FB-A179-4E80-B13D-1EB9F2B26D6B}" type="pres">
      <dgm:prSet presAssocID="{DE310F6E-FFAD-448A-A7CC-D93DE9532F58}" presName="connectorText" presStyleLbl="sibTrans2D1" presStyleIdx="3" presStyleCnt="5"/>
      <dgm:spPr/>
      <dgm:t>
        <a:bodyPr/>
        <a:lstStyle/>
        <a:p>
          <a:endParaRPr lang="fr-FR"/>
        </a:p>
      </dgm:t>
    </dgm:pt>
    <dgm:pt modelId="{95E27416-E2A4-4790-AB5C-B3457C7C10F4}" type="pres">
      <dgm:prSet presAssocID="{A2424EBA-D110-4DA5-917F-9D856EC51B80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8637BA2-CF6B-4545-9DAB-CE459AC06C22}" type="pres">
      <dgm:prSet presAssocID="{B1354684-B69B-4CE3-89EF-ECF5C91C78E6}" presName="sibTrans" presStyleLbl="sibTrans2D1" presStyleIdx="4" presStyleCnt="5"/>
      <dgm:spPr/>
      <dgm:t>
        <a:bodyPr/>
        <a:lstStyle/>
        <a:p>
          <a:endParaRPr lang="fr-FR"/>
        </a:p>
      </dgm:t>
    </dgm:pt>
    <dgm:pt modelId="{35191410-AD02-4822-95F2-DF3953D5DEE5}" type="pres">
      <dgm:prSet presAssocID="{B1354684-B69B-4CE3-89EF-ECF5C91C78E6}" presName="connectorText" presStyleLbl="sibTrans2D1" presStyleIdx="4" presStyleCnt="5"/>
      <dgm:spPr/>
      <dgm:t>
        <a:bodyPr/>
        <a:lstStyle/>
        <a:p>
          <a:endParaRPr lang="fr-FR"/>
        </a:p>
      </dgm:t>
    </dgm:pt>
  </dgm:ptLst>
  <dgm:cxnLst>
    <dgm:cxn modelId="{4B8C7237-FF0D-4DFD-884D-999755551CD0}" srcId="{7A524A98-F8B2-4895-9B47-AAC07F83FE05}" destId="{298AA216-BA0E-4684-B032-1D9A0E9E7752}" srcOrd="3" destOrd="0" parTransId="{5E84C5EE-9577-4383-9192-9C451CB30F47}" sibTransId="{DE310F6E-FFAD-448A-A7CC-D93DE9532F58}"/>
    <dgm:cxn modelId="{638E5C43-CA5B-492F-875B-86AD849FBF5E}" type="presOf" srcId="{DE310F6E-FFAD-448A-A7CC-D93DE9532F58}" destId="{F5AF699A-FA9C-4DB3-A472-9346079697E0}" srcOrd="0" destOrd="0" presId="urn:microsoft.com/office/officeart/2005/8/layout/cycle2"/>
    <dgm:cxn modelId="{0835D544-28D9-47B0-9CC2-D250999F70BE}" type="presOf" srcId="{74ACCC49-BC11-488F-B44C-344DCAB51184}" destId="{BE250A2B-6D18-4E36-86E5-6ED237A50EEB}" srcOrd="1" destOrd="0" presId="urn:microsoft.com/office/officeart/2005/8/layout/cycle2"/>
    <dgm:cxn modelId="{99B599AA-8001-4BEE-B6A6-13A9CF28AF12}" type="presOf" srcId="{B1354684-B69B-4CE3-89EF-ECF5C91C78E6}" destId="{35191410-AD02-4822-95F2-DF3953D5DEE5}" srcOrd="1" destOrd="0" presId="urn:microsoft.com/office/officeart/2005/8/layout/cycle2"/>
    <dgm:cxn modelId="{E0396003-9189-47BC-AE5A-2B4CE3ADB7EA}" type="presOf" srcId="{CA2C64B4-AFA5-4832-B8E9-3A3431EFA417}" destId="{83EA50F1-D7BD-46E0-A463-096A10692454}" srcOrd="0" destOrd="0" presId="urn:microsoft.com/office/officeart/2005/8/layout/cycle2"/>
    <dgm:cxn modelId="{58C52EEF-A500-45E4-85AA-0231949ECC93}" type="presOf" srcId="{35B7A954-D1F0-4E7B-B989-D4C2233DF37E}" destId="{0F28FC09-16F9-4BAA-90B6-4A48E67D7EF6}" srcOrd="0" destOrd="0" presId="urn:microsoft.com/office/officeart/2005/8/layout/cycle2"/>
    <dgm:cxn modelId="{9A96896A-323E-457F-A847-5A6BE1CF7C6C}" type="presOf" srcId="{6A74E0D0-9AED-4B4D-8D05-F05751BAC1A0}" destId="{873352A3-7C95-4F93-8C5D-AD083CD04AC0}" srcOrd="0" destOrd="0" presId="urn:microsoft.com/office/officeart/2005/8/layout/cycle2"/>
    <dgm:cxn modelId="{354D04B8-D4F4-46D6-AA66-497C0BB00C77}" type="presOf" srcId="{E42298C0-D4C4-4520-A944-5EF80DB4DB5B}" destId="{BD17FAD4-6E00-4129-AFB5-43724253D332}" srcOrd="1" destOrd="0" presId="urn:microsoft.com/office/officeart/2005/8/layout/cycle2"/>
    <dgm:cxn modelId="{7C7BBBFE-AA31-4B04-8126-2C2C66AE47B4}" type="presOf" srcId="{DE310F6E-FFAD-448A-A7CC-D93DE9532F58}" destId="{D5AE10FB-A179-4E80-B13D-1EB9F2B26D6B}" srcOrd="1" destOrd="0" presId="urn:microsoft.com/office/officeart/2005/8/layout/cycle2"/>
    <dgm:cxn modelId="{B71C104C-33E7-43FA-AEB2-DE99188D3890}" type="presOf" srcId="{433AB03B-A646-466D-88A2-C4A2E327884B}" destId="{37EFF49C-472D-44EB-BE10-555DA391FD75}" srcOrd="0" destOrd="0" presId="urn:microsoft.com/office/officeart/2005/8/layout/cycle2"/>
    <dgm:cxn modelId="{9CB132C0-2220-49C9-A8AA-B85C0D385A51}" type="presOf" srcId="{298AA216-BA0E-4684-B032-1D9A0E9E7752}" destId="{9CE957D3-608F-4081-946B-BB1A095341FF}" srcOrd="0" destOrd="0" presId="urn:microsoft.com/office/officeart/2005/8/layout/cycle2"/>
    <dgm:cxn modelId="{66EB7838-7BD7-40E7-AA61-5D7BEEE22220}" type="presOf" srcId="{E42298C0-D4C4-4520-A944-5EF80DB4DB5B}" destId="{C19EF219-0774-4464-AB50-B86B1388AE19}" srcOrd="0" destOrd="0" presId="urn:microsoft.com/office/officeart/2005/8/layout/cycle2"/>
    <dgm:cxn modelId="{17F935E1-AFFC-444B-804F-257FE8EAECD6}" type="presOf" srcId="{6A74E0D0-9AED-4B4D-8D05-F05751BAC1A0}" destId="{F1F09349-A5BE-4390-A823-E014112E8620}" srcOrd="1" destOrd="0" presId="urn:microsoft.com/office/officeart/2005/8/layout/cycle2"/>
    <dgm:cxn modelId="{9EDA7C98-0E5E-47BB-A9FF-1638C52927D2}" type="presOf" srcId="{74ACCC49-BC11-488F-B44C-344DCAB51184}" destId="{694862A3-5322-4793-9F47-6E5827BEBA5E}" srcOrd="0" destOrd="0" presId="urn:microsoft.com/office/officeart/2005/8/layout/cycle2"/>
    <dgm:cxn modelId="{92B1B87D-CA3A-4C4C-B4CC-5740C334B215}" type="presOf" srcId="{7A524A98-F8B2-4895-9B47-AAC07F83FE05}" destId="{3C8CDE13-23CA-403E-A288-1A245FF115AB}" srcOrd="0" destOrd="0" presId="urn:microsoft.com/office/officeart/2005/8/layout/cycle2"/>
    <dgm:cxn modelId="{4B28F2E1-CBDA-4C42-A033-AF076AE3DB01}" srcId="{7A524A98-F8B2-4895-9B47-AAC07F83FE05}" destId="{A2424EBA-D110-4DA5-917F-9D856EC51B80}" srcOrd="4" destOrd="0" parTransId="{BD9F3163-5D5E-46EE-9953-D6B67D46791D}" sibTransId="{B1354684-B69B-4CE3-89EF-ECF5C91C78E6}"/>
    <dgm:cxn modelId="{F027C328-0940-4147-B54E-67BB36C3AA94}" type="presOf" srcId="{B1354684-B69B-4CE3-89EF-ECF5C91C78E6}" destId="{88637BA2-CF6B-4545-9DAB-CE459AC06C22}" srcOrd="0" destOrd="0" presId="urn:microsoft.com/office/officeart/2005/8/layout/cycle2"/>
    <dgm:cxn modelId="{D5C342E8-A9D3-4DB0-B33A-B7DD463B9B52}" srcId="{7A524A98-F8B2-4895-9B47-AAC07F83FE05}" destId="{CA2C64B4-AFA5-4832-B8E9-3A3431EFA417}" srcOrd="2" destOrd="0" parTransId="{A60A55A9-2C1C-45F1-9E63-51362D68CADD}" sibTransId="{E42298C0-D4C4-4520-A944-5EF80DB4DB5B}"/>
    <dgm:cxn modelId="{042F9636-6C56-4465-99A0-336FA20683F1}" type="presOf" srcId="{A2424EBA-D110-4DA5-917F-9D856EC51B80}" destId="{95E27416-E2A4-4790-AB5C-B3457C7C10F4}" srcOrd="0" destOrd="0" presId="urn:microsoft.com/office/officeart/2005/8/layout/cycle2"/>
    <dgm:cxn modelId="{CD95B978-8FB5-4505-A9EC-1691224C7C68}" srcId="{7A524A98-F8B2-4895-9B47-AAC07F83FE05}" destId="{433AB03B-A646-466D-88A2-C4A2E327884B}" srcOrd="0" destOrd="0" parTransId="{FA06F2E8-F857-4536-A445-4BA176814207}" sibTransId="{6A74E0D0-9AED-4B4D-8D05-F05751BAC1A0}"/>
    <dgm:cxn modelId="{93034B97-5FE6-47B3-874F-DAE6B9E33900}" srcId="{7A524A98-F8B2-4895-9B47-AAC07F83FE05}" destId="{35B7A954-D1F0-4E7B-B989-D4C2233DF37E}" srcOrd="1" destOrd="0" parTransId="{A61E8245-A703-4C62-8E06-4C51A2DE0615}" sibTransId="{74ACCC49-BC11-488F-B44C-344DCAB51184}"/>
    <dgm:cxn modelId="{49AE3253-7C91-43FA-9937-A2CD3D91B767}" type="presParOf" srcId="{3C8CDE13-23CA-403E-A288-1A245FF115AB}" destId="{37EFF49C-472D-44EB-BE10-555DA391FD75}" srcOrd="0" destOrd="0" presId="urn:microsoft.com/office/officeart/2005/8/layout/cycle2"/>
    <dgm:cxn modelId="{12D47200-89B8-4F3A-AA98-C143123270F5}" type="presParOf" srcId="{3C8CDE13-23CA-403E-A288-1A245FF115AB}" destId="{873352A3-7C95-4F93-8C5D-AD083CD04AC0}" srcOrd="1" destOrd="0" presId="urn:microsoft.com/office/officeart/2005/8/layout/cycle2"/>
    <dgm:cxn modelId="{3EAC9D06-809E-4EAC-B790-A7D7C51F89B9}" type="presParOf" srcId="{873352A3-7C95-4F93-8C5D-AD083CD04AC0}" destId="{F1F09349-A5BE-4390-A823-E014112E8620}" srcOrd="0" destOrd="0" presId="urn:microsoft.com/office/officeart/2005/8/layout/cycle2"/>
    <dgm:cxn modelId="{170D2AE3-05FE-4A91-8041-0230E9F77890}" type="presParOf" srcId="{3C8CDE13-23CA-403E-A288-1A245FF115AB}" destId="{0F28FC09-16F9-4BAA-90B6-4A48E67D7EF6}" srcOrd="2" destOrd="0" presId="urn:microsoft.com/office/officeart/2005/8/layout/cycle2"/>
    <dgm:cxn modelId="{CA3156EE-28DB-4FA4-BEDE-782BEB0F41C1}" type="presParOf" srcId="{3C8CDE13-23CA-403E-A288-1A245FF115AB}" destId="{694862A3-5322-4793-9F47-6E5827BEBA5E}" srcOrd="3" destOrd="0" presId="urn:microsoft.com/office/officeart/2005/8/layout/cycle2"/>
    <dgm:cxn modelId="{A9C1FC61-C97F-4411-83B2-E6F220442199}" type="presParOf" srcId="{694862A3-5322-4793-9F47-6E5827BEBA5E}" destId="{BE250A2B-6D18-4E36-86E5-6ED237A50EEB}" srcOrd="0" destOrd="0" presId="urn:microsoft.com/office/officeart/2005/8/layout/cycle2"/>
    <dgm:cxn modelId="{F23B8D8A-6D85-4634-9224-FEEDA251E11C}" type="presParOf" srcId="{3C8CDE13-23CA-403E-A288-1A245FF115AB}" destId="{83EA50F1-D7BD-46E0-A463-096A10692454}" srcOrd="4" destOrd="0" presId="urn:microsoft.com/office/officeart/2005/8/layout/cycle2"/>
    <dgm:cxn modelId="{DA941BBF-C74B-4ACD-AF04-7FBCB5F795B1}" type="presParOf" srcId="{3C8CDE13-23CA-403E-A288-1A245FF115AB}" destId="{C19EF219-0774-4464-AB50-B86B1388AE19}" srcOrd="5" destOrd="0" presId="urn:microsoft.com/office/officeart/2005/8/layout/cycle2"/>
    <dgm:cxn modelId="{05CDF193-0820-483D-9A69-78A0B1302300}" type="presParOf" srcId="{C19EF219-0774-4464-AB50-B86B1388AE19}" destId="{BD17FAD4-6E00-4129-AFB5-43724253D332}" srcOrd="0" destOrd="0" presId="urn:microsoft.com/office/officeart/2005/8/layout/cycle2"/>
    <dgm:cxn modelId="{4F1B1224-F6B8-4E46-82CC-49BA71EE7368}" type="presParOf" srcId="{3C8CDE13-23CA-403E-A288-1A245FF115AB}" destId="{9CE957D3-608F-4081-946B-BB1A095341FF}" srcOrd="6" destOrd="0" presId="urn:microsoft.com/office/officeart/2005/8/layout/cycle2"/>
    <dgm:cxn modelId="{2231180F-3AF6-4497-83FE-9F2B0E6DF647}" type="presParOf" srcId="{3C8CDE13-23CA-403E-A288-1A245FF115AB}" destId="{F5AF699A-FA9C-4DB3-A472-9346079697E0}" srcOrd="7" destOrd="0" presId="urn:microsoft.com/office/officeart/2005/8/layout/cycle2"/>
    <dgm:cxn modelId="{E4790E54-47E7-48CF-8E62-7219BD147CBD}" type="presParOf" srcId="{F5AF699A-FA9C-4DB3-A472-9346079697E0}" destId="{D5AE10FB-A179-4E80-B13D-1EB9F2B26D6B}" srcOrd="0" destOrd="0" presId="urn:microsoft.com/office/officeart/2005/8/layout/cycle2"/>
    <dgm:cxn modelId="{2711F079-E737-4453-A0AA-21035C59BE84}" type="presParOf" srcId="{3C8CDE13-23CA-403E-A288-1A245FF115AB}" destId="{95E27416-E2A4-4790-AB5C-B3457C7C10F4}" srcOrd="8" destOrd="0" presId="urn:microsoft.com/office/officeart/2005/8/layout/cycle2"/>
    <dgm:cxn modelId="{3553BBCD-A257-4647-8156-4965A9028716}" type="presParOf" srcId="{3C8CDE13-23CA-403E-A288-1A245FF115AB}" destId="{88637BA2-CF6B-4545-9DAB-CE459AC06C22}" srcOrd="9" destOrd="0" presId="urn:microsoft.com/office/officeart/2005/8/layout/cycle2"/>
    <dgm:cxn modelId="{6257ABC9-7DEA-445F-9411-79AB5CC2634C}" type="presParOf" srcId="{88637BA2-CF6B-4545-9DAB-CE459AC06C22}" destId="{35191410-AD02-4822-95F2-DF3953D5DEE5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841F3F-FED2-4AD3-B81B-BB60F24AB043}">
      <dsp:nvSpPr>
        <dsp:cNvPr id="0" name=""/>
        <dsp:cNvSpPr/>
      </dsp:nvSpPr>
      <dsp:spPr>
        <a:xfrm rot="10800000">
          <a:off x="723869" y="13367"/>
          <a:ext cx="3525500" cy="97682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875" tIns="72390" rIns="135128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b="1" kern="1200" dirty="0" smtClean="0">
              <a:solidFill>
                <a:schemeClr val="accent3"/>
              </a:solidFill>
              <a:latin typeface="+mj-lt"/>
              <a:ea typeface="+mj-ea"/>
              <a:cs typeface="+mj-cs"/>
            </a:rPr>
            <a:t>Dispositif 1 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>
              <a:solidFill>
                <a:srgbClr val="002060"/>
              </a:solidFill>
            </a:rPr>
            <a:t> L’Espace Emprunteur</a:t>
          </a:r>
        </a:p>
      </dsp:txBody>
      <dsp:txXfrm rot="10800000">
        <a:off x="968075" y="13367"/>
        <a:ext cx="3281294" cy="976823"/>
      </dsp:txXfrm>
    </dsp:sp>
    <dsp:sp modelId="{4BFF861E-30F7-4933-B4E2-DF6D45C4910D}">
      <dsp:nvSpPr>
        <dsp:cNvPr id="0" name=""/>
        <dsp:cNvSpPr/>
      </dsp:nvSpPr>
      <dsp:spPr>
        <a:xfrm>
          <a:off x="430630" y="0"/>
          <a:ext cx="999778" cy="999778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chilly" dir="t"/>
        </a:scene3d>
        <a:sp3d z="12700" extrusionH="12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B9690B-678B-475F-A0AE-2AF825C751EE}">
      <dsp:nvSpPr>
        <dsp:cNvPr id="0" name=""/>
        <dsp:cNvSpPr/>
      </dsp:nvSpPr>
      <dsp:spPr>
        <a:xfrm rot="10800000">
          <a:off x="723869" y="1311588"/>
          <a:ext cx="3525500" cy="97682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875" tIns="72390" rIns="135128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b="1" kern="1200" dirty="0" smtClean="0">
              <a:solidFill>
                <a:schemeClr val="accent3"/>
              </a:solidFill>
              <a:latin typeface="+mj-lt"/>
              <a:ea typeface="+mj-ea"/>
              <a:cs typeface="+mj-cs"/>
            </a:rPr>
            <a:t>Dispositif 2 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>
              <a:solidFill>
                <a:srgbClr val="002060"/>
              </a:solidFill>
            </a:rPr>
            <a:t>Une assistance client et conseiller dédiée</a:t>
          </a:r>
        </a:p>
      </dsp:txBody>
      <dsp:txXfrm rot="10800000">
        <a:off x="968075" y="1311588"/>
        <a:ext cx="3281294" cy="976823"/>
      </dsp:txXfrm>
    </dsp:sp>
    <dsp:sp modelId="{12181632-17CF-41C3-9237-D95D5FFFC54D}">
      <dsp:nvSpPr>
        <dsp:cNvPr id="0" name=""/>
        <dsp:cNvSpPr/>
      </dsp:nvSpPr>
      <dsp:spPr>
        <a:xfrm>
          <a:off x="430630" y="1300110"/>
          <a:ext cx="999778" cy="999778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/>
          <a:lightRig rig="chilly" dir="t"/>
        </a:scene3d>
        <a:sp3d z="12700" extrusionH="12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7BABA3-CBC3-47D9-9E5A-6C5727F5100E}">
      <dsp:nvSpPr>
        <dsp:cNvPr id="0" name=""/>
        <dsp:cNvSpPr/>
      </dsp:nvSpPr>
      <dsp:spPr>
        <a:xfrm rot="10800000">
          <a:off x="723869" y="2609808"/>
          <a:ext cx="3525500" cy="97682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875" tIns="72390" rIns="135128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b="1" kern="1200" dirty="0" smtClean="0">
              <a:solidFill>
                <a:schemeClr val="accent3"/>
              </a:solidFill>
              <a:latin typeface="+mj-lt"/>
              <a:ea typeface="+mj-ea"/>
              <a:cs typeface="+mj-cs"/>
            </a:rPr>
            <a:t>Dispositif 3 </a:t>
          </a:r>
          <a:endParaRPr lang="fr-FR" sz="1800" kern="1200" dirty="0" smtClean="0">
            <a:solidFill>
              <a:srgbClr val="002060"/>
            </a:solidFill>
          </a:endParaRP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>
              <a:solidFill>
                <a:srgbClr val="002060"/>
              </a:solidFill>
            </a:rPr>
            <a:t>Une communication par mail aux étapes clés</a:t>
          </a:r>
        </a:p>
      </dsp:txBody>
      <dsp:txXfrm rot="10800000">
        <a:off x="968075" y="2609808"/>
        <a:ext cx="3281294" cy="976823"/>
      </dsp:txXfrm>
    </dsp:sp>
    <dsp:sp modelId="{11A63CB5-E182-4552-8D7C-4FF591286B9E}">
      <dsp:nvSpPr>
        <dsp:cNvPr id="0" name=""/>
        <dsp:cNvSpPr/>
      </dsp:nvSpPr>
      <dsp:spPr>
        <a:xfrm>
          <a:off x="430630" y="2598330"/>
          <a:ext cx="999778" cy="999778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/>
          <a:lightRig rig="chilly" dir="t"/>
        </a:scene3d>
        <a:sp3d z="12700" extrusionH="12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841F3F-FED2-4AD3-B81B-BB60F24AB043}">
      <dsp:nvSpPr>
        <dsp:cNvPr id="0" name=""/>
        <dsp:cNvSpPr/>
      </dsp:nvSpPr>
      <dsp:spPr>
        <a:xfrm rot="10800000">
          <a:off x="765948" y="1463"/>
          <a:ext cx="3796692" cy="111558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0794" tIns="72390" rIns="135128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b="1" kern="1200" dirty="0" smtClean="0">
              <a:solidFill>
                <a:schemeClr val="accent3"/>
              </a:solidFill>
              <a:latin typeface="+mj-lt"/>
              <a:ea typeface="+mj-ea"/>
              <a:cs typeface="+mj-cs"/>
            </a:rPr>
            <a:t>Brique 1 </a:t>
          </a:r>
          <a:r>
            <a:rPr lang="fr-FR" sz="1800" kern="1200" dirty="0" smtClean="0">
              <a:solidFill>
                <a:srgbClr val="002060"/>
              </a:solidFill>
            </a:rPr>
            <a:t>: Consulter les documents précontractuels et contractuels</a:t>
          </a:r>
        </a:p>
      </dsp:txBody>
      <dsp:txXfrm rot="10800000">
        <a:off x="1044844" y="1463"/>
        <a:ext cx="3517796" cy="1115586"/>
      </dsp:txXfrm>
    </dsp:sp>
    <dsp:sp modelId="{4BFF861E-30F7-4933-B4E2-DF6D45C4910D}">
      <dsp:nvSpPr>
        <dsp:cNvPr id="0" name=""/>
        <dsp:cNvSpPr/>
      </dsp:nvSpPr>
      <dsp:spPr>
        <a:xfrm>
          <a:off x="477358" y="41025"/>
          <a:ext cx="1022273" cy="1022273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  <a:ln>
          <a:noFill/>
        </a:ln>
        <a:effectLst/>
        <a:scene3d>
          <a:camera prst="orthographicFront"/>
          <a:lightRig rig="chilly" dir="t"/>
        </a:scene3d>
        <a:sp3d z="12700" extrusionH="12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B9690B-678B-475F-A0AE-2AF825C751EE}">
      <dsp:nvSpPr>
        <dsp:cNvPr id="0" name=""/>
        <dsp:cNvSpPr/>
      </dsp:nvSpPr>
      <dsp:spPr>
        <a:xfrm rot="10800000">
          <a:off x="765948" y="1422206"/>
          <a:ext cx="3796692" cy="111558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0794" tIns="72390" rIns="135128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b="1" kern="1200" dirty="0" smtClean="0">
              <a:solidFill>
                <a:schemeClr val="accent3"/>
              </a:solidFill>
              <a:latin typeface="+mj-lt"/>
              <a:ea typeface="+mj-ea"/>
              <a:cs typeface="+mj-cs"/>
            </a:rPr>
            <a:t>Brique 2 </a:t>
          </a:r>
          <a:r>
            <a:rPr lang="fr-FR" sz="1800" kern="1200" dirty="0" smtClean="0">
              <a:solidFill>
                <a:srgbClr val="002060"/>
              </a:solidFill>
            </a:rPr>
            <a:t>: Echanger avec le client lorsqu’une demande d’informations est faite par CNP Assurances</a:t>
          </a:r>
        </a:p>
      </dsp:txBody>
      <dsp:txXfrm rot="10800000">
        <a:off x="1044844" y="1422206"/>
        <a:ext cx="3517796" cy="1115586"/>
      </dsp:txXfrm>
    </dsp:sp>
    <dsp:sp modelId="{12181632-17CF-41C3-9237-D95D5FFFC54D}">
      <dsp:nvSpPr>
        <dsp:cNvPr id="0" name=""/>
        <dsp:cNvSpPr/>
      </dsp:nvSpPr>
      <dsp:spPr>
        <a:xfrm>
          <a:off x="477358" y="1468863"/>
          <a:ext cx="1022273" cy="1022273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  <a:ln>
          <a:noFill/>
        </a:ln>
        <a:effectLst/>
        <a:scene3d>
          <a:camera prst="orthographicFront"/>
          <a:lightRig rig="chilly" dir="t"/>
        </a:scene3d>
        <a:sp3d z="12700" extrusionH="12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7BABA3-CBC3-47D9-9E5A-6C5727F5100E}">
      <dsp:nvSpPr>
        <dsp:cNvPr id="0" name=""/>
        <dsp:cNvSpPr/>
      </dsp:nvSpPr>
      <dsp:spPr>
        <a:xfrm rot="10800000">
          <a:off x="765948" y="2842949"/>
          <a:ext cx="3796692" cy="111558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0794" tIns="72390" rIns="135128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b="1" kern="1200" dirty="0" smtClean="0">
              <a:solidFill>
                <a:schemeClr val="accent3"/>
              </a:solidFill>
              <a:latin typeface="+mj-lt"/>
              <a:ea typeface="+mj-ea"/>
              <a:cs typeface="+mj-cs"/>
            </a:rPr>
            <a:t>Brique 3 </a:t>
          </a:r>
          <a:r>
            <a:rPr lang="fr-FR" sz="1800" kern="1200" dirty="0" smtClean="0">
              <a:solidFill>
                <a:srgbClr val="002060"/>
              </a:solidFill>
            </a:rPr>
            <a:t>: Signer les conditions particulières pour les contrats standard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Livrable dernier trimestre 2020</a:t>
          </a:r>
          <a:endParaRPr lang="fr-FR" sz="1400" kern="1200" dirty="0"/>
        </a:p>
      </dsp:txBody>
      <dsp:txXfrm rot="10800000">
        <a:off x="1044844" y="2842949"/>
        <a:ext cx="3517796" cy="1115586"/>
      </dsp:txXfrm>
    </dsp:sp>
    <dsp:sp modelId="{11A63CB5-E182-4552-8D7C-4FF591286B9E}">
      <dsp:nvSpPr>
        <dsp:cNvPr id="0" name=""/>
        <dsp:cNvSpPr/>
      </dsp:nvSpPr>
      <dsp:spPr>
        <a:xfrm>
          <a:off x="477358" y="2889606"/>
          <a:ext cx="1022273" cy="1022273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>
          <a:noFill/>
        </a:ln>
        <a:effectLst/>
        <a:scene3d>
          <a:camera prst="orthographicFront"/>
          <a:lightRig rig="chilly" dir="t"/>
        </a:scene3d>
        <a:sp3d z="12700" extrusionH="12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43B66D-7FA3-49FD-A38A-BBA4574F6959}">
      <dsp:nvSpPr>
        <dsp:cNvPr id="0" name=""/>
        <dsp:cNvSpPr/>
      </dsp:nvSpPr>
      <dsp:spPr>
        <a:xfrm>
          <a:off x="1075340" y="164048"/>
          <a:ext cx="3255741" cy="1130676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B5BDA3-1B98-4E37-B7D8-59F3AEA62C9B}">
      <dsp:nvSpPr>
        <dsp:cNvPr id="0" name=""/>
        <dsp:cNvSpPr/>
      </dsp:nvSpPr>
      <dsp:spPr>
        <a:xfrm>
          <a:off x="2392779" y="2932691"/>
          <a:ext cx="630957" cy="403812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7C0C32-0093-4BA8-B141-8B2D6A8F42B4}">
      <dsp:nvSpPr>
        <dsp:cNvPr id="0" name=""/>
        <dsp:cNvSpPr/>
      </dsp:nvSpPr>
      <dsp:spPr>
        <a:xfrm>
          <a:off x="1193960" y="3255741"/>
          <a:ext cx="3028596" cy="757149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700" b="1" kern="1200" dirty="0" smtClean="0">
              <a:solidFill>
                <a:srgbClr val="002364"/>
              </a:solidFill>
            </a:rPr>
            <a:t>01 42 18 60 50</a:t>
          </a:r>
          <a:endParaRPr lang="fr-FR" sz="2700" kern="1200" dirty="0"/>
        </a:p>
      </dsp:txBody>
      <dsp:txXfrm>
        <a:off x="1193960" y="3255741"/>
        <a:ext cx="3028596" cy="757149"/>
      </dsp:txXfrm>
    </dsp:sp>
    <dsp:sp modelId="{39492C0A-FB03-41B4-887A-1096FC37774A}">
      <dsp:nvSpPr>
        <dsp:cNvPr id="0" name=""/>
        <dsp:cNvSpPr/>
      </dsp:nvSpPr>
      <dsp:spPr>
        <a:xfrm>
          <a:off x="2259016" y="1382049"/>
          <a:ext cx="1135723" cy="11357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Questions suivis</a:t>
          </a:r>
          <a:endParaRPr lang="fr-FR" sz="1200" kern="1200" dirty="0"/>
        </a:p>
      </dsp:txBody>
      <dsp:txXfrm>
        <a:off x="2425339" y="1548372"/>
        <a:ext cx="803077" cy="803077"/>
      </dsp:txXfrm>
    </dsp:sp>
    <dsp:sp modelId="{D8B41BE6-26EE-4FEB-BBAE-B0BBF4D52286}">
      <dsp:nvSpPr>
        <dsp:cNvPr id="0" name=""/>
        <dsp:cNvSpPr/>
      </dsp:nvSpPr>
      <dsp:spPr>
        <a:xfrm>
          <a:off x="1447206" y="522724"/>
          <a:ext cx="1135723" cy="11357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Questions process</a:t>
          </a:r>
          <a:endParaRPr lang="fr-FR" sz="1200" kern="1200" dirty="0"/>
        </a:p>
      </dsp:txBody>
      <dsp:txXfrm>
        <a:off x="1613529" y="689047"/>
        <a:ext cx="803077" cy="803077"/>
      </dsp:txXfrm>
    </dsp:sp>
    <dsp:sp modelId="{E5E62B1E-BFBC-467C-81A0-67758E24E96F}">
      <dsp:nvSpPr>
        <dsp:cNvPr id="0" name=""/>
        <dsp:cNvSpPr/>
      </dsp:nvSpPr>
      <dsp:spPr>
        <a:xfrm>
          <a:off x="2606782" y="246382"/>
          <a:ext cx="1135723" cy="11357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Questions techniques</a:t>
          </a:r>
          <a:endParaRPr lang="fr-FR" sz="1200" kern="1200" dirty="0"/>
        </a:p>
      </dsp:txBody>
      <dsp:txXfrm>
        <a:off x="2773105" y="412705"/>
        <a:ext cx="803077" cy="803077"/>
      </dsp:txXfrm>
    </dsp:sp>
    <dsp:sp modelId="{9BC66B6C-B218-48C7-957C-3B61EC99B776}">
      <dsp:nvSpPr>
        <dsp:cNvPr id="0" name=""/>
        <dsp:cNvSpPr/>
      </dsp:nvSpPr>
      <dsp:spPr>
        <a:xfrm>
          <a:off x="941577" y="0"/>
          <a:ext cx="3533362" cy="2826690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43B66D-7FA3-49FD-A38A-BBA4574F6959}">
      <dsp:nvSpPr>
        <dsp:cNvPr id="0" name=""/>
        <dsp:cNvSpPr/>
      </dsp:nvSpPr>
      <dsp:spPr>
        <a:xfrm>
          <a:off x="1075340" y="164048"/>
          <a:ext cx="3255741" cy="1130676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B5BDA3-1B98-4E37-B7D8-59F3AEA62C9B}">
      <dsp:nvSpPr>
        <dsp:cNvPr id="0" name=""/>
        <dsp:cNvSpPr/>
      </dsp:nvSpPr>
      <dsp:spPr>
        <a:xfrm>
          <a:off x="2392779" y="2932691"/>
          <a:ext cx="630957" cy="403812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7C0C32-0093-4BA8-B141-8B2D6A8F42B4}">
      <dsp:nvSpPr>
        <dsp:cNvPr id="0" name=""/>
        <dsp:cNvSpPr/>
      </dsp:nvSpPr>
      <dsp:spPr>
        <a:xfrm>
          <a:off x="1193960" y="3255741"/>
          <a:ext cx="3028596" cy="757149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700" b="1" kern="1200" dirty="0" smtClean="0">
              <a:solidFill>
                <a:schemeClr val="accent3"/>
              </a:solidFill>
            </a:rPr>
            <a:t>01 42 18 85 25</a:t>
          </a:r>
          <a:endParaRPr lang="fr-FR" sz="2700" kern="1200" dirty="0"/>
        </a:p>
      </dsp:txBody>
      <dsp:txXfrm>
        <a:off x="1193960" y="3255741"/>
        <a:ext cx="3028596" cy="757149"/>
      </dsp:txXfrm>
    </dsp:sp>
    <dsp:sp modelId="{39492C0A-FB03-41B4-887A-1096FC37774A}">
      <dsp:nvSpPr>
        <dsp:cNvPr id="0" name=""/>
        <dsp:cNvSpPr/>
      </dsp:nvSpPr>
      <dsp:spPr>
        <a:xfrm>
          <a:off x="2259016" y="1382049"/>
          <a:ext cx="1135723" cy="11357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Questions suivis</a:t>
          </a:r>
          <a:endParaRPr lang="fr-FR" sz="1200" kern="1200" dirty="0"/>
        </a:p>
      </dsp:txBody>
      <dsp:txXfrm>
        <a:off x="2425339" y="1548372"/>
        <a:ext cx="803077" cy="803077"/>
      </dsp:txXfrm>
    </dsp:sp>
    <dsp:sp modelId="{D8B41BE6-26EE-4FEB-BBAE-B0BBF4D52286}">
      <dsp:nvSpPr>
        <dsp:cNvPr id="0" name=""/>
        <dsp:cNvSpPr/>
      </dsp:nvSpPr>
      <dsp:spPr>
        <a:xfrm>
          <a:off x="1447206" y="522724"/>
          <a:ext cx="1135723" cy="11357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Questions process</a:t>
          </a:r>
          <a:endParaRPr lang="fr-FR" sz="1200" kern="1200" dirty="0"/>
        </a:p>
      </dsp:txBody>
      <dsp:txXfrm>
        <a:off x="1613529" y="689047"/>
        <a:ext cx="803077" cy="803077"/>
      </dsp:txXfrm>
    </dsp:sp>
    <dsp:sp modelId="{E5E62B1E-BFBC-467C-81A0-67758E24E96F}">
      <dsp:nvSpPr>
        <dsp:cNvPr id="0" name=""/>
        <dsp:cNvSpPr/>
      </dsp:nvSpPr>
      <dsp:spPr>
        <a:xfrm>
          <a:off x="2606782" y="246382"/>
          <a:ext cx="1135723" cy="11357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Questions techniques</a:t>
          </a:r>
          <a:endParaRPr lang="fr-FR" sz="1200" kern="1200" dirty="0"/>
        </a:p>
      </dsp:txBody>
      <dsp:txXfrm>
        <a:off x="2773105" y="412705"/>
        <a:ext cx="803077" cy="803077"/>
      </dsp:txXfrm>
    </dsp:sp>
    <dsp:sp modelId="{9BC66B6C-B218-48C7-957C-3B61EC99B776}">
      <dsp:nvSpPr>
        <dsp:cNvPr id="0" name=""/>
        <dsp:cNvSpPr/>
      </dsp:nvSpPr>
      <dsp:spPr>
        <a:xfrm>
          <a:off x="941577" y="0"/>
          <a:ext cx="3533362" cy="2826690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6EC346-8AC1-4BD9-B9E6-DB2F84BD2C0E}">
      <dsp:nvSpPr>
        <dsp:cNvPr id="0" name=""/>
        <dsp:cNvSpPr/>
      </dsp:nvSpPr>
      <dsp:spPr>
        <a:xfrm>
          <a:off x="163824" y="1960885"/>
          <a:ext cx="2448280" cy="8068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0" kern="1200" dirty="0" smtClean="0">
              <a:solidFill>
                <a:schemeClr val="accent2"/>
              </a:solidFill>
            </a:rPr>
            <a:t>L’adresse mail et le numéro de téléphone de votre client</a:t>
          </a:r>
          <a:endParaRPr lang="fr-FR" sz="1600" kern="1200" dirty="0" smtClean="0">
            <a:solidFill>
              <a:schemeClr val="accent2"/>
            </a:solidFill>
          </a:endParaRPr>
        </a:p>
      </dsp:txBody>
      <dsp:txXfrm>
        <a:off x="163824" y="1960885"/>
        <a:ext cx="2448280" cy="806819"/>
      </dsp:txXfrm>
    </dsp:sp>
    <dsp:sp modelId="{3B5359E6-16A6-4D1A-8110-061A70313108}">
      <dsp:nvSpPr>
        <dsp:cNvPr id="0" name=""/>
        <dsp:cNvSpPr/>
      </dsp:nvSpPr>
      <dsp:spPr>
        <a:xfrm>
          <a:off x="161042" y="1715500"/>
          <a:ext cx="194749" cy="1947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A0304A-A4D4-4023-A5E7-29E0B3A3CB1B}">
      <dsp:nvSpPr>
        <dsp:cNvPr id="0" name=""/>
        <dsp:cNvSpPr/>
      </dsp:nvSpPr>
      <dsp:spPr>
        <a:xfrm>
          <a:off x="297367" y="1442851"/>
          <a:ext cx="194749" cy="1947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ED6C99-FC1A-4EAF-A3CE-F589C39241F0}">
      <dsp:nvSpPr>
        <dsp:cNvPr id="0" name=""/>
        <dsp:cNvSpPr/>
      </dsp:nvSpPr>
      <dsp:spPr>
        <a:xfrm>
          <a:off x="624546" y="1497381"/>
          <a:ext cx="306035" cy="30603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6D0884-2C0D-4079-9450-A068CEBF33DE}">
      <dsp:nvSpPr>
        <dsp:cNvPr id="0" name=""/>
        <dsp:cNvSpPr/>
      </dsp:nvSpPr>
      <dsp:spPr>
        <a:xfrm>
          <a:off x="897196" y="1197466"/>
          <a:ext cx="194749" cy="1947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895B96-9D84-4037-9904-CE197B46B1BA}">
      <dsp:nvSpPr>
        <dsp:cNvPr id="0" name=""/>
        <dsp:cNvSpPr/>
      </dsp:nvSpPr>
      <dsp:spPr>
        <a:xfrm>
          <a:off x="1251640" y="1088407"/>
          <a:ext cx="194749" cy="1947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7C2DD6-024D-4FAB-A799-C2367C31F00B}">
      <dsp:nvSpPr>
        <dsp:cNvPr id="0" name=""/>
        <dsp:cNvSpPr/>
      </dsp:nvSpPr>
      <dsp:spPr>
        <a:xfrm>
          <a:off x="1687879" y="1279261"/>
          <a:ext cx="194749" cy="1947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5A3101-FDB6-48BE-946E-B834F0E2475B}">
      <dsp:nvSpPr>
        <dsp:cNvPr id="0" name=""/>
        <dsp:cNvSpPr/>
      </dsp:nvSpPr>
      <dsp:spPr>
        <a:xfrm>
          <a:off x="1960528" y="1415586"/>
          <a:ext cx="306035" cy="30603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599DAA-999A-4BCB-94B4-D5174C594602}">
      <dsp:nvSpPr>
        <dsp:cNvPr id="0" name=""/>
        <dsp:cNvSpPr/>
      </dsp:nvSpPr>
      <dsp:spPr>
        <a:xfrm>
          <a:off x="2342237" y="1715500"/>
          <a:ext cx="194749" cy="1947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9CA25D-B5E4-4A25-A219-FFEDF51C9903}">
      <dsp:nvSpPr>
        <dsp:cNvPr id="0" name=""/>
        <dsp:cNvSpPr/>
      </dsp:nvSpPr>
      <dsp:spPr>
        <a:xfrm>
          <a:off x="2505827" y="2015415"/>
          <a:ext cx="194749" cy="1947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AE297C-909F-49A1-92B8-152EF0D2F1FA}">
      <dsp:nvSpPr>
        <dsp:cNvPr id="0" name=""/>
        <dsp:cNvSpPr/>
      </dsp:nvSpPr>
      <dsp:spPr>
        <a:xfrm>
          <a:off x="1088050" y="1442851"/>
          <a:ext cx="500784" cy="500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6DEBC8-3390-4852-A0FE-BDD77AB2B483}">
      <dsp:nvSpPr>
        <dsp:cNvPr id="0" name=""/>
        <dsp:cNvSpPr/>
      </dsp:nvSpPr>
      <dsp:spPr>
        <a:xfrm>
          <a:off x="24718" y="2478919"/>
          <a:ext cx="194749" cy="1947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FBE046-C596-47A4-8A28-412787E79ED1}">
      <dsp:nvSpPr>
        <dsp:cNvPr id="0" name=""/>
        <dsp:cNvSpPr/>
      </dsp:nvSpPr>
      <dsp:spPr>
        <a:xfrm>
          <a:off x="188307" y="2724303"/>
          <a:ext cx="306035" cy="30603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E86A77-1BD6-4703-836A-95D83BE03F61}">
      <dsp:nvSpPr>
        <dsp:cNvPr id="0" name=""/>
        <dsp:cNvSpPr/>
      </dsp:nvSpPr>
      <dsp:spPr>
        <a:xfrm>
          <a:off x="597281" y="2942423"/>
          <a:ext cx="445141" cy="44514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7DB9AD-399A-4E03-A3C6-030116A4D63C}">
      <dsp:nvSpPr>
        <dsp:cNvPr id="0" name=""/>
        <dsp:cNvSpPr/>
      </dsp:nvSpPr>
      <dsp:spPr>
        <a:xfrm>
          <a:off x="1169845" y="3296867"/>
          <a:ext cx="194749" cy="1947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E884C0-516A-4A84-82F2-731C6C8C8137}">
      <dsp:nvSpPr>
        <dsp:cNvPr id="0" name=""/>
        <dsp:cNvSpPr/>
      </dsp:nvSpPr>
      <dsp:spPr>
        <a:xfrm>
          <a:off x="1278905" y="2942423"/>
          <a:ext cx="306035" cy="30603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1E9DBD-C9DA-42BD-90AD-F3855BE4EF10}">
      <dsp:nvSpPr>
        <dsp:cNvPr id="0" name=""/>
        <dsp:cNvSpPr/>
      </dsp:nvSpPr>
      <dsp:spPr>
        <a:xfrm>
          <a:off x="1551554" y="3324132"/>
          <a:ext cx="194749" cy="1947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032DA8-942A-4828-9502-ACF283572644}">
      <dsp:nvSpPr>
        <dsp:cNvPr id="0" name=""/>
        <dsp:cNvSpPr/>
      </dsp:nvSpPr>
      <dsp:spPr>
        <a:xfrm>
          <a:off x="1796939" y="2887893"/>
          <a:ext cx="445141" cy="44514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CA4CCB-B787-4A39-9B1F-41DCCEBF9265}">
      <dsp:nvSpPr>
        <dsp:cNvPr id="0" name=""/>
        <dsp:cNvSpPr/>
      </dsp:nvSpPr>
      <dsp:spPr>
        <a:xfrm>
          <a:off x="2396767" y="2778833"/>
          <a:ext cx="306035" cy="30603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A4E731-359F-498C-AD39-35EC1710D8F9}">
      <dsp:nvSpPr>
        <dsp:cNvPr id="0" name=""/>
        <dsp:cNvSpPr/>
      </dsp:nvSpPr>
      <dsp:spPr>
        <a:xfrm>
          <a:off x="2702802" y="1496927"/>
          <a:ext cx="898781" cy="1715871"/>
        </a:xfrm>
        <a:prstGeom prst="chevron">
          <a:avLst>
            <a:gd name="adj" fmla="val 6231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C66CDE-F557-4E72-9823-6F1E724AB480}">
      <dsp:nvSpPr>
        <dsp:cNvPr id="0" name=""/>
        <dsp:cNvSpPr/>
      </dsp:nvSpPr>
      <dsp:spPr>
        <a:xfrm>
          <a:off x="3438169" y="1496927"/>
          <a:ext cx="898781" cy="1715871"/>
        </a:xfrm>
        <a:prstGeom prst="chevron">
          <a:avLst>
            <a:gd name="adj" fmla="val 6231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C6F7AE-8510-40A1-B095-A739A03BD803}">
      <dsp:nvSpPr>
        <dsp:cNvPr id="0" name=""/>
        <dsp:cNvSpPr/>
      </dsp:nvSpPr>
      <dsp:spPr>
        <a:xfrm>
          <a:off x="4434999" y="1355124"/>
          <a:ext cx="2083538" cy="208353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1" kern="1200" dirty="0" smtClean="0"/>
            <a:t>Ouverture de L’espace Emprunteur </a:t>
          </a:r>
          <a:r>
            <a:rPr lang="fr-FR" sz="1600" b="1" kern="1200" dirty="0" smtClean="0">
              <a:solidFill>
                <a:srgbClr val="002060"/>
              </a:solidFill>
            </a:rPr>
            <a:t> </a:t>
          </a:r>
          <a:endParaRPr lang="fr-FR" sz="1600" b="1" kern="1200" dirty="0">
            <a:solidFill>
              <a:srgbClr val="002060"/>
            </a:solidFill>
          </a:endParaRPr>
        </a:p>
      </dsp:txBody>
      <dsp:txXfrm>
        <a:off x="4740126" y="1660251"/>
        <a:ext cx="1473284" cy="147328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6EC346-8AC1-4BD9-B9E6-DB2F84BD2C0E}">
      <dsp:nvSpPr>
        <dsp:cNvPr id="0" name=""/>
        <dsp:cNvSpPr/>
      </dsp:nvSpPr>
      <dsp:spPr>
        <a:xfrm>
          <a:off x="159787" y="1752619"/>
          <a:ext cx="2389140" cy="7873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>
              <a:solidFill>
                <a:schemeClr val="accent2"/>
              </a:solidFill>
            </a:rPr>
            <a:t>L’adresse mail du conseiller</a:t>
          </a:r>
        </a:p>
      </dsp:txBody>
      <dsp:txXfrm>
        <a:off x="159787" y="1752619"/>
        <a:ext cx="2389140" cy="787330"/>
      </dsp:txXfrm>
    </dsp:sp>
    <dsp:sp modelId="{3B5359E6-16A6-4D1A-8110-061A70313108}">
      <dsp:nvSpPr>
        <dsp:cNvPr id="0" name=""/>
        <dsp:cNvSpPr/>
      </dsp:nvSpPr>
      <dsp:spPr>
        <a:xfrm>
          <a:off x="157072" y="1513162"/>
          <a:ext cx="190045" cy="19004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A0304A-A4D4-4023-A5E7-29E0B3A3CB1B}">
      <dsp:nvSpPr>
        <dsp:cNvPr id="0" name=""/>
        <dsp:cNvSpPr/>
      </dsp:nvSpPr>
      <dsp:spPr>
        <a:xfrm>
          <a:off x="290104" y="1247098"/>
          <a:ext cx="190045" cy="19004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ED6C99-FC1A-4EAF-A3CE-F589C39241F0}">
      <dsp:nvSpPr>
        <dsp:cNvPr id="0" name=""/>
        <dsp:cNvSpPr/>
      </dsp:nvSpPr>
      <dsp:spPr>
        <a:xfrm>
          <a:off x="609380" y="1300311"/>
          <a:ext cx="298642" cy="29864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6D0884-2C0D-4079-9450-A068CEBF33DE}">
      <dsp:nvSpPr>
        <dsp:cNvPr id="0" name=""/>
        <dsp:cNvSpPr/>
      </dsp:nvSpPr>
      <dsp:spPr>
        <a:xfrm>
          <a:off x="875443" y="1007641"/>
          <a:ext cx="190045" cy="19004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895B96-9D84-4037-9904-CE197B46B1BA}">
      <dsp:nvSpPr>
        <dsp:cNvPr id="0" name=""/>
        <dsp:cNvSpPr/>
      </dsp:nvSpPr>
      <dsp:spPr>
        <a:xfrm>
          <a:off x="1221326" y="901216"/>
          <a:ext cx="190045" cy="19004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7C2DD6-024D-4FAB-A799-C2367C31F00B}">
      <dsp:nvSpPr>
        <dsp:cNvPr id="0" name=""/>
        <dsp:cNvSpPr/>
      </dsp:nvSpPr>
      <dsp:spPr>
        <a:xfrm>
          <a:off x="1647027" y="1087460"/>
          <a:ext cx="190045" cy="19004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5A3101-FDB6-48BE-946E-B834F0E2475B}">
      <dsp:nvSpPr>
        <dsp:cNvPr id="0" name=""/>
        <dsp:cNvSpPr/>
      </dsp:nvSpPr>
      <dsp:spPr>
        <a:xfrm>
          <a:off x="1913090" y="1220492"/>
          <a:ext cx="298642" cy="29864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599DAA-999A-4BCB-94B4-D5174C594602}">
      <dsp:nvSpPr>
        <dsp:cNvPr id="0" name=""/>
        <dsp:cNvSpPr/>
      </dsp:nvSpPr>
      <dsp:spPr>
        <a:xfrm>
          <a:off x="2285579" y="1513162"/>
          <a:ext cx="190045" cy="19004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9CA25D-B5E4-4A25-A219-FFEDF51C9903}">
      <dsp:nvSpPr>
        <dsp:cNvPr id="0" name=""/>
        <dsp:cNvSpPr/>
      </dsp:nvSpPr>
      <dsp:spPr>
        <a:xfrm>
          <a:off x="2445217" y="1805831"/>
          <a:ext cx="190045" cy="19004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AE297C-909F-49A1-92B8-152EF0D2F1FA}">
      <dsp:nvSpPr>
        <dsp:cNvPr id="0" name=""/>
        <dsp:cNvSpPr/>
      </dsp:nvSpPr>
      <dsp:spPr>
        <a:xfrm>
          <a:off x="1061687" y="1247098"/>
          <a:ext cx="488687" cy="4886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6DEBC8-3390-4852-A0FE-BDD77AB2B483}">
      <dsp:nvSpPr>
        <dsp:cNvPr id="0" name=""/>
        <dsp:cNvSpPr/>
      </dsp:nvSpPr>
      <dsp:spPr>
        <a:xfrm>
          <a:off x="24040" y="2258139"/>
          <a:ext cx="190045" cy="19004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FBE046-C596-47A4-8A28-412787E79ED1}">
      <dsp:nvSpPr>
        <dsp:cNvPr id="0" name=""/>
        <dsp:cNvSpPr/>
      </dsp:nvSpPr>
      <dsp:spPr>
        <a:xfrm>
          <a:off x="183678" y="2497596"/>
          <a:ext cx="298642" cy="29864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E86A77-1BD6-4703-836A-95D83BE03F61}">
      <dsp:nvSpPr>
        <dsp:cNvPr id="0" name=""/>
        <dsp:cNvSpPr/>
      </dsp:nvSpPr>
      <dsp:spPr>
        <a:xfrm>
          <a:off x="582773" y="2710447"/>
          <a:ext cx="434389" cy="4343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7DB9AD-399A-4E03-A3C6-030116A4D63C}">
      <dsp:nvSpPr>
        <dsp:cNvPr id="0" name=""/>
        <dsp:cNvSpPr/>
      </dsp:nvSpPr>
      <dsp:spPr>
        <a:xfrm>
          <a:off x="1141506" y="3056329"/>
          <a:ext cx="190045" cy="19004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E884C0-516A-4A84-82F2-731C6C8C8137}">
      <dsp:nvSpPr>
        <dsp:cNvPr id="0" name=""/>
        <dsp:cNvSpPr/>
      </dsp:nvSpPr>
      <dsp:spPr>
        <a:xfrm>
          <a:off x="1247932" y="2710447"/>
          <a:ext cx="298642" cy="29864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1E9DBD-C9DA-42BD-90AD-F3855BE4EF10}">
      <dsp:nvSpPr>
        <dsp:cNvPr id="0" name=""/>
        <dsp:cNvSpPr/>
      </dsp:nvSpPr>
      <dsp:spPr>
        <a:xfrm>
          <a:off x="1513995" y="3082936"/>
          <a:ext cx="190045" cy="19004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032DA8-942A-4828-9502-ACF283572644}">
      <dsp:nvSpPr>
        <dsp:cNvPr id="0" name=""/>
        <dsp:cNvSpPr/>
      </dsp:nvSpPr>
      <dsp:spPr>
        <a:xfrm>
          <a:off x="1753452" y="2657234"/>
          <a:ext cx="434389" cy="4343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CA4CCB-B787-4A39-9B1F-41DCCEBF9265}">
      <dsp:nvSpPr>
        <dsp:cNvPr id="0" name=""/>
        <dsp:cNvSpPr/>
      </dsp:nvSpPr>
      <dsp:spPr>
        <a:xfrm>
          <a:off x="2338792" y="2550809"/>
          <a:ext cx="298642" cy="29864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A4E731-359F-498C-AD39-35EC1710D8F9}">
      <dsp:nvSpPr>
        <dsp:cNvPr id="0" name=""/>
        <dsp:cNvSpPr/>
      </dsp:nvSpPr>
      <dsp:spPr>
        <a:xfrm>
          <a:off x="2637434" y="1299869"/>
          <a:ext cx="877070" cy="1674423"/>
        </a:xfrm>
        <a:prstGeom prst="chevron">
          <a:avLst>
            <a:gd name="adj" fmla="val 6231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C66CDE-F557-4E72-9823-6F1E724AB480}">
      <dsp:nvSpPr>
        <dsp:cNvPr id="0" name=""/>
        <dsp:cNvSpPr/>
      </dsp:nvSpPr>
      <dsp:spPr>
        <a:xfrm>
          <a:off x="3355038" y="1299869"/>
          <a:ext cx="877070" cy="1674423"/>
        </a:xfrm>
        <a:prstGeom prst="chevron">
          <a:avLst>
            <a:gd name="adj" fmla="val 6231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C6F7AE-8510-40A1-B095-A739A03BD803}">
      <dsp:nvSpPr>
        <dsp:cNvPr id="0" name=""/>
        <dsp:cNvSpPr/>
      </dsp:nvSpPr>
      <dsp:spPr>
        <a:xfrm>
          <a:off x="4280710" y="1111148"/>
          <a:ext cx="2127367" cy="213389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1" kern="1200" dirty="0" smtClean="0">
              <a:solidFill>
                <a:schemeClr val="bg1"/>
              </a:solidFill>
            </a:rPr>
            <a:t>Une communication aux étapes clés du parcours de votre client</a:t>
          </a:r>
        </a:p>
      </dsp:txBody>
      <dsp:txXfrm>
        <a:off x="4592256" y="1423649"/>
        <a:ext cx="1504275" cy="150889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EFF49C-472D-44EB-BE10-555DA391FD75}">
      <dsp:nvSpPr>
        <dsp:cNvPr id="0" name=""/>
        <dsp:cNvSpPr/>
      </dsp:nvSpPr>
      <dsp:spPr>
        <a:xfrm>
          <a:off x="2439893" y="0"/>
          <a:ext cx="1226343" cy="1226343"/>
        </a:xfrm>
        <a:prstGeom prst="ellipse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Zéro papier</a:t>
          </a:r>
          <a:endParaRPr lang="fr-FR" sz="1200" kern="1200" dirty="0"/>
        </a:p>
      </dsp:txBody>
      <dsp:txXfrm>
        <a:off x="2619487" y="179594"/>
        <a:ext cx="867155" cy="867155"/>
      </dsp:txXfrm>
    </dsp:sp>
    <dsp:sp modelId="{873352A3-7C95-4F93-8C5D-AD083CD04AC0}">
      <dsp:nvSpPr>
        <dsp:cNvPr id="0" name=""/>
        <dsp:cNvSpPr/>
      </dsp:nvSpPr>
      <dsp:spPr>
        <a:xfrm rot="2166170">
          <a:off x="3626287" y="942797"/>
          <a:ext cx="325047" cy="4138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000" kern="1200"/>
        </a:p>
      </dsp:txBody>
      <dsp:txXfrm>
        <a:off x="3635650" y="996846"/>
        <a:ext cx="227533" cy="248335"/>
      </dsp:txXfrm>
    </dsp:sp>
    <dsp:sp modelId="{0F28FC09-16F9-4BAA-90B6-4A48E67D7EF6}">
      <dsp:nvSpPr>
        <dsp:cNvPr id="0" name=""/>
        <dsp:cNvSpPr/>
      </dsp:nvSpPr>
      <dsp:spPr>
        <a:xfrm>
          <a:off x="3926250" y="1083982"/>
          <a:ext cx="1226343" cy="1226343"/>
        </a:xfrm>
        <a:prstGeom prst="ellipse">
          <a:avLst/>
        </a:prstGeom>
        <a:solidFill>
          <a:schemeClr val="accent1">
            <a:shade val="80000"/>
            <a:hueOff val="-39701"/>
            <a:satOff val="-15719"/>
            <a:lumOff val="9433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Plus délais postaux</a:t>
          </a:r>
          <a:endParaRPr lang="fr-FR" sz="1200" kern="1200" dirty="0"/>
        </a:p>
      </dsp:txBody>
      <dsp:txXfrm>
        <a:off x="4105844" y="1263576"/>
        <a:ext cx="867155" cy="867155"/>
      </dsp:txXfrm>
    </dsp:sp>
    <dsp:sp modelId="{694862A3-5322-4793-9F47-6E5827BEBA5E}">
      <dsp:nvSpPr>
        <dsp:cNvPr id="0" name=""/>
        <dsp:cNvSpPr/>
      </dsp:nvSpPr>
      <dsp:spPr>
        <a:xfrm rot="6480000">
          <a:off x="4093900" y="2358041"/>
          <a:ext cx="327092" cy="4138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-39912"/>
            <a:satOff val="-15719"/>
            <a:lumOff val="899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000" kern="1200"/>
        </a:p>
      </dsp:txBody>
      <dsp:txXfrm rot="10800000">
        <a:off x="4158126" y="2394156"/>
        <a:ext cx="228964" cy="248335"/>
      </dsp:txXfrm>
    </dsp:sp>
    <dsp:sp modelId="{83EA50F1-D7BD-46E0-A463-096A10692454}">
      <dsp:nvSpPr>
        <dsp:cNvPr id="0" name=""/>
        <dsp:cNvSpPr/>
      </dsp:nvSpPr>
      <dsp:spPr>
        <a:xfrm>
          <a:off x="3356577" y="2837255"/>
          <a:ext cx="1226343" cy="1226343"/>
        </a:xfrm>
        <a:prstGeom prst="ellipse">
          <a:avLst/>
        </a:prstGeom>
        <a:solidFill>
          <a:schemeClr val="accent1">
            <a:shade val="80000"/>
            <a:hueOff val="-79402"/>
            <a:satOff val="-31438"/>
            <a:lumOff val="18867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La bonne information au bon moment</a:t>
          </a:r>
          <a:endParaRPr lang="fr-FR" sz="1200" kern="1200" dirty="0"/>
        </a:p>
      </dsp:txBody>
      <dsp:txXfrm>
        <a:off x="3536171" y="3016849"/>
        <a:ext cx="867155" cy="867155"/>
      </dsp:txXfrm>
    </dsp:sp>
    <dsp:sp modelId="{C19EF219-0774-4464-AB50-B86B1388AE19}">
      <dsp:nvSpPr>
        <dsp:cNvPr id="0" name=""/>
        <dsp:cNvSpPr/>
      </dsp:nvSpPr>
      <dsp:spPr>
        <a:xfrm rot="10800000">
          <a:off x="2893711" y="3243481"/>
          <a:ext cx="327092" cy="4138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-79823"/>
            <a:satOff val="-31438"/>
            <a:lumOff val="1799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000" kern="1200"/>
        </a:p>
      </dsp:txBody>
      <dsp:txXfrm rot="10800000">
        <a:off x="2991839" y="3326259"/>
        <a:ext cx="228964" cy="248335"/>
      </dsp:txXfrm>
    </dsp:sp>
    <dsp:sp modelId="{9CE957D3-608F-4081-946B-BB1A095341FF}">
      <dsp:nvSpPr>
        <dsp:cNvPr id="0" name=""/>
        <dsp:cNvSpPr/>
      </dsp:nvSpPr>
      <dsp:spPr>
        <a:xfrm>
          <a:off x="1513078" y="2837255"/>
          <a:ext cx="1226343" cy="1226343"/>
        </a:xfrm>
        <a:prstGeom prst="ellipse">
          <a:avLst/>
        </a:prstGeom>
        <a:solidFill>
          <a:schemeClr val="accent1">
            <a:shade val="80000"/>
            <a:hueOff val="-119103"/>
            <a:satOff val="-47157"/>
            <a:lumOff val="2830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+ de temps commercial</a:t>
          </a:r>
          <a:endParaRPr lang="fr-FR" sz="1200" kern="1200" dirty="0"/>
        </a:p>
      </dsp:txBody>
      <dsp:txXfrm>
        <a:off x="1692672" y="3016849"/>
        <a:ext cx="867155" cy="867155"/>
      </dsp:txXfrm>
    </dsp:sp>
    <dsp:sp modelId="{F5AF699A-FA9C-4DB3-A472-9346079697E0}">
      <dsp:nvSpPr>
        <dsp:cNvPr id="0" name=""/>
        <dsp:cNvSpPr/>
      </dsp:nvSpPr>
      <dsp:spPr>
        <a:xfrm rot="15120000">
          <a:off x="1680728" y="2375649"/>
          <a:ext cx="327092" cy="4138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-119735"/>
            <a:satOff val="-47157"/>
            <a:lumOff val="2699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000" kern="1200"/>
        </a:p>
      </dsp:txBody>
      <dsp:txXfrm rot="10800000">
        <a:off x="1744954" y="2505090"/>
        <a:ext cx="228964" cy="248335"/>
      </dsp:txXfrm>
    </dsp:sp>
    <dsp:sp modelId="{95E27416-E2A4-4790-AB5C-B3457C7C10F4}">
      <dsp:nvSpPr>
        <dsp:cNvPr id="0" name=""/>
        <dsp:cNvSpPr/>
      </dsp:nvSpPr>
      <dsp:spPr>
        <a:xfrm>
          <a:off x="943405" y="1083982"/>
          <a:ext cx="1226343" cy="1226343"/>
        </a:xfrm>
        <a:prstGeom prst="ellipse">
          <a:avLst/>
        </a:prstGeom>
        <a:solidFill>
          <a:schemeClr val="accent1">
            <a:shade val="80000"/>
            <a:hueOff val="-158804"/>
            <a:satOff val="-62876"/>
            <a:lumOff val="37734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Sécurité des données renforcées</a:t>
          </a:r>
          <a:endParaRPr lang="fr-FR" sz="1200" kern="1200" dirty="0"/>
        </a:p>
      </dsp:txBody>
      <dsp:txXfrm>
        <a:off x="1122999" y="1263576"/>
        <a:ext cx="867155" cy="867155"/>
      </dsp:txXfrm>
    </dsp:sp>
    <dsp:sp modelId="{88637BA2-CF6B-4545-9DAB-CE459AC06C22}">
      <dsp:nvSpPr>
        <dsp:cNvPr id="0" name=""/>
        <dsp:cNvSpPr/>
      </dsp:nvSpPr>
      <dsp:spPr>
        <a:xfrm rot="19444936">
          <a:off x="2132576" y="953686"/>
          <a:ext cx="329390" cy="4138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-159647"/>
            <a:satOff val="-62876"/>
            <a:lumOff val="3599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000" kern="1200"/>
        </a:p>
      </dsp:txBody>
      <dsp:txXfrm>
        <a:off x="2141971" y="1065448"/>
        <a:ext cx="230573" cy="24833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EFF49C-472D-44EB-BE10-555DA391FD75}">
      <dsp:nvSpPr>
        <dsp:cNvPr id="0" name=""/>
        <dsp:cNvSpPr/>
      </dsp:nvSpPr>
      <dsp:spPr>
        <a:xfrm>
          <a:off x="2434828" y="-14897"/>
          <a:ext cx="1226343" cy="1226343"/>
        </a:xfrm>
        <a:prstGeom prst="ellipse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b="1" i="0" kern="1200" baseline="0" dirty="0" smtClean="0"/>
            <a:t>Zéro papier</a:t>
          </a:r>
          <a:endParaRPr lang="fr-FR" sz="1200" b="1" i="0" kern="1200" baseline="0" dirty="0"/>
        </a:p>
      </dsp:txBody>
      <dsp:txXfrm>
        <a:off x="2614422" y="164697"/>
        <a:ext cx="867155" cy="867155"/>
      </dsp:txXfrm>
    </dsp:sp>
    <dsp:sp modelId="{873352A3-7C95-4F93-8C5D-AD083CD04AC0}">
      <dsp:nvSpPr>
        <dsp:cNvPr id="0" name=""/>
        <dsp:cNvSpPr/>
      </dsp:nvSpPr>
      <dsp:spPr>
        <a:xfrm rot="2160000">
          <a:off x="3622675" y="927678"/>
          <a:ext cx="327092" cy="4138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800" kern="1200"/>
        </a:p>
      </dsp:txBody>
      <dsp:txXfrm>
        <a:off x="3632045" y="981617"/>
        <a:ext cx="228964" cy="248335"/>
      </dsp:txXfrm>
    </dsp:sp>
    <dsp:sp modelId="{0F28FC09-16F9-4BAA-90B6-4A48E67D7EF6}">
      <dsp:nvSpPr>
        <dsp:cNvPr id="0" name=""/>
        <dsp:cNvSpPr/>
      </dsp:nvSpPr>
      <dsp:spPr>
        <a:xfrm>
          <a:off x="3926250" y="1068684"/>
          <a:ext cx="1226343" cy="1226343"/>
        </a:xfrm>
        <a:prstGeom prst="ellipse">
          <a:avLst/>
        </a:prstGeom>
        <a:solidFill>
          <a:schemeClr val="accent1">
            <a:shade val="80000"/>
            <a:hueOff val="-39701"/>
            <a:satOff val="-15719"/>
            <a:lumOff val="9433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b="1" kern="1200" dirty="0" smtClean="0"/>
            <a:t>Circuit court</a:t>
          </a:r>
          <a:endParaRPr lang="fr-FR" sz="1200" b="1" kern="1200" dirty="0"/>
        </a:p>
      </dsp:txBody>
      <dsp:txXfrm>
        <a:off x="4105844" y="1248278"/>
        <a:ext cx="867155" cy="867155"/>
      </dsp:txXfrm>
    </dsp:sp>
    <dsp:sp modelId="{694862A3-5322-4793-9F47-6E5827BEBA5E}">
      <dsp:nvSpPr>
        <dsp:cNvPr id="0" name=""/>
        <dsp:cNvSpPr/>
      </dsp:nvSpPr>
      <dsp:spPr>
        <a:xfrm rot="6480000">
          <a:off x="4109250" y="2325676"/>
          <a:ext cx="307483" cy="4138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-39912"/>
            <a:satOff val="-15719"/>
            <a:lumOff val="899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800" kern="1200"/>
        </a:p>
      </dsp:txBody>
      <dsp:txXfrm rot="10800000">
        <a:off x="4169625" y="2364589"/>
        <a:ext cx="215238" cy="248335"/>
      </dsp:txXfrm>
    </dsp:sp>
    <dsp:sp modelId="{83EA50F1-D7BD-46E0-A463-096A10692454}">
      <dsp:nvSpPr>
        <dsp:cNvPr id="0" name=""/>
        <dsp:cNvSpPr/>
      </dsp:nvSpPr>
      <dsp:spPr>
        <a:xfrm>
          <a:off x="3247654" y="2791359"/>
          <a:ext cx="1444191" cy="1287538"/>
        </a:xfrm>
        <a:prstGeom prst="ellipse">
          <a:avLst/>
        </a:prstGeom>
        <a:solidFill>
          <a:schemeClr val="accent1">
            <a:shade val="80000"/>
            <a:hueOff val="-79402"/>
            <a:satOff val="-31438"/>
            <a:lumOff val="18867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b="1" kern="1200" dirty="0" smtClean="0"/>
            <a:t>Suivi de l’avancement en temps réel</a:t>
          </a:r>
          <a:endParaRPr lang="fr-FR" sz="1200" b="1" kern="1200" dirty="0"/>
        </a:p>
      </dsp:txBody>
      <dsp:txXfrm>
        <a:off x="3459151" y="2979915"/>
        <a:ext cx="1021197" cy="910426"/>
      </dsp:txXfrm>
    </dsp:sp>
    <dsp:sp modelId="{C19EF219-0774-4464-AB50-B86B1388AE19}">
      <dsp:nvSpPr>
        <dsp:cNvPr id="0" name=""/>
        <dsp:cNvSpPr/>
      </dsp:nvSpPr>
      <dsp:spPr>
        <a:xfrm rot="10800000">
          <a:off x="2866480" y="3228182"/>
          <a:ext cx="269362" cy="4138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-79823"/>
            <a:satOff val="-31438"/>
            <a:lumOff val="1799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800" kern="1200"/>
        </a:p>
      </dsp:txBody>
      <dsp:txXfrm rot="10800000">
        <a:off x="2947289" y="3310960"/>
        <a:ext cx="188553" cy="248335"/>
      </dsp:txXfrm>
    </dsp:sp>
    <dsp:sp modelId="{9CE957D3-608F-4081-946B-BB1A095341FF}">
      <dsp:nvSpPr>
        <dsp:cNvPr id="0" name=""/>
        <dsp:cNvSpPr/>
      </dsp:nvSpPr>
      <dsp:spPr>
        <a:xfrm>
          <a:off x="1513078" y="2821956"/>
          <a:ext cx="1226343" cy="1226343"/>
        </a:xfrm>
        <a:prstGeom prst="ellipse">
          <a:avLst/>
        </a:prstGeom>
        <a:solidFill>
          <a:schemeClr val="accent1">
            <a:shade val="80000"/>
            <a:hueOff val="-119103"/>
            <a:satOff val="-47157"/>
            <a:lumOff val="2830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b="1" kern="1200" dirty="0" smtClean="0"/>
            <a:t>Hot line dédiée</a:t>
          </a:r>
          <a:endParaRPr lang="fr-FR" sz="1200" b="1" kern="1200" dirty="0"/>
        </a:p>
      </dsp:txBody>
      <dsp:txXfrm>
        <a:off x="1692672" y="3001550"/>
        <a:ext cx="867155" cy="867155"/>
      </dsp:txXfrm>
    </dsp:sp>
    <dsp:sp modelId="{F5AF699A-FA9C-4DB3-A472-9346079697E0}">
      <dsp:nvSpPr>
        <dsp:cNvPr id="0" name=""/>
        <dsp:cNvSpPr/>
      </dsp:nvSpPr>
      <dsp:spPr>
        <a:xfrm rot="15120000">
          <a:off x="1680728" y="2360351"/>
          <a:ext cx="327092" cy="4138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-119735"/>
            <a:satOff val="-47157"/>
            <a:lumOff val="2699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800" kern="1200"/>
        </a:p>
      </dsp:txBody>
      <dsp:txXfrm rot="10800000">
        <a:off x="1744954" y="2489792"/>
        <a:ext cx="228964" cy="248335"/>
      </dsp:txXfrm>
    </dsp:sp>
    <dsp:sp modelId="{95E27416-E2A4-4790-AB5C-B3457C7C10F4}">
      <dsp:nvSpPr>
        <dsp:cNvPr id="0" name=""/>
        <dsp:cNvSpPr/>
      </dsp:nvSpPr>
      <dsp:spPr>
        <a:xfrm>
          <a:off x="943405" y="1068684"/>
          <a:ext cx="1226343" cy="1226343"/>
        </a:xfrm>
        <a:prstGeom prst="ellipse">
          <a:avLst/>
        </a:prstGeom>
        <a:solidFill>
          <a:schemeClr val="accent1">
            <a:shade val="80000"/>
            <a:hueOff val="-158804"/>
            <a:satOff val="-62876"/>
            <a:lumOff val="37734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b="1" kern="1200" dirty="0" smtClean="0"/>
            <a:t>Sécurité des données renforcées</a:t>
          </a:r>
          <a:endParaRPr lang="fr-FR" sz="1200" b="1" kern="1200" dirty="0"/>
        </a:p>
      </dsp:txBody>
      <dsp:txXfrm>
        <a:off x="1122999" y="1248278"/>
        <a:ext cx="867155" cy="867155"/>
      </dsp:txXfrm>
    </dsp:sp>
    <dsp:sp modelId="{88637BA2-CF6B-4545-9DAB-CE459AC06C22}">
      <dsp:nvSpPr>
        <dsp:cNvPr id="0" name=""/>
        <dsp:cNvSpPr/>
      </dsp:nvSpPr>
      <dsp:spPr>
        <a:xfrm rot="19440000">
          <a:off x="2131253" y="938561"/>
          <a:ext cx="327092" cy="4138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-159647"/>
            <a:satOff val="-62876"/>
            <a:lumOff val="3599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800" kern="1200"/>
        </a:p>
      </dsp:txBody>
      <dsp:txXfrm>
        <a:off x="2140623" y="1050178"/>
        <a:ext cx="228964" cy="2483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BA141A-FBB8-49A3-8C2A-830F2420E4BE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4AF530-F5FE-4D54-B511-E8E098FFC6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21199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D680E798-53FF-4C51-A981-953463752515}" type="datetimeFigureOut">
              <a:rPr lang="fr-FR" smtClean="0"/>
              <a:pPr/>
              <a:t>23/06/2020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1B06CD8F-B7ED-4A05-9FB1-A01CC0EF02C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71189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orme libre 31"/>
          <p:cNvSpPr/>
          <p:nvPr userDrawn="1"/>
        </p:nvSpPr>
        <p:spPr>
          <a:xfrm>
            <a:off x="2852700" y="376238"/>
            <a:ext cx="5932525" cy="1777166"/>
          </a:xfrm>
          <a:custGeom>
            <a:avLst/>
            <a:gdLst>
              <a:gd name="connsiteX0" fmla="*/ 0 w 5932525"/>
              <a:gd name="connsiteY0" fmla="*/ 0 h 1777166"/>
              <a:gd name="connsiteX1" fmla="*/ 1000802 w 5932525"/>
              <a:gd name="connsiteY1" fmla="*/ 0 h 1777166"/>
              <a:gd name="connsiteX2" fmla="*/ 1000802 w 5932525"/>
              <a:gd name="connsiteY2" fmla="*/ 0 h 1777166"/>
              <a:gd name="connsiteX3" fmla="*/ 5932525 w 5932525"/>
              <a:gd name="connsiteY3" fmla="*/ 0 h 1777166"/>
              <a:gd name="connsiteX4" fmla="*/ 5932525 w 5932525"/>
              <a:gd name="connsiteY4" fmla="*/ 1777166 h 1777166"/>
              <a:gd name="connsiteX5" fmla="*/ 927138 w 5932525"/>
              <a:gd name="connsiteY5" fmla="*/ 1777166 h 1777166"/>
              <a:gd name="connsiteX6" fmla="*/ 927138 w 5932525"/>
              <a:gd name="connsiteY6" fmla="*/ 1777165 h 1777166"/>
              <a:gd name="connsiteX7" fmla="*/ 748821 w 5932525"/>
              <a:gd name="connsiteY7" fmla="*/ 1777165 h 1777166"/>
              <a:gd name="connsiteX8" fmla="*/ 748801 w 5932525"/>
              <a:gd name="connsiteY8" fmla="*/ 1777166 h 1777166"/>
              <a:gd name="connsiteX9" fmla="*/ 0 w 5932525"/>
              <a:gd name="connsiteY9" fmla="*/ 1028366 h 1777166"/>
              <a:gd name="connsiteX10" fmla="*/ 1 w 5932525"/>
              <a:gd name="connsiteY10" fmla="*/ 1028356 h 1777166"/>
              <a:gd name="connsiteX11" fmla="*/ 1 w 5932525"/>
              <a:gd name="connsiteY11" fmla="*/ 888583 h 1777166"/>
              <a:gd name="connsiteX12" fmla="*/ 0 w 5932525"/>
              <a:gd name="connsiteY12" fmla="*/ 888583 h 1777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932525" h="1777166">
                <a:moveTo>
                  <a:pt x="0" y="0"/>
                </a:moveTo>
                <a:lnTo>
                  <a:pt x="1000802" y="0"/>
                </a:lnTo>
                <a:lnTo>
                  <a:pt x="1000802" y="0"/>
                </a:lnTo>
                <a:lnTo>
                  <a:pt x="5932525" y="0"/>
                </a:lnTo>
                <a:lnTo>
                  <a:pt x="5932525" y="1777166"/>
                </a:lnTo>
                <a:lnTo>
                  <a:pt x="927138" y="1777166"/>
                </a:lnTo>
                <a:lnTo>
                  <a:pt x="927138" y="1777165"/>
                </a:lnTo>
                <a:lnTo>
                  <a:pt x="748821" y="1777165"/>
                </a:lnTo>
                <a:lnTo>
                  <a:pt x="748801" y="1777166"/>
                </a:lnTo>
                <a:cubicBezTo>
                  <a:pt x="335250" y="1777166"/>
                  <a:pt x="0" y="1441917"/>
                  <a:pt x="0" y="1028366"/>
                </a:cubicBezTo>
                <a:lnTo>
                  <a:pt x="1" y="1028356"/>
                </a:lnTo>
                <a:lnTo>
                  <a:pt x="1" y="888583"/>
                </a:lnTo>
                <a:lnTo>
                  <a:pt x="0" y="88858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358775" y="1006803"/>
            <a:ext cx="1980000" cy="432000"/>
          </a:xfrm>
        </p:spPr>
        <p:txBody>
          <a:bodyPr anchor="ctr" anchorCtr="0"/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00/00/2014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smtClean="0"/>
              <a:t>Date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8785225" y="5001816"/>
            <a:ext cx="358775" cy="141684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smtClean="0"/>
              <a:t>CNP Assurances - Personnaliser le haut de page avec le menu "Insertion / En-tête et pied de page"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784000" y="5001816"/>
            <a:ext cx="360000" cy="141684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0C197323-6641-4A03-96B0-405BDF906FEC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Image 11" descr="Logo_couv_48x35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 bwMode="gray">
          <a:xfrm>
            <a:off x="7416000" y="3750356"/>
            <a:ext cx="1728000" cy="126019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3600000" y="708224"/>
            <a:ext cx="4643888" cy="1071438"/>
          </a:xfrm>
        </p:spPr>
        <p:txBody>
          <a:bodyPr anchor="ctr" anchorCtr="0"/>
          <a:lstStyle>
            <a:lvl1pPr>
              <a:defRPr sz="29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Titre</a:t>
            </a:r>
            <a:endParaRPr lang="fr-FR" dirty="0"/>
          </a:p>
        </p:txBody>
      </p:sp>
      <p:pic>
        <p:nvPicPr>
          <p:cNvPr id="37" name="Image 36" descr="Baseline---assurer-tous-les-avenirs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 bwMode="gray">
          <a:xfrm>
            <a:off x="221507" y="3867894"/>
            <a:ext cx="1836000" cy="46776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avec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3599999" y="2391730"/>
            <a:ext cx="5185225" cy="792000"/>
          </a:xfrm>
        </p:spPr>
        <p:txBody>
          <a:bodyPr anchor="t" anchorCtr="0"/>
          <a:lstStyle>
            <a:lvl1pPr>
              <a:defRPr sz="2500">
                <a:solidFill>
                  <a:schemeClr val="accent2"/>
                </a:solidFill>
              </a:defRPr>
            </a:lvl1pPr>
          </a:lstStyle>
          <a:p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358402" y="1006803"/>
            <a:ext cx="1980000" cy="432000"/>
          </a:xfrm>
        </p:spPr>
        <p:txBody>
          <a:bodyPr anchor="ctr" anchorCtr="0"/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00/00/2014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smtClean="0"/>
              <a:t>Date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8785225" y="5001816"/>
            <a:ext cx="358775" cy="141684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smtClean="0"/>
              <a:t>CNP Assurances - Personnaliser le haut de page avec le menu "Insertion / En-tête et pied de page"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784000" y="5001816"/>
            <a:ext cx="360000" cy="141684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0C197323-6641-4A03-96B0-405BDF906FE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33" name="Espace réservé pour une image  27"/>
          <p:cNvSpPr>
            <a:spLocks noGrp="1"/>
          </p:cNvSpPr>
          <p:nvPr>
            <p:ph type="pic" sz="quarter" idx="18"/>
          </p:nvPr>
        </p:nvSpPr>
        <p:spPr bwMode="gray">
          <a:xfrm>
            <a:off x="2852700" y="376238"/>
            <a:ext cx="5932525" cy="1777166"/>
          </a:xfrm>
          <a:custGeom>
            <a:avLst/>
            <a:gdLst>
              <a:gd name="connsiteX0" fmla="*/ 0 w 5932525"/>
              <a:gd name="connsiteY0" fmla="*/ 0 h 1777166"/>
              <a:gd name="connsiteX1" fmla="*/ 1000802 w 5932525"/>
              <a:gd name="connsiteY1" fmla="*/ 0 h 1777166"/>
              <a:gd name="connsiteX2" fmla="*/ 5932525 w 5932525"/>
              <a:gd name="connsiteY2" fmla="*/ 0 h 1777166"/>
              <a:gd name="connsiteX3" fmla="*/ 5932525 w 5932525"/>
              <a:gd name="connsiteY3" fmla="*/ 1777166 h 1777166"/>
              <a:gd name="connsiteX4" fmla="*/ 927138 w 5932525"/>
              <a:gd name="connsiteY4" fmla="*/ 1777166 h 1777166"/>
              <a:gd name="connsiteX5" fmla="*/ 927138 w 5932525"/>
              <a:gd name="connsiteY5" fmla="*/ 1777165 h 1777166"/>
              <a:gd name="connsiteX6" fmla="*/ 748821 w 5932525"/>
              <a:gd name="connsiteY6" fmla="*/ 1777165 h 1777166"/>
              <a:gd name="connsiteX7" fmla="*/ 748801 w 5932525"/>
              <a:gd name="connsiteY7" fmla="*/ 1777166 h 1777166"/>
              <a:gd name="connsiteX8" fmla="*/ 0 w 5932525"/>
              <a:gd name="connsiteY8" fmla="*/ 1028366 h 1777166"/>
              <a:gd name="connsiteX9" fmla="*/ 1 w 5932525"/>
              <a:gd name="connsiteY9" fmla="*/ 1028356 h 1777166"/>
              <a:gd name="connsiteX10" fmla="*/ 1 w 5932525"/>
              <a:gd name="connsiteY10" fmla="*/ 888583 h 1777166"/>
              <a:gd name="connsiteX11" fmla="*/ 0 w 5932525"/>
              <a:gd name="connsiteY11" fmla="*/ 888583 h 1777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932525" h="1777166">
                <a:moveTo>
                  <a:pt x="0" y="0"/>
                </a:moveTo>
                <a:lnTo>
                  <a:pt x="1000802" y="0"/>
                </a:lnTo>
                <a:lnTo>
                  <a:pt x="5932525" y="0"/>
                </a:lnTo>
                <a:lnTo>
                  <a:pt x="5932525" y="1777166"/>
                </a:lnTo>
                <a:lnTo>
                  <a:pt x="927138" y="1777166"/>
                </a:lnTo>
                <a:lnTo>
                  <a:pt x="927138" y="1777165"/>
                </a:lnTo>
                <a:lnTo>
                  <a:pt x="748821" y="1777165"/>
                </a:lnTo>
                <a:lnTo>
                  <a:pt x="748801" y="1777166"/>
                </a:lnTo>
                <a:cubicBezTo>
                  <a:pt x="335250" y="1777166"/>
                  <a:pt x="0" y="1441917"/>
                  <a:pt x="0" y="1028366"/>
                </a:cubicBezTo>
                <a:lnTo>
                  <a:pt x="1" y="1028356"/>
                </a:lnTo>
                <a:lnTo>
                  <a:pt x="1" y="888583"/>
                </a:lnTo>
                <a:lnTo>
                  <a:pt x="0" y="888583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tIns="540000" anchor="ctr" anchorCtr="0">
            <a:noAutofit/>
          </a:bodyPr>
          <a:lstStyle>
            <a:lvl1pPr algn="ctr">
              <a:defRPr sz="1400" b="0"/>
            </a:lvl1pPr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  <p:pic>
        <p:nvPicPr>
          <p:cNvPr id="18" name="Image 17" descr="Baseline---assurer-tous-les-avenirs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 bwMode="gray">
          <a:xfrm>
            <a:off x="221507" y="3867894"/>
            <a:ext cx="1836000" cy="467761"/>
          </a:xfrm>
          <a:prstGeom prst="rect">
            <a:avLst/>
          </a:prstGeom>
        </p:spPr>
      </p:pic>
      <p:pic>
        <p:nvPicPr>
          <p:cNvPr id="21" name="Image 20" descr="Logo_couv_48x35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 bwMode="gray">
          <a:xfrm>
            <a:off x="7416000" y="3750356"/>
            <a:ext cx="1728000" cy="12601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1503575" y="788988"/>
            <a:ext cx="7281649" cy="969906"/>
          </a:xfrm>
        </p:spPr>
        <p:txBody>
          <a:bodyPr/>
          <a:lstStyle>
            <a:lvl1pPr>
              <a:defRPr/>
            </a:lvl1pPr>
          </a:lstStyle>
          <a:p>
            <a:r>
              <a:rPr lang="fr-FR" noProof="0" dirty="0" smtClean="0"/>
              <a:t>Titre</a:t>
            </a:r>
            <a:endParaRPr lang="fr-FR" noProof="0" dirty="0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smtClean="0"/>
              <a:t>Date</a:t>
            </a:r>
            <a:endParaRPr lang="fr-FR" noProof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>
          <a:xfrm>
            <a:off x="8784000" y="5001816"/>
            <a:ext cx="360000" cy="141684"/>
          </a:xfrm>
        </p:spPr>
        <p:txBody>
          <a:bodyPr/>
          <a:lstStyle>
            <a:lvl1pPr>
              <a:defRPr sz="100"/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>
          <a:xfrm>
            <a:off x="8785225" y="5001816"/>
            <a:ext cx="358775" cy="141684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smtClean="0"/>
              <a:t>CNP Assurances - Personnaliser le haut de page avec le menu "Insertion / En-tête et pied de page"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1503575" y="1988260"/>
            <a:ext cx="7281649" cy="2779004"/>
          </a:xfrm>
        </p:spPr>
        <p:txBody>
          <a:bodyPr/>
          <a:lstStyle>
            <a:lvl1pPr>
              <a:spcAft>
                <a:spcPts val="1200"/>
              </a:spcAft>
              <a:tabLst>
                <a:tab pos="648000" algn="l"/>
                <a:tab pos="7488000" algn="r"/>
              </a:tabLst>
              <a:defRPr/>
            </a:lvl1pPr>
            <a:lvl2pPr>
              <a:tabLst>
                <a:tab pos="648000" algn="l"/>
                <a:tab pos="6876000" algn="r"/>
              </a:tabLst>
              <a:defRPr/>
            </a:lvl2pPr>
            <a:lvl3pPr>
              <a:tabLst>
                <a:tab pos="648000" algn="l"/>
                <a:tab pos="6876000" algn="r"/>
              </a:tabLst>
              <a:defRPr/>
            </a:lvl3pPr>
            <a:lvl4pPr>
              <a:tabLst>
                <a:tab pos="648000" algn="l"/>
                <a:tab pos="6876000" algn="r"/>
              </a:tabLst>
              <a:defRPr/>
            </a:lvl4pPr>
            <a:lvl5pPr>
              <a:tabLst>
                <a:tab pos="648000" algn="l"/>
                <a:tab pos="6876000" algn="r"/>
              </a:tabLst>
              <a:defRPr/>
            </a:lvl5pPr>
          </a:lstStyle>
          <a:p>
            <a:pPr lvl="0"/>
            <a:r>
              <a:rPr lang="fr-FR" dirty="0" smtClean="0"/>
              <a:t>Titre du chapitre</a:t>
            </a:r>
          </a:p>
        </p:txBody>
      </p:sp>
      <p:sp>
        <p:nvSpPr>
          <p:cNvPr id="10" name="Forme libre 9"/>
          <p:cNvSpPr/>
          <p:nvPr userDrawn="1"/>
        </p:nvSpPr>
        <p:spPr>
          <a:xfrm flipH="1">
            <a:off x="358775" y="376238"/>
            <a:ext cx="1144801" cy="1144801"/>
          </a:xfrm>
          <a:custGeom>
            <a:avLst/>
            <a:gdLst>
              <a:gd name="connsiteX0" fmla="*/ 1144801 w 1144801"/>
              <a:gd name="connsiteY0" fmla="*/ 748801 h 1144801"/>
              <a:gd name="connsiteX1" fmla="*/ 396001 w 1144801"/>
              <a:gd name="connsiteY1" fmla="*/ 0 h 1144801"/>
              <a:gd name="connsiteX2" fmla="*/ 395991 w 1144801"/>
              <a:gd name="connsiteY2" fmla="*/ 1 h 1144801"/>
              <a:gd name="connsiteX3" fmla="*/ 1 w 1144801"/>
              <a:gd name="connsiteY3" fmla="*/ 1 h 1144801"/>
              <a:gd name="connsiteX4" fmla="*/ 1 w 1144801"/>
              <a:gd name="connsiteY4" fmla="*/ 115583 h 1144801"/>
              <a:gd name="connsiteX5" fmla="*/ 0 w 1144801"/>
              <a:gd name="connsiteY5" fmla="*/ 115584 h 1144801"/>
              <a:gd name="connsiteX6" fmla="*/ 0 w 1144801"/>
              <a:gd name="connsiteY6" fmla="*/ 1144801 h 1144801"/>
              <a:gd name="connsiteX7" fmla="*/ 1029217 w 1144801"/>
              <a:gd name="connsiteY7" fmla="*/ 1144801 h 1144801"/>
              <a:gd name="connsiteX8" fmla="*/ 1029218 w 1144801"/>
              <a:gd name="connsiteY8" fmla="*/ 1144801 h 1144801"/>
              <a:gd name="connsiteX9" fmla="*/ 1144800 w 1144801"/>
              <a:gd name="connsiteY9" fmla="*/ 1144801 h 1144801"/>
              <a:gd name="connsiteX10" fmla="*/ 1144800 w 1144801"/>
              <a:gd name="connsiteY10" fmla="*/ 748820 h 1144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44801" h="1144801">
                <a:moveTo>
                  <a:pt x="1144801" y="748801"/>
                </a:moveTo>
                <a:cubicBezTo>
                  <a:pt x="1144801" y="335250"/>
                  <a:pt x="809552" y="0"/>
                  <a:pt x="396001" y="0"/>
                </a:cubicBezTo>
                <a:lnTo>
                  <a:pt x="395991" y="1"/>
                </a:lnTo>
                <a:lnTo>
                  <a:pt x="1" y="1"/>
                </a:lnTo>
                <a:lnTo>
                  <a:pt x="1" y="115583"/>
                </a:lnTo>
                <a:lnTo>
                  <a:pt x="0" y="115584"/>
                </a:lnTo>
                <a:lnTo>
                  <a:pt x="0" y="1144801"/>
                </a:lnTo>
                <a:lnTo>
                  <a:pt x="1029217" y="1144801"/>
                </a:lnTo>
                <a:lnTo>
                  <a:pt x="1029218" y="1144801"/>
                </a:lnTo>
                <a:lnTo>
                  <a:pt x="1144800" y="1144801"/>
                </a:lnTo>
                <a:lnTo>
                  <a:pt x="1144800" y="748820"/>
                </a:ln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2 contenus_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noProof="0" smtClean="0"/>
              <a:t>Titre</a:t>
            </a:r>
            <a:endParaRPr lang="fr-FR" noProof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 bwMode="gray">
          <a:xfrm>
            <a:off x="358775" y="1455737"/>
            <a:ext cx="4033205" cy="2879725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  <a:lvl6pPr>
              <a:defRPr baseline="0"/>
            </a:lvl6pPr>
          </a:lstStyle>
          <a:p>
            <a:pPr lvl="0"/>
            <a:r>
              <a:rPr lang="fr-FR" noProof="0" dirty="0" smtClean="0"/>
              <a:t>Texte de niveau 1</a:t>
            </a:r>
          </a:p>
          <a:p>
            <a:pPr lvl="1"/>
            <a:r>
              <a:rPr lang="fr-FR" noProof="0" dirty="0" smtClean="0"/>
              <a:t>Texte de niveau 2</a:t>
            </a:r>
          </a:p>
          <a:p>
            <a:pPr lvl="2"/>
            <a:r>
              <a:rPr lang="fr-FR" noProof="0" dirty="0" smtClean="0"/>
              <a:t>Texte de niveau 3</a:t>
            </a:r>
          </a:p>
          <a:p>
            <a:pPr lvl="3"/>
            <a:r>
              <a:rPr lang="fr-FR" noProof="0" dirty="0" smtClean="0"/>
              <a:t>Texte de niveau 4</a:t>
            </a:r>
          </a:p>
          <a:p>
            <a:pPr lvl="4"/>
            <a:r>
              <a:rPr lang="fr-FR" noProof="0" dirty="0" smtClean="0"/>
              <a:t>Texte de niveau 5</a:t>
            </a:r>
          </a:p>
          <a:p>
            <a:pPr lvl="5"/>
            <a:r>
              <a:rPr lang="fr-FR" noProof="0" dirty="0" smtClean="0"/>
              <a:t>Texte de niveau 6</a:t>
            </a:r>
            <a:endParaRPr lang="fr-FR" noProof="0" dirty="0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smtClean="0"/>
              <a:t>Date</a:t>
            </a:r>
            <a:endParaRPr lang="fr-FR" noProof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>
          <a:xfrm>
            <a:off x="8460432" y="4487396"/>
            <a:ext cx="324004" cy="288000"/>
          </a:xfr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smtClean="0"/>
              <a:t>CNP Assurances - Personnaliser le haut de page avec le menu "Insertion / En-tête et pied de page"</a:t>
            </a:r>
            <a:endParaRPr lang="fr-FR" noProof="0"/>
          </a:p>
        </p:txBody>
      </p:sp>
      <p:sp>
        <p:nvSpPr>
          <p:cNvPr id="7" name="Espace réservé du contenu 2"/>
          <p:cNvSpPr>
            <a:spLocks noGrp="1"/>
          </p:cNvSpPr>
          <p:nvPr>
            <p:ph idx="13" hasCustomPrompt="1"/>
          </p:nvPr>
        </p:nvSpPr>
        <p:spPr bwMode="gray">
          <a:xfrm>
            <a:off x="4752021" y="1455737"/>
            <a:ext cx="4033205" cy="2879725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  <a:lvl6pPr>
              <a:defRPr baseline="0"/>
            </a:lvl6pPr>
          </a:lstStyle>
          <a:p>
            <a:pPr lvl="0"/>
            <a:r>
              <a:rPr lang="fr-FR" noProof="0" dirty="0" smtClean="0"/>
              <a:t>Texte de niveau 1</a:t>
            </a:r>
          </a:p>
          <a:p>
            <a:pPr lvl="1"/>
            <a:r>
              <a:rPr lang="fr-FR" noProof="0" dirty="0" smtClean="0"/>
              <a:t>Texte de niveau 2</a:t>
            </a:r>
          </a:p>
          <a:p>
            <a:pPr lvl="2"/>
            <a:r>
              <a:rPr lang="fr-FR" noProof="0" dirty="0" smtClean="0"/>
              <a:t>Texte de niveau 3</a:t>
            </a:r>
          </a:p>
          <a:p>
            <a:pPr lvl="3"/>
            <a:r>
              <a:rPr lang="fr-FR" noProof="0" dirty="0" smtClean="0"/>
              <a:t>Texte de niveau 4</a:t>
            </a:r>
          </a:p>
          <a:p>
            <a:pPr lvl="4"/>
            <a:r>
              <a:rPr lang="fr-FR" noProof="0" dirty="0" smtClean="0"/>
              <a:t>Texte de niveau 5</a:t>
            </a:r>
          </a:p>
          <a:p>
            <a:pPr lvl="5"/>
            <a:r>
              <a:rPr lang="fr-FR" noProof="0" dirty="0" smtClean="0"/>
              <a:t>Texte de niveau 6</a:t>
            </a:r>
            <a:endParaRPr lang="fr-FR" noProof="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2 contenus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noProof="0" smtClean="0"/>
              <a:t>Titre</a:t>
            </a:r>
            <a:endParaRPr lang="fr-FR" noProof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 bwMode="gray">
          <a:xfrm>
            <a:off x="358775" y="1455738"/>
            <a:ext cx="2592000" cy="2879726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  <a:lvl6pPr>
              <a:defRPr baseline="0"/>
            </a:lvl6pPr>
          </a:lstStyle>
          <a:p>
            <a:pPr lvl="0"/>
            <a:r>
              <a:rPr lang="fr-FR" noProof="0" dirty="0" smtClean="0"/>
              <a:t>Texte de niveau 1</a:t>
            </a:r>
          </a:p>
          <a:p>
            <a:pPr lvl="1"/>
            <a:r>
              <a:rPr lang="fr-FR" noProof="0" dirty="0" smtClean="0"/>
              <a:t>Texte de niveau 2</a:t>
            </a:r>
          </a:p>
          <a:p>
            <a:pPr lvl="2"/>
            <a:r>
              <a:rPr lang="fr-FR" noProof="0" dirty="0" smtClean="0"/>
              <a:t>Texte de niveau 3</a:t>
            </a:r>
          </a:p>
          <a:p>
            <a:pPr lvl="3"/>
            <a:r>
              <a:rPr lang="fr-FR" noProof="0" dirty="0" smtClean="0"/>
              <a:t>Texte de niveau 4</a:t>
            </a:r>
          </a:p>
          <a:p>
            <a:pPr lvl="4"/>
            <a:r>
              <a:rPr lang="fr-FR" noProof="0" dirty="0" smtClean="0"/>
              <a:t>Texte de niveau 5</a:t>
            </a:r>
          </a:p>
          <a:p>
            <a:pPr lvl="5"/>
            <a:r>
              <a:rPr lang="fr-FR" noProof="0" dirty="0" smtClean="0"/>
              <a:t>Texte de niveau 6</a:t>
            </a:r>
            <a:endParaRPr lang="fr-FR" noProof="0" dirty="0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smtClean="0"/>
              <a:t>Date</a:t>
            </a:r>
            <a:endParaRPr lang="fr-FR" noProof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>
          <a:xfrm>
            <a:off x="8460432" y="4487396"/>
            <a:ext cx="324000" cy="288000"/>
          </a:xfr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smtClean="0"/>
              <a:t>CNP Assurances - Personnaliser le haut de page avec le menu "Insertion / En-tête et pied de page"</a:t>
            </a:r>
            <a:endParaRPr lang="fr-FR" noProof="0"/>
          </a:p>
        </p:txBody>
      </p:sp>
      <p:sp>
        <p:nvSpPr>
          <p:cNvPr id="7" name="Espace réservé du contenu 2"/>
          <p:cNvSpPr>
            <a:spLocks noGrp="1"/>
          </p:cNvSpPr>
          <p:nvPr>
            <p:ph idx="13" hasCustomPrompt="1"/>
          </p:nvPr>
        </p:nvSpPr>
        <p:spPr bwMode="gray">
          <a:xfrm>
            <a:off x="3276601" y="1455738"/>
            <a:ext cx="5508625" cy="2879726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  <a:lvl6pPr>
              <a:defRPr baseline="0"/>
            </a:lvl6pPr>
          </a:lstStyle>
          <a:p>
            <a:pPr lvl="0"/>
            <a:r>
              <a:rPr lang="fr-FR" noProof="0" dirty="0" smtClean="0"/>
              <a:t>Texte de niveau 1</a:t>
            </a:r>
          </a:p>
          <a:p>
            <a:pPr lvl="1"/>
            <a:r>
              <a:rPr lang="fr-FR" noProof="0" dirty="0" smtClean="0"/>
              <a:t>Texte de niveau 2</a:t>
            </a:r>
          </a:p>
          <a:p>
            <a:pPr lvl="2"/>
            <a:r>
              <a:rPr lang="fr-FR" noProof="0" dirty="0" smtClean="0"/>
              <a:t>Texte de niveau 3</a:t>
            </a:r>
          </a:p>
          <a:p>
            <a:pPr lvl="3"/>
            <a:r>
              <a:rPr lang="fr-FR" noProof="0" dirty="0" smtClean="0"/>
              <a:t>Texte de niveau 4</a:t>
            </a:r>
          </a:p>
          <a:p>
            <a:pPr lvl="4"/>
            <a:r>
              <a:rPr lang="fr-FR" noProof="0" dirty="0" smtClean="0"/>
              <a:t>Texte de niveau 5</a:t>
            </a:r>
          </a:p>
          <a:p>
            <a:pPr lvl="5"/>
            <a:r>
              <a:rPr lang="fr-FR" noProof="0" dirty="0" smtClean="0"/>
              <a:t>Texte de niveau 6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928808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2 contenus_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noProof="0" smtClean="0"/>
              <a:t>Titre</a:t>
            </a:r>
            <a:endParaRPr lang="fr-FR" noProof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 bwMode="gray">
          <a:xfrm>
            <a:off x="358773" y="1455738"/>
            <a:ext cx="5508627" cy="2879726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  <a:lvl6pPr>
              <a:defRPr baseline="0"/>
            </a:lvl6pPr>
          </a:lstStyle>
          <a:p>
            <a:pPr lvl="0"/>
            <a:r>
              <a:rPr lang="fr-FR" noProof="0" dirty="0" smtClean="0"/>
              <a:t>Texte de niveau 1</a:t>
            </a:r>
          </a:p>
          <a:p>
            <a:pPr lvl="1"/>
            <a:r>
              <a:rPr lang="fr-FR" noProof="0" dirty="0" smtClean="0"/>
              <a:t>Texte de niveau 2</a:t>
            </a:r>
          </a:p>
          <a:p>
            <a:pPr lvl="2"/>
            <a:r>
              <a:rPr lang="fr-FR" noProof="0" dirty="0" smtClean="0"/>
              <a:t>Texte de niveau 3</a:t>
            </a:r>
          </a:p>
          <a:p>
            <a:pPr lvl="3"/>
            <a:r>
              <a:rPr lang="fr-FR" noProof="0" dirty="0" smtClean="0"/>
              <a:t>Texte de niveau 4</a:t>
            </a:r>
          </a:p>
          <a:p>
            <a:pPr lvl="4"/>
            <a:r>
              <a:rPr lang="fr-FR" noProof="0" dirty="0" smtClean="0"/>
              <a:t>Texte de niveau 5</a:t>
            </a:r>
          </a:p>
          <a:p>
            <a:pPr lvl="5"/>
            <a:r>
              <a:rPr lang="fr-FR" noProof="0" dirty="0" smtClean="0"/>
              <a:t>Texte de niveau 6</a:t>
            </a:r>
            <a:endParaRPr lang="fr-FR" noProof="0" dirty="0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smtClean="0"/>
              <a:t>Date</a:t>
            </a:r>
            <a:endParaRPr lang="fr-FR" noProof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>
          <a:xfrm>
            <a:off x="8460432" y="4487396"/>
            <a:ext cx="324000" cy="288000"/>
          </a:xfr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smtClean="0"/>
              <a:t>CNP Assurances - Personnaliser le haut de page avec le menu "Insertion / En-tête et pied de page"</a:t>
            </a:r>
            <a:endParaRPr lang="fr-FR" noProof="0"/>
          </a:p>
        </p:txBody>
      </p:sp>
      <p:sp>
        <p:nvSpPr>
          <p:cNvPr id="7" name="Espace réservé du contenu 2"/>
          <p:cNvSpPr>
            <a:spLocks noGrp="1"/>
          </p:cNvSpPr>
          <p:nvPr>
            <p:ph idx="13" hasCustomPrompt="1"/>
          </p:nvPr>
        </p:nvSpPr>
        <p:spPr bwMode="gray">
          <a:xfrm>
            <a:off x="6192839" y="1455738"/>
            <a:ext cx="2592387" cy="2879726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  <a:lvl6pPr>
              <a:defRPr baseline="0"/>
            </a:lvl6pPr>
          </a:lstStyle>
          <a:p>
            <a:pPr lvl="0"/>
            <a:r>
              <a:rPr lang="fr-FR" noProof="0" dirty="0" smtClean="0"/>
              <a:t>Texte de niveau 1</a:t>
            </a:r>
          </a:p>
          <a:p>
            <a:pPr lvl="1"/>
            <a:r>
              <a:rPr lang="fr-FR" noProof="0" dirty="0" smtClean="0"/>
              <a:t>Texte de niveau 2</a:t>
            </a:r>
          </a:p>
          <a:p>
            <a:pPr lvl="2"/>
            <a:r>
              <a:rPr lang="fr-FR" noProof="0" dirty="0" smtClean="0"/>
              <a:t>Texte de niveau 3</a:t>
            </a:r>
          </a:p>
          <a:p>
            <a:pPr lvl="3"/>
            <a:r>
              <a:rPr lang="fr-FR" noProof="0" dirty="0" smtClean="0"/>
              <a:t>Texte de niveau 4</a:t>
            </a:r>
          </a:p>
          <a:p>
            <a:pPr lvl="4"/>
            <a:r>
              <a:rPr lang="fr-FR" noProof="0" dirty="0" smtClean="0"/>
              <a:t>Texte de niveau 5</a:t>
            </a:r>
          </a:p>
          <a:p>
            <a:pPr lvl="5"/>
            <a:r>
              <a:rPr lang="fr-FR" noProof="0" dirty="0" smtClean="0"/>
              <a:t>Texte de niveau 6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26948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2 contenus_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noProof="0" smtClean="0"/>
              <a:t>Titre</a:t>
            </a:r>
            <a:endParaRPr lang="fr-FR" noProof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 bwMode="gray">
          <a:xfrm>
            <a:off x="358775" y="1455738"/>
            <a:ext cx="8426450" cy="1278000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  <a:lvl6pPr>
              <a:defRPr baseline="0"/>
            </a:lvl6pPr>
          </a:lstStyle>
          <a:p>
            <a:pPr lvl="0"/>
            <a:r>
              <a:rPr lang="fr-FR" noProof="0" dirty="0" smtClean="0"/>
              <a:t>Texte de niveau 1</a:t>
            </a:r>
          </a:p>
          <a:p>
            <a:pPr lvl="1"/>
            <a:r>
              <a:rPr lang="fr-FR" noProof="0" dirty="0" smtClean="0"/>
              <a:t>Texte de niveau 2</a:t>
            </a:r>
          </a:p>
          <a:p>
            <a:pPr lvl="2"/>
            <a:r>
              <a:rPr lang="fr-FR" noProof="0" dirty="0" smtClean="0"/>
              <a:t>Texte de niveau 3</a:t>
            </a:r>
          </a:p>
          <a:p>
            <a:pPr lvl="3"/>
            <a:r>
              <a:rPr lang="fr-FR" noProof="0" dirty="0" smtClean="0"/>
              <a:t>Texte de niveau 4</a:t>
            </a:r>
          </a:p>
          <a:p>
            <a:pPr lvl="4"/>
            <a:r>
              <a:rPr lang="fr-FR" noProof="0" dirty="0" smtClean="0"/>
              <a:t>Texte de niveau 5</a:t>
            </a:r>
          </a:p>
          <a:p>
            <a:pPr lvl="5"/>
            <a:r>
              <a:rPr lang="fr-FR" noProof="0" dirty="0" smtClean="0"/>
              <a:t>Texte de niveau 6</a:t>
            </a:r>
            <a:endParaRPr lang="fr-FR" noProof="0" dirty="0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smtClean="0"/>
              <a:t>Date</a:t>
            </a:r>
            <a:endParaRPr lang="fr-FR" noProof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>
          <a:xfrm>
            <a:off x="8460432" y="4487396"/>
            <a:ext cx="324000" cy="288000"/>
          </a:xfr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smtClean="0"/>
              <a:t>CNP Assurances - Personnaliser le haut de page avec le menu "Insertion / En-tête et pied de page"</a:t>
            </a:r>
            <a:endParaRPr lang="fr-FR" noProof="0"/>
          </a:p>
        </p:txBody>
      </p:sp>
      <p:sp>
        <p:nvSpPr>
          <p:cNvPr id="7" name="Espace réservé du contenu 2"/>
          <p:cNvSpPr>
            <a:spLocks noGrp="1"/>
          </p:cNvSpPr>
          <p:nvPr>
            <p:ph idx="13" hasCustomPrompt="1"/>
          </p:nvPr>
        </p:nvSpPr>
        <p:spPr bwMode="gray">
          <a:xfrm>
            <a:off x="355574" y="3046312"/>
            <a:ext cx="8426450" cy="1278000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  <a:lvl6pPr>
              <a:defRPr baseline="0"/>
            </a:lvl6pPr>
          </a:lstStyle>
          <a:p>
            <a:pPr lvl="0"/>
            <a:r>
              <a:rPr lang="fr-FR" noProof="0" dirty="0" smtClean="0"/>
              <a:t>Texte de niveau 1</a:t>
            </a:r>
          </a:p>
          <a:p>
            <a:pPr lvl="1"/>
            <a:r>
              <a:rPr lang="fr-FR" noProof="0" dirty="0" smtClean="0"/>
              <a:t>Texte de niveau 2</a:t>
            </a:r>
          </a:p>
          <a:p>
            <a:pPr lvl="2"/>
            <a:r>
              <a:rPr lang="fr-FR" noProof="0" dirty="0" smtClean="0"/>
              <a:t>Texte de niveau 3</a:t>
            </a:r>
          </a:p>
          <a:p>
            <a:pPr lvl="3"/>
            <a:r>
              <a:rPr lang="fr-FR" noProof="0" dirty="0" smtClean="0"/>
              <a:t>Texte de niveau 4</a:t>
            </a:r>
          </a:p>
          <a:p>
            <a:pPr lvl="4"/>
            <a:r>
              <a:rPr lang="fr-FR" noProof="0" dirty="0" smtClean="0"/>
              <a:t>Texte de niveau 5</a:t>
            </a:r>
          </a:p>
          <a:p>
            <a:pPr lvl="5"/>
            <a:r>
              <a:rPr lang="fr-FR" noProof="0" dirty="0" smtClean="0"/>
              <a:t>Texte de niveau 6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0914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3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noProof="0" smtClean="0"/>
              <a:t>Titre</a:t>
            </a:r>
            <a:endParaRPr lang="fr-FR" noProof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 bwMode="gray">
          <a:xfrm>
            <a:off x="358775" y="1455738"/>
            <a:ext cx="2592000" cy="2879726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  <a:lvl6pPr>
              <a:defRPr baseline="0"/>
            </a:lvl6pPr>
          </a:lstStyle>
          <a:p>
            <a:pPr lvl="0"/>
            <a:r>
              <a:rPr lang="fr-FR" noProof="0" dirty="0" smtClean="0"/>
              <a:t>Texte de niveau 1</a:t>
            </a:r>
          </a:p>
          <a:p>
            <a:pPr lvl="1"/>
            <a:r>
              <a:rPr lang="fr-FR" noProof="0" dirty="0" smtClean="0"/>
              <a:t>Texte de niveau 2</a:t>
            </a:r>
          </a:p>
          <a:p>
            <a:pPr lvl="2"/>
            <a:r>
              <a:rPr lang="fr-FR" noProof="0" dirty="0" smtClean="0"/>
              <a:t>Texte de niveau 3</a:t>
            </a:r>
          </a:p>
          <a:p>
            <a:pPr lvl="3"/>
            <a:r>
              <a:rPr lang="fr-FR" noProof="0" dirty="0" smtClean="0"/>
              <a:t>Texte de niveau 4</a:t>
            </a:r>
          </a:p>
          <a:p>
            <a:pPr lvl="4"/>
            <a:r>
              <a:rPr lang="fr-FR" noProof="0" dirty="0" smtClean="0"/>
              <a:t>Texte de niveau 5</a:t>
            </a:r>
          </a:p>
          <a:p>
            <a:pPr lvl="5"/>
            <a:r>
              <a:rPr lang="fr-FR" noProof="0" dirty="0" smtClean="0"/>
              <a:t>Texte de niveau 6</a:t>
            </a:r>
            <a:endParaRPr lang="fr-FR" noProof="0" dirty="0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smtClean="0"/>
              <a:t>Date</a:t>
            </a:r>
            <a:endParaRPr lang="fr-FR" noProof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>
          <a:xfrm>
            <a:off x="8460432" y="4487396"/>
            <a:ext cx="324000" cy="288000"/>
          </a:xfr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smtClean="0"/>
              <a:t>CNP Assurances - Personnaliser le haut de page avec le menu "Insertion / En-tête et pied de page"</a:t>
            </a:r>
            <a:endParaRPr lang="fr-FR" noProof="0"/>
          </a:p>
        </p:txBody>
      </p:sp>
      <p:sp>
        <p:nvSpPr>
          <p:cNvPr id="7" name="Espace réservé du contenu 2"/>
          <p:cNvSpPr>
            <a:spLocks noGrp="1"/>
          </p:cNvSpPr>
          <p:nvPr>
            <p:ph idx="13" hasCustomPrompt="1"/>
          </p:nvPr>
        </p:nvSpPr>
        <p:spPr bwMode="gray">
          <a:xfrm>
            <a:off x="3275400" y="1455738"/>
            <a:ext cx="2592000" cy="2879726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  <a:lvl6pPr>
              <a:defRPr baseline="0"/>
            </a:lvl6pPr>
          </a:lstStyle>
          <a:p>
            <a:pPr lvl="0"/>
            <a:r>
              <a:rPr lang="fr-FR" noProof="0" dirty="0" smtClean="0"/>
              <a:t>Texte de niveau 1</a:t>
            </a:r>
          </a:p>
          <a:p>
            <a:pPr lvl="1"/>
            <a:r>
              <a:rPr lang="fr-FR" noProof="0" dirty="0" smtClean="0"/>
              <a:t>Texte de niveau 2</a:t>
            </a:r>
          </a:p>
          <a:p>
            <a:pPr lvl="2"/>
            <a:r>
              <a:rPr lang="fr-FR" noProof="0" dirty="0" smtClean="0"/>
              <a:t>Texte de niveau 3</a:t>
            </a:r>
          </a:p>
          <a:p>
            <a:pPr lvl="3"/>
            <a:r>
              <a:rPr lang="fr-FR" noProof="0" dirty="0" smtClean="0"/>
              <a:t>Texte de niveau 4</a:t>
            </a:r>
          </a:p>
          <a:p>
            <a:pPr lvl="4"/>
            <a:r>
              <a:rPr lang="fr-FR" noProof="0" dirty="0" smtClean="0"/>
              <a:t>Texte de niveau 5</a:t>
            </a:r>
          </a:p>
          <a:p>
            <a:pPr lvl="5"/>
            <a:r>
              <a:rPr lang="fr-FR" noProof="0" dirty="0" smtClean="0"/>
              <a:t>Texte de niveau 6</a:t>
            </a:r>
            <a:endParaRPr lang="fr-FR" noProof="0" dirty="0"/>
          </a:p>
        </p:txBody>
      </p:sp>
      <p:sp>
        <p:nvSpPr>
          <p:cNvPr id="8" name="Espace réservé du contenu 2"/>
          <p:cNvSpPr>
            <a:spLocks noGrp="1"/>
          </p:cNvSpPr>
          <p:nvPr>
            <p:ph idx="14" hasCustomPrompt="1"/>
          </p:nvPr>
        </p:nvSpPr>
        <p:spPr bwMode="gray">
          <a:xfrm>
            <a:off x="6187706" y="1455738"/>
            <a:ext cx="2592000" cy="2879726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  <a:lvl6pPr>
              <a:defRPr baseline="0"/>
            </a:lvl6pPr>
          </a:lstStyle>
          <a:p>
            <a:pPr lvl="0"/>
            <a:r>
              <a:rPr lang="fr-FR" noProof="0" dirty="0" smtClean="0"/>
              <a:t>Texte de niveau 1</a:t>
            </a:r>
          </a:p>
          <a:p>
            <a:pPr lvl="1"/>
            <a:r>
              <a:rPr lang="fr-FR" noProof="0" dirty="0" smtClean="0"/>
              <a:t>Texte de niveau 2</a:t>
            </a:r>
          </a:p>
          <a:p>
            <a:pPr lvl="2"/>
            <a:r>
              <a:rPr lang="fr-FR" noProof="0" dirty="0" smtClean="0"/>
              <a:t>Texte de niveau 3</a:t>
            </a:r>
          </a:p>
          <a:p>
            <a:pPr lvl="3"/>
            <a:r>
              <a:rPr lang="fr-FR" noProof="0" dirty="0" smtClean="0"/>
              <a:t>Texte de niveau 4</a:t>
            </a:r>
          </a:p>
          <a:p>
            <a:pPr lvl="4"/>
            <a:r>
              <a:rPr lang="fr-FR" noProof="0" dirty="0" smtClean="0"/>
              <a:t>Texte de niveau 5</a:t>
            </a:r>
          </a:p>
          <a:p>
            <a:pPr lvl="5"/>
            <a:r>
              <a:rPr lang="fr-FR" noProof="0" dirty="0" smtClean="0"/>
              <a:t>Texte de niveau 6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869304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texte et image arrondi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noProof="0" smtClean="0"/>
              <a:t>Titre</a:t>
            </a:r>
            <a:endParaRPr lang="fr-FR" noProof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 bwMode="gray">
          <a:xfrm>
            <a:off x="358775" y="1455738"/>
            <a:ext cx="2592000" cy="2879726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  <a:lvl6pPr>
              <a:defRPr baseline="0"/>
            </a:lvl6pPr>
          </a:lstStyle>
          <a:p>
            <a:pPr lvl="0"/>
            <a:r>
              <a:rPr lang="fr-FR" noProof="0" dirty="0" smtClean="0"/>
              <a:t>Texte de niveau 1</a:t>
            </a:r>
          </a:p>
          <a:p>
            <a:pPr lvl="1"/>
            <a:r>
              <a:rPr lang="fr-FR" noProof="0" dirty="0" smtClean="0"/>
              <a:t>Texte de niveau 2</a:t>
            </a:r>
          </a:p>
          <a:p>
            <a:pPr lvl="2"/>
            <a:r>
              <a:rPr lang="fr-FR" noProof="0" dirty="0" smtClean="0"/>
              <a:t>Texte de niveau 3</a:t>
            </a:r>
          </a:p>
          <a:p>
            <a:pPr lvl="3"/>
            <a:r>
              <a:rPr lang="fr-FR" noProof="0" dirty="0" smtClean="0"/>
              <a:t>Texte de niveau 4</a:t>
            </a:r>
          </a:p>
          <a:p>
            <a:pPr lvl="4"/>
            <a:r>
              <a:rPr lang="fr-FR" noProof="0" dirty="0" smtClean="0"/>
              <a:t>Texte de niveau 5</a:t>
            </a:r>
          </a:p>
          <a:p>
            <a:pPr lvl="5"/>
            <a:r>
              <a:rPr lang="fr-FR" noProof="0" dirty="0" smtClean="0"/>
              <a:t>Texte de niveau 6</a:t>
            </a:r>
            <a:endParaRPr lang="fr-FR" noProof="0" dirty="0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smtClean="0"/>
              <a:t>Date</a:t>
            </a:r>
            <a:endParaRPr lang="fr-FR" noProof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>
          <a:xfrm>
            <a:off x="8460432" y="4487396"/>
            <a:ext cx="324000" cy="288000"/>
          </a:xfr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smtClean="0"/>
              <a:t>CNP Assurances - Personnaliser le haut de page avec le menu "Insertion / En-tête et pied de page"</a:t>
            </a:r>
            <a:endParaRPr lang="fr-FR" noProof="0"/>
          </a:p>
        </p:txBody>
      </p:sp>
      <p:sp>
        <p:nvSpPr>
          <p:cNvPr id="15" name="Espace réservé pour une image  15"/>
          <p:cNvSpPr>
            <a:spLocks noGrp="1"/>
          </p:cNvSpPr>
          <p:nvPr>
            <p:ph type="pic" sz="quarter" idx="14"/>
          </p:nvPr>
        </p:nvSpPr>
        <p:spPr bwMode="gray">
          <a:xfrm>
            <a:off x="3276600" y="1454833"/>
            <a:ext cx="5508624" cy="2880630"/>
          </a:xfrm>
          <a:custGeom>
            <a:avLst/>
            <a:gdLst>
              <a:gd name="connsiteX0" fmla="*/ 0 w 5508624"/>
              <a:gd name="connsiteY0" fmla="*/ 0 h 2880630"/>
              <a:gd name="connsiteX1" fmla="*/ 4572000 w 5508624"/>
              <a:gd name="connsiteY1" fmla="*/ 0 h 2880630"/>
              <a:gd name="connsiteX2" fmla="*/ 4572000 w 5508624"/>
              <a:gd name="connsiteY2" fmla="*/ 2 h 2880630"/>
              <a:gd name="connsiteX3" fmla="*/ 4759804 w 5508624"/>
              <a:gd name="connsiteY3" fmla="*/ 2 h 2880630"/>
              <a:gd name="connsiteX4" fmla="*/ 4759824 w 5508624"/>
              <a:gd name="connsiteY4" fmla="*/ 1 h 2880630"/>
              <a:gd name="connsiteX5" fmla="*/ 5508624 w 5508624"/>
              <a:gd name="connsiteY5" fmla="*/ 748801 h 2880630"/>
              <a:gd name="connsiteX6" fmla="*/ 5508624 w 5508624"/>
              <a:gd name="connsiteY6" fmla="*/ 748811 h 2880630"/>
              <a:gd name="connsiteX7" fmla="*/ 5508624 w 5508624"/>
              <a:gd name="connsiteY7" fmla="*/ 864889 h 2880630"/>
              <a:gd name="connsiteX8" fmla="*/ 5508624 w 5508624"/>
              <a:gd name="connsiteY8" fmla="*/ 2880630 h 2880630"/>
              <a:gd name="connsiteX9" fmla="*/ 0 w 5508624"/>
              <a:gd name="connsiteY9" fmla="*/ 2880630 h 2880630"/>
              <a:gd name="connsiteX10" fmla="*/ 0 w 5508624"/>
              <a:gd name="connsiteY10" fmla="*/ 999896 h 2880630"/>
              <a:gd name="connsiteX11" fmla="*/ 0 w 5508624"/>
              <a:gd name="connsiteY11" fmla="*/ 864889 h 2880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08624" h="2880630">
                <a:moveTo>
                  <a:pt x="0" y="0"/>
                </a:moveTo>
                <a:lnTo>
                  <a:pt x="4572000" y="0"/>
                </a:lnTo>
                <a:lnTo>
                  <a:pt x="4572000" y="2"/>
                </a:lnTo>
                <a:lnTo>
                  <a:pt x="4759804" y="2"/>
                </a:lnTo>
                <a:lnTo>
                  <a:pt x="4759824" y="1"/>
                </a:lnTo>
                <a:cubicBezTo>
                  <a:pt x="5173374" y="1"/>
                  <a:pt x="5508624" y="335250"/>
                  <a:pt x="5508624" y="748801"/>
                </a:cubicBezTo>
                <a:lnTo>
                  <a:pt x="5508624" y="748811"/>
                </a:lnTo>
                <a:lnTo>
                  <a:pt x="5508624" y="864889"/>
                </a:lnTo>
                <a:lnTo>
                  <a:pt x="5508624" y="2880630"/>
                </a:lnTo>
                <a:lnTo>
                  <a:pt x="0" y="2880630"/>
                </a:lnTo>
                <a:lnTo>
                  <a:pt x="0" y="999896"/>
                </a:lnTo>
                <a:lnTo>
                  <a:pt x="0" y="86488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540000" anchor="ctr" anchorCtr="0">
            <a:noAutofit/>
          </a:bodyPr>
          <a:lstStyle>
            <a:lvl1pPr algn="ctr">
              <a:defRPr sz="1400" b="0"/>
            </a:lvl1pPr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texte et image arrondi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noProof="0" smtClean="0"/>
              <a:t>Titre</a:t>
            </a:r>
            <a:endParaRPr lang="fr-FR" noProof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 bwMode="gray">
          <a:xfrm>
            <a:off x="358775" y="1455738"/>
            <a:ext cx="4033205" cy="2879726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  <a:lvl6pPr>
              <a:defRPr baseline="0"/>
            </a:lvl6pPr>
          </a:lstStyle>
          <a:p>
            <a:pPr lvl="0"/>
            <a:r>
              <a:rPr lang="fr-FR" noProof="0" dirty="0" smtClean="0"/>
              <a:t>Texte de niveau 1</a:t>
            </a:r>
          </a:p>
          <a:p>
            <a:pPr lvl="1"/>
            <a:r>
              <a:rPr lang="fr-FR" noProof="0" dirty="0" smtClean="0"/>
              <a:t>Texte de niveau 2</a:t>
            </a:r>
          </a:p>
          <a:p>
            <a:pPr lvl="2"/>
            <a:r>
              <a:rPr lang="fr-FR" noProof="0" dirty="0" smtClean="0"/>
              <a:t>Texte de niveau 3</a:t>
            </a:r>
          </a:p>
          <a:p>
            <a:pPr lvl="3"/>
            <a:r>
              <a:rPr lang="fr-FR" noProof="0" dirty="0" smtClean="0"/>
              <a:t>Texte de niveau 4</a:t>
            </a:r>
          </a:p>
          <a:p>
            <a:pPr lvl="4"/>
            <a:r>
              <a:rPr lang="fr-FR" noProof="0" dirty="0" smtClean="0"/>
              <a:t>Texte de niveau 5</a:t>
            </a:r>
          </a:p>
          <a:p>
            <a:pPr lvl="5"/>
            <a:r>
              <a:rPr lang="fr-FR" noProof="0" dirty="0" smtClean="0"/>
              <a:t>Texte de niveau 6</a:t>
            </a:r>
            <a:endParaRPr lang="fr-FR" noProof="0" dirty="0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smtClean="0"/>
              <a:t>Date</a:t>
            </a:r>
            <a:endParaRPr lang="fr-FR" noProof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>
          <a:xfrm>
            <a:off x="8460432" y="4487396"/>
            <a:ext cx="324000" cy="288000"/>
          </a:xfr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smtClean="0"/>
              <a:t>CNP Assurances - Personnaliser le haut de page avec le menu "Insertion / En-tête et pied de page"</a:t>
            </a:r>
            <a:endParaRPr lang="fr-FR" noProof="0"/>
          </a:p>
        </p:txBody>
      </p:sp>
      <p:sp>
        <p:nvSpPr>
          <p:cNvPr id="16" name="Espace réservé pour une image  16"/>
          <p:cNvSpPr>
            <a:spLocks noGrp="1"/>
          </p:cNvSpPr>
          <p:nvPr>
            <p:ph type="pic" sz="quarter" idx="14"/>
          </p:nvPr>
        </p:nvSpPr>
        <p:spPr bwMode="gray">
          <a:xfrm>
            <a:off x="4751389" y="1454831"/>
            <a:ext cx="4033837" cy="2880630"/>
          </a:xfrm>
          <a:custGeom>
            <a:avLst/>
            <a:gdLst>
              <a:gd name="connsiteX0" fmla="*/ 0 w 4033837"/>
              <a:gd name="connsiteY0" fmla="*/ 0 h 2880630"/>
              <a:gd name="connsiteX1" fmla="*/ 3097212 w 4033837"/>
              <a:gd name="connsiteY1" fmla="*/ 0 h 2880630"/>
              <a:gd name="connsiteX2" fmla="*/ 3097212 w 4033837"/>
              <a:gd name="connsiteY2" fmla="*/ 2 h 2880630"/>
              <a:gd name="connsiteX3" fmla="*/ 3285016 w 4033837"/>
              <a:gd name="connsiteY3" fmla="*/ 2 h 2880630"/>
              <a:gd name="connsiteX4" fmla="*/ 3285036 w 4033837"/>
              <a:gd name="connsiteY4" fmla="*/ 1 h 2880630"/>
              <a:gd name="connsiteX5" fmla="*/ 4033837 w 4033837"/>
              <a:gd name="connsiteY5" fmla="*/ 748801 h 2880630"/>
              <a:gd name="connsiteX6" fmla="*/ 4033836 w 4033837"/>
              <a:gd name="connsiteY6" fmla="*/ 748811 h 2880630"/>
              <a:gd name="connsiteX7" fmla="*/ 4033836 w 4033837"/>
              <a:gd name="connsiteY7" fmla="*/ 864889 h 2880630"/>
              <a:gd name="connsiteX8" fmla="*/ 4033837 w 4033837"/>
              <a:gd name="connsiteY8" fmla="*/ 864889 h 2880630"/>
              <a:gd name="connsiteX9" fmla="*/ 4033837 w 4033837"/>
              <a:gd name="connsiteY9" fmla="*/ 2880630 h 2880630"/>
              <a:gd name="connsiteX10" fmla="*/ 0 w 4033837"/>
              <a:gd name="connsiteY10" fmla="*/ 2880630 h 2880630"/>
              <a:gd name="connsiteX11" fmla="*/ 0 w 4033837"/>
              <a:gd name="connsiteY11" fmla="*/ 999896 h 2880630"/>
              <a:gd name="connsiteX12" fmla="*/ 0 w 4033837"/>
              <a:gd name="connsiteY12" fmla="*/ 864889 h 2880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33837" h="2880630">
                <a:moveTo>
                  <a:pt x="0" y="0"/>
                </a:moveTo>
                <a:lnTo>
                  <a:pt x="3097212" y="0"/>
                </a:lnTo>
                <a:lnTo>
                  <a:pt x="3097212" y="2"/>
                </a:lnTo>
                <a:lnTo>
                  <a:pt x="3285016" y="2"/>
                </a:lnTo>
                <a:lnTo>
                  <a:pt x="3285036" y="1"/>
                </a:lnTo>
                <a:cubicBezTo>
                  <a:pt x="3698587" y="1"/>
                  <a:pt x="4033837" y="335250"/>
                  <a:pt x="4033837" y="748801"/>
                </a:cubicBezTo>
                <a:lnTo>
                  <a:pt x="4033836" y="748811"/>
                </a:lnTo>
                <a:lnTo>
                  <a:pt x="4033836" y="864889"/>
                </a:lnTo>
                <a:lnTo>
                  <a:pt x="4033837" y="864889"/>
                </a:lnTo>
                <a:lnTo>
                  <a:pt x="4033837" y="2880630"/>
                </a:lnTo>
                <a:lnTo>
                  <a:pt x="0" y="2880630"/>
                </a:lnTo>
                <a:lnTo>
                  <a:pt x="0" y="999896"/>
                </a:lnTo>
                <a:lnTo>
                  <a:pt x="0" y="86488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540000" anchor="ctr" anchorCtr="0">
            <a:noAutofit/>
          </a:bodyPr>
          <a:lstStyle>
            <a:lvl1pPr algn="ctr">
              <a:defRPr sz="1400" b="0"/>
            </a:lvl1pPr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texte et image arrondi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noProof="0" smtClean="0"/>
              <a:t>Titre</a:t>
            </a:r>
            <a:endParaRPr lang="fr-FR" noProof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 bwMode="gray">
          <a:xfrm>
            <a:off x="358774" y="1455738"/>
            <a:ext cx="5508626" cy="2879726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  <a:lvl6pPr>
              <a:defRPr baseline="0"/>
            </a:lvl6pPr>
          </a:lstStyle>
          <a:p>
            <a:pPr lvl="0"/>
            <a:r>
              <a:rPr lang="fr-FR" noProof="0" dirty="0" smtClean="0"/>
              <a:t>Texte de niveau 1</a:t>
            </a:r>
          </a:p>
          <a:p>
            <a:pPr lvl="1"/>
            <a:r>
              <a:rPr lang="fr-FR" noProof="0" dirty="0" smtClean="0"/>
              <a:t>Texte de niveau 2</a:t>
            </a:r>
          </a:p>
          <a:p>
            <a:pPr lvl="2"/>
            <a:r>
              <a:rPr lang="fr-FR" noProof="0" dirty="0" smtClean="0"/>
              <a:t>Texte de niveau 3</a:t>
            </a:r>
          </a:p>
          <a:p>
            <a:pPr lvl="3"/>
            <a:r>
              <a:rPr lang="fr-FR" noProof="0" dirty="0" smtClean="0"/>
              <a:t>Texte de niveau 4</a:t>
            </a:r>
          </a:p>
          <a:p>
            <a:pPr lvl="4"/>
            <a:r>
              <a:rPr lang="fr-FR" noProof="0" dirty="0" smtClean="0"/>
              <a:t>Texte de niveau 5</a:t>
            </a:r>
          </a:p>
          <a:p>
            <a:pPr lvl="5"/>
            <a:r>
              <a:rPr lang="fr-FR" noProof="0" dirty="0" smtClean="0"/>
              <a:t>Texte de niveau 6</a:t>
            </a:r>
            <a:endParaRPr lang="fr-FR" noProof="0" dirty="0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smtClean="0"/>
              <a:t>Date</a:t>
            </a:r>
            <a:endParaRPr lang="fr-FR" noProof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>
          <a:xfrm>
            <a:off x="8460432" y="4487396"/>
            <a:ext cx="324000" cy="288000"/>
          </a:xfr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smtClean="0"/>
              <a:t>CNP Assurances - Personnaliser le haut de page avec le menu "Insertion / En-tête et pied de page"</a:t>
            </a:r>
            <a:endParaRPr lang="fr-FR" noProof="0"/>
          </a:p>
        </p:txBody>
      </p:sp>
      <p:sp>
        <p:nvSpPr>
          <p:cNvPr id="16" name="Espace réservé pour une image  16"/>
          <p:cNvSpPr>
            <a:spLocks noGrp="1"/>
          </p:cNvSpPr>
          <p:nvPr>
            <p:ph type="pic" sz="quarter" idx="14"/>
          </p:nvPr>
        </p:nvSpPr>
        <p:spPr bwMode="gray">
          <a:xfrm>
            <a:off x="6192839" y="1454831"/>
            <a:ext cx="2592387" cy="2880630"/>
          </a:xfrm>
          <a:custGeom>
            <a:avLst/>
            <a:gdLst>
              <a:gd name="connsiteX0" fmla="*/ 0 w 2592387"/>
              <a:gd name="connsiteY0" fmla="*/ 0 h 2880630"/>
              <a:gd name="connsiteX1" fmla="*/ 1655762 w 2592387"/>
              <a:gd name="connsiteY1" fmla="*/ 0 h 2880630"/>
              <a:gd name="connsiteX2" fmla="*/ 1655762 w 2592387"/>
              <a:gd name="connsiteY2" fmla="*/ 2 h 2880630"/>
              <a:gd name="connsiteX3" fmla="*/ 1843566 w 2592387"/>
              <a:gd name="connsiteY3" fmla="*/ 2 h 2880630"/>
              <a:gd name="connsiteX4" fmla="*/ 1843586 w 2592387"/>
              <a:gd name="connsiteY4" fmla="*/ 1 h 2880630"/>
              <a:gd name="connsiteX5" fmla="*/ 2592387 w 2592387"/>
              <a:gd name="connsiteY5" fmla="*/ 748801 h 2880630"/>
              <a:gd name="connsiteX6" fmla="*/ 2592386 w 2592387"/>
              <a:gd name="connsiteY6" fmla="*/ 748811 h 2880630"/>
              <a:gd name="connsiteX7" fmla="*/ 2592386 w 2592387"/>
              <a:gd name="connsiteY7" fmla="*/ 864889 h 2880630"/>
              <a:gd name="connsiteX8" fmla="*/ 2592387 w 2592387"/>
              <a:gd name="connsiteY8" fmla="*/ 864889 h 2880630"/>
              <a:gd name="connsiteX9" fmla="*/ 2592387 w 2592387"/>
              <a:gd name="connsiteY9" fmla="*/ 2880630 h 2880630"/>
              <a:gd name="connsiteX10" fmla="*/ 0 w 2592387"/>
              <a:gd name="connsiteY10" fmla="*/ 2880630 h 2880630"/>
              <a:gd name="connsiteX11" fmla="*/ 0 w 2592387"/>
              <a:gd name="connsiteY11" fmla="*/ 999896 h 2880630"/>
              <a:gd name="connsiteX12" fmla="*/ 0 w 2592387"/>
              <a:gd name="connsiteY12" fmla="*/ 864889 h 2880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92387" h="2880630">
                <a:moveTo>
                  <a:pt x="0" y="0"/>
                </a:moveTo>
                <a:lnTo>
                  <a:pt x="1655762" y="0"/>
                </a:lnTo>
                <a:lnTo>
                  <a:pt x="1655762" y="2"/>
                </a:lnTo>
                <a:lnTo>
                  <a:pt x="1843566" y="2"/>
                </a:lnTo>
                <a:lnTo>
                  <a:pt x="1843586" y="1"/>
                </a:lnTo>
                <a:cubicBezTo>
                  <a:pt x="2257137" y="1"/>
                  <a:pt x="2592387" y="335250"/>
                  <a:pt x="2592387" y="748801"/>
                </a:cubicBezTo>
                <a:lnTo>
                  <a:pt x="2592386" y="748811"/>
                </a:lnTo>
                <a:lnTo>
                  <a:pt x="2592386" y="864889"/>
                </a:lnTo>
                <a:lnTo>
                  <a:pt x="2592387" y="864889"/>
                </a:lnTo>
                <a:lnTo>
                  <a:pt x="2592387" y="2880630"/>
                </a:lnTo>
                <a:lnTo>
                  <a:pt x="0" y="2880630"/>
                </a:lnTo>
                <a:lnTo>
                  <a:pt x="0" y="999896"/>
                </a:lnTo>
                <a:lnTo>
                  <a:pt x="0" y="86488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864000" anchor="ctr" anchorCtr="0">
            <a:noAutofit/>
          </a:bodyPr>
          <a:lstStyle>
            <a:lvl1pPr algn="ctr">
              <a:defRPr sz="1400" b="0"/>
            </a:lvl1pPr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texte et imag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noProof="0" smtClean="0"/>
              <a:t>Titre</a:t>
            </a:r>
            <a:endParaRPr lang="fr-FR" noProof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 bwMode="gray">
          <a:xfrm>
            <a:off x="358775" y="1455738"/>
            <a:ext cx="2592000" cy="2879726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  <a:lvl6pPr>
              <a:defRPr baseline="0"/>
            </a:lvl6pPr>
          </a:lstStyle>
          <a:p>
            <a:pPr lvl="0"/>
            <a:r>
              <a:rPr lang="fr-FR" noProof="0" dirty="0" smtClean="0"/>
              <a:t>Texte de niveau 1</a:t>
            </a:r>
          </a:p>
          <a:p>
            <a:pPr lvl="1"/>
            <a:r>
              <a:rPr lang="fr-FR" noProof="0" dirty="0" smtClean="0"/>
              <a:t>Texte de niveau 2</a:t>
            </a:r>
          </a:p>
          <a:p>
            <a:pPr lvl="2"/>
            <a:r>
              <a:rPr lang="fr-FR" noProof="0" dirty="0" smtClean="0"/>
              <a:t>Texte de niveau 3</a:t>
            </a:r>
          </a:p>
          <a:p>
            <a:pPr lvl="3"/>
            <a:r>
              <a:rPr lang="fr-FR" noProof="0" dirty="0" smtClean="0"/>
              <a:t>Texte de niveau 4</a:t>
            </a:r>
          </a:p>
          <a:p>
            <a:pPr lvl="4"/>
            <a:r>
              <a:rPr lang="fr-FR" noProof="0" dirty="0" smtClean="0"/>
              <a:t>Texte de niveau 5</a:t>
            </a:r>
          </a:p>
          <a:p>
            <a:pPr lvl="5"/>
            <a:r>
              <a:rPr lang="fr-FR" noProof="0" dirty="0" smtClean="0"/>
              <a:t>Texte de niveau 6</a:t>
            </a:r>
            <a:endParaRPr lang="fr-FR" noProof="0" dirty="0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smtClean="0"/>
              <a:t>Date</a:t>
            </a:r>
            <a:endParaRPr lang="fr-FR" noProof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>
          <a:xfrm>
            <a:off x="8460432" y="4487396"/>
            <a:ext cx="324000" cy="288000"/>
          </a:xfr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smtClean="0"/>
              <a:t>CNP Assurances - Personnaliser le haut de page avec le menu "Insertion / En-tête et pied de page"</a:t>
            </a:r>
            <a:endParaRPr lang="fr-FR" noProof="0"/>
          </a:p>
        </p:txBody>
      </p:sp>
      <p:sp>
        <p:nvSpPr>
          <p:cNvPr id="10" name="Espace réservé pour une image  9"/>
          <p:cNvSpPr>
            <a:spLocks noGrp="1"/>
          </p:cNvSpPr>
          <p:nvPr>
            <p:ph type="pic" sz="quarter" idx="13"/>
          </p:nvPr>
        </p:nvSpPr>
        <p:spPr bwMode="gray">
          <a:xfrm>
            <a:off x="3276600" y="1455738"/>
            <a:ext cx="2592000" cy="28797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864000" anchor="ctr" anchorCtr="0"/>
          <a:lstStyle>
            <a:lvl1pPr algn="ctr">
              <a:defRPr sz="1400" b="0"/>
            </a:lvl1pPr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14" name="Espace réservé pour une image  9"/>
          <p:cNvSpPr>
            <a:spLocks noGrp="1"/>
          </p:cNvSpPr>
          <p:nvPr>
            <p:ph type="pic" sz="quarter" idx="14"/>
          </p:nvPr>
        </p:nvSpPr>
        <p:spPr bwMode="gray">
          <a:xfrm>
            <a:off x="6192838" y="1455738"/>
            <a:ext cx="2592387" cy="28797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864000" anchor="ctr" anchorCtr="0"/>
          <a:lstStyle>
            <a:lvl1pPr algn="ctr">
              <a:defRPr sz="1400" b="0"/>
            </a:lvl1pPr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texte et imag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noProof="0" smtClean="0"/>
              <a:t>Titre</a:t>
            </a:r>
            <a:endParaRPr lang="fr-FR" noProof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 bwMode="gray">
          <a:xfrm>
            <a:off x="358775" y="1455738"/>
            <a:ext cx="4033205" cy="2879726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  <a:lvl6pPr>
              <a:defRPr baseline="0"/>
            </a:lvl6pPr>
          </a:lstStyle>
          <a:p>
            <a:pPr lvl="0"/>
            <a:r>
              <a:rPr lang="fr-FR" noProof="0" dirty="0" smtClean="0"/>
              <a:t>Texte de niveau 1</a:t>
            </a:r>
          </a:p>
          <a:p>
            <a:pPr lvl="1"/>
            <a:r>
              <a:rPr lang="fr-FR" noProof="0" dirty="0" smtClean="0"/>
              <a:t>Texte de niveau 2</a:t>
            </a:r>
          </a:p>
          <a:p>
            <a:pPr lvl="2"/>
            <a:r>
              <a:rPr lang="fr-FR" noProof="0" dirty="0" smtClean="0"/>
              <a:t>Texte de niveau 3</a:t>
            </a:r>
          </a:p>
          <a:p>
            <a:pPr lvl="3"/>
            <a:r>
              <a:rPr lang="fr-FR" noProof="0" dirty="0" smtClean="0"/>
              <a:t>Texte de niveau 4</a:t>
            </a:r>
          </a:p>
          <a:p>
            <a:pPr lvl="4"/>
            <a:r>
              <a:rPr lang="fr-FR" noProof="0" dirty="0" smtClean="0"/>
              <a:t>Texte de niveau 5</a:t>
            </a:r>
          </a:p>
          <a:p>
            <a:pPr lvl="5"/>
            <a:r>
              <a:rPr lang="fr-FR" noProof="0" dirty="0" smtClean="0"/>
              <a:t>Texte de niveau 6</a:t>
            </a:r>
            <a:endParaRPr lang="fr-FR" noProof="0" dirty="0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smtClean="0"/>
              <a:t>Date</a:t>
            </a:r>
            <a:endParaRPr lang="fr-FR" noProof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>
          <a:xfrm>
            <a:off x="8460432" y="4487396"/>
            <a:ext cx="324000" cy="288000"/>
          </a:xfr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smtClean="0"/>
              <a:t>CNP Assurances - Personnaliser le haut de page avec le menu "Insertion / En-tête et pied de page"</a:t>
            </a:r>
            <a:endParaRPr lang="fr-FR" noProof="0"/>
          </a:p>
        </p:txBody>
      </p:sp>
      <p:sp>
        <p:nvSpPr>
          <p:cNvPr id="10" name="Espace réservé pour une image  9"/>
          <p:cNvSpPr>
            <a:spLocks noGrp="1"/>
          </p:cNvSpPr>
          <p:nvPr>
            <p:ph type="pic" sz="quarter" idx="13"/>
          </p:nvPr>
        </p:nvSpPr>
        <p:spPr bwMode="gray">
          <a:xfrm>
            <a:off x="4751388" y="1455738"/>
            <a:ext cx="4033205" cy="28797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40000" anchor="ctr" anchorCtr="0"/>
          <a:lstStyle>
            <a:lvl1pPr algn="ctr">
              <a:defRPr sz="1400" b="0"/>
            </a:lvl1pPr>
          </a:lstStyle>
          <a:p>
            <a:r>
              <a:rPr lang="fr-FR" smtClean="0"/>
              <a:t>Cliquez sur l'icône pour ajouter une image</a:t>
            </a:r>
            <a:endParaRPr lang="fr-FR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texte et imag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noProof="0" smtClean="0"/>
              <a:t>Titre</a:t>
            </a:r>
            <a:endParaRPr lang="fr-FR" noProof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 bwMode="gray">
          <a:xfrm>
            <a:off x="358774" y="1455738"/>
            <a:ext cx="5508626" cy="2879726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  <a:lvl6pPr>
              <a:defRPr baseline="0"/>
            </a:lvl6pPr>
          </a:lstStyle>
          <a:p>
            <a:pPr lvl="0"/>
            <a:r>
              <a:rPr lang="fr-FR" noProof="0" dirty="0" smtClean="0"/>
              <a:t>Texte de niveau 1</a:t>
            </a:r>
          </a:p>
          <a:p>
            <a:pPr lvl="1"/>
            <a:r>
              <a:rPr lang="fr-FR" noProof="0" dirty="0" smtClean="0"/>
              <a:t>Texte de niveau 2</a:t>
            </a:r>
          </a:p>
          <a:p>
            <a:pPr lvl="2"/>
            <a:r>
              <a:rPr lang="fr-FR" noProof="0" dirty="0" smtClean="0"/>
              <a:t>Texte de niveau 3</a:t>
            </a:r>
          </a:p>
          <a:p>
            <a:pPr lvl="3"/>
            <a:r>
              <a:rPr lang="fr-FR" noProof="0" dirty="0" smtClean="0"/>
              <a:t>Texte de niveau 4</a:t>
            </a:r>
          </a:p>
          <a:p>
            <a:pPr lvl="4"/>
            <a:r>
              <a:rPr lang="fr-FR" noProof="0" dirty="0" smtClean="0"/>
              <a:t>Texte de niveau 5</a:t>
            </a:r>
          </a:p>
          <a:p>
            <a:pPr lvl="5"/>
            <a:r>
              <a:rPr lang="fr-FR" noProof="0" dirty="0" smtClean="0"/>
              <a:t>Texte de niveau 6</a:t>
            </a:r>
            <a:endParaRPr lang="fr-FR" noProof="0" dirty="0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smtClean="0"/>
              <a:t>Date</a:t>
            </a:r>
            <a:endParaRPr lang="fr-FR" noProof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>
          <a:xfrm>
            <a:off x="8460432" y="4487396"/>
            <a:ext cx="324000" cy="288000"/>
          </a:xfr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smtClean="0"/>
              <a:t>CNP Assurances - Personnaliser le haut de page avec le menu "Insertion / En-tête et pied de page"</a:t>
            </a:r>
            <a:endParaRPr lang="fr-FR" noProof="0"/>
          </a:p>
        </p:txBody>
      </p:sp>
      <p:sp>
        <p:nvSpPr>
          <p:cNvPr id="15" name="Espace réservé pour une image  9"/>
          <p:cNvSpPr>
            <a:spLocks noGrp="1"/>
          </p:cNvSpPr>
          <p:nvPr>
            <p:ph type="pic" sz="quarter" idx="14"/>
          </p:nvPr>
        </p:nvSpPr>
        <p:spPr bwMode="gray">
          <a:xfrm>
            <a:off x="6194496" y="1455738"/>
            <a:ext cx="2592000" cy="28797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864000" anchor="ctr" anchorCtr="0"/>
          <a:lstStyle>
            <a:lvl1pPr algn="ctr">
              <a:defRPr sz="1400" b="0"/>
            </a:lvl1pPr>
          </a:lstStyle>
          <a:p>
            <a:r>
              <a:rPr lang="fr-FR" smtClean="0"/>
              <a:t>Cliquez sur l'icône pour ajouter une image</a:t>
            </a:r>
            <a:endParaRPr lang="fr-FR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_Chapitr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rme libre 18"/>
          <p:cNvSpPr/>
          <p:nvPr userDrawn="1"/>
        </p:nvSpPr>
        <p:spPr>
          <a:xfrm>
            <a:off x="3779838" y="376237"/>
            <a:ext cx="5005387" cy="1763465"/>
          </a:xfrm>
          <a:custGeom>
            <a:avLst/>
            <a:gdLst>
              <a:gd name="connsiteX0" fmla="*/ 0 w 5005387"/>
              <a:gd name="connsiteY0" fmla="*/ 0 h 1763465"/>
              <a:gd name="connsiteX1" fmla="*/ 5005385 w 5005387"/>
              <a:gd name="connsiteY1" fmla="*/ 0 h 1763465"/>
              <a:gd name="connsiteX2" fmla="*/ 5005385 w 5005387"/>
              <a:gd name="connsiteY2" fmla="*/ 762664 h 1763465"/>
              <a:gd name="connsiteX3" fmla="*/ 5005386 w 5005387"/>
              <a:gd name="connsiteY3" fmla="*/ 762664 h 1763465"/>
              <a:gd name="connsiteX4" fmla="*/ 5005386 w 5005387"/>
              <a:gd name="connsiteY4" fmla="*/ 1014644 h 1763465"/>
              <a:gd name="connsiteX5" fmla="*/ 5005387 w 5005387"/>
              <a:gd name="connsiteY5" fmla="*/ 1014664 h 1763465"/>
              <a:gd name="connsiteX6" fmla="*/ 4256587 w 5005387"/>
              <a:gd name="connsiteY6" fmla="*/ 1763465 h 1763465"/>
              <a:gd name="connsiteX7" fmla="*/ 4256577 w 5005387"/>
              <a:gd name="connsiteY7" fmla="*/ 1763464 h 1763465"/>
              <a:gd name="connsiteX8" fmla="*/ 4068762 w 5005387"/>
              <a:gd name="connsiteY8" fmla="*/ 1763464 h 1763465"/>
              <a:gd name="connsiteX9" fmla="*/ 4068762 w 5005387"/>
              <a:gd name="connsiteY9" fmla="*/ 1763465 h 1763465"/>
              <a:gd name="connsiteX10" fmla="*/ 0 w 5005387"/>
              <a:gd name="connsiteY10" fmla="*/ 1763465 h 1763465"/>
              <a:gd name="connsiteX11" fmla="*/ 0 w 5005387"/>
              <a:gd name="connsiteY11" fmla="*/ 881733 h 1763465"/>
              <a:gd name="connsiteX12" fmla="*/ 0 w 5005387"/>
              <a:gd name="connsiteY12" fmla="*/ 574676 h 1763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05387" h="1763465">
                <a:moveTo>
                  <a:pt x="0" y="0"/>
                </a:moveTo>
                <a:lnTo>
                  <a:pt x="5005385" y="0"/>
                </a:lnTo>
                <a:lnTo>
                  <a:pt x="5005385" y="762664"/>
                </a:lnTo>
                <a:lnTo>
                  <a:pt x="5005386" y="762664"/>
                </a:lnTo>
                <a:lnTo>
                  <a:pt x="5005386" y="1014644"/>
                </a:lnTo>
                <a:lnTo>
                  <a:pt x="5005387" y="1014664"/>
                </a:lnTo>
                <a:cubicBezTo>
                  <a:pt x="5005387" y="1428215"/>
                  <a:pt x="4670138" y="1763465"/>
                  <a:pt x="4256587" y="1763465"/>
                </a:cubicBezTo>
                <a:lnTo>
                  <a:pt x="4256577" y="1763464"/>
                </a:lnTo>
                <a:lnTo>
                  <a:pt x="4068762" y="1763464"/>
                </a:lnTo>
                <a:lnTo>
                  <a:pt x="4068762" y="1763465"/>
                </a:lnTo>
                <a:lnTo>
                  <a:pt x="0" y="1763465"/>
                </a:lnTo>
                <a:lnTo>
                  <a:pt x="0" y="881733"/>
                </a:lnTo>
                <a:lnTo>
                  <a:pt x="0" y="57467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181719" y="613725"/>
            <a:ext cx="4098292" cy="1260000"/>
          </a:xfrm>
        </p:spPr>
        <p:txBody>
          <a:bodyPr anchor="ctr" anchorCtr="0"/>
          <a:lstStyle>
            <a:lvl1pPr>
              <a:lnSpc>
                <a:spcPct val="110000"/>
              </a:lnSpc>
              <a:defRPr sz="2900">
                <a:solidFill>
                  <a:schemeClr val="bg1"/>
                </a:solidFill>
              </a:defRPr>
            </a:lvl1pPr>
          </a:lstStyle>
          <a:p>
            <a:r>
              <a:rPr lang="fr-FR" noProof="0" dirty="0" smtClean="0"/>
              <a:t>Titre</a:t>
            </a:r>
            <a:endParaRPr lang="fr-FR" noProof="0" dirty="0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smtClean="0"/>
              <a:t>Date</a:t>
            </a:r>
            <a:endParaRPr lang="fr-FR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>
          <a:xfrm>
            <a:off x="8784000" y="5001816"/>
            <a:ext cx="360000" cy="141684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>
          <a:xfrm>
            <a:off x="8785225" y="5001816"/>
            <a:ext cx="358775" cy="141684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smtClean="0"/>
              <a:t>CNP Assurances - Personnaliser le haut de page avec le menu "Insertion / En-tête et pied de page"</a:t>
            </a:r>
            <a:endParaRPr lang="fr-FR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0" y="0"/>
            <a:ext cx="3276000" cy="2628000"/>
          </a:xfrm>
        </p:spPr>
        <p:txBody>
          <a:bodyPr anchor="b" anchorCtr="0"/>
          <a:lstStyle>
            <a:lvl1pPr algn="r">
              <a:lnSpc>
                <a:spcPct val="100000"/>
              </a:lnSpc>
              <a:defRPr sz="170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00.</a:t>
            </a:r>
          </a:p>
        </p:txBody>
      </p:sp>
      <p:sp>
        <p:nvSpPr>
          <p:cNvPr id="20" name="Espace réservé du texte 1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58775" y="2355849"/>
            <a:ext cx="8426451" cy="2411413"/>
          </a:xfrm>
        </p:spPr>
        <p:txBody>
          <a:bodyPr/>
          <a:lstStyle>
            <a:lvl1pPr>
              <a:spcAft>
                <a:spcPts val="1600"/>
              </a:spcAft>
              <a:tabLst>
                <a:tab pos="8424000" algn="r"/>
              </a:tabLst>
              <a:defRPr/>
            </a:lvl1pPr>
            <a:lvl2pPr>
              <a:tabLst>
                <a:tab pos="8424000" algn="r"/>
              </a:tabLst>
              <a:defRPr/>
            </a:lvl2pPr>
            <a:lvl3pPr>
              <a:tabLst>
                <a:tab pos="8424000" algn="r"/>
              </a:tabLst>
              <a:defRPr/>
            </a:lvl3pPr>
            <a:lvl4pPr>
              <a:tabLst>
                <a:tab pos="8424000" algn="r"/>
              </a:tabLst>
              <a:defRPr/>
            </a:lvl4pPr>
            <a:lvl5pPr>
              <a:tabLst>
                <a:tab pos="8424000" algn="r"/>
              </a:tabLst>
              <a:defRPr/>
            </a:lvl5pPr>
          </a:lstStyle>
          <a:p>
            <a:pPr lvl="0"/>
            <a:r>
              <a:rPr lang="fr-FR" dirty="0" smtClean="0"/>
              <a:t>a. Sous-titre</a:t>
            </a:r>
          </a:p>
        </p:txBody>
      </p:sp>
    </p:spTree>
    <p:extLst>
      <p:ext uri="{BB962C8B-B14F-4D97-AF65-F5344CB8AC3E}">
        <p14:creationId xmlns:p14="http://schemas.microsoft.com/office/powerpoint/2010/main" val="138811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itr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orme libre 17"/>
          <p:cNvSpPr/>
          <p:nvPr userDrawn="1"/>
        </p:nvSpPr>
        <p:spPr>
          <a:xfrm>
            <a:off x="3491880" y="2355850"/>
            <a:ext cx="5293343" cy="2411413"/>
          </a:xfrm>
          <a:custGeom>
            <a:avLst/>
            <a:gdLst>
              <a:gd name="connsiteX0" fmla="*/ 0 w 5293343"/>
              <a:gd name="connsiteY0" fmla="*/ 0 h 2411413"/>
              <a:gd name="connsiteX1" fmla="*/ 5293341 w 5293343"/>
              <a:gd name="connsiteY1" fmla="*/ 0 h 2411413"/>
              <a:gd name="connsiteX2" fmla="*/ 5293341 w 5293343"/>
              <a:gd name="connsiteY2" fmla="*/ 1410612 h 2411413"/>
              <a:gd name="connsiteX3" fmla="*/ 5293342 w 5293343"/>
              <a:gd name="connsiteY3" fmla="*/ 1410612 h 2411413"/>
              <a:gd name="connsiteX4" fmla="*/ 5293342 w 5293343"/>
              <a:gd name="connsiteY4" fmla="*/ 1662592 h 2411413"/>
              <a:gd name="connsiteX5" fmla="*/ 5293343 w 5293343"/>
              <a:gd name="connsiteY5" fmla="*/ 1662612 h 2411413"/>
              <a:gd name="connsiteX6" fmla="*/ 4544543 w 5293343"/>
              <a:gd name="connsiteY6" fmla="*/ 2411413 h 2411413"/>
              <a:gd name="connsiteX7" fmla="*/ 4544533 w 5293343"/>
              <a:gd name="connsiteY7" fmla="*/ 2411412 h 2411413"/>
              <a:gd name="connsiteX8" fmla="*/ 4356718 w 5293343"/>
              <a:gd name="connsiteY8" fmla="*/ 2411412 h 2411413"/>
              <a:gd name="connsiteX9" fmla="*/ 4356718 w 5293343"/>
              <a:gd name="connsiteY9" fmla="*/ 2411413 h 2411413"/>
              <a:gd name="connsiteX10" fmla="*/ 0 w 5293343"/>
              <a:gd name="connsiteY10" fmla="*/ 2411413 h 2411413"/>
              <a:gd name="connsiteX11" fmla="*/ 0 w 5293343"/>
              <a:gd name="connsiteY11" fmla="*/ 1529681 h 2411413"/>
              <a:gd name="connsiteX12" fmla="*/ 0 w 5293343"/>
              <a:gd name="connsiteY12" fmla="*/ 1222624 h 2411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93343" h="2411413">
                <a:moveTo>
                  <a:pt x="0" y="0"/>
                </a:moveTo>
                <a:lnTo>
                  <a:pt x="5293341" y="0"/>
                </a:lnTo>
                <a:lnTo>
                  <a:pt x="5293341" y="1410612"/>
                </a:lnTo>
                <a:lnTo>
                  <a:pt x="5293342" y="1410612"/>
                </a:lnTo>
                <a:lnTo>
                  <a:pt x="5293342" y="1662592"/>
                </a:lnTo>
                <a:lnTo>
                  <a:pt x="5293343" y="1662612"/>
                </a:lnTo>
                <a:cubicBezTo>
                  <a:pt x="5293343" y="2076163"/>
                  <a:pt x="4958094" y="2411413"/>
                  <a:pt x="4544543" y="2411413"/>
                </a:cubicBezTo>
                <a:lnTo>
                  <a:pt x="4544533" y="2411412"/>
                </a:lnTo>
                <a:lnTo>
                  <a:pt x="4356718" y="2411412"/>
                </a:lnTo>
                <a:lnTo>
                  <a:pt x="4356718" y="2411413"/>
                </a:lnTo>
                <a:lnTo>
                  <a:pt x="0" y="2411413"/>
                </a:lnTo>
                <a:lnTo>
                  <a:pt x="0" y="1529681"/>
                </a:lnTo>
                <a:lnTo>
                  <a:pt x="0" y="122262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3276600" cy="2844000"/>
          </a:xfrm>
        </p:spPr>
        <p:txBody>
          <a:bodyPr anchor="b" anchorCtr="0"/>
          <a:lstStyle>
            <a:lvl1pPr algn="r">
              <a:defRPr sz="17000" b="0">
                <a:solidFill>
                  <a:schemeClr val="accent1"/>
                </a:solidFill>
              </a:defRPr>
            </a:lvl1pPr>
          </a:lstStyle>
          <a:p>
            <a:r>
              <a:rPr lang="fr-FR" noProof="0" dirty="0" smtClean="0"/>
              <a:t>00.</a:t>
            </a:r>
            <a:endParaRPr lang="fr-FR" noProof="0" dirty="0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smtClean="0"/>
              <a:t>Date</a:t>
            </a:r>
            <a:endParaRPr lang="fr-FR" noProof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>
          <a:xfrm>
            <a:off x="8785225" y="5001816"/>
            <a:ext cx="360000" cy="141684"/>
          </a:xfrm>
        </p:spPr>
        <p:txBody>
          <a:bodyPr/>
          <a:lstStyle>
            <a:lvl1pPr>
              <a:defRPr b="0"/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>
          <a:xfrm>
            <a:off x="8785225" y="5001816"/>
            <a:ext cx="358775" cy="141684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smtClean="0"/>
              <a:t>CNP Assurances - Personnaliser le haut de page avec le menu "Insertion / En-tête et pied de page"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1485" y="2571750"/>
            <a:ext cx="4162403" cy="1971219"/>
          </a:xfrm>
        </p:spPr>
        <p:txBody>
          <a:bodyPr anchor="ctr" anchorCtr="0"/>
          <a:lstStyle>
            <a:lvl1pPr>
              <a:lnSpc>
                <a:spcPct val="110000"/>
              </a:lnSpc>
              <a:defRPr sz="29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du chapitre</a:t>
            </a:r>
          </a:p>
        </p:txBody>
      </p:sp>
    </p:spTree>
    <p:extLst>
      <p:ext uri="{BB962C8B-B14F-4D97-AF65-F5344CB8AC3E}">
        <p14:creationId xmlns:p14="http://schemas.microsoft.com/office/powerpoint/2010/main" val="21065512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_Bloc et Text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rme libre 18"/>
          <p:cNvSpPr/>
          <p:nvPr userDrawn="1"/>
        </p:nvSpPr>
        <p:spPr>
          <a:xfrm>
            <a:off x="358775" y="788987"/>
            <a:ext cx="2917825" cy="1566738"/>
          </a:xfrm>
          <a:custGeom>
            <a:avLst/>
            <a:gdLst>
              <a:gd name="connsiteX0" fmla="*/ 0 w 2917825"/>
              <a:gd name="connsiteY0" fmla="*/ 0 h 1566738"/>
              <a:gd name="connsiteX1" fmla="*/ 1999824 w 2917825"/>
              <a:gd name="connsiteY1" fmla="*/ 0 h 1566738"/>
              <a:gd name="connsiteX2" fmla="*/ 1999824 w 2917825"/>
              <a:gd name="connsiteY2" fmla="*/ 1 h 1566738"/>
              <a:gd name="connsiteX3" fmla="*/ 2169003 w 2917825"/>
              <a:gd name="connsiteY3" fmla="*/ 1 h 1566738"/>
              <a:gd name="connsiteX4" fmla="*/ 2169023 w 2917825"/>
              <a:gd name="connsiteY4" fmla="*/ 0 h 1566738"/>
              <a:gd name="connsiteX5" fmla="*/ 2917824 w 2917825"/>
              <a:gd name="connsiteY5" fmla="*/ 748800 h 1566738"/>
              <a:gd name="connsiteX6" fmla="*/ 2917823 w 2917825"/>
              <a:gd name="connsiteY6" fmla="*/ 748810 h 1566738"/>
              <a:gd name="connsiteX7" fmla="*/ 2917823 w 2917825"/>
              <a:gd name="connsiteY7" fmla="*/ 977665 h 1566738"/>
              <a:gd name="connsiteX8" fmla="*/ 2917825 w 2917825"/>
              <a:gd name="connsiteY8" fmla="*/ 977665 h 1566738"/>
              <a:gd name="connsiteX9" fmla="*/ 2917825 w 2917825"/>
              <a:gd name="connsiteY9" fmla="*/ 1566738 h 1566738"/>
              <a:gd name="connsiteX10" fmla="*/ 0 w 2917825"/>
              <a:gd name="connsiteY10" fmla="*/ 1566738 h 1566738"/>
              <a:gd name="connsiteX11" fmla="*/ 0 w 2917825"/>
              <a:gd name="connsiteY11" fmla="*/ 1000801 h 1566738"/>
              <a:gd name="connsiteX12" fmla="*/ 0 w 2917825"/>
              <a:gd name="connsiteY12" fmla="*/ 977665 h 1566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17825" h="1566738">
                <a:moveTo>
                  <a:pt x="0" y="0"/>
                </a:moveTo>
                <a:lnTo>
                  <a:pt x="1999824" y="0"/>
                </a:lnTo>
                <a:lnTo>
                  <a:pt x="1999824" y="1"/>
                </a:lnTo>
                <a:lnTo>
                  <a:pt x="2169003" y="1"/>
                </a:lnTo>
                <a:lnTo>
                  <a:pt x="2169023" y="0"/>
                </a:lnTo>
                <a:cubicBezTo>
                  <a:pt x="2582574" y="0"/>
                  <a:pt x="2917824" y="335249"/>
                  <a:pt x="2917824" y="748800"/>
                </a:cubicBezTo>
                <a:lnTo>
                  <a:pt x="2917823" y="748810"/>
                </a:lnTo>
                <a:lnTo>
                  <a:pt x="2917823" y="977665"/>
                </a:lnTo>
                <a:lnTo>
                  <a:pt x="2917825" y="977665"/>
                </a:lnTo>
                <a:lnTo>
                  <a:pt x="2917825" y="1566738"/>
                </a:lnTo>
                <a:lnTo>
                  <a:pt x="0" y="1566738"/>
                </a:lnTo>
                <a:lnTo>
                  <a:pt x="0" y="1000801"/>
                </a:lnTo>
                <a:lnTo>
                  <a:pt x="0" y="9776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 bwMode="gray">
          <a:xfrm>
            <a:off x="3671901" y="788988"/>
            <a:ext cx="5113324" cy="3546475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  <a:lvl6pPr>
              <a:defRPr baseline="0"/>
            </a:lvl6pPr>
          </a:lstStyle>
          <a:p>
            <a:pPr lvl="0"/>
            <a:r>
              <a:rPr lang="fr-FR" noProof="0" dirty="0" smtClean="0"/>
              <a:t>Texte de niveau 1</a:t>
            </a:r>
          </a:p>
          <a:p>
            <a:pPr lvl="1"/>
            <a:r>
              <a:rPr lang="fr-FR" noProof="0" dirty="0" smtClean="0"/>
              <a:t>Texte de niveau 2</a:t>
            </a:r>
          </a:p>
          <a:p>
            <a:pPr lvl="2"/>
            <a:r>
              <a:rPr lang="fr-FR" noProof="0" dirty="0" smtClean="0"/>
              <a:t>Texte de niveau 3</a:t>
            </a:r>
          </a:p>
          <a:p>
            <a:pPr lvl="3"/>
            <a:r>
              <a:rPr lang="fr-FR" noProof="0" dirty="0" smtClean="0"/>
              <a:t>Texte de niveau 4</a:t>
            </a:r>
          </a:p>
          <a:p>
            <a:pPr lvl="4"/>
            <a:r>
              <a:rPr lang="fr-FR" noProof="0" dirty="0" smtClean="0"/>
              <a:t>Texte de niveau 5</a:t>
            </a:r>
          </a:p>
          <a:p>
            <a:pPr lvl="5"/>
            <a:r>
              <a:rPr lang="fr-FR" noProof="0" dirty="0" smtClean="0"/>
              <a:t>Texte de niveau 6</a:t>
            </a:r>
            <a:endParaRPr lang="fr-FR" noProof="0" dirty="0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smtClean="0"/>
              <a:t>Date</a:t>
            </a:r>
            <a:endParaRPr lang="fr-FR" noProof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>
          <a:xfrm>
            <a:off x="8460432" y="4487396"/>
            <a:ext cx="324000" cy="288000"/>
          </a:xfr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smtClean="0"/>
              <a:t>CNP Assurances - Personnaliser le haut de page avec le menu "Insertion / En-tête et pied de page"</a:t>
            </a:r>
            <a:endParaRPr lang="fr-FR" noProof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665108" y="1052728"/>
            <a:ext cx="2268000" cy="1080000"/>
          </a:xfrm>
        </p:spPr>
        <p:txBody>
          <a:bodyPr anchor="ctr" anchorCtr="0"/>
          <a:lstStyle>
            <a:lvl1pPr algn="l">
              <a:defRPr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fr-FR" dirty="0" smtClean="0"/>
              <a:t>Texte exergue</a:t>
            </a:r>
          </a:p>
        </p:txBody>
      </p:sp>
    </p:spTree>
    <p:extLst>
      <p:ext uri="{BB962C8B-B14F-4D97-AF65-F5344CB8AC3E}">
        <p14:creationId xmlns:p14="http://schemas.microsoft.com/office/powerpoint/2010/main" val="34425463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texte et tableau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orme libre 26"/>
          <p:cNvSpPr/>
          <p:nvPr userDrawn="1"/>
        </p:nvSpPr>
        <p:spPr>
          <a:xfrm>
            <a:off x="358775" y="1963911"/>
            <a:ext cx="2917825" cy="1348089"/>
          </a:xfrm>
          <a:custGeom>
            <a:avLst/>
            <a:gdLst>
              <a:gd name="connsiteX0" fmla="*/ 0 w 2917825"/>
              <a:gd name="connsiteY0" fmla="*/ 0 h 1348089"/>
              <a:gd name="connsiteX1" fmla="*/ 1999824 w 2917825"/>
              <a:gd name="connsiteY1" fmla="*/ 0 h 1348089"/>
              <a:gd name="connsiteX2" fmla="*/ 1999824 w 2917825"/>
              <a:gd name="connsiteY2" fmla="*/ 1 h 1348089"/>
              <a:gd name="connsiteX3" fmla="*/ 2169003 w 2917825"/>
              <a:gd name="connsiteY3" fmla="*/ 1 h 1348089"/>
              <a:gd name="connsiteX4" fmla="*/ 2169023 w 2917825"/>
              <a:gd name="connsiteY4" fmla="*/ 0 h 1348089"/>
              <a:gd name="connsiteX5" fmla="*/ 2917824 w 2917825"/>
              <a:gd name="connsiteY5" fmla="*/ 748800 h 1348089"/>
              <a:gd name="connsiteX6" fmla="*/ 2917823 w 2917825"/>
              <a:gd name="connsiteY6" fmla="*/ 748810 h 1348089"/>
              <a:gd name="connsiteX7" fmla="*/ 2917823 w 2917825"/>
              <a:gd name="connsiteY7" fmla="*/ 977666 h 1348089"/>
              <a:gd name="connsiteX8" fmla="*/ 2917825 w 2917825"/>
              <a:gd name="connsiteY8" fmla="*/ 977666 h 1348089"/>
              <a:gd name="connsiteX9" fmla="*/ 2917825 w 2917825"/>
              <a:gd name="connsiteY9" fmla="*/ 1348089 h 1348089"/>
              <a:gd name="connsiteX10" fmla="*/ 0 w 2917825"/>
              <a:gd name="connsiteY10" fmla="*/ 1348089 h 1348089"/>
              <a:gd name="connsiteX11" fmla="*/ 0 w 2917825"/>
              <a:gd name="connsiteY11" fmla="*/ 1000801 h 1348089"/>
              <a:gd name="connsiteX12" fmla="*/ 0 w 2917825"/>
              <a:gd name="connsiteY12" fmla="*/ 977666 h 1348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17825" h="1348089">
                <a:moveTo>
                  <a:pt x="0" y="0"/>
                </a:moveTo>
                <a:lnTo>
                  <a:pt x="1999824" y="0"/>
                </a:lnTo>
                <a:lnTo>
                  <a:pt x="1999824" y="1"/>
                </a:lnTo>
                <a:lnTo>
                  <a:pt x="2169003" y="1"/>
                </a:lnTo>
                <a:lnTo>
                  <a:pt x="2169023" y="0"/>
                </a:lnTo>
                <a:cubicBezTo>
                  <a:pt x="2582574" y="0"/>
                  <a:pt x="2917824" y="335249"/>
                  <a:pt x="2917824" y="748800"/>
                </a:cubicBezTo>
                <a:lnTo>
                  <a:pt x="2917823" y="748810"/>
                </a:lnTo>
                <a:lnTo>
                  <a:pt x="2917823" y="977666"/>
                </a:lnTo>
                <a:lnTo>
                  <a:pt x="2917825" y="977666"/>
                </a:lnTo>
                <a:lnTo>
                  <a:pt x="2917825" y="1348089"/>
                </a:lnTo>
                <a:lnTo>
                  <a:pt x="0" y="1348089"/>
                </a:lnTo>
                <a:lnTo>
                  <a:pt x="0" y="1000801"/>
                </a:lnTo>
                <a:lnTo>
                  <a:pt x="0" y="9776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3" name="Espace réservé du tableau 22"/>
          <p:cNvSpPr>
            <a:spLocks noGrp="1"/>
          </p:cNvSpPr>
          <p:nvPr>
            <p:ph type="tbl" sz="quarter" idx="15"/>
          </p:nvPr>
        </p:nvSpPr>
        <p:spPr bwMode="gray">
          <a:xfrm>
            <a:off x="358777" y="1958974"/>
            <a:ext cx="8426449" cy="2376489"/>
          </a:xfrm>
        </p:spPr>
        <p:txBody>
          <a:bodyPr tIns="540000" anchor="ctr" anchorCtr="0"/>
          <a:lstStyle>
            <a:lvl1pPr algn="ctr">
              <a:defRPr sz="1400" b="0"/>
            </a:lvl1pPr>
          </a:lstStyle>
          <a:p>
            <a:r>
              <a:rPr lang="fr-FR" smtClean="0"/>
              <a:t>Cliquez sur l'icône pour ajouter un tableau</a:t>
            </a:r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noProof="0" dirty="0" smtClean="0"/>
              <a:t>Titre</a:t>
            </a:r>
            <a:endParaRPr lang="fr-FR" noProof="0" dirty="0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smtClean="0"/>
              <a:t>Date</a:t>
            </a:r>
            <a:endParaRPr lang="fr-FR" noProof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>
          <a:xfrm>
            <a:off x="8460432" y="4487396"/>
            <a:ext cx="324000" cy="288000"/>
          </a:xfr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smtClean="0"/>
              <a:t>CNP Assurances - Personnaliser le haut de page avec le menu "Insertion / En-tête et pied de page"</a:t>
            </a:r>
            <a:endParaRPr lang="fr-FR" noProof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58775" y="1459727"/>
            <a:ext cx="8426450" cy="35123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fr-FR" dirty="0" smtClean="0"/>
              <a:t>Texte de niveau 1</a:t>
            </a:r>
          </a:p>
          <a:p>
            <a:pPr lvl="1"/>
            <a:r>
              <a:rPr lang="fr-FR" dirty="0" smtClean="0"/>
              <a:t>Texte de niveau 2</a:t>
            </a:r>
          </a:p>
          <a:p>
            <a:pPr lvl="2"/>
            <a:r>
              <a:rPr lang="fr-FR" dirty="0" smtClean="0"/>
              <a:t>Texte de niveau 3</a:t>
            </a:r>
          </a:p>
          <a:p>
            <a:pPr lvl="3"/>
            <a:r>
              <a:rPr lang="fr-FR" dirty="0" smtClean="0"/>
              <a:t>Texte de niveau 4</a:t>
            </a:r>
          </a:p>
          <a:p>
            <a:pPr lvl="4"/>
            <a:r>
              <a:rPr lang="fr-FR" dirty="0" smtClean="0"/>
              <a:t>Texte de niveau 5</a:t>
            </a:r>
          </a:p>
          <a:p>
            <a:pPr lvl="5"/>
            <a:r>
              <a:rPr lang="fr-FR" dirty="0" smtClean="0"/>
              <a:t>Texte de niveau 6</a:t>
            </a:r>
            <a:endParaRPr lang="fr-FR" dirty="0"/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900113" y="2188475"/>
            <a:ext cx="2086792" cy="864000"/>
          </a:xfrm>
        </p:spPr>
        <p:txBody>
          <a:bodyPr anchor="ctr" anchorCtr="0"/>
          <a:lstStyle>
            <a:lvl1pPr algn="l">
              <a:defRPr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fr-FR" dirty="0" smtClean="0"/>
              <a:t>Texte exergue</a:t>
            </a:r>
          </a:p>
        </p:txBody>
      </p:sp>
    </p:spTree>
    <p:extLst>
      <p:ext uri="{BB962C8B-B14F-4D97-AF65-F5344CB8AC3E}">
        <p14:creationId xmlns:p14="http://schemas.microsoft.com/office/powerpoint/2010/main" val="18331317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_Chapitr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smtClean="0"/>
              <a:t>Date</a:t>
            </a:r>
            <a:endParaRPr lang="fr-FR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>
          <a:xfrm>
            <a:off x="8784000" y="5001816"/>
            <a:ext cx="360000" cy="141684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>
          <a:xfrm>
            <a:off x="8785225" y="5001816"/>
            <a:ext cx="358775" cy="141684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smtClean="0"/>
              <a:t>CNP Assurances - Personnaliser le haut de page avec le menu "Insertion / En-tête et pied de page"</a:t>
            </a:r>
            <a:endParaRPr lang="fr-FR"/>
          </a:p>
        </p:txBody>
      </p:sp>
      <p:sp>
        <p:nvSpPr>
          <p:cNvPr id="10" name="Forme libre 9"/>
          <p:cNvSpPr/>
          <p:nvPr userDrawn="1"/>
        </p:nvSpPr>
        <p:spPr>
          <a:xfrm>
            <a:off x="3779838" y="376237"/>
            <a:ext cx="5005387" cy="1763465"/>
          </a:xfrm>
          <a:custGeom>
            <a:avLst/>
            <a:gdLst>
              <a:gd name="connsiteX0" fmla="*/ 0 w 5005387"/>
              <a:gd name="connsiteY0" fmla="*/ 0 h 1763465"/>
              <a:gd name="connsiteX1" fmla="*/ 5005385 w 5005387"/>
              <a:gd name="connsiteY1" fmla="*/ 0 h 1763465"/>
              <a:gd name="connsiteX2" fmla="*/ 5005385 w 5005387"/>
              <a:gd name="connsiteY2" fmla="*/ 762664 h 1763465"/>
              <a:gd name="connsiteX3" fmla="*/ 5005386 w 5005387"/>
              <a:gd name="connsiteY3" fmla="*/ 762664 h 1763465"/>
              <a:gd name="connsiteX4" fmla="*/ 5005386 w 5005387"/>
              <a:gd name="connsiteY4" fmla="*/ 1014644 h 1763465"/>
              <a:gd name="connsiteX5" fmla="*/ 5005387 w 5005387"/>
              <a:gd name="connsiteY5" fmla="*/ 1014664 h 1763465"/>
              <a:gd name="connsiteX6" fmla="*/ 4256587 w 5005387"/>
              <a:gd name="connsiteY6" fmla="*/ 1763465 h 1763465"/>
              <a:gd name="connsiteX7" fmla="*/ 4256577 w 5005387"/>
              <a:gd name="connsiteY7" fmla="*/ 1763464 h 1763465"/>
              <a:gd name="connsiteX8" fmla="*/ 4068762 w 5005387"/>
              <a:gd name="connsiteY8" fmla="*/ 1763464 h 1763465"/>
              <a:gd name="connsiteX9" fmla="*/ 4068762 w 5005387"/>
              <a:gd name="connsiteY9" fmla="*/ 1763465 h 1763465"/>
              <a:gd name="connsiteX10" fmla="*/ 0 w 5005387"/>
              <a:gd name="connsiteY10" fmla="*/ 1763465 h 1763465"/>
              <a:gd name="connsiteX11" fmla="*/ 0 w 5005387"/>
              <a:gd name="connsiteY11" fmla="*/ 881733 h 1763465"/>
              <a:gd name="connsiteX12" fmla="*/ 0 w 5005387"/>
              <a:gd name="connsiteY12" fmla="*/ 574676 h 1763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05387" h="1763465">
                <a:moveTo>
                  <a:pt x="0" y="0"/>
                </a:moveTo>
                <a:lnTo>
                  <a:pt x="5005385" y="0"/>
                </a:lnTo>
                <a:lnTo>
                  <a:pt x="5005385" y="762664"/>
                </a:lnTo>
                <a:lnTo>
                  <a:pt x="5005386" y="762664"/>
                </a:lnTo>
                <a:lnTo>
                  <a:pt x="5005386" y="1014644"/>
                </a:lnTo>
                <a:lnTo>
                  <a:pt x="5005387" y="1014664"/>
                </a:lnTo>
                <a:cubicBezTo>
                  <a:pt x="5005387" y="1428215"/>
                  <a:pt x="4670138" y="1763465"/>
                  <a:pt x="4256587" y="1763465"/>
                </a:cubicBezTo>
                <a:lnTo>
                  <a:pt x="4256577" y="1763464"/>
                </a:lnTo>
                <a:lnTo>
                  <a:pt x="4068762" y="1763464"/>
                </a:lnTo>
                <a:lnTo>
                  <a:pt x="4068762" y="1763465"/>
                </a:lnTo>
                <a:lnTo>
                  <a:pt x="0" y="1763465"/>
                </a:lnTo>
                <a:lnTo>
                  <a:pt x="0" y="881733"/>
                </a:lnTo>
                <a:lnTo>
                  <a:pt x="0" y="57467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181719" y="613725"/>
            <a:ext cx="4098292" cy="1260000"/>
          </a:xfrm>
        </p:spPr>
        <p:txBody>
          <a:bodyPr anchor="ctr" anchorCtr="0"/>
          <a:lstStyle>
            <a:lvl1pPr>
              <a:lnSpc>
                <a:spcPct val="110000"/>
              </a:lnSpc>
              <a:defRPr sz="2900">
                <a:solidFill>
                  <a:schemeClr val="bg1"/>
                </a:solidFill>
              </a:defRPr>
            </a:lvl1pPr>
          </a:lstStyle>
          <a:p>
            <a:r>
              <a:rPr lang="fr-FR" noProof="0" dirty="0" smtClean="0"/>
              <a:t>Titre</a:t>
            </a:r>
            <a:endParaRPr lang="fr-FR" noProof="0" dirty="0"/>
          </a:p>
        </p:txBody>
      </p:sp>
      <p:sp>
        <p:nvSpPr>
          <p:cNvPr id="15" name="Espace réservé du texte 1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0" y="0"/>
            <a:ext cx="3276000" cy="2628000"/>
          </a:xfrm>
        </p:spPr>
        <p:txBody>
          <a:bodyPr anchor="b" anchorCtr="0"/>
          <a:lstStyle>
            <a:lvl1pPr algn="r">
              <a:lnSpc>
                <a:spcPct val="100000"/>
              </a:lnSpc>
              <a:defRPr sz="170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fr-FR" dirty="0" smtClean="0"/>
              <a:t>00.</a:t>
            </a:r>
          </a:p>
        </p:txBody>
      </p:sp>
      <p:sp>
        <p:nvSpPr>
          <p:cNvPr id="16" name="Espace réservé du texte 1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58775" y="2355849"/>
            <a:ext cx="8426451" cy="2411413"/>
          </a:xfrm>
        </p:spPr>
        <p:txBody>
          <a:bodyPr/>
          <a:lstStyle>
            <a:lvl1pPr>
              <a:spcAft>
                <a:spcPts val="1600"/>
              </a:spcAft>
              <a:tabLst>
                <a:tab pos="8424000" algn="r"/>
              </a:tabLst>
              <a:defRPr/>
            </a:lvl1pPr>
            <a:lvl2pPr>
              <a:tabLst>
                <a:tab pos="8424000" algn="r"/>
              </a:tabLst>
              <a:defRPr/>
            </a:lvl2pPr>
            <a:lvl3pPr>
              <a:tabLst>
                <a:tab pos="8424000" algn="r"/>
              </a:tabLst>
              <a:defRPr/>
            </a:lvl3pPr>
            <a:lvl4pPr>
              <a:tabLst>
                <a:tab pos="8424000" algn="r"/>
              </a:tabLst>
              <a:defRPr/>
            </a:lvl4pPr>
            <a:lvl5pPr>
              <a:tabLst>
                <a:tab pos="8424000" algn="r"/>
              </a:tabLst>
              <a:defRPr/>
            </a:lvl5pPr>
          </a:lstStyle>
          <a:p>
            <a:pPr lvl="0"/>
            <a:r>
              <a:rPr lang="fr-FR" dirty="0" smtClean="0"/>
              <a:t>a. Sous-titre</a:t>
            </a:r>
          </a:p>
        </p:txBody>
      </p:sp>
    </p:spTree>
    <p:extLst>
      <p:ext uri="{BB962C8B-B14F-4D97-AF65-F5344CB8AC3E}">
        <p14:creationId xmlns:p14="http://schemas.microsoft.com/office/powerpoint/2010/main" val="21389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itr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smtClean="0"/>
              <a:t>Date</a:t>
            </a:r>
            <a:endParaRPr lang="fr-FR" noProof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>
          <a:xfrm>
            <a:off x="8785225" y="5001816"/>
            <a:ext cx="360000" cy="141684"/>
          </a:xfrm>
        </p:spPr>
        <p:txBody>
          <a:bodyPr/>
          <a:lstStyle>
            <a:lvl1pPr>
              <a:defRPr b="0"/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>
          <a:xfrm>
            <a:off x="8785225" y="5001816"/>
            <a:ext cx="358775" cy="141684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smtClean="0"/>
              <a:t>CNP Assurances - Personnaliser le haut de page avec le menu "Insertion / En-tête et pied de page"</a:t>
            </a:r>
            <a:endParaRPr lang="fr-FR" dirty="0"/>
          </a:p>
        </p:txBody>
      </p:sp>
      <p:sp>
        <p:nvSpPr>
          <p:cNvPr id="8" name="Forme libre 7"/>
          <p:cNvSpPr/>
          <p:nvPr userDrawn="1"/>
        </p:nvSpPr>
        <p:spPr>
          <a:xfrm>
            <a:off x="3491880" y="2355850"/>
            <a:ext cx="5293343" cy="2411413"/>
          </a:xfrm>
          <a:custGeom>
            <a:avLst/>
            <a:gdLst>
              <a:gd name="connsiteX0" fmla="*/ 0 w 5293343"/>
              <a:gd name="connsiteY0" fmla="*/ 0 h 2411413"/>
              <a:gd name="connsiteX1" fmla="*/ 5293341 w 5293343"/>
              <a:gd name="connsiteY1" fmla="*/ 0 h 2411413"/>
              <a:gd name="connsiteX2" fmla="*/ 5293341 w 5293343"/>
              <a:gd name="connsiteY2" fmla="*/ 1410612 h 2411413"/>
              <a:gd name="connsiteX3" fmla="*/ 5293342 w 5293343"/>
              <a:gd name="connsiteY3" fmla="*/ 1410612 h 2411413"/>
              <a:gd name="connsiteX4" fmla="*/ 5293342 w 5293343"/>
              <a:gd name="connsiteY4" fmla="*/ 1662592 h 2411413"/>
              <a:gd name="connsiteX5" fmla="*/ 5293343 w 5293343"/>
              <a:gd name="connsiteY5" fmla="*/ 1662612 h 2411413"/>
              <a:gd name="connsiteX6" fmla="*/ 4544543 w 5293343"/>
              <a:gd name="connsiteY6" fmla="*/ 2411413 h 2411413"/>
              <a:gd name="connsiteX7" fmla="*/ 4544533 w 5293343"/>
              <a:gd name="connsiteY7" fmla="*/ 2411412 h 2411413"/>
              <a:gd name="connsiteX8" fmla="*/ 4356718 w 5293343"/>
              <a:gd name="connsiteY8" fmla="*/ 2411412 h 2411413"/>
              <a:gd name="connsiteX9" fmla="*/ 4356718 w 5293343"/>
              <a:gd name="connsiteY9" fmla="*/ 2411413 h 2411413"/>
              <a:gd name="connsiteX10" fmla="*/ 0 w 5293343"/>
              <a:gd name="connsiteY10" fmla="*/ 2411413 h 2411413"/>
              <a:gd name="connsiteX11" fmla="*/ 0 w 5293343"/>
              <a:gd name="connsiteY11" fmla="*/ 1529681 h 2411413"/>
              <a:gd name="connsiteX12" fmla="*/ 0 w 5293343"/>
              <a:gd name="connsiteY12" fmla="*/ 1222624 h 2411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93343" h="2411413">
                <a:moveTo>
                  <a:pt x="0" y="0"/>
                </a:moveTo>
                <a:lnTo>
                  <a:pt x="5293341" y="0"/>
                </a:lnTo>
                <a:lnTo>
                  <a:pt x="5293341" y="1410612"/>
                </a:lnTo>
                <a:lnTo>
                  <a:pt x="5293342" y="1410612"/>
                </a:lnTo>
                <a:lnTo>
                  <a:pt x="5293342" y="1662592"/>
                </a:lnTo>
                <a:lnTo>
                  <a:pt x="5293343" y="1662612"/>
                </a:lnTo>
                <a:cubicBezTo>
                  <a:pt x="5293343" y="2076163"/>
                  <a:pt x="4958094" y="2411413"/>
                  <a:pt x="4544543" y="2411413"/>
                </a:cubicBezTo>
                <a:lnTo>
                  <a:pt x="4544533" y="2411412"/>
                </a:lnTo>
                <a:lnTo>
                  <a:pt x="4356718" y="2411412"/>
                </a:lnTo>
                <a:lnTo>
                  <a:pt x="4356718" y="2411413"/>
                </a:lnTo>
                <a:lnTo>
                  <a:pt x="0" y="2411413"/>
                </a:lnTo>
                <a:lnTo>
                  <a:pt x="0" y="1529681"/>
                </a:lnTo>
                <a:lnTo>
                  <a:pt x="0" y="122262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Espace réservé du texte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1485" y="2571750"/>
            <a:ext cx="4162403" cy="1971219"/>
          </a:xfrm>
        </p:spPr>
        <p:txBody>
          <a:bodyPr anchor="ctr" anchorCtr="0"/>
          <a:lstStyle>
            <a:lvl1pPr>
              <a:lnSpc>
                <a:spcPct val="110000"/>
              </a:lnSpc>
              <a:defRPr sz="29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du chapitre</a:t>
            </a:r>
          </a:p>
        </p:txBody>
      </p:sp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3276600" cy="2844000"/>
          </a:xfrm>
        </p:spPr>
        <p:txBody>
          <a:bodyPr anchor="b" anchorCtr="0"/>
          <a:lstStyle>
            <a:lvl1pPr algn="r">
              <a:defRPr sz="17000" b="0">
                <a:solidFill>
                  <a:schemeClr val="accent4"/>
                </a:solidFill>
              </a:defRPr>
            </a:lvl1pPr>
          </a:lstStyle>
          <a:p>
            <a:r>
              <a:rPr lang="fr-FR" noProof="0" dirty="0" smtClean="0"/>
              <a:t>00.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2321669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_Bloc et Text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 bwMode="gray">
          <a:xfrm>
            <a:off x="3671901" y="789386"/>
            <a:ext cx="5113324" cy="3546078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  <a:lvl6pPr>
              <a:defRPr baseline="0"/>
            </a:lvl6pPr>
          </a:lstStyle>
          <a:p>
            <a:pPr lvl="0"/>
            <a:r>
              <a:rPr lang="fr-FR" noProof="0" dirty="0" smtClean="0"/>
              <a:t>Texte de niveau 1</a:t>
            </a:r>
          </a:p>
          <a:p>
            <a:pPr lvl="1"/>
            <a:r>
              <a:rPr lang="fr-FR" noProof="0" dirty="0" smtClean="0"/>
              <a:t>Texte de niveau 2</a:t>
            </a:r>
          </a:p>
          <a:p>
            <a:pPr lvl="2"/>
            <a:r>
              <a:rPr lang="fr-FR" noProof="0" dirty="0" smtClean="0"/>
              <a:t>Texte de niveau 3</a:t>
            </a:r>
          </a:p>
          <a:p>
            <a:pPr lvl="3"/>
            <a:r>
              <a:rPr lang="fr-FR" noProof="0" dirty="0" smtClean="0"/>
              <a:t>Texte de niveau 4</a:t>
            </a:r>
          </a:p>
          <a:p>
            <a:pPr lvl="4"/>
            <a:r>
              <a:rPr lang="fr-FR" noProof="0" dirty="0" smtClean="0"/>
              <a:t>Texte de niveau 5</a:t>
            </a:r>
          </a:p>
          <a:p>
            <a:pPr lvl="5"/>
            <a:r>
              <a:rPr lang="fr-FR" noProof="0" dirty="0" smtClean="0"/>
              <a:t>Texte de niveau 6</a:t>
            </a:r>
            <a:endParaRPr lang="fr-FR" noProof="0" dirty="0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smtClean="0"/>
              <a:t>Date</a:t>
            </a:r>
            <a:endParaRPr lang="fr-FR" noProof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>
          <a:xfrm>
            <a:off x="8460432" y="4487396"/>
            <a:ext cx="324000" cy="288000"/>
          </a:xfr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smtClean="0"/>
              <a:t>CNP Assurances - Personnaliser le haut de page avec le menu "Insertion / En-tête et pied de page"</a:t>
            </a:r>
            <a:endParaRPr lang="fr-FR" noProof="0"/>
          </a:p>
        </p:txBody>
      </p:sp>
      <p:sp>
        <p:nvSpPr>
          <p:cNvPr id="10" name="Forme libre 9"/>
          <p:cNvSpPr/>
          <p:nvPr userDrawn="1"/>
        </p:nvSpPr>
        <p:spPr>
          <a:xfrm>
            <a:off x="358775" y="788987"/>
            <a:ext cx="2917825" cy="1566738"/>
          </a:xfrm>
          <a:custGeom>
            <a:avLst/>
            <a:gdLst>
              <a:gd name="connsiteX0" fmla="*/ 0 w 2917825"/>
              <a:gd name="connsiteY0" fmla="*/ 0 h 1566738"/>
              <a:gd name="connsiteX1" fmla="*/ 1999824 w 2917825"/>
              <a:gd name="connsiteY1" fmla="*/ 0 h 1566738"/>
              <a:gd name="connsiteX2" fmla="*/ 1999824 w 2917825"/>
              <a:gd name="connsiteY2" fmla="*/ 1 h 1566738"/>
              <a:gd name="connsiteX3" fmla="*/ 2169003 w 2917825"/>
              <a:gd name="connsiteY3" fmla="*/ 1 h 1566738"/>
              <a:gd name="connsiteX4" fmla="*/ 2169023 w 2917825"/>
              <a:gd name="connsiteY4" fmla="*/ 0 h 1566738"/>
              <a:gd name="connsiteX5" fmla="*/ 2917824 w 2917825"/>
              <a:gd name="connsiteY5" fmla="*/ 748800 h 1566738"/>
              <a:gd name="connsiteX6" fmla="*/ 2917823 w 2917825"/>
              <a:gd name="connsiteY6" fmla="*/ 748810 h 1566738"/>
              <a:gd name="connsiteX7" fmla="*/ 2917823 w 2917825"/>
              <a:gd name="connsiteY7" fmla="*/ 977665 h 1566738"/>
              <a:gd name="connsiteX8" fmla="*/ 2917825 w 2917825"/>
              <a:gd name="connsiteY8" fmla="*/ 977665 h 1566738"/>
              <a:gd name="connsiteX9" fmla="*/ 2917825 w 2917825"/>
              <a:gd name="connsiteY9" fmla="*/ 1566738 h 1566738"/>
              <a:gd name="connsiteX10" fmla="*/ 0 w 2917825"/>
              <a:gd name="connsiteY10" fmla="*/ 1566738 h 1566738"/>
              <a:gd name="connsiteX11" fmla="*/ 0 w 2917825"/>
              <a:gd name="connsiteY11" fmla="*/ 1000801 h 1566738"/>
              <a:gd name="connsiteX12" fmla="*/ 0 w 2917825"/>
              <a:gd name="connsiteY12" fmla="*/ 977665 h 1566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17825" h="1566738">
                <a:moveTo>
                  <a:pt x="0" y="0"/>
                </a:moveTo>
                <a:lnTo>
                  <a:pt x="1999824" y="0"/>
                </a:lnTo>
                <a:lnTo>
                  <a:pt x="1999824" y="1"/>
                </a:lnTo>
                <a:lnTo>
                  <a:pt x="2169003" y="1"/>
                </a:lnTo>
                <a:lnTo>
                  <a:pt x="2169023" y="0"/>
                </a:lnTo>
                <a:cubicBezTo>
                  <a:pt x="2582574" y="0"/>
                  <a:pt x="2917824" y="335249"/>
                  <a:pt x="2917824" y="748800"/>
                </a:cubicBezTo>
                <a:lnTo>
                  <a:pt x="2917823" y="748810"/>
                </a:lnTo>
                <a:lnTo>
                  <a:pt x="2917823" y="977665"/>
                </a:lnTo>
                <a:lnTo>
                  <a:pt x="2917825" y="977665"/>
                </a:lnTo>
                <a:lnTo>
                  <a:pt x="2917825" y="1566738"/>
                </a:lnTo>
                <a:lnTo>
                  <a:pt x="0" y="1566738"/>
                </a:lnTo>
                <a:lnTo>
                  <a:pt x="0" y="1000801"/>
                </a:lnTo>
                <a:lnTo>
                  <a:pt x="0" y="9776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Espace réservé du texte 8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665108" y="1052728"/>
            <a:ext cx="2268000" cy="1080000"/>
          </a:xfrm>
        </p:spPr>
        <p:txBody>
          <a:bodyPr anchor="ctr" anchorCtr="0"/>
          <a:lstStyle>
            <a:lvl1pPr algn="l">
              <a:defRPr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fr-FR" dirty="0" smtClean="0"/>
              <a:t>Texte exergue</a:t>
            </a:r>
          </a:p>
        </p:txBody>
      </p:sp>
    </p:spTree>
    <p:extLst>
      <p:ext uri="{BB962C8B-B14F-4D97-AF65-F5344CB8AC3E}">
        <p14:creationId xmlns:p14="http://schemas.microsoft.com/office/powerpoint/2010/main" val="6418715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texte et tableau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noProof="0" smtClean="0"/>
              <a:t>Titre</a:t>
            </a:r>
            <a:endParaRPr lang="fr-FR" noProof="0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smtClean="0"/>
              <a:t>Date</a:t>
            </a:r>
            <a:endParaRPr lang="fr-FR" noProof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>
          <a:xfrm>
            <a:off x="8460432" y="4487396"/>
            <a:ext cx="324000" cy="288000"/>
          </a:xfr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smtClean="0"/>
              <a:t>CNP Assurances - Personnaliser le haut de page avec le menu "Insertion / En-tête et pied de page"</a:t>
            </a:r>
            <a:endParaRPr lang="fr-FR" noProof="0"/>
          </a:p>
        </p:txBody>
      </p:sp>
      <p:sp>
        <p:nvSpPr>
          <p:cNvPr id="17" name="Forme libre 16"/>
          <p:cNvSpPr/>
          <p:nvPr userDrawn="1"/>
        </p:nvSpPr>
        <p:spPr>
          <a:xfrm>
            <a:off x="358775" y="1963911"/>
            <a:ext cx="2917825" cy="1348089"/>
          </a:xfrm>
          <a:custGeom>
            <a:avLst/>
            <a:gdLst>
              <a:gd name="connsiteX0" fmla="*/ 0 w 2917825"/>
              <a:gd name="connsiteY0" fmla="*/ 0 h 1348089"/>
              <a:gd name="connsiteX1" fmla="*/ 1999824 w 2917825"/>
              <a:gd name="connsiteY1" fmla="*/ 0 h 1348089"/>
              <a:gd name="connsiteX2" fmla="*/ 1999824 w 2917825"/>
              <a:gd name="connsiteY2" fmla="*/ 1 h 1348089"/>
              <a:gd name="connsiteX3" fmla="*/ 2169003 w 2917825"/>
              <a:gd name="connsiteY3" fmla="*/ 1 h 1348089"/>
              <a:gd name="connsiteX4" fmla="*/ 2169023 w 2917825"/>
              <a:gd name="connsiteY4" fmla="*/ 0 h 1348089"/>
              <a:gd name="connsiteX5" fmla="*/ 2917824 w 2917825"/>
              <a:gd name="connsiteY5" fmla="*/ 748800 h 1348089"/>
              <a:gd name="connsiteX6" fmla="*/ 2917823 w 2917825"/>
              <a:gd name="connsiteY6" fmla="*/ 748810 h 1348089"/>
              <a:gd name="connsiteX7" fmla="*/ 2917823 w 2917825"/>
              <a:gd name="connsiteY7" fmla="*/ 977666 h 1348089"/>
              <a:gd name="connsiteX8" fmla="*/ 2917825 w 2917825"/>
              <a:gd name="connsiteY8" fmla="*/ 977666 h 1348089"/>
              <a:gd name="connsiteX9" fmla="*/ 2917825 w 2917825"/>
              <a:gd name="connsiteY9" fmla="*/ 1348089 h 1348089"/>
              <a:gd name="connsiteX10" fmla="*/ 0 w 2917825"/>
              <a:gd name="connsiteY10" fmla="*/ 1348089 h 1348089"/>
              <a:gd name="connsiteX11" fmla="*/ 0 w 2917825"/>
              <a:gd name="connsiteY11" fmla="*/ 1000801 h 1348089"/>
              <a:gd name="connsiteX12" fmla="*/ 0 w 2917825"/>
              <a:gd name="connsiteY12" fmla="*/ 977666 h 1348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17825" h="1348089">
                <a:moveTo>
                  <a:pt x="0" y="0"/>
                </a:moveTo>
                <a:lnTo>
                  <a:pt x="1999824" y="0"/>
                </a:lnTo>
                <a:lnTo>
                  <a:pt x="1999824" y="1"/>
                </a:lnTo>
                <a:lnTo>
                  <a:pt x="2169003" y="1"/>
                </a:lnTo>
                <a:lnTo>
                  <a:pt x="2169023" y="0"/>
                </a:lnTo>
                <a:cubicBezTo>
                  <a:pt x="2582574" y="0"/>
                  <a:pt x="2917824" y="335249"/>
                  <a:pt x="2917824" y="748800"/>
                </a:cubicBezTo>
                <a:lnTo>
                  <a:pt x="2917823" y="748810"/>
                </a:lnTo>
                <a:lnTo>
                  <a:pt x="2917823" y="977666"/>
                </a:lnTo>
                <a:lnTo>
                  <a:pt x="2917825" y="977666"/>
                </a:lnTo>
                <a:lnTo>
                  <a:pt x="2917825" y="1348089"/>
                </a:lnTo>
                <a:lnTo>
                  <a:pt x="0" y="1348089"/>
                </a:lnTo>
                <a:lnTo>
                  <a:pt x="0" y="1000801"/>
                </a:lnTo>
                <a:lnTo>
                  <a:pt x="0" y="97766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18" name="Espace réservé du tableau 22"/>
          <p:cNvSpPr>
            <a:spLocks noGrp="1"/>
          </p:cNvSpPr>
          <p:nvPr>
            <p:ph type="tbl" sz="quarter" idx="15"/>
          </p:nvPr>
        </p:nvSpPr>
        <p:spPr bwMode="gray">
          <a:xfrm>
            <a:off x="358777" y="1958974"/>
            <a:ext cx="8426449" cy="2376489"/>
          </a:xfrm>
        </p:spPr>
        <p:txBody>
          <a:bodyPr tIns="540000" anchor="ctr" anchorCtr="0"/>
          <a:lstStyle>
            <a:lvl1pPr algn="ctr">
              <a:defRPr sz="1400" b="0"/>
            </a:lvl1pPr>
          </a:lstStyle>
          <a:p>
            <a:r>
              <a:rPr lang="fr-FR" smtClean="0"/>
              <a:t>Cliquez sur l'icône pour ajouter un tableau</a:t>
            </a:r>
            <a:endParaRPr lang="fr-FR"/>
          </a:p>
        </p:txBody>
      </p:sp>
      <p:sp>
        <p:nvSpPr>
          <p:cNvPr id="19" name="Espace réservé du texte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58775" y="1459727"/>
            <a:ext cx="8426450" cy="35123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fr-FR" dirty="0" smtClean="0"/>
              <a:t>Texte de niveau 1</a:t>
            </a:r>
          </a:p>
          <a:p>
            <a:pPr lvl="1"/>
            <a:r>
              <a:rPr lang="fr-FR" dirty="0" smtClean="0"/>
              <a:t>Texte de niveau 2</a:t>
            </a:r>
          </a:p>
          <a:p>
            <a:pPr lvl="2"/>
            <a:r>
              <a:rPr lang="fr-FR" dirty="0" smtClean="0"/>
              <a:t>Texte de niveau 3</a:t>
            </a:r>
          </a:p>
          <a:p>
            <a:pPr lvl="3"/>
            <a:r>
              <a:rPr lang="fr-FR" dirty="0" smtClean="0"/>
              <a:t>Texte de niveau 4</a:t>
            </a:r>
          </a:p>
          <a:p>
            <a:pPr lvl="4"/>
            <a:r>
              <a:rPr lang="fr-FR" dirty="0" smtClean="0"/>
              <a:t>Texte de niveau 5</a:t>
            </a:r>
          </a:p>
          <a:p>
            <a:pPr lvl="5"/>
            <a:r>
              <a:rPr lang="fr-FR" dirty="0" smtClean="0"/>
              <a:t>Texte de niveau 6</a:t>
            </a:r>
            <a:endParaRPr lang="fr-FR" dirty="0"/>
          </a:p>
        </p:txBody>
      </p:sp>
      <p:sp>
        <p:nvSpPr>
          <p:cNvPr id="20" name="Espace réservé du texte 8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900113" y="2188475"/>
            <a:ext cx="2086792" cy="864000"/>
          </a:xfrm>
        </p:spPr>
        <p:txBody>
          <a:bodyPr anchor="ctr" anchorCtr="0"/>
          <a:lstStyle>
            <a:lvl1pPr algn="l">
              <a:defRPr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fr-FR" dirty="0" smtClean="0"/>
              <a:t>Texte exergue</a:t>
            </a:r>
          </a:p>
        </p:txBody>
      </p:sp>
    </p:spTree>
    <p:extLst>
      <p:ext uri="{BB962C8B-B14F-4D97-AF65-F5344CB8AC3E}">
        <p14:creationId xmlns:p14="http://schemas.microsoft.com/office/powerpoint/2010/main" val="28086435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_Chapitr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smtClean="0"/>
              <a:t>Date</a:t>
            </a:r>
            <a:endParaRPr lang="fr-FR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>
          <a:xfrm>
            <a:off x="8784000" y="5001816"/>
            <a:ext cx="360000" cy="141684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>
          <a:xfrm>
            <a:off x="8785225" y="5001816"/>
            <a:ext cx="358775" cy="141684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smtClean="0"/>
              <a:t>CNP Assurances - Personnaliser le haut de page avec le menu "Insertion / En-tête et pied de page"</a:t>
            </a:r>
            <a:endParaRPr lang="fr-FR"/>
          </a:p>
        </p:txBody>
      </p:sp>
      <p:sp>
        <p:nvSpPr>
          <p:cNvPr id="10" name="Forme libre 9"/>
          <p:cNvSpPr/>
          <p:nvPr userDrawn="1"/>
        </p:nvSpPr>
        <p:spPr>
          <a:xfrm>
            <a:off x="3779838" y="376237"/>
            <a:ext cx="5005387" cy="1763465"/>
          </a:xfrm>
          <a:custGeom>
            <a:avLst/>
            <a:gdLst>
              <a:gd name="connsiteX0" fmla="*/ 0 w 5005387"/>
              <a:gd name="connsiteY0" fmla="*/ 0 h 1763465"/>
              <a:gd name="connsiteX1" fmla="*/ 5005385 w 5005387"/>
              <a:gd name="connsiteY1" fmla="*/ 0 h 1763465"/>
              <a:gd name="connsiteX2" fmla="*/ 5005385 w 5005387"/>
              <a:gd name="connsiteY2" fmla="*/ 762664 h 1763465"/>
              <a:gd name="connsiteX3" fmla="*/ 5005386 w 5005387"/>
              <a:gd name="connsiteY3" fmla="*/ 762664 h 1763465"/>
              <a:gd name="connsiteX4" fmla="*/ 5005386 w 5005387"/>
              <a:gd name="connsiteY4" fmla="*/ 1014644 h 1763465"/>
              <a:gd name="connsiteX5" fmla="*/ 5005387 w 5005387"/>
              <a:gd name="connsiteY5" fmla="*/ 1014664 h 1763465"/>
              <a:gd name="connsiteX6" fmla="*/ 4256587 w 5005387"/>
              <a:gd name="connsiteY6" fmla="*/ 1763465 h 1763465"/>
              <a:gd name="connsiteX7" fmla="*/ 4256577 w 5005387"/>
              <a:gd name="connsiteY7" fmla="*/ 1763464 h 1763465"/>
              <a:gd name="connsiteX8" fmla="*/ 4068762 w 5005387"/>
              <a:gd name="connsiteY8" fmla="*/ 1763464 h 1763465"/>
              <a:gd name="connsiteX9" fmla="*/ 4068762 w 5005387"/>
              <a:gd name="connsiteY9" fmla="*/ 1763465 h 1763465"/>
              <a:gd name="connsiteX10" fmla="*/ 0 w 5005387"/>
              <a:gd name="connsiteY10" fmla="*/ 1763465 h 1763465"/>
              <a:gd name="connsiteX11" fmla="*/ 0 w 5005387"/>
              <a:gd name="connsiteY11" fmla="*/ 881733 h 1763465"/>
              <a:gd name="connsiteX12" fmla="*/ 0 w 5005387"/>
              <a:gd name="connsiteY12" fmla="*/ 574676 h 1763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05387" h="1763465">
                <a:moveTo>
                  <a:pt x="0" y="0"/>
                </a:moveTo>
                <a:lnTo>
                  <a:pt x="5005385" y="0"/>
                </a:lnTo>
                <a:lnTo>
                  <a:pt x="5005385" y="762664"/>
                </a:lnTo>
                <a:lnTo>
                  <a:pt x="5005386" y="762664"/>
                </a:lnTo>
                <a:lnTo>
                  <a:pt x="5005386" y="1014644"/>
                </a:lnTo>
                <a:lnTo>
                  <a:pt x="5005387" y="1014664"/>
                </a:lnTo>
                <a:cubicBezTo>
                  <a:pt x="5005387" y="1428215"/>
                  <a:pt x="4670138" y="1763465"/>
                  <a:pt x="4256587" y="1763465"/>
                </a:cubicBezTo>
                <a:lnTo>
                  <a:pt x="4256577" y="1763464"/>
                </a:lnTo>
                <a:lnTo>
                  <a:pt x="4068762" y="1763464"/>
                </a:lnTo>
                <a:lnTo>
                  <a:pt x="4068762" y="1763465"/>
                </a:lnTo>
                <a:lnTo>
                  <a:pt x="0" y="1763465"/>
                </a:lnTo>
                <a:lnTo>
                  <a:pt x="0" y="881733"/>
                </a:lnTo>
                <a:lnTo>
                  <a:pt x="0" y="57467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181719" y="613725"/>
            <a:ext cx="4098292" cy="1260000"/>
          </a:xfrm>
        </p:spPr>
        <p:txBody>
          <a:bodyPr anchor="ctr" anchorCtr="0"/>
          <a:lstStyle>
            <a:lvl1pPr>
              <a:lnSpc>
                <a:spcPct val="110000"/>
              </a:lnSpc>
              <a:defRPr sz="2900">
                <a:solidFill>
                  <a:schemeClr val="bg1"/>
                </a:solidFill>
              </a:defRPr>
            </a:lvl1pPr>
          </a:lstStyle>
          <a:p>
            <a:r>
              <a:rPr lang="fr-FR" noProof="0" dirty="0" smtClean="0"/>
              <a:t>Titre</a:t>
            </a:r>
            <a:endParaRPr lang="fr-FR" noProof="0" dirty="0"/>
          </a:p>
        </p:txBody>
      </p:sp>
      <p:sp>
        <p:nvSpPr>
          <p:cNvPr id="15" name="Espace réservé du texte 1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0" y="0"/>
            <a:ext cx="3276000" cy="2628000"/>
          </a:xfrm>
        </p:spPr>
        <p:txBody>
          <a:bodyPr anchor="b" anchorCtr="0"/>
          <a:lstStyle>
            <a:lvl1pPr algn="r">
              <a:lnSpc>
                <a:spcPct val="100000"/>
              </a:lnSpc>
              <a:defRPr sz="17000" b="0">
                <a:solidFill>
                  <a:schemeClr val="accent5"/>
                </a:solidFill>
              </a:defRPr>
            </a:lvl1pPr>
          </a:lstStyle>
          <a:p>
            <a:pPr lvl="0"/>
            <a:r>
              <a:rPr lang="fr-FR" dirty="0" smtClean="0"/>
              <a:t>00.</a:t>
            </a:r>
          </a:p>
        </p:txBody>
      </p:sp>
      <p:sp>
        <p:nvSpPr>
          <p:cNvPr id="16" name="Espace réservé du texte 1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58775" y="2355849"/>
            <a:ext cx="8426451" cy="2411413"/>
          </a:xfrm>
        </p:spPr>
        <p:txBody>
          <a:bodyPr/>
          <a:lstStyle>
            <a:lvl1pPr>
              <a:spcAft>
                <a:spcPts val="1600"/>
              </a:spcAft>
              <a:tabLst>
                <a:tab pos="8424000" algn="r"/>
              </a:tabLst>
              <a:defRPr/>
            </a:lvl1pPr>
            <a:lvl2pPr>
              <a:tabLst>
                <a:tab pos="8424000" algn="r"/>
              </a:tabLst>
              <a:defRPr/>
            </a:lvl2pPr>
            <a:lvl3pPr>
              <a:tabLst>
                <a:tab pos="8424000" algn="r"/>
              </a:tabLst>
              <a:defRPr/>
            </a:lvl3pPr>
            <a:lvl4pPr>
              <a:tabLst>
                <a:tab pos="8424000" algn="r"/>
              </a:tabLst>
              <a:defRPr/>
            </a:lvl4pPr>
            <a:lvl5pPr>
              <a:tabLst>
                <a:tab pos="8424000" algn="r"/>
              </a:tabLst>
              <a:defRPr/>
            </a:lvl5pPr>
          </a:lstStyle>
          <a:p>
            <a:pPr lvl="0"/>
            <a:r>
              <a:rPr lang="fr-FR" dirty="0" smtClean="0"/>
              <a:t>a. Sous-titre</a:t>
            </a:r>
          </a:p>
        </p:txBody>
      </p:sp>
    </p:spTree>
    <p:extLst>
      <p:ext uri="{BB962C8B-B14F-4D97-AF65-F5344CB8AC3E}">
        <p14:creationId xmlns:p14="http://schemas.microsoft.com/office/powerpoint/2010/main" val="18784263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itr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smtClean="0"/>
              <a:t>Date</a:t>
            </a:r>
            <a:endParaRPr lang="fr-FR" noProof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>
          <a:xfrm>
            <a:off x="8785225" y="5001816"/>
            <a:ext cx="360000" cy="141684"/>
          </a:xfrm>
        </p:spPr>
        <p:txBody>
          <a:bodyPr/>
          <a:lstStyle>
            <a:lvl1pPr>
              <a:defRPr b="0"/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>
          <a:xfrm>
            <a:off x="8785225" y="5001816"/>
            <a:ext cx="358775" cy="141684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smtClean="0"/>
              <a:t>CNP Assurances - Personnaliser le haut de page avec le menu "Insertion / En-tête et pied de page"</a:t>
            </a:r>
            <a:endParaRPr lang="fr-FR" dirty="0"/>
          </a:p>
        </p:txBody>
      </p:sp>
      <p:sp>
        <p:nvSpPr>
          <p:cNvPr id="8" name="Forme libre 7"/>
          <p:cNvSpPr/>
          <p:nvPr userDrawn="1"/>
        </p:nvSpPr>
        <p:spPr>
          <a:xfrm>
            <a:off x="3491880" y="2355850"/>
            <a:ext cx="5293343" cy="2411413"/>
          </a:xfrm>
          <a:custGeom>
            <a:avLst/>
            <a:gdLst>
              <a:gd name="connsiteX0" fmla="*/ 0 w 5293343"/>
              <a:gd name="connsiteY0" fmla="*/ 0 h 2411413"/>
              <a:gd name="connsiteX1" fmla="*/ 5293341 w 5293343"/>
              <a:gd name="connsiteY1" fmla="*/ 0 h 2411413"/>
              <a:gd name="connsiteX2" fmla="*/ 5293341 w 5293343"/>
              <a:gd name="connsiteY2" fmla="*/ 1410612 h 2411413"/>
              <a:gd name="connsiteX3" fmla="*/ 5293342 w 5293343"/>
              <a:gd name="connsiteY3" fmla="*/ 1410612 h 2411413"/>
              <a:gd name="connsiteX4" fmla="*/ 5293342 w 5293343"/>
              <a:gd name="connsiteY4" fmla="*/ 1662592 h 2411413"/>
              <a:gd name="connsiteX5" fmla="*/ 5293343 w 5293343"/>
              <a:gd name="connsiteY5" fmla="*/ 1662612 h 2411413"/>
              <a:gd name="connsiteX6" fmla="*/ 4544543 w 5293343"/>
              <a:gd name="connsiteY6" fmla="*/ 2411413 h 2411413"/>
              <a:gd name="connsiteX7" fmla="*/ 4544533 w 5293343"/>
              <a:gd name="connsiteY7" fmla="*/ 2411412 h 2411413"/>
              <a:gd name="connsiteX8" fmla="*/ 4356718 w 5293343"/>
              <a:gd name="connsiteY8" fmla="*/ 2411412 h 2411413"/>
              <a:gd name="connsiteX9" fmla="*/ 4356718 w 5293343"/>
              <a:gd name="connsiteY9" fmla="*/ 2411413 h 2411413"/>
              <a:gd name="connsiteX10" fmla="*/ 0 w 5293343"/>
              <a:gd name="connsiteY10" fmla="*/ 2411413 h 2411413"/>
              <a:gd name="connsiteX11" fmla="*/ 0 w 5293343"/>
              <a:gd name="connsiteY11" fmla="*/ 1529681 h 2411413"/>
              <a:gd name="connsiteX12" fmla="*/ 0 w 5293343"/>
              <a:gd name="connsiteY12" fmla="*/ 1222624 h 2411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93343" h="2411413">
                <a:moveTo>
                  <a:pt x="0" y="0"/>
                </a:moveTo>
                <a:lnTo>
                  <a:pt x="5293341" y="0"/>
                </a:lnTo>
                <a:lnTo>
                  <a:pt x="5293341" y="1410612"/>
                </a:lnTo>
                <a:lnTo>
                  <a:pt x="5293342" y="1410612"/>
                </a:lnTo>
                <a:lnTo>
                  <a:pt x="5293342" y="1662592"/>
                </a:lnTo>
                <a:lnTo>
                  <a:pt x="5293343" y="1662612"/>
                </a:lnTo>
                <a:cubicBezTo>
                  <a:pt x="5293343" y="2076163"/>
                  <a:pt x="4958094" y="2411413"/>
                  <a:pt x="4544543" y="2411413"/>
                </a:cubicBezTo>
                <a:lnTo>
                  <a:pt x="4544533" y="2411412"/>
                </a:lnTo>
                <a:lnTo>
                  <a:pt x="4356718" y="2411412"/>
                </a:lnTo>
                <a:lnTo>
                  <a:pt x="4356718" y="2411413"/>
                </a:lnTo>
                <a:lnTo>
                  <a:pt x="0" y="2411413"/>
                </a:lnTo>
                <a:lnTo>
                  <a:pt x="0" y="1529681"/>
                </a:lnTo>
                <a:lnTo>
                  <a:pt x="0" y="122262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Espace réservé du texte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1485" y="2571750"/>
            <a:ext cx="4162403" cy="1971219"/>
          </a:xfrm>
        </p:spPr>
        <p:txBody>
          <a:bodyPr anchor="ctr" anchorCtr="0"/>
          <a:lstStyle>
            <a:lvl1pPr>
              <a:lnSpc>
                <a:spcPct val="110000"/>
              </a:lnSpc>
              <a:defRPr sz="29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du chapitre</a:t>
            </a:r>
          </a:p>
        </p:txBody>
      </p:sp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3276600" cy="2844000"/>
          </a:xfrm>
        </p:spPr>
        <p:txBody>
          <a:bodyPr anchor="b" anchorCtr="0"/>
          <a:lstStyle>
            <a:lvl1pPr algn="r">
              <a:defRPr sz="17000" b="0">
                <a:solidFill>
                  <a:schemeClr val="accent5"/>
                </a:solidFill>
              </a:defRPr>
            </a:lvl1pPr>
          </a:lstStyle>
          <a:p>
            <a:r>
              <a:rPr lang="fr-FR" noProof="0" dirty="0" smtClean="0"/>
              <a:t>00.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7347479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_Bloc et Text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 bwMode="gray">
          <a:xfrm>
            <a:off x="3671901" y="789386"/>
            <a:ext cx="5113324" cy="3546078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  <a:lvl6pPr>
              <a:defRPr baseline="0"/>
            </a:lvl6pPr>
          </a:lstStyle>
          <a:p>
            <a:pPr lvl="0"/>
            <a:r>
              <a:rPr lang="fr-FR" noProof="0" dirty="0" smtClean="0"/>
              <a:t>Texte de niveau 1</a:t>
            </a:r>
          </a:p>
          <a:p>
            <a:pPr lvl="1"/>
            <a:r>
              <a:rPr lang="fr-FR" noProof="0" dirty="0" smtClean="0"/>
              <a:t>Texte de niveau 2</a:t>
            </a:r>
          </a:p>
          <a:p>
            <a:pPr lvl="2"/>
            <a:r>
              <a:rPr lang="fr-FR" noProof="0" dirty="0" smtClean="0"/>
              <a:t>Texte de niveau 3</a:t>
            </a:r>
          </a:p>
          <a:p>
            <a:pPr lvl="3"/>
            <a:r>
              <a:rPr lang="fr-FR" noProof="0" dirty="0" smtClean="0"/>
              <a:t>Texte de niveau 4</a:t>
            </a:r>
          </a:p>
          <a:p>
            <a:pPr lvl="4"/>
            <a:r>
              <a:rPr lang="fr-FR" noProof="0" dirty="0" smtClean="0"/>
              <a:t>Texte de niveau 5</a:t>
            </a:r>
          </a:p>
          <a:p>
            <a:pPr lvl="5"/>
            <a:r>
              <a:rPr lang="fr-FR" noProof="0" dirty="0" smtClean="0"/>
              <a:t>Texte de niveau 6</a:t>
            </a:r>
            <a:endParaRPr lang="fr-FR" noProof="0" dirty="0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smtClean="0"/>
              <a:t>Date</a:t>
            </a:r>
            <a:endParaRPr lang="fr-FR" noProof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>
          <a:xfrm>
            <a:off x="8460432" y="4487396"/>
            <a:ext cx="324000" cy="288000"/>
          </a:xfr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smtClean="0"/>
              <a:t>CNP Assurances - Personnaliser le haut de page avec le menu "Insertion / En-tête et pied de page"</a:t>
            </a:r>
            <a:endParaRPr lang="fr-FR" noProof="0"/>
          </a:p>
        </p:txBody>
      </p:sp>
      <p:sp>
        <p:nvSpPr>
          <p:cNvPr id="10" name="Forme libre 9"/>
          <p:cNvSpPr/>
          <p:nvPr userDrawn="1"/>
        </p:nvSpPr>
        <p:spPr>
          <a:xfrm>
            <a:off x="358775" y="788987"/>
            <a:ext cx="2917825" cy="1566738"/>
          </a:xfrm>
          <a:custGeom>
            <a:avLst/>
            <a:gdLst>
              <a:gd name="connsiteX0" fmla="*/ 0 w 2917825"/>
              <a:gd name="connsiteY0" fmla="*/ 0 h 1566738"/>
              <a:gd name="connsiteX1" fmla="*/ 1999824 w 2917825"/>
              <a:gd name="connsiteY1" fmla="*/ 0 h 1566738"/>
              <a:gd name="connsiteX2" fmla="*/ 1999824 w 2917825"/>
              <a:gd name="connsiteY2" fmla="*/ 1 h 1566738"/>
              <a:gd name="connsiteX3" fmla="*/ 2169003 w 2917825"/>
              <a:gd name="connsiteY3" fmla="*/ 1 h 1566738"/>
              <a:gd name="connsiteX4" fmla="*/ 2169023 w 2917825"/>
              <a:gd name="connsiteY4" fmla="*/ 0 h 1566738"/>
              <a:gd name="connsiteX5" fmla="*/ 2917824 w 2917825"/>
              <a:gd name="connsiteY5" fmla="*/ 748800 h 1566738"/>
              <a:gd name="connsiteX6" fmla="*/ 2917823 w 2917825"/>
              <a:gd name="connsiteY6" fmla="*/ 748810 h 1566738"/>
              <a:gd name="connsiteX7" fmla="*/ 2917823 w 2917825"/>
              <a:gd name="connsiteY7" fmla="*/ 977665 h 1566738"/>
              <a:gd name="connsiteX8" fmla="*/ 2917825 w 2917825"/>
              <a:gd name="connsiteY8" fmla="*/ 977665 h 1566738"/>
              <a:gd name="connsiteX9" fmla="*/ 2917825 w 2917825"/>
              <a:gd name="connsiteY9" fmla="*/ 1566738 h 1566738"/>
              <a:gd name="connsiteX10" fmla="*/ 0 w 2917825"/>
              <a:gd name="connsiteY10" fmla="*/ 1566738 h 1566738"/>
              <a:gd name="connsiteX11" fmla="*/ 0 w 2917825"/>
              <a:gd name="connsiteY11" fmla="*/ 1000801 h 1566738"/>
              <a:gd name="connsiteX12" fmla="*/ 0 w 2917825"/>
              <a:gd name="connsiteY12" fmla="*/ 977665 h 1566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17825" h="1566738">
                <a:moveTo>
                  <a:pt x="0" y="0"/>
                </a:moveTo>
                <a:lnTo>
                  <a:pt x="1999824" y="0"/>
                </a:lnTo>
                <a:lnTo>
                  <a:pt x="1999824" y="1"/>
                </a:lnTo>
                <a:lnTo>
                  <a:pt x="2169003" y="1"/>
                </a:lnTo>
                <a:lnTo>
                  <a:pt x="2169023" y="0"/>
                </a:lnTo>
                <a:cubicBezTo>
                  <a:pt x="2582574" y="0"/>
                  <a:pt x="2917824" y="335249"/>
                  <a:pt x="2917824" y="748800"/>
                </a:cubicBezTo>
                <a:lnTo>
                  <a:pt x="2917823" y="748810"/>
                </a:lnTo>
                <a:lnTo>
                  <a:pt x="2917823" y="977665"/>
                </a:lnTo>
                <a:lnTo>
                  <a:pt x="2917825" y="977665"/>
                </a:lnTo>
                <a:lnTo>
                  <a:pt x="2917825" y="1566738"/>
                </a:lnTo>
                <a:lnTo>
                  <a:pt x="0" y="1566738"/>
                </a:lnTo>
                <a:lnTo>
                  <a:pt x="0" y="1000801"/>
                </a:lnTo>
                <a:lnTo>
                  <a:pt x="0" y="97766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Espace réservé du texte 8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665108" y="1052728"/>
            <a:ext cx="2268000" cy="1080000"/>
          </a:xfrm>
        </p:spPr>
        <p:txBody>
          <a:bodyPr anchor="ctr" anchorCtr="0"/>
          <a:lstStyle>
            <a:lvl1pPr algn="l">
              <a:defRPr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fr-FR" dirty="0" smtClean="0"/>
              <a:t>Texte exergue</a:t>
            </a:r>
          </a:p>
        </p:txBody>
      </p:sp>
    </p:spTree>
    <p:extLst>
      <p:ext uri="{BB962C8B-B14F-4D97-AF65-F5344CB8AC3E}">
        <p14:creationId xmlns:p14="http://schemas.microsoft.com/office/powerpoint/2010/main" val="3520815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texte et tableau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noProof="0" smtClean="0"/>
              <a:t>Titre</a:t>
            </a:r>
            <a:endParaRPr lang="fr-FR" noProof="0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smtClean="0"/>
              <a:t>Date</a:t>
            </a:r>
            <a:endParaRPr lang="fr-FR" noProof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>
          <a:xfrm>
            <a:off x="8460432" y="4487396"/>
            <a:ext cx="324000" cy="288000"/>
          </a:xfr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smtClean="0"/>
              <a:t>CNP Assurances - Personnaliser le haut de page avec le menu "Insertion / En-tête et pied de page"</a:t>
            </a:r>
            <a:endParaRPr lang="fr-FR" noProof="0"/>
          </a:p>
        </p:txBody>
      </p:sp>
      <p:sp>
        <p:nvSpPr>
          <p:cNvPr id="17" name="Forme libre 16"/>
          <p:cNvSpPr/>
          <p:nvPr userDrawn="1"/>
        </p:nvSpPr>
        <p:spPr>
          <a:xfrm>
            <a:off x="358775" y="1963911"/>
            <a:ext cx="2917825" cy="1348089"/>
          </a:xfrm>
          <a:custGeom>
            <a:avLst/>
            <a:gdLst>
              <a:gd name="connsiteX0" fmla="*/ 0 w 2917825"/>
              <a:gd name="connsiteY0" fmla="*/ 0 h 1348089"/>
              <a:gd name="connsiteX1" fmla="*/ 1999824 w 2917825"/>
              <a:gd name="connsiteY1" fmla="*/ 0 h 1348089"/>
              <a:gd name="connsiteX2" fmla="*/ 1999824 w 2917825"/>
              <a:gd name="connsiteY2" fmla="*/ 1 h 1348089"/>
              <a:gd name="connsiteX3" fmla="*/ 2169003 w 2917825"/>
              <a:gd name="connsiteY3" fmla="*/ 1 h 1348089"/>
              <a:gd name="connsiteX4" fmla="*/ 2169023 w 2917825"/>
              <a:gd name="connsiteY4" fmla="*/ 0 h 1348089"/>
              <a:gd name="connsiteX5" fmla="*/ 2917824 w 2917825"/>
              <a:gd name="connsiteY5" fmla="*/ 748800 h 1348089"/>
              <a:gd name="connsiteX6" fmla="*/ 2917823 w 2917825"/>
              <a:gd name="connsiteY6" fmla="*/ 748810 h 1348089"/>
              <a:gd name="connsiteX7" fmla="*/ 2917823 w 2917825"/>
              <a:gd name="connsiteY7" fmla="*/ 977666 h 1348089"/>
              <a:gd name="connsiteX8" fmla="*/ 2917825 w 2917825"/>
              <a:gd name="connsiteY8" fmla="*/ 977666 h 1348089"/>
              <a:gd name="connsiteX9" fmla="*/ 2917825 w 2917825"/>
              <a:gd name="connsiteY9" fmla="*/ 1348089 h 1348089"/>
              <a:gd name="connsiteX10" fmla="*/ 0 w 2917825"/>
              <a:gd name="connsiteY10" fmla="*/ 1348089 h 1348089"/>
              <a:gd name="connsiteX11" fmla="*/ 0 w 2917825"/>
              <a:gd name="connsiteY11" fmla="*/ 1000801 h 1348089"/>
              <a:gd name="connsiteX12" fmla="*/ 0 w 2917825"/>
              <a:gd name="connsiteY12" fmla="*/ 977666 h 1348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17825" h="1348089">
                <a:moveTo>
                  <a:pt x="0" y="0"/>
                </a:moveTo>
                <a:lnTo>
                  <a:pt x="1999824" y="0"/>
                </a:lnTo>
                <a:lnTo>
                  <a:pt x="1999824" y="1"/>
                </a:lnTo>
                <a:lnTo>
                  <a:pt x="2169003" y="1"/>
                </a:lnTo>
                <a:lnTo>
                  <a:pt x="2169023" y="0"/>
                </a:lnTo>
                <a:cubicBezTo>
                  <a:pt x="2582574" y="0"/>
                  <a:pt x="2917824" y="335249"/>
                  <a:pt x="2917824" y="748800"/>
                </a:cubicBezTo>
                <a:lnTo>
                  <a:pt x="2917823" y="748810"/>
                </a:lnTo>
                <a:lnTo>
                  <a:pt x="2917823" y="977666"/>
                </a:lnTo>
                <a:lnTo>
                  <a:pt x="2917825" y="977666"/>
                </a:lnTo>
                <a:lnTo>
                  <a:pt x="2917825" y="1348089"/>
                </a:lnTo>
                <a:lnTo>
                  <a:pt x="0" y="1348089"/>
                </a:lnTo>
                <a:lnTo>
                  <a:pt x="0" y="1000801"/>
                </a:lnTo>
                <a:lnTo>
                  <a:pt x="0" y="97766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18" name="Espace réservé du tableau 22"/>
          <p:cNvSpPr>
            <a:spLocks noGrp="1"/>
          </p:cNvSpPr>
          <p:nvPr>
            <p:ph type="tbl" sz="quarter" idx="15"/>
          </p:nvPr>
        </p:nvSpPr>
        <p:spPr bwMode="gray">
          <a:xfrm>
            <a:off x="358777" y="1958974"/>
            <a:ext cx="8426449" cy="2376489"/>
          </a:xfrm>
        </p:spPr>
        <p:txBody>
          <a:bodyPr tIns="540000" anchor="ctr" anchorCtr="0"/>
          <a:lstStyle>
            <a:lvl1pPr algn="ctr">
              <a:defRPr sz="1400" b="0"/>
            </a:lvl1pPr>
          </a:lstStyle>
          <a:p>
            <a:r>
              <a:rPr lang="fr-FR" smtClean="0"/>
              <a:t>Cliquez sur l'icône pour ajouter un tableau</a:t>
            </a:r>
            <a:endParaRPr lang="fr-FR"/>
          </a:p>
        </p:txBody>
      </p:sp>
      <p:sp>
        <p:nvSpPr>
          <p:cNvPr id="19" name="Espace réservé du texte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58775" y="1459727"/>
            <a:ext cx="8426450" cy="35123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fr-FR" dirty="0" smtClean="0"/>
              <a:t>Texte de niveau 1</a:t>
            </a:r>
          </a:p>
          <a:p>
            <a:pPr lvl="1"/>
            <a:r>
              <a:rPr lang="fr-FR" dirty="0" smtClean="0"/>
              <a:t>Texte de niveau 2</a:t>
            </a:r>
          </a:p>
          <a:p>
            <a:pPr lvl="2"/>
            <a:r>
              <a:rPr lang="fr-FR" dirty="0" smtClean="0"/>
              <a:t>Texte de niveau 3</a:t>
            </a:r>
          </a:p>
          <a:p>
            <a:pPr lvl="3"/>
            <a:r>
              <a:rPr lang="fr-FR" dirty="0" smtClean="0"/>
              <a:t>Texte de niveau 4</a:t>
            </a:r>
          </a:p>
          <a:p>
            <a:pPr lvl="4"/>
            <a:r>
              <a:rPr lang="fr-FR" dirty="0" smtClean="0"/>
              <a:t>Texte de niveau 5</a:t>
            </a:r>
          </a:p>
          <a:p>
            <a:pPr lvl="5"/>
            <a:r>
              <a:rPr lang="fr-FR" dirty="0" smtClean="0"/>
              <a:t>Texte de niveau 6</a:t>
            </a:r>
            <a:endParaRPr lang="fr-FR" dirty="0"/>
          </a:p>
        </p:txBody>
      </p:sp>
      <p:sp>
        <p:nvSpPr>
          <p:cNvPr id="20" name="Espace réservé du texte 8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900113" y="2188475"/>
            <a:ext cx="2086792" cy="864000"/>
          </a:xfrm>
        </p:spPr>
        <p:txBody>
          <a:bodyPr anchor="ctr" anchorCtr="0"/>
          <a:lstStyle>
            <a:lvl1pPr algn="l">
              <a:defRPr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fr-FR" dirty="0" smtClean="0"/>
              <a:t>Texte exergue</a:t>
            </a:r>
          </a:p>
        </p:txBody>
      </p:sp>
    </p:spTree>
    <p:extLst>
      <p:ext uri="{BB962C8B-B14F-4D97-AF65-F5344CB8AC3E}">
        <p14:creationId xmlns:p14="http://schemas.microsoft.com/office/powerpoint/2010/main" val="37864823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_Chapitre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smtClean="0"/>
              <a:t>Date</a:t>
            </a:r>
            <a:endParaRPr lang="fr-FR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>
          <a:xfrm>
            <a:off x="8784000" y="5001816"/>
            <a:ext cx="360000" cy="141684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>
          <a:xfrm>
            <a:off x="8785225" y="5001816"/>
            <a:ext cx="358775" cy="141684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smtClean="0"/>
              <a:t>CNP Assurances - Personnaliser le haut de page avec le menu "Insertion / En-tête et pied de page"</a:t>
            </a:r>
            <a:endParaRPr lang="fr-FR"/>
          </a:p>
        </p:txBody>
      </p:sp>
      <p:sp>
        <p:nvSpPr>
          <p:cNvPr id="10" name="Forme libre 9"/>
          <p:cNvSpPr/>
          <p:nvPr userDrawn="1"/>
        </p:nvSpPr>
        <p:spPr>
          <a:xfrm>
            <a:off x="3779838" y="376237"/>
            <a:ext cx="5005387" cy="1763465"/>
          </a:xfrm>
          <a:custGeom>
            <a:avLst/>
            <a:gdLst>
              <a:gd name="connsiteX0" fmla="*/ 0 w 5005387"/>
              <a:gd name="connsiteY0" fmla="*/ 0 h 1763465"/>
              <a:gd name="connsiteX1" fmla="*/ 5005385 w 5005387"/>
              <a:gd name="connsiteY1" fmla="*/ 0 h 1763465"/>
              <a:gd name="connsiteX2" fmla="*/ 5005385 w 5005387"/>
              <a:gd name="connsiteY2" fmla="*/ 762664 h 1763465"/>
              <a:gd name="connsiteX3" fmla="*/ 5005386 w 5005387"/>
              <a:gd name="connsiteY3" fmla="*/ 762664 h 1763465"/>
              <a:gd name="connsiteX4" fmla="*/ 5005386 w 5005387"/>
              <a:gd name="connsiteY4" fmla="*/ 1014644 h 1763465"/>
              <a:gd name="connsiteX5" fmla="*/ 5005387 w 5005387"/>
              <a:gd name="connsiteY5" fmla="*/ 1014664 h 1763465"/>
              <a:gd name="connsiteX6" fmla="*/ 4256587 w 5005387"/>
              <a:gd name="connsiteY6" fmla="*/ 1763465 h 1763465"/>
              <a:gd name="connsiteX7" fmla="*/ 4256577 w 5005387"/>
              <a:gd name="connsiteY7" fmla="*/ 1763464 h 1763465"/>
              <a:gd name="connsiteX8" fmla="*/ 4068762 w 5005387"/>
              <a:gd name="connsiteY8" fmla="*/ 1763464 h 1763465"/>
              <a:gd name="connsiteX9" fmla="*/ 4068762 w 5005387"/>
              <a:gd name="connsiteY9" fmla="*/ 1763465 h 1763465"/>
              <a:gd name="connsiteX10" fmla="*/ 0 w 5005387"/>
              <a:gd name="connsiteY10" fmla="*/ 1763465 h 1763465"/>
              <a:gd name="connsiteX11" fmla="*/ 0 w 5005387"/>
              <a:gd name="connsiteY11" fmla="*/ 881733 h 1763465"/>
              <a:gd name="connsiteX12" fmla="*/ 0 w 5005387"/>
              <a:gd name="connsiteY12" fmla="*/ 574676 h 1763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05387" h="1763465">
                <a:moveTo>
                  <a:pt x="0" y="0"/>
                </a:moveTo>
                <a:lnTo>
                  <a:pt x="5005385" y="0"/>
                </a:lnTo>
                <a:lnTo>
                  <a:pt x="5005385" y="762664"/>
                </a:lnTo>
                <a:lnTo>
                  <a:pt x="5005386" y="762664"/>
                </a:lnTo>
                <a:lnTo>
                  <a:pt x="5005386" y="1014644"/>
                </a:lnTo>
                <a:lnTo>
                  <a:pt x="5005387" y="1014664"/>
                </a:lnTo>
                <a:cubicBezTo>
                  <a:pt x="5005387" y="1428215"/>
                  <a:pt x="4670138" y="1763465"/>
                  <a:pt x="4256587" y="1763465"/>
                </a:cubicBezTo>
                <a:lnTo>
                  <a:pt x="4256577" y="1763464"/>
                </a:lnTo>
                <a:lnTo>
                  <a:pt x="4068762" y="1763464"/>
                </a:lnTo>
                <a:lnTo>
                  <a:pt x="4068762" y="1763465"/>
                </a:lnTo>
                <a:lnTo>
                  <a:pt x="0" y="1763465"/>
                </a:lnTo>
                <a:lnTo>
                  <a:pt x="0" y="881733"/>
                </a:lnTo>
                <a:lnTo>
                  <a:pt x="0" y="57467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181719" y="613725"/>
            <a:ext cx="4098292" cy="1260000"/>
          </a:xfrm>
        </p:spPr>
        <p:txBody>
          <a:bodyPr anchor="ctr" anchorCtr="0"/>
          <a:lstStyle>
            <a:lvl1pPr>
              <a:lnSpc>
                <a:spcPct val="110000"/>
              </a:lnSpc>
              <a:defRPr sz="2900">
                <a:solidFill>
                  <a:schemeClr val="bg1"/>
                </a:solidFill>
              </a:defRPr>
            </a:lvl1pPr>
          </a:lstStyle>
          <a:p>
            <a:r>
              <a:rPr lang="fr-FR" noProof="0" dirty="0" smtClean="0"/>
              <a:t>Titre</a:t>
            </a:r>
            <a:endParaRPr lang="fr-FR" noProof="0" dirty="0"/>
          </a:p>
        </p:txBody>
      </p:sp>
      <p:sp>
        <p:nvSpPr>
          <p:cNvPr id="15" name="Espace réservé du texte 1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0" y="0"/>
            <a:ext cx="3276000" cy="2628000"/>
          </a:xfrm>
        </p:spPr>
        <p:txBody>
          <a:bodyPr anchor="b" anchorCtr="0"/>
          <a:lstStyle>
            <a:lvl1pPr algn="r">
              <a:lnSpc>
                <a:spcPct val="100000"/>
              </a:lnSpc>
              <a:defRPr sz="17000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 dirty="0" smtClean="0"/>
              <a:t>00.</a:t>
            </a:r>
          </a:p>
        </p:txBody>
      </p:sp>
      <p:sp>
        <p:nvSpPr>
          <p:cNvPr id="16" name="Espace réservé du texte 1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58775" y="2355849"/>
            <a:ext cx="8426451" cy="2411413"/>
          </a:xfrm>
        </p:spPr>
        <p:txBody>
          <a:bodyPr/>
          <a:lstStyle>
            <a:lvl1pPr>
              <a:spcAft>
                <a:spcPts val="1600"/>
              </a:spcAft>
              <a:tabLst>
                <a:tab pos="8424000" algn="r"/>
              </a:tabLst>
              <a:defRPr/>
            </a:lvl1pPr>
            <a:lvl2pPr>
              <a:tabLst>
                <a:tab pos="8424000" algn="r"/>
              </a:tabLst>
              <a:defRPr/>
            </a:lvl2pPr>
            <a:lvl3pPr>
              <a:tabLst>
                <a:tab pos="8424000" algn="r"/>
              </a:tabLst>
              <a:defRPr/>
            </a:lvl3pPr>
            <a:lvl4pPr>
              <a:tabLst>
                <a:tab pos="8424000" algn="r"/>
              </a:tabLst>
              <a:defRPr/>
            </a:lvl4pPr>
            <a:lvl5pPr>
              <a:tabLst>
                <a:tab pos="8424000" algn="r"/>
              </a:tabLst>
              <a:defRPr/>
            </a:lvl5pPr>
          </a:lstStyle>
          <a:p>
            <a:pPr lvl="0"/>
            <a:r>
              <a:rPr lang="fr-FR" dirty="0" smtClean="0"/>
              <a:t>a. Sous-titre</a:t>
            </a:r>
          </a:p>
        </p:txBody>
      </p:sp>
    </p:spTree>
    <p:extLst>
      <p:ext uri="{BB962C8B-B14F-4D97-AF65-F5344CB8AC3E}">
        <p14:creationId xmlns:p14="http://schemas.microsoft.com/office/powerpoint/2010/main" val="39440444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itre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smtClean="0"/>
              <a:t>Date</a:t>
            </a:r>
            <a:endParaRPr lang="fr-FR" noProof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>
          <a:xfrm>
            <a:off x="8785225" y="5001816"/>
            <a:ext cx="360000" cy="141684"/>
          </a:xfrm>
        </p:spPr>
        <p:txBody>
          <a:bodyPr/>
          <a:lstStyle>
            <a:lvl1pPr>
              <a:defRPr b="0"/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>
          <a:xfrm>
            <a:off x="8785225" y="5001816"/>
            <a:ext cx="358775" cy="141684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smtClean="0"/>
              <a:t>CNP Assurances - Personnaliser le haut de page avec le menu "Insertion / En-tête et pied de page"</a:t>
            </a:r>
            <a:endParaRPr lang="fr-FR" dirty="0"/>
          </a:p>
        </p:txBody>
      </p:sp>
      <p:sp>
        <p:nvSpPr>
          <p:cNvPr id="8" name="Forme libre 7"/>
          <p:cNvSpPr/>
          <p:nvPr userDrawn="1"/>
        </p:nvSpPr>
        <p:spPr>
          <a:xfrm>
            <a:off x="3491880" y="2355850"/>
            <a:ext cx="5293343" cy="2411413"/>
          </a:xfrm>
          <a:custGeom>
            <a:avLst/>
            <a:gdLst>
              <a:gd name="connsiteX0" fmla="*/ 0 w 5293343"/>
              <a:gd name="connsiteY0" fmla="*/ 0 h 2411413"/>
              <a:gd name="connsiteX1" fmla="*/ 5293341 w 5293343"/>
              <a:gd name="connsiteY1" fmla="*/ 0 h 2411413"/>
              <a:gd name="connsiteX2" fmla="*/ 5293341 w 5293343"/>
              <a:gd name="connsiteY2" fmla="*/ 1410612 h 2411413"/>
              <a:gd name="connsiteX3" fmla="*/ 5293342 w 5293343"/>
              <a:gd name="connsiteY3" fmla="*/ 1410612 h 2411413"/>
              <a:gd name="connsiteX4" fmla="*/ 5293342 w 5293343"/>
              <a:gd name="connsiteY4" fmla="*/ 1662592 h 2411413"/>
              <a:gd name="connsiteX5" fmla="*/ 5293343 w 5293343"/>
              <a:gd name="connsiteY5" fmla="*/ 1662612 h 2411413"/>
              <a:gd name="connsiteX6" fmla="*/ 4544543 w 5293343"/>
              <a:gd name="connsiteY6" fmla="*/ 2411413 h 2411413"/>
              <a:gd name="connsiteX7" fmla="*/ 4544533 w 5293343"/>
              <a:gd name="connsiteY7" fmla="*/ 2411412 h 2411413"/>
              <a:gd name="connsiteX8" fmla="*/ 4356718 w 5293343"/>
              <a:gd name="connsiteY8" fmla="*/ 2411412 h 2411413"/>
              <a:gd name="connsiteX9" fmla="*/ 4356718 w 5293343"/>
              <a:gd name="connsiteY9" fmla="*/ 2411413 h 2411413"/>
              <a:gd name="connsiteX10" fmla="*/ 0 w 5293343"/>
              <a:gd name="connsiteY10" fmla="*/ 2411413 h 2411413"/>
              <a:gd name="connsiteX11" fmla="*/ 0 w 5293343"/>
              <a:gd name="connsiteY11" fmla="*/ 1529681 h 2411413"/>
              <a:gd name="connsiteX12" fmla="*/ 0 w 5293343"/>
              <a:gd name="connsiteY12" fmla="*/ 1222624 h 2411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93343" h="2411413">
                <a:moveTo>
                  <a:pt x="0" y="0"/>
                </a:moveTo>
                <a:lnTo>
                  <a:pt x="5293341" y="0"/>
                </a:lnTo>
                <a:lnTo>
                  <a:pt x="5293341" y="1410612"/>
                </a:lnTo>
                <a:lnTo>
                  <a:pt x="5293342" y="1410612"/>
                </a:lnTo>
                <a:lnTo>
                  <a:pt x="5293342" y="1662592"/>
                </a:lnTo>
                <a:lnTo>
                  <a:pt x="5293343" y="1662612"/>
                </a:lnTo>
                <a:cubicBezTo>
                  <a:pt x="5293343" y="2076163"/>
                  <a:pt x="4958094" y="2411413"/>
                  <a:pt x="4544543" y="2411413"/>
                </a:cubicBezTo>
                <a:lnTo>
                  <a:pt x="4544533" y="2411412"/>
                </a:lnTo>
                <a:lnTo>
                  <a:pt x="4356718" y="2411412"/>
                </a:lnTo>
                <a:lnTo>
                  <a:pt x="4356718" y="2411413"/>
                </a:lnTo>
                <a:lnTo>
                  <a:pt x="0" y="2411413"/>
                </a:lnTo>
                <a:lnTo>
                  <a:pt x="0" y="1529681"/>
                </a:lnTo>
                <a:lnTo>
                  <a:pt x="0" y="12226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Espace réservé du texte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1485" y="2571750"/>
            <a:ext cx="4162403" cy="1971219"/>
          </a:xfrm>
        </p:spPr>
        <p:txBody>
          <a:bodyPr anchor="ctr" anchorCtr="0"/>
          <a:lstStyle>
            <a:lvl1pPr>
              <a:lnSpc>
                <a:spcPct val="110000"/>
              </a:lnSpc>
              <a:defRPr sz="29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du chapitre</a:t>
            </a:r>
          </a:p>
        </p:txBody>
      </p:sp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3276600" cy="2844000"/>
          </a:xfrm>
        </p:spPr>
        <p:txBody>
          <a:bodyPr anchor="b" anchorCtr="0"/>
          <a:lstStyle>
            <a:lvl1pPr algn="r">
              <a:defRPr sz="17000" b="0">
                <a:solidFill>
                  <a:schemeClr val="accent3"/>
                </a:solidFill>
              </a:defRPr>
            </a:lvl1pPr>
          </a:lstStyle>
          <a:p>
            <a:r>
              <a:rPr lang="fr-FR" noProof="0" dirty="0" smtClean="0"/>
              <a:t>00.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6123051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_Bloc et Texte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 bwMode="gray">
          <a:xfrm>
            <a:off x="3671901" y="789554"/>
            <a:ext cx="5113324" cy="3545910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  <a:lvl6pPr>
              <a:defRPr baseline="0"/>
            </a:lvl6pPr>
          </a:lstStyle>
          <a:p>
            <a:pPr lvl="0"/>
            <a:r>
              <a:rPr lang="fr-FR" noProof="0" dirty="0" smtClean="0"/>
              <a:t>Texte de niveau 1</a:t>
            </a:r>
          </a:p>
          <a:p>
            <a:pPr lvl="1"/>
            <a:r>
              <a:rPr lang="fr-FR" noProof="0" dirty="0" smtClean="0"/>
              <a:t>Texte de niveau 2</a:t>
            </a:r>
          </a:p>
          <a:p>
            <a:pPr lvl="2"/>
            <a:r>
              <a:rPr lang="fr-FR" noProof="0" dirty="0" smtClean="0"/>
              <a:t>Texte de niveau 3</a:t>
            </a:r>
          </a:p>
          <a:p>
            <a:pPr lvl="3"/>
            <a:r>
              <a:rPr lang="fr-FR" noProof="0" dirty="0" smtClean="0"/>
              <a:t>Texte de niveau 4</a:t>
            </a:r>
          </a:p>
          <a:p>
            <a:pPr lvl="4"/>
            <a:r>
              <a:rPr lang="fr-FR" noProof="0" dirty="0" smtClean="0"/>
              <a:t>Texte de niveau 5</a:t>
            </a:r>
          </a:p>
          <a:p>
            <a:pPr lvl="5"/>
            <a:r>
              <a:rPr lang="fr-FR" noProof="0" dirty="0" smtClean="0"/>
              <a:t>Texte de niveau 6</a:t>
            </a:r>
            <a:endParaRPr lang="fr-FR" noProof="0" dirty="0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smtClean="0"/>
              <a:t>Date</a:t>
            </a:r>
            <a:endParaRPr lang="fr-FR" noProof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>
          <a:xfrm>
            <a:off x="8460432" y="4487396"/>
            <a:ext cx="324000" cy="288000"/>
          </a:xfr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smtClean="0"/>
              <a:t>CNP Assurances - Personnaliser le haut de page avec le menu "Insertion / En-tête et pied de page"</a:t>
            </a:r>
            <a:endParaRPr lang="fr-FR" noProof="0"/>
          </a:p>
        </p:txBody>
      </p:sp>
      <p:sp>
        <p:nvSpPr>
          <p:cNvPr id="10" name="Forme libre 9"/>
          <p:cNvSpPr/>
          <p:nvPr userDrawn="1"/>
        </p:nvSpPr>
        <p:spPr>
          <a:xfrm>
            <a:off x="358775" y="788987"/>
            <a:ext cx="2917825" cy="1566738"/>
          </a:xfrm>
          <a:custGeom>
            <a:avLst/>
            <a:gdLst>
              <a:gd name="connsiteX0" fmla="*/ 0 w 2917825"/>
              <a:gd name="connsiteY0" fmla="*/ 0 h 1566738"/>
              <a:gd name="connsiteX1" fmla="*/ 1999824 w 2917825"/>
              <a:gd name="connsiteY1" fmla="*/ 0 h 1566738"/>
              <a:gd name="connsiteX2" fmla="*/ 1999824 w 2917825"/>
              <a:gd name="connsiteY2" fmla="*/ 1 h 1566738"/>
              <a:gd name="connsiteX3" fmla="*/ 2169003 w 2917825"/>
              <a:gd name="connsiteY3" fmla="*/ 1 h 1566738"/>
              <a:gd name="connsiteX4" fmla="*/ 2169023 w 2917825"/>
              <a:gd name="connsiteY4" fmla="*/ 0 h 1566738"/>
              <a:gd name="connsiteX5" fmla="*/ 2917824 w 2917825"/>
              <a:gd name="connsiteY5" fmla="*/ 748800 h 1566738"/>
              <a:gd name="connsiteX6" fmla="*/ 2917823 w 2917825"/>
              <a:gd name="connsiteY6" fmla="*/ 748810 h 1566738"/>
              <a:gd name="connsiteX7" fmla="*/ 2917823 w 2917825"/>
              <a:gd name="connsiteY7" fmla="*/ 977665 h 1566738"/>
              <a:gd name="connsiteX8" fmla="*/ 2917825 w 2917825"/>
              <a:gd name="connsiteY8" fmla="*/ 977665 h 1566738"/>
              <a:gd name="connsiteX9" fmla="*/ 2917825 w 2917825"/>
              <a:gd name="connsiteY9" fmla="*/ 1566738 h 1566738"/>
              <a:gd name="connsiteX10" fmla="*/ 0 w 2917825"/>
              <a:gd name="connsiteY10" fmla="*/ 1566738 h 1566738"/>
              <a:gd name="connsiteX11" fmla="*/ 0 w 2917825"/>
              <a:gd name="connsiteY11" fmla="*/ 1000801 h 1566738"/>
              <a:gd name="connsiteX12" fmla="*/ 0 w 2917825"/>
              <a:gd name="connsiteY12" fmla="*/ 977665 h 1566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17825" h="1566738">
                <a:moveTo>
                  <a:pt x="0" y="0"/>
                </a:moveTo>
                <a:lnTo>
                  <a:pt x="1999824" y="0"/>
                </a:lnTo>
                <a:lnTo>
                  <a:pt x="1999824" y="1"/>
                </a:lnTo>
                <a:lnTo>
                  <a:pt x="2169003" y="1"/>
                </a:lnTo>
                <a:lnTo>
                  <a:pt x="2169023" y="0"/>
                </a:lnTo>
                <a:cubicBezTo>
                  <a:pt x="2582574" y="0"/>
                  <a:pt x="2917824" y="335249"/>
                  <a:pt x="2917824" y="748800"/>
                </a:cubicBezTo>
                <a:lnTo>
                  <a:pt x="2917823" y="748810"/>
                </a:lnTo>
                <a:lnTo>
                  <a:pt x="2917823" y="977665"/>
                </a:lnTo>
                <a:lnTo>
                  <a:pt x="2917825" y="977665"/>
                </a:lnTo>
                <a:lnTo>
                  <a:pt x="2917825" y="1566738"/>
                </a:lnTo>
                <a:lnTo>
                  <a:pt x="0" y="1566738"/>
                </a:lnTo>
                <a:lnTo>
                  <a:pt x="0" y="1000801"/>
                </a:lnTo>
                <a:lnTo>
                  <a:pt x="0" y="977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Espace réservé du texte 8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665108" y="1052728"/>
            <a:ext cx="2268000" cy="1080000"/>
          </a:xfrm>
        </p:spPr>
        <p:txBody>
          <a:bodyPr anchor="ctr" anchorCtr="0"/>
          <a:lstStyle>
            <a:lvl1pPr algn="l">
              <a:defRPr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fr-FR" dirty="0" smtClean="0"/>
              <a:t>Texte exergue</a:t>
            </a:r>
          </a:p>
        </p:txBody>
      </p:sp>
    </p:spTree>
    <p:extLst>
      <p:ext uri="{BB962C8B-B14F-4D97-AF65-F5344CB8AC3E}">
        <p14:creationId xmlns:p14="http://schemas.microsoft.com/office/powerpoint/2010/main" val="26299341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texte et tableau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noProof="0" smtClean="0"/>
              <a:t>Titre</a:t>
            </a:r>
            <a:endParaRPr lang="fr-FR" noProof="0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smtClean="0"/>
              <a:t>Date</a:t>
            </a:r>
            <a:endParaRPr lang="fr-FR" noProof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>
          <a:xfrm>
            <a:off x="8460432" y="4487396"/>
            <a:ext cx="324000" cy="288000"/>
          </a:xfr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smtClean="0"/>
              <a:t>CNP Assurances - Personnaliser le haut de page avec le menu "Insertion / En-tête et pied de page"</a:t>
            </a:r>
            <a:endParaRPr lang="fr-FR" noProof="0"/>
          </a:p>
        </p:txBody>
      </p:sp>
      <p:sp>
        <p:nvSpPr>
          <p:cNvPr id="17" name="Forme libre 16"/>
          <p:cNvSpPr/>
          <p:nvPr userDrawn="1"/>
        </p:nvSpPr>
        <p:spPr>
          <a:xfrm>
            <a:off x="358775" y="1963911"/>
            <a:ext cx="2917825" cy="1348089"/>
          </a:xfrm>
          <a:custGeom>
            <a:avLst/>
            <a:gdLst>
              <a:gd name="connsiteX0" fmla="*/ 0 w 2917825"/>
              <a:gd name="connsiteY0" fmla="*/ 0 h 1348089"/>
              <a:gd name="connsiteX1" fmla="*/ 1999824 w 2917825"/>
              <a:gd name="connsiteY1" fmla="*/ 0 h 1348089"/>
              <a:gd name="connsiteX2" fmla="*/ 1999824 w 2917825"/>
              <a:gd name="connsiteY2" fmla="*/ 1 h 1348089"/>
              <a:gd name="connsiteX3" fmla="*/ 2169003 w 2917825"/>
              <a:gd name="connsiteY3" fmla="*/ 1 h 1348089"/>
              <a:gd name="connsiteX4" fmla="*/ 2169023 w 2917825"/>
              <a:gd name="connsiteY4" fmla="*/ 0 h 1348089"/>
              <a:gd name="connsiteX5" fmla="*/ 2917824 w 2917825"/>
              <a:gd name="connsiteY5" fmla="*/ 748800 h 1348089"/>
              <a:gd name="connsiteX6" fmla="*/ 2917823 w 2917825"/>
              <a:gd name="connsiteY6" fmla="*/ 748810 h 1348089"/>
              <a:gd name="connsiteX7" fmla="*/ 2917823 w 2917825"/>
              <a:gd name="connsiteY7" fmla="*/ 977666 h 1348089"/>
              <a:gd name="connsiteX8" fmla="*/ 2917825 w 2917825"/>
              <a:gd name="connsiteY8" fmla="*/ 977666 h 1348089"/>
              <a:gd name="connsiteX9" fmla="*/ 2917825 w 2917825"/>
              <a:gd name="connsiteY9" fmla="*/ 1348089 h 1348089"/>
              <a:gd name="connsiteX10" fmla="*/ 0 w 2917825"/>
              <a:gd name="connsiteY10" fmla="*/ 1348089 h 1348089"/>
              <a:gd name="connsiteX11" fmla="*/ 0 w 2917825"/>
              <a:gd name="connsiteY11" fmla="*/ 1000801 h 1348089"/>
              <a:gd name="connsiteX12" fmla="*/ 0 w 2917825"/>
              <a:gd name="connsiteY12" fmla="*/ 977666 h 1348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17825" h="1348089">
                <a:moveTo>
                  <a:pt x="0" y="0"/>
                </a:moveTo>
                <a:lnTo>
                  <a:pt x="1999824" y="0"/>
                </a:lnTo>
                <a:lnTo>
                  <a:pt x="1999824" y="1"/>
                </a:lnTo>
                <a:lnTo>
                  <a:pt x="2169003" y="1"/>
                </a:lnTo>
                <a:lnTo>
                  <a:pt x="2169023" y="0"/>
                </a:lnTo>
                <a:cubicBezTo>
                  <a:pt x="2582574" y="0"/>
                  <a:pt x="2917824" y="335249"/>
                  <a:pt x="2917824" y="748800"/>
                </a:cubicBezTo>
                <a:lnTo>
                  <a:pt x="2917823" y="748810"/>
                </a:lnTo>
                <a:lnTo>
                  <a:pt x="2917823" y="977666"/>
                </a:lnTo>
                <a:lnTo>
                  <a:pt x="2917825" y="977666"/>
                </a:lnTo>
                <a:lnTo>
                  <a:pt x="2917825" y="1348089"/>
                </a:lnTo>
                <a:lnTo>
                  <a:pt x="0" y="1348089"/>
                </a:lnTo>
                <a:lnTo>
                  <a:pt x="0" y="1000801"/>
                </a:lnTo>
                <a:lnTo>
                  <a:pt x="0" y="97766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18" name="Espace réservé du tableau 22"/>
          <p:cNvSpPr>
            <a:spLocks noGrp="1"/>
          </p:cNvSpPr>
          <p:nvPr>
            <p:ph type="tbl" sz="quarter" idx="15"/>
          </p:nvPr>
        </p:nvSpPr>
        <p:spPr bwMode="gray">
          <a:xfrm>
            <a:off x="358777" y="1958974"/>
            <a:ext cx="8426449" cy="2376489"/>
          </a:xfrm>
        </p:spPr>
        <p:txBody>
          <a:bodyPr tIns="540000" anchor="ctr" anchorCtr="0"/>
          <a:lstStyle>
            <a:lvl1pPr algn="ctr">
              <a:defRPr sz="1400" b="0"/>
            </a:lvl1pPr>
          </a:lstStyle>
          <a:p>
            <a:r>
              <a:rPr lang="fr-FR" smtClean="0"/>
              <a:t>Cliquez sur l'icône pour ajouter un tableau</a:t>
            </a:r>
            <a:endParaRPr lang="fr-FR"/>
          </a:p>
        </p:txBody>
      </p:sp>
      <p:sp>
        <p:nvSpPr>
          <p:cNvPr id="19" name="Espace réservé du texte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58775" y="1459727"/>
            <a:ext cx="8426450" cy="35123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fr-FR" dirty="0" smtClean="0"/>
              <a:t>Texte de niveau 1</a:t>
            </a:r>
          </a:p>
          <a:p>
            <a:pPr lvl="1"/>
            <a:r>
              <a:rPr lang="fr-FR" dirty="0" smtClean="0"/>
              <a:t>Texte de niveau 2</a:t>
            </a:r>
          </a:p>
          <a:p>
            <a:pPr lvl="2"/>
            <a:r>
              <a:rPr lang="fr-FR" dirty="0" smtClean="0"/>
              <a:t>Texte de niveau 3</a:t>
            </a:r>
          </a:p>
          <a:p>
            <a:pPr lvl="3"/>
            <a:r>
              <a:rPr lang="fr-FR" dirty="0" smtClean="0"/>
              <a:t>Texte de niveau 4</a:t>
            </a:r>
          </a:p>
          <a:p>
            <a:pPr lvl="4"/>
            <a:r>
              <a:rPr lang="fr-FR" dirty="0" smtClean="0"/>
              <a:t>Texte de niveau 5</a:t>
            </a:r>
          </a:p>
          <a:p>
            <a:pPr lvl="5"/>
            <a:r>
              <a:rPr lang="fr-FR" dirty="0" smtClean="0"/>
              <a:t>Texte de niveau 6</a:t>
            </a:r>
            <a:endParaRPr lang="fr-FR" dirty="0"/>
          </a:p>
        </p:txBody>
      </p:sp>
      <p:sp>
        <p:nvSpPr>
          <p:cNvPr id="20" name="Espace réservé du texte 8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900113" y="2188475"/>
            <a:ext cx="2086792" cy="864000"/>
          </a:xfrm>
        </p:spPr>
        <p:txBody>
          <a:bodyPr anchor="ctr" anchorCtr="0"/>
          <a:lstStyle>
            <a:lvl1pPr algn="l">
              <a:defRPr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fr-FR" dirty="0" smtClean="0"/>
              <a:t>Texte exergue</a:t>
            </a:r>
          </a:p>
        </p:txBody>
      </p:sp>
    </p:spTree>
    <p:extLst>
      <p:ext uri="{BB962C8B-B14F-4D97-AF65-F5344CB8AC3E}">
        <p14:creationId xmlns:p14="http://schemas.microsoft.com/office/powerpoint/2010/main" val="34242813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_Chapitre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smtClean="0"/>
              <a:t>Date</a:t>
            </a:r>
            <a:endParaRPr lang="fr-FR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>
          <a:xfrm>
            <a:off x="8784000" y="5001816"/>
            <a:ext cx="360000" cy="141684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>
          <a:xfrm>
            <a:off x="8785225" y="5001816"/>
            <a:ext cx="358775" cy="141684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smtClean="0"/>
              <a:t>CNP Assurances - Personnaliser le haut de page avec le menu "Insertion / En-tête et pied de page"</a:t>
            </a:r>
            <a:endParaRPr lang="fr-FR"/>
          </a:p>
        </p:txBody>
      </p:sp>
      <p:sp>
        <p:nvSpPr>
          <p:cNvPr id="10" name="Forme libre 9"/>
          <p:cNvSpPr/>
          <p:nvPr userDrawn="1"/>
        </p:nvSpPr>
        <p:spPr>
          <a:xfrm>
            <a:off x="3779838" y="376237"/>
            <a:ext cx="5005387" cy="1763465"/>
          </a:xfrm>
          <a:custGeom>
            <a:avLst/>
            <a:gdLst>
              <a:gd name="connsiteX0" fmla="*/ 0 w 5005387"/>
              <a:gd name="connsiteY0" fmla="*/ 0 h 1763465"/>
              <a:gd name="connsiteX1" fmla="*/ 5005385 w 5005387"/>
              <a:gd name="connsiteY1" fmla="*/ 0 h 1763465"/>
              <a:gd name="connsiteX2" fmla="*/ 5005385 w 5005387"/>
              <a:gd name="connsiteY2" fmla="*/ 762664 h 1763465"/>
              <a:gd name="connsiteX3" fmla="*/ 5005386 w 5005387"/>
              <a:gd name="connsiteY3" fmla="*/ 762664 h 1763465"/>
              <a:gd name="connsiteX4" fmla="*/ 5005386 w 5005387"/>
              <a:gd name="connsiteY4" fmla="*/ 1014644 h 1763465"/>
              <a:gd name="connsiteX5" fmla="*/ 5005387 w 5005387"/>
              <a:gd name="connsiteY5" fmla="*/ 1014664 h 1763465"/>
              <a:gd name="connsiteX6" fmla="*/ 4256587 w 5005387"/>
              <a:gd name="connsiteY6" fmla="*/ 1763465 h 1763465"/>
              <a:gd name="connsiteX7" fmla="*/ 4256577 w 5005387"/>
              <a:gd name="connsiteY7" fmla="*/ 1763464 h 1763465"/>
              <a:gd name="connsiteX8" fmla="*/ 4068762 w 5005387"/>
              <a:gd name="connsiteY8" fmla="*/ 1763464 h 1763465"/>
              <a:gd name="connsiteX9" fmla="*/ 4068762 w 5005387"/>
              <a:gd name="connsiteY9" fmla="*/ 1763465 h 1763465"/>
              <a:gd name="connsiteX10" fmla="*/ 0 w 5005387"/>
              <a:gd name="connsiteY10" fmla="*/ 1763465 h 1763465"/>
              <a:gd name="connsiteX11" fmla="*/ 0 w 5005387"/>
              <a:gd name="connsiteY11" fmla="*/ 881733 h 1763465"/>
              <a:gd name="connsiteX12" fmla="*/ 0 w 5005387"/>
              <a:gd name="connsiteY12" fmla="*/ 574676 h 1763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05387" h="1763465">
                <a:moveTo>
                  <a:pt x="0" y="0"/>
                </a:moveTo>
                <a:lnTo>
                  <a:pt x="5005385" y="0"/>
                </a:lnTo>
                <a:lnTo>
                  <a:pt x="5005385" y="762664"/>
                </a:lnTo>
                <a:lnTo>
                  <a:pt x="5005386" y="762664"/>
                </a:lnTo>
                <a:lnTo>
                  <a:pt x="5005386" y="1014644"/>
                </a:lnTo>
                <a:lnTo>
                  <a:pt x="5005387" y="1014664"/>
                </a:lnTo>
                <a:cubicBezTo>
                  <a:pt x="5005387" y="1428215"/>
                  <a:pt x="4670138" y="1763465"/>
                  <a:pt x="4256587" y="1763465"/>
                </a:cubicBezTo>
                <a:lnTo>
                  <a:pt x="4256577" y="1763464"/>
                </a:lnTo>
                <a:lnTo>
                  <a:pt x="4068762" y="1763464"/>
                </a:lnTo>
                <a:lnTo>
                  <a:pt x="4068762" y="1763465"/>
                </a:lnTo>
                <a:lnTo>
                  <a:pt x="0" y="1763465"/>
                </a:lnTo>
                <a:lnTo>
                  <a:pt x="0" y="881733"/>
                </a:lnTo>
                <a:lnTo>
                  <a:pt x="0" y="57467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181719" y="613725"/>
            <a:ext cx="4098292" cy="1260000"/>
          </a:xfrm>
        </p:spPr>
        <p:txBody>
          <a:bodyPr anchor="ctr" anchorCtr="0"/>
          <a:lstStyle>
            <a:lvl1pPr>
              <a:lnSpc>
                <a:spcPct val="110000"/>
              </a:lnSpc>
              <a:defRPr sz="2900">
                <a:solidFill>
                  <a:schemeClr val="bg1"/>
                </a:solidFill>
              </a:defRPr>
            </a:lvl1pPr>
          </a:lstStyle>
          <a:p>
            <a:r>
              <a:rPr lang="fr-FR" noProof="0" dirty="0" smtClean="0"/>
              <a:t>Titre</a:t>
            </a:r>
            <a:endParaRPr lang="fr-FR" noProof="0" dirty="0"/>
          </a:p>
        </p:txBody>
      </p:sp>
      <p:sp>
        <p:nvSpPr>
          <p:cNvPr id="15" name="Espace réservé du texte 1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0" y="0"/>
            <a:ext cx="3276000" cy="2628000"/>
          </a:xfrm>
        </p:spPr>
        <p:txBody>
          <a:bodyPr anchor="b" anchorCtr="0"/>
          <a:lstStyle>
            <a:lvl1pPr algn="r">
              <a:lnSpc>
                <a:spcPct val="100000"/>
              </a:lnSpc>
              <a:defRPr sz="170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fr-FR" dirty="0" smtClean="0"/>
              <a:t>00.</a:t>
            </a:r>
          </a:p>
        </p:txBody>
      </p:sp>
      <p:sp>
        <p:nvSpPr>
          <p:cNvPr id="16" name="Espace réservé du texte 1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58775" y="2355849"/>
            <a:ext cx="8426451" cy="2411413"/>
          </a:xfrm>
        </p:spPr>
        <p:txBody>
          <a:bodyPr/>
          <a:lstStyle>
            <a:lvl1pPr>
              <a:spcAft>
                <a:spcPts val="1600"/>
              </a:spcAft>
              <a:tabLst>
                <a:tab pos="8424000" algn="r"/>
              </a:tabLst>
              <a:defRPr/>
            </a:lvl1pPr>
            <a:lvl2pPr>
              <a:tabLst>
                <a:tab pos="8424000" algn="r"/>
              </a:tabLst>
              <a:defRPr/>
            </a:lvl2pPr>
            <a:lvl3pPr>
              <a:tabLst>
                <a:tab pos="8424000" algn="r"/>
              </a:tabLst>
              <a:defRPr/>
            </a:lvl3pPr>
            <a:lvl4pPr>
              <a:tabLst>
                <a:tab pos="8424000" algn="r"/>
              </a:tabLst>
              <a:defRPr/>
            </a:lvl4pPr>
            <a:lvl5pPr>
              <a:tabLst>
                <a:tab pos="8424000" algn="r"/>
              </a:tabLst>
              <a:defRPr/>
            </a:lvl5pPr>
          </a:lstStyle>
          <a:p>
            <a:pPr lvl="0"/>
            <a:r>
              <a:rPr lang="fr-FR" dirty="0" smtClean="0"/>
              <a:t>a. Sous-titre</a:t>
            </a:r>
          </a:p>
        </p:txBody>
      </p:sp>
    </p:spTree>
    <p:extLst>
      <p:ext uri="{BB962C8B-B14F-4D97-AF65-F5344CB8AC3E}">
        <p14:creationId xmlns:p14="http://schemas.microsoft.com/office/powerpoint/2010/main" val="113912259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itre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smtClean="0"/>
              <a:t>Date</a:t>
            </a:r>
            <a:endParaRPr lang="fr-FR" noProof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>
          <a:xfrm>
            <a:off x="8785225" y="5001816"/>
            <a:ext cx="360000" cy="141684"/>
          </a:xfrm>
        </p:spPr>
        <p:txBody>
          <a:bodyPr/>
          <a:lstStyle>
            <a:lvl1pPr>
              <a:defRPr b="0"/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>
          <a:xfrm>
            <a:off x="8785225" y="5001816"/>
            <a:ext cx="358775" cy="141684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smtClean="0"/>
              <a:t>CNP Assurances - Personnaliser le haut de page avec le menu "Insertion / En-tête et pied de page"</a:t>
            </a:r>
            <a:endParaRPr lang="fr-FR" dirty="0"/>
          </a:p>
        </p:txBody>
      </p:sp>
      <p:sp>
        <p:nvSpPr>
          <p:cNvPr id="8" name="Forme libre 7"/>
          <p:cNvSpPr/>
          <p:nvPr userDrawn="1"/>
        </p:nvSpPr>
        <p:spPr>
          <a:xfrm>
            <a:off x="3491880" y="2355850"/>
            <a:ext cx="5293343" cy="2411413"/>
          </a:xfrm>
          <a:custGeom>
            <a:avLst/>
            <a:gdLst>
              <a:gd name="connsiteX0" fmla="*/ 0 w 5293343"/>
              <a:gd name="connsiteY0" fmla="*/ 0 h 2411413"/>
              <a:gd name="connsiteX1" fmla="*/ 5293341 w 5293343"/>
              <a:gd name="connsiteY1" fmla="*/ 0 h 2411413"/>
              <a:gd name="connsiteX2" fmla="*/ 5293341 w 5293343"/>
              <a:gd name="connsiteY2" fmla="*/ 1410612 h 2411413"/>
              <a:gd name="connsiteX3" fmla="*/ 5293342 w 5293343"/>
              <a:gd name="connsiteY3" fmla="*/ 1410612 h 2411413"/>
              <a:gd name="connsiteX4" fmla="*/ 5293342 w 5293343"/>
              <a:gd name="connsiteY4" fmla="*/ 1662592 h 2411413"/>
              <a:gd name="connsiteX5" fmla="*/ 5293343 w 5293343"/>
              <a:gd name="connsiteY5" fmla="*/ 1662612 h 2411413"/>
              <a:gd name="connsiteX6" fmla="*/ 4544543 w 5293343"/>
              <a:gd name="connsiteY6" fmla="*/ 2411413 h 2411413"/>
              <a:gd name="connsiteX7" fmla="*/ 4544533 w 5293343"/>
              <a:gd name="connsiteY7" fmla="*/ 2411412 h 2411413"/>
              <a:gd name="connsiteX8" fmla="*/ 4356718 w 5293343"/>
              <a:gd name="connsiteY8" fmla="*/ 2411412 h 2411413"/>
              <a:gd name="connsiteX9" fmla="*/ 4356718 w 5293343"/>
              <a:gd name="connsiteY9" fmla="*/ 2411413 h 2411413"/>
              <a:gd name="connsiteX10" fmla="*/ 0 w 5293343"/>
              <a:gd name="connsiteY10" fmla="*/ 2411413 h 2411413"/>
              <a:gd name="connsiteX11" fmla="*/ 0 w 5293343"/>
              <a:gd name="connsiteY11" fmla="*/ 1529681 h 2411413"/>
              <a:gd name="connsiteX12" fmla="*/ 0 w 5293343"/>
              <a:gd name="connsiteY12" fmla="*/ 1222624 h 2411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93343" h="2411413">
                <a:moveTo>
                  <a:pt x="0" y="0"/>
                </a:moveTo>
                <a:lnTo>
                  <a:pt x="5293341" y="0"/>
                </a:lnTo>
                <a:lnTo>
                  <a:pt x="5293341" y="1410612"/>
                </a:lnTo>
                <a:lnTo>
                  <a:pt x="5293342" y="1410612"/>
                </a:lnTo>
                <a:lnTo>
                  <a:pt x="5293342" y="1662592"/>
                </a:lnTo>
                <a:lnTo>
                  <a:pt x="5293343" y="1662612"/>
                </a:lnTo>
                <a:cubicBezTo>
                  <a:pt x="5293343" y="2076163"/>
                  <a:pt x="4958094" y="2411413"/>
                  <a:pt x="4544543" y="2411413"/>
                </a:cubicBezTo>
                <a:lnTo>
                  <a:pt x="4544533" y="2411412"/>
                </a:lnTo>
                <a:lnTo>
                  <a:pt x="4356718" y="2411412"/>
                </a:lnTo>
                <a:lnTo>
                  <a:pt x="4356718" y="2411413"/>
                </a:lnTo>
                <a:lnTo>
                  <a:pt x="0" y="2411413"/>
                </a:lnTo>
                <a:lnTo>
                  <a:pt x="0" y="1529681"/>
                </a:lnTo>
                <a:lnTo>
                  <a:pt x="0" y="122262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Espace réservé du texte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1485" y="2571750"/>
            <a:ext cx="4162403" cy="1971219"/>
          </a:xfrm>
        </p:spPr>
        <p:txBody>
          <a:bodyPr anchor="ctr" anchorCtr="0"/>
          <a:lstStyle>
            <a:lvl1pPr>
              <a:lnSpc>
                <a:spcPct val="110000"/>
              </a:lnSpc>
              <a:defRPr sz="29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du chapitre</a:t>
            </a:r>
          </a:p>
        </p:txBody>
      </p:sp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3276600" cy="2844000"/>
          </a:xfrm>
        </p:spPr>
        <p:txBody>
          <a:bodyPr anchor="b" anchorCtr="0"/>
          <a:lstStyle>
            <a:lvl1pPr algn="r">
              <a:defRPr sz="17000" b="0">
                <a:solidFill>
                  <a:schemeClr val="accent2"/>
                </a:solidFill>
              </a:defRPr>
            </a:lvl1pPr>
          </a:lstStyle>
          <a:p>
            <a:r>
              <a:rPr lang="fr-FR" noProof="0" dirty="0" smtClean="0"/>
              <a:t>00.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8822343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_Bloc et Texte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 bwMode="gray">
          <a:xfrm>
            <a:off x="3671901" y="789385"/>
            <a:ext cx="5113324" cy="3546078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  <a:lvl6pPr>
              <a:defRPr baseline="0"/>
            </a:lvl6pPr>
          </a:lstStyle>
          <a:p>
            <a:pPr lvl="0"/>
            <a:r>
              <a:rPr lang="fr-FR" noProof="0" dirty="0" smtClean="0"/>
              <a:t>Texte de niveau 1</a:t>
            </a:r>
          </a:p>
          <a:p>
            <a:pPr lvl="1"/>
            <a:r>
              <a:rPr lang="fr-FR" noProof="0" dirty="0" smtClean="0"/>
              <a:t>Texte de niveau 2</a:t>
            </a:r>
          </a:p>
          <a:p>
            <a:pPr lvl="2"/>
            <a:r>
              <a:rPr lang="fr-FR" noProof="0" dirty="0" smtClean="0"/>
              <a:t>Texte de niveau 3</a:t>
            </a:r>
          </a:p>
          <a:p>
            <a:pPr lvl="3"/>
            <a:r>
              <a:rPr lang="fr-FR" noProof="0" dirty="0" smtClean="0"/>
              <a:t>Texte de niveau 4</a:t>
            </a:r>
          </a:p>
          <a:p>
            <a:pPr lvl="4"/>
            <a:r>
              <a:rPr lang="fr-FR" noProof="0" dirty="0" smtClean="0"/>
              <a:t>Texte de niveau 5</a:t>
            </a:r>
          </a:p>
          <a:p>
            <a:pPr lvl="5"/>
            <a:r>
              <a:rPr lang="fr-FR" noProof="0" dirty="0" smtClean="0"/>
              <a:t>Texte de niveau 6</a:t>
            </a:r>
            <a:endParaRPr lang="fr-FR" noProof="0" dirty="0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smtClean="0"/>
              <a:t>Date</a:t>
            </a:r>
            <a:endParaRPr lang="fr-FR" noProof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>
          <a:xfrm>
            <a:off x="8460432" y="4487396"/>
            <a:ext cx="324000" cy="288000"/>
          </a:xfr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smtClean="0"/>
              <a:t>CNP Assurances - Personnaliser le haut de page avec le menu "Insertion / En-tête et pied de page"</a:t>
            </a:r>
            <a:endParaRPr lang="fr-FR" noProof="0"/>
          </a:p>
        </p:txBody>
      </p:sp>
      <p:sp>
        <p:nvSpPr>
          <p:cNvPr id="10" name="Forme libre 9"/>
          <p:cNvSpPr/>
          <p:nvPr userDrawn="1"/>
        </p:nvSpPr>
        <p:spPr>
          <a:xfrm>
            <a:off x="358775" y="788987"/>
            <a:ext cx="2917825" cy="1566738"/>
          </a:xfrm>
          <a:custGeom>
            <a:avLst/>
            <a:gdLst>
              <a:gd name="connsiteX0" fmla="*/ 0 w 2917825"/>
              <a:gd name="connsiteY0" fmla="*/ 0 h 1566738"/>
              <a:gd name="connsiteX1" fmla="*/ 1999824 w 2917825"/>
              <a:gd name="connsiteY1" fmla="*/ 0 h 1566738"/>
              <a:gd name="connsiteX2" fmla="*/ 1999824 w 2917825"/>
              <a:gd name="connsiteY2" fmla="*/ 1 h 1566738"/>
              <a:gd name="connsiteX3" fmla="*/ 2169003 w 2917825"/>
              <a:gd name="connsiteY3" fmla="*/ 1 h 1566738"/>
              <a:gd name="connsiteX4" fmla="*/ 2169023 w 2917825"/>
              <a:gd name="connsiteY4" fmla="*/ 0 h 1566738"/>
              <a:gd name="connsiteX5" fmla="*/ 2917824 w 2917825"/>
              <a:gd name="connsiteY5" fmla="*/ 748800 h 1566738"/>
              <a:gd name="connsiteX6" fmla="*/ 2917823 w 2917825"/>
              <a:gd name="connsiteY6" fmla="*/ 748810 h 1566738"/>
              <a:gd name="connsiteX7" fmla="*/ 2917823 w 2917825"/>
              <a:gd name="connsiteY7" fmla="*/ 977665 h 1566738"/>
              <a:gd name="connsiteX8" fmla="*/ 2917825 w 2917825"/>
              <a:gd name="connsiteY8" fmla="*/ 977665 h 1566738"/>
              <a:gd name="connsiteX9" fmla="*/ 2917825 w 2917825"/>
              <a:gd name="connsiteY9" fmla="*/ 1566738 h 1566738"/>
              <a:gd name="connsiteX10" fmla="*/ 0 w 2917825"/>
              <a:gd name="connsiteY10" fmla="*/ 1566738 h 1566738"/>
              <a:gd name="connsiteX11" fmla="*/ 0 w 2917825"/>
              <a:gd name="connsiteY11" fmla="*/ 1000801 h 1566738"/>
              <a:gd name="connsiteX12" fmla="*/ 0 w 2917825"/>
              <a:gd name="connsiteY12" fmla="*/ 977665 h 1566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17825" h="1566738">
                <a:moveTo>
                  <a:pt x="0" y="0"/>
                </a:moveTo>
                <a:lnTo>
                  <a:pt x="1999824" y="0"/>
                </a:lnTo>
                <a:lnTo>
                  <a:pt x="1999824" y="1"/>
                </a:lnTo>
                <a:lnTo>
                  <a:pt x="2169003" y="1"/>
                </a:lnTo>
                <a:lnTo>
                  <a:pt x="2169023" y="0"/>
                </a:lnTo>
                <a:cubicBezTo>
                  <a:pt x="2582574" y="0"/>
                  <a:pt x="2917824" y="335249"/>
                  <a:pt x="2917824" y="748800"/>
                </a:cubicBezTo>
                <a:lnTo>
                  <a:pt x="2917823" y="748810"/>
                </a:lnTo>
                <a:lnTo>
                  <a:pt x="2917823" y="977665"/>
                </a:lnTo>
                <a:lnTo>
                  <a:pt x="2917825" y="977665"/>
                </a:lnTo>
                <a:lnTo>
                  <a:pt x="2917825" y="1566738"/>
                </a:lnTo>
                <a:lnTo>
                  <a:pt x="0" y="1566738"/>
                </a:lnTo>
                <a:lnTo>
                  <a:pt x="0" y="1000801"/>
                </a:lnTo>
                <a:lnTo>
                  <a:pt x="0" y="97766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Espace réservé du texte 8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665108" y="1052728"/>
            <a:ext cx="2268000" cy="1080000"/>
          </a:xfrm>
        </p:spPr>
        <p:txBody>
          <a:bodyPr anchor="ctr" anchorCtr="0"/>
          <a:lstStyle>
            <a:lvl1pPr algn="l">
              <a:defRPr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fr-FR" dirty="0" smtClean="0"/>
              <a:t>Texte exergue</a:t>
            </a:r>
          </a:p>
        </p:txBody>
      </p:sp>
    </p:spTree>
    <p:extLst>
      <p:ext uri="{BB962C8B-B14F-4D97-AF65-F5344CB8AC3E}">
        <p14:creationId xmlns:p14="http://schemas.microsoft.com/office/powerpoint/2010/main" val="42654296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texte et tableau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noProof="0" smtClean="0"/>
              <a:t>Titre</a:t>
            </a:r>
            <a:endParaRPr lang="fr-FR" noProof="0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smtClean="0"/>
              <a:t>Date</a:t>
            </a:r>
            <a:endParaRPr lang="fr-FR" noProof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>
          <a:xfrm>
            <a:off x="8460432" y="4487396"/>
            <a:ext cx="324000" cy="288000"/>
          </a:xfr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smtClean="0"/>
              <a:t>CNP Assurances - Personnaliser le haut de page avec le menu "Insertion / En-tête et pied de page"</a:t>
            </a:r>
            <a:endParaRPr lang="fr-FR" noProof="0"/>
          </a:p>
        </p:txBody>
      </p:sp>
      <p:sp>
        <p:nvSpPr>
          <p:cNvPr id="17" name="Forme libre 16"/>
          <p:cNvSpPr/>
          <p:nvPr userDrawn="1"/>
        </p:nvSpPr>
        <p:spPr>
          <a:xfrm>
            <a:off x="358775" y="1963911"/>
            <a:ext cx="2917825" cy="1348089"/>
          </a:xfrm>
          <a:custGeom>
            <a:avLst/>
            <a:gdLst>
              <a:gd name="connsiteX0" fmla="*/ 0 w 2917825"/>
              <a:gd name="connsiteY0" fmla="*/ 0 h 1348089"/>
              <a:gd name="connsiteX1" fmla="*/ 1999824 w 2917825"/>
              <a:gd name="connsiteY1" fmla="*/ 0 h 1348089"/>
              <a:gd name="connsiteX2" fmla="*/ 1999824 w 2917825"/>
              <a:gd name="connsiteY2" fmla="*/ 1 h 1348089"/>
              <a:gd name="connsiteX3" fmla="*/ 2169003 w 2917825"/>
              <a:gd name="connsiteY3" fmla="*/ 1 h 1348089"/>
              <a:gd name="connsiteX4" fmla="*/ 2169023 w 2917825"/>
              <a:gd name="connsiteY4" fmla="*/ 0 h 1348089"/>
              <a:gd name="connsiteX5" fmla="*/ 2917824 w 2917825"/>
              <a:gd name="connsiteY5" fmla="*/ 748800 h 1348089"/>
              <a:gd name="connsiteX6" fmla="*/ 2917823 w 2917825"/>
              <a:gd name="connsiteY6" fmla="*/ 748810 h 1348089"/>
              <a:gd name="connsiteX7" fmla="*/ 2917823 w 2917825"/>
              <a:gd name="connsiteY7" fmla="*/ 977666 h 1348089"/>
              <a:gd name="connsiteX8" fmla="*/ 2917825 w 2917825"/>
              <a:gd name="connsiteY8" fmla="*/ 977666 h 1348089"/>
              <a:gd name="connsiteX9" fmla="*/ 2917825 w 2917825"/>
              <a:gd name="connsiteY9" fmla="*/ 1348089 h 1348089"/>
              <a:gd name="connsiteX10" fmla="*/ 0 w 2917825"/>
              <a:gd name="connsiteY10" fmla="*/ 1348089 h 1348089"/>
              <a:gd name="connsiteX11" fmla="*/ 0 w 2917825"/>
              <a:gd name="connsiteY11" fmla="*/ 1000801 h 1348089"/>
              <a:gd name="connsiteX12" fmla="*/ 0 w 2917825"/>
              <a:gd name="connsiteY12" fmla="*/ 977666 h 1348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17825" h="1348089">
                <a:moveTo>
                  <a:pt x="0" y="0"/>
                </a:moveTo>
                <a:lnTo>
                  <a:pt x="1999824" y="0"/>
                </a:lnTo>
                <a:lnTo>
                  <a:pt x="1999824" y="1"/>
                </a:lnTo>
                <a:lnTo>
                  <a:pt x="2169003" y="1"/>
                </a:lnTo>
                <a:lnTo>
                  <a:pt x="2169023" y="0"/>
                </a:lnTo>
                <a:cubicBezTo>
                  <a:pt x="2582574" y="0"/>
                  <a:pt x="2917824" y="335249"/>
                  <a:pt x="2917824" y="748800"/>
                </a:cubicBezTo>
                <a:lnTo>
                  <a:pt x="2917823" y="748810"/>
                </a:lnTo>
                <a:lnTo>
                  <a:pt x="2917823" y="977666"/>
                </a:lnTo>
                <a:lnTo>
                  <a:pt x="2917825" y="977666"/>
                </a:lnTo>
                <a:lnTo>
                  <a:pt x="2917825" y="1348089"/>
                </a:lnTo>
                <a:lnTo>
                  <a:pt x="0" y="1348089"/>
                </a:lnTo>
                <a:lnTo>
                  <a:pt x="0" y="1000801"/>
                </a:lnTo>
                <a:lnTo>
                  <a:pt x="0" y="97766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18" name="Espace réservé du tableau 22"/>
          <p:cNvSpPr>
            <a:spLocks noGrp="1"/>
          </p:cNvSpPr>
          <p:nvPr>
            <p:ph type="tbl" sz="quarter" idx="15"/>
          </p:nvPr>
        </p:nvSpPr>
        <p:spPr bwMode="gray">
          <a:xfrm>
            <a:off x="358777" y="1958974"/>
            <a:ext cx="8426449" cy="2376489"/>
          </a:xfrm>
        </p:spPr>
        <p:txBody>
          <a:bodyPr tIns="540000" anchor="ctr" anchorCtr="0"/>
          <a:lstStyle>
            <a:lvl1pPr algn="ctr">
              <a:defRPr sz="1400" b="0"/>
            </a:lvl1pPr>
          </a:lstStyle>
          <a:p>
            <a:r>
              <a:rPr lang="fr-FR" smtClean="0"/>
              <a:t>Cliquez sur l'icône pour ajouter un tableau</a:t>
            </a:r>
            <a:endParaRPr lang="fr-FR"/>
          </a:p>
        </p:txBody>
      </p:sp>
      <p:sp>
        <p:nvSpPr>
          <p:cNvPr id="19" name="Espace réservé du texte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58775" y="1459727"/>
            <a:ext cx="8426450" cy="35123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fr-FR" dirty="0" smtClean="0"/>
              <a:t>Texte de niveau 1</a:t>
            </a:r>
          </a:p>
          <a:p>
            <a:pPr lvl="1"/>
            <a:r>
              <a:rPr lang="fr-FR" dirty="0" smtClean="0"/>
              <a:t>Texte de niveau 2</a:t>
            </a:r>
          </a:p>
          <a:p>
            <a:pPr lvl="2"/>
            <a:r>
              <a:rPr lang="fr-FR" dirty="0" smtClean="0"/>
              <a:t>Texte de niveau 3</a:t>
            </a:r>
          </a:p>
          <a:p>
            <a:pPr lvl="3"/>
            <a:r>
              <a:rPr lang="fr-FR" dirty="0" smtClean="0"/>
              <a:t>Texte de niveau 4</a:t>
            </a:r>
          </a:p>
          <a:p>
            <a:pPr lvl="4"/>
            <a:r>
              <a:rPr lang="fr-FR" dirty="0" smtClean="0"/>
              <a:t>Texte de niveau 5</a:t>
            </a:r>
          </a:p>
          <a:p>
            <a:pPr lvl="5"/>
            <a:r>
              <a:rPr lang="fr-FR" dirty="0" smtClean="0"/>
              <a:t>Texte de niveau 6</a:t>
            </a:r>
            <a:endParaRPr lang="fr-FR" dirty="0"/>
          </a:p>
        </p:txBody>
      </p:sp>
      <p:sp>
        <p:nvSpPr>
          <p:cNvPr id="20" name="Espace réservé du texte 8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900113" y="2188475"/>
            <a:ext cx="2086792" cy="864000"/>
          </a:xfrm>
        </p:spPr>
        <p:txBody>
          <a:bodyPr anchor="ctr" anchorCtr="0"/>
          <a:lstStyle>
            <a:lvl1pPr algn="l">
              <a:defRPr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fr-FR" dirty="0" smtClean="0"/>
              <a:t>Texte exergue</a:t>
            </a:r>
          </a:p>
        </p:txBody>
      </p:sp>
    </p:spTree>
    <p:extLst>
      <p:ext uri="{BB962C8B-B14F-4D97-AF65-F5344CB8AC3E}">
        <p14:creationId xmlns:p14="http://schemas.microsoft.com/office/powerpoint/2010/main" val="209085502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n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tableau 10"/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1488823839"/>
              </p:ext>
            </p:extLst>
          </p:nvPr>
        </p:nvGraphicFramePr>
        <p:xfrm>
          <a:off x="348190" y="1455744"/>
          <a:ext cx="8426400" cy="2879718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175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5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55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55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755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755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755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755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755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755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755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17555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7555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17555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17555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17555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17555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175550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175550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175550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175550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175550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175550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175550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175550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175550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175550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175550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  <a:gridCol w="175550">
                  <a:extLst>
                    <a:ext uri="{9D8B030D-6E8A-4147-A177-3AD203B41FA5}">
                      <a16:colId xmlns:a16="http://schemas.microsoft.com/office/drawing/2014/main" val="20030"/>
                    </a:ext>
                  </a:extLst>
                </a:gridCol>
                <a:gridCol w="175550">
                  <a:extLst>
                    <a:ext uri="{9D8B030D-6E8A-4147-A177-3AD203B41FA5}">
                      <a16:colId xmlns:a16="http://schemas.microsoft.com/office/drawing/2014/main" val="20031"/>
                    </a:ext>
                  </a:extLst>
                </a:gridCol>
                <a:gridCol w="175550">
                  <a:extLst>
                    <a:ext uri="{9D8B030D-6E8A-4147-A177-3AD203B41FA5}">
                      <a16:colId xmlns:a16="http://schemas.microsoft.com/office/drawing/2014/main" val="20032"/>
                    </a:ext>
                  </a:extLst>
                </a:gridCol>
                <a:gridCol w="175550">
                  <a:extLst>
                    <a:ext uri="{9D8B030D-6E8A-4147-A177-3AD203B41FA5}">
                      <a16:colId xmlns:a16="http://schemas.microsoft.com/office/drawing/2014/main" val="20033"/>
                    </a:ext>
                  </a:extLst>
                </a:gridCol>
                <a:gridCol w="175550">
                  <a:extLst>
                    <a:ext uri="{9D8B030D-6E8A-4147-A177-3AD203B41FA5}">
                      <a16:colId xmlns:a16="http://schemas.microsoft.com/office/drawing/2014/main" val="20034"/>
                    </a:ext>
                  </a:extLst>
                </a:gridCol>
                <a:gridCol w="175550">
                  <a:extLst>
                    <a:ext uri="{9D8B030D-6E8A-4147-A177-3AD203B41FA5}">
                      <a16:colId xmlns:a16="http://schemas.microsoft.com/office/drawing/2014/main" val="20035"/>
                    </a:ext>
                  </a:extLst>
                </a:gridCol>
                <a:gridCol w="175550">
                  <a:extLst>
                    <a:ext uri="{9D8B030D-6E8A-4147-A177-3AD203B41FA5}">
                      <a16:colId xmlns:a16="http://schemas.microsoft.com/office/drawing/2014/main" val="20036"/>
                    </a:ext>
                  </a:extLst>
                </a:gridCol>
                <a:gridCol w="175550">
                  <a:extLst>
                    <a:ext uri="{9D8B030D-6E8A-4147-A177-3AD203B41FA5}">
                      <a16:colId xmlns:a16="http://schemas.microsoft.com/office/drawing/2014/main" val="20037"/>
                    </a:ext>
                  </a:extLst>
                </a:gridCol>
                <a:gridCol w="175550">
                  <a:extLst>
                    <a:ext uri="{9D8B030D-6E8A-4147-A177-3AD203B41FA5}">
                      <a16:colId xmlns:a16="http://schemas.microsoft.com/office/drawing/2014/main" val="20038"/>
                    </a:ext>
                  </a:extLst>
                </a:gridCol>
                <a:gridCol w="175550">
                  <a:extLst>
                    <a:ext uri="{9D8B030D-6E8A-4147-A177-3AD203B41FA5}">
                      <a16:colId xmlns:a16="http://schemas.microsoft.com/office/drawing/2014/main" val="20039"/>
                    </a:ext>
                  </a:extLst>
                </a:gridCol>
                <a:gridCol w="175550">
                  <a:extLst>
                    <a:ext uri="{9D8B030D-6E8A-4147-A177-3AD203B41FA5}">
                      <a16:colId xmlns:a16="http://schemas.microsoft.com/office/drawing/2014/main" val="20040"/>
                    </a:ext>
                  </a:extLst>
                </a:gridCol>
                <a:gridCol w="175550">
                  <a:extLst>
                    <a:ext uri="{9D8B030D-6E8A-4147-A177-3AD203B41FA5}">
                      <a16:colId xmlns:a16="http://schemas.microsoft.com/office/drawing/2014/main" val="20041"/>
                    </a:ext>
                  </a:extLst>
                </a:gridCol>
                <a:gridCol w="175550">
                  <a:extLst>
                    <a:ext uri="{9D8B030D-6E8A-4147-A177-3AD203B41FA5}">
                      <a16:colId xmlns:a16="http://schemas.microsoft.com/office/drawing/2014/main" val="20042"/>
                    </a:ext>
                  </a:extLst>
                </a:gridCol>
                <a:gridCol w="175550">
                  <a:extLst>
                    <a:ext uri="{9D8B030D-6E8A-4147-A177-3AD203B41FA5}">
                      <a16:colId xmlns:a16="http://schemas.microsoft.com/office/drawing/2014/main" val="20043"/>
                    </a:ext>
                  </a:extLst>
                </a:gridCol>
                <a:gridCol w="175550">
                  <a:extLst>
                    <a:ext uri="{9D8B030D-6E8A-4147-A177-3AD203B41FA5}">
                      <a16:colId xmlns:a16="http://schemas.microsoft.com/office/drawing/2014/main" val="20044"/>
                    </a:ext>
                  </a:extLst>
                </a:gridCol>
                <a:gridCol w="175550">
                  <a:extLst>
                    <a:ext uri="{9D8B030D-6E8A-4147-A177-3AD203B41FA5}">
                      <a16:colId xmlns:a16="http://schemas.microsoft.com/office/drawing/2014/main" val="20045"/>
                    </a:ext>
                  </a:extLst>
                </a:gridCol>
                <a:gridCol w="175550">
                  <a:extLst>
                    <a:ext uri="{9D8B030D-6E8A-4147-A177-3AD203B41FA5}">
                      <a16:colId xmlns:a16="http://schemas.microsoft.com/office/drawing/2014/main" val="20046"/>
                    </a:ext>
                  </a:extLst>
                </a:gridCol>
                <a:gridCol w="175550">
                  <a:extLst>
                    <a:ext uri="{9D8B030D-6E8A-4147-A177-3AD203B41FA5}">
                      <a16:colId xmlns:a16="http://schemas.microsoft.com/office/drawing/2014/main" val="20047"/>
                    </a:ext>
                  </a:extLst>
                </a:gridCol>
              </a:tblGrid>
              <a:tr h="243555">
                <a:tc gridSpan="4">
                  <a:txBody>
                    <a:bodyPr/>
                    <a:lstStyle/>
                    <a:p>
                      <a:r>
                        <a:rPr lang="fr-FR" sz="600" dirty="0" smtClean="0">
                          <a:solidFill>
                            <a:schemeClr val="accent2"/>
                          </a:solidFill>
                        </a:rPr>
                        <a:t>Janvier</a:t>
                      </a:r>
                      <a:br>
                        <a:rPr lang="fr-FR" sz="600" dirty="0" smtClean="0">
                          <a:solidFill>
                            <a:schemeClr val="accent2"/>
                          </a:solidFill>
                        </a:rPr>
                      </a:br>
                      <a:r>
                        <a:rPr lang="fr-FR" sz="600" dirty="0" smtClean="0">
                          <a:solidFill>
                            <a:schemeClr val="accent2"/>
                          </a:solidFill>
                        </a:rPr>
                        <a:t>2014</a:t>
                      </a:r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7200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" dirty="0" smtClean="0">
                          <a:solidFill>
                            <a:schemeClr val="accent2"/>
                          </a:solidFill>
                        </a:rPr>
                        <a:t>Février</a:t>
                      </a:r>
                      <a:br>
                        <a:rPr lang="fr-FR" sz="600" dirty="0" smtClean="0">
                          <a:solidFill>
                            <a:schemeClr val="accent2"/>
                          </a:solidFill>
                        </a:rPr>
                      </a:br>
                      <a:r>
                        <a:rPr lang="fr-FR" sz="600" dirty="0" smtClean="0">
                          <a:solidFill>
                            <a:schemeClr val="accent2"/>
                          </a:solidFill>
                        </a:rPr>
                        <a:t>2014</a:t>
                      </a:r>
                    </a:p>
                  </a:txBody>
                  <a:tcPr marL="7200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600" dirty="0" smtClean="0">
                          <a:solidFill>
                            <a:schemeClr val="accent2"/>
                          </a:solidFill>
                        </a:rPr>
                        <a:t>Mars</a:t>
                      </a:r>
                      <a:br>
                        <a:rPr lang="fr-FR" sz="600" dirty="0" smtClean="0">
                          <a:solidFill>
                            <a:schemeClr val="accent2"/>
                          </a:solidFill>
                        </a:rPr>
                      </a:br>
                      <a:r>
                        <a:rPr lang="fr-FR" sz="600" dirty="0" smtClean="0">
                          <a:solidFill>
                            <a:schemeClr val="accent2"/>
                          </a:solidFill>
                        </a:rPr>
                        <a:t>2014</a:t>
                      </a:r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7200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600" dirty="0" smtClean="0">
                          <a:solidFill>
                            <a:schemeClr val="accent2"/>
                          </a:solidFill>
                        </a:rPr>
                        <a:t>Avril</a:t>
                      </a:r>
                      <a:br>
                        <a:rPr lang="fr-FR" sz="600" dirty="0" smtClean="0">
                          <a:solidFill>
                            <a:schemeClr val="accent2"/>
                          </a:solidFill>
                        </a:rPr>
                      </a:br>
                      <a:r>
                        <a:rPr lang="fr-FR" sz="600" dirty="0" smtClean="0">
                          <a:solidFill>
                            <a:schemeClr val="accent2"/>
                          </a:solidFill>
                        </a:rPr>
                        <a:t>2014</a:t>
                      </a:r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7200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600" dirty="0" smtClean="0">
                          <a:solidFill>
                            <a:schemeClr val="accent2"/>
                          </a:solidFill>
                        </a:rPr>
                        <a:t>Mai</a:t>
                      </a:r>
                      <a:br>
                        <a:rPr lang="fr-FR" sz="600" dirty="0" smtClean="0">
                          <a:solidFill>
                            <a:schemeClr val="accent2"/>
                          </a:solidFill>
                        </a:rPr>
                      </a:br>
                      <a:r>
                        <a:rPr lang="fr-FR" sz="600" dirty="0" smtClean="0">
                          <a:solidFill>
                            <a:schemeClr val="accent2"/>
                          </a:solidFill>
                        </a:rPr>
                        <a:t>2014</a:t>
                      </a:r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7200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600" dirty="0" smtClean="0">
                          <a:solidFill>
                            <a:schemeClr val="accent2"/>
                          </a:solidFill>
                        </a:rPr>
                        <a:t>Juin</a:t>
                      </a:r>
                      <a:br>
                        <a:rPr lang="fr-FR" sz="600" dirty="0" smtClean="0">
                          <a:solidFill>
                            <a:schemeClr val="accent2"/>
                          </a:solidFill>
                        </a:rPr>
                      </a:br>
                      <a:r>
                        <a:rPr lang="fr-FR" sz="600" dirty="0" smtClean="0">
                          <a:solidFill>
                            <a:schemeClr val="accent2"/>
                          </a:solidFill>
                        </a:rPr>
                        <a:t>2014</a:t>
                      </a:r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7200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600" dirty="0" smtClean="0">
                          <a:solidFill>
                            <a:schemeClr val="accent2"/>
                          </a:solidFill>
                        </a:rPr>
                        <a:t>Juillet</a:t>
                      </a:r>
                      <a:br>
                        <a:rPr lang="fr-FR" sz="600" dirty="0" smtClean="0">
                          <a:solidFill>
                            <a:schemeClr val="accent2"/>
                          </a:solidFill>
                        </a:rPr>
                      </a:br>
                      <a:r>
                        <a:rPr lang="fr-FR" sz="600" dirty="0" smtClean="0">
                          <a:solidFill>
                            <a:schemeClr val="accent2"/>
                          </a:solidFill>
                        </a:rPr>
                        <a:t>2014</a:t>
                      </a:r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7200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600" dirty="0" smtClean="0">
                          <a:solidFill>
                            <a:schemeClr val="accent2"/>
                          </a:solidFill>
                        </a:rPr>
                        <a:t>Août</a:t>
                      </a:r>
                      <a:br>
                        <a:rPr lang="fr-FR" sz="600" dirty="0" smtClean="0">
                          <a:solidFill>
                            <a:schemeClr val="accent2"/>
                          </a:solidFill>
                        </a:rPr>
                      </a:br>
                      <a:r>
                        <a:rPr lang="fr-FR" sz="600" dirty="0" smtClean="0">
                          <a:solidFill>
                            <a:schemeClr val="accent2"/>
                          </a:solidFill>
                        </a:rPr>
                        <a:t>2014</a:t>
                      </a:r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7200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600" dirty="0" smtClean="0">
                          <a:solidFill>
                            <a:schemeClr val="accent2"/>
                          </a:solidFill>
                        </a:rPr>
                        <a:t>Septembre</a:t>
                      </a:r>
                      <a:br>
                        <a:rPr lang="fr-FR" sz="600" dirty="0" smtClean="0">
                          <a:solidFill>
                            <a:schemeClr val="accent2"/>
                          </a:solidFill>
                        </a:rPr>
                      </a:br>
                      <a:r>
                        <a:rPr lang="fr-FR" sz="600" dirty="0" smtClean="0">
                          <a:solidFill>
                            <a:schemeClr val="accent2"/>
                          </a:solidFill>
                        </a:rPr>
                        <a:t>2014</a:t>
                      </a:r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7200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600" dirty="0" smtClean="0">
                          <a:solidFill>
                            <a:schemeClr val="accent2"/>
                          </a:solidFill>
                        </a:rPr>
                        <a:t>Octobre</a:t>
                      </a:r>
                      <a:br>
                        <a:rPr lang="fr-FR" sz="600" dirty="0" smtClean="0">
                          <a:solidFill>
                            <a:schemeClr val="accent2"/>
                          </a:solidFill>
                        </a:rPr>
                      </a:br>
                      <a:r>
                        <a:rPr lang="fr-FR" sz="600" dirty="0" smtClean="0">
                          <a:solidFill>
                            <a:schemeClr val="accent2"/>
                          </a:solidFill>
                        </a:rPr>
                        <a:t>2014</a:t>
                      </a:r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7200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600" dirty="0" smtClean="0">
                          <a:solidFill>
                            <a:schemeClr val="accent2"/>
                          </a:solidFill>
                        </a:rPr>
                        <a:t>Novembre</a:t>
                      </a:r>
                      <a:br>
                        <a:rPr lang="fr-FR" sz="600" dirty="0" smtClean="0">
                          <a:solidFill>
                            <a:schemeClr val="accent2"/>
                          </a:solidFill>
                        </a:rPr>
                      </a:br>
                      <a:r>
                        <a:rPr lang="fr-FR" sz="600" dirty="0" smtClean="0">
                          <a:solidFill>
                            <a:schemeClr val="accent2"/>
                          </a:solidFill>
                        </a:rPr>
                        <a:t>2014</a:t>
                      </a:r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7200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600" dirty="0" smtClean="0">
                          <a:solidFill>
                            <a:schemeClr val="accent2"/>
                          </a:solidFill>
                        </a:rPr>
                        <a:t>Décembre</a:t>
                      </a:r>
                      <a:br>
                        <a:rPr lang="fr-FR" sz="600" dirty="0" smtClean="0">
                          <a:solidFill>
                            <a:schemeClr val="accent2"/>
                          </a:solidFill>
                        </a:rPr>
                      </a:br>
                      <a:r>
                        <a:rPr lang="fr-FR" sz="600" dirty="0" smtClean="0">
                          <a:solidFill>
                            <a:schemeClr val="accent2"/>
                          </a:solidFill>
                        </a:rPr>
                        <a:t>2014</a:t>
                      </a:r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7200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538"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9538"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9538"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9538"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9538"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9538"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9538"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9538"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9538"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9538"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9538"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9538"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49538"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49538"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49538"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49538"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0" marR="0" marT="27000" marB="27000">
                    <a:lnL>
                      <a:noFill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3555">
                <a:tc gridSpan="4">
                  <a:txBody>
                    <a:bodyPr/>
                    <a:lstStyle/>
                    <a:p>
                      <a:r>
                        <a:rPr lang="fr-FR" sz="600" dirty="0" smtClean="0">
                          <a:solidFill>
                            <a:schemeClr val="accent2"/>
                          </a:solidFill>
                        </a:rPr>
                        <a:t>Janvier</a:t>
                      </a:r>
                      <a:br>
                        <a:rPr lang="fr-FR" sz="600" dirty="0" smtClean="0">
                          <a:solidFill>
                            <a:schemeClr val="accent2"/>
                          </a:solidFill>
                        </a:rPr>
                      </a:br>
                      <a:r>
                        <a:rPr lang="fr-FR" sz="600" dirty="0" smtClean="0">
                          <a:solidFill>
                            <a:schemeClr val="accent2"/>
                          </a:solidFill>
                        </a:rPr>
                        <a:t>2014</a:t>
                      </a:r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7200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" dirty="0" smtClean="0">
                          <a:solidFill>
                            <a:schemeClr val="accent2"/>
                          </a:solidFill>
                        </a:rPr>
                        <a:t>Février</a:t>
                      </a:r>
                      <a:br>
                        <a:rPr lang="fr-FR" sz="600" dirty="0" smtClean="0">
                          <a:solidFill>
                            <a:schemeClr val="accent2"/>
                          </a:solidFill>
                        </a:rPr>
                      </a:br>
                      <a:r>
                        <a:rPr lang="fr-FR" sz="600" dirty="0" smtClean="0">
                          <a:solidFill>
                            <a:schemeClr val="accent2"/>
                          </a:solidFill>
                        </a:rPr>
                        <a:t>2014</a:t>
                      </a:r>
                    </a:p>
                  </a:txBody>
                  <a:tcPr marL="7200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600" dirty="0" smtClean="0">
                          <a:solidFill>
                            <a:schemeClr val="accent2"/>
                          </a:solidFill>
                        </a:rPr>
                        <a:t>Mars</a:t>
                      </a:r>
                      <a:br>
                        <a:rPr lang="fr-FR" sz="600" dirty="0" smtClean="0">
                          <a:solidFill>
                            <a:schemeClr val="accent2"/>
                          </a:solidFill>
                        </a:rPr>
                      </a:br>
                      <a:r>
                        <a:rPr lang="fr-FR" sz="600" dirty="0" smtClean="0">
                          <a:solidFill>
                            <a:schemeClr val="accent2"/>
                          </a:solidFill>
                        </a:rPr>
                        <a:t>2014</a:t>
                      </a:r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7200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600" dirty="0" smtClean="0">
                          <a:solidFill>
                            <a:schemeClr val="accent2"/>
                          </a:solidFill>
                        </a:rPr>
                        <a:t>Avril</a:t>
                      </a:r>
                      <a:br>
                        <a:rPr lang="fr-FR" sz="600" dirty="0" smtClean="0">
                          <a:solidFill>
                            <a:schemeClr val="accent2"/>
                          </a:solidFill>
                        </a:rPr>
                      </a:br>
                      <a:r>
                        <a:rPr lang="fr-FR" sz="600" dirty="0" smtClean="0">
                          <a:solidFill>
                            <a:schemeClr val="accent2"/>
                          </a:solidFill>
                        </a:rPr>
                        <a:t>2014</a:t>
                      </a:r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7200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600" dirty="0" smtClean="0">
                          <a:solidFill>
                            <a:schemeClr val="accent2"/>
                          </a:solidFill>
                        </a:rPr>
                        <a:t>Mai</a:t>
                      </a:r>
                      <a:br>
                        <a:rPr lang="fr-FR" sz="600" dirty="0" smtClean="0">
                          <a:solidFill>
                            <a:schemeClr val="accent2"/>
                          </a:solidFill>
                        </a:rPr>
                      </a:br>
                      <a:r>
                        <a:rPr lang="fr-FR" sz="600" dirty="0" smtClean="0">
                          <a:solidFill>
                            <a:schemeClr val="accent2"/>
                          </a:solidFill>
                        </a:rPr>
                        <a:t>2014</a:t>
                      </a:r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7200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600" dirty="0" smtClean="0">
                          <a:solidFill>
                            <a:schemeClr val="accent2"/>
                          </a:solidFill>
                        </a:rPr>
                        <a:t>Juin</a:t>
                      </a:r>
                      <a:br>
                        <a:rPr lang="fr-FR" sz="600" dirty="0" smtClean="0">
                          <a:solidFill>
                            <a:schemeClr val="accent2"/>
                          </a:solidFill>
                        </a:rPr>
                      </a:br>
                      <a:r>
                        <a:rPr lang="fr-FR" sz="600" dirty="0" smtClean="0">
                          <a:solidFill>
                            <a:schemeClr val="accent2"/>
                          </a:solidFill>
                        </a:rPr>
                        <a:t>2014</a:t>
                      </a:r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7200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600" dirty="0" smtClean="0">
                          <a:solidFill>
                            <a:schemeClr val="accent2"/>
                          </a:solidFill>
                        </a:rPr>
                        <a:t>Juillet</a:t>
                      </a:r>
                      <a:br>
                        <a:rPr lang="fr-FR" sz="600" dirty="0" smtClean="0">
                          <a:solidFill>
                            <a:schemeClr val="accent2"/>
                          </a:solidFill>
                        </a:rPr>
                      </a:br>
                      <a:r>
                        <a:rPr lang="fr-FR" sz="600" dirty="0" smtClean="0">
                          <a:solidFill>
                            <a:schemeClr val="accent2"/>
                          </a:solidFill>
                        </a:rPr>
                        <a:t>2014</a:t>
                      </a:r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7200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600" dirty="0" smtClean="0">
                          <a:solidFill>
                            <a:schemeClr val="accent2"/>
                          </a:solidFill>
                        </a:rPr>
                        <a:t>Août</a:t>
                      </a:r>
                      <a:br>
                        <a:rPr lang="fr-FR" sz="600" dirty="0" smtClean="0">
                          <a:solidFill>
                            <a:schemeClr val="accent2"/>
                          </a:solidFill>
                        </a:rPr>
                      </a:br>
                      <a:r>
                        <a:rPr lang="fr-FR" sz="600" dirty="0" smtClean="0">
                          <a:solidFill>
                            <a:schemeClr val="accent2"/>
                          </a:solidFill>
                        </a:rPr>
                        <a:t>2014</a:t>
                      </a:r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7200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600" dirty="0" smtClean="0">
                          <a:solidFill>
                            <a:schemeClr val="accent2"/>
                          </a:solidFill>
                        </a:rPr>
                        <a:t>Septembre</a:t>
                      </a:r>
                      <a:br>
                        <a:rPr lang="fr-FR" sz="600" dirty="0" smtClean="0">
                          <a:solidFill>
                            <a:schemeClr val="accent2"/>
                          </a:solidFill>
                        </a:rPr>
                      </a:br>
                      <a:r>
                        <a:rPr lang="fr-FR" sz="600" dirty="0" smtClean="0">
                          <a:solidFill>
                            <a:schemeClr val="accent2"/>
                          </a:solidFill>
                        </a:rPr>
                        <a:t>2014</a:t>
                      </a:r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7200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600" dirty="0" smtClean="0">
                          <a:solidFill>
                            <a:schemeClr val="accent2"/>
                          </a:solidFill>
                        </a:rPr>
                        <a:t>Octobre</a:t>
                      </a:r>
                      <a:br>
                        <a:rPr lang="fr-FR" sz="600" dirty="0" smtClean="0">
                          <a:solidFill>
                            <a:schemeClr val="accent2"/>
                          </a:solidFill>
                        </a:rPr>
                      </a:br>
                      <a:r>
                        <a:rPr lang="fr-FR" sz="600" dirty="0" smtClean="0">
                          <a:solidFill>
                            <a:schemeClr val="accent2"/>
                          </a:solidFill>
                        </a:rPr>
                        <a:t>2014</a:t>
                      </a:r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7200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600" dirty="0" smtClean="0">
                          <a:solidFill>
                            <a:schemeClr val="accent2"/>
                          </a:solidFill>
                        </a:rPr>
                        <a:t>Novembre</a:t>
                      </a:r>
                      <a:br>
                        <a:rPr lang="fr-FR" sz="600" dirty="0" smtClean="0">
                          <a:solidFill>
                            <a:schemeClr val="accent2"/>
                          </a:solidFill>
                        </a:rPr>
                      </a:br>
                      <a:r>
                        <a:rPr lang="fr-FR" sz="600" dirty="0" smtClean="0">
                          <a:solidFill>
                            <a:schemeClr val="accent2"/>
                          </a:solidFill>
                        </a:rPr>
                        <a:t>2014</a:t>
                      </a:r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7200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fr-FR" sz="600" dirty="0" smtClean="0">
                          <a:solidFill>
                            <a:schemeClr val="accent2"/>
                          </a:solidFill>
                        </a:rPr>
                        <a:t>Décembre</a:t>
                      </a:r>
                      <a:br>
                        <a:rPr lang="fr-FR" sz="600" dirty="0" smtClean="0">
                          <a:solidFill>
                            <a:schemeClr val="accent2"/>
                          </a:solidFill>
                        </a:rPr>
                      </a:br>
                      <a:r>
                        <a:rPr lang="fr-FR" sz="600" dirty="0" smtClean="0">
                          <a:solidFill>
                            <a:schemeClr val="accent2"/>
                          </a:solidFill>
                        </a:rPr>
                        <a:t>2014</a:t>
                      </a:r>
                      <a:endParaRPr lang="fr-FR" sz="600" dirty="0">
                        <a:solidFill>
                          <a:schemeClr val="accent2"/>
                        </a:solidFill>
                      </a:endParaRPr>
                    </a:p>
                  </a:txBody>
                  <a:tcPr marL="72000" marR="0" marT="27000" marB="27000">
                    <a:lnL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noProof="0" smtClean="0"/>
              <a:t>Titre</a:t>
            </a:r>
            <a:endParaRPr lang="fr-FR" noProof="0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smtClean="0"/>
              <a:t>Date</a:t>
            </a:r>
            <a:endParaRPr lang="fr-FR" noProof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>
          <a:xfrm>
            <a:off x="8460432" y="4487396"/>
            <a:ext cx="324000" cy="288000"/>
          </a:xfr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smtClean="0"/>
              <a:t>CNP Assurances - Personnaliser le haut de page avec le menu "Insertion / En-tête et pied de page"</a:t>
            </a:r>
            <a:endParaRPr lang="fr-FR" noProof="0"/>
          </a:p>
        </p:txBody>
      </p:sp>
      <p:sp>
        <p:nvSpPr>
          <p:cNvPr id="7" name="Espace réservé du texte 27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58115" y="1815666"/>
            <a:ext cx="2124000" cy="252000"/>
          </a:xfrm>
          <a:custGeom>
            <a:avLst/>
            <a:gdLst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6" fmla="*/ 2374900 w 2374900"/>
              <a:gd name="connsiteY6" fmla="*/ 0 h 997892"/>
              <a:gd name="connsiteX7" fmla="*/ 2374900 w 2374900"/>
              <a:gd name="connsiteY7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0 w 2374900"/>
              <a:gd name="connsiteY2" fmla="*/ 997892 h 997892"/>
              <a:gd name="connsiteX3" fmla="*/ 0 w 2374900"/>
              <a:gd name="connsiteY3" fmla="*/ 0 h 997892"/>
              <a:gd name="connsiteX4" fmla="*/ 2374900 w 2374900"/>
              <a:gd name="connsiteY4" fmla="*/ 0 h 997892"/>
              <a:gd name="connsiteX5" fmla="*/ 2374900 w 2374900"/>
              <a:gd name="connsiteY5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997892 h 997892"/>
              <a:gd name="connsiteX2" fmla="*/ 0 w 2374900"/>
              <a:gd name="connsiteY2" fmla="*/ 0 h 997892"/>
              <a:gd name="connsiteX3" fmla="*/ 2374900 w 2374900"/>
              <a:gd name="connsiteY3" fmla="*/ 0 h 997892"/>
              <a:gd name="connsiteX4" fmla="*/ 2374900 w 2374900"/>
              <a:gd name="connsiteY4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0 w 2374900"/>
              <a:gd name="connsiteY0" fmla="*/ 0 h 997892"/>
              <a:gd name="connsiteX1" fmla="*/ 2374900 w 2374900"/>
              <a:gd name="connsiteY1" fmla="*/ 0 h 99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74900" h="997892" stroke="0" extrusionOk="0">
                <a:moveTo>
                  <a:pt x="0" y="0"/>
                </a:moveTo>
                <a:lnTo>
                  <a:pt x="2374900" y="0"/>
                </a:lnTo>
                <a:lnTo>
                  <a:pt x="2374900" y="831573"/>
                </a:lnTo>
                <a:lnTo>
                  <a:pt x="2208581" y="997892"/>
                </a:lnTo>
                <a:lnTo>
                  <a:pt x="0" y="0"/>
                </a:lnTo>
                <a:close/>
              </a:path>
              <a:path w="2374900" h="997892" fill="darkenLess" stroke="0" extrusionOk="0">
                <a:moveTo>
                  <a:pt x="2208581" y="997892"/>
                </a:moveTo>
                <a:lnTo>
                  <a:pt x="2374900" y="831573"/>
                </a:lnTo>
                <a:lnTo>
                  <a:pt x="2208581" y="997892"/>
                </a:lnTo>
                <a:close/>
              </a:path>
              <a:path w="2374900" h="997892" fill="none" extrusionOk="0">
                <a:moveTo>
                  <a:pt x="0" y="0"/>
                </a:moveTo>
                <a:lnTo>
                  <a:pt x="2374900" y="0"/>
                </a:lnTo>
              </a:path>
            </a:pathLst>
          </a:custGeom>
          <a:ln w="25400">
            <a:solidFill>
              <a:schemeClr val="accent3"/>
            </a:solidFill>
            <a:headEnd type="none" w="med" len="med"/>
            <a:tailEnd type="triangle" w="med" len="med"/>
          </a:ln>
        </p:spPr>
        <p:txBody>
          <a:bodyPr tIns="36000"/>
          <a:lstStyle>
            <a:lvl1pPr algn="ctr">
              <a:lnSpc>
                <a:spcPct val="90000"/>
              </a:lnSpc>
              <a:defRPr sz="900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 dirty="0" smtClean="0"/>
              <a:t>Légende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20" hasCustomPrompt="1"/>
          </p:nvPr>
        </p:nvSpPr>
        <p:spPr>
          <a:xfrm>
            <a:off x="1844405" y="3471850"/>
            <a:ext cx="540000" cy="540000"/>
          </a:xfrm>
          <a:prstGeom prst="ellipse">
            <a:avLst/>
          </a:prstGeom>
          <a:solidFill>
            <a:schemeClr val="accent1"/>
          </a:solidFill>
        </p:spPr>
        <p:txBody>
          <a:bodyPr anchor="ctr" anchorCtr="0"/>
          <a:lstStyle>
            <a:lvl1pPr algn="ctr">
              <a:defRPr sz="7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Texte</a:t>
            </a:r>
          </a:p>
        </p:txBody>
      </p:sp>
      <p:sp>
        <p:nvSpPr>
          <p:cNvPr id="24" name="Espace réservé du texte 3"/>
          <p:cNvSpPr>
            <a:spLocks noGrp="1"/>
          </p:cNvSpPr>
          <p:nvPr>
            <p:ph type="body" sz="quarter" idx="21" hasCustomPrompt="1"/>
          </p:nvPr>
        </p:nvSpPr>
        <p:spPr>
          <a:xfrm>
            <a:off x="6755042" y="3471850"/>
            <a:ext cx="540000" cy="540000"/>
          </a:xfrm>
          <a:prstGeom prst="ellipse">
            <a:avLst/>
          </a:prstGeom>
          <a:solidFill>
            <a:schemeClr val="accent3"/>
          </a:solidFill>
        </p:spPr>
        <p:txBody>
          <a:bodyPr anchor="ctr" anchorCtr="0"/>
          <a:lstStyle>
            <a:lvl1pPr algn="ctr">
              <a:defRPr sz="7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Texte</a:t>
            </a:r>
          </a:p>
        </p:txBody>
      </p:sp>
      <p:sp>
        <p:nvSpPr>
          <p:cNvPr id="31" name="Espace réservé du texte 27"/>
          <p:cNvSpPr>
            <a:spLocks noGrp="1"/>
          </p:cNvSpPr>
          <p:nvPr>
            <p:ph type="body" sz="quarter" idx="26" hasCustomPrompt="1"/>
          </p:nvPr>
        </p:nvSpPr>
        <p:spPr bwMode="gray">
          <a:xfrm rot="16200000">
            <a:off x="-450455" y="2877914"/>
            <a:ext cx="2088000" cy="252000"/>
          </a:xfrm>
          <a:custGeom>
            <a:avLst/>
            <a:gdLst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6" fmla="*/ 2374900 w 2374900"/>
              <a:gd name="connsiteY6" fmla="*/ 0 h 997892"/>
              <a:gd name="connsiteX7" fmla="*/ 2374900 w 2374900"/>
              <a:gd name="connsiteY7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0 w 2374900"/>
              <a:gd name="connsiteY2" fmla="*/ 997892 h 997892"/>
              <a:gd name="connsiteX3" fmla="*/ 0 w 2374900"/>
              <a:gd name="connsiteY3" fmla="*/ 0 h 997892"/>
              <a:gd name="connsiteX4" fmla="*/ 2374900 w 2374900"/>
              <a:gd name="connsiteY4" fmla="*/ 0 h 997892"/>
              <a:gd name="connsiteX5" fmla="*/ 2374900 w 2374900"/>
              <a:gd name="connsiteY5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997892 h 997892"/>
              <a:gd name="connsiteX2" fmla="*/ 0 w 2374900"/>
              <a:gd name="connsiteY2" fmla="*/ 0 h 997892"/>
              <a:gd name="connsiteX3" fmla="*/ 2374900 w 2374900"/>
              <a:gd name="connsiteY3" fmla="*/ 0 h 997892"/>
              <a:gd name="connsiteX4" fmla="*/ 2374900 w 2374900"/>
              <a:gd name="connsiteY4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0 w 2374900"/>
              <a:gd name="connsiteY0" fmla="*/ 0 h 997892"/>
              <a:gd name="connsiteX1" fmla="*/ 2374900 w 2374900"/>
              <a:gd name="connsiteY1" fmla="*/ 0 h 99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74900" h="997892" stroke="0" extrusionOk="0">
                <a:moveTo>
                  <a:pt x="0" y="0"/>
                </a:moveTo>
                <a:lnTo>
                  <a:pt x="2374900" y="0"/>
                </a:lnTo>
                <a:lnTo>
                  <a:pt x="2374900" y="831573"/>
                </a:lnTo>
                <a:lnTo>
                  <a:pt x="2208581" y="997892"/>
                </a:lnTo>
                <a:lnTo>
                  <a:pt x="0" y="0"/>
                </a:lnTo>
                <a:close/>
              </a:path>
              <a:path w="2374900" h="997892" fill="darkenLess" stroke="0" extrusionOk="0">
                <a:moveTo>
                  <a:pt x="2208581" y="997892"/>
                </a:moveTo>
                <a:lnTo>
                  <a:pt x="2374900" y="831573"/>
                </a:lnTo>
                <a:lnTo>
                  <a:pt x="2208581" y="997892"/>
                </a:lnTo>
                <a:close/>
              </a:path>
              <a:path w="2374900" h="997892" fill="none" extrusionOk="0">
                <a:moveTo>
                  <a:pt x="0" y="0"/>
                </a:moveTo>
                <a:lnTo>
                  <a:pt x="2374900" y="0"/>
                </a:lnTo>
              </a:path>
            </a:pathLst>
          </a:custGeom>
          <a:ln w="25400">
            <a:solidFill>
              <a:schemeClr val="tx2"/>
            </a:solidFill>
            <a:headEnd type="none" w="med" len="med"/>
            <a:tailEnd type="triangle" w="med" len="med"/>
          </a:ln>
        </p:spPr>
        <p:txBody>
          <a:bodyPr tIns="36000"/>
          <a:lstStyle>
            <a:lvl1pPr algn="ctr">
              <a:lnSpc>
                <a:spcPct val="90000"/>
              </a:lnSpc>
              <a:defRPr sz="9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 smtClean="0"/>
              <a:t>Légende</a:t>
            </a:r>
          </a:p>
        </p:txBody>
      </p:sp>
      <p:sp>
        <p:nvSpPr>
          <p:cNvPr id="32" name="Espace réservé du texte 27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1070902" y="2080301"/>
            <a:ext cx="2736000" cy="252000"/>
          </a:xfrm>
          <a:custGeom>
            <a:avLst/>
            <a:gdLst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6" fmla="*/ 2374900 w 2374900"/>
              <a:gd name="connsiteY6" fmla="*/ 0 h 997892"/>
              <a:gd name="connsiteX7" fmla="*/ 2374900 w 2374900"/>
              <a:gd name="connsiteY7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0 w 2374900"/>
              <a:gd name="connsiteY2" fmla="*/ 997892 h 997892"/>
              <a:gd name="connsiteX3" fmla="*/ 0 w 2374900"/>
              <a:gd name="connsiteY3" fmla="*/ 0 h 997892"/>
              <a:gd name="connsiteX4" fmla="*/ 2374900 w 2374900"/>
              <a:gd name="connsiteY4" fmla="*/ 0 h 997892"/>
              <a:gd name="connsiteX5" fmla="*/ 2374900 w 2374900"/>
              <a:gd name="connsiteY5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997892 h 997892"/>
              <a:gd name="connsiteX2" fmla="*/ 0 w 2374900"/>
              <a:gd name="connsiteY2" fmla="*/ 0 h 997892"/>
              <a:gd name="connsiteX3" fmla="*/ 2374900 w 2374900"/>
              <a:gd name="connsiteY3" fmla="*/ 0 h 997892"/>
              <a:gd name="connsiteX4" fmla="*/ 2374900 w 2374900"/>
              <a:gd name="connsiteY4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0 w 2374900"/>
              <a:gd name="connsiteY0" fmla="*/ 0 h 997892"/>
              <a:gd name="connsiteX1" fmla="*/ 2374900 w 2374900"/>
              <a:gd name="connsiteY1" fmla="*/ 0 h 99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74900" h="997892" stroke="0" extrusionOk="0">
                <a:moveTo>
                  <a:pt x="0" y="0"/>
                </a:moveTo>
                <a:lnTo>
                  <a:pt x="2374900" y="0"/>
                </a:lnTo>
                <a:lnTo>
                  <a:pt x="2374900" y="831573"/>
                </a:lnTo>
                <a:lnTo>
                  <a:pt x="2208581" y="997892"/>
                </a:lnTo>
                <a:lnTo>
                  <a:pt x="0" y="0"/>
                </a:lnTo>
                <a:close/>
              </a:path>
              <a:path w="2374900" h="997892" fill="darkenLess" stroke="0" extrusionOk="0">
                <a:moveTo>
                  <a:pt x="2208581" y="997892"/>
                </a:moveTo>
                <a:lnTo>
                  <a:pt x="2374900" y="831573"/>
                </a:lnTo>
                <a:lnTo>
                  <a:pt x="2208581" y="997892"/>
                </a:lnTo>
                <a:close/>
              </a:path>
              <a:path w="2374900" h="997892" fill="none" extrusionOk="0">
                <a:moveTo>
                  <a:pt x="0" y="0"/>
                </a:moveTo>
                <a:lnTo>
                  <a:pt x="2374900" y="0"/>
                </a:lnTo>
              </a:path>
            </a:pathLst>
          </a:custGeom>
          <a:ln w="25400">
            <a:solidFill>
              <a:schemeClr val="accent1"/>
            </a:solidFill>
            <a:headEnd type="none" w="med" len="med"/>
            <a:tailEnd type="triangle" w="med" len="med"/>
          </a:ln>
        </p:spPr>
        <p:txBody>
          <a:bodyPr tIns="36000"/>
          <a:lstStyle>
            <a:lvl1pPr algn="ctr">
              <a:lnSpc>
                <a:spcPct val="90000"/>
              </a:lnSpc>
              <a:defRPr sz="9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Légende</a:t>
            </a:r>
          </a:p>
        </p:txBody>
      </p:sp>
      <p:sp>
        <p:nvSpPr>
          <p:cNvPr id="33" name="Espace réservé du texte 27"/>
          <p:cNvSpPr>
            <a:spLocks noGrp="1"/>
          </p:cNvSpPr>
          <p:nvPr>
            <p:ph type="body" sz="quarter" idx="28" hasCustomPrompt="1"/>
          </p:nvPr>
        </p:nvSpPr>
        <p:spPr bwMode="gray">
          <a:xfrm>
            <a:off x="1765160" y="2344935"/>
            <a:ext cx="3132000" cy="252000"/>
          </a:xfrm>
          <a:custGeom>
            <a:avLst/>
            <a:gdLst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6" fmla="*/ 2374900 w 2374900"/>
              <a:gd name="connsiteY6" fmla="*/ 0 h 997892"/>
              <a:gd name="connsiteX7" fmla="*/ 2374900 w 2374900"/>
              <a:gd name="connsiteY7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0 w 2374900"/>
              <a:gd name="connsiteY2" fmla="*/ 997892 h 997892"/>
              <a:gd name="connsiteX3" fmla="*/ 0 w 2374900"/>
              <a:gd name="connsiteY3" fmla="*/ 0 h 997892"/>
              <a:gd name="connsiteX4" fmla="*/ 2374900 w 2374900"/>
              <a:gd name="connsiteY4" fmla="*/ 0 h 997892"/>
              <a:gd name="connsiteX5" fmla="*/ 2374900 w 2374900"/>
              <a:gd name="connsiteY5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997892 h 997892"/>
              <a:gd name="connsiteX2" fmla="*/ 0 w 2374900"/>
              <a:gd name="connsiteY2" fmla="*/ 0 h 997892"/>
              <a:gd name="connsiteX3" fmla="*/ 2374900 w 2374900"/>
              <a:gd name="connsiteY3" fmla="*/ 0 h 997892"/>
              <a:gd name="connsiteX4" fmla="*/ 2374900 w 2374900"/>
              <a:gd name="connsiteY4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0 w 2374900"/>
              <a:gd name="connsiteY0" fmla="*/ 0 h 997892"/>
              <a:gd name="connsiteX1" fmla="*/ 2374900 w 2374900"/>
              <a:gd name="connsiteY1" fmla="*/ 0 h 99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74900" h="997892" stroke="0" extrusionOk="0">
                <a:moveTo>
                  <a:pt x="0" y="0"/>
                </a:moveTo>
                <a:lnTo>
                  <a:pt x="2374900" y="0"/>
                </a:lnTo>
                <a:lnTo>
                  <a:pt x="2374900" y="831573"/>
                </a:lnTo>
                <a:lnTo>
                  <a:pt x="2208581" y="997892"/>
                </a:lnTo>
                <a:lnTo>
                  <a:pt x="0" y="0"/>
                </a:lnTo>
                <a:close/>
              </a:path>
              <a:path w="2374900" h="997892" fill="darkenLess" stroke="0" extrusionOk="0">
                <a:moveTo>
                  <a:pt x="2208581" y="997892"/>
                </a:moveTo>
                <a:lnTo>
                  <a:pt x="2374900" y="831573"/>
                </a:lnTo>
                <a:lnTo>
                  <a:pt x="2208581" y="997892"/>
                </a:lnTo>
                <a:close/>
              </a:path>
              <a:path w="2374900" h="997892" fill="none" extrusionOk="0">
                <a:moveTo>
                  <a:pt x="0" y="0"/>
                </a:moveTo>
                <a:lnTo>
                  <a:pt x="2374900" y="0"/>
                </a:lnTo>
              </a:path>
            </a:pathLst>
          </a:custGeom>
          <a:ln w="25400">
            <a:solidFill>
              <a:schemeClr val="accent2"/>
            </a:solidFill>
            <a:headEnd type="none" w="med" len="med"/>
            <a:tailEnd type="triangle" w="med" len="med"/>
          </a:ln>
        </p:spPr>
        <p:txBody>
          <a:bodyPr tIns="36000"/>
          <a:lstStyle>
            <a:lvl1pPr algn="ctr">
              <a:lnSpc>
                <a:spcPct val="90000"/>
              </a:lnSpc>
              <a:defRPr sz="9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fr-FR" dirty="0" smtClean="0"/>
              <a:t>Légende</a:t>
            </a:r>
          </a:p>
        </p:txBody>
      </p:sp>
      <p:sp>
        <p:nvSpPr>
          <p:cNvPr id="34" name="Espace réservé du texte 27"/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3872022" y="2609570"/>
            <a:ext cx="3132000" cy="252000"/>
          </a:xfrm>
          <a:custGeom>
            <a:avLst/>
            <a:gdLst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6" fmla="*/ 2374900 w 2374900"/>
              <a:gd name="connsiteY6" fmla="*/ 0 h 997892"/>
              <a:gd name="connsiteX7" fmla="*/ 2374900 w 2374900"/>
              <a:gd name="connsiteY7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0 w 2374900"/>
              <a:gd name="connsiteY2" fmla="*/ 997892 h 997892"/>
              <a:gd name="connsiteX3" fmla="*/ 0 w 2374900"/>
              <a:gd name="connsiteY3" fmla="*/ 0 h 997892"/>
              <a:gd name="connsiteX4" fmla="*/ 2374900 w 2374900"/>
              <a:gd name="connsiteY4" fmla="*/ 0 h 997892"/>
              <a:gd name="connsiteX5" fmla="*/ 2374900 w 2374900"/>
              <a:gd name="connsiteY5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997892 h 997892"/>
              <a:gd name="connsiteX2" fmla="*/ 0 w 2374900"/>
              <a:gd name="connsiteY2" fmla="*/ 0 h 997892"/>
              <a:gd name="connsiteX3" fmla="*/ 2374900 w 2374900"/>
              <a:gd name="connsiteY3" fmla="*/ 0 h 997892"/>
              <a:gd name="connsiteX4" fmla="*/ 2374900 w 2374900"/>
              <a:gd name="connsiteY4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0 w 2374900"/>
              <a:gd name="connsiteY0" fmla="*/ 0 h 997892"/>
              <a:gd name="connsiteX1" fmla="*/ 2374900 w 2374900"/>
              <a:gd name="connsiteY1" fmla="*/ 0 h 99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74900" h="997892" stroke="0" extrusionOk="0">
                <a:moveTo>
                  <a:pt x="0" y="0"/>
                </a:moveTo>
                <a:lnTo>
                  <a:pt x="2374900" y="0"/>
                </a:lnTo>
                <a:lnTo>
                  <a:pt x="2374900" y="831573"/>
                </a:lnTo>
                <a:lnTo>
                  <a:pt x="2208581" y="997892"/>
                </a:lnTo>
                <a:lnTo>
                  <a:pt x="0" y="0"/>
                </a:lnTo>
                <a:close/>
              </a:path>
              <a:path w="2374900" h="997892" fill="darkenLess" stroke="0" extrusionOk="0">
                <a:moveTo>
                  <a:pt x="2208581" y="997892"/>
                </a:moveTo>
                <a:lnTo>
                  <a:pt x="2374900" y="831573"/>
                </a:lnTo>
                <a:lnTo>
                  <a:pt x="2208581" y="997892"/>
                </a:lnTo>
                <a:close/>
              </a:path>
              <a:path w="2374900" h="997892" fill="none" extrusionOk="0">
                <a:moveTo>
                  <a:pt x="0" y="0"/>
                </a:moveTo>
                <a:lnTo>
                  <a:pt x="2374900" y="0"/>
                </a:lnTo>
              </a:path>
            </a:pathLst>
          </a:custGeom>
          <a:ln w="25400">
            <a:solidFill>
              <a:schemeClr val="accent4"/>
            </a:solidFill>
            <a:headEnd type="none" w="med" len="med"/>
            <a:tailEnd type="triangle" w="med" len="med"/>
          </a:ln>
        </p:spPr>
        <p:txBody>
          <a:bodyPr tIns="36000"/>
          <a:lstStyle>
            <a:lvl1pPr algn="ctr">
              <a:lnSpc>
                <a:spcPct val="90000"/>
              </a:lnSpc>
              <a:defRPr sz="9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fr-FR" dirty="0" smtClean="0"/>
              <a:t>Légende</a:t>
            </a:r>
          </a:p>
        </p:txBody>
      </p:sp>
      <p:sp>
        <p:nvSpPr>
          <p:cNvPr id="35" name="Espace réservé du texte 27"/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4582225" y="2874204"/>
            <a:ext cx="3132000" cy="252000"/>
          </a:xfrm>
          <a:custGeom>
            <a:avLst/>
            <a:gdLst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6" fmla="*/ 2374900 w 2374900"/>
              <a:gd name="connsiteY6" fmla="*/ 0 h 997892"/>
              <a:gd name="connsiteX7" fmla="*/ 2374900 w 2374900"/>
              <a:gd name="connsiteY7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0 w 2374900"/>
              <a:gd name="connsiteY2" fmla="*/ 997892 h 997892"/>
              <a:gd name="connsiteX3" fmla="*/ 0 w 2374900"/>
              <a:gd name="connsiteY3" fmla="*/ 0 h 997892"/>
              <a:gd name="connsiteX4" fmla="*/ 2374900 w 2374900"/>
              <a:gd name="connsiteY4" fmla="*/ 0 h 997892"/>
              <a:gd name="connsiteX5" fmla="*/ 2374900 w 2374900"/>
              <a:gd name="connsiteY5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997892 h 997892"/>
              <a:gd name="connsiteX2" fmla="*/ 0 w 2374900"/>
              <a:gd name="connsiteY2" fmla="*/ 0 h 997892"/>
              <a:gd name="connsiteX3" fmla="*/ 2374900 w 2374900"/>
              <a:gd name="connsiteY3" fmla="*/ 0 h 997892"/>
              <a:gd name="connsiteX4" fmla="*/ 2374900 w 2374900"/>
              <a:gd name="connsiteY4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0 w 2374900"/>
              <a:gd name="connsiteY0" fmla="*/ 0 h 997892"/>
              <a:gd name="connsiteX1" fmla="*/ 2374900 w 2374900"/>
              <a:gd name="connsiteY1" fmla="*/ 0 h 99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74900" h="997892" stroke="0" extrusionOk="0">
                <a:moveTo>
                  <a:pt x="0" y="0"/>
                </a:moveTo>
                <a:lnTo>
                  <a:pt x="2374900" y="0"/>
                </a:lnTo>
                <a:lnTo>
                  <a:pt x="2374900" y="831573"/>
                </a:lnTo>
                <a:lnTo>
                  <a:pt x="2208581" y="997892"/>
                </a:lnTo>
                <a:lnTo>
                  <a:pt x="0" y="0"/>
                </a:lnTo>
                <a:close/>
              </a:path>
              <a:path w="2374900" h="997892" fill="darkenLess" stroke="0" extrusionOk="0">
                <a:moveTo>
                  <a:pt x="2208581" y="997892"/>
                </a:moveTo>
                <a:lnTo>
                  <a:pt x="2374900" y="831573"/>
                </a:lnTo>
                <a:lnTo>
                  <a:pt x="2208581" y="997892"/>
                </a:lnTo>
                <a:close/>
              </a:path>
              <a:path w="2374900" h="997892" fill="none" extrusionOk="0">
                <a:moveTo>
                  <a:pt x="0" y="0"/>
                </a:moveTo>
                <a:lnTo>
                  <a:pt x="2374900" y="0"/>
                </a:lnTo>
              </a:path>
            </a:pathLst>
          </a:custGeom>
          <a:ln w="25400">
            <a:solidFill>
              <a:schemeClr val="accent5"/>
            </a:solidFill>
            <a:headEnd type="none" w="med" len="med"/>
            <a:tailEnd type="triangle" w="med" len="med"/>
          </a:ln>
        </p:spPr>
        <p:txBody>
          <a:bodyPr tIns="36000"/>
          <a:lstStyle>
            <a:lvl1pPr algn="ctr">
              <a:lnSpc>
                <a:spcPct val="90000"/>
              </a:lnSpc>
              <a:defRPr sz="900" b="0">
                <a:solidFill>
                  <a:schemeClr val="accent5"/>
                </a:solidFill>
              </a:defRPr>
            </a:lvl1pPr>
          </a:lstStyle>
          <a:p>
            <a:pPr lvl="0"/>
            <a:r>
              <a:rPr lang="fr-FR" dirty="0" smtClean="0"/>
              <a:t>Légende</a:t>
            </a:r>
          </a:p>
        </p:txBody>
      </p:sp>
      <p:sp>
        <p:nvSpPr>
          <p:cNvPr id="36" name="Espace réservé du texte 27"/>
          <p:cNvSpPr>
            <a:spLocks noGrp="1"/>
          </p:cNvSpPr>
          <p:nvPr>
            <p:ph type="body" sz="quarter" idx="31" hasCustomPrompt="1"/>
          </p:nvPr>
        </p:nvSpPr>
        <p:spPr bwMode="gray">
          <a:xfrm>
            <a:off x="5273494" y="3138837"/>
            <a:ext cx="3132000" cy="252000"/>
          </a:xfrm>
          <a:custGeom>
            <a:avLst/>
            <a:gdLst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6" fmla="*/ 2374900 w 2374900"/>
              <a:gd name="connsiteY6" fmla="*/ 0 h 997892"/>
              <a:gd name="connsiteX7" fmla="*/ 2374900 w 2374900"/>
              <a:gd name="connsiteY7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241845 w 2374900"/>
              <a:gd name="connsiteY1" fmla="*/ 864837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3" fmla="*/ 0 w 2374900"/>
              <a:gd name="connsiteY3" fmla="*/ 997892 h 997892"/>
              <a:gd name="connsiteX4" fmla="*/ 0 w 2374900"/>
              <a:gd name="connsiteY4" fmla="*/ 0 h 997892"/>
              <a:gd name="connsiteX5" fmla="*/ 2374900 w 2374900"/>
              <a:gd name="connsiteY5" fmla="*/ 0 h 997892"/>
              <a:gd name="connsiteX6" fmla="*/ 2374900 w 2374900"/>
              <a:gd name="connsiteY6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0 w 2374900"/>
              <a:gd name="connsiteY2" fmla="*/ 997892 h 997892"/>
              <a:gd name="connsiteX3" fmla="*/ 0 w 2374900"/>
              <a:gd name="connsiteY3" fmla="*/ 0 h 997892"/>
              <a:gd name="connsiteX4" fmla="*/ 2374900 w 2374900"/>
              <a:gd name="connsiteY4" fmla="*/ 0 h 997892"/>
              <a:gd name="connsiteX5" fmla="*/ 2374900 w 2374900"/>
              <a:gd name="connsiteY5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997892 h 997892"/>
              <a:gd name="connsiteX2" fmla="*/ 0 w 2374900"/>
              <a:gd name="connsiteY2" fmla="*/ 0 h 997892"/>
              <a:gd name="connsiteX3" fmla="*/ 2374900 w 2374900"/>
              <a:gd name="connsiteY3" fmla="*/ 0 h 997892"/>
              <a:gd name="connsiteX4" fmla="*/ 2374900 w 2374900"/>
              <a:gd name="connsiteY4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997892 h 997892"/>
              <a:gd name="connsiteX5" fmla="*/ 0 w 2374900"/>
              <a:gd name="connsiteY5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3" fmla="*/ 2374900 w 2374900"/>
              <a:gd name="connsiteY3" fmla="*/ 831573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2374900 w 2374900"/>
              <a:gd name="connsiteY0" fmla="*/ 831573 h 997892"/>
              <a:gd name="connsiteX1" fmla="*/ 0 w 2374900"/>
              <a:gd name="connsiteY1" fmla="*/ 0 h 997892"/>
              <a:gd name="connsiteX2" fmla="*/ 2374900 w 2374900"/>
              <a:gd name="connsiteY2" fmla="*/ 0 h 997892"/>
              <a:gd name="connsiteX0" fmla="*/ 0 w 2374900"/>
              <a:gd name="connsiteY0" fmla="*/ 0 h 997892"/>
              <a:gd name="connsiteX1" fmla="*/ 2374900 w 2374900"/>
              <a:gd name="connsiteY1" fmla="*/ 0 h 997892"/>
              <a:gd name="connsiteX2" fmla="*/ 2374900 w 2374900"/>
              <a:gd name="connsiteY2" fmla="*/ 831573 h 997892"/>
              <a:gd name="connsiteX3" fmla="*/ 2208581 w 2374900"/>
              <a:gd name="connsiteY3" fmla="*/ 997892 h 997892"/>
              <a:gd name="connsiteX4" fmla="*/ 0 w 2374900"/>
              <a:gd name="connsiteY4" fmla="*/ 0 h 997892"/>
              <a:gd name="connsiteX0" fmla="*/ 2208581 w 2374900"/>
              <a:gd name="connsiteY0" fmla="*/ 997892 h 997892"/>
              <a:gd name="connsiteX1" fmla="*/ 2374900 w 2374900"/>
              <a:gd name="connsiteY1" fmla="*/ 831573 h 997892"/>
              <a:gd name="connsiteX2" fmla="*/ 2208581 w 2374900"/>
              <a:gd name="connsiteY2" fmla="*/ 997892 h 997892"/>
              <a:gd name="connsiteX0" fmla="*/ 0 w 2374900"/>
              <a:gd name="connsiteY0" fmla="*/ 0 h 997892"/>
              <a:gd name="connsiteX1" fmla="*/ 2374900 w 2374900"/>
              <a:gd name="connsiteY1" fmla="*/ 0 h 99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74900" h="997892" stroke="0" extrusionOk="0">
                <a:moveTo>
                  <a:pt x="0" y="0"/>
                </a:moveTo>
                <a:lnTo>
                  <a:pt x="2374900" y="0"/>
                </a:lnTo>
                <a:lnTo>
                  <a:pt x="2374900" y="831573"/>
                </a:lnTo>
                <a:lnTo>
                  <a:pt x="2208581" y="997892"/>
                </a:lnTo>
                <a:lnTo>
                  <a:pt x="0" y="0"/>
                </a:lnTo>
                <a:close/>
              </a:path>
              <a:path w="2374900" h="997892" fill="darkenLess" stroke="0" extrusionOk="0">
                <a:moveTo>
                  <a:pt x="2208581" y="997892"/>
                </a:moveTo>
                <a:lnTo>
                  <a:pt x="2374900" y="831573"/>
                </a:lnTo>
                <a:lnTo>
                  <a:pt x="2208581" y="997892"/>
                </a:lnTo>
                <a:close/>
              </a:path>
              <a:path w="2374900" h="997892" fill="none" extrusionOk="0">
                <a:moveTo>
                  <a:pt x="0" y="0"/>
                </a:moveTo>
                <a:lnTo>
                  <a:pt x="2374900" y="0"/>
                </a:lnTo>
              </a:path>
            </a:pathLst>
          </a:custGeom>
          <a:ln w="25400">
            <a:solidFill>
              <a:schemeClr val="tx2"/>
            </a:solidFill>
            <a:headEnd type="none" w="med" len="med"/>
            <a:tailEnd type="triangle" w="med" len="med"/>
          </a:ln>
        </p:spPr>
        <p:txBody>
          <a:bodyPr tIns="36000"/>
          <a:lstStyle>
            <a:lvl1pPr algn="ctr">
              <a:lnSpc>
                <a:spcPct val="90000"/>
              </a:lnSpc>
              <a:defRPr sz="9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 smtClean="0"/>
              <a:t>Légende</a:t>
            </a:r>
          </a:p>
        </p:txBody>
      </p:sp>
    </p:spTree>
    <p:extLst>
      <p:ext uri="{BB962C8B-B14F-4D97-AF65-F5344CB8AC3E}">
        <p14:creationId xmlns:p14="http://schemas.microsoft.com/office/powerpoint/2010/main" val="359156845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rcle_4_p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noProof="0" dirty="0" smtClean="0"/>
              <a:t>Titre</a:t>
            </a:r>
            <a:endParaRPr lang="fr-FR" noProof="0" dirty="0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smtClean="0"/>
              <a:t>Date</a:t>
            </a:r>
            <a:endParaRPr lang="fr-FR" noProof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>
          <a:xfrm>
            <a:off x="8460432" y="4487396"/>
            <a:ext cx="324000" cy="288000"/>
          </a:xfr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smtClean="0"/>
              <a:t>CNP Assurances - Personnaliser le haut de page avec le menu "Insertion / En-tête et pied de page"</a:t>
            </a:r>
            <a:endParaRPr lang="fr-FR" noProof="0"/>
          </a:p>
        </p:txBody>
      </p:sp>
      <p:sp>
        <p:nvSpPr>
          <p:cNvPr id="30" name="Espace réservé du texte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58775" y="1268413"/>
            <a:ext cx="1081088" cy="648000"/>
          </a:xfrm>
        </p:spPr>
        <p:txBody>
          <a:bodyPr anchor="b" anchorCtr="0"/>
          <a:lstStyle>
            <a:lvl1pPr>
              <a:defRPr sz="3500"/>
            </a:lvl1pPr>
          </a:lstStyle>
          <a:p>
            <a:pPr lvl="0"/>
            <a:r>
              <a:rPr lang="fr-FR" dirty="0" smtClean="0"/>
              <a:t>0.</a:t>
            </a:r>
          </a:p>
        </p:txBody>
      </p:sp>
      <p:sp>
        <p:nvSpPr>
          <p:cNvPr id="31" name="Espace réservé du texte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58775" y="1965950"/>
            <a:ext cx="2160588" cy="792000"/>
          </a:xfrm>
          <a:solidFill>
            <a:schemeClr val="accent5"/>
          </a:solidFill>
        </p:spPr>
        <p:txBody>
          <a:bodyPr lIns="144000" tIns="144000" rIns="36000" bIns="36000">
            <a:noAutofit/>
          </a:bodyPr>
          <a:lstStyle>
            <a:lvl1pPr marL="144000" indent="-144000">
              <a:lnSpc>
                <a:spcPct val="100000"/>
              </a:lnSpc>
              <a:buFont typeface="Wingdings" pitchFamily="2" charset="2"/>
              <a:buChar char="§"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Texte</a:t>
            </a:r>
          </a:p>
        </p:txBody>
      </p:sp>
      <p:sp>
        <p:nvSpPr>
          <p:cNvPr id="35" name="Espace réservé du texte 8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6624637" y="1268413"/>
            <a:ext cx="1081088" cy="648000"/>
          </a:xfrm>
        </p:spPr>
        <p:txBody>
          <a:bodyPr anchor="b" anchorCtr="0"/>
          <a:lstStyle>
            <a:lvl1pPr>
              <a:defRPr sz="3500"/>
            </a:lvl1pPr>
          </a:lstStyle>
          <a:p>
            <a:pPr lvl="0"/>
            <a:r>
              <a:rPr lang="fr-FR" dirty="0" smtClean="0"/>
              <a:t>0.</a:t>
            </a:r>
          </a:p>
        </p:txBody>
      </p:sp>
      <p:sp>
        <p:nvSpPr>
          <p:cNvPr id="36" name="Espace réservé du texte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6624637" y="1965950"/>
            <a:ext cx="2160588" cy="792000"/>
          </a:xfrm>
          <a:solidFill>
            <a:schemeClr val="accent5"/>
          </a:solidFill>
        </p:spPr>
        <p:txBody>
          <a:bodyPr lIns="144000" tIns="144000" rIns="36000" bIns="36000">
            <a:noAutofit/>
          </a:bodyPr>
          <a:lstStyle>
            <a:lvl1pPr marL="144000" indent="-144000">
              <a:lnSpc>
                <a:spcPct val="100000"/>
              </a:lnSpc>
              <a:buFont typeface="Wingdings" pitchFamily="2" charset="2"/>
              <a:buChar char="§"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Texte</a:t>
            </a:r>
          </a:p>
        </p:txBody>
      </p:sp>
      <p:sp>
        <p:nvSpPr>
          <p:cNvPr id="40" name="Espace réservé du texte 8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53735" y="2845926"/>
            <a:ext cx="1081088" cy="648000"/>
          </a:xfrm>
        </p:spPr>
        <p:txBody>
          <a:bodyPr anchor="b" anchorCtr="0"/>
          <a:lstStyle>
            <a:lvl1pPr>
              <a:defRPr sz="3500"/>
            </a:lvl1pPr>
          </a:lstStyle>
          <a:p>
            <a:pPr lvl="0"/>
            <a:r>
              <a:rPr lang="fr-FR" dirty="0" smtClean="0"/>
              <a:t>0.</a:t>
            </a:r>
          </a:p>
        </p:txBody>
      </p:sp>
      <p:sp>
        <p:nvSpPr>
          <p:cNvPr id="41" name="Espace réservé du texte 13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353735" y="3543463"/>
            <a:ext cx="2160588" cy="792000"/>
          </a:xfrm>
          <a:solidFill>
            <a:schemeClr val="accent5"/>
          </a:solidFill>
        </p:spPr>
        <p:txBody>
          <a:bodyPr lIns="144000" tIns="144000" rIns="36000" bIns="36000">
            <a:noAutofit/>
          </a:bodyPr>
          <a:lstStyle>
            <a:lvl1pPr marL="144000" indent="-144000">
              <a:lnSpc>
                <a:spcPct val="100000"/>
              </a:lnSpc>
              <a:buFont typeface="Wingdings" pitchFamily="2" charset="2"/>
              <a:buChar char="§"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Texte</a:t>
            </a:r>
          </a:p>
        </p:txBody>
      </p:sp>
      <p:sp>
        <p:nvSpPr>
          <p:cNvPr id="42" name="Espace réservé du texte 8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6619597" y="2853464"/>
            <a:ext cx="1081088" cy="648000"/>
          </a:xfrm>
        </p:spPr>
        <p:txBody>
          <a:bodyPr anchor="b" anchorCtr="0"/>
          <a:lstStyle>
            <a:lvl1pPr>
              <a:defRPr sz="3500"/>
            </a:lvl1pPr>
          </a:lstStyle>
          <a:p>
            <a:pPr lvl="0"/>
            <a:r>
              <a:rPr lang="fr-FR" dirty="0" smtClean="0"/>
              <a:t>0.</a:t>
            </a:r>
          </a:p>
        </p:txBody>
      </p:sp>
      <p:sp>
        <p:nvSpPr>
          <p:cNvPr id="43" name="Espace réservé du texte 13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6619597" y="3551001"/>
            <a:ext cx="2160588" cy="792000"/>
          </a:xfrm>
          <a:solidFill>
            <a:schemeClr val="accent5"/>
          </a:solidFill>
        </p:spPr>
        <p:txBody>
          <a:bodyPr lIns="144000" tIns="144000" rIns="36000" bIns="36000">
            <a:noAutofit/>
          </a:bodyPr>
          <a:lstStyle>
            <a:lvl1pPr marL="144000" indent="-144000">
              <a:lnSpc>
                <a:spcPct val="100000"/>
              </a:lnSpc>
              <a:buFont typeface="Wingdings" pitchFamily="2" charset="2"/>
              <a:buChar char="§"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Texte</a:t>
            </a:r>
          </a:p>
        </p:txBody>
      </p:sp>
      <p:sp>
        <p:nvSpPr>
          <p:cNvPr id="49" name="Espace réservé du texte 25"/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2951919" y="1455738"/>
            <a:ext cx="1620000" cy="1620000"/>
          </a:xfrm>
          <a:custGeom>
            <a:avLst/>
            <a:gdLst>
              <a:gd name="connsiteX0" fmla="*/ 1890000 w 1890000"/>
              <a:gd name="connsiteY0" fmla="*/ 0 h 1890000"/>
              <a:gd name="connsiteX1" fmla="*/ 1890000 w 1890000"/>
              <a:gd name="connsiteY1" fmla="*/ 1890000 h 1890000"/>
              <a:gd name="connsiteX2" fmla="*/ 0 w 1890000"/>
              <a:gd name="connsiteY2" fmla="*/ 1890000 h 1890000"/>
              <a:gd name="connsiteX3" fmla="*/ 1890000 w 1890000"/>
              <a:gd name="connsiteY3" fmla="*/ 0 h 189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0000" h="1890000">
                <a:moveTo>
                  <a:pt x="1890000" y="0"/>
                </a:moveTo>
                <a:lnTo>
                  <a:pt x="1890000" y="1890000"/>
                </a:lnTo>
                <a:lnTo>
                  <a:pt x="0" y="1890000"/>
                </a:lnTo>
                <a:cubicBezTo>
                  <a:pt x="0" y="846182"/>
                  <a:pt x="846182" y="0"/>
                  <a:pt x="1890000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lIns="504000" tIns="684000" rIns="72000" bIns="72000">
            <a:noAutofit/>
          </a:bodyPr>
          <a:lstStyle>
            <a:lvl1pPr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Texte</a:t>
            </a:r>
          </a:p>
        </p:txBody>
      </p:sp>
      <p:sp>
        <p:nvSpPr>
          <p:cNvPr id="50" name="Espace réservé du texte 28"/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4571919" y="1455738"/>
            <a:ext cx="1620000" cy="1620000"/>
          </a:xfrm>
          <a:custGeom>
            <a:avLst/>
            <a:gdLst>
              <a:gd name="connsiteX0" fmla="*/ 0 w 1890000"/>
              <a:gd name="connsiteY0" fmla="*/ 0 h 1890000"/>
              <a:gd name="connsiteX1" fmla="*/ 1890000 w 1890000"/>
              <a:gd name="connsiteY1" fmla="*/ 1890000 h 1890000"/>
              <a:gd name="connsiteX2" fmla="*/ 0 w 1890000"/>
              <a:gd name="connsiteY2" fmla="*/ 1890000 h 189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90000" h="1890000">
                <a:moveTo>
                  <a:pt x="0" y="0"/>
                </a:moveTo>
                <a:cubicBezTo>
                  <a:pt x="1043818" y="0"/>
                  <a:pt x="1890000" y="846182"/>
                  <a:pt x="1890000" y="1890000"/>
                </a:cubicBezTo>
                <a:lnTo>
                  <a:pt x="0" y="189000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324000" tIns="684000" rIns="360000" bIns="72000">
            <a:noAutofit/>
          </a:bodyPr>
          <a:lstStyle>
            <a:lvl1pPr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Texte</a:t>
            </a:r>
          </a:p>
        </p:txBody>
      </p:sp>
      <p:sp>
        <p:nvSpPr>
          <p:cNvPr id="51" name="Espace réservé du texte 25"/>
          <p:cNvSpPr>
            <a:spLocks noGrp="1"/>
          </p:cNvSpPr>
          <p:nvPr>
            <p:ph type="body" sz="quarter" idx="26" hasCustomPrompt="1"/>
          </p:nvPr>
        </p:nvSpPr>
        <p:spPr bwMode="gray">
          <a:xfrm>
            <a:off x="2951919" y="3074014"/>
            <a:ext cx="1620000" cy="1620000"/>
          </a:xfrm>
          <a:custGeom>
            <a:avLst/>
            <a:gdLst>
              <a:gd name="connsiteX0" fmla="*/ 0 w 1890000"/>
              <a:gd name="connsiteY0" fmla="*/ 0 h 1890000"/>
              <a:gd name="connsiteX1" fmla="*/ 1890000 w 1890000"/>
              <a:gd name="connsiteY1" fmla="*/ 0 h 1890000"/>
              <a:gd name="connsiteX2" fmla="*/ 1890000 w 1890000"/>
              <a:gd name="connsiteY2" fmla="*/ 1890000 h 1890000"/>
              <a:gd name="connsiteX3" fmla="*/ 0 w 1890000"/>
              <a:gd name="connsiteY3" fmla="*/ 0 h 189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0000" h="1890000">
                <a:moveTo>
                  <a:pt x="0" y="0"/>
                </a:moveTo>
                <a:lnTo>
                  <a:pt x="1890000" y="0"/>
                </a:lnTo>
                <a:lnTo>
                  <a:pt x="1890000" y="1890000"/>
                </a:lnTo>
                <a:cubicBezTo>
                  <a:pt x="846182" y="1890000"/>
                  <a:pt x="0" y="1043818"/>
                  <a:pt x="0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</p:spPr>
        <p:txBody>
          <a:bodyPr wrap="square" lIns="504000" tIns="396000" rIns="72000" bIns="72000">
            <a:noAutofit/>
          </a:bodyPr>
          <a:lstStyle>
            <a:lvl1pPr>
              <a:defRPr sz="9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fr-FR" dirty="0" smtClean="0"/>
              <a:t>Texte</a:t>
            </a:r>
          </a:p>
        </p:txBody>
      </p:sp>
      <p:sp>
        <p:nvSpPr>
          <p:cNvPr id="52" name="Espace réservé du texte 25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4571919" y="3074014"/>
            <a:ext cx="1620000" cy="1620000"/>
          </a:xfrm>
          <a:custGeom>
            <a:avLst/>
            <a:gdLst>
              <a:gd name="connsiteX0" fmla="*/ 0 w 1890000"/>
              <a:gd name="connsiteY0" fmla="*/ 0 h 1890000"/>
              <a:gd name="connsiteX1" fmla="*/ 1890000 w 1890000"/>
              <a:gd name="connsiteY1" fmla="*/ 0 h 1890000"/>
              <a:gd name="connsiteX2" fmla="*/ 0 w 1890000"/>
              <a:gd name="connsiteY2" fmla="*/ 1890000 h 189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90000" h="1890000">
                <a:moveTo>
                  <a:pt x="0" y="0"/>
                </a:moveTo>
                <a:lnTo>
                  <a:pt x="1890000" y="0"/>
                </a:lnTo>
                <a:cubicBezTo>
                  <a:pt x="1890000" y="1043818"/>
                  <a:pt x="1043818" y="1890000"/>
                  <a:pt x="0" y="189000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</p:spPr>
        <p:txBody>
          <a:bodyPr wrap="square" lIns="324000" tIns="396000" rIns="360000" bIns="72000">
            <a:noAutofit/>
          </a:bodyPr>
          <a:lstStyle>
            <a:lvl1pPr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Texte</a:t>
            </a:r>
          </a:p>
        </p:txBody>
      </p:sp>
      <p:sp>
        <p:nvSpPr>
          <p:cNvPr id="58" name="Espace réservé du texte 25"/>
          <p:cNvSpPr>
            <a:spLocks noGrp="1"/>
          </p:cNvSpPr>
          <p:nvPr>
            <p:ph type="body" sz="quarter" idx="28" hasCustomPrompt="1"/>
          </p:nvPr>
        </p:nvSpPr>
        <p:spPr bwMode="gray">
          <a:xfrm>
            <a:off x="4554000" y="1454584"/>
            <a:ext cx="36000" cy="3240000"/>
          </a:xfrm>
          <a:custGeom>
            <a:avLst/>
            <a:gdLst>
              <a:gd name="connsiteX0" fmla="*/ 18000 w 36000"/>
              <a:gd name="connsiteY0" fmla="*/ 0 h 3780000"/>
              <a:gd name="connsiteX1" fmla="*/ 36000 w 36000"/>
              <a:gd name="connsiteY1" fmla="*/ 909 h 3780000"/>
              <a:gd name="connsiteX2" fmla="*/ 36000 w 36000"/>
              <a:gd name="connsiteY2" fmla="*/ 3779091 h 3780000"/>
              <a:gd name="connsiteX3" fmla="*/ 18000 w 36000"/>
              <a:gd name="connsiteY3" fmla="*/ 3780000 h 3780000"/>
              <a:gd name="connsiteX4" fmla="*/ 0 w 36000"/>
              <a:gd name="connsiteY4" fmla="*/ 3779091 h 3780000"/>
              <a:gd name="connsiteX5" fmla="*/ 0 w 36000"/>
              <a:gd name="connsiteY5" fmla="*/ 909 h 37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000" h="3780000">
                <a:moveTo>
                  <a:pt x="18000" y="0"/>
                </a:moveTo>
                <a:lnTo>
                  <a:pt x="36000" y="909"/>
                </a:lnTo>
                <a:lnTo>
                  <a:pt x="36000" y="3779091"/>
                </a:lnTo>
                <a:lnTo>
                  <a:pt x="18000" y="3780000"/>
                </a:lnTo>
                <a:lnTo>
                  <a:pt x="0" y="3779091"/>
                </a:lnTo>
                <a:lnTo>
                  <a:pt x="0" y="909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>
              <a:defRPr sz="100" b="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59" name="Espace réservé du texte 25"/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2952000" y="3056584"/>
            <a:ext cx="3240000" cy="36000"/>
          </a:xfrm>
          <a:custGeom>
            <a:avLst/>
            <a:gdLst>
              <a:gd name="connsiteX0" fmla="*/ 909 w 3780000"/>
              <a:gd name="connsiteY0" fmla="*/ 0 h 36000"/>
              <a:gd name="connsiteX1" fmla="*/ 3779091 w 3780000"/>
              <a:gd name="connsiteY1" fmla="*/ 0 h 36000"/>
              <a:gd name="connsiteX2" fmla="*/ 3780000 w 3780000"/>
              <a:gd name="connsiteY2" fmla="*/ 18000 h 36000"/>
              <a:gd name="connsiteX3" fmla="*/ 3779091 w 3780000"/>
              <a:gd name="connsiteY3" fmla="*/ 36000 h 36000"/>
              <a:gd name="connsiteX4" fmla="*/ 909 w 3780000"/>
              <a:gd name="connsiteY4" fmla="*/ 36000 h 36000"/>
              <a:gd name="connsiteX5" fmla="*/ 0 w 3780000"/>
              <a:gd name="connsiteY5" fmla="*/ 18000 h 3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80000" h="36000">
                <a:moveTo>
                  <a:pt x="909" y="0"/>
                </a:moveTo>
                <a:lnTo>
                  <a:pt x="3779091" y="0"/>
                </a:lnTo>
                <a:lnTo>
                  <a:pt x="3780000" y="18000"/>
                </a:lnTo>
                <a:lnTo>
                  <a:pt x="3779091" y="36000"/>
                </a:lnTo>
                <a:lnTo>
                  <a:pt x="909" y="36000"/>
                </a:lnTo>
                <a:lnTo>
                  <a:pt x="0" y="1800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>
              <a:defRPr sz="100" b="0">
                <a:solidFill>
                  <a:schemeClr val="accent2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60" name="Espace réservé du texte 8"/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4176000" y="2679762"/>
            <a:ext cx="792000" cy="792000"/>
          </a:xfrm>
          <a:prstGeom prst="donut">
            <a:avLst>
              <a:gd name="adj" fmla="val 3539"/>
            </a:avLst>
          </a:prstGeom>
          <a:solidFill>
            <a:schemeClr val="bg1"/>
          </a:solidFill>
        </p:spPr>
        <p:txBody>
          <a:bodyPr anchor="b" anchorCtr="0"/>
          <a:lstStyle>
            <a:lvl1pPr>
              <a:defRPr sz="100" b="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 </a:t>
            </a:r>
          </a:p>
        </p:txBody>
      </p:sp>
      <p:sp>
        <p:nvSpPr>
          <p:cNvPr id="61" name="Espace réservé du texte 8"/>
          <p:cNvSpPr>
            <a:spLocks noGrp="1"/>
          </p:cNvSpPr>
          <p:nvPr>
            <p:ph type="body" sz="quarter" idx="31" hasCustomPrompt="1"/>
          </p:nvPr>
        </p:nvSpPr>
        <p:spPr bwMode="gray">
          <a:xfrm rot="1093075">
            <a:off x="4862086" y="3133568"/>
            <a:ext cx="144000" cy="108000"/>
          </a:xfrm>
          <a:prstGeom prst="triangle">
            <a:avLst/>
          </a:prstGeom>
          <a:solidFill>
            <a:schemeClr val="bg1"/>
          </a:solidFill>
        </p:spPr>
        <p:txBody>
          <a:bodyPr anchor="b" anchorCtr="0"/>
          <a:lstStyle>
            <a:lvl1pPr>
              <a:defRPr sz="100" b="0"/>
            </a:lvl1pPr>
          </a:lstStyle>
          <a:p>
            <a:pPr lvl="0"/>
            <a:r>
              <a:rPr lang="fr-FR" dirty="0" smtClean="0"/>
              <a:t> </a:t>
            </a:r>
          </a:p>
        </p:txBody>
      </p:sp>
      <p:sp>
        <p:nvSpPr>
          <p:cNvPr id="62" name="Espace réservé du texte 8"/>
          <p:cNvSpPr>
            <a:spLocks noGrp="1"/>
          </p:cNvSpPr>
          <p:nvPr>
            <p:ph type="body" sz="quarter" idx="32" hasCustomPrompt="1"/>
          </p:nvPr>
        </p:nvSpPr>
        <p:spPr bwMode="gray">
          <a:xfrm rot="11848495">
            <a:off x="4138347" y="2916442"/>
            <a:ext cx="144000" cy="108000"/>
          </a:xfrm>
          <a:prstGeom prst="triangle">
            <a:avLst/>
          </a:prstGeom>
          <a:solidFill>
            <a:schemeClr val="bg1"/>
          </a:solidFill>
        </p:spPr>
        <p:txBody>
          <a:bodyPr anchor="b" anchorCtr="0"/>
          <a:lstStyle>
            <a:lvl1pPr>
              <a:defRPr sz="100" b="0"/>
            </a:lvl1pPr>
          </a:lstStyle>
          <a:p>
            <a:pPr lvl="0"/>
            <a:r>
              <a:rPr lang="fr-FR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7129663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rcle_10_tex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smtClean="0"/>
              <a:t>Date</a:t>
            </a:r>
            <a:endParaRPr lang="fr-FR" noProof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>
          <a:xfrm>
            <a:off x="8460432" y="4487396"/>
            <a:ext cx="324000" cy="288000"/>
          </a:xfr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smtClean="0"/>
              <a:t>CNP Assurances - Personnaliser le haut de page avec le menu "Insertion / En-tête et pied de page"</a:t>
            </a:r>
            <a:endParaRPr lang="fr-FR" noProof="0"/>
          </a:p>
        </p:txBody>
      </p:sp>
      <p:sp>
        <p:nvSpPr>
          <p:cNvPr id="29" name="Espace réservé du texte 8"/>
          <p:cNvSpPr>
            <a:spLocks noGrp="1"/>
          </p:cNvSpPr>
          <p:nvPr>
            <p:ph type="body" sz="quarter" idx="33" hasCustomPrompt="1"/>
          </p:nvPr>
        </p:nvSpPr>
        <p:spPr bwMode="gray">
          <a:xfrm>
            <a:off x="3312000" y="1812558"/>
            <a:ext cx="2520000" cy="2520000"/>
          </a:xfrm>
          <a:prstGeom prst="circularArrow">
            <a:avLst>
              <a:gd name="adj1" fmla="val 5234"/>
              <a:gd name="adj2" fmla="val 574901"/>
              <a:gd name="adj3" fmla="val 19878878"/>
              <a:gd name="adj4" fmla="val 9734746"/>
              <a:gd name="adj5" fmla="val 6096"/>
            </a:avLst>
          </a:prstGeom>
          <a:solidFill>
            <a:schemeClr val="bg2"/>
          </a:solidFill>
        </p:spPr>
        <p:txBody>
          <a:bodyPr anchor="ctr" anchorCtr="0"/>
          <a:lstStyle>
            <a:lvl1pPr algn="ctr">
              <a:defRPr sz="100" b="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Texte</a:t>
            </a:r>
          </a:p>
        </p:txBody>
      </p:sp>
      <p:sp>
        <p:nvSpPr>
          <p:cNvPr id="30" name="Espace réservé du texte 8"/>
          <p:cNvSpPr>
            <a:spLocks noGrp="1"/>
          </p:cNvSpPr>
          <p:nvPr>
            <p:ph type="body" sz="quarter" idx="34" hasCustomPrompt="1"/>
          </p:nvPr>
        </p:nvSpPr>
        <p:spPr bwMode="gray">
          <a:xfrm rot="10800000">
            <a:off x="3312001" y="1812558"/>
            <a:ext cx="2520000" cy="2520000"/>
          </a:xfrm>
          <a:prstGeom prst="circularArrow">
            <a:avLst>
              <a:gd name="adj1" fmla="val 5234"/>
              <a:gd name="adj2" fmla="val 574901"/>
              <a:gd name="adj3" fmla="val 19878878"/>
              <a:gd name="adj4" fmla="val 9785971"/>
              <a:gd name="adj5" fmla="val 6096"/>
            </a:avLst>
          </a:prstGeom>
          <a:solidFill>
            <a:schemeClr val="bg2"/>
          </a:solidFill>
        </p:spPr>
        <p:txBody>
          <a:bodyPr anchor="ctr" anchorCtr="0"/>
          <a:lstStyle>
            <a:lvl1pPr algn="ctr">
              <a:defRPr sz="100" b="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Texte</a:t>
            </a:r>
          </a:p>
        </p:txBody>
      </p:sp>
      <p:sp>
        <p:nvSpPr>
          <p:cNvPr id="34" name="Espace réservé du texte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654000" y="2154558"/>
            <a:ext cx="1836000" cy="1836000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algn="ctr"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fr-FR" dirty="0" smtClean="0"/>
              <a:t>Titre</a:t>
            </a:r>
          </a:p>
        </p:txBody>
      </p:sp>
      <p:sp>
        <p:nvSpPr>
          <p:cNvPr id="39" name="Espace réservé du texte 8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2231740" y="1853070"/>
            <a:ext cx="1260000" cy="360000"/>
          </a:xfrm>
          <a:prstGeom prst="rect">
            <a:avLst/>
          </a:prstGeom>
          <a:solidFill>
            <a:schemeClr val="accent3"/>
          </a:solidFill>
        </p:spPr>
        <p:txBody>
          <a:bodyPr anchor="ctr" anchorCtr="0"/>
          <a:lstStyle>
            <a:lvl1pPr algn="ctr"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Texte</a:t>
            </a:r>
          </a:p>
        </p:txBody>
      </p:sp>
      <p:sp>
        <p:nvSpPr>
          <p:cNvPr id="41" name="Espace réservé du texte 8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3942000" y="1347788"/>
            <a:ext cx="1260000" cy="360000"/>
          </a:xfrm>
          <a:prstGeom prst="rect">
            <a:avLst/>
          </a:prstGeom>
          <a:solidFill>
            <a:schemeClr val="accent3"/>
          </a:solidFill>
        </p:spPr>
        <p:txBody>
          <a:bodyPr anchor="ctr" anchorCtr="0"/>
          <a:lstStyle>
            <a:lvl1pPr algn="ctr"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Texte</a:t>
            </a:r>
          </a:p>
        </p:txBody>
      </p:sp>
      <p:sp>
        <p:nvSpPr>
          <p:cNvPr id="45" name="Espace réservé du texte 8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5652260" y="1853070"/>
            <a:ext cx="1260000" cy="360000"/>
          </a:xfrm>
          <a:prstGeom prst="rect">
            <a:avLst/>
          </a:prstGeom>
          <a:solidFill>
            <a:schemeClr val="accent3"/>
          </a:solidFill>
        </p:spPr>
        <p:txBody>
          <a:bodyPr anchor="ctr" anchorCtr="0"/>
          <a:lstStyle>
            <a:lvl1pPr algn="ctr"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Texte</a:t>
            </a:r>
          </a:p>
        </p:txBody>
      </p:sp>
      <p:sp>
        <p:nvSpPr>
          <p:cNvPr id="46" name="Espace réservé du texte 8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231740" y="3903133"/>
            <a:ext cx="1260000" cy="360000"/>
          </a:xfrm>
          <a:prstGeom prst="rect">
            <a:avLst/>
          </a:prstGeom>
          <a:solidFill>
            <a:schemeClr val="accent3"/>
          </a:solidFill>
        </p:spPr>
        <p:txBody>
          <a:bodyPr anchor="ctr" anchorCtr="0"/>
          <a:lstStyle>
            <a:lvl1pPr algn="ctr"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Texte</a:t>
            </a:r>
          </a:p>
        </p:txBody>
      </p:sp>
      <p:sp>
        <p:nvSpPr>
          <p:cNvPr id="47" name="Espace réservé du texte 8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3942000" y="4414202"/>
            <a:ext cx="1260000" cy="360000"/>
          </a:xfrm>
          <a:prstGeom prst="rect">
            <a:avLst/>
          </a:prstGeom>
          <a:solidFill>
            <a:schemeClr val="accent3"/>
          </a:solidFill>
        </p:spPr>
        <p:txBody>
          <a:bodyPr anchor="ctr" anchorCtr="0"/>
          <a:lstStyle>
            <a:lvl1pPr algn="ctr"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Texte</a:t>
            </a:r>
          </a:p>
        </p:txBody>
      </p:sp>
      <p:sp>
        <p:nvSpPr>
          <p:cNvPr id="48" name="Espace réservé du texte 8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5652260" y="3903133"/>
            <a:ext cx="1260000" cy="360000"/>
          </a:xfrm>
          <a:prstGeom prst="rect">
            <a:avLst/>
          </a:prstGeom>
          <a:solidFill>
            <a:schemeClr val="accent3"/>
          </a:solidFill>
        </p:spPr>
        <p:txBody>
          <a:bodyPr anchor="ctr" anchorCtr="0"/>
          <a:lstStyle>
            <a:lvl1pPr algn="ctr"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Texte</a:t>
            </a:r>
          </a:p>
        </p:txBody>
      </p:sp>
      <p:sp>
        <p:nvSpPr>
          <p:cNvPr id="49" name="Espace réservé du texte 8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1891153" y="2538352"/>
            <a:ext cx="1260000" cy="360000"/>
          </a:xfrm>
          <a:prstGeom prst="rect">
            <a:avLst/>
          </a:prstGeom>
          <a:solidFill>
            <a:schemeClr val="accent3"/>
          </a:solidFill>
        </p:spPr>
        <p:txBody>
          <a:bodyPr anchor="ctr" anchorCtr="0"/>
          <a:lstStyle>
            <a:lvl1pPr algn="ctr"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Texte</a:t>
            </a:r>
          </a:p>
        </p:txBody>
      </p:sp>
      <p:sp>
        <p:nvSpPr>
          <p:cNvPr id="50" name="Espace réservé du texte 8"/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1891153" y="3221707"/>
            <a:ext cx="1260000" cy="360000"/>
          </a:xfrm>
          <a:prstGeom prst="rect">
            <a:avLst/>
          </a:prstGeom>
          <a:solidFill>
            <a:schemeClr val="accent3"/>
          </a:solidFill>
        </p:spPr>
        <p:txBody>
          <a:bodyPr anchor="ctr" anchorCtr="0"/>
          <a:lstStyle>
            <a:lvl1pPr algn="ctr"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Texte</a:t>
            </a:r>
          </a:p>
        </p:txBody>
      </p:sp>
      <p:sp>
        <p:nvSpPr>
          <p:cNvPr id="51" name="Espace réservé du texte 8"/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5994062" y="2538352"/>
            <a:ext cx="1260000" cy="360000"/>
          </a:xfrm>
          <a:prstGeom prst="rect">
            <a:avLst/>
          </a:prstGeom>
          <a:solidFill>
            <a:schemeClr val="accent3"/>
          </a:solidFill>
        </p:spPr>
        <p:txBody>
          <a:bodyPr anchor="ctr" anchorCtr="0"/>
          <a:lstStyle>
            <a:lvl1pPr algn="ctr"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Texte</a:t>
            </a:r>
          </a:p>
        </p:txBody>
      </p:sp>
      <p:sp>
        <p:nvSpPr>
          <p:cNvPr id="52" name="Espace réservé du texte 8"/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5994062" y="3221707"/>
            <a:ext cx="1260000" cy="360000"/>
          </a:xfrm>
          <a:prstGeom prst="rect">
            <a:avLst/>
          </a:prstGeom>
          <a:solidFill>
            <a:schemeClr val="accent3"/>
          </a:solidFill>
        </p:spPr>
        <p:txBody>
          <a:bodyPr anchor="ctr" anchorCtr="0"/>
          <a:lstStyle>
            <a:lvl1pPr algn="ctr"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Texte</a:t>
            </a:r>
          </a:p>
        </p:txBody>
      </p:sp>
      <p:sp>
        <p:nvSpPr>
          <p:cNvPr id="55" name="Espace réservé du texte 8"/>
          <p:cNvSpPr>
            <a:spLocks noGrp="1"/>
          </p:cNvSpPr>
          <p:nvPr>
            <p:ph type="body" sz="quarter" idx="36" hasCustomPrompt="1"/>
          </p:nvPr>
        </p:nvSpPr>
        <p:spPr bwMode="gray">
          <a:xfrm rot="12087101">
            <a:off x="3494324" y="4348379"/>
            <a:ext cx="360000" cy="180000"/>
          </a:xfrm>
          <a:prstGeom prst="rightArrow">
            <a:avLst>
              <a:gd name="adj1" fmla="val 30330"/>
              <a:gd name="adj2" fmla="val 97569"/>
            </a:avLst>
          </a:prstGeom>
          <a:solidFill>
            <a:schemeClr val="bg2"/>
          </a:solidFill>
          <a:ln>
            <a:solidFill>
              <a:schemeClr val="bg1"/>
            </a:solidFill>
          </a:ln>
        </p:spPr>
        <p:txBody>
          <a:bodyPr anchor="ctr" anchorCtr="0"/>
          <a:lstStyle>
            <a:lvl1pPr algn="ctr">
              <a:defRPr sz="100" b="0">
                <a:solidFill>
                  <a:schemeClr val="accent4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 </a:t>
            </a:r>
          </a:p>
        </p:txBody>
      </p:sp>
      <p:sp>
        <p:nvSpPr>
          <p:cNvPr id="57" name="Espace réservé du texte 8"/>
          <p:cNvSpPr>
            <a:spLocks noGrp="1"/>
          </p:cNvSpPr>
          <p:nvPr>
            <p:ph type="body" sz="quarter" idx="38" hasCustomPrompt="1"/>
          </p:nvPr>
        </p:nvSpPr>
        <p:spPr bwMode="gray">
          <a:xfrm rot="5400000">
            <a:off x="6444062" y="2970955"/>
            <a:ext cx="360000" cy="180000"/>
          </a:xfrm>
          <a:prstGeom prst="rightArrow">
            <a:avLst>
              <a:gd name="adj1" fmla="val 30330"/>
              <a:gd name="adj2" fmla="val 97569"/>
            </a:avLst>
          </a:prstGeom>
          <a:solidFill>
            <a:schemeClr val="bg2"/>
          </a:solidFill>
          <a:ln>
            <a:solidFill>
              <a:schemeClr val="bg1"/>
            </a:solidFill>
          </a:ln>
        </p:spPr>
        <p:txBody>
          <a:bodyPr anchor="ctr" anchorCtr="0"/>
          <a:lstStyle>
            <a:lvl1pPr algn="ctr">
              <a:defRPr sz="100" b="0">
                <a:solidFill>
                  <a:schemeClr val="accent4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 </a:t>
            </a:r>
          </a:p>
        </p:txBody>
      </p:sp>
      <p:sp>
        <p:nvSpPr>
          <p:cNvPr id="58" name="Espace réservé du texte 8"/>
          <p:cNvSpPr>
            <a:spLocks noGrp="1"/>
          </p:cNvSpPr>
          <p:nvPr>
            <p:ph type="body" sz="quarter" idx="39" hasCustomPrompt="1"/>
          </p:nvPr>
        </p:nvSpPr>
        <p:spPr bwMode="gray">
          <a:xfrm rot="16200000">
            <a:off x="2357784" y="2970956"/>
            <a:ext cx="360000" cy="180000"/>
          </a:xfrm>
          <a:prstGeom prst="rightArrow">
            <a:avLst>
              <a:gd name="adj1" fmla="val 30330"/>
              <a:gd name="adj2" fmla="val 97569"/>
            </a:avLst>
          </a:prstGeom>
          <a:solidFill>
            <a:schemeClr val="bg2"/>
          </a:solidFill>
          <a:ln>
            <a:solidFill>
              <a:schemeClr val="bg1"/>
            </a:solidFill>
          </a:ln>
        </p:spPr>
        <p:txBody>
          <a:bodyPr anchor="ctr" anchorCtr="0"/>
          <a:lstStyle>
            <a:lvl1pPr algn="ctr">
              <a:defRPr sz="100" b="0">
                <a:solidFill>
                  <a:schemeClr val="accent4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 </a:t>
            </a:r>
          </a:p>
        </p:txBody>
      </p:sp>
      <p:sp>
        <p:nvSpPr>
          <p:cNvPr id="59" name="Espace réservé du texte 8"/>
          <p:cNvSpPr>
            <a:spLocks noGrp="1"/>
          </p:cNvSpPr>
          <p:nvPr>
            <p:ph type="body" sz="quarter" idx="40" hasCustomPrompt="1"/>
          </p:nvPr>
        </p:nvSpPr>
        <p:spPr bwMode="gray">
          <a:xfrm rot="3000000">
            <a:off x="6212485" y="2285711"/>
            <a:ext cx="360000" cy="180000"/>
          </a:xfrm>
          <a:prstGeom prst="rightArrow">
            <a:avLst>
              <a:gd name="adj1" fmla="val 30330"/>
              <a:gd name="adj2" fmla="val 97569"/>
            </a:avLst>
          </a:prstGeom>
          <a:solidFill>
            <a:schemeClr val="bg2"/>
          </a:solidFill>
          <a:ln>
            <a:solidFill>
              <a:schemeClr val="bg1"/>
            </a:solidFill>
          </a:ln>
        </p:spPr>
        <p:txBody>
          <a:bodyPr anchor="ctr" anchorCtr="0"/>
          <a:lstStyle>
            <a:lvl1pPr algn="ctr">
              <a:defRPr sz="100" b="0">
                <a:solidFill>
                  <a:schemeClr val="accent4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 </a:t>
            </a:r>
          </a:p>
        </p:txBody>
      </p:sp>
      <p:sp>
        <p:nvSpPr>
          <p:cNvPr id="33" name="Espace réservé du texte 8"/>
          <p:cNvSpPr>
            <a:spLocks noGrp="1"/>
          </p:cNvSpPr>
          <p:nvPr>
            <p:ph type="body" sz="quarter" idx="44" hasCustomPrompt="1"/>
          </p:nvPr>
        </p:nvSpPr>
        <p:spPr bwMode="gray">
          <a:xfrm rot="9512899" flipV="1">
            <a:off x="5299534" y="4348379"/>
            <a:ext cx="360000" cy="180000"/>
          </a:xfrm>
          <a:prstGeom prst="rightArrow">
            <a:avLst>
              <a:gd name="adj1" fmla="val 30330"/>
              <a:gd name="adj2" fmla="val 97569"/>
            </a:avLst>
          </a:prstGeom>
          <a:solidFill>
            <a:schemeClr val="bg2"/>
          </a:solidFill>
          <a:ln>
            <a:solidFill>
              <a:schemeClr val="bg1"/>
            </a:solidFill>
          </a:ln>
        </p:spPr>
        <p:txBody>
          <a:bodyPr anchor="ctr" anchorCtr="0"/>
          <a:lstStyle>
            <a:lvl1pPr algn="ctr">
              <a:defRPr sz="100" b="0">
                <a:solidFill>
                  <a:schemeClr val="accent4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 </a:t>
            </a:r>
          </a:p>
        </p:txBody>
      </p:sp>
      <p:sp>
        <p:nvSpPr>
          <p:cNvPr id="35" name="Espace réservé du texte 8"/>
          <p:cNvSpPr>
            <a:spLocks noGrp="1"/>
          </p:cNvSpPr>
          <p:nvPr>
            <p:ph type="body" sz="quarter" idx="45" hasCustomPrompt="1"/>
          </p:nvPr>
        </p:nvSpPr>
        <p:spPr bwMode="gray">
          <a:xfrm rot="9512899" flipH="1">
            <a:off x="3494324" y="1564927"/>
            <a:ext cx="360000" cy="180000"/>
          </a:xfrm>
          <a:prstGeom prst="rightArrow">
            <a:avLst>
              <a:gd name="adj1" fmla="val 30330"/>
              <a:gd name="adj2" fmla="val 97569"/>
            </a:avLst>
          </a:prstGeom>
          <a:solidFill>
            <a:schemeClr val="bg2"/>
          </a:solidFill>
          <a:ln>
            <a:solidFill>
              <a:schemeClr val="bg1"/>
            </a:solidFill>
          </a:ln>
        </p:spPr>
        <p:txBody>
          <a:bodyPr anchor="ctr" anchorCtr="0"/>
          <a:lstStyle>
            <a:lvl1pPr algn="ctr">
              <a:defRPr sz="100" b="0">
                <a:solidFill>
                  <a:schemeClr val="accent4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 </a:t>
            </a:r>
          </a:p>
        </p:txBody>
      </p:sp>
      <p:sp>
        <p:nvSpPr>
          <p:cNvPr id="36" name="Espace réservé du texte 8"/>
          <p:cNvSpPr>
            <a:spLocks noGrp="1"/>
          </p:cNvSpPr>
          <p:nvPr>
            <p:ph type="body" sz="quarter" idx="46" hasCustomPrompt="1"/>
          </p:nvPr>
        </p:nvSpPr>
        <p:spPr bwMode="gray">
          <a:xfrm rot="12087101" flipH="1" flipV="1">
            <a:off x="5299534" y="1564927"/>
            <a:ext cx="360000" cy="180000"/>
          </a:xfrm>
          <a:prstGeom prst="rightArrow">
            <a:avLst>
              <a:gd name="adj1" fmla="val 30330"/>
              <a:gd name="adj2" fmla="val 97569"/>
            </a:avLst>
          </a:prstGeom>
          <a:solidFill>
            <a:schemeClr val="bg2"/>
          </a:solidFill>
          <a:ln>
            <a:solidFill>
              <a:schemeClr val="bg1"/>
            </a:solidFill>
          </a:ln>
        </p:spPr>
        <p:txBody>
          <a:bodyPr anchor="ctr" anchorCtr="0"/>
          <a:lstStyle>
            <a:lvl1pPr algn="ctr">
              <a:defRPr sz="100" b="0">
                <a:solidFill>
                  <a:schemeClr val="accent4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 </a:t>
            </a:r>
          </a:p>
        </p:txBody>
      </p:sp>
      <p:sp>
        <p:nvSpPr>
          <p:cNvPr id="38" name="Espace réservé du texte 8"/>
          <p:cNvSpPr>
            <a:spLocks noGrp="1"/>
          </p:cNvSpPr>
          <p:nvPr>
            <p:ph type="body" sz="quarter" idx="47" hasCustomPrompt="1"/>
          </p:nvPr>
        </p:nvSpPr>
        <p:spPr bwMode="gray">
          <a:xfrm rot="8400000">
            <a:off x="6212485" y="3652420"/>
            <a:ext cx="360000" cy="180000"/>
          </a:xfrm>
          <a:prstGeom prst="rightArrow">
            <a:avLst>
              <a:gd name="adj1" fmla="val 30330"/>
              <a:gd name="adj2" fmla="val 97569"/>
            </a:avLst>
          </a:prstGeom>
          <a:solidFill>
            <a:schemeClr val="bg2"/>
          </a:solidFill>
          <a:ln>
            <a:solidFill>
              <a:schemeClr val="bg1"/>
            </a:solidFill>
          </a:ln>
        </p:spPr>
        <p:txBody>
          <a:bodyPr anchor="ctr" anchorCtr="0"/>
          <a:lstStyle>
            <a:lvl1pPr algn="ctr">
              <a:defRPr sz="100" b="0">
                <a:solidFill>
                  <a:schemeClr val="accent4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 </a:t>
            </a:r>
          </a:p>
        </p:txBody>
      </p:sp>
      <p:sp>
        <p:nvSpPr>
          <p:cNvPr id="40" name="Espace réservé du texte 8"/>
          <p:cNvSpPr>
            <a:spLocks noGrp="1"/>
          </p:cNvSpPr>
          <p:nvPr>
            <p:ph type="body" sz="quarter" idx="48" hasCustomPrompt="1"/>
          </p:nvPr>
        </p:nvSpPr>
        <p:spPr bwMode="gray">
          <a:xfrm rot="18600000" flipV="1">
            <a:off x="2588992" y="2285711"/>
            <a:ext cx="360000" cy="180000"/>
          </a:xfrm>
          <a:prstGeom prst="rightArrow">
            <a:avLst>
              <a:gd name="adj1" fmla="val 30330"/>
              <a:gd name="adj2" fmla="val 97569"/>
            </a:avLst>
          </a:prstGeom>
          <a:solidFill>
            <a:schemeClr val="bg2"/>
          </a:solidFill>
          <a:ln>
            <a:solidFill>
              <a:schemeClr val="bg1"/>
            </a:solidFill>
          </a:ln>
        </p:spPr>
        <p:txBody>
          <a:bodyPr anchor="ctr" anchorCtr="0"/>
          <a:lstStyle>
            <a:lvl1pPr algn="ctr">
              <a:defRPr sz="100" b="0">
                <a:solidFill>
                  <a:schemeClr val="accent4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 </a:t>
            </a:r>
          </a:p>
        </p:txBody>
      </p:sp>
      <p:sp>
        <p:nvSpPr>
          <p:cNvPr id="42" name="Espace réservé du texte 8"/>
          <p:cNvSpPr>
            <a:spLocks noGrp="1"/>
          </p:cNvSpPr>
          <p:nvPr>
            <p:ph type="body" sz="quarter" idx="49" hasCustomPrompt="1"/>
          </p:nvPr>
        </p:nvSpPr>
        <p:spPr bwMode="gray">
          <a:xfrm rot="13800000">
            <a:off x="2588992" y="3652420"/>
            <a:ext cx="360000" cy="180000"/>
          </a:xfrm>
          <a:prstGeom prst="rightArrow">
            <a:avLst>
              <a:gd name="adj1" fmla="val 30330"/>
              <a:gd name="adj2" fmla="val 97569"/>
            </a:avLst>
          </a:prstGeom>
          <a:solidFill>
            <a:schemeClr val="bg2"/>
          </a:solidFill>
          <a:ln>
            <a:solidFill>
              <a:schemeClr val="bg1"/>
            </a:solidFill>
          </a:ln>
        </p:spPr>
        <p:txBody>
          <a:bodyPr anchor="ctr" anchorCtr="0"/>
          <a:lstStyle>
            <a:lvl1pPr algn="ctr">
              <a:defRPr sz="100" b="0">
                <a:solidFill>
                  <a:schemeClr val="accent4">
                    <a:alpha val="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 </a:t>
            </a:r>
          </a:p>
        </p:txBody>
      </p:sp>
      <p:sp>
        <p:nvSpPr>
          <p:cNvPr id="31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49307" y="627061"/>
            <a:ext cx="8426450" cy="612000"/>
          </a:xfrm>
        </p:spPr>
        <p:txBody>
          <a:bodyPr/>
          <a:lstStyle>
            <a:lvl1pPr>
              <a:defRPr/>
            </a:lvl1pPr>
          </a:lstStyle>
          <a:p>
            <a:r>
              <a:rPr lang="fr-FR" noProof="0" dirty="0" smtClean="0"/>
              <a:t>Titre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8495107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_Blo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orme libre 37"/>
          <p:cNvSpPr/>
          <p:nvPr userDrawn="1"/>
        </p:nvSpPr>
        <p:spPr>
          <a:xfrm>
            <a:off x="3420001" y="2500313"/>
            <a:ext cx="3166938" cy="1273426"/>
          </a:xfrm>
          <a:custGeom>
            <a:avLst/>
            <a:gdLst>
              <a:gd name="connsiteX0" fmla="*/ 0 w 3166938"/>
              <a:gd name="connsiteY0" fmla="*/ 0 h 1273426"/>
              <a:gd name="connsiteX1" fmla="*/ 2248936 w 3166938"/>
              <a:gd name="connsiteY1" fmla="*/ 0 h 1273426"/>
              <a:gd name="connsiteX2" fmla="*/ 2248936 w 3166938"/>
              <a:gd name="connsiteY2" fmla="*/ 1 h 1273426"/>
              <a:gd name="connsiteX3" fmla="*/ 2418115 w 3166938"/>
              <a:gd name="connsiteY3" fmla="*/ 1 h 1273426"/>
              <a:gd name="connsiteX4" fmla="*/ 2418135 w 3166938"/>
              <a:gd name="connsiteY4" fmla="*/ 0 h 1273426"/>
              <a:gd name="connsiteX5" fmla="*/ 3166936 w 3166938"/>
              <a:gd name="connsiteY5" fmla="*/ 748800 h 1273426"/>
              <a:gd name="connsiteX6" fmla="*/ 3166935 w 3166938"/>
              <a:gd name="connsiteY6" fmla="*/ 748810 h 1273426"/>
              <a:gd name="connsiteX7" fmla="*/ 3166935 w 3166938"/>
              <a:gd name="connsiteY7" fmla="*/ 977666 h 1273426"/>
              <a:gd name="connsiteX8" fmla="*/ 3166938 w 3166938"/>
              <a:gd name="connsiteY8" fmla="*/ 977666 h 1273426"/>
              <a:gd name="connsiteX9" fmla="*/ 3166938 w 3166938"/>
              <a:gd name="connsiteY9" fmla="*/ 1273426 h 1273426"/>
              <a:gd name="connsiteX10" fmla="*/ 0 w 3166938"/>
              <a:gd name="connsiteY10" fmla="*/ 1273426 h 1273426"/>
              <a:gd name="connsiteX11" fmla="*/ 0 w 3166938"/>
              <a:gd name="connsiteY11" fmla="*/ 1000801 h 1273426"/>
              <a:gd name="connsiteX12" fmla="*/ 0 w 3166938"/>
              <a:gd name="connsiteY12" fmla="*/ 977666 h 1273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66938" h="1273426">
                <a:moveTo>
                  <a:pt x="0" y="0"/>
                </a:moveTo>
                <a:lnTo>
                  <a:pt x="2248936" y="0"/>
                </a:lnTo>
                <a:lnTo>
                  <a:pt x="2248936" y="1"/>
                </a:lnTo>
                <a:lnTo>
                  <a:pt x="2418115" y="1"/>
                </a:lnTo>
                <a:lnTo>
                  <a:pt x="2418135" y="0"/>
                </a:lnTo>
                <a:cubicBezTo>
                  <a:pt x="2831686" y="0"/>
                  <a:pt x="3166936" y="335249"/>
                  <a:pt x="3166936" y="748800"/>
                </a:cubicBezTo>
                <a:lnTo>
                  <a:pt x="3166935" y="748810"/>
                </a:lnTo>
                <a:lnTo>
                  <a:pt x="3166935" y="977666"/>
                </a:lnTo>
                <a:lnTo>
                  <a:pt x="3166938" y="977666"/>
                </a:lnTo>
                <a:lnTo>
                  <a:pt x="3166938" y="1273426"/>
                </a:lnTo>
                <a:lnTo>
                  <a:pt x="0" y="1273426"/>
                </a:lnTo>
                <a:lnTo>
                  <a:pt x="0" y="1000801"/>
                </a:lnTo>
                <a:lnTo>
                  <a:pt x="0" y="97766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37" name="Forme libre 36"/>
          <p:cNvSpPr/>
          <p:nvPr userDrawn="1"/>
        </p:nvSpPr>
        <p:spPr>
          <a:xfrm>
            <a:off x="358775" y="788987"/>
            <a:ext cx="2917825" cy="1566738"/>
          </a:xfrm>
          <a:custGeom>
            <a:avLst/>
            <a:gdLst>
              <a:gd name="connsiteX0" fmla="*/ 0 w 2917825"/>
              <a:gd name="connsiteY0" fmla="*/ 0 h 1566738"/>
              <a:gd name="connsiteX1" fmla="*/ 1999824 w 2917825"/>
              <a:gd name="connsiteY1" fmla="*/ 0 h 1566738"/>
              <a:gd name="connsiteX2" fmla="*/ 1999824 w 2917825"/>
              <a:gd name="connsiteY2" fmla="*/ 1 h 1566738"/>
              <a:gd name="connsiteX3" fmla="*/ 2169003 w 2917825"/>
              <a:gd name="connsiteY3" fmla="*/ 1 h 1566738"/>
              <a:gd name="connsiteX4" fmla="*/ 2169023 w 2917825"/>
              <a:gd name="connsiteY4" fmla="*/ 0 h 1566738"/>
              <a:gd name="connsiteX5" fmla="*/ 2917824 w 2917825"/>
              <a:gd name="connsiteY5" fmla="*/ 748800 h 1566738"/>
              <a:gd name="connsiteX6" fmla="*/ 2917823 w 2917825"/>
              <a:gd name="connsiteY6" fmla="*/ 748810 h 1566738"/>
              <a:gd name="connsiteX7" fmla="*/ 2917823 w 2917825"/>
              <a:gd name="connsiteY7" fmla="*/ 977665 h 1566738"/>
              <a:gd name="connsiteX8" fmla="*/ 2917825 w 2917825"/>
              <a:gd name="connsiteY8" fmla="*/ 977665 h 1566738"/>
              <a:gd name="connsiteX9" fmla="*/ 2917825 w 2917825"/>
              <a:gd name="connsiteY9" fmla="*/ 1566738 h 1566738"/>
              <a:gd name="connsiteX10" fmla="*/ 0 w 2917825"/>
              <a:gd name="connsiteY10" fmla="*/ 1566738 h 1566738"/>
              <a:gd name="connsiteX11" fmla="*/ 0 w 2917825"/>
              <a:gd name="connsiteY11" fmla="*/ 1000801 h 1566738"/>
              <a:gd name="connsiteX12" fmla="*/ 0 w 2917825"/>
              <a:gd name="connsiteY12" fmla="*/ 977665 h 1566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17825" h="1566738">
                <a:moveTo>
                  <a:pt x="0" y="0"/>
                </a:moveTo>
                <a:lnTo>
                  <a:pt x="1999824" y="0"/>
                </a:lnTo>
                <a:lnTo>
                  <a:pt x="1999824" y="1"/>
                </a:lnTo>
                <a:lnTo>
                  <a:pt x="2169003" y="1"/>
                </a:lnTo>
                <a:lnTo>
                  <a:pt x="2169023" y="0"/>
                </a:lnTo>
                <a:cubicBezTo>
                  <a:pt x="2582574" y="0"/>
                  <a:pt x="2917824" y="335249"/>
                  <a:pt x="2917824" y="748800"/>
                </a:cubicBezTo>
                <a:lnTo>
                  <a:pt x="2917823" y="748810"/>
                </a:lnTo>
                <a:lnTo>
                  <a:pt x="2917823" y="977665"/>
                </a:lnTo>
                <a:lnTo>
                  <a:pt x="2917825" y="977665"/>
                </a:lnTo>
                <a:lnTo>
                  <a:pt x="2917825" y="1566738"/>
                </a:lnTo>
                <a:lnTo>
                  <a:pt x="0" y="1566738"/>
                </a:lnTo>
                <a:lnTo>
                  <a:pt x="0" y="1000801"/>
                </a:lnTo>
                <a:lnTo>
                  <a:pt x="0" y="9776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2" name="Rectangle 21"/>
          <p:cNvSpPr/>
          <p:nvPr userDrawn="1"/>
        </p:nvSpPr>
        <p:spPr bwMode="gray">
          <a:xfrm>
            <a:off x="0" y="2355726"/>
            <a:ext cx="3419872" cy="7560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 smtClean="0"/>
              <a:t>Date</a:t>
            </a:r>
            <a:endParaRPr lang="fr-FR" noProof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>
          <a:xfrm>
            <a:off x="8460432" y="4487396"/>
            <a:ext cx="324000" cy="288000"/>
          </a:xfr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 smtClean="0"/>
              <a:t>CNP Assurances - Personnaliser le haut de page avec le menu "Insertion / En-tête et pied de page"</a:t>
            </a:r>
            <a:endParaRPr lang="fr-FR" noProof="0"/>
          </a:p>
        </p:txBody>
      </p:sp>
      <p:sp>
        <p:nvSpPr>
          <p:cNvPr id="10" name="Espace réservé du texte 8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665108" y="1052728"/>
            <a:ext cx="2303337" cy="1080000"/>
          </a:xfrm>
        </p:spPr>
        <p:txBody>
          <a:bodyPr anchor="ctr" anchorCtr="0"/>
          <a:lstStyle>
            <a:lvl1pPr algn="l">
              <a:defRPr sz="1600"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fr-FR" dirty="0" smtClean="0"/>
              <a:t>Texte exergue</a:t>
            </a:r>
          </a:p>
        </p:txBody>
      </p:sp>
      <p:sp>
        <p:nvSpPr>
          <p:cNvPr id="14" name="Espace réservé pour une image  9"/>
          <p:cNvSpPr>
            <a:spLocks noGrp="1"/>
          </p:cNvSpPr>
          <p:nvPr>
            <p:ph type="pic" sz="quarter" idx="13"/>
          </p:nvPr>
        </p:nvSpPr>
        <p:spPr bwMode="gray">
          <a:xfrm>
            <a:off x="3419871" y="789385"/>
            <a:ext cx="5365353" cy="15668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40000" anchor="ctr" anchorCtr="0"/>
          <a:lstStyle>
            <a:lvl1pPr algn="ctr">
              <a:defRPr sz="1400" b="0"/>
            </a:lvl1pPr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15" name="Espace réservé pour une image  9"/>
          <p:cNvSpPr>
            <a:spLocks noGrp="1"/>
          </p:cNvSpPr>
          <p:nvPr>
            <p:ph type="pic" sz="quarter" idx="15"/>
          </p:nvPr>
        </p:nvSpPr>
        <p:spPr bwMode="gray">
          <a:xfrm>
            <a:off x="358775" y="2500313"/>
            <a:ext cx="2917081" cy="22669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40000" anchor="ctr" anchorCtr="0"/>
          <a:lstStyle>
            <a:lvl1pPr algn="ctr">
              <a:defRPr sz="1400" b="0"/>
            </a:lvl1pPr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16" name="Rectangle 15"/>
          <p:cNvSpPr/>
          <p:nvPr userDrawn="1"/>
        </p:nvSpPr>
        <p:spPr bwMode="gray">
          <a:xfrm>
            <a:off x="6723071" y="2500313"/>
            <a:ext cx="2062156" cy="13313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/>
          <p:cNvSpPr/>
          <p:nvPr userDrawn="1"/>
        </p:nvSpPr>
        <p:spPr bwMode="gray">
          <a:xfrm>
            <a:off x="3347864" y="3755823"/>
            <a:ext cx="5508612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space réservé du texte 8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43908" y="2715862"/>
            <a:ext cx="2376000" cy="792000"/>
          </a:xfrm>
        </p:spPr>
        <p:txBody>
          <a:bodyPr anchor="ctr" anchorCtr="0"/>
          <a:lstStyle>
            <a:lvl1pPr algn="just">
              <a:lnSpc>
                <a:spcPct val="90000"/>
              </a:lnSpc>
              <a:defRPr sz="1400" b="0">
                <a:solidFill>
                  <a:schemeClr val="accent2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fr-FR" dirty="0" smtClean="0"/>
              <a:t>Texte</a:t>
            </a:r>
          </a:p>
        </p:txBody>
      </p:sp>
      <p:sp>
        <p:nvSpPr>
          <p:cNvPr id="17" name="Rectangle 16"/>
          <p:cNvSpPr/>
          <p:nvPr userDrawn="1"/>
        </p:nvSpPr>
        <p:spPr bwMode="gray">
          <a:xfrm>
            <a:off x="3420000" y="3903664"/>
            <a:ext cx="3168352" cy="86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e la date 1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smtClean="0"/>
              <a:t>Date</a:t>
            </a:r>
            <a:endParaRPr lang="fr-FR" dirty="0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 bwMode="gray">
          <a:xfrm>
            <a:off x="8785225" y="5001817"/>
            <a:ext cx="358774" cy="141470"/>
          </a:xfrm>
        </p:spPr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311860" y="1228456"/>
            <a:ext cx="3600000" cy="281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61383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os_b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e la date 1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smtClean="0"/>
              <a:t>Date</a:t>
            </a:r>
            <a:endParaRPr lang="fr-FR" dirty="0"/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11"/>
          </p:nvPr>
        </p:nvSpPr>
        <p:spPr bwMode="gray">
          <a:xfrm>
            <a:off x="8785225" y="5001816"/>
            <a:ext cx="358774" cy="141471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smtClean="0"/>
              <a:t>CNP Assurances - Personnaliser le haut de page avec le menu "Insertion / En-tête et pied de page"</a:t>
            </a:r>
            <a:endParaRPr lang="fr-FR" dirty="0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 bwMode="gray">
          <a:xfrm>
            <a:off x="8785225" y="5001817"/>
            <a:ext cx="358774" cy="141470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848895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noProof="0" smtClean="0"/>
              <a:t>Modifiez le style du titre</a:t>
            </a:r>
            <a:endParaRPr lang="fr-FR" noProof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 bwMode="gray"/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fr-FR" noProof="0" smtClean="0"/>
              <a:t>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Date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53676E-4E0E-4774-B206-2EC2321055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1083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349307" y="627061"/>
            <a:ext cx="8426450" cy="612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fr-FR" noProof="0" dirty="0" smtClean="0"/>
              <a:t>Titre</a:t>
            </a:r>
            <a:endParaRPr lang="fr-FR" noProof="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358775" y="1455738"/>
            <a:ext cx="8426450" cy="28797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 smtClean="0"/>
              <a:t>Texte de niveau 1</a:t>
            </a:r>
          </a:p>
          <a:p>
            <a:pPr lvl="1"/>
            <a:r>
              <a:rPr lang="fr-FR" noProof="0" dirty="0" smtClean="0"/>
              <a:t>Texte de niveau 2</a:t>
            </a:r>
          </a:p>
          <a:p>
            <a:pPr lvl="2"/>
            <a:r>
              <a:rPr lang="fr-FR" noProof="0" dirty="0" smtClean="0"/>
              <a:t>Texte de niveau 3</a:t>
            </a:r>
          </a:p>
          <a:p>
            <a:pPr lvl="3"/>
            <a:r>
              <a:rPr lang="fr-FR" noProof="0" dirty="0" smtClean="0"/>
              <a:t>Texte de niveau 4</a:t>
            </a:r>
          </a:p>
          <a:p>
            <a:pPr lvl="4"/>
            <a:r>
              <a:rPr lang="fr-FR" noProof="0" dirty="0" smtClean="0"/>
              <a:t>Texte de niveau 5</a:t>
            </a:r>
          </a:p>
          <a:p>
            <a:pPr lvl="5"/>
            <a:r>
              <a:rPr lang="fr-FR" noProof="0" dirty="0" smtClean="0"/>
              <a:t>Texte de niveau 6</a:t>
            </a:r>
            <a:endParaRPr lang="fr-FR" noProof="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 bwMode="gray">
          <a:xfrm>
            <a:off x="8785224" y="5001816"/>
            <a:ext cx="358776" cy="141684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smtClean="0"/>
              <a:t>Date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58775" y="187200"/>
            <a:ext cx="8426450" cy="432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r>
              <a:rPr lang="fr-FR" dirty="0" smtClean="0"/>
              <a:t>CNP Assurances - Personnaliser le haut de page avec le menu "Insertion / En-tête et pied de page"</a:t>
            </a:r>
            <a:endParaRPr lang="fr-FR" dirty="0"/>
          </a:p>
        </p:txBody>
      </p:sp>
      <p:sp>
        <p:nvSpPr>
          <p:cNvPr id="21" name="Arrondir un rectangle à un seul coin 20"/>
          <p:cNvSpPr/>
          <p:nvPr/>
        </p:nvSpPr>
        <p:spPr bwMode="gray">
          <a:xfrm rot="16200000">
            <a:off x="8492645" y="4487438"/>
            <a:ext cx="584684" cy="589334"/>
          </a:xfrm>
          <a:prstGeom prst="round1Rect">
            <a:avLst>
              <a:gd name="adj" fmla="val 34524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/>
          <p:cNvSpPr/>
          <p:nvPr/>
        </p:nvSpPr>
        <p:spPr bwMode="gray">
          <a:xfrm>
            <a:off x="8782646" y="4389263"/>
            <a:ext cx="360000" cy="75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/>
          <p:cNvSpPr/>
          <p:nvPr/>
        </p:nvSpPr>
        <p:spPr bwMode="gray">
          <a:xfrm>
            <a:off x="8241309" y="4767262"/>
            <a:ext cx="901337" cy="37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8496436" y="4487396"/>
            <a:ext cx="288000" cy="288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800" b="1" u="sng"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15" r:id="rId3"/>
    <p:sldLayoutId id="2147483828" r:id="rId4"/>
    <p:sldLayoutId id="2147483931" r:id="rId5"/>
    <p:sldLayoutId id="2147483932" r:id="rId6"/>
    <p:sldLayoutId id="2147483929" r:id="rId7"/>
    <p:sldLayoutId id="2147483930" r:id="rId8"/>
    <p:sldLayoutId id="2147483821" r:id="rId9"/>
    <p:sldLayoutId id="2147483822" r:id="rId10"/>
    <p:sldLayoutId id="2147483823" r:id="rId11"/>
    <p:sldLayoutId id="2147483826" r:id="rId12"/>
    <p:sldLayoutId id="2147483824" r:id="rId13"/>
    <p:sldLayoutId id="2147483825" r:id="rId14"/>
    <p:sldLayoutId id="2147483904" r:id="rId15"/>
    <p:sldLayoutId id="2147483905" r:id="rId16"/>
    <p:sldLayoutId id="2147483906" r:id="rId17"/>
    <p:sldLayoutId id="2147483908" r:id="rId18"/>
    <p:sldLayoutId id="2147483909" r:id="rId19"/>
    <p:sldLayoutId id="2147483910" r:id="rId20"/>
    <p:sldLayoutId id="2147483911" r:id="rId21"/>
    <p:sldLayoutId id="2147483913" r:id="rId22"/>
    <p:sldLayoutId id="2147483914" r:id="rId23"/>
    <p:sldLayoutId id="2147483915" r:id="rId24"/>
    <p:sldLayoutId id="2147483916" r:id="rId25"/>
    <p:sldLayoutId id="2147483918" r:id="rId26"/>
    <p:sldLayoutId id="2147483919" r:id="rId27"/>
    <p:sldLayoutId id="2147483920" r:id="rId28"/>
    <p:sldLayoutId id="2147483921" r:id="rId29"/>
    <p:sldLayoutId id="2147483923" r:id="rId30"/>
    <p:sldLayoutId id="2147483924" r:id="rId31"/>
    <p:sldLayoutId id="2147483925" r:id="rId32"/>
    <p:sldLayoutId id="2147483926" r:id="rId33"/>
    <p:sldLayoutId id="2147483928" r:id="rId34"/>
    <p:sldLayoutId id="2147483898" r:id="rId35"/>
    <p:sldLayoutId id="2147483840" r:id="rId36"/>
    <p:sldLayoutId id="2147483935" r:id="rId37"/>
    <p:sldLayoutId id="2147483827" r:id="rId38"/>
    <p:sldLayoutId id="2147483933" r:id="rId39"/>
    <p:sldLayoutId id="2147483934" r:id="rId40"/>
    <p:sldLayoutId id="2147483936" r:id="rId41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19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buFont typeface="Arial" pitchFamily="34" charset="0"/>
        <a:buNone/>
        <a:defRPr sz="1600" b="1" kern="1200">
          <a:solidFill>
            <a:schemeClr val="accent2"/>
          </a:solidFill>
          <a:latin typeface="+mn-lt"/>
          <a:ea typeface="+mn-ea"/>
          <a:cs typeface="+mn-cs"/>
        </a:defRPr>
      </a:lvl1pPr>
      <a:lvl2pPr marL="216000" indent="-216000" algn="l" defTabSz="914400" rtl="0" eaLnBrk="1" latinLnBrk="0" hangingPunct="1">
        <a:lnSpc>
          <a:spcPct val="110000"/>
        </a:lnSpc>
        <a:spcBef>
          <a:spcPts val="0"/>
        </a:spcBef>
        <a:buClr>
          <a:schemeClr val="accent2"/>
        </a:buClr>
        <a:buSzPct val="80000"/>
        <a:buFont typeface="Arial" pitchFamily="34" charset="0"/>
        <a:buChar char="►"/>
        <a:defRPr sz="1600" b="1" kern="1200">
          <a:solidFill>
            <a:schemeClr val="accent2"/>
          </a:solidFill>
          <a:latin typeface="+mn-lt"/>
          <a:ea typeface="+mn-ea"/>
          <a:cs typeface="+mn-cs"/>
        </a:defRPr>
      </a:lvl2pPr>
      <a:lvl3pPr marL="216000" indent="0" algn="l" defTabSz="914400" rtl="0" eaLnBrk="1" latinLnBrk="0" hangingPunct="1">
        <a:lnSpc>
          <a:spcPct val="110000"/>
        </a:lnSpc>
        <a:spcBef>
          <a:spcPts val="0"/>
        </a:spcBef>
        <a:buSzPct val="100000"/>
        <a:buFont typeface="Arial" pitchFamily="34" charset="0"/>
        <a:buNone/>
        <a:defRPr sz="1400" kern="1200">
          <a:solidFill>
            <a:schemeClr val="accent2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10000"/>
        </a:lnSpc>
        <a:spcBef>
          <a:spcPts val="0"/>
        </a:spcBef>
        <a:buSzPct val="60000"/>
        <a:buFont typeface="Wingdings" panose="05000000000000000000" pitchFamily="2" charset="2"/>
        <a:buChar char=""/>
        <a:defRPr sz="1400" kern="1200">
          <a:solidFill>
            <a:schemeClr val="accent2"/>
          </a:solidFill>
          <a:latin typeface="+mn-lt"/>
          <a:ea typeface="+mn-ea"/>
          <a:cs typeface="+mn-cs"/>
        </a:defRPr>
      </a:lvl4pPr>
      <a:lvl5pPr marL="360000" indent="0" algn="l" defTabSz="914400" rtl="0" eaLnBrk="1" latinLnBrk="0" hangingPunct="1">
        <a:lnSpc>
          <a:spcPct val="110000"/>
        </a:lnSpc>
        <a:spcBef>
          <a:spcPts val="0"/>
        </a:spcBef>
        <a:buSzPct val="100000"/>
        <a:buFont typeface="Arial" pitchFamily="34" charset="0"/>
        <a:buNone/>
        <a:defRPr sz="1200" kern="1200">
          <a:solidFill>
            <a:schemeClr val="accent2"/>
          </a:solidFill>
          <a:latin typeface="+mn-lt"/>
          <a:ea typeface="+mn-ea"/>
          <a:cs typeface="+mn-cs"/>
        </a:defRPr>
      </a:lvl5pPr>
      <a:lvl6pPr marL="504000" indent="-144000" algn="l" defTabSz="914400" rtl="0" eaLnBrk="1" latinLnBrk="0" hangingPunct="1">
        <a:lnSpc>
          <a:spcPct val="110000"/>
        </a:lnSpc>
        <a:spcBef>
          <a:spcPts val="0"/>
        </a:spcBef>
        <a:buSzPct val="60000"/>
        <a:buFont typeface="Wingdings" panose="05000000000000000000" pitchFamily="2" charset="2"/>
        <a:buChar char=""/>
        <a:defRPr sz="1200" kern="1200" baseline="0">
          <a:solidFill>
            <a:schemeClr val="accent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2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noProof="0" smtClean="0"/>
              <a:t>Date</a:t>
            </a:r>
            <a:endParaRPr lang="fr-FR" noProof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</a:t>
            </a:fld>
            <a:endParaRPr lang="fr-FR"/>
          </a:p>
        </p:txBody>
      </p:sp>
      <p:sp>
        <p:nvSpPr>
          <p:cNvPr id="8" name="Titre 7"/>
          <p:cNvSpPr txBox="1">
            <a:spLocks/>
          </p:cNvSpPr>
          <p:nvPr/>
        </p:nvSpPr>
        <p:spPr bwMode="gray">
          <a:xfrm>
            <a:off x="6732240" y="4438311"/>
            <a:ext cx="2959184" cy="57606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9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>
                <a:solidFill>
                  <a:schemeClr val="accent2"/>
                </a:solidFill>
              </a:rPr>
              <a:t>Espace</a:t>
            </a:r>
            <a:r>
              <a:rPr lang="fr-FR" dirty="0" err="1" smtClean="0">
                <a:solidFill>
                  <a:schemeClr val="accent3"/>
                </a:solidFill>
              </a:rPr>
              <a:t>Emprunteur</a:t>
            </a:r>
            <a:r>
              <a:rPr lang="fr-FR" dirty="0" smtClean="0">
                <a:solidFill>
                  <a:schemeClr val="accent2"/>
                </a:solidFill>
              </a:rPr>
              <a:t> </a:t>
            </a:r>
            <a:endParaRPr lang="fr-FR" dirty="0">
              <a:solidFill>
                <a:schemeClr val="accent2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907704" y="1923678"/>
            <a:ext cx="72000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500" dirty="0" smtClean="0">
                <a:solidFill>
                  <a:srgbClr val="002060"/>
                </a:solidFill>
              </a:rPr>
              <a:t>Assurance des emprunteurs </a:t>
            </a:r>
            <a:r>
              <a:rPr lang="fr-FR" sz="3500" b="1" dirty="0" smtClean="0">
                <a:solidFill>
                  <a:srgbClr val="002060"/>
                </a:solidFill>
              </a:rPr>
              <a:t>CNP</a:t>
            </a:r>
          </a:p>
          <a:p>
            <a:endParaRPr lang="fr-FR" sz="3500" dirty="0" smtClean="0">
              <a:solidFill>
                <a:schemeClr val="accent1"/>
              </a:solidFill>
            </a:endParaRPr>
          </a:p>
          <a:p>
            <a:r>
              <a:rPr lang="fr-FR" sz="3000" dirty="0" smtClean="0">
                <a:solidFill>
                  <a:schemeClr val="accent1"/>
                </a:solidFill>
              </a:rPr>
              <a:t>Nouvelle </a:t>
            </a:r>
            <a:r>
              <a:rPr lang="fr-FR" sz="3000" dirty="0">
                <a:solidFill>
                  <a:schemeClr val="accent1"/>
                </a:solidFill>
              </a:rPr>
              <a:t>offre de </a:t>
            </a:r>
            <a:r>
              <a:rPr lang="fr-FR" sz="3000" dirty="0" smtClean="0">
                <a:solidFill>
                  <a:schemeClr val="accent1"/>
                </a:solidFill>
              </a:rPr>
              <a:t>services</a:t>
            </a:r>
          </a:p>
          <a:p>
            <a:r>
              <a:rPr lang="fr-FR" sz="3000" dirty="0" smtClean="0">
                <a:solidFill>
                  <a:schemeClr val="accent1"/>
                </a:solidFill>
              </a:rPr>
              <a:t>au </a:t>
            </a:r>
            <a:r>
              <a:rPr lang="fr-FR" sz="3000" dirty="0">
                <a:solidFill>
                  <a:schemeClr val="accent1"/>
                </a:solidFill>
              </a:rPr>
              <a:t>client </a:t>
            </a:r>
            <a:r>
              <a:rPr lang="fr-FR" sz="3000" dirty="0" smtClean="0">
                <a:solidFill>
                  <a:schemeClr val="accent1"/>
                </a:solidFill>
              </a:rPr>
              <a:t>emprunteur et </a:t>
            </a:r>
            <a:r>
              <a:rPr lang="fr-FR" sz="3000" dirty="0">
                <a:solidFill>
                  <a:schemeClr val="accent1"/>
                </a:solidFill>
              </a:rPr>
              <a:t>au conseiller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4422801"/>
            <a:ext cx="901444" cy="705189"/>
          </a:xfrm>
          <a:prstGeom prst="rect">
            <a:avLst/>
          </a:prstGeom>
        </p:spPr>
      </p:pic>
      <p:pic>
        <p:nvPicPr>
          <p:cNvPr id="11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699542"/>
            <a:ext cx="1325308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76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noProof="0" smtClean="0"/>
              <a:t>Date</a:t>
            </a:r>
            <a:endParaRPr lang="fr-FR" noProof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72000" y="72000"/>
            <a:ext cx="80828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002060"/>
                </a:solidFill>
              </a:rPr>
              <a:t>Trois dispositifs pour une offre de service complète</a:t>
            </a:r>
            <a:endParaRPr lang="fr-FR" sz="2400" dirty="0">
              <a:solidFill>
                <a:srgbClr val="002060"/>
              </a:solidFill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4422801"/>
            <a:ext cx="901444" cy="705189"/>
          </a:xfrm>
          <a:prstGeom prst="rect">
            <a:avLst/>
          </a:prstGeom>
        </p:spPr>
      </p:pic>
      <p:sp>
        <p:nvSpPr>
          <p:cNvPr id="7" name="Titre 7"/>
          <p:cNvSpPr txBox="1">
            <a:spLocks/>
          </p:cNvSpPr>
          <p:nvPr/>
        </p:nvSpPr>
        <p:spPr bwMode="gray">
          <a:xfrm>
            <a:off x="6804248" y="4496594"/>
            <a:ext cx="2959184" cy="57606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9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>
                <a:solidFill>
                  <a:schemeClr val="accent2"/>
                </a:solidFill>
              </a:rPr>
              <a:t>Espace</a:t>
            </a:r>
            <a:r>
              <a:rPr lang="fr-FR" dirty="0" err="1" smtClean="0">
                <a:solidFill>
                  <a:schemeClr val="accent3"/>
                </a:solidFill>
              </a:rPr>
              <a:t>Emprunteur</a:t>
            </a:r>
            <a:r>
              <a:rPr lang="fr-FR" dirty="0" smtClean="0">
                <a:solidFill>
                  <a:schemeClr val="accent2"/>
                </a:solidFill>
              </a:rPr>
              <a:t> </a:t>
            </a:r>
            <a:endParaRPr lang="fr-FR" dirty="0">
              <a:solidFill>
                <a:schemeClr val="accent2"/>
              </a:solidFill>
            </a:endParaRPr>
          </a:p>
        </p:txBody>
      </p:sp>
      <p:graphicFrame>
        <p:nvGraphicFramePr>
          <p:cNvPr id="10" name="Espace réservé du contenu 4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2797176"/>
              </p:ext>
            </p:extLst>
          </p:nvPr>
        </p:nvGraphicFramePr>
        <p:xfrm>
          <a:off x="4320000" y="900000"/>
          <a:ext cx="4680000" cy="360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Espace réservé du texte 10"/>
          <p:cNvSpPr txBox="1">
            <a:spLocks/>
          </p:cNvSpPr>
          <p:nvPr/>
        </p:nvSpPr>
        <p:spPr>
          <a:xfrm>
            <a:off x="540000" y="1080000"/>
            <a:ext cx="3960000" cy="3240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  <a:defRPr sz="16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 pitchFamily="34" charset="0"/>
              <a:buChar char="►"/>
              <a:defRPr sz="16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21600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buSzPct val="100000"/>
              <a:buFont typeface="Arial" pitchFamily="34" charset="0"/>
              <a:buNone/>
              <a:defRPr sz="1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SzPct val="60000"/>
              <a:buFont typeface="Wingdings" panose="05000000000000000000" pitchFamily="2" charset="2"/>
              <a:buChar char=""/>
              <a:defRPr sz="1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36000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buSzPct val="100000"/>
              <a:buFont typeface="Arial" pitchFamily="34" charset="0"/>
              <a:buNone/>
              <a:defRPr sz="12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504000" indent="-1440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SzPct val="60000"/>
              <a:buFont typeface="Wingdings" panose="05000000000000000000" pitchFamily="2" charset="2"/>
              <a:buChar char=""/>
              <a:defRPr sz="1200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8">
              <a:lnSpc>
                <a:spcPct val="170000"/>
              </a:lnSpc>
              <a:buClr>
                <a:srgbClr val="00CC99"/>
              </a:buClr>
            </a:pPr>
            <a:r>
              <a:rPr lang="fr-FR" sz="1400" dirty="0" smtClean="0">
                <a:solidFill>
                  <a:schemeClr val="accent3"/>
                </a:solidFill>
                <a:latin typeface="Arial"/>
              </a:rPr>
              <a:t>Contenu de l’offre</a:t>
            </a:r>
            <a:endParaRPr lang="fr-FR" sz="1400" dirty="0">
              <a:solidFill>
                <a:schemeClr val="accent3"/>
              </a:solidFill>
              <a:latin typeface="Arial"/>
            </a:endParaRPr>
          </a:p>
          <a:p>
            <a:pPr marL="285743" indent="-285743" defTabSz="914378">
              <a:lnSpc>
                <a:spcPct val="170000"/>
              </a:lnSpc>
              <a:buClr>
                <a:srgbClr val="00CC99"/>
              </a:buClr>
              <a:buFont typeface="Wingdings" panose="05000000000000000000" pitchFamily="2" charset="2"/>
              <a:buChar char="û"/>
            </a:pPr>
            <a:r>
              <a:rPr lang="fr-FR" sz="1400" b="0" dirty="0" smtClean="0">
                <a:solidFill>
                  <a:srgbClr val="002364">
                    <a:lumMod val="90000"/>
                    <a:lumOff val="10000"/>
                  </a:srgbClr>
                </a:solidFill>
                <a:latin typeface="Arial"/>
              </a:rPr>
              <a:t>Un dispositif digital destiné aux emprunteurs</a:t>
            </a:r>
          </a:p>
          <a:p>
            <a:pPr marL="285743" indent="-285743" defTabSz="914378">
              <a:lnSpc>
                <a:spcPct val="170000"/>
              </a:lnSpc>
              <a:buClr>
                <a:srgbClr val="00CC99"/>
              </a:buClr>
              <a:buFont typeface="Wingdings" panose="05000000000000000000" pitchFamily="2" charset="2"/>
              <a:buChar char="û"/>
            </a:pPr>
            <a:r>
              <a:rPr lang="fr-FR" sz="1400" b="0" dirty="0">
                <a:solidFill>
                  <a:srgbClr val="002364">
                    <a:lumMod val="90000"/>
                    <a:lumOff val="10000"/>
                  </a:srgbClr>
                </a:solidFill>
                <a:latin typeface="Arial"/>
              </a:rPr>
              <a:t>Un service relation client/assistance </a:t>
            </a:r>
            <a:r>
              <a:rPr lang="fr-FR" sz="1400" b="0" dirty="0" smtClean="0">
                <a:solidFill>
                  <a:srgbClr val="002364">
                    <a:lumMod val="90000"/>
                    <a:lumOff val="10000"/>
                  </a:srgbClr>
                </a:solidFill>
                <a:latin typeface="Arial"/>
              </a:rPr>
              <a:t>organisé pour </a:t>
            </a:r>
            <a:r>
              <a:rPr lang="fr-FR" sz="1400" b="0" dirty="0">
                <a:solidFill>
                  <a:srgbClr val="002364">
                    <a:lumMod val="90000"/>
                    <a:lumOff val="10000"/>
                  </a:srgbClr>
                </a:solidFill>
                <a:latin typeface="Arial"/>
              </a:rPr>
              <a:t>accompagner le conseiller et </a:t>
            </a:r>
            <a:r>
              <a:rPr lang="fr-FR" sz="1400" b="0" dirty="0" smtClean="0">
                <a:solidFill>
                  <a:srgbClr val="002364">
                    <a:lumMod val="90000"/>
                    <a:lumOff val="10000"/>
                  </a:srgbClr>
                </a:solidFill>
                <a:latin typeface="Arial"/>
              </a:rPr>
              <a:t>l’emprunteur dans </a:t>
            </a:r>
            <a:r>
              <a:rPr lang="fr-FR" sz="1400" b="0" dirty="0">
                <a:solidFill>
                  <a:srgbClr val="002364">
                    <a:lumMod val="90000"/>
                    <a:lumOff val="10000"/>
                  </a:srgbClr>
                </a:solidFill>
                <a:latin typeface="Arial"/>
              </a:rPr>
              <a:t>leur </a:t>
            </a:r>
            <a:r>
              <a:rPr lang="fr-FR" sz="1400" b="0" dirty="0" smtClean="0">
                <a:solidFill>
                  <a:srgbClr val="002364">
                    <a:lumMod val="90000"/>
                    <a:lumOff val="10000"/>
                  </a:srgbClr>
                </a:solidFill>
                <a:latin typeface="Arial"/>
              </a:rPr>
              <a:t>parcours</a:t>
            </a:r>
            <a:endParaRPr lang="fr-FR" sz="1400" b="0" dirty="0">
              <a:solidFill>
                <a:srgbClr val="002364">
                  <a:lumMod val="90000"/>
                  <a:lumOff val="10000"/>
                </a:srgbClr>
              </a:solidFill>
              <a:latin typeface="Arial"/>
            </a:endParaRPr>
          </a:p>
          <a:p>
            <a:pPr marL="285743" indent="-285743" defTabSz="914378">
              <a:lnSpc>
                <a:spcPct val="170000"/>
              </a:lnSpc>
              <a:buClr>
                <a:srgbClr val="00CC99"/>
              </a:buClr>
              <a:buFont typeface="Wingdings" panose="05000000000000000000" pitchFamily="2" charset="2"/>
              <a:buChar char="û"/>
            </a:pPr>
            <a:r>
              <a:rPr lang="fr-FR" sz="1400" b="0" dirty="0">
                <a:solidFill>
                  <a:srgbClr val="002364">
                    <a:lumMod val="90000"/>
                    <a:lumOff val="10000"/>
                  </a:srgbClr>
                </a:solidFill>
                <a:latin typeface="Arial"/>
              </a:rPr>
              <a:t>Un suivi en temps réel par le conseiller </a:t>
            </a:r>
            <a:r>
              <a:rPr lang="fr-FR" sz="1400" b="0" dirty="0" smtClean="0">
                <a:solidFill>
                  <a:srgbClr val="002364">
                    <a:lumMod val="90000"/>
                    <a:lumOff val="10000"/>
                  </a:srgbClr>
                </a:solidFill>
                <a:latin typeface="Arial"/>
              </a:rPr>
              <a:t>et l’emprunteur </a:t>
            </a:r>
            <a:r>
              <a:rPr lang="fr-FR" sz="1400" b="0" dirty="0">
                <a:solidFill>
                  <a:srgbClr val="002364">
                    <a:lumMod val="90000"/>
                    <a:lumOff val="10000"/>
                  </a:srgbClr>
                </a:solidFill>
                <a:latin typeface="Arial"/>
              </a:rPr>
              <a:t>du traitement </a:t>
            </a:r>
            <a:r>
              <a:rPr lang="fr-FR" sz="1400" b="0" dirty="0" smtClean="0">
                <a:solidFill>
                  <a:srgbClr val="002364">
                    <a:lumMod val="90000"/>
                    <a:lumOff val="10000"/>
                  </a:srgbClr>
                </a:solidFill>
                <a:latin typeface="Arial"/>
              </a:rPr>
              <a:t>de la demande</a:t>
            </a:r>
            <a:endParaRPr lang="fr-FR" sz="1400" b="0" dirty="0">
              <a:solidFill>
                <a:srgbClr val="002364">
                  <a:lumMod val="90000"/>
                  <a:lumOff val="10000"/>
                </a:srgb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2412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noProof="0" smtClean="0"/>
              <a:t>Date</a:t>
            </a:r>
            <a:endParaRPr lang="fr-FR" noProof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3</a:t>
            </a:fld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72000" y="72000"/>
            <a:ext cx="80828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002060"/>
                </a:solidFill>
              </a:rPr>
              <a:t> </a:t>
            </a:r>
            <a:r>
              <a:rPr lang="fr-FR" sz="2400" b="1" dirty="0" smtClean="0">
                <a:solidFill>
                  <a:srgbClr val="002060"/>
                </a:solidFill>
              </a:rPr>
              <a:t>Dispositif 1 </a:t>
            </a:r>
            <a:r>
              <a:rPr lang="fr-FR" sz="2400" dirty="0" smtClean="0">
                <a:solidFill>
                  <a:srgbClr val="002060"/>
                </a:solidFill>
              </a:rPr>
              <a:t>: un Espace Emprunteur sécurisé </a:t>
            </a:r>
            <a:endParaRPr lang="fr-FR" sz="2400" dirty="0">
              <a:solidFill>
                <a:srgbClr val="002060"/>
              </a:solidFill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4422801"/>
            <a:ext cx="901444" cy="705189"/>
          </a:xfrm>
          <a:prstGeom prst="rect">
            <a:avLst/>
          </a:prstGeom>
        </p:spPr>
      </p:pic>
      <p:sp>
        <p:nvSpPr>
          <p:cNvPr id="7" name="Titre 7"/>
          <p:cNvSpPr txBox="1">
            <a:spLocks/>
          </p:cNvSpPr>
          <p:nvPr/>
        </p:nvSpPr>
        <p:spPr bwMode="gray">
          <a:xfrm>
            <a:off x="6804248" y="4496594"/>
            <a:ext cx="2959184" cy="57606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9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>
                <a:solidFill>
                  <a:schemeClr val="accent2"/>
                </a:solidFill>
              </a:rPr>
              <a:t>Espace</a:t>
            </a:r>
            <a:r>
              <a:rPr lang="fr-FR" dirty="0" err="1" smtClean="0">
                <a:solidFill>
                  <a:schemeClr val="accent3"/>
                </a:solidFill>
              </a:rPr>
              <a:t>Emprunteur</a:t>
            </a:r>
            <a:r>
              <a:rPr lang="fr-FR" dirty="0" smtClean="0">
                <a:solidFill>
                  <a:schemeClr val="accent2"/>
                </a:solidFill>
              </a:rPr>
              <a:t> </a:t>
            </a:r>
            <a:endParaRPr lang="fr-FR" dirty="0">
              <a:solidFill>
                <a:schemeClr val="accent2"/>
              </a:solidFill>
            </a:endParaRPr>
          </a:p>
        </p:txBody>
      </p:sp>
      <p:graphicFrame>
        <p:nvGraphicFramePr>
          <p:cNvPr id="10" name="Espace réservé du contenu 4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7012877"/>
              </p:ext>
            </p:extLst>
          </p:nvPr>
        </p:nvGraphicFramePr>
        <p:xfrm>
          <a:off x="4320000" y="720000"/>
          <a:ext cx="5040000" cy="396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Espace réservé du texte 10"/>
          <p:cNvSpPr txBox="1">
            <a:spLocks/>
          </p:cNvSpPr>
          <p:nvPr/>
        </p:nvSpPr>
        <p:spPr>
          <a:xfrm>
            <a:off x="540000" y="720000"/>
            <a:ext cx="3960000" cy="378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  <a:defRPr sz="16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 pitchFamily="34" charset="0"/>
              <a:buChar char="►"/>
              <a:defRPr sz="16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21600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buSzPct val="100000"/>
              <a:buFont typeface="Arial" pitchFamily="34" charset="0"/>
              <a:buNone/>
              <a:defRPr sz="1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SzPct val="60000"/>
              <a:buFont typeface="Wingdings" panose="05000000000000000000" pitchFamily="2" charset="2"/>
              <a:buChar char=""/>
              <a:defRPr sz="1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36000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buSzPct val="100000"/>
              <a:buFont typeface="Arial" pitchFamily="34" charset="0"/>
              <a:buNone/>
              <a:defRPr sz="12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504000" indent="-1440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SzPct val="60000"/>
              <a:buFont typeface="Wingdings" panose="05000000000000000000" pitchFamily="2" charset="2"/>
              <a:buChar char=""/>
              <a:defRPr sz="1200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fr-FR" sz="1400" dirty="0"/>
              <a:t>La création de l’Espace Emprunteur est </a:t>
            </a:r>
            <a:r>
              <a:rPr lang="fr-FR" sz="1400" dirty="0" smtClean="0"/>
              <a:t>déclenchée automatiquement </a:t>
            </a:r>
            <a:r>
              <a:rPr lang="fr-FR" sz="1400" b="0" dirty="0"/>
              <a:t>lors de la validation du </a:t>
            </a:r>
            <a:r>
              <a:rPr lang="fr-FR" sz="1400" b="0" dirty="0" smtClean="0"/>
              <a:t>questionnaire de santé </a:t>
            </a:r>
            <a:r>
              <a:rPr lang="fr-FR" sz="1200" b="0" dirty="0" smtClean="0"/>
              <a:t>(quel </a:t>
            </a:r>
            <a:r>
              <a:rPr lang="fr-FR" sz="1200" b="0" dirty="0"/>
              <a:t>que soit le mode de </a:t>
            </a:r>
            <a:r>
              <a:rPr lang="fr-FR" sz="1200" b="0" dirty="0" smtClean="0"/>
              <a:t>finalisation, sauf </a:t>
            </a:r>
            <a:r>
              <a:rPr lang="fr-FR" sz="1200" b="0" dirty="0"/>
              <a:t>papier</a:t>
            </a:r>
            <a:r>
              <a:rPr lang="fr-FR" sz="1200" b="0" dirty="0" smtClean="0"/>
              <a:t>)</a:t>
            </a:r>
            <a:endParaRPr lang="fr-FR" sz="1200" b="0" dirty="0"/>
          </a:p>
          <a:p>
            <a:pPr>
              <a:spcAft>
                <a:spcPts val="600"/>
              </a:spcAft>
            </a:pPr>
            <a:r>
              <a:rPr lang="fr-FR" sz="1400" b="0" dirty="0"/>
              <a:t>L’emprunteur reçoit </a:t>
            </a:r>
            <a:r>
              <a:rPr lang="fr-FR" sz="1400" b="0" dirty="0" smtClean="0"/>
              <a:t>un </a:t>
            </a:r>
            <a:r>
              <a:rPr lang="fr-FR" sz="1400" b="0" dirty="0"/>
              <a:t>mail </a:t>
            </a:r>
            <a:r>
              <a:rPr lang="fr-FR" sz="1400" b="0" dirty="0" smtClean="0"/>
              <a:t>avec son </a:t>
            </a:r>
            <a:r>
              <a:rPr lang="fr-FR" sz="1400" b="0" dirty="0"/>
              <a:t>identifiant et un sms avec son mot de passe </a:t>
            </a:r>
            <a:r>
              <a:rPr lang="fr-FR" sz="1400" b="0" dirty="0" smtClean="0"/>
              <a:t>provisoire</a:t>
            </a:r>
          </a:p>
          <a:p>
            <a:pPr>
              <a:spcAft>
                <a:spcPts val="600"/>
              </a:spcAft>
            </a:pPr>
            <a:endParaRPr lang="fr-FR" sz="500" b="0" dirty="0" smtClean="0"/>
          </a:p>
          <a:p>
            <a:pPr>
              <a:spcAft>
                <a:spcPts val="600"/>
              </a:spcAft>
            </a:pPr>
            <a:r>
              <a:rPr lang="fr-FR" sz="1400" dirty="0" smtClean="0"/>
              <a:t>L’Espace Emprunteur est d</a:t>
            </a:r>
            <a:r>
              <a:rPr lang="fr-FR" sz="1400" dirty="0" smtClean="0"/>
              <a:t>estiné à</a:t>
            </a:r>
            <a:endParaRPr lang="fr-FR" sz="1400" dirty="0" smtClean="0"/>
          </a:p>
          <a:p>
            <a:pPr marL="285750" indent="-285750">
              <a:lnSpc>
                <a:spcPct val="100000"/>
              </a:lnSpc>
              <a:spcAft>
                <a:spcPts val="600"/>
              </a:spcAft>
              <a:buClr>
                <a:srgbClr val="00CC99"/>
              </a:buClr>
              <a:buFont typeface="Wingdings" panose="05000000000000000000" pitchFamily="2" charset="2"/>
              <a:buChar char="û"/>
            </a:pPr>
            <a:r>
              <a:rPr lang="fr-FR" sz="1200" b="0" dirty="0" smtClean="0"/>
              <a:t>Simplifier </a:t>
            </a:r>
            <a:r>
              <a:rPr lang="fr-FR" sz="1200" b="0" dirty="0"/>
              <a:t>les interactions entre </a:t>
            </a:r>
            <a:r>
              <a:rPr lang="fr-FR" sz="1200" b="0" dirty="0" smtClean="0"/>
              <a:t>le conseiller, l’emprunteur </a:t>
            </a:r>
            <a:r>
              <a:rPr lang="fr-FR" sz="1200" b="0" dirty="0"/>
              <a:t>et CNP </a:t>
            </a:r>
            <a:r>
              <a:rPr lang="fr-FR" sz="1200" b="0" dirty="0" smtClean="0"/>
              <a:t>Assurances</a:t>
            </a:r>
          </a:p>
          <a:p>
            <a:pPr marL="285750" indent="-285750">
              <a:lnSpc>
                <a:spcPct val="100000"/>
              </a:lnSpc>
              <a:spcAft>
                <a:spcPts val="600"/>
              </a:spcAft>
              <a:buClr>
                <a:srgbClr val="00CC99"/>
              </a:buClr>
              <a:buFont typeface="Wingdings" panose="05000000000000000000" pitchFamily="2" charset="2"/>
              <a:buChar char="û"/>
            </a:pPr>
            <a:r>
              <a:rPr lang="fr-FR" sz="1200" b="0" dirty="0" smtClean="0"/>
              <a:t>Raccourcir le délai de souscription de l’assurance emprunteur</a:t>
            </a:r>
          </a:p>
          <a:p>
            <a:pPr marL="285750" indent="-285750">
              <a:lnSpc>
                <a:spcPct val="100000"/>
              </a:lnSpc>
              <a:spcAft>
                <a:spcPts val="600"/>
              </a:spcAft>
              <a:buClr>
                <a:srgbClr val="00CC99"/>
              </a:buClr>
              <a:buFont typeface="Wingdings" panose="05000000000000000000" pitchFamily="2" charset="2"/>
              <a:buChar char="û"/>
            </a:pPr>
            <a:r>
              <a:rPr lang="fr-FR" sz="1200" b="0" dirty="0"/>
              <a:t>Sécuriser </a:t>
            </a:r>
            <a:r>
              <a:rPr lang="fr-FR" sz="1200" b="0" dirty="0" smtClean="0"/>
              <a:t>les </a:t>
            </a:r>
            <a:r>
              <a:rPr lang="fr-FR" sz="1200" b="0" dirty="0"/>
              <a:t>échanges </a:t>
            </a:r>
            <a:r>
              <a:rPr lang="fr-FR" sz="1200" b="0" dirty="0" smtClean="0"/>
              <a:t>d’informations médicales </a:t>
            </a:r>
            <a:r>
              <a:rPr lang="fr-FR" sz="1200" b="0" dirty="0"/>
              <a:t>sans impliquer le </a:t>
            </a:r>
            <a:r>
              <a:rPr lang="fr-FR" sz="1200" b="0" dirty="0" smtClean="0"/>
              <a:t>conseiller</a:t>
            </a:r>
            <a:endParaRPr lang="fr-FR" sz="1200" b="0" dirty="0"/>
          </a:p>
          <a:p>
            <a:pPr marL="285750" indent="-285750">
              <a:lnSpc>
                <a:spcPct val="100000"/>
              </a:lnSpc>
              <a:spcAft>
                <a:spcPts val="600"/>
              </a:spcAft>
              <a:buClr>
                <a:srgbClr val="00CC99"/>
              </a:buClr>
              <a:buFont typeface="Wingdings" panose="05000000000000000000" pitchFamily="2" charset="2"/>
              <a:buChar char="û"/>
            </a:pPr>
            <a:r>
              <a:rPr lang="fr-FR" sz="1200" b="0" dirty="0" smtClean="0"/>
              <a:t>Signer électroniquement les conditions </a:t>
            </a:r>
            <a:r>
              <a:rPr lang="fr-FR" sz="1200" b="0" dirty="0"/>
              <a:t>particulières et </a:t>
            </a:r>
            <a:r>
              <a:rPr lang="fr-FR" sz="1200" b="0" dirty="0" smtClean="0"/>
              <a:t>la </a:t>
            </a:r>
            <a:r>
              <a:rPr lang="fr-FR" sz="1200" b="0" dirty="0"/>
              <a:t>réserve </a:t>
            </a:r>
            <a:r>
              <a:rPr lang="fr-FR" sz="1200" b="0" dirty="0" smtClean="0"/>
              <a:t>médicale</a:t>
            </a:r>
            <a:endParaRPr lang="fr-FR" sz="1200" b="0" dirty="0"/>
          </a:p>
        </p:txBody>
      </p:sp>
    </p:spTree>
    <p:extLst>
      <p:ext uri="{BB962C8B-B14F-4D97-AF65-F5344CB8AC3E}">
        <p14:creationId xmlns:p14="http://schemas.microsoft.com/office/powerpoint/2010/main" val="272025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3565364905"/>
              </p:ext>
            </p:extLst>
          </p:nvPr>
        </p:nvGraphicFramePr>
        <p:xfrm>
          <a:off x="2030356" y="1216648"/>
          <a:ext cx="5416517" cy="40381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80000" y="540000"/>
            <a:ext cx="8640000" cy="420392"/>
          </a:xfrm>
        </p:spPr>
        <p:txBody>
          <a:bodyPr/>
          <a:lstStyle/>
          <a:p>
            <a:r>
              <a:rPr lang="fr-FR" sz="1800" dirty="0">
                <a:solidFill>
                  <a:schemeClr val="accent1"/>
                </a:solidFill>
              </a:rPr>
              <a:t>Un </a:t>
            </a:r>
            <a:r>
              <a:rPr lang="fr-FR" sz="1800" dirty="0" smtClean="0">
                <a:solidFill>
                  <a:schemeClr val="accent1"/>
                </a:solidFill>
              </a:rPr>
              <a:t>seul numéro, pour toutes les demandes, et le bon interlocuteur du 1</a:t>
            </a:r>
            <a:r>
              <a:rPr lang="fr-FR" sz="1800" baseline="30000" dirty="0" smtClean="0">
                <a:solidFill>
                  <a:schemeClr val="accent1"/>
                </a:solidFill>
              </a:rPr>
              <a:t>er</a:t>
            </a:r>
            <a:r>
              <a:rPr lang="fr-FR" sz="1800" dirty="0" smtClean="0">
                <a:solidFill>
                  <a:schemeClr val="accent1"/>
                </a:solidFill>
              </a:rPr>
              <a:t> coup</a:t>
            </a:r>
            <a:endParaRPr lang="fr-FR" sz="1800" dirty="0">
              <a:solidFill>
                <a:schemeClr val="accent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3676E-4E0E-4774-B206-2EC232105509}" type="slidenum">
              <a:rPr lang="fr-FR" smtClean="0"/>
              <a:t>4</a:t>
            </a:fld>
            <a:endParaRPr lang="fr-FR"/>
          </a:p>
        </p:txBody>
      </p:sp>
      <p:sp>
        <p:nvSpPr>
          <p:cNvPr id="73" name="ZoneTexte 72"/>
          <p:cNvSpPr txBox="1"/>
          <p:nvPr/>
        </p:nvSpPr>
        <p:spPr>
          <a:xfrm>
            <a:off x="1080000" y="2880000"/>
            <a:ext cx="1080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smtClean="0">
                <a:solidFill>
                  <a:srgbClr val="0023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Conseiller en agence ou Back Office</a:t>
            </a:r>
            <a:endParaRPr lang="fr-FR" sz="1000" b="1" dirty="0">
              <a:solidFill>
                <a:srgbClr val="0023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7" name="Groupe 116">
            <a:extLst>
              <a:ext uri="{FF2B5EF4-FFF2-40B4-BE49-F238E27FC236}">
                <a16:creationId xmlns:a16="http://schemas.microsoft.com/office/drawing/2014/main" id="{0E842C65-67C3-49BC-8628-F6FE94413196}"/>
              </a:ext>
            </a:extLst>
          </p:cNvPr>
          <p:cNvGrpSpPr>
            <a:grpSpLocks noChangeAspect="1"/>
          </p:cNvGrpSpPr>
          <p:nvPr/>
        </p:nvGrpSpPr>
        <p:grpSpPr>
          <a:xfrm>
            <a:off x="1368000" y="2232000"/>
            <a:ext cx="540000" cy="614540"/>
            <a:chOff x="3160452" y="5488283"/>
            <a:chExt cx="281569" cy="333295"/>
          </a:xfrm>
          <a:solidFill>
            <a:srgbClr val="002364"/>
          </a:solidFill>
        </p:grpSpPr>
        <p:sp>
          <p:nvSpPr>
            <p:cNvPr id="118" name="Freeform 215">
              <a:extLst>
                <a:ext uri="{FF2B5EF4-FFF2-40B4-BE49-F238E27FC236}">
                  <a16:creationId xmlns:a16="http://schemas.microsoft.com/office/drawing/2014/main" id="{A18FB008-2C0D-48A2-979A-D2052D2EF38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0452" y="5654930"/>
              <a:ext cx="281569" cy="166648"/>
            </a:xfrm>
            <a:custGeom>
              <a:avLst/>
              <a:gdLst>
                <a:gd name="T0" fmla="*/ 190 w 302"/>
                <a:gd name="T1" fmla="*/ 0 h 175"/>
                <a:gd name="T2" fmla="*/ 104 w 302"/>
                <a:gd name="T3" fmla="*/ 0 h 175"/>
                <a:gd name="T4" fmla="*/ 0 w 302"/>
                <a:gd name="T5" fmla="*/ 175 h 175"/>
                <a:gd name="T6" fmla="*/ 302 w 302"/>
                <a:gd name="T7" fmla="*/ 175 h 175"/>
                <a:gd name="T8" fmla="*/ 190 w 302"/>
                <a:gd name="T9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175">
                  <a:moveTo>
                    <a:pt x="190" y="0"/>
                  </a:moveTo>
                  <a:cubicBezTo>
                    <a:pt x="104" y="0"/>
                    <a:pt x="104" y="0"/>
                    <a:pt x="104" y="0"/>
                  </a:cubicBezTo>
                  <a:cubicBezTo>
                    <a:pt x="47" y="0"/>
                    <a:pt x="0" y="78"/>
                    <a:pt x="0" y="175"/>
                  </a:cubicBezTo>
                  <a:cubicBezTo>
                    <a:pt x="302" y="175"/>
                    <a:pt x="302" y="175"/>
                    <a:pt x="302" y="175"/>
                  </a:cubicBezTo>
                  <a:cubicBezTo>
                    <a:pt x="302" y="78"/>
                    <a:pt x="252" y="0"/>
                    <a:pt x="19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8">
                <a:buClr>
                  <a:srgbClr val="000000"/>
                </a:buClr>
              </a:pPr>
              <a:endParaRPr lang="fr-FR" sz="1867" kern="0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endParaRPr>
            </a:p>
          </p:txBody>
        </p:sp>
        <p:sp>
          <p:nvSpPr>
            <p:cNvPr id="119" name="Oval 216">
              <a:extLst>
                <a:ext uri="{FF2B5EF4-FFF2-40B4-BE49-F238E27FC236}">
                  <a16:creationId xmlns:a16="http://schemas.microsoft.com/office/drawing/2014/main" id="{B9EC1573-4842-455D-AAD6-C20AB20DE0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2167" y="5488283"/>
              <a:ext cx="166644" cy="16090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8">
                <a:buClr>
                  <a:srgbClr val="000000"/>
                </a:buClr>
              </a:pPr>
              <a:endParaRPr lang="fr-FR" sz="1867" kern="0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71684" y="72000"/>
            <a:ext cx="69268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002060"/>
                </a:solidFill>
              </a:rPr>
              <a:t>D</a:t>
            </a:r>
            <a:r>
              <a:rPr lang="fr-FR" sz="2400" b="1" dirty="0" smtClean="0">
                <a:solidFill>
                  <a:srgbClr val="002060"/>
                </a:solidFill>
              </a:rPr>
              <a:t>ispositif 2 </a:t>
            </a:r>
            <a:r>
              <a:rPr lang="fr-FR" sz="2400" dirty="0" smtClean="0">
                <a:solidFill>
                  <a:srgbClr val="002060"/>
                </a:solidFill>
              </a:rPr>
              <a:t>: une assistance conseiller renforcée</a:t>
            </a:r>
            <a:endParaRPr lang="fr-FR" sz="2400" dirty="0">
              <a:solidFill>
                <a:srgbClr val="002060"/>
              </a:solidFill>
            </a:endParaRPr>
          </a:p>
        </p:txBody>
      </p:sp>
      <p:sp>
        <p:nvSpPr>
          <p:cNvPr id="143" name="Titre 7"/>
          <p:cNvSpPr txBox="1">
            <a:spLocks/>
          </p:cNvSpPr>
          <p:nvPr/>
        </p:nvSpPr>
        <p:spPr bwMode="gray">
          <a:xfrm>
            <a:off x="6660232" y="4425752"/>
            <a:ext cx="2959184" cy="57606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9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>
                <a:solidFill>
                  <a:schemeClr val="accent2"/>
                </a:solidFill>
              </a:rPr>
              <a:t>Espace</a:t>
            </a:r>
            <a:r>
              <a:rPr lang="fr-FR" dirty="0" err="1" smtClean="0">
                <a:solidFill>
                  <a:schemeClr val="accent3"/>
                </a:solidFill>
              </a:rPr>
              <a:t>Emprunteur</a:t>
            </a:r>
            <a:r>
              <a:rPr lang="fr-FR" dirty="0" smtClean="0">
                <a:solidFill>
                  <a:schemeClr val="accent2"/>
                </a:solidFill>
              </a:rPr>
              <a:t> </a:t>
            </a:r>
            <a:endParaRPr lang="fr-FR" dirty="0">
              <a:solidFill>
                <a:schemeClr val="accent2"/>
              </a:solidFill>
            </a:endParaRPr>
          </a:p>
        </p:txBody>
      </p:sp>
      <p:grpSp>
        <p:nvGrpSpPr>
          <p:cNvPr id="147" name="Groupe 146"/>
          <p:cNvGrpSpPr/>
          <p:nvPr/>
        </p:nvGrpSpPr>
        <p:grpSpPr>
          <a:xfrm>
            <a:off x="1769932" y="4537979"/>
            <a:ext cx="1706387" cy="789545"/>
            <a:chOff x="2616820" y="3011090"/>
            <a:chExt cx="2176818" cy="1052726"/>
          </a:xfrm>
        </p:grpSpPr>
        <p:sp>
          <p:nvSpPr>
            <p:cNvPr id="148" name="ZoneTexte 147"/>
            <p:cNvSpPr txBox="1"/>
            <p:nvPr/>
          </p:nvSpPr>
          <p:spPr>
            <a:xfrm>
              <a:off x="2616820" y="3771428"/>
              <a:ext cx="216120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fr-FR" sz="825" dirty="0">
                <a:solidFill>
                  <a:srgbClr val="002364"/>
                </a:solidFill>
              </a:endParaRPr>
            </a:p>
          </p:txBody>
        </p:sp>
        <p:sp>
          <p:nvSpPr>
            <p:cNvPr id="149" name="Ellipse 148"/>
            <p:cNvSpPr/>
            <p:nvPr/>
          </p:nvSpPr>
          <p:spPr>
            <a:xfrm>
              <a:off x="4059093" y="3011090"/>
              <a:ext cx="734545" cy="729251"/>
            </a:xfrm>
            <a:prstGeom prst="ellipse">
              <a:avLst/>
            </a:prstGeom>
            <a:noFill/>
            <a:ln w="28575">
              <a:solidFill>
                <a:srgbClr val="00B4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25"/>
            </a:p>
          </p:txBody>
        </p:sp>
        <p:grpSp>
          <p:nvGrpSpPr>
            <p:cNvPr id="150" name="Groupe 149">
              <a:extLst>
                <a:ext uri="{FF2B5EF4-FFF2-40B4-BE49-F238E27FC236}">
                  <a16:creationId xmlns:a16="http://schemas.microsoft.com/office/drawing/2014/main" id="{8A45D837-58EE-47CF-8EA1-627997B5E214}"/>
                </a:ext>
              </a:extLst>
            </p:cNvPr>
            <p:cNvGrpSpPr/>
            <p:nvPr/>
          </p:nvGrpSpPr>
          <p:grpSpPr>
            <a:xfrm>
              <a:off x="4252977" y="3171795"/>
              <a:ext cx="370945" cy="438038"/>
              <a:chOff x="1708028" y="3042259"/>
              <a:chExt cx="247140" cy="337926"/>
            </a:xfrm>
            <a:solidFill>
              <a:srgbClr val="002364"/>
            </a:solidFill>
          </p:grpSpPr>
          <p:sp>
            <p:nvSpPr>
              <p:cNvPr id="151" name="Freeform 8">
                <a:extLst>
                  <a:ext uri="{FF2B5EF4-FFF2-40B4-BE49-F238E27FC236}">
                    <a16:creationId xmlns:a16="http://schemas.microsoft.com/office/drawing/2014/main" id="{984167DC-28EE-44A7-9CCF-F8D8472B9F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8028" y="3042259"/>
                <a:ext cx="232008" cy="337926"/>
              </a:xfrm>
              <a:custGeom>
                <a:avLst/>
                <a:gdLst>
                  <a:gd name="T0" fmla="*/ 88 w 279"/>
                  <a:gd name="T1" fmla="*/ 0 h 409"/>
                  <a:gd name="T2" fmla="*/ 2 w 279"/>
                  <a:gd name="T3" fmla="*/ 80 h 409"/>
                  <a:gd name="T4" fmla="*/ 45 w 279"/>
                  <a:gd name="T5" fmla="*/ 268 h 409"/>
                  <a:gd name="T6" fmla="*/ 214 w 279"/>
                  <a:gd name="T7" fmla="*/ 399 h 409"/>
                  <a:gd name="T8" fmla="*/ 279 w 279"/>
                  <a:gd name="T9" fmla="*/ 372 h 409"/>
                  <a:gd name="T10" fmla="*/ 188 w 279"/>
                  <a:gd name="T11" fmla="*/ 300 h 409"/>
                  <a:gd name="T12" fmla="*/ 143 w 279"/>
                  <a:gd name="T13" fmla="*/ 295 h 409"/>
                  <a:gd name="T14" fmla="*/ 73 w 279"/>
                  <a:gd name="T15" fmla="*/ 165 h 409"/>
                  <a:gd name="T16" fmla="*/ 91 w 279"/>
                  <a:gd name="T17" fmla="*/ 116 h 409"/>
                  <a:gd name="T18" fmla="*/ 88 w 279"/>
                  <a:gd name="T19" fmla="*/ 0 h 4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9" h="409">
                    <a:moveTo>
                      <a:pt x="88" y="0"/>
                    </a:moveTo>
                    <a:cubicBezTo>
                      <a:pt x="88" y="0"/>
                      <a:pt x="0" y="1"/>
                      <a:pt x="2" y="80"/>
                    </a:cubicBezTo>
                    <a:cubicBezTo>
                      <a:pt x="3" y="159"/>
                      <a:pt x="19" y="229"/>
                      <a:pt x="45" y="268"/>
                    </a:cubicBezTo>
                    <a:cubicBezTo>
                      <a:pt x="71" y="307"/>
                      <a:pt x="138" y="409"/>
                      <a:pt x="214" y="399"/>
                    </a:cubicBezTo>
                    <a:cubicBezTo>
                      <a:pt x="214" y="399"/>
                      <a:pt x="251" y="391"/>
                      <a:pt x="279" y="372"/>
                    </a:cubicBezTo>
                    <a:cubicBezTo>
                      <a:pt x="188" y="300"/>
                      <a:pt x="188" y="300"/>
                      <a:pt x="188" y="300"/>
                    </a:cubicBezTo>
                    <a:cubicBezTo>
                      <a:pt x="188" y="300"/>
                      <a:pt x="160" y="317"/>
                      <a:pt x="143" y="295"/>
                    </a:cubicBezTo>
                    <a:cubicBezTo>
                      <a:pt x="126" y="272"/>
                      <a:pt x="73" y="165"/>
                      <a:pt x="73" y="165"/>
                    </a:cubicBezTo>
                    <a:cubicBezTo>
                      <a:pt x="73" y="165"/>
                      <a:pt x="58" y="131"/>
                      <a:pt x="91" y="116"/>
                    </a:cubicBezTo>
                    <a:lnTo>
                      <a:pt x="8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>
                  <a:buClr>
                    <a:srgbClr val="000000"/>
                  </a:buClr>
                </a:pPr>
                <a:endParaRPr lang="fr-FR" sz="825" kern="0">
                  <a:solidFill>
                    <a:srgbClr val="000000"/>
                  </a:solidFill>
                  <a:latin typeface="Montserrat" panose="00000500000000000000" pitchFamily="2" charset="0"/>
                  <a:cs typeface="Arial"/>
                  <a:sym typeface="Arial"/>
                </a:endParaRPr>
              </a:p>
            </p:txBody>
          </p:sp>
          <p:sp>
            <p:nvSpPr>
              <p:cNvPr id="152" name="Freeform 9">
                <a:extLst>
                  <a:ext uri="{FF2B5EF4-FFF2-40B4-BE49-F238E27FC236}">
                    <a16:creationId xmlns:a16="http://schemas.microsoft.com/office/drawing/2014/main" id="{2262AA3F-B0F8-40A5-BEAC-3B0FABD056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8726" y="3042259"/>
                <a:ext cx="30262" cy="95831"/>
              </a:xfrm>
              <a:custGeom>
                <a:avLst/>
                <a:gdLst>
                  <a:gd name="T0" fmla="*/ 0 w 33"/>
                  <a:gd name="T1" fmla="*/ 2 h 119"/>
                  <a:gd name="T2" fmla="*/ 19 w 33"/>
                  <a:gd name="T3" fmla="*/ 7 h 119"/>
                  <a:gd name="T4" fmla="*/ 32 w 33"/>
                  <a:gd name="T5" fmla="*/ 19 h 119"/>
                  <a:gd name="T6" fmla="*/ 33 w 33"/>
                  <a:gd name="T7" fmla="*/ 98 h 119"/>
                  <a:gd name="T8" fmla="*/ 25 w 33"/>
                  <a:gd name="T9" fmla="*/ 107 h 119"/>
                  <a:gd name="T10" fmla="*/ 3 w 33"/>
                  <a:gd name="T11" fmla="*/ 114 h 119"/>
                  <a:gd name="T12" fmla="*/ 0 w 33"/>
                  <a:gd name="T13" fmla="*/ 2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19">
                    <a:moveTo>
                      <a:pt x="0" y="2"/>
                    </a:moveTo>
                    <a:cubicBezTo>
                      <a:pt x="0" y="2"/>
                      <a:pt x="7" y="0"/>
                      <a:pt x="19" y="7"/>
                    </a:cubicBezTo>
                    <a:cubicBezTo>
                      <a:pt x="32" y="13"/>
                      <a:pt x="32" y="19"/>
                      <a:pt x="32" y="19"/>
                    </a:cubicBezTo>
                    <a:cubicBezTo>
                      <a:pt x="33" y="98"/>
                      <a:pt x="33" y="98"/>
                      <a:pt x="33" y="98"/>
                    </a:cubicBezTo>
                    <a:cubicBezTo>
                      <a:pt x="33" y="98"/>
                      <a:pt x="29" y="103"/>
                      <a:pt x="25" y="107"/>
                    </a:cubicBezTo>
                    <a:cubicBezTo>
                      <a:pt x="20" y="112"/>
                      <a:pt x="6" y="119"/>
                      <a:pt x="3" y="114"/>
                    </a:cubicBezTo>
                    <a:cubicBezTo>
                      <a:pt x="1" y="110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D7006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>
                  <a:buClr>
                    <a:srgbClr val="000000"/>
                  </a:buClr>
                </a:pPr>
                <a:endParaRPr lang="fr-FR" sz="825" kern="0">
                  <a:solidFill>
                    <a:srgbClr val="000000"/>
                  </a:solidFill>
                  <a:latin typeface="Montserrat" panose="00000500000000000000" pitchFamily="2" charset="0"/>
                  <a:cs typeface="Arial"/>
                  <a:sym typeface="Arial"/>
                </a:endParaRPr>
              </a:p>
            </p:txBody>
          </p:sp>
          <p:sp>
            <p:nvSpPr>
              <p:cNvPr id="153" name="Freeform 10">
                <a:extLst>
                  <a:ext uri="{FF2B5EF4-FFF2-40B4-BE49-F238E27FC236}">
                    <a16:creationId xmlns:a16="http://schemas.microsoft.com/office/drawing/2014/main" id="{21C150FB-EC10-441E-9B35-D0390D32EB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9424" y="3269225"/>
                <a:ext cx="85744" cy="75656"/>
              </a:xfrm>
              <a:custGeom>
                <a:avLst/>
                <a:gdLst>
                  <a:gd name="T0" fmla="*/ 0 w 105"/>
                  <a:gd name="T1" fmla="*/ 15 h 90"/>
                  <a:gd name="T2" fmla="*/ 25 w 105"/>
                  <a:gd name="T3" fmla="*/ 1 h 90"/>
                  <a:gd name="T4" fmla="*/ 40 w 105"/>
                  <a:gd name="T5" fmla="*/ 6 h 90"/>
                  <a:gd name="T6" fmla="*/ 97 w 105"/>
                  <a:gd name="T7" fmla="*/ 50 h 90"/>
                  <a:gd name="T8" fmla="*/ 103 w 105"/>
                  <a:gd name="T9" fmla="*/ 65 h 90"/>
                  <a:gd name="T10" fmla="*/ 95 w 105"/>
                  <a:gd name="T11" fmla="*/ 90 h 90"/>
                  <a:gd name="T12" fmla="*/ 0 w 105"/>
                  <a:gd name="T13" fmla="*/ 15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5" h="90">
                    <a:moveTo>
                      <a:pt x="0" y="15"/>
                    </a:moveTo>
                    <a:cubicBezTo>
                      <a:pt x="25" y="1"/>
                      <a:pt x="25" y="1"/>
                      <a:pt x="25" y="1"/>
                    </a:cubicBezTo>
                    <a:cubicBezTo>
                      <a:pt x="25" y="1"/>
                      <a:pt x="31" y="0"/>
                      <a:pt x="40" y="6"/>
                    </a:cubicBezTo>
                    <a:cubicBezTo>
                      <a:pt x="49" y="12"/>
                      <a:pt x="97" y="50"/>
                      <a:pt x="97" y="50"/>
                    </a:cubicBezTo>
                    <a:cubicBezTo>
                      <a:pt x="97" y="50"/>
                      <a:pt x="105" y="56"/>
                      <a:pt x="103" y="65"/>
                    </a:cubicBezTo>
                    <a:cubicBezTo>
                      <a:pt x="100" y="73"/>
                      <a:pt x="95" y="90"/>
                      <a:pt x="95" y="90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D7006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>
                  <a:buClr>
                    <a:srgbClr val="000000"/>
                  </a:buClr>
                </a:pPr>
                <a:endParaRPr lang="fr-FR" sz="825" kern="0">
                  <a:solidFill>
                    <a:srgbClr val="000000"/>
                  </a:solidFill>
                  <a:latin typeface="Montserrat" panose="00000500000000000000" pitchFamily="2" charset="0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54" name="Groupe 153"/>
          <p:cNvGrpSpPr>
            <a:grpSpLocks noChangeAspect="1"/>
          </p:cNvGrpSpPr>
          <p:nvPr/>
        </p:nvGrpSpPr>
        <p:grpSpPr>
          <a:xfrm>
            <a:off x="1152360" y="1980000"/>
            <a:ext cx="360000" cy="346238"/>
            <a:chOff x="895152" y="2480745"/>
            <a:chExt cx="520815" cy="476379"/>
          </a:xfrm>
        </p:grpSpPr>
        <p:sp>
          <p:nvSpPr>
            <p:cNvPr id="155" name="Freeform 748">
              <a:extLst>
                <a:ext uri="{FF2B5EF4-FFF2-40B4-BE49-F238E27FC236}">
                  <a16:creationId xmlns:a16="http://schemas.microsoft.com/office/drawing/2014/main" id="{23982CC7-8F23-4CFF-B1DC-FF8F5EECEAC6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152" y="2522221"/>
              <a:ext cx="508166" cy="393804"/>
            </a:xfrm>
            <a:custGeom>
              <a:avLst/>
              <a:gdLst>
                <a:gd name="T0" fmla="*/ 0 w 161"/>
                <a:gd name="T1" fmla="*/ 143 h 146"/>
                <a:gd name="T2" fmla="*/ 7 w 161"/>
                <a:gd name="T3" fmla="*/ 104 h 146"/>
                <a:gd name="T4" fmla="*/ 4 w 161"/>
                <a:gd name="T5" fmla="*/ 96 h 146"/>
                <a:gd name="T6" fmla="*/ 0 w 161"/>
                <a:gd name="T7" fmla="*/ 73 h 146"/>
                <a:gd name="T8" fmla="*/ 81 w 161"/>
                <a:gd name="T9" fmla="*/ 0 h 146"/>
                <a:gd name="T10" fmla="*/ 161 w 161"/>
                <a:gd name="T11" fmla="*/ 73 h 146"/>
                <a:gd name="T12" fmla="*/ 81 w 161"/>
                <a:gd name="T13" fmla="*/ 146 h 146"/>
                <a:gd name="T14" fmla="*/ 44 w 161"/>
                <a:gd name="T15" fmla="*/ 138 h 146"/>
                <a:gd name="T16" fmla="*/ 38 w 161"/>
                <a:gd name="T17" fmla="*/ 136 h 146"/>
                <a:gd name="T18" fmla="*/ 0 w 161"/>
                <a:gd name="T19" fmla="*/ 14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1" h="146">
                  <a:moveTo>
                    <a:pt x="0" y="143"/>
                  </a:moveTo>
                  <a:cubicBezTo>
                    <a:pt x="7" y="104"/>
                    <a:pt x="7" y="104"/>
                    <a:pt x="7" y="104"/>
                  </a:cubicBezTo>
                  <a:cubicBezTo>
                    <a:pt x="4" y="96"/>
                    <a:pt x="4" y="96"/>
                    <a:pt x="4" y="96"/>
                  </a:cubicBezTo>
                  <a:cubicBezTo>
                    <a:pt x="1" y="89"/>
                    <a:pt x="0" y="81"/>
                    <a:pt x="0" y="73"/>
                  </a:cubicBezTo>
                  <a:cubicBezTo>
                    <a:pt x="0" y="33"/>
                    <a:pt x="36" y="0"/>
                    <a:pt x="81" y="0"/>
                  </a:cubicBezTo>
                  <a:cubicBezTo>
                    <a:pt x="125" y="0"/>
                    <a:pt x="161" y="33"/>
                    <a:pt x="161" y="73"/>
                  </a:cubicBezTo>
                  <a:cubicBezTo>
                    <a:pt x="161" y="114"/>
                    <a:pt x="125" y="146"/>
                    <a:pt x="81" y="146"/>
                  </a:cubicBezTo>
                  <a:cubicBezTo>
                    <a:pt x="68" y="146"/>
                    <a:pt x="56" y="144"/>
                    <a:pt x="44" y="138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0" y="143"/>
                    <a:pt x="0" y="143"/>
                    <a:pt x="0" y="143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8">
                <a:buClr>
                  <a:srgbClr val="000000"/>
                </a:buClr>
              </a:pPr>
              <a:endParaRPr lang="fr-FR" sz="1867" kern="0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endParaRPr>
            </a:p>
          </p:txBody>
        </p:sp>
        <p:sp>
          <p:nvSpPr>
            <p:cNvPr id="156" name="ZoneTexte 155"/>
            <p:cNvSpPr txBox="1"/>
            <p:nvPr/>
          </p:nvSpPr>
          <p:spPr>
            <a:xfrm>
              <a:off x="931117" y="2480745"/>
              <a:ext cx="484850" cy="4763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35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</p:grpSp>
      <p:grpSp>
        <p:nvGrpSpPr>
          <p:cNvPr id="157" name="Groupe 156"/>
          <p:cNvGrpSpPr>
            <a:grpSpLocks noChangeAspect="1"/>
          </p:cNvGrpSpPr>
          <p:nvPr/>
        </p:nvGrpSpPr>
        <p:grpSpPr>
          <a:xfrm>
            <a:off x="1800000" y="1908000"/>
            <a:ext cx="360000" cy="346238"/>
            <a:chOff x="895152" y="2480745"/>
            <a:chExt cx="520815" cy="476379"/>
          </a:xfrm>
        </p:grpSpPr>
        <p:sp>
          <p:nvSpPr>
            <p:cNvPr id="158" name="Freeform 748">
              <a:extLst>
                <a:ext uri="{FF2B5EF4-FFF2-40B4-BE49-F238E27FC236}">
                  <a16:creationId xmlns:a16="http://schemas.microsoft.com/office/drawing/2014/main" id="{23982CC7-8F23-4CFF-B1DC-FF8F5EECEAC6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152" y="2522221"/>
              <a:ext cx="508166" cy="393804"/>
            </a:xfrm>
            <a:custGeom>
              <a:avLst/>
              <a:gdLst>
                <a:gd name="T0" fmla="*/ 0 w 161"/>
                <a:gd name="T1" fmla="*/ 143 h 146"/>
                <a:gd name="T2" fmla="*/ 7 w 161"/>
                <a:gd name="T3" fmla="*/ 104 h 146"/>
                <a:gd name="T4" fmla="*/ 4 w 161"/>
                <a:gd name="T5" fmla="*/ 96 h 146"/>
                <a:gd name="T6" fmla="*/ 0 w 161"/>
                <a:gd name="T7" fmla="*/ 73 h 146"/>
                <a:gd name="T8" fmla="*/ 81 w 161"/>
                <a:gd name="T9" fmla="*/ 0 h 146"/>
                <a:gd name="T10" fmla="*/ 161 w 161"/>
                <a:gd name="T11" fmla="*/ 73 h 146"/>
                <a:gd name="T12" fmla="*/ 81 w 161"/>
                <a:gd name="T13" fmla="*/ 146 h 146"/>
                <a:gd name="T14" fmla="*/ 44 w 161"/>
                <a:gd name="T15" fmla="*/ 138 h 146"/>
                <a:gd name="T16" fmla="*/ 38 w 161"/>
                <a:gd name="T17" fmla="*/ 136 h 146"/>
                <a:gd name="T18" fmla="*/ 0 w 161"/>
                <a:gd name="T19" fmla="*/ 14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1" h="146">
                  <a:moveTo>
                    <a:pt x="0" y="143"/>
                  </a:moveTo>
                  <a:cubicBezTo>
                    <a:pt x="7" y="104"/>
                    <a:pt x="7" y="104"/>
                    <a:pt x="7" y="104"/>
                  </a:cubicBezTo>
                  <a:cubicBezTo>
                    <a:pt x="4" y="96"/>
                    <a:pt x="4" y="96"/>
                    <a:pt x="4" y="96"/>
                  </a:cubicBezTo>
                  <a:cubicBezTo>
                    <a:pt x="1" y="89"/>
                    <a:pt x="0" y="81"/>
                    <a:pt x="0" y="73"/>
                  </a:cubicBezTo>
                  <a:cubicBezTo>
                    <a:pt x="0" y="33"/>
                    <a:pt x="36" y="0"/>
                    <a:pt x="81" y="0"/>
                  </a:cubicBezTo>
                  <a:cubicBezTo>
                    <a:pt x="125" y="0"/>
                    <a:pt x="161" y="33"/>
                    <a:pt x="161" y="73"/>
                  </a:cubicBezTo>
                  <a:cubicBezTo>
                    <a:pt x="161" y="114"/>
                    <a:pt x="125" y="146"/>
                    <a:pt x="81" y="146"/>
                  </a:cubicBezTo>
                  <a:cubicBezTo>
                    <a:pt x="68" y="146"/>
                    <a:pt x="56" y="144"/>
                    <a:pt x="44" y="138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0" y="143"/>
                    <a:pt x="0" y="143"/>
                    <a:pt x="0" y="143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8">
                <a:buClr>
                  <a:srgbClr val="000000"/>
                </a:buClr>
              </a:pPr>
              <a:endParaRPr lang="fr-FR" sz="1867" kern="0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endParaRPr>
            </a:p>
          </p:txBody>
        </p:sp>
        <p:sp>
          <p:nvSpPr>
            <p:cNvPr id="159" name="ZoneTexte 158"/>
            <p:cNvSpPr txBox="1"/>
            <p:nvPr/>
          </p:nvSpPr>
          <p:spPr>
            <a:xfrm>
              <a:off x="931117" y="2480745"/>
              <a:ext cx="484850" cy="4763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35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</p:grpSp>
      <p:grpSp>
        <p:nvGrpSpPr>
          <p:cNvPr id="161" name="Groupe 160"/>
          <p:cNvGrpSpPr>
            <a:grpSpLocks noChangeAspect="1"/>
          </p:cNvGrpSpPr>
          <p:nvPr/>
        </p:nvGrpSpPr>
        <p:grpSpPr>
          <a:xfrm>
            <a:off x="1908000" y="2232000"/>
            <a:ext cx="360000" cy="346238"/>
            <a:chOff x="895152" y="2480745"/>
            <a:chExt cx="520815" cy="476379"/>
          </a:xfrm>
        </p:grpSpPr>
        <p:sp>
          <p:nvSpPr>
            <p:cNvPr id="162" name="Freeform 748">
              <a:extLst>
                <a:ext uri="{FF2B5EF4-FFF2-40B4-BE49-F238E27FC236}">
                  <a16:creationId xmlns:a16="http://schemas.microsoft.com/office/drawing/2014/main" id="{23982CC7-8F23-4CFF-B1DC-FF8F5EECEAC6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152" y="2522221"/>
              <a:ext cx="508166" cy="393804"/>
            </a:xfrm>
            <a:custGeom>
              <a:avLst/>
              <a:gdLst>
                <a:gd name="T0" fmla="*/ 0 w 161"/>
                <a:gd name="T1" fmla="*/ 143 h 146"/>
                <a:gd name="T2" fmla="*/ 7 w 161"/>
                <a:gd name="T3" fmla="*/ 104 h 146"/>
                <a:gd name="T4" fmla="*/ 4 w 161"/>
                <a:gd name="T5" fmla="*/ 96 h 146"/>
                <a:gd name="T6" fmla="*/ 0 w 161"/>
                <a:gd name="T7" fmla="*/ 73 h 146"/>
                <a:gd name="T8" fmla="*/ 81 w 161"/>
                <a:gd name="T9" fmla="*/ 0 h 146"/>
                <a:gd name="T10" fmla="*/ 161 w 161"/>
                <a:gd name="T11" fmla="*/ 73 h 146"/>
                <a:gd name="T12" fmla="*/ 81 w 161"/>
                <a:gd name="T13" fmla="*/ 146 h 146"/>
                <a:gd name="T14" fmla="*/ 44 w 161"/>
                <a:gd name="T15" fmla="*/ 138 h 146"/>
                <a:gd name="T16" fmla="*/ 38 w 161"/>
                <a:gd name="T17" fmla="*/ 136 h 146"/>
                <a:gd name="T18" fmla="*/ 0 w 161"/>
                <a:gd name="T19" fmla="*/ 14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1" h="146">
                  <a:moveTo>
                    <a:pt x="0" y="143"/>
                  </a:moveTo>
                  <a:cubicBezTo>
                    <a:pt x="7" y="104"/>
                    <a:pt x="7" y="104"/>
                    <a:pt x="7" y="104"/>
                  </a:cubicBezTo>
                  <a:cubicBezTo>
                    <a:pt x="4" y="96"/>
                    <a:pt x="4" y="96"/>
                    <a:pt x="4" y="96"/>
                  </a:cubicBezTo>
                  <a:cubicBezTo>
                    <a:pt x="1" y="89"/>
                    <a:pt x="0" y="81"/>
                    <a:pt x="0" y="73"/>
                  </a:cubicBezTo>
                  <a:cubicBezTo>
                    <a:pt x="0" y="33"/>
                    <a:pt x="36" y="0"/>
                    <a:pt x="81" y="0"/>
                  </a:cubicBezTo>
                  <a:cubicBezTo>
                    <a:pt x="125" y="0"/>
                    <a:pt x="161" y="33"/>
                    <a:pt x="161" y="73"/>
                  </a:cubicBezTo>
                  <a:cubicBezTo>
                    <a:pt x="161" y="114"/>
                    <a:pt x="125" y="146"/>
                    <a:pt x="81" y="146"/>
                  </a:cubicBezTo>
                  <a:cubicBezTo>
                    <a:pt x="68" y="146"/>
                    <a:pt x="56" y="144"/>
                    <a:pt x="44" y="138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0" y="143"/>
                    <a:pt x="0" y="143"/>
                    <a:pt x="0" y="143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8">
                <a:buClr>
                  <a:srgbClr val="000000"/>
                </a:buClr>
              </a:pPr>
              <a:endParaRPr lang="fr-FR" sz="1867" kern="0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endParaRPr>
            </a:p>
          </p:txBody>
        </p:sp>
        <p:sp>
          <p:nvSpPr>
            <p:cNvPr id="163" name="ZoneTexte 162"/>
            <p:cNvSpPr txBox="1"/>
            <p:nvPr/>
          </p:nvSpPr>
          <p:spPr>
            <a:xfrm>
              <a:off x="931117" y="2480745"/>
              <a:ext cx="484850" cy="4763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35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6049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2873520226"/>
              </p:ext>
            </p:extLst>
          </p:nvPr>
        </p:nvGraphicFramePr>
        <p:xfrm>
          <a:off x="2030356" y="1216648"/>
          <a:ext cx="5416517" cy="40381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80000" y="540000"/>
            <a:ext cx="8640000" cy="420392"/>
          </a:xfrm>
        </p:spPr>
        <p:txBody>
          <a:bodyPr/>
          <a:lstStyle/>
          <a:p>
            <a:r>
              <a:rPr lang="fr-FR" sz="1800" dirty="0">
                <a:solidFill>
                  <a:schemeClr val="accent1"/>
                </a:solidFill>
              </a:rPr>
              <a:t>Un </a:t>
            </a:r>
            <a:r>
              <a:rPr lang="fr-FR" sz="1800" dirty="0" smtClean="0">
                <a:solidFill>
                  <a:schemeClr val="accent1"/>
                </a:solidFill>
              </a:rPr>
              <a:t>seul numéro, pour toutes les </a:t>
            </a:r>
            <a:r>
              <a:rPr lang="fr-FR" sz="1800" dirty="0">
                <a:solidFill>
                  <a:schemeClr val="accent1"/>
                </a:solidFill>
              </a:rPr>
              <a:t>demandes, et le bon interlocuteur du 1</a:t>
            </a:r>
            <a:r>
              <a:rPr lang="fr-FR" sz="1800" baseline="30000" dirty="0">
                <a:solidFill>
                  <a:schemeClr val="accent1"/>
                </a:solidFill>
              </a:rPr>
              <a:t>er</a:t>
            </a:r>
            <a:r>
              <a:rPr lang="fr-FR" sz="1800" dirty="0">
                <a:solidFill>
                  <a:schemeClr val="accent1"/>
                </a:solidFill>
              </a:rPr>
              <a:t> coup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3676E-4E0E-4774-B206-2EC232105509}" type="slidenum">
              <a:rPr lang="fr-FR" smtClean="0"/>
              <a:t>5</a:t>
            </a:fld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71684" y="72000"/>
            <a:ext cx="83118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002060"/>
                </a:solidFill>
              </a:rPr>
              <a:t>D</a:t>
            </a:r>
            <a:r>
              <a:rPr lang="fr-FR" sz="2400" b="1" dirty="0" smtClean="0">
                <a:solidFill>
                  <a:srgbClr val="002060"/>
                </a:solidFill>
              </a:rPr>
              <a:t>ispositif 2 </a:t>
            </a:r>
            <a:r>
              <a:rPr lang="fr-FR" sz="2400" dirty="0" smtClean="0">
                <a:solidFill>
                  <a:srgbClr val="002060"/>
                </a:solidFill>
              </a:rPr>
              <a:t>: une assistance </a:t>
            </a:r>
            <a:r>
              <a:rPr lang="fr-FR" sz="2400" dirty="0" smtClean="0">
                <a:solidFill>
                  <a:schemeClr val="accent3"/>
                </a:solidFill>
              </a:rPr>
              <a:t>client </a:t>
            </a:r>
            <a:r>
              <a:rPr lang="fr-FR" sz="2400" dirty="0">
                <a:solidFill>
                  <a:srgbClr val="002060"/>
                </a:solidFill>
              </a:rPr>
              <a:t>emprunteur en self-care</a:t>
            </a:r>
          </a:p>
        </p:txBody>
      </p:sp>
      <p:sp>
        <p:nvSpPr>
          <p:cNvPr id="143" name="Titre 7"/>
          <p:cNvSpPr txBox="1">
            <a:spLocks/>
          </p:cNvSpPr>
          <p:nvPr/>
        </p:nvSpPr>
        <p:spPr bwMode="gray">
          <a:xfrm>
            <a:off x="6660232" y="4425752"/>
            <a:ext cx="2959184" cy="57606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9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>
                <a:solidFill>
                  <a:schemeClr val="accent2"/>
                </a:solidFill>
              </a:rPr>
              <a:t>Espace</a:t>
            </a:r>
            <a:r>
              <a:rPr lang="fr-FR" dirty="0" err="1" smtClean="0">
                <a:solidFill>
                  <a:schemeClr val="accent3"/>
                </a:solidFill>
              </a:rPr>
              <a:t>Emprunteur</a:t>
            </a:r>
            <a:r>
              <a:rPr lang="fr-FR" dirty="0" smtClean="0">
                <a:solidFill>
                  <a:schemeClr val="accent2"/>
                </a:solidFill>
              </a:rPr>
              <a:t> </a:t>
            </a:r>
            <a:endParaRPr lang="fr-FR" dirty="0">
              <a:solidFill>
                <a:schemeClr val="accent2"/>
              </a:solidFill>
            </a:endParaRPr>
          </a:p>
        </p:txBody>
      </p:sp>
      <p:grpSp>
        <p:nvGrpSpPr>
          <p:cNvPr id="147" name="Groupe 146"/>
          <p:cNvGrpSpPr/>
          <p:nvPr/>
        </p:nvGrpSpPr>
        <p:grpSpPr>
          <a:xfrm>
            <a:off x="1769932" y="4537979"/>
            <a:ext cx="1706387" cy="789545"/>
            <a:chOff x="2616820" y="3011090"/>
            <a:chExt cx="2176818" cy="1052726"/>
          </a:xfrm>
        </p:grpSpPr>
        <p:sp>
          <p:nvSpPr>
            <p:cNvPr id="148" name="ZoneTexte 147"/>
            <p:cNvSpPr txBox="1"/>
            <p:nvPr/>
          </p:nvSpPr>
          <p:spPr>
            <a:xfrm>
              <a:off x="2616820" y="3771428"/>
              <a:ext cx="216120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fr-FR" sz="825" dirty="0">
                <a:solidFill>
                  <a:srgbClr val="002364"/>
                </a:solidFill>
              </a:endParaRPr>
            </a:p>
          </p:txBody>
        </p:sp>
        <p:sp>
          <p:nvSpPr>
            <p:cNvPr id="149" name="Ellipse 148"/>
            <p:cNvSpPr/>
            <p:nvPr/>
          </p:nvSpPr>
          <p:spPr>
            <a:xfrm>
              <a:off x="4059093" y="3011090"/>
              <a:ext cx="734545" cy="729251"/>
            </a:xfrm>
            <a:prstGeom prst="ellipse">
              <a:avLst/>
            </a:prstGeom>
            <a:noFill/>
            <a:ln w="28575">
              <a:solidFill>
                <a:srgbClr val="00B4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25"/>
            </a:p>
          </p:txBody>
        </p:sp>
        <p:grpSp>
          <p:nvGrpSpPr>
            <p:cNvPr id="150" name="Groupe 149">
              <a:extLst>
                <a:ext uri="{FF2B5EF4-FFF2-40B4-BE49-F238E27FC236}">
                  <a16:creationId xmlns:a16="http://schemas.microsoft.com/office/drawing/2014/main" id="{8A45D837-58EE-47CF-8EA1-627997B5E214}"/>
                </a:ext>
              </a:extLst>
            </p:cNvPr>
            <p:cNvGrpSpPr/>
            <p:nvPr/>
          </p:nvGrpSpPr>
          <p:grpSpPr>
            <a:xfrm>
              <a:off x="4252977" y="3171795"/>
              <a:ext cx="370945" cy="438038"/>
              <a:chOff x="1708028" y="3042259"/>
              <a:chExt cx="247140" cy="337926"/>
            </a:xfrm>
            <a:solidFill>
              <a:srgbClr val="002364"/>
            </a:solidFill>
          </p:grpSpPr>
          <p:sp>
            <p:nvSpPr>
              <p:cNvPr id="151" name="Freeform 8">
                <a:extLst>
                  <a:ext uri="{FF2B5EF4-FFF2-40B4-BE49-F238E27FC236}">
                    <a16:creationId xmlns:a16="http://schemas.microsoft.com/office/drawing/2014/main" id="{984167DC-28EE-44A7-9CCF-F8D8472B9F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8028" y="3042259"/>
                <a:ext cx="232008" cy="337926"/>
              </a:xfrm>
              <a:custGeom>
                <a:avLst/>
                <a:gdLst>
                  <a:gd name="T0" fmla="*/ 88 w 279"/>
                  <a:gd name="T1" fmla="*/ 0 h 409"/>
                  <a:gd name="T2" fmla="*/ 2 w 279"/>
                  <a:gd name="T3" fmla="*/ 80 h 409"/>
                  <a:gd name="T4" fmla="*/ 45 w 279"/>
                  <a:gd name="T5" fmla="*/ 268 h 409"/>
                  <a:gd name="T6" fmla="*/ 214 w 279"/>
                  <a:gd name="T7" fmla="*/ 399 h 409"/>
                  <a:gd name="T8" fmla="*/ 279 w 279"/>
                  <a:gd name="T9" fmla="*/ 372 h 409"/>
                  <a:gd name="T10" fmla="*/ 188 w 279"/>
                  <a:gd name="T11" fmla="*/ 300 h 409"/>
                  <a:gd name="T12" fmla="*/ 143 w 279"/>
                  <a:gd name="T13" fmla="*/ 295 h 409"/>
                  <a:gd name="T14" fmla="*/ 73 w 279"/>
                  <a:gd name="T15" fmla="*/ 165 h 409"/>
                  <a:gd name="T16" fmla="*/ 91 w 279"/>
                  <a:gd name="T17" fmla="*/ 116 h 409"/>
                  <a:gd name="T18" fmla="*/ 88 w 279"/>
                  <a:gd name="T19" fmla="*/ 0 h 4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9" h="409">
                    <a:moveTo>
                      <a:pt x="88" y="0"/>
                    </a:moveTo>
                    <a:cubicBezTo>
                      <a:pt x="88" y="0"/>
                      <a:pt x="0" y="1"/>
                      <a:pt x="2" y="80"/>
                    </a:cubicBezTo>
                    <a:cubicBezTo>
                      <a:pt x="3" y="159"/>
                      <a:pt x="19" y="229"/>
                      <a:pt x="45" y="268"/>
                    </a:cubicBezTo>
                    <a:cubicBezTo>
                      <a:pt x="71" y="307"/>
                      <a:pt x="138" y="409"/>
                      <a:pt x="214" y="399"/>
                    </a:cubicBezTo>
                    <a:cubicBezTo>
                      <a:pt x="214" y="399"/>
                      <a:pt x="251" y="391"/>
                      <a:pt x="279" y="372"/>
                    </a:cubicBezTo>
                    <a:cubicBezTo>
                      <a:pt x="188" y="300"/>
                      <a:pt x="188" y="300"/>
                      <a:pt x="188" y="300"/>
                    </a:cubicBezTo>
                    <a:cubicBezTo>
                      <a:pt x="188" y="300"/>
                      <a:pt x="160" y="317"/>
                      <a:pt x="143" y="295"/>
                    </a:cubicBezTo>
                    <a:cubicBezTo>
                      <a:pt x="126" y="272"/>
                      <a:pt x="73" y="165"/>
                      <a:pt x="73" y="165"/>
                    </a:cubicBezTo>
                    <a:cubicBezTo>
                      <a:pt x="73" y="165"/>
                      <a:pt x="58" y="131"/>
                      <a:pt x="91" y="116"/>
                    </a:cubicBezTo>
                    <a:lnTo>
                      <a:pt x="8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>
                  <a:buClr>
                    <a:srgbClr val="000000"/>
                  </a:buClr>
                </a:pPr>
                <a:endParaRPr lang="fr-FR" sz="825" kern="0">
                  <a:solidFill>
                    <a:srgbClr val="000000"/>
                  </a:solidFill>
                  <a:latin typeface="Montserrat" panose="00000500000000000000" pitchFamily="2" charset="0"/>
                  <a:cs typeface="Arial"/>
                  <a:sym typeface="Arial"/>
                </a:endParaRPr>
              </a:p>
            </p:txBody>
          </p:sp>
          <p:sp>
            <p:nvSpPr>
              <p:cNvPr id="152" name="Freeform 9">
                <a:extLst>
                  <a:ext uri="{FF2B5EF4-FFF2-40B4-BE49-F238E27FC236}">
                    <a16:creationId xmlns:a16="http://schemas.microsoft.com/office/drawing/2014/main" id="{2262AA3F-B0F8-40A5-BEAC-3B0FABD056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8726" y="3042259"/>
                <a:ext cx="30262" cy="95831"/>
              </a:xfrm>
              <a:custGeom>
                <a:avLst/>
                <a:gdLst>
                  <a:gd name="T0" fmla="*/ 0 w 33"/>
                  <a:gd name="T1" fmla="*/ 2 h 119"/>
                  <a:gd name="T2" fmla="*/ 19 w 33"/>
                  <a:gd name="T3" fmla="*/ 7 h 119"/>
                  <a:gd name="T4" fmla="*/ 32 w 33"/>
                  <a:gd name="T5" fmla="*/ 19 h 119"/>
                  <a:gd name="T6" fmla="*/ 33 w 33"/>
                  <a:gd name="T7" fmla="*/ 98 h 119"/>
                  <a:gd name="T8" fmla="*/ 25 w 33"/>
                  <a:gd name="T9" fmla="*/ 107 h 119"/>
                  <a:gd name="T10" fmla="*/ 3 w 33"/>
                  <a:gd name="T11" fmla="*/ 114 h 119"/>
                  <a:gd name="T12" fmla="*/ 0 w 33"/>
                  <a:gd name="T13" fmla="*/ 2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19">
                    <a:moveTo>
                      <a:pt x="0" y="2"/>
                    </a:moveTo>
                    <a:cubicBezTo>
                      <a:pt x="0" y="2"/>
                      <a:pt x="7" y="0"/>
                      <a:pt x="19" y="7"/>
                    </a:cubicBezTo>
                    <a:cubicBezTo>
                      <a:pt x="32" y="13"/>
                      <a:pt x="32" y="19"/>
                      <a:pt x="32" y="19"/>
                    </a:cubicBezTo>
                    <a:cubicBezTo>
                      <a:pt x="33" y="98"/>
                      <a:pt x="33" y="98"/>
                      <a:pt x="33" y="98"/>
                    </a:cubicBezTo>
                    <a:cubicBezTo>
                      <a:pt x="33" y="98"/>
                      <a:pt x="29" y="103"/>
                      <a:pt x="25" y="107"/>
                    </a:cubicBezTo>
                    <a:cubicBezTo>
                      <a:pt x="20" y="112"/>
                      <a:pt x="6" y="119"/>
                      <a:pt x="3" y="114"/>
                    </a:cubicBezTo>
                    <a:cubicBezTo>
                      <a:pt x="1" y="110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D7006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>
                  <a:buClr>
                    <a:srgbClr val="000000"/>
                  </a:buClr>
                </a:pPr>
                <a:endParaRPr lang="fr-FR" sz="825" kern="0">
                  <a:solidFill>
                    <a:srgbClr val="000000"/>
                  </a:solidFill>
                  <a:latin typeface="Montserrat" panose="00000500000000000000" pitchFamily="2" charset="0"/>
                  <a:cs typeface="Arial"/>
                  <a:sym typeface="Arial"/>
                </a:endParaRPr>
              </a:p>
            </p:txBody>
          </p:sp>
          <p:sp>
            <p:nvSpPr>
              <p:cNvPr id="153" name="Freeform 10">
                <a:extLst>
                  <a:ext uri="{FF2B5EF4-FFF2-40B4-BE49-F238E27FC236}">
                    <a16:creationId xmlns:a16="http://schemas.microsoft.com/office/drawing/2014/main" id="{21C150FB-EC10-441E-9B35-D0390D32EB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9424" y="3269225"/>
                <a:ext cx="85744" cy="75656"/>
              </a:xfrm>
              <a:custGeom>
                <a:avLst/>
                <a:gdLst>
                  <a:gd name="T0" fmla="*/ 0 w 105"/>
                  <a:gd name="T1" fmla="*/ 15 h 90"/>
                  <a:gd name="T2" fmla="*/ 25 w 105"/>
                  <a:gd name="T3" fmla="*/ 1 h 90"/>
                  <a:gd name="T4" fmla="*/ 40 w 105"/>
                  <a:gd name="T5" fmla="*/ 6 h 90"/>
                  <a:gd name="T6" fmla="*/ 97 w 105"/>
                  <a:gd name="T7" fmla="*/ 50 h 90"/>
                  <a:gd name="T8" fmla="*/ 103 w 105"/>
                  <a:gd name="T9" fmla="*/ 65 h 90"/>
                  <a:gd name="T10" fmla="*/ 95 w 105"/>
                  <a:gd name="T11" fmla="*/ 90 h 90"/>
                  <a:gd name="T12" fmla="*/ 0 w 105"/>
                  <a:gd name="T13" fmla="*/ 15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5" h="90">
                    <a:moveTo>
                      <a:pt x="0" y="15"/>
                    </a:moveTo>
                    <a:cubicBezTo>
                      <a:pt x="25" y="1"/>
                      <a:pt x="25" y="1"/>
                      <a:pt x="25" y="1"/>
                    </a:cubicBezTo>
                    <a:cubicBezTo>
                      <a:pt x="25" y="1"/>
                      <a:pt x="31" y="0"/>
                      <a:pt x="40" y="6"/>
                    </a:cubicBezTo>
                    <a:cubicBezTo>
                      <a:pt x="49" y="12"/>
                      <a:pt x="97" y="50"/>
                      <a:pt x="97" y="50"/>
                    </a:cubicBezTo>
                    <a:cubicBezTo>
                      <a:pt x="97" y="50"/>
                      <a:pt x="105" y="56"/>
                      <a:pt x="103" y="65"/>
                    </a:cubicBezTo>
                    <a:cubicBezTo>
                      <a:pt x="100" y="73"/>
                      <a:pt x="95" y="90"/>
                      <a:pt x="95" y="90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D7006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>
                  <a:buClr>
                    <a:srgbClr val="000000"/>
                  </a:buClr>
                </a:pPr>
                <a:endParaRPr lang="fr-FR" sz="825" kern="0">
                  <a:solidFill>
                    <a:srgbClr val="000000"/>
                  </a:solidFill>
                  <a:latin typeface="Montserrat" panose="00000500000000000000" pitchFamily="2" charset="0"/>
                  <a:cs typeface="Arial"/>
                  <a:sym typeface="Arial"/>
                </a:endParaRPr>
              </a:p>
            </p:txBody>
          </p:sp>
        </p:grpSp>
      </p:grpSp>
      <p:pic>
        <p:nvPicPr>
          <p:cNvPr id="27" name="Image 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482455">
            <a:off x="6160248" y="2902849"/>
            <a:ext cx="2192747" cy="776598"/>
          </a:xfrm>
          <a:prstGeom prst="rect">
            <a:avLst/>
          </a:prstGeom>
        </p:spPr>
      </p:pic>
      <p:sp>
        <p:nvSpPr>
          <p:cNvPr id="28" name="ZoneTexte 27"/>
          <p:cNvSpPr txBox="1"/>
          <p:nvPr/>
        </p:nvSpPr>
        <p:spPr>
          <a:xfrm>
            <a:off x="1080000" y="2880000"/>
            <a:ext cx="108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</a:t>
            </a:r>
            <a:endParaRPr lang="fr-FR" sz="1000" b="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0E842C65-67C3-49BC-8628-F6FE94413196}"/>
              </a:ext>
            </a:extLst>
          </p:cNvPr>
          <p:cNvGrpSpPr>
            <a:grpSpLocks noChangeAspect="1"/>
          </p:cNvGrpSpPr>
          <p:nvPr/>
        </p:nvGrpSpPr>
        <p:grpSpPr>
          <a:xfrm>
            <a:off x="1368000" y="2232000"/>
            <a:ext cx="540000" cy="614540"/>
            <a:chOff x="3160452" y="5488283"/>
            <a:chExt cx="281569" cy="333295"/>
          </a:xfrm>
          <a:solidFill>
            <a:schemeClr val="accent3"/>
          </a:solidFill>
        </p:grpSpPr>
        <p:sp>
          <p:nvSpPr>
            <p:cNvPr id="30" name="Freeform 215">
              <a:extLst>
                <a:ext uri="{FF2B5EF4-FFF2-40B4-BE49-F238E27FC236}">
                  <a16:creationId xmlns:a16="http://schemas.microsoft.com/office/drawing/2014/main" id="{A18FB008-2C0D-48A2-979A-D2052D2EF38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0452" y="5654930"/>
              <a:ext cx="281569" cy="166648"/>
            </a:xfrm>
            <a:custGeom>
              <a:avLst/>
              <a:gdLst>
                <a:gd name="T0" fmla="*/ 190 w 302"/>
                <a:gd name="T1" fmla="*/ 0 h 175"/>
                <a:gd name="T2" fmla="*/ 104 w 302"/>
                <a:gd name="T3" fmla="*/ 0 h 175"/>
                <a:gd name="T4" fmla="*/ 0 w 302"/>
                <a:gd name="T5" fmla="*/ 175 h 175"/>
                <a:gd name="T6" fmla="*/ 302 w 302"/>
                <a:gd name="T7" fmla="*/ 175 h 175"/>
                <a:gd name="T8" fmla="*/ 190 w 302"/>
                <a:gd name="T9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175">
                  <a:moveTo>
                    <a:pt x="190" y="0"/>
                  </a:moveTo>
                  <a:cubicBezTo>
                    <a:pt x="104" y="0"/>
                    <a:pt x="104" y="0"/>
                    <a:pt x="104" y="0"/>
                  </a:cubicBezTo>
                  <a:cubicBezTo>
                    <a:pt x="47" y="0"/>
                    <a:pt x="0" y="78"/>
                    <a:pt x="0" y="175"/>
                  </a:cubicBezTo>
                  <a:cubicBezTo>
                    <a:pt x="302" y="175"/>
                    <a:pt x="302" y="175"/>
                    <a:pt x="302" y="175"/>
                  </a:cubicBezTo>
                  <a:cubicBezTo>
                    <a:pt x="302" y="78"/>
                    <a:pt x="252" y="0"/>
                    <a:pt x="19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8">
                <a:buClr>
                  <a:srgbClr val="000000"/>
                </a:buClr>
              </a:pPr>
              <a:endParaRPr lang="fr-FR" sz="1867" kern="0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endParaRPr>
            </a:p>
          </p:txBody>
        </p:sp>
        <p:sp>
          <p:nvSpPr>
            <p:cNvPr id="31" name="Oval 216">
              <a:extLst>
                <a:ext uri="{FF2B5EF4-FFF2-40B4-BE49-F238E27FC236}">
                  <a16:creationId xmlns:a16="http://schemas.microsoft.com/office/drawing/2014/main" id="{B9EC1573-4842-455D-AAD6-C20AB20DE0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2167" y="5488283"/>
              <a:ext cx="166644" cy="16090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8">
                <a:buClr>
                  <a:srgbClr val="000000"/>
                </a:buClr>
              </a:pPr>
              <a:endParaRPr lang="fr-FR" sz="1867" kern="0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endParaRPr>
            </a:p>
          </p:txBody>
        </p:sp>
      </p:grpSp>
      <p:grpSp>
        <p:nvGrpSpPr>
          <p:cNvPr id="32" name="Groupe 31"/>
          <p:cNvGrpSpPr>
            <a:grpSpLocks noChangeAspect="1"/>
          </p:cNvGrpSpPr>
          <p:nvPr/>
        </p:nvGrpSpPr>
        <p:grpSpPr>
          <a:xfrm>
            <a:off x="1152360" y="1980000"/>
            <a:ext cx="360000" cy="346238"/>
            <a:chOff x="895152" y="2480745"/>
            <a:chExt cx="520815" cy="476379"/>
          </a:xfrm>
        </p:grpSpPr>
        <p:sp>
          <p:nvSpPr>
            <p:cNvPr id="33" name="Freeform 748">
              <a:extLst>
                <a:ext uri="{FF2B5EF4-FFF2-40B4-BE49-F238E27FC236}">
                  <a16:creationId xmlns:a16="http://schemas.microsoft.com/office/drawing/2014/main" id="{23982CC7-8F23-4CFF-B1DC-FF8F5EECEAC6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152" y="2522221"/>
              <a:ext cx="508166" cy="393804"/>
            </a:xfrm>
            <a:custGeom>
              <a:avLst/>
              <a:gdLst>
                <a:gd name="T0" fmla="*/ 0 w 161"/>
                <a:gd name="T1" fmla="*/ 143 h 146"/>
                <a:gd name="T2" fmla="*/ 7 w 161"/>
                <a:gd name="T3" fmla="*/ 104 h 146"/>
                <a:gd name="T4" fmla="*/ 4 w 161"/>
                <a:gd name="T5" fmla="*/ 96 h 146"/>
                <a:gd name="T6" fmla="*/ 0 w 161"/>
                <a:gd name="T7" fmla="*/ 73 h 146"/>
                <a:gd name="T8" fmla="*/ 81 w 161"/>
                <a:gd name="T9" fmla="*/ 0 h 146"/>
                <a:gd name="T10" fmla="*/ 161 w 161"/>
                <a:gd name="T11" fmla="*/ 73 h 146"/>
                <a:gd name="T12" fmla="*/ 81 w 161"/>
                <a:gd name="T13" fmla="*/ 146 h 146"/>
                <a:gd name="T14" fmla="*/ 44 w 161"/>
                <a:gd name="T15" fmla="*/ 138 h 146"/>
                <a:gd name="T16" fmla="*/ 38 w 161"/>
                <a:gd name="T17" fmla="*/ 136 h 146"/>
                <a:gd name="T18" fmla="*/ 0 w 161"/>
                <a:gd name="T19" fmla="*/ 14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1" h="146">
                  <a:moveTo>
                    <a:pt x="0" y="143"/>
                  </a:moveTo>
                  <a:cubicBezTo>
                    <a:pt x="7" y="104"/>
                    <a:pt x="7" y="104"/>
                    <a:pt x="7" y="104"/>
                  </a:cubicBezTo>
                  <a:cubicBezTo>
                    <a:pt x="4" y="96"/>
                    <a:pt x="4" y="96"/>
                    <a:pt x="4" y="96"/>
                  </a:cubicBezTo>
                  <a:cubicBezTo>
                    <a:pt x="1" y="89"/>
                    <a:pt x="0" y="81"/>
                    <a:pt x="0" y="73"/>
                  </a:cubicBezTo>
                  <a:cubicBezTo>
                    <a:pt x="0" y="33"/>
                    <a:pt x="36" y="0"/>
                    <a:pt x="81" y="0"/>
                  </a:cubicBezTo>
                  <a:cubicBezTo>
                    <a:pt x="125" y="0"/>
                    <a:pt x="161" y="33"/>
                    <a:pt x="161" y="73"/>
                  </a:cubicBezTo>
                  <a:cubicBezTo>
                    <a:pt x="161" y="114"/>
                    <a:pt x="125" y="146"/>
                    <a:pt x="81" y="146"/>
                  </a:cubicBezTo>
                  <a:cubicBezTo>
                    <a:pt x="68" y="146"/>
                    <a:pt x="56" y="144"/>
                    <a:pt x="44" y="138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0" y="143"/>
                    <a:pt x="0" y="143"/>
                    <a:pt x="0" y="143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8">
                <a:buClr>
                  <a:srgbClr val="000000"/>
                </a:buClr>
              </a:pPr>
              <a:endParaRPr lang="fr-FR" sz="1867" kern="0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endParaRPr>
            </a:p>
          </p:txBody>
        </p:sp>
        <p:sp>
          <p:nvSpPr>
            <p:cNvPr id="34" name="ZoneTexte 33"/>
            <p:cNvSpPr txBox="1"/>
            <p:nvPr/>
          </p:nvSpPr>
          <p:spPr>
            <a:xfrm>
              <a:off x="931117" y="2480745"/>
              <a:ext cx="484850" cy="4763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35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</p:grpSp>
      <p:grpSp>
        <p:nvGrpSpPr>
          <p:cNvPr id="35" name="Groupe 34"/>
          <p:cNvGrpSpPr>
            <a:grpSpLocks noChangeAspect="1"/>
          </p:cNvGrpSpPr>
          <p:nvPr/>
        </p:nvGrpSpPr>
        <p:grpSpPr>
          <a:xfrm>
            <a:off x="1800000" y="1908000"/>
            <a:ext cx="360000" cy="346238"/>
            <a:chOff x="895152" y="2480745"/>
            <a:chExt cx="520815" cy="476379"/>
          </a:xfrm>
        </p:grpSpPr>
        <p:sp>
          <p:nvSpPr>
            <p:cNvPr id="36" name="Freeform 748">
              <a:extLst>
                <a:ext uri="{FF2B5EF4-FFF2-40B4-BE49-F238E27FC236}">
                  <a16:creationId xmlns:a16="http://schemas.microsoft.com/office/drawing/2014/main" id="{23982CC7-8F23-4CFF-B1DC-FF8F5EECEAC6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152" y="2522221"/>
              <a:ext cx="508166" cy="393804"/>
            </a:xfrm>
            <a:custGeom>
              <a:avLst/>
              <a:gdLst>
                <a:gd name="T0" fmla="*/ 0 w 161"/>
                <a:gd name="T1" fmla="*/ 143 h 146"/>
                <a:gd name="T2" fmla="*/ 7 w 161"/>
                <a:gd name="T3" fmla="*/ 104 h 146"/>
                <a:gd name="T4" fmla="*/ 4 w 161"/>
                <a:gd name="T5" fmla="*/ 96 h 146"/>
                <a:gd name="T6" fmla="*/ 0 w 161"/>
                <a:gd name="T7" fmla="*/ 73 h 146"/>
                <a:gd name="T8" fmla="*/ 81 w 161"/>
                <a:gd name="T9" fmla="*/ 0 h 146"/>
                <a:gd name="T10" fmla="*/ 161 w 161"/>
                <a:gd name="T11" fmla="*/ 73 h 146"/>
                <a:gd name="T12" fmla="*/ 81 w 161"/>
                <a:gd name="T13" fmla="*/ 146 h 146"/>
                <a:gd name="T14" fmla="*/ 44 w 161"/>
                <a:gd name="T15" fmla="*/ 138 h 146"/>
                <a:gd name="T16" fmla="*/ 38 w 161"/>
                <a:gd name="T17" fmla="*/ 136 h 146"/>
                <a:gd name="T18" fmla="*/ 0 w 161"/>
                <a:gd name="T19" fmla="*/ 14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1" h="146">
                  <a:moveTo>
                    <a:pt x="0" y="143"/>
                  </a:moveTo>
                  <a:cubicBezTo>
                    <a:pt x="7" y="104"/>
                    <a:pt x="7" y="104"/>
                    <a:pt x="7" y="104"/>
                  </a:cubicBezTo>
                  <a:cubicBezTo>
                    <a:pt x="4" y="96"/>
                    <a:pt x="4" y="96"/>
                    <a:pt x="4" y="96"/>
                  </a:cubicBezTo>
                  <a:cubicBezTo>
                    <a:pt x="1" y="89"/>
                    <a:pt x="0" y="81"/>
                    <a:pt x="0" y="73"/>
                  </a:cubicBezTo>
                  <a:cubicBezTo>
                    <a:pt x="0" y="33"/>
                    <a:pt x="36" y="0"/>
                    <a:pt x="81" y="0"/>
                  </a:cubicBezTo>
                  <a:cubicBezTo>
                    <a:pt x="125" y="0"/>
                    <a:pt x="161" y="33"/>
                    <a:pt x="161" y="73"/>
                  </a:cubicBezTo>
                  <a:cubicBezTo>
                    <a:pt x="161" y="114"/>
                    <a:pt x="125" y="146"/>
                    <a:pt x="81" y="146"/>
                  </a:cubicBezTo>
                  <a:cubicBezTo>
                    <a:pt x="68" y="146"/>
                    <a:pt x="56" y="144"/>
                    <a:pt x="44" y="138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0" y="143"/>
                    <a:pt x="0" y="143"/>
                    <a:pt x="0" y="143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8">
                <a:buClr>
                  <a:srgbClr val="000000"/>
                </a:buClr>
              </a:pPr>
              <a:endParaRPr lang="fr-FR" sz="1867" kern="0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endParaRPr>
            </a:p>
          </p:txBody>
        </p:sp>
        <p:sp>
          <p:nvSpPr>
            <p:cNvPr id="37" name="ZoneTexte 36"/>
            <p:cNvSpPr txBox="1"/>
            <p:nvPr/>
          </p:nvSpPr>
          <p:spPr>
            <a:xfrm>
              <a:off x="931117" y="2480745"/>
              <a:ext cx="484850" cy="4763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35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</p:grpSp>
      <p:grpSp>
        <p:nvGrpSpPr>
          <p:cNvPr id="38" name="Groupe 37"/>
          <p:cNvGrpSpPr>
            <a:grpSpLocks noChangeAspect="1"/>
          </p:cNvGrpSpPr>
          <p:nvPr/>
        </p:nvGrpSpPr>
        <p:grpSpPr>
          <a:xfrm>
            <a:off x="1908000" y="2232000"/>
            <a:ext cx="360000" cy="346238"/>
            <a:chOff x="895152" y="2480745"/>
            <a:chExt cx="520815" cy="476379"/>
          </a:xfrm>
        </p:grpSpPr>
        <p:sp>
          <p:nvSpPr>
            <p:cNvPr id="39" name="Freeform 748">
              <a:extLst>
                <a:ext uri="{FF2B5EF4-FFF2-40B4-BE49-F238E27FC236}">
                  <a16:creationId xmlns:a16="http://schemas.microsoft.com/office/drawing/2014/main" id="{23982CC7-8F23-4CFF-B1DC-FF8F5EECEAC6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152" y="2522221"/>
              <a:ext cx="508166" cy="393804"/>
            </a:xfrm>
            <a:custGeom>
              <a:avLst/>
              <a:gdLst>
                <a:gd name="T0" fmla="*/ 0 w 161"/>
                <a:gd name="T1" fmla="*/ 143 h 146"/>
                <a:gd name="T2" fmla="*/ 7 w 161"/>
                <a:gd name="T3" fmla="*/ 104 h 146"/>
                <a:gd name="T4" fmla="*/ 4 w 161"/>
                <a:gd name="T5" fmla="*/ 96 h 146"/>
                <a:gd name="T6" fmla="*/ 0 w 161"/>
                <a:gd name="T7" fmla="*/ 73 h 146"/>
                <a:gd name="T8" fmla="*/ 81 w 161"/>
                <a:gd name="T9" fmla="*/ 0 h 146"/>
                <a:gd name="T10" fmla="*/ 161 w 161"/>
                <a:gd name="T11" fmla="*/ 73 h 146"/>
                <a:gd name="T12" fmla="*/ 81 w 161"/>
                <a:gd name="T13" fmla="*/ 146 h 146"/>
                <a:gd name="T14" fmla="*/ 44 w 161"/>
                <a:gd name="T15" fmla="*/ 138 h 146"/>
                <a:gd name="T16" fmla="*/ 38 w 161"/>
                <a:gd name="T17" fmla="*/ 136 h 146"/>
                <a:gd name="T18" fmla="*/ 0 w 161"/>
                <a:gd name="T19" fmla="*/ 14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1" h="146">
                  <a:moveTo>
                    <a:pt x="0" y="143"/>
                  </a:moveTo>
                  <a:cubicBezTo>
                    <a:pt x="7" y="104"/>
                    <a:pt x="7" y="104"/>
                    <a:pt x="7" y="104"/>
                  </a:cubicBezTo>
                  <a:cubicBezTo>
                    <a:pt x="4" y="96"/>
                    <a:pt x="4" y="96"/>
                    <a:pt x="4" y="96"/>
                  </a:cubicBezTo>
                  <a:cubicBezTo>
                    <a:pt x="1" y="89"/>
                    <a:pt x="0" y="81"/>
                    <a:pt x="0" y="73"/>
                  </a:cubicBezTo>
                  <a:cubicBezTo>
                    <a:pt x="0" y="33"/>
                    <a:pt x="36" y="0"/>
                    <a:pt x="81" y="0"/>
                  </a:cubicBezTo>
                  <a:cubicBezTo>
                    <a:pt x="125" y="0"/>
                    <a:pt x="161" y="33"/>
                    <a:pt x="161" y="73"/>
                  </a:cubicBezTo>
                  <a:cubicBezTo>
                    <a:pt x="161" y="114"/>
                    <a:pt x="125" y="146"/>
                    <a:pt x="81" y="146"/>
                  </a:cubicBezTo>
                  <a:cubicBezTo>
                    <a:pt x="68" y="146"/>
                    <a:pt x="56" y="144"/>
                    <a:pt x="44" y="138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0" y="143"/>
                    <a:pt x="0" y="143"/>
                    <a:pt x="0" y="143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8">
                <a:buClr>
                  <a:srgbClr val="000000"/>
                </a:buClr>
              </a:pPr>
              <a:endParaRPr lang="fr-FR" sz="1867" kern="0">
                <a:solidFill>
                  <a:srgbClr val="000000"/>
                </a:solidFill>
                <a:latin typeface="Montserrat" panose="00000500000000000000" pitchFamily="2" charset="0"/>
                <a:cs typeface="Arial"/>
                <a:sym typeface="Arial"/>
              </a:endParaRPr>
            </a:p>
          </p:txBody>
        </p:sp>
        <p:sp>
          <p:nvSpPr>
            <p:cNvPr id="40" name="ZoneTexte 39"/>
            <p:cNvSpPr txBox="1"/>
            <p:nvPr/>
          </p:nvSpPr>
          <p:spPr>
            <a:xfrm>
              <a:off x="931117" y="2480745"/>
              <a:ext cx="484850" cy="4763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35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78463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noProof="0" smtClean="0"/>
              <a:t>Date</a:t>
            </a:r>
            <a:endParaRPr lang="fr-FR" noProof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6</a:t>
            </a:fld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4422801"/>
            <a:ext cx="901444" cy="705189"/>
          </a:xfrm>
          <a:prstGeom prst="rect">
            <a:avLst/>
          </a:prstGeom>
        </p:spPr>
      </p:pic>
      <p:sp>
        <p:nvSpPr>
          <p:cNvPr id="7" name="Titre 7"/>
          <p:cNvSpPr txBox="1">
            <a:spLocks/>
          </p:cNvSpPr>
          <p:nvPr/>
        </p:nvSpPr>
        <p:spPr bwMode="gray">
          <a:xfrm>
            <a:off x="6804248" y="4496594"/>
            <a:ext cx="2959184" cy="57606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9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>
                <a:solidFill>
                  <a:schemeClr val="accent2"/>
                </a:solidFill>
              </a:rPr>
              <a:t>Espace</a:t>
            </a:r>
            <a:r>
              <a:rPr lang="fr-FR" dirty="0" err="1" smtClean="0">
                <a:solidFill>
                  <a:schemeClr val="accent3"/>
                </a:solidFill>
              </a:rPr>
              <a:t>Emprunteur</a:t>
            </a:r>
            <a:r>
              <a:rPr lang="fr-FR" dirty="0" smtClean="0">
                <a:solidFill>
                  <a:schemeClr val="accent2"/>
                </a:solidFill>
              </a:rPr>
              <a:t> </a:t>
            </a:r>
            <a:endParaRPr lang="fr-FR" dirty="0">
              <a:solidFill>
                <a:schemeClr val="accent2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80000" y="540000"/>
            <a:ext cx="864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accent1"/>
                </a:solidFill>
              </a:rPr>
              <a:t>La bonne information au bon moment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1080956" y="1440000"/>
            <a:ext cx="7920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chemeClr val="accent3"/>
                </a:solidFill>
              </a:rPr>
              <a:t>L’envoi </a:t>
            </a:r>
            <a:r>
              <a:rPr lang="fr-FR" sz="2000" b="1" dirty="0">
                <a:solidFill>
                  <a:schemeClr val="accent3"/>
                </a:solidFill>
              </a:rPr>
              <a:t>d’un mail instantané à l’adhésion </a:t>
            </a:r>
          </a:p>
          <a:p>
            <a:pPr marL="342900" indent="-342900">
              <a:buFontTx/>
              <a:buChar char="-"/>
            </a:pPr>
            <a:r>
              <a:rPr lang="fr-FR" sz="2000" dirty="0" smtClean="0">
                <a:solidFill>
                  <a:srgbClr val="002060"/>
                </a:solidFill>
              </a:rPr>
              <a:t>Lorsque la décision d’assurance est prise par CNP Assurances immédiatement, pour le mode de finalisation </a:t>
            </a:r>
            <a:r>
              <a:rPr lang="fr-FR" sz="2000" b="1" dirty="0" smtClean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IQS</a:t>
            </a:r>
          </a:p>
          <a:p>
            <a:pPr marL="342900" indent="-342900">
              <a:buFontTx/>
              <a:buChar char="-"/>
            </a:pPr>
            <a:endParaRPr lang="fr-FR" sz="2000" dirty="0" smtClean="0">
              <a:solidFill>
                <a:srgbClr val="002060"/>
              </a:solidFill>
            </a:endParaRPr>
          </a:p>
          <a:p>
            <a:r>
              <a:rPr lang="fr-FR" sz="2000" b="1" dirty="0">
                <a:solidFill>
                  <a:schemeClr val="accent3"/>
                </a:solidFill>
              </a:rPr>
              <a:t>L’envoi d’un mail de finalisation</a:t>
            </a:r>
          </a:p>
          <a:p>
            <a:pPr marL="342900" indent="-342900">
              <a:buFontTx/>
              <a:buChar char="-"/>
            </a:pPr>
            <a:r>
              <a:rPr lang="fr-FR" sz="2000" dirty="0">
                <a:solidFill>
                  <a:srgbClr val="002060"/>
                </a:solidFill>
              </a:rPr>
              <a:t>Lorsque nous demandons à votre client des compléments d’informations médicales</a:t>
            </a:r>
          </a:p>
          <a:p>
            <a:pPr marL="342900" indent="-342900">
              <a:buFontTx/>
              <a:buChar char="-"/>
            </a:pPr>
            <a:r>
              <a:rPr lang="fr-FR" sz="2000" dirty="0" smtClean="0">
                <a:solidFill>
                  <a:srgbClr val="002060"/>
                </a:solidFill>
              </a:rPr>
              <a:t>Lorsque nous prenons une décision après étude de ces éléments</a:t>
            </a:r>
          </a:p>
          <a:p>
            <a:endParaRPr lang="fr-FR" sz="2000" dirty="0">
              <a:solidFill>
                <a:srgbClr val="002060"/>
              </a:solidFill>
            </a:endParaRPr>
          </a:p>
          <a:p>
            <a:pPr marL="342900" indent="-342900">
              <a:buFontTx/>
              <a:buChar char="-"/>
            </a:pPr>
            <a:endParaRPr lang="fr-FR" sz="2000" dirty="0" smtClean="0">
              <a:solidFill>
                <a:srgbClr val="002060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440000"/>
            <a:ext cx="679400" cy="665013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72000" y="108000"/>
            <a:ext cx="57615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002060"/>
                </a:solidFill>
              </a:rPr>
              <a:t>D</a:t>
            </a:r>
            <a:r>
              <a:rPr lang="fr-FR" sz="2400" b="1" dirty="0" smtClean="0">
                <a:solidFill>
                  <a:srgbClr val="002060"/>
                </a:solidFill>
              </a:rPr>
              <a:t>ispositif 3 </a:t>
            </a:r>
            <a:r>
              <a:rPr lang="fr-FR" sz="2400" dirty="0" smtClean="0">
                <a:solidFill>
                  <a:srgbClr val="002060"/>
                </a:solidFill>
              </a:rPr>
              <a:t>: la communication par mail </a:t>
            </a:r>
            <a:endParaRPr lang="fr-FR" sz="2400" dirty="0">
              <a:solidFill>
                <a:srgbClr val="002060"/>
              </a:solidFill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700000"/>
            <a:ext cx="679400" cy="665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31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noProof="0" smtClean="0"/>
              <a:t>Date</a:t>
            </a:r>
            <a:endParaRPr lang="fr-FR" noProof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7</a:t>
            </a:fld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02" y="4402955"/>
            <a:ext cx="901444" cy="705189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180000" y="540000"/>
            <a:ext cx="864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1"/>
                </a:solidFill>
              </a:rPr>
              <a:t>Simultanéité des communications aux étapes clés du parcours de souscription</a:t>
            </a:r>
            <a:endParaRPr lang="fr-FR" dirty="0">
              <a:solidFill>
                <a:schemeClr val="accent1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9390" y="1886032"/>
            <a:ext cx="433729" cy="428638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1808" y="1842528"/>
            <a:ext cx="470255" cy="460297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72000" y="72000"/>
            <a:ext cx="57615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002060"/>
                </a:solidFill>
              </a:rPr>
              <a:t>D</a:t>
            </a:r>
            <a:r>
              <a:rPr lang="fr-FR" sz="2400" b="1" dirty="0" smtClean="0">
                <a:solidFill>
                  <a:srgbClr val="002060"/>
                </a:solidFill>
              </a:rPr>
              <a:t>ispositif 3 </a:t>
            </a:r>
            <a:r>
              <a:rPr lang="fr-FR" sz="2400" dirty="0" smtClean="0">
                <a:solidFill>
                  <a:srgbClr val="002060"/>
                </a:solidFill>
              </a:rPr>
              <a:t>: la communication par mail </a:t>
            </a:r>
            <a:endParaRPr lang="fr-FR" sz="2400" dirty="0">
              <a:solidFill>
                <a:srgbClr val="002060"/>
              </a:solidFill>
            </a:endParaRPr>
          </a:p>
        </p:txBody>
      </p:sp>
      <p:sp>
        <p:nvSpPr>
          <p:cNvPr id="12" name="object 3"/>
          <p:cNvSpPr txBox="1"/>
          <p:nvPr/>
        </p:nvSpPr>
        <p:spPr>
          <a:xfrm>
            <a:off x="129272" y="1265807"/>
            <a:ext cx="743902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1350" b="1" dirty="0">
                <a:solidFill>
                  <a:srgbClr val="0070C0"/>
                </a:solidFill>
                <a:latin typeface="Arial"/>
                <a:cs typeface="Arial"/>
              </a:rPr>
              <a:t>Le</a:t>
            </a:r>
            <a:r>
              <a:rPr sz="1350" b="1" dirty="0">
                <a:solidFill>
                  <a:srgbClr val="F1B800"/>
                </a:solidFill>
                <a:latin typeface="Arial"/>
                <a:cs typeface="Arial"/>
              </a:rPr>
              <a:t> </a:t>
            </a:r>
            <a:r>
              <a:rPr sz="1350" b="1" dirty="0">
                <a:solidFill>
                  <a:srgbClr val="0070C0"/>
                </a:solidFill>
                <a:latin typeface="Arial"/>
                <a:cs typeface="Arial"/>
              </a:rPr>
              <a:t>Cl</a:t>
            </a:r>
            <a:r>
              <a:rPr sz="1350" b="1" spc="4" dirty="0">
                <a:solidFill>
                  <a:srgbClr val="0070C0"/>
                </a:solidFill>
                <a:latin typeface="Arial"/>
                <a:cs typeface="Arial"/>
              </a:rPr>
              <a:t>i</a:t>
            </a:r>
            <a:r>
              <a:rPr sz="1350" b="1" dirty="0">
                <a:solidFill>
                  <a:srgbClr val="0070C0"/>
                </a:solidFill>
                <a:latin typeface="Arial"/>
                <a:cs typeface="Arial"/>
              </a:rPr>
              <a:t>ent</a:t>
            </a:r>
            <a:endParaRPr sz="1350" dirty="0">
              <a:solidFill>
                <a:srgbClr val="0070C0"/>
              </a:solidFill>
              <a:latin typeface="Arial"/>
              <a:cs typeface="Arial"/>
            </a:endParaRPr>
          </a:p>
        </p:txBody>
      </p:sp>
      <p:sp>
        <p:nvSpPr>
          <p:cNvPr id="14" name="object 4"/>
          <p:cNvSpPr/>
          <p:nvPr/>
        </p:nvSpPr>
        <p:spPr>
          <a:xfrm>
            <a:off x="1477630" y="1627214"/>
            <a:ext cx="34289" cy="497585"/>
          </a:xfrm>
          <a:custGeom>
            <a:avLst/>
            <a:gdLst/>
            <a:ahLst/>
            <a:cxnLst/>
            <a:rect l="l" t="t" r="r" b="b"/>
            <a:pathLst>
              <a:path h="390525">
                <a:moveTo>
                  <a:pt x="0" y="390525"/>
                </a:moveTo>
                <a:lnTo>
                  <a:pt x="0" y="0"/>
                </a:lnTo>
              </a:path>
            </a:pathLst>
          </a:custGeom>
          <a:ln w="57150">
            <a:solidFill>
              <a:srgbClr val="A6A6A6"/>
            </a:solidFill>
          </a:ln>
        </p:spPr>
        <p:txBody>
          <a:bodyPr wrap="square" lIns="0" tIns="0" rIns="0" bIns="0" rtlCol="0"/>
          <a:lstStyle/>
          <a:p>
            <a:endParaRPr b="1" dirty="0"/>
          </a:p>
        </p:txBody>
      </p:sp>
      <p:sp>
        <p:nvSpPr>
          <p:cNvPr id="16" name="object 18"/>
          <p:cNvSpPr/>
          <p:nvPr/>
        </p:nvSpPr>
        <p:spPr>
          <a:xfrm>
            <a:off x="1013646" y="1198913"/>
            <a:ext cx="5598832" cy="286103"/>
          </a:xfrm>
          <a:custGeom>
            <a:avLst/>
            <a:gdLst/>
            <a:ahLst/>
            <a:cxnLst/>
            <a:rect l="l" t="t" r="r" b="b"/>
            <a:pathLst>
              <a:path w="8280400" h="325119">
                <a:moveTo>
                  <a:pt x="8117586" y="0"/>
                </a:moveTo>
                <a:lnTo>
                  <a:pt x="8117586" y="81152"/>
                </a:lnTo>
                <a:lnTo>
                  <a:pt x="0" y="81152"/>
                </a:lnTo>
                <a:lnTo>
                  <a:pt x="0" y="243459"/>
                </a:lnTo>
                <a:lnTo>
                  <a:pt x="8117586" y="243459"/>
                </a:lnTo>
                <a:lnTo>
                  <a:pt x="8117586" y="324612"/>
                </a:lnTo>
                <a:lnTo>
                  <a:pt x="8279892" y="162305"/>
                </a:lnTo>
                <a:lnTo>
                  <a:pt x="8117586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17" name="Rectangle à coins arrondis 16"/>
          <p:cNvSpPr/>
          <p:nvPr/>
        </p:nvSpPr>
        <p:spPr>
          <a:xfrm>
            <a:off x="1261547" y="1090156"/>
            <a:ext cx="425669" cy="47647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22" name="object 16"/>
          <p:cNvSpPr txBox="1"/>
          <p:nvPr/>
        </p:nvSpPr>
        <p:spPr>
          <a:xfrm>
            <a:off x="2538233" y="3895805"/>
            <a:ext cx="1332916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marR="3810" indent="27623" algn="ctr"/>
            <a:r>
              <a:rPr lang="fr-FR" sz="900" b="1" spc="-4" dirty="0">
                <a:solidFill>
                  <a:schemeClr val="accent3"/>
                </a:solidFill>
                <a:cs typeface="Arial"/>
              </a:rPr>
              <a:t>Demande d’information</a:t>
            </a:r>
          </a:p>
          <a:p>
            <a:pPr marL="9525" marR="3810" indent="27623" algn="ctr"/>
            <a:r>
              <a:rPr lang="fr-FR" sz="900" b="1" spc="-4" dirty="0">
                <a:solidFill>
                  <a:schemeClr val="accent3"/>
                </a:solidFill>
                <a:cs typeface="Arial"/>
              </a:rPr>
              <a:t>administrative /médicale </a:t>
            </a:r>
          </a:p>
          <a:p>
            <a:pPr marL="9525" marR="3810" indent="27623" algn="ctr"/>
            <a:r>
              <a:rPr lang="fr-FR" sz="900" b="1" spc="-4" dirty="0">
                <a:solidFill>
                  <a:schemeClr val="accent3"/>
                </a:solidFill>
                <a:cs typeface="Arial"/>
              </a:rPr>
              <a:t> N°2</a:t>
            </a:r>
            <a:endParaRPr lang="fr-FR" sz="900" b="1" dirty="0">
              <a:solidFill>
                <a:schemeClr val="accent3"/>
              </a:solidFill>
              <a:cs typeface="Arial"/>
            </a:endParaRPr>
          </a:p>
        </p:txBody>
      </p:sp>
      <p:sp>
        <p:nvSpPr>
          <p:cNvPr id="24" name="object 14"/>
          <p:cNvSpPr txBox="1"/>
          <p:nvPr/>
        </p:nvSpPr>
        <p:spPr>
          <a:xfrm>
            <a:off x="2424695" y="2314868"/>
            <a:ext cx="1412695" cy="4154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marR="3810" indent="27623" algn="ctr"/>
            <a:r>
              <a:rPr lang="fr-FR" sz="900" dirty="0">
                <a:solidFill>
                  <a:schemeClr val="accent3"/>
                </a:solidFill>
                <a:cs typeface="Arial"/>
              </a:rPr>
              <a:t> </a:t>
            </a:r>
            <a:r>
              <a:rPr lang="fr-FR" sz="900" b="1" spc="-4" dirty="0">
                <a:solidFill>
                  <a:schemeClr val="accent3"/>
                </a:solidFill>
                <a:cs typeface="Arial"/>
              </a:rPr>
              <a:t>Demande d’information administrative /médicale </a:t>
            </a:r>
          </a:p>
          <a:p>
            <a:pPr marL="9525" marR="3810" indent="27623" algn="ctr"/>
            <a:r>
              <a:rPr lang="fr-FR" sz="900" b="1" spc="-4" dirty="0">
                <a:solidFill>
                  <a:schemeClr val="accent3"/>
                </a:solidFill>
                <a:cs typeface="Arial"/>
              </a:rPr>
              <a:t>N°1</a:t>
            </a:r>
            <a:endParaRPr lang="fr-FR" sz="900" b="1" dirty="0">
              <a:solidFill>
                <a:schemeClr val="accent3"/>
              </a:solidFill>
              <a:cs typeface="Arial"/>
            </a:endParaRPr>
          </a:p>
        </p:txBody>
      </p:sp>
      <p:sp>
        <p:nvSpPr>
          <p:cNvPr id="25" name="object 4"/>
          <p:cNvSpPr/>
          <p:nvPr/>
        </p:nvSpPr>
        <p:spPr>
          <a:xfrm>
            <a:off x="3163912" y="2730367"/>
            <a:ext cx="45719" cy="777500"/>
          </a:xfrm>
          <a:custGeom>
            <a:avLst/>
            <a:gdLst/>
            <a:ahLst/>
            <a:cxnLst/>
            <a:rect l="l" t="t" r="r" b="b"/>
            <a:pathLst>
              <a:path h="390525">
                <a:moveTo>
                  <a:pt x="0" y="390525"/>
                </a:moveTo>
                <a:lnTo>
                  <a:pt x="0" y="0"/>
                </a:lnTo>
              </a:path>
            </a:pathLst>
          </a:custGeom>
          <a:ln w="57150">
            <a:solidFill>
              <a:srgbClr val="A6A6A6"/>
            </a:solidFill>
          </a:ln>
        </p:spPr>
        <p:txBody>
          <a:bodyPr wrap="square" lIns="0" tIns="0" rIns="0" bIns="0" rtlCol="0"/>
          <a:lstStyle/>
          <a:p>
            <a:endParaRPr b="1" dirty="0"/>
          </a:p>
        </p:txBody>
      </p:sp>
      <p:pic>
        <p:nvPicPr>
          <p:cNvPr id="26" name="Imag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5946" y="2010490"/>
            <a:ext cx="281489" cy="196127"/>
          </a:xfrm>
          <a:prstGeom prst="rect">
            <a:avLst/>
          </a:prstGeom>
        </p:spPr>
      </p:pic>
      <p:sp>
        <p:nvSpPr>
          <p:cNvPr id="27" name="Rectangle à coins arrondis 26"/>
          <p:cNvSpPr/>
          <p:nvPr/>
        </p:nvSpPr>
        <p:spPr>
          <a:xfrm>
            <a:off x="2650207" y="3444122"/>
            <a:ext cx="423931" cy="378755"/>
          </a:xfrm>
          <a:prstGeom prst="roundRect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2.2</a:t>
            </a:r>
            <a:endParaRPr lang="fr-FR" sz="9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28" name="Image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151" y="3591427"/>
            <a:ext cx="281489" cy="196127"/>
          </a:xfrm>
          <a:prstGeom prst="rect">
            <a:avLst/>
          </a:prstGeom>
        </p:spPr>
      </p:pic>
      <p:sp>
        <p:nvSpPr>
          <p:cNvPr id="29" name="object 16"/>
          <p:cNvSpPr txBox="1"/>
          <p:nvPr/>
        </p:nvSpPr>
        <p:spPr>
          <a:xfrm>
            <a:off x="5099776" y="2254061"/>
            <a:ext cx="82415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marR="3810" indent="27623" algn="ctr"/>
            <a:r>
              <a:rPr lang="fr-FR" sz="900" b="1" spc="-4" dirty="0">
                <a:solidFill>
                  <a:schemeClr val="accent3"/>
                </a:solidFill>
                <a:cs typeface="Arial"/>
              </a:rPr>
              <a:t>Décision </a:t>
            </a:r>
            <a:r>
              <a:rPr lang="fr-FR" sz="900" b="1" spc="-4" dirty="0" smtClean="0">
                <a:solidFill>
                  <a:schemeClr val="accent3"/>
                </a:solidFill>
                <a:cs typeface="Arial"/>
              </a:rPr>
              <a:t>standard</a:t>
            </a:r>
            <a:endParaRPr lang="fr-FR" sz="900" b="1" dirty="0">
              <a:solidFill>
                <a:schemeClr val="accent3"/>
              </a:solidFill>
              <a:cs typeface="Arial"/>
            </a:endParaRPr>
          </a:p>
        </p:txBody>
      </p:sp>
      <p:pic>
        <p:nvPicPr>
          <p:cNvPr id="32" name="Image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0319" y="1964150"/>
            <a:ext cx="281489" cy="196127"/>
          </a:xfrm>
          <a:prstGeom prst="rect">
            <a:avLst/>
          </a:prstGeom>
        </p:spPr>
      </p:pic>
      <p:sp>
        <p:nvSpPr>
          <p:cNvPr id="37" name="Rectangle à coins arrondis 36"/>
          <p:cNvSpPr/>
          <p:nvPr/>
        </p:nvSpPr>
        <p:spPr>
          <a:xfrm>
            <a:off x="5048500" y="1833591"/>
            <a:ext cx="385640" cy="350820"/>
          </a:xfrm>
          <a:prstGeom prst="roundRect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3.1</a:t>
            </a:r>
            <a:endParaRPr lang="fr-FR" sz="9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42" name="object 9"/>
          <p:cNvSpPr txBox="1"/>
          <p:nvPr/>
        </p:nvSpPr>
        <p:spPr>
          <a:xfrm>
            <a:off x="1056018" y="2228609"/>
            <a:ext cx="974552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fr-FR" sz="900" b="1" dirty="0">
                <a:solidFill>
                  <a:srgbClr val="002060"/>
                </a:solidFill>
              </a:rPr>
              <a:t>C</a:t>
            </a:r>
            <a:r>
              <a:rPr lang="fr-FR" sz="900" b="1" spc="-4" dirty="0">
                <a:solidFill>
                  <a:srgbClr val="002060"/>
                </a:solidFill>
                <a:cs typeface="Arial"/>
              </a:rPr>
              <a:t>réation Espace Emprunteur</a:t>
            </a:r>
          </a:p>
        </p:txBody>
      </p:sp>
      <p:sp>
        <p:nvSpPr>
          <p:cNvPr id="43" name="Rectangle à coins arrondis 42"/>
          <p:cNvSpPr/>
          <p:nvPr/>
        </p:nvSpPr>
        <p:spPr>
          <a:xfrm>
            <a:off x="1028631" y="1829970"/>
            <a:ext cx="385829" cy="35043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1.1</a:t>
            </a:r>
            <a:endParaRPr lang="fr-FR" sz="9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44" name="object 4"/>
          <p:cNvSpPr/>
          <p:nvPr/>
        </p:nvSpPr>
        <p:spPr>
          <a:xfrm>
            <a:off x="3129625" y="1582006"/>
            <a:ext cx="34289" cy="337743"/>
          </a:xfrm>
          <a:custGeom>
            <a:avLst/>
            <a:gdLst/>
            <a:ahLst/>
            <a:cxnLst/>
            <a:rect l="l" t="t" r="r" b="b"/>
            <a:pathLst>
              <a:path h="390525">
                <a:moveTo>
                  <a:pt x="0" y="390525"/>
                </a:moveTo>
                <a:lnTo>
                  <a:pt x="0" y="0"/>
                </a:lnTo>
              </a:path>
            </a:pathLst>
          </a:custGeom>
          <a:ln w="57150">
            <a:solidFill>
              <a:srgbClr val="A6A6A6"/>
            </a:solidFill>
          </a:ln>
        </p:spPr>
        <p:txBody>
          <a:bodyPr wrap="square" lIns="0" tIns="0" rIns="0" bIns="0" rtlCol="0"/>
          <a:lstStyle/>
          <a:p>
            <a:endParaRPr b="1" dirty="0"/>
          </a:p>
        </p:txBody>
      </p:sp>
      <p:pic>
        <p:nvPicPr>
          <p:cNvPr id="45" name="Image 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6408" y="1947439"/>
            <a:ext cx="281489" cy="196127"/>
          </a:xfrm>
          <a:prstGeom prst="rect">
            <a:avLst/>
          </a:prstGeom>
        </p:spPr>
      </p:pic>
      <p:sp>
        <p:nvSpPr>
          <p:cNvPr id="46" name="Rectangle à coins arrondis 45"/>
          <p:cNvSpPr/>
          <p:nvPr/>
        </p:nvSpPr>
        <p:spPr>
          <a:xfrm>
            <a:off x="2916657" y="1070951"/>
            <a:ext cx="425669" cy="47647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47" name="Rectangle à coins arrondis 46"/>
          <p:cNvSpPr/>
          <p:nvPr/>
        </p:nvSpPr>
        <p:spPr>
          <a:xfrm>
            <a:off x="1028631" y="2835539"/>
            <a:ext cx="404688" cy="329014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1.2</a:t>
            </a:r>
            <a:endParaRPr lang="fr-FR" sz="9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48" name="Rectangle à coins arrondis 47"/>
          <p:cNvSpPr/>
          <p:nvPr/>
        </p:nvSpPr>
        <p:spPr>
          <a:xfrm>
            <a:off x="1015779" y="4176973"/>
            <a:ext cx="436937" cy="359069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1.3</a:t>
            </a:r>
            <a:endParaRPr lang="fr-FR" sz="9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49" name="object 9"/>
          <p:cNvSpPr txBox="1"/>
          <p:nvPr/>
        </p:nvSpPr>
        <p:spPr>
          <a:xfrm>
            <a:off x="946648" y="3884918"/>
            <a:ext cx="1501007" cy="4154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fr-FR" sz="900" b="1" dirty="0">
                <a:solidFill>
                  <a:srgbClr val="002060"/>
                </a:solidFill>
              </a:rPr>
              <a:t>Confirmation de la prise en compte de la modification</a:t>
            </a:r>
          </a:p>
          <a:p>
            <a:endParaRPr lang="fr-FR" sz="900" dirty="0"/>
          </a:p>
        </p:txBody>
      </p:sp>
      <p:sp>
        <p:nvSpPr>
          <p:cNvPr id="50" name="object 9"/>
          <p:cNvSpPr txBox="1"/>
          <p:nvPr/>
        </p:nvSpPr>
        <p:spPr>
          <a:xfrm>
            <a:off x="1028631" y="3210991"/>
            <a:ext cx="974552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fr-FR" sz="900" b="1" dirty="0">
                <a:solidFill>
                  <a:srgbClr val="002060"/>
                </a:solidFill>
              </a:rPr>
              <a:t>Réception de la Nouvelle affaire</a:t>
            </a:r>
            <a:endParaRPr lang="fr-FR" sz="900" dirty="0">
              <a:solidFill>
                <a:srgbClr val="002060"/>
              </a:solidFill>
            </a:endParaRPr>
          </a:p>
        </p:txBody>
      </p:sp>
      <p:sp>
        <p:nvSpPr>
          <p:cNvPr id="51" name="object 4"/>
          <p:cNvSpPr/>
          <p:nvPr/>
        </p:nvSpPr>
        <p:spPr>
          <a:xfrm>
            <a:off x="5517092" y="1582006"/>
            <a:ext cx="0" cy="292894"/>
          </a:xfrm>
          <a:custGeom>
            <a:avLst/>
            <a:gdLst/>
            <a:ahLst/>
            <a:cxnLst/>
            <a:rect l="l" t="t" r="r" b="b"/>
            <a:pathLst>
              <a:path h="390525">
                <a:moveTo>
                  <a:pt x="0" y="390525"/>
                </a:moveTo>
                <a:lnTo>
                  <a:pt x="0" y="0"/>
                </a:lnTo>
              </a:path>
            </a:pathLst>
          </a:custGeom>
          <a:ln w="57150">
            <a:solidFill>
              <a:srgbClr val="A6A6A6"/>
            </a:solidFill>
          </a:ln>
        </p:spPr>
        <p:txBody>
          <a:bodyPr wrap="square" lIns="0" tIns="0" rIns="0" bIns="0" rtlCol="0"/>
          <a:lstStyle/>
          <a:p>
            <a:endParaRPr b="1" dirty="0"/>
          </a:p>
        </p:txBody>
      </p:sp>
      <p:sp>
        <p:nvSpPr>
          <p:cNvPr id="52" name="Rectangle à coins arrondis 51"/>
          <p:cNvSpPr/>
          <p:nvPr/>
        </p:nvSpPr>
        <p:spPr>
          <a:xfrm>
            <a:off x="5304258" y="1057357"/>
            <a:ext cx="425669" cy="47647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3</a:t>
            </a:r>
          </a:p>
        </p:txBody>
      </p:sp>
      <p:sp>
        <p:nvSpPr>
          <p:cNvPr id="53" name="Rectangle à coins arrondis 52"/>
          <p:cNvSpPr/>
          <p:nvPr/>
        </p:nvSpPr>
        <p:spPr>
          <a:xfrm>
            <a:off x="2669688" y="1848559"/>
            <a:ext cx="386833" cy="385291"/>
          </a:xfrm>
          <a:prstGeom prst="roundRect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2</a:t>
            </a:r>
            <a:r>
              <a:rPr lang="fr-FR" sz="9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.1</a:t>
            </a:r>
            <a:endParaRPr lang="fr-FR" sz="9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54" name="object 4"/>
          <p:cNvSpPr/>
          <p:nvPr/>
        </p:nvSpPr>
        <p:spPr>
          <a:xfrm>
            <a:off x="1494774" y="3507867"/>
            <a:ext cx="34289" cy="337743"/>
          </a:xfrm>
          <a:custGeom>
            <a:avLst/>
            <a:gdLst/>
            <a:ahLst/>
            <a:cxnLst/>
            <a:rect l="l" t="t" r="r" b="b"/>
            <a:pathLst>
              <a:path h="390525">
                <a:moveTo>
                  <a:pt x="0" y="390525"/>
                </a:moveTo>
                <a:lnTo>
                  <a:pt x="0" y="0"/>
                </a:lnTo>
              </a:path>
            </a:pathLst>
          </a:custGeom>
          <a:ln w="57150">
            <a:solidFill>
              <a:srgbClr val="A6A6A6"/>
            </a:solidFill>
          </a:ln>
        </p:spPr>
        <p:txBody>
          <a:bodyPr wrap="square" lIns="0" tIns="0" rIns="0" bIns="0" rtlCol="0"/>
          <a:lstStyle/>
          <a:p>
            <a:endParaRPr b="1" dirty="0"/>
          </a:p>
        </p:txBody>
      </p:sp>
      <p:sp>
        <p:nvSpPr>
          <p:cNvPr id="55" name="object 4"/>
          <p:cNvSpPr/>
          <p:nvPr/>
        </p:nvSpPr>
        <p:spPr>
          <a:xfrm>
            <a:off x="1509005" y="2559462"/>
            <a:ext cx="34289" cy="337743"/>
          </a:xfrm>
          <a:custGeom>
            <a:avLst/>
            <a:gdLst/>
            <a:ahLst/>
            <a:cxnLst/>
            <a:rect l="l" t="t" r="r" b="b"/>
            <a:pathLst>
              <a:path h="390525">
                <a:moveTo>
                  <a:pt x="0" y="390525"/>
                </a:moveTo>
                <a:lnTo>
                  <a:pt x="0" y="0"/>
                </a:lnTo>
              </a:path>
            </a:pathLst>
          </a:custGeom>
          <a:ln w="57150">
            <a:solidFill>
              <a:srgbClr val="A6A6A6"/>
            </a:solidFill>
          </a:ln>
        </p:spPr>
        <p:txBody>
          <a:bodyPr wrap="square" lIns="0" tIns="0" rIns="0" bIns="0" rtlCol="0"/>
          <a:lstStyle/>
          <a:p>
            <a:endParaRPr b="1" dirty="0"/>
          </a:p>
        </p:txBody>
      </p:sp>
      <p:pic>
        <p:nvPicPr>
          <p:cNvPr id="56" name="Image 5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4774" y="2963256"/>
            <a:ext cx="281489" cy="196127"/>
          </a:xfrm>
          <a:prstGeom prst="rect">
            <a:avLst/>
          </a:prstGeom>
        </p:spPr>
      </p:pic>
      <p:pic>
        <p:nvPicPr>
          <p:cNvPr id="57" name="Image 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9005" y="4300416"/>
            <a:ext cx="281489" cy="196127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3288" y="3378017"/>
            <a:ext cx="479832" cy="474199"/>
          </a:xfrm>
          <a:prstGeom prst="rect">
            <a:avLst/>
          </a:prstGeom>
        </p:spPr>
      </p:pic>
      <p:sp>
        <p:nvSpPr>
          <p:cNvPr id="60" name="object 4"/>
          <p:cNvSpPr/>
          <p:nvPr/>
        </p:nvSpPr>
        <p:spPr>
          <a:xfrm>
            <a:off x="5533891" y="2590596"/>
            <a:ext cx="45719" cy="777500"/>
          </a:xfrm>
          <a:custGeom>
            <a:avLst/>
            <a:gdLst/>
            <a:ahLst/>
            <a:cxnLst/>
            <a:rect l="l" t="t" r="r" b="b"/>
            <a:pathLst>
              <a:path h="390525">
                <a:moveTo>
                  <a:pt x="0" y="390525"/>
                </a:moveTo>
                <a:lnTo>
                  <a:pt x="0" y="0"/>
                </a:lnTo>
              </a:path>
            </a:pathLst>
          </a:custGeom>
          <a:ln w="57150">
            <a:solidFill>
              <a:srgbClr val="A6A6A6"/>
            </a:solidFill>
          </a:ln>
        </p:spPr>
        <p:txBody>
          <a:bodyPr wrap="square" lIns="0" tIns="0" rIns="0" bIns="0" rtlCol="0"/>
          <a:lstStyle/>
          <a:p>
            <a:endParaRPr b="1" dirty="0"/>
          </a:p>
        </p:txBody>
      </p:sp>
      <p:sp>
        <p:nvSpPr>
          <p:cNvPr id="61" name="object 16"/>
          <p:cNvSpPr txBox="1"/>
          <p:nvPr/>
        </p:nvSpPr>
        <p:spPr>
          <a:xfrm>
            <a:off x="5182200" y="3463861"/>
            <a:ext cx="824150" cy="4154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marR="3810" indent="27623" algn="ctr"/>
            <a:r>
              <a:rPr lang="fr-FR" sz="900" b="1" spc="-4" dirty="0">
                <a:solidFill>
                  <a:schemeClr val="accent3"/>
                </a:solidFill>
                <a:cs typeface="Arial"/>
              </a:rPr>
              <a:t>Décision </a:t>
            </a:r>
            <a:r>
              <a:rPr lang="fr-FR" sz="900" b="1" spc="-4" dirty="0" smtClean="0">
                <a:solidFill>
                  <a:schemeClr val="accent3"/>
                </a:solidFill>
                <a:cs typeface="Arial"/>
              </a:rPr>
              <a:t>signée par le client</a:t>
            </a:r>
            <a:endParaRPr lang="fr-FR" sz="900" b="1" dirty="0">
              <a:solidFill>
                <a:schemeClr val="accent3"/>
              </a:solidFill>
              <a:cs typeface="Arial"/>
            </a:endParaRPr>
          </a:p>
        </p:txBody>
      </p:sp>
      <p:pic>
        <p:nvPicPr>
          <p:cNvPr id="62" name="Image 6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3292" y="2991963"/>
            <a:ext cx="450598" cy="441056"/>
          </a:xfrm>
          <a:prstGeom prst="rect">
            <a:avLst/>
          </a:prstGeom>
        </p:spPr>
      </p:pic>
      <p:pic>
        <p:nvPicPr>
          <p:cNvPr id="63" name="Image 6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6255" y="2435829"/>
            <a:ext cx="281489" cy="196127"/>
          </a:xfrm>
          <a:prstGeom prst="rect">
            <a:avLst/>
          </a:prstGeom>
        </p:spPr>
      </p:pic>
      <p:sp>
        <p:nvSpPr>
          <p:cNvPr id="64" name="object 9"/>
          <p:cNvSpPr txBox="1"/>
          <p:nvPr/>
        </p:nvSpPr>
        <p:spPr>
          <a:xfrm>
            <a:off x="7672261" y="2443414"/>
            <a:ext cx="974552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fr-FR" sz="1100" b="1" dirty="0" smtClean="0">
                <a:solidFill>
                  <a:srgbClr val="002060"/>
                </a:solidFill>
              </a:rPr>
              <a:t>Mail au client</a:t>
            </a:r>
            <a:endParaRPr lang="fr-FR" sz="1100" b="1" spc="-4" dirty="0">
              <a:solidFill>
                <a:srgbClr val="002060"/>
              </a:solidFill>
              <a:cs typeface="Arial"/>
            </a:endParaRPr>
          </a:p>
        </p:txBody>
      </p:sp>
      <p:pic>
        <p:nvPicPr>
          <p:cNvPr id="65" name="Image 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3564" y="2806415"/>
            <a:ext cx="379126" cy="371098"/>
          </a:xfrm>
          <a:prstGeom prst="rect">
            <a:avLst/>
          </a:prstGeom>
        </p:spPr>
      </p:pic>
      <p:sp>
        <p:nvSpPr>
          <p:cNvPr id="66" name="object 9"/>
          <p:cNvSpPr txBox="1"/>
          <p:nvPr/>
        </p:nvSpPr>
        <p:spPr>
          <a:xfrm>
            <a:off x="7672261" y="2907325"/>
            <a:ext cx="1286992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fr-FR" sz="1100" b="1" dirty="0" smtClean="0">
                <a:solidFill>
                  <a:srgbClr val="002060"/>
                </a:solidFill>
              </a:rPr>
              <a:t>Mail au conseiller</a:t>
            </a:r>
            <a:endParaRPr lang="fr-FR" sz="1100" b="1" spc="-4" dirty="0">
              <a:solidFill>
                <a:srgbClr val="002060"/>
              </a:solidFill>
              <a:cs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905341" y="2166702"/>
            <a:ext cx="2132654" cy="1239634"/>
          </a:xfrm>
          <a:prstGeom prst="rect">
            <a:avLst/>
          </a:prstGeom>
          <a:noFill/>
          <a:ln>
            <a:solidFill>
              <a:srgbClr val="00B05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7" name="Rectangle à coins arrondis 66"/>
          <p:cNvSpPr/>
          <p:nvPr/>
        </p:nvSpPr>
        <p:spPr>
          <a:xfrm>
            <a:off x="5076108" y="3055516"/>
            <a:ext cx="385640" cy="350820"/>
          </a:xfrm>
          <a:prstGeom prst="roundRect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3.2</a:t>
            </a:r>
            <a:endParaRPr lang="fr-FR" sz="9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404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noProof="0" smtClean="0"/>
              <a:t>Date</a:t>
            </a:r>
            <a:endParaRPr lang="fr-FR" noProof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8</a:t>
            </a:fld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72000" y="72000"/>
            <a:ext cx="80828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002060"/>
                </a:solidFill>
              </a:rPr>
              <a:t>L’</a:t>
            </a:r>
            <a:r>
              <a:rPr lang="fr-FR" sz="2400" b="1" dirty="0" smtClean="0">
                <a:solidFill>
                  <a:srgbClr val="002060"/>
                </a:solidFill>
              </a:rPr>
              <a:t>indispensable</a:t>
            </a:r>
            <a:r>
              <a:rPr lang="fr-FR" sz="2400" dirty="0" smtClean="0">
                <a:solidFill>
                  <a:srgbClr val="002060"/>
                </a:solidFill>
              </a:rPr>
              <a:t> pour créer un </a:t>
            </a:r>
            <a:r>
              <a:rPr lang="fr-FR" sz="2400" dirty="0">
                <a:solidFill>
                  <a:srgbClr val="002060"/>
                </a:solidFill>
              </a:rPr>
              <a:t>E</a:t>
            </a:r>
            <a:r>
              <a:rPr lang="fr-FR" sz="2400" dirty="0" smtClean="0">
                <a:solidFill>
                  <a:srgbClr val="002060"/>
                </a:solidFill>
              </a:rPr>
              <a:t>space </a:t>
            </a:r>
            <a:r>
              <a:rPr lang="fr-FR" sz="2400" dirty="0">
                <a:solidFill>
                  <a:srgbClr val="002060"/>
                </a:solidFill>
              </a:rPr>
              <a:t>E</a:t>
            </a:r>
            <a:r>
              <a:rPr lang="fr-FR" sz="2400" dirty="0" smtClean="0">
                <a:solidFill>
                  <a:srgbClr val="002060"/>
                </a:solidFill>
              </a:rPr>
              <a:t>mprunteur</a:t>
            </a:r>
            <a:endParaRPr lang="fr-FR" sz="2400" dirty="0">
              <a:solidFill>
                <a:srgbClr val="002060"/>
              </a:solidFill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4422801"/>
            <a:ext cx="901444" cy="705189"/>
          </a:xfrm>
          <a:prstGeom prst="rect">
            <a:avLst/>
          </a:prstGeom>
        </p:spPr>
      </p:pic>
      <p:sp>
        <p:nvSpPr>
          <p:cNvPr id="7" name="Titre 7"/>
          <p:cNvSpPr txBox="1">
            <a:spLocks/>
          </p:cNvSpPr>
          <p:nvPr/>
        </p:nvSpPr>
        <p:spPr bwMode="gray">
          <a:xfrm>
            <a:off x="6804248" y="4496594"/>
            <a:ext cx="2959184" cy="57606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9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>
                <a:solidFill>
                  <a:schemeClr val="accent2"/>
                </a:solidFill>
              </a:rPr>
              <a:t>Espace</a:t>
            </a:r>
            <a:r>
              <a:rPr lang="fr-FR" dirty="0" err="1" smtClean="0">
                <a:solidFill>
                  <a:schemeClr val="accent3"/>
                </a:solidFill>
              </a:rPr>
              <a:t>Emprunteur</a:t>
            </a:r>
            <a:r>
              <a:rPr lang="fr-FR" dirty="0" smtClean="0">
                <a:solidFill>
                  <a:schemeClr val="accent2"/>
                </a:solidFill>
              </a:rPr>
              <a:t> </a:t>
            </a:r>
            <a:endParaRPr lang="fr-FR" dirty="0">
              <a:solidFill>
                <a:schemeClr val="accent2"/>
              </a:solidFill>
            </a:endParaRPr>
          </a:p>
        </p:txBody>
      </p:sp>
      <p:graphicFrame>
        <p:nvGraphicFramePr>
          <p:cNvPr id="10" name="Espace réservé du contenu 4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8750595"/>
              </p:ext>
            </p:extLst>
          </p:nvPr>
        </p:nvGraphicFramePr>
        <p:xfrm>
          <a:off x="1619672" y="689510"/>
          <a:ext cx="6641305" cy="46072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8"/>
          <a:stretch>
            <a:fillRect/>
          </a:stretch>
        </p:blipFill>
        <p:spPr>
          <a:xfrm>
            <a:off x="0" y="699542"/>
            <a:ext cx="1325308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2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noProof="0" smtClean="0"/>
              <a:t>Date</a:t>
            </a:r>
            <a:endParaRPr lang="fr-FR" noProof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9</a:t>
            </a:fld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72000" y="72000"/>
            <a:ext cx="80828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002060"/>
                </a:solidFill>
              </a:rPr>
              <a:t>L’</a:t>
            </a:r>
            <a:r>
              <a:rPr lang="fr-FR" sz="2400" b="1" dirty="0" smtClean="0">
                <a:solidFill>
                  <a:srgbClr val="002060"/>
                </a:solidFill>
              </a:rPr>
              <a:t>indispensable</a:t>
            </a:r>
            <a:r>
              <a:rPr lang="fr-FR" sz="2400" dirty="0" smtClean="0">
                <a:solidFill>
                  <a:srgbClr val="002060"/>
                </a:solidFill>
              </a:rPr>
              <a:t> pour une communication par mail</a:t>
            </a:r>
            <a:endParaRPr lang="fr-FR" sz="2400" dirty="0">
              <a:solidFill>
                <a:srgbClr val="002060"/>
              </a:solidFill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4422801"/>
            <a:ext cx="901444" cy="705189"/>
          </a:xfrm>
          <a:prstGeom prst="rect">
            <a:avLst/>
          </a:prstGeom>
        </p:spPr>
      </p:pic>
      <p:sp>
        <p:nvSpPr>
          <p:cNvPr id="7" name="Titre 7"/>
          <p:cNvSpPr txBox="1">
            <a:spLocks/>
          </p:cNvSpPr>
          <p:nvPr/>
        </p:nvSpPr>
        <p:spPr bwMode="gray">
          <a:xfrm>
            <a:off x="6804248" y="4496594"/>
            <a:ext cx="2959184" cy="57606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9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>
                <a:solidFill>
                  <a:schemeClr val="accent2"/>
                </a:solidFill>
              </a:rPr>
              <a:t>Espace</a:t>
            </a:r>
            <a:r>
              <a:rPr lang="fr-FR" dirty="0" err="1" smtClean="0">
                <a:solidFill>
                  <a:schemeClr val="accent3"/>
                </a:solidFill>
              </a:rPr>
              <a:t>Emprunteur</a:t>
            </a:r>
            <a:r>
              <a:rPr lang="fr-FR" dirty="0" smtClean="0">
                <a:solidFill>
                  <a:schemeClr val="accent2"/>
                </a:solidFill>
              </a:rPr>
              <a:t> </a:t>
            </a:r>
            <a:endParaRPr lang="fr-FR" dirty="0">
              <a:solidFill>
                <a:schemeClr val="accent2"/>
              </a:solidFill>
            </a:endParaRPr>
          </a:p>
        </p:txBody>
      </p:sp>
      <p:graphicFrame>
        <p:nvGraphicFramePr>
          <p:cNvPr id="10" name="Espace réservé du contenu 4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613972"/>
              </p:ext>
            </p:extLst>
          </p:nvPr>
        </p:nvGraphicFramePr>
        <p:xfrm>
          <a:off x="1907704" y="555526"/>
          <a:ext cx="6480720" cy="41741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8"/>
          <a:stretch>
            <a:fillRect/>
          </a:stretch>
        </p:blipFill>
        <p:spPr>
          <a:xfrm>
            <a:off x="7337" y="915566"/>
            <a:ext cx="1325308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285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noProof="0" smtClean="0"/>
              <a:t>Date</a:t>
            </a:r>
            <a:endParaRPr lang="fr-FR" noProof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10</a:t>
            </a:fld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4422801"/>
            <a:ext cx="901444" cy="705189"/>
          </a:xfrm>
          <a:prstGeom prst="rect">
            <a:avLst/>
          </a:prstGeom>
        </p:spPr>
      </p:pic>
      <p:sp>
        <p:nvSpPr>
          <p:cNvPr id="7" name="Titre 7"/>
          <p:cNvSpPr txBox="1">
            <a:spLocks/>
          </p:cNvSpPr>
          <p:nvPr/>
        </p:nvSpPr>
        <p:spPr bwMode="gray">
          <a:xfrm>
            <a:off x="6804248" y="4496594"/>
            <a:ext cx="2959184" cy="57606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9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>
                <a:solidFill>
                  <a:schemeClr val="accent2"/>
                </a:solidFill>
              </a:rPr>
              <a:t>Espace</a:t>
            </a:r>
            <a:r>
              <a:rPr lang="fr-FR" dirty="0" err="1" smtClean="0">
                <a:solidFill>
                  <a:schemeClr val="accent3"/>
                </a:solidFill>
              </a:rPr>
              <a:t>Emprunteur</a:t>
            </a:r>
            <a:r>
              <a:rPr lang="fr-FR" dirty="0" smtClean="0">
                <a:solidFill>
                  <a:schemeClr val="accent2"/>
                </a:solidFill>
              </a:rPr>
              <a:t> </a:t>
            </a:r>
            <a:endParaRPr lang="fr-FR" dirty="0">
              <a:solidFill>
                <a:schemeClr val="accent2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72000" y="70065"/>
            <a:ext cx="864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002060"/>
                </a:solidFill>
              </a:rPr>
              <a:t>Les </a:t>
            </a:r>
            <a:r>
              <a:rPr lang="fr-FR" sz="2400" b="1" dirty="0">
                <a:solidFill>
                  <a:srgbClr val="002060"/>
                </a:solidFill>
              </a:rPr>
              <a:t>+</a:t>
            </a:r>
            <a:r>
              <a:rPr lang="fr-FR" sz="2400" dirty="0">
                <a:solidFill>
                  <a:srgbClr val="002060"/>
                </a:solidFill>
              </a:rPr>
              <a:t> de </a:t>
            </a:r>
            <a:r>
              <a:rPr lang="fr-FR" sz="2400" dirty="0" smtClean="0">
                <a:solidFill>
                  <a:srgbClr val="002060"/>
                </a:solidFill>
              </a:rPr>
              <a:t>cette offre de service</a:t>
            </a:r>
            <a:endParaRPr lang="fr-FR" sz="2400" dirty="0">
              <a:solidFill>
                <a:srgbClr val="002060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1080956" y="1142405"/>
            <a:ext cx="8280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000" smtClean="0">
              <a:solidFill>
                <a:srgbClr val="002060"/>
              </a:solidFill>
            </a:endParaRPr>
          </a:p>
          <a:p>
            <a:pPr marL="342900" indent="-342900">
              <a:buFontTx/>
              <a:buChar char="-"/>
            </a:pPr>
            <a:endParaRPr lang="fr-FR" sz="2000" dirty="0" smtClean="0">
              <a:solidFill>
                <a:srgbClr val="002060"/>
              </a:solidFill>
            </a:endParaRPr>
          </a:p>
        </p:txBody>
      </p:sp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1372756827"/>
              </p:ext>
            </p:extLst>
          </p:nvPr>
        </p:nvGraphicFramePr>
        <p:xfrm>
          <a:off x="1109982" y="711395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ZoneTexte 9"/>
          <p:cNvSpPr txBox="1"/>
          <p:nvPr/>
        </p:nvSpPr>
        <p:spPr>
          <a:xfrm>
            <a:off x="4860032" y="783615"/>
            <a:ext cx="165618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 smtClean="0">
                <a:solidFill>
                  <a:schemeClr val="accent3"/>
                </a:solidFill>
              </a:rPr>
              <a:t>La dématérialisation de touts les documents d’assurance</a:t>
            </a:r>
            <a:endParaRPr lang="fr-FR" sz="1050" dirty="0">
              <a:solidFill>
                <a:schemeClr val="accent3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6372200" y="2058782"/>
            <a:ext cx="1224136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 smtClean="0">
                <a:solidFill>
                  <a:schemeClr val="accent3"/>
                </a:solidFill>
              </a:rPr>
              <a:t>Circuit direct entre le client et l’assureur pour tout échange de documents</a:t>
            </a:r>
            <a:endParaRPr lang="fr-FR" sz="1050" dirty="0">
              <a:solidFill>
                <a:schemeClr val="accent3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5810246" y="3871059"/>
            <a:ext cx="165618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 smtClean="0">
                <a:solidFill>
                  <a:schemeClr val="accent3"/>
                </a:solidFill>
              </a:rPr>
              <a:t>Une notification par mail à chaque étape clé du parcours de votre client</a:t>
            </a:r>
            <a:endParaRPr lang="fr-FR" sz="1050" dirty="0">
              <a:solidFill>
                <a:schemeClr val="accent3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899592" y="3829243"/>
            <a:ext cx="173401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 smtClean="0">
                <a:solidFill>
                  <a:schemeClr val="accent3"/>
                </a:solidFill>
              </a:rPr>
              <a:t>Un </a:t>
            </a:r>
            <a:r>
              <a:rPr lang="fr-FR" sz="1050" dirty="0">
                <a:solidFill>
                  <a:schemeClr val="accent3"/>
                </a:solidFill>
              </a:rPr>
              <a:t>gain de temps considérable pour de la prospection commerciale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630234" y="2114278"/>
            <a:ext cx="165618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 smtClean="0">
                <a:solidFill>
                  <a:schemeClr val="accent3"/>
                </a:solidFill>
              </a:rPr>
              <a:t>Renforcement de l’application GDPR</a:t>
            </a:r>
            <a:endParaRPr lang="fr-FR" sz="1050" dirty="0">
              <a:solidFill>
                <a:schemeClr val="accent3"/>
              </a:solidFill>
            </a:endParaRPr>
          </a:p>
        </p:txBody>
      </p:sp>
      <p:pic>
        <p:nvPicPr>
          <p:cNvPr id="17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8"/>
          <a:stretch>
            <a:fillRect/>
          </a:stretch>
        </p:blipFill>
        <p:spPr>
          <a:xfrm>
            <a:off x="7726878" y="487178"/>
            <a:ext cx="1417122" cy="3021047"/>
          </a:xfrm>
          <a:prstGeom prst="rect">
            <a:avLst/>
          </a:prstGeom>
        </p:spPr>
      </p:pic>
      <p:sp>
        <p:nvSpPr>
          <p:cNvPr id="18" name="Titre 7"/>
          <p:cNvSpPr txBox="1">
            <a:spLocks/>
          </p:cNvSpPr>
          <p:nvPr/>
        </p:nvSpPr>
        <p:spPr bwMode="gray">
          <a:xfrm>
            <a:off x="719628" y="764199"/>
            <a:ext cx="2959184" cy="57606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9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>
                <a:solidFill>
                  <a:srgbClr val="0070C0"/>
                </a:solidFill>
              </a:rPr>
              <a:t>Pour le conseiller </a:t>
            </a:r>
            <a:endParaRPr lang="fr-F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025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noProof="0" smtClean="0"/>
              <a:t>Date</a:t>
            </a:r>
            <a:endParaRPr lang="fr-FR" noProof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11</a:t>
            </a:fld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4422801"/>
            <a:ext cx="901444" cy="705189"/>
          </a:xfrm>
          <a:prstGeom prst="rect">
            <a:avLst/>
          </a:prstGeom>
        </p:spPr>
      </p:pic>
      <p:sp>
        <p:nvSpPr>
          <p:cNvPr id="7" name="Titre 7"/>
          <p:cNvSpPr txBox="1">
            <a:spLocks/>
          </p:cNvSpPr>
          <p:nvPr/>
        </p:nvSpPr>
        <p:spPr bwMode="gray">
          <a:xfrm>
            <a:off x="6804248" y="4496594"/>
            <a:ext cx="2959184" cy="57606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9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>
                <a:solidFill>
                  <a:schemeClr val="accent2"/>
                </a:solidFill>
              </a:rPr>
              <a:t>Espace</a:t>
            </a:r>
            <a:r>
              <a:rPr lang="fr-FR" dirty="0" err="1" smtClean="0">
                <a:solidFill>
                  <a:schemeClr val="accent3"/>
                </a:solidFill>
              </a:rPr>
              <a:t>Emprunteur</a:t>
            </a:r>
            <a:r>
              <a:rPr lang="fr-FR" dirty="0" smtClean="0">
                <a:solidFill>
                  <a:schemeClr val="accent2"/>
                </a:solidFill>
              </a:rPr>
              <a:t> </a:t>
            </a:r>
            <a:endParaRPr lang="fr-FR" dirty="0">
              <a:solidFill>
                <a:schemeClr val="accent2"/>
              </a:solidFill>
            </a:endParaRPr>
          </a:p>
        </p:txBody>
      </p:sp>
      <p:graphicFrame>
        <p:nvGraphicFramePr>
          <p:cNvPr id="8" name="Diagramme 7"/>
          <p:cNvGraphicFramePr/>
          <p:nvPr>
            <p:extLst>
              <p:ext uri="{D42A27DB-BD31-4B8C-83A1-F6EECF244321}">
                <p14:modId xmlns:p14="http://schemas.microsoft.com/office/powerpoint/2010/main" val="1923319878"/>
              </p:ext>
            </p:extLst>
          </p:nvPr>
        </p:nvGraphicFramePr>
        <p:xfrm>
          <a:off x="2292424" y="72062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ZoneTexte 2"/>
          <p:cNvSpPr txBox="1"/>
          <p:nvPr/>
        </p:nvSpPr>
        <p:spPr>
          <a:xfrm>
            <a:off x="6084168" y="741121"/>
            <a:ext cx="16561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 smtClean="0">
                <a:solidFill>
                  <a:schemeClr val="accent3"/>
                </a:solidFill>
              </a:rPr>
              <a:t>Tous les documents d’assurance disponibles au même endroit sur un support durable</a:t>
            </a:r>
            <a:endParaRPr lang="fr-FR" sz="1050" dirty="0">
              <a:solidFill>
                <a:schemeClr val="accent3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7455748" y="2001340"/>
            <a:ext cx="16561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 smtClean="0">
                <a:solidFill>
                  <a:schemeClr val="accent3"/>
                </a:solidFill>
              </a:rPr>
              <a:t>Circuit direct entre le client et l’assureur pour tout échange de documents</a:t>
            </a:r>
            <a:endParaRPr lang="fr-FR" sz="1050" dirty="0">
              <a:solidFill>
                <a:schemeClr val="accent3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044220" y="4001747"/>
            <a:ext cx="165618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 smtClean="0">
                <a:solidFill>
                  <a:schemeClr val="accent3"/>
                </a:solidFill>
              </a:rPr>
              <a:t>Une équipe pour vous accompagner et dédiée à toutes vos questions</a:t>
            </a:r>
            <a:endParaRPr lang="fr-FR" sz="1050" dirty="0">
              <a:solidFill>
                <a:schemeClr val="accent3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7093994" y="3720326"/>
            <a:ext cx="16561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 smtClean="0">
                <a:solidFill>
                  <a:schemeClr val="accent3"/>
                </a:solidFill>
              </a:rPr>
              <a:t>Une notification par mail à chaque étape qui vous invite à la connexion sur votre espace</a:t>
            </a:r>
            <a:endParaRPr lang="fr-FR" sz="1050" dirty="0">
              <a:solidFill>
                <a:schemeClr val="accent3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1568916" y="2082131"/>
            <a:ext cx="165618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 smtClean="0">
                <a:solidFill>
                  <a:schemeClr val="accent3"/>
                </a:solidFill>
              </a:rPr>
              <a:t>Vos données personnelles totalement sécurisées</a:t>
            </a:r>
            <a:endParaRPr lang="fr-FR" sz="1050" dirty="0">
              <a:solidFill>
                <a:schemeClr val="accent3"/>
              </a:solidFill>
            </a:endParaRPr>
          </a:p>
        </p:txBody>
      </p:sp>
      <p:pic>
        <p:nvPicPr>
          <p:cNvPr id="16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8"/>
          <a:stretch>
            <a:fillRect/>
          </a:stretch>
        </p:blipFill>
        <p:spPr>
          <a:xfrm>
            <a:off x="0" y="699542"/>
            <a:ext cx="1325308" cy="2736304"/>
          </a:xfrm>
          <a:prstGeom prst="rect">
            <a:avLst/>
          </a:prstGeom>
        </p:spPr>
      </p:pic>
      <p:sp>
        <p:nvSpPr>
          <p:cNvPr id="17" name="Titre 7"/>
          <p:cNvSpPr txBox="1">
            <a:spLocks/>
          </p:cNvSpPr>
          <p:nvPr/>
        </p:nvSpPr>
        <p:spPr bwMode="gray">
          <a:xfrm>
            <a:off x="1283638" y="725393"/>
            <a:ext cx="2959184" cy="57606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9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>
                <a:solidFill>
                  <a:srgbClr val="0070C0"/>
                </a:solidFill>
              </a:rPr>
              <a:t>Pour le client 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72000" y="70065"/>
            <a:ext cx="864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002060"/>
                </a:solidFill>
              </a:rPr>
              <a:t>Les </a:t>
            </a:r>
            <a:r>
              <a:rPr lang="fr-FR" sz="2400" b="1" dirty="0">
                <a:solidFill>
                  <a:srgbClr val="002060"/>
                </a:solidFill>
              </a:rPr>
              <a:t>+</a:t>
            </a:r>
            <a:r>
              <a:rPr lang="fr-FR" sz="2400" dirty="0">
                <a:solidFill>
                  <a:srgbClr val="002060"/>
                </a:solidFill>
              </a:rPr>
              <a:t> de </a:t>
            </a:r>
            <a:r>
              <a:rPr lang="fr-FR" sz="2400" dirty="0" smtClean="0">
                <a:solidFill>
                  <a:srgbClr val="002060"/>
                </a:solidFill>
              </a:rPr>
              <a:t>cette offre de service</a:t>
            </a:r>
            <a:endParaRPr lang="fr-FR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245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Date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6821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ésentation 16 9e">
  <a:themeElements>
    <a:clrScheme name="CNP Assurances">
      <a:dk1>
        <a:sysClr val="windowText" lastClr="000000"/>
      </a:dk1>
      <a:lt1>
        <a:sysClr val="window" lastClr="FFFFFF"/>
      </a:lt1>
      <a:dk2>
        <a:srgbClr val="716259"/>
      </a:dk2>
      <a:lt2>
        <a:srgbClr val="A79B94"/>
      </a:lt2>
      <a:accent1>
        <a:srgbClr val="00B4AA"/>
      </a:accent1>
      <a:accent2>
        <a:srgbClr val="002364"/>
      </a:accent2>
      <a:accent3>
        <a:srgbClr val="D70064"/>
      </a:accent3>
      <a:accent4>
        <a:srgbClr val="96D320"/>
      </a:accent4>
      <a:accent5>
        <a:srgbClr val="5A88D8"/>
      </a:accent5>
      <a:accent6>
        <a:srgbClr val="E0E3E6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itre de la présentation" id="{F4DF7014-60D0-4AC6-8C4E-E989FA06E201}" vid="{457C9FAA-CCD9-4005-95B1-85558508861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 16 9 e nov2019</Template>
  <TotalTime>2892</TotalTime>
  <Words>646</Words>
  <Application>Microsoft Office PowerPoint</Application>
  <PresentationFormat>Affichage à l'écran (16:9)</PresentationFormat>
  <Paragraphs>143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7" baseType="lpstr">
      <vt:lpstr>Arial</vt:lpstr>
      <vt:lpstr>Calibri</vt:lpstr>
      <vt:lpstr>Montserrat</vt:lpstr>
      <vt:lpstr>Wingdings</vt:lpstr>
      <vt:lpstr>présentation 16 9e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>CNP Assurances</Manager>
  <Company>CNP Assurances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CNP Smart</dc:title>
  <dc:subject>CNP Assurances</dc:subject>
  <dc:creator>ANDRIATSIVOH Megan</dc:creator>
  <cp:lastModifiedBy>LAURENT Thierry [CEGEE]</cp:lastModifiedBy>
  <cp:revision>221</cp:revision>
  <cp:lastPrinted>2020-06-22T12:15:30Z</cp:lastPrinted>
  <dcterms:created xsi:type="dcterms:W3CDTF">2020-03-11T08:41:03Z</dcterms:created>
  <dcterms:modified xsi:type="dcterms:W3CDTF">2020-06-23T08:23:01Z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thierry.laurent@cegee.caisse-epargne.fr</vt:lpwstr>
  </property>
  <property fmtid="{D5CDD505-2E9C-101B-9397-08002B2CF9AE}" pid="5" name="MSIP_Label_48a19f0c-bea1-442e-a475-ed109d9ec508_SetDate">
    <vt:lpwstr>2020-06-22T09:23:12.1282602Z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