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5"/>
    <p:sldMasterId id="2147483787" r:id="rId6"/>
    <p:sldMasterId id="2147483827" r:id="rId7"/>
    <p:sldMasterId id="2147483863" r:id="rId8"/>
    <p:sldMasterId id="2147483909" r:id="rId9"/>
  </p:sldMasterIdLst>
  <p:notesMasterIdLst>
    <p:notesMasterId r:id="rId42"/>
  </p:notesMasterIdLst>
  <p:handoutMasterIdLst>
    <p:handoutMasterId r:id="rId43"/>
  </p:handoutMasterIdLst>
  <p:sldIdLst>
    <p:sldId id="10006" r:id="rId10"/>
    <p:sldId id="10294" r:id="rId11"/>
    <p:sldId id="10242" r:id="rId12"/>
    <p:sldId id="10275" r:id="rId13"/>
    <p:sldId id="10241" r:id="rId14"/>
    <p:sldId id="10239" r:id="rId15"/>
    <p:sldId id="2797" r:id="rId16"/>
    <p:sldId id="10276" r:id="rId17"/>
    <p:sldId id="10246" r:id="rId18"/>
    <p:sldId id="10272" r:id="rId19"/>
    <p:sldId id="10247" r:id="rId20"/>
    <p:sldId id="10273" r:id="rId21"/>
    <p:sldId id="10277" r:id="rId22"/>
    <p:sldId id="10285" r:id="rId23"/>
    <p:sldId id="10127" r:id="rId24"/>
    <p:sldId id="10287" r:id="rId25"/>
    <p:sldId id="10288" r:id="rId26"/>
    <p:sldId id="10289" r:id="rId27"/>
    <p:sldId id="10278" r:id="rId28"/>
    <p:sldId id="10290" r:id="rId29"/>
    <p:sldId id="10291" r:id="rId30"/>
    <p:sldId id="10281" r:id="rId31"/>
    <p:sldId id="10282" r:id="rId32"/>
    <p:sldId id="10283" r:id="rId33"/>
    <p:sldId id="10293" r:id="rId34"/>
    <p:sldId id="10129" r:id="rId35"/>
    <p:sldId id="10130" r:id="rId36"/>
    <p:sldId id="10279" r:id="rId37"/>
    <p:sldId id="10274" r:id="rId38"/>
    <p:sldId id="10280" r:id="rId39"/>
    <p:sldId id="10259" r:id="rId40"/>
    <p:sldId id="10061" r:id="rId41"/>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179A9D12-B49D-412B-89DA-5F56EB3E1836}">
          <p14:sldIdLst>
            <p14:sldId id="10006"/>
            <p14:sldId id="10294"/>
            <p14:sldId id="10242"/>
          </p14:sldIdLst>
        </p14:section>
        <p14:section name="Communication formation ADE" id="{631B27B2-223F-438A-BC0A-B9E25BBB3CD9}">
          <p14:sldIdLst>
            <p14:sldId id="10275"/>
            <p14:sldId id="10241"/>
            <p14:sldId id="10239"/>
            <p14:sldId id="2797"/>
          </p14:sldIdLst>
        </p14:section>
        <p14:section name="Focus thématiques" id="{18F22B31-E5FD-4DFD-A9D8-956077EFA634}">
          <p14:sldIdLst>
            <p14:sldId id="10276"/>
            <p14:sldId id="10246"/>
            <p14:sldId id="10272"/>
            <p14:sldId id="10247"/>
            <p14:sldId id="10273"/>
          </p14:sldIdLst>
        </p14:section>
        <p14:section name="Argumentaires et personas" id="{E1A32593-4640-48A1-A872-15D433566681}">
          <p14:sldIdLst>
            <p14:sldId id="10277"/>
            <p14:sldId id="10285"/>
            <p14:sldId id="10127"/>
            <p14:sldId id="10287"/>
            <p14:sldId id="10288"/>
            <p14:sldId id="10289"/>
          </p14:sldIdLst>
        </p14:section>
        <p14:section name="Traitement des objections" id="{0C04F065-719B-4579-9411-8B358A5E4D12}">
          <p14:sldIdLst>
            <p14:sldId id="10278"/>
            <p14:sldId id="10290"/>
            <p14:sldId id="10291"/>
            <p14:sldId id="10281"/>
            <p14:sldId id="10282"/>
            <p14:sldId id="10283"/>
          </p14:sldIdLst>
        </p14:section>
        <p14:section name="Vidéo réflexe" id="{4DC4AA72-2277-4D39-BC26-DE6EFE70DC1D}">
          <p14:sldIdLst>
            <p14:sldId id="10293"/>
            <p14:sldId id="10129"/>
            <p14:sldId id="10130"/>
          </p14:sldIdLst>
        </p14:section>
        <p14:section name="Outils d'aide à la vente" id="{142B6B81-5C8B-48E8-A7D2-0BD3A9C6864E}">
          <p14:sldIdLst>
            <p14:sldId id="10279"/>
            <p14:sldId id="10274"/>
          </p14:sldIdLst>
        </p14:section>
        <p14:section name="Coaching bilan" id="{606C01A3-137E-4792-A95C-1EF3E7FD58CE}">
          <p14:sldIdLst>
            <p14:sldId id="10280"/>
            <p14:sldId id="10259"/>
            <p14:sldId id="10061"/>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colas Bourgerie" initials="NB" lastIdx="2" clrIdx="0"/>
  <p:cmAuthor id="2" name="Nathalie David" initials="ND" lastIdx="4" clrIdx="1"/>
  <p:cmAuthor id="3" name="Fabien Marchand" initials="FM" lastIdx="22" clrIdx="2">
    <p:extLst>
      <p:ext uri="{19B8F6BF-5375-455C-9EA6-DF929625EA0E}">
        <p15:presenceInfo xmlns:p15="http://schemas.microsoft.com/office/powerpoint/2012/main" userId="9c05d81aa8843956" providerId="Windows Live"/>
      </p:ext>
    </p:extLst>
  </p:cmAuthor>
  <p:cmAuthor id="4" name="christelle@veryup.com" initials="c" lastIdx="280" clrIdx="3">
    <p:extLst>
      <p:ext uri="{19B8F6BF-5375-455C-9EA6-DF929625EA0E}">
        <p15:presenceInfo xmlns:p15="http://schemas.microsoft.com/office/powerpoint/2012/main" userId="73a8a627ed54bfe2" providerId="Windows Live"/>
      </p:ext>
    </p:extLst>
  </p:cmAuthor>
  <p:cmAuthor id="5" name="Esther Mattler" initials="EM" lastIdx="2" clrIdx="4">
    <p:extLst>
      <p:ext uri="{19B8F6BF-5375-455C-9EA6-DF929625EA0E}">
        <p15:presenceInfo xmlns:p15="http://schemas.microsoft.com/office/powerpoint/2012/main" userId="Esther Mattler" providerId="None"/>
      </p:ext>
    </p:extLst>
  </p:cmAuthor>
  <p:cmAuthor id="6" name="Zarraa Sonia" initials="ZS" lastIdx="3" clrIdx="5">
    <p:extLst>
      <p:ext uri="{19B8F6BF-5375-455C-9EA6-DF929625EA0E}">
        <p15:presenceInfo xmlns:p15="http://schemas.microsoft.com/office/powerpoint/2012/main" userId="Zarraa Son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3587"/>
    <a:srgbClr val="8F5DA2"/>
    <a:srgbClr val="FFFFFF"/>
    <a:srgbClr val="425259"/>
    <a:srgbClr val="236E8D"/>
    <a:srgbClr val="B5262C"/>
    <a:srgbClr val="DE9503"/>
    <a:srgbClr val="C02A42"/>
    <a:srgbClr val="232323"/>
    <a:srgbClr val="E98B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48F1D4-600D-45D7-80DB-7D913B8B61F0}" v="94" dt="2021-03-10T13:42:21.34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00" autoAdjust="0"/>
    <p:restoredTop sz="94660"/>
  </p:normalViewPr>
  <p:slideViewPr>
    <p:cSldViewPr snapToGrid="0">
      <p:cViewPr varScale="1">
        <p:scale>
          <a:sx n="132" d="100"/>
          <a:sy n="132" d="100"/>
        </p:scale>
        <p:origin x="762" y="126"/>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26"/>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notesMaster" Target="notesMasters/notesMaster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microsoft.com/office/2016/11/relationships/changesInfo" Target="changesInfos/changesInfo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Master" Target="slideMasters/slideMaster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arraa Sonia" userId="2b81d3f6-0b86-499e-b1e1-00cf77f5048a" providerId="ADAL" clId="{DA2C2693-0F50-40DB-B510-67245B7EF7DB}"/>
    <pc:docChg chg="undo redo custSel addSld delSld modSld sldOrd modMainMaster addSection delSection modSection">
      <pc:chgData name="Zarraa Sonia" userId="2b81d3f6-0b86-499e-b1e1-00cf77f5048a" providerId="ADAL" clId="{DA2C2693-0F50-40DB-B510-67245B7EF7DB}" dt="2021-02-23T09:52:40.163" v="3618" actId="20577"/>
      <pc:docMkLst>
        <pc:docMk/>
      </pc:docMkLst>
      <pc:sldChg chg="del">
        <pc:chgData name="Zarraa Sonia" userId="2b81d3f6-0b86-499e-b1e1-00cf77f5048a" providerId="ADAL" clId="{DA2C2693-0F50-40DB-B510-67245B7EF7DB}" dt="2021-02-12T10:10:02.538" v="822" actId="2696"/>
        <pc:sldMkLst>
          <pc:docMk/>
          <pc:sldMk cId="2377268" sldId="256"/>
        </pc:sldMkLst>
      </pc:sldChg>
      <pc:sldChg chg="del">
        <pc:chgData name="Zarraa Sonia" userId="2b81d3f6-0b86-499e-b1e1-00cf77f5048a" providerId="ADAL" clId="{DA2C2693-0F50-40DB-B510-67245B7EF7DB}" dt="2021-02-12T09:56:58.991" v="479" actId="2696"/>
        <pc:sldMkLst>
          <pc:docMk/>
          <pc:sldMk cId="1125738142" sldId="264"/>
        </pc:sldMkLst>
      </pc:sldChg>
      <pc:sldChg chg="del">
        <pc:chgData name="Zarraa Sonia" userId="2b81d3f6-0b86-499e-b1e1-00cf77f5048a" providerId="ADAL" clId="{DA2C2693-0F50-40DB-B510-67245B7EF7DB}" dt="2021-02-12T09:58:47.643" v="624" actId="2696"/>
        <pc:sldMkLst>
          <pc:docMk/>
          <pc:sldMk cId="2758202741" sldId="266"/>
        </pc:sldMkLst>
      </pc:sldChg>
      <pc:sldChg chg="del">
        <pc:chgData name="Zarraa Sonia" userId="2b81d3f6-0b86-499e-b1e1-00cf77f5048a" providerId="ADAL" clId="{DA2C2693-0F50-40DB-B510-67245B7EF7DB}" dt="2021-02-12T09:59:20.129" v="628" actId="2696"/>
        <pc:sldMkLst>
          <pc:docMk/>
          <pc:sldMk cId="1182998731" sldId="269"/>
        </pc:sldMkLst>
      </pc:sldChg>
      <pc:sldChg chg="del">
        <pc:chgData name="Zarraa Sonia" userId="2b81d3f6-0b86-499e-b1e1-00cf77f5048a" providerId="ADAL" clId="{DA2C2693-0F50-40DB-B510-67245B7EF7DB}" dt="2021-02-12T09:59:33.928" v="631" actId="2696"/>
        <pc:sldMkLst>
          <pc:docMk/>
          <pc:sldMk cId="638817617" sldId="271"/>
        </pc:sldMkLst>
      </pc:sldChg>
      <pc:sldChg chg="del">
        <pc:chgData name="Zarraa Sonia" userId="2b81d3f6-0b86-499e-b1e1-00cf77f5048a" providerId="ADAL" clId="{DA2C2693-0F50-40DB-B510-67245B7EF7DB}" dt="2021-02-12T09:59:32.250" v="630" actId="2696"/>
        <pc:sldMkLst>
          <pc:docMk/>
          <pc:sldMk cId="3381284793" sldId="272"/>
        </pc:sldMkLst>
      </pc:sldChg>
      <pc:sldChg chg="addSp delSp modSp addCm delCm modCm">
        <pc:chgData name="Zarraa Sonia" userId="2b81d3f6-0b86-499e-b1e1-00cf77f5048a" providerId="ADAL" clId="{DA2C2693-0F50-40DB-B510-67245B7EF7DB}" dt="2021-02-22T15:24:25.796" v="3568" actId="207"/>
        <pc:sldMkLst>
          <pc:docMk/>
          <pc:sldMk cId="1957092177" sldId="2797"/>
        </pc:sldMkLst>
        <pc:spChg chg="mod">
          <ac:chgData name="Zarraa Sonia" userId="2b81d3f6-0b86-499e-b1e1-00cf77f5048a" providerId="ADAL" clId="{DA2C2693-0F50-40DB-B510-67245B7EF7DB}" dt="2021-02-22T15:24:14.917" v="3566" actId="207"/>
          <ac:spMkLst>
            <pc:docMk/>
            <pc:sldMk cId="1957092177" sldId="2797"/>
            <ac:spMk id="9" creationId="{26CDC712-BA09-4214-9DD7-2E9293E0224E}"/>
          </ac:spMkLst>
        </pc:spChg>
        <pc:spChg chg="mod">
          <ac:chgData name="Zarraa Sonia" userId="2b81d3f6-0b86-499e-b1e1-00cf77f5048a" providerId="ADAL" clId="{DA2C2693-0F50-40DB-B510-67245B7EF7DB}" dt="2021-02-22T15:24:00.897" v="3561" actId="207"/>
          <ac:spMkLst>
            <pc:docMk/>
            <pc:sldMk cId="1957092177" sldId="2797"/>
            <ac:spMk id="26" creationId="{082EFF27-815C-42DD-AD41-52D73F4089FA}"/>
          </ac:spMkLst>
        </pc:spChg>
        <pc:spChg chg="mod">
          <ac:chgData name="Zarraa Sonia" userId="2b81d3f6-0b86-499e-b1e1-00cf77f5048a" providerId="ADAL" clId="{DA2C2693-0F50-40DB-B510-67245B7EF7DB}" dt="2021-02-15T17:13:49.673" v="2024" actId="1038"/>
          <ac:spMkLst>
            <pc:docMk/>
            <pc:sldMk cId="1957092177" sldId="2797"/>
            <ac:spMk id="27" creationId="{D2BC9298-9E74-48D5-B1DD-F6056A2BABFF}"/>
          </ac:spMkLst>
        </pc:spChg>
        <pc:spChg chg="del mod">
          <ac:chgData name="Zarraa Sonia" userId="2b81d3f6-0b86-499e-b1e1-00cf77f5048a" providerId="ADAL" clId="{DA2C2693-0F50-40DB-B510-67245B7EF7DB}" dt="2021-02-15T17:10:19.008" v="1915" actId="478"/>
          <ac:spMkLst>
            <pc:docMk/>
            <pc:sldMk cId="1957092177" sldId="2797"/>
            <ac:spMk id="55" creationId="{FFA0C437-6D9E-4129-909E-48219795FD87}"/>
          </ac:spMkLst>
        </pc:spChg>
        <pc:spChg chg="del">
          <ac:chgData name="Zarraa Sonia" userId="2b81d3f6-0b86-499e-b1e1-00cf77f5048a" providerId="ADAL" clId="{DA2C2693-0F50-40DB-B510-67245B7EF7DB}" dt="2021-02-12T09:38:07.445" v="246" actId="478"/>
          <ac:spMkLst>
            <pc:docMk/>
            <pc:sldMk cId="1957092177" sldId="2797"/>
            <ac:spMk id="58" creationId="{55007A29-B677-4121-AEFF-BE7F80154297}"/>
          </ac:spMkLst>
        </pc:spChg>
        <pc:spChg chg="del">
          <ac:chgData name="Zarraa Sonia" userId="2b81d3f6-0b86-499e-b1e1-00cf77f5048a" providerId="ADAL" clId="{DA2C2693-0F50-40DB-B510-67245B7EF7DB}" dt="2021-02-12T09:38:15.384" v="251" actId="478"/>
          <ac:spMkLst>
            <pc:docMk/>
            <pc:sldMk cId="1957092177" sldId="2797"/>
            <ac:spMk id="60" creationId="{AFC215FE-EFC4-44E0-A727-BE34EEC92CA5}"/>
          </ac:spMkLst>
        </pc:spChg>
        <pc:spChg chg="del">
          <ac:chgData name="Zarraa Sonia" userId="2b81d3f6-0b86-499e-b1e1-00cf77f5048a" providerId="ADAL" clId="{DA2C2693-0F50-40DB-B510-67245B7EF7DB}" dt="2021-02-15T17:10:33.512" v="1918" actId="478"/>
          <ac:spMkLst>
            <pc:docMk/>
            <pc:sldMk cId="1957092177" sldId="2797"/>
            <ac:spMk id="63" creationId="{D1548615-D032-423F-BBAE-8C9610B5A7DB}"/>
          </ac:spMkLst>
        </pc:spChg>
        <pc:spChg chg="del mod">
          <ac:chgData name="Zarraa Sonia" userId="2b81d3f6-0b86-499e-b1e1-00cf77f5048a" providerId="ADAL" clId="{DA2C2693-0F50-40DB-B510-67245B7EF7DB}" dt="2021-02-15T17:10:21.552" v="1916" actId="478"/>
          <ac:spMkLst>
            <pc:docMk/>
            <pc:sldMk cId="1957092177" sldId="2797"/>
            <ac:spMk id="65" creationId="{151FC2A1-E56E-4B5B-865F-B925A105379C}"/>
          </ac:spMkLst>
        </pc:spChg>
        <pc:spChg chg="mod">
          <ac:chgData name="Zarraa Sonia" userId="2b81d3f6-0b86-499e-b1e1-00cf77f5048a" providerId="ADAL" clId="{DA2C2693-0F50-40DB-B510-67245B7EF7DB}" dt="2021-02-19T09:39:49.647" v="2570" actId="13926"/>
          <ac:spMkLst>
            <pc:docMk/>
            <pc:sldMk cId="1957092177" sldId="2797"/>
            <ac:spMk id="68" creationId="{46C9DE91-C00A-4410-930F-5C3CB1E33275}"/>
          </ac:spMkLst>
        </pc:spChg>
        <pc:spChg chg="del">
          <ac:chgData name="Zarraa Sonia" userId="2b81d3f6-0b86-499e-b1e1-00cf77f5048a" providerId="ADAL" clId="{DA2C2693-0F50-40DB-B510-67245B7EF7DB}" dt="2021-02-12T09:38:09.209" v="247" actId="478"/>
          <ac:spMkLst>
            <pc:docMk/>
            <pc:sldMk cId="1957092177" sldId="2797"/>
            <ac:spMk id="69" creationId="{67B0EB07-EE0B-499F-A7F9-28EBB0E96C88}"/>
          </ac:spMkLst>
        </pc:spChg>
        <pc:spChg chg="mod">
          <ac:chgData name="Zarraa Sonia" userId="2b81d3f6-0b86-499e-b1e1-00cf77f5048a" providerId="ADAL" clId="{DA2C2693-0F50-40DB-B510-67245B7EF7DB}" dt="2021-02-22T15:24:07.664" v="3564" actId="207"/>
          <ac:spMkLst>
            <pc:docMk/>
            <pc:sldMk cId="1957092177" sldId="2797"/>
            <ac:spMk id="70" creationId="{3543C8A1-4FE9-413A-9997-C65FD453FCDA}"/>
          </ac:spMkLst>
        </pc:spChg>
        <pc:spChg chg="mod">
          <ac:chgData name="Zarraa Sonia" userId="2b81d3f6-0b86-499e-b1e1-00cf77f5048a" providerId="ADAL" clId="{DA2C2693-0F50-40DB-B510-67245B7EF7DB}" dt="2021-02-15T17:14:10.577" v="2064" actId="1037"/>
          <ac:spMkLst>
            <pc:docMk/>
            <pc:sldMk cId="1957092177" sldId="2797"/>
            <ac:spMk id="71" creationId="{3D52307A-2B7C-4664-9C13-750B1A057722}"/>
          </ac:spMkLst>
        </pc:spChg>
        <pc:spChg chg="del">
          <ac:chgData name="Zarraa Sonia" userId="2b81d3f6-0b86-499e-b1e1-00cf77f5048a" providerId="ADAL" clId="{DA2C2693-0F50-40DB-B510-67245B7EF7DB}" dt="2021-02-15T17:10:39.280" v="1919" actId="478"/>
          <ac:spMkLst>
            <pc:docMk/>
            <pc:sldMk cId="1957092177" sldId="2797"/>
            <ac:spMk id="72" creationId="{655C39B3-DC06-47B5-816E-3F59960469B3}"/>
          </ac:spMkLst>
        </pc:spChg>
        <pc:spChg chg="del">
          <ac:chgData name="Zarraa Sonia" userId="2b81d3f6-0b86-499e-b1e1-00cf77f5048a" providerId="ADAL" clId="{DA2C2693-0F50-40DB-B510-67245B7EF7DB}" dt="2021-02-12T09:38:13.442" v="250" actId="478"/>
          <ac:spMkLst>
            <pc:docMk/>
            <pc:sldMk cId="1957092177" sldId="2797"/>
            <ac:spMk id="73" creationId="{10B7A836-48E9-4651-A0C7-3C69798985B0}"/>
          </ac:spMkLst>
        </pc:spChg>
        <pc:spChg chg="del mod">
          <ac:chgData name="Zarraa Sonia" userId="2b81d3f6-0b86-499e-b1e1-00cf77f5048a" providerId="ADAL" clId="{DA2C2693-0F50-40DB-B510-67245B7EF7DB}" dt="2021-02-15T17:10:30.316" v="1917" actId="478"/>
          <ac:spMkLst>
            <pc:docMk/>
            <pc:sldMk cId="1957092177" sldId="2797"/>
            <ac:spMk id="79" creationId="{C1897751-B1F0-4E6B-B151-A582140E54A6}"/>
          </ac:spMkLst>
        </pc:spChg>
        <pc:spChg chg="del">
          <ac:chgData name="Zarraa Sonia" userId="2b81d3f6-0b86-499e-b1e1-00cf77f5048a" providerId="ADAL" clId="{DA2C2693-0F50-40DB-B510-67245B7EF7DB}" dt="2021-02-12T09:38:10.583" v="248" actId="478"/>
          <ac:spMkLst>
            <pc:docMk/>
            <pc:sldMk cId="1957092177" sldId="2797"/>
            <ac:spMk id="80" creationId="{1305E4B1-75F1-46E2-B797-4DCB5DE5C60C}"/>
          </ac:spMkLst>
        </pc:spChg>
        <pc:spChg chg="del">
          <ac:chgData name="Zarraa Sonia" userId="2b81d3f6-0b86-499e-b1e1-00cf77f5048a" providerId="ADAL" clId="{DA2C2693-0F50-40DB-B510-67245B7EF7DB}" dt="2021-02-12T09:38:12.201" v="249" actId="478"/>
          <ac:spMkLst>
            <pc:docMk/>
            <pc:sldMk cId="1957092177" sldId="2797"/>
            <ac:spMk id="81" creationId="{81D96C4B-2A91-4102-B0B0-26E58077ACA9}"/>
          </ac:spMkLst>
        </pc:spChg>
        <pc:spChg chg="del">
          <ac:chgData name="Zarraa Sonia" userId="2b81d3f6-0b86-499e-b1e1-00cf77f5048a" providerId="ADAL" clId="{DA2C2693-0F50-40DB-B510-67245B7EF7DB}" dt="2021-02-15T17:10:42.744" v="1920" actId="478"/>
          <ac:spMkLst>
            <pc:docMk/>
            <pc:sldMk cId="1957092177" sldId="2797"/>
            <ac:spMk id="82" creationId="{36D2A2B4-9337-47FF-92ED-AC0105539529}"/>
          </ac:spMkLst>
        </pc:spChg>
        <pc:spChg chg="mod">
          <ac:chgData name="Zarraa Sonia" userId="2b81d3f6-0b86-499e-b1e1-00cf77f5048a" providerId="ADAL" clId="{DA2C2693-0F50-40DB-B510-67245B7EF7DB}" dt="2021-02-22T15:24:18.332" v="3567" actId="207"/>
          <ac:spMkLst>
            <pc:docMk/>
            <pc:sldMk cId="1957092177" sldId="2797"/>
            <ac:spMk id="84" creationId="{53CF608A-4407-431F-8311-E58E36DDC506}"/>
          </ac:spMkLst>
        </pc:spChg>
        <pc:spChg chg="mod">
          <ac:chgData name="Zarraa Sonia" userId="2b81d3f6-0b86-499e-b1e1-00cf77f5048a" providerId="ADAL" clId="{DA2C2693-0F50-40DB-B510-67245B7EF7DB}" dt="2021-02-15T17:13:09.536" v="2011" actId="1076"/>
          <ac:spMkLst>
            <pc:docMk/>
            <pc:sldMk cId="1957092177" sldId="2797"/>
            <ac:spMk id="86" creationId="{D132ED17-1E6D-4F3B-B04D-1AE01073AAB1}"/>
          </ac:spMkLst>
        </pc:spChg>
        <pc:spChg chg="mod">
          <ac:chgData name="Zarraa Sonia" userId="2b81d3f6-0b86-499e-b1e1-00cf77f5048a" providerId="ADAL" clId="{DA2C2693-0F50-40DB-B510-67245B7EF7DB}" dt="2021-02-22T15:24:25.796" v="3568" actId="207"/>
          <ac:spMkLst>
            <pc:docMk/>
            <pc:sldMk cId="1957092177" sldId="2797"/>
            <ac:spMk id="88" creationId="{3E8FC7D9-F13E-4DFD-8E61-52168D0ECE2F}"/>
          </ac:spMkLst>
        </pc:spChg>
        <pc:spChg chg="mod">
          <ac:chgData name="Zarraa Sonia" userId="2b81d3f6-0b86-499e-b1e1-00cf77f5048a" providerId="ADAL" clId="{DA2C2693-0F50-40DB-B510-67245B7EF7DB}" dt="2021-02-15T17:12:52.813" v="2009" actId="1076"/>
          <ac:spMkLst>
            <pc:docMk/>
            <pc:sldMk cId="1957092177" sldId="2797"/>
            <ac:spMk id="90" creationId="{FA13ACCE-2C44-40CF-A6A2-ECE38BEE3355}"/>
          </ac:spMkLst>
        </pc:spChg>
        <pc:spChg chg="mod">
          <ac:chgData name="Zarraa Sonia" userId="2b81d3f6-0b86-499e-b1e1-00cf77f5048a" providerId="ADAL" clId="{DA2C2693-0F50-40DB-B510-67245B7EF7DB}" dt="2021-02-22T15:24:11.353" v="3565" actId="207"/>
          <ac:spMkLst>
            <pc:docMk/>
            <pc:sldMk cId="1957092177" sldId="2797"/>
            <ac:spMk id="92" creationId="{9308613E-1C9E-4F84-ABAF-0803C4645A7A}"/>
          </ac:spMkLst>
        </pc:spChg>
        <pc:spChg chg="mod">
          <ac:chgData name="Zarraa Sonia" userId="2b81d3f6-0b86-499e-b1e1-00cf77f5048a" providerId="ADAL" clId="{DA2C2693-0F50-40DB-B510-67245B7EF7DB}" dt="2021-02-15T17:13:56.444" v="2042" actId="1038"/>
          <ac:spMkLst>
            <pc:docMk/>
            <pc:sldMk cId="1957092177" sldId="2797"/>
            <ac:spMk id="94" creationId="{22DFBD5E-A4D9-488F-8449-CC44E049130B}"/>
          </ac:spMkLst>
        </pc:spChg>
        <pc:grpChg chg="mod">
          <ac:chgData name="Zarraa Sonia" userId="2b81d3f6-0b86-499e-b1e1-00cf77f5048a" providerId="ADAL" clId="{DA2C2693-0F50-40DB-B510-67245B7EF7DB}" dt="2021-02-15T17:14:43.848" v="2084" actId="1036"/>
          <ac:grpSpMkLst>
            <pc:docMk/>
            <pc:sldMk cId="1957092177" sldId="2797"/>
            <ac:grpSpMk id="8" creationId="{5A7D90EE-5C3E-43C1-B22F-76B258377B7B}"/>
          </ac:grpSpMkLst>
        </pc:grpChg>
        <pc:grpChg chg="mod">
          <ac:chgData name="Zarraa Sonia" userId="2b81d3f6-0b86-499e-b1e1-00cf77f5048a" providerId="ADAL" clId="{DA2C2693-0F50-40DB-B510-67245B7EF7DB}" dt="2021-02-15T17:14:43.848" v="2084" actId="1036"/>
          <ac:grpSpMkLst>
            <pc:docMk/>
            <pc:sldMk cId="1957092177" sldId="2797"/>
            <ac:grpSpMk id="39" creationId="{CD6E3799-8144-4188-832B-13BFD00DF56F}"/>
          </ac:grpSpMkLst>
        </pc:grpChg>
        <pc:grpChg chg="mod">
          <ac:chgData name="Zarraa Sonia" userId="2b81d3f6-0b86-499e-b1e1-00cf77f5048a" providerId="ADAL" clId="{DA2C2693-0F50-40DB-B510-67245B7EF7DB}" dt="2021-02-15T17:14:43.848" v="2084" actId="1036"/>
          <ac:grpSpMkLst>
            <pc:docMk/>
            <pc:sldMk cId="1957092177" sldId="2797"/>
            <ac:grpSpMk id="44" creationId="{AC4CC2AF-F592-48D6-8197-6974793B958C}"/>
          </ac:grpSpMkLst>
        </pc:grpChg>
        <pc:grpChg chg="mod">
          <ac:chgData name="Zarraa Sonia" userId="2b81d3f6-0b86-499e-b1e1-00cf77f5048a" providerId="ADAL" clId="{DA2C2693-0F50-40DB-B510-67245B7EF7DB}" dt="2021-02-15T17:14:43.848" v="2084" actId="1036"/>
          <ac:grpSpMkLst>
            <pc:docMk/>
            <pc:sldMk cId="1957092177" sldId="2797"/>
            <ac:grpSpMk id="49" creationId="{40E1F653-2C86-4A8E-8799-F2593500942A}"/>
          </ac:grpSpMkLst>
        </pc:grpChg>
        <pc:grpChg chg="mod">
          <ac:chgData name="Zarraa Sonia" userId="2b81d3f6-0b86-499e-b1e1-00cf77f5048a" providerId="ADAL" clId="{DA2C2693-0F50-40DB-B510-67245B7EF7DB}" dt="2021-02-15T17:14:43.848" v="2084" actId="1036"/>
          <ac:grpSpMkLst>
            <pc:docMk/>
            <pc:sldMk cId="1957092177" sldId="2797"/>
            <ac:grpSpMk id="54" creationId="{BF23EBF1-F914-4CE5-90D6-A8EC7DEA96DC}"/>
          </ac:grpSpMkLst>
        </pc:grpChg>
        <pc:grpChg chg="mod">
          <ac:chgData name="Zarraa Sonia" userId="2b81d3f6-0b86-499e-b1e1-00cf77f5048a" providerId="ADAL" clId="{DA2C2693-0F50-40DB-B510-67245B7EF7DB}" dt="2021-02-15T17:14:43.848" v="2084" actId="1036"/>
          <ac:grpSpMkLst>
            <pc:docMk/>
            <pc:sldMk cId="1957092177" sldId="2797"/>
            <ac:grpSpMk id="59" creationId="{1DADC87B-A583-4C7B-87BD-B1C2532AD5F7}"/>
          </ac:grpSpMkLst>
        </pc:grpChg>
        <pc:grpChg chg="mod">
          <ac:chgData name="Zarraa Sonia" userId="2b81d3f6-0b86-499e-b1e1-00cf77f5048a" providerId="ADAL" clId="{DA2C2693-0F50-40DB-B510-67245B7EF7DB}" dt="2021-02-15T17:14:43.848" v="2084" actId="1036"/>
          <ac:grpSpMkLst>
            <pc:docMk/>
            <pc:sldMk cId="1957092177" sldId="2797"/>
            <ac:grpSpMk id="64" creationId="{769F3811-4436-4D7E-BEDF-911ED3D00895}"/>
          </ac:grpSpMkLst>
        </pc:grpChg>
        <pc:grpChg chg="mod">
          <ac:chgData name="Zarraa Sonia" userId="2b81d3f6-0b86-499e-b1e1-00cf77f5048a" providerId="ADAL" clId="{DA2C2693-0F50-40DB-B510-67245B7EF7DB}" dt="2021-02-15T17:14:43.848" v="2084" actId="1036"/>
          <ac:grpSpMkLst>
            <pc:docMk/>
            <pc:sldMk cId="1957092177" sldId="2797"/>
            <ac:grpSpMk id="95" creationId="{895BA2B2-C600-42B5-8DBF-F595EDEDE125}"/>
          </ac:grpSpMkLst>
        </pc:grpChg>
        <pc:grpChg chg="mod">
          <ac:chgData name="Zarraa Sonia" userId="2b81d3f6-0b86-499e-b1e1-00cf77f5048a" providerId="ADAL" clId="{DA2C2693-0F50-40DB-B510-67245B7EF7DB}" dt="2021-02-15T17:14:43.848" v="2084" actId="1036"/>
          <ac:grpSpMkLst>
            <pc:docMk/>
            <pc:sldMk cId="1957092177" sldId="2797"/>
            <ac:grpSpMk id="96" creationId="{877E1411-4A7B-4748-8E35-3B9D37B0E721}"/>
          </ac:grpSpMkLst>
        </pc:grpChg>
        <pc:grpChg chg="mod">
          <ac:chgData name="Zarraa Sonia" userId="2b81d3f6-0b86-499e-b1e1-00cf77f5048a" providerId="ADAL" clId="{DA2C2693-0F50-40DB-B510-67245B7EF7DB}" dt="2021-02-15T17:14:43.848" v="2084" actId="1036"/>
          <ac:grpSpMkLst>
            <pc:docMk/>
            <pc:sldMk cId="1957092177" sldId="2797"/>
            <ac:grpSpMk id="97" creationId="{0B042EAD-2A69-400E-AB04-9A27326FE70D}"/>
          </ac:grpSpMkLst>
        </pc:grpChg>
        <pc:grpChg chg="mod">
          <ac:chgData name="Zarraa Sonia" userId="2b81d3f6-0b86-499e-b1e1-00cf77f5048a" providerId="ADAL" clId="{DA2C2693-0F50-40DB-B510-67245B7EF7DB}" dt="2021-02-15T17:14:43.848" v="2084" actId="1036"/>
          <ac:grpSpMkLst>
            <pc:docMk/>
            <pc:sldMk cId="1957092177" sldId="2797"/>
            <ac:grpSpMk id="98" creationId="{5F870332-352E-4D31-BA35-94D16D59722C}"/>
          </ac:grpSpMkLst>
        </pc:grpChg>
        <pc:grpChg chg="mod">
          <ac:chgData name="Zarraa Sonia" userId="2b81d3f6-0b86-499e-b1e1-00cf77f5048a" providerId="ADAL" clId="{DA2C2693-0F50-40DB-B510-67245B7EF7DB}" dt="2021-02-15T17:14:43.848" v="2084" actId="1036"/>
          <ac:grpSpMkLst>
            <pc:docMk/>
            <pc:sldMk cId="1957092177" sldId="2797"/>
            <ac:grpSpMk id="99" creationId="{3FA7CA9D-9257-415C-9037-D8207EA71F83}"/>
          </ac:grpSpMkLst>
        </pc:grpChg>
        <pc:picChg chg="mod">
          <ac:chgData name="Zarraa Sonia" userId="2b81d3f6-0b86-499e-b1e1-00cf77f5048a" providerId="ADAL" clId="{DA2C2693-0F50-40DB-B510-67245B7EF7DB}" dt="2021-02-15T17:14:43.848" v="2084" actId="1036"/>
          <ac:picMkLst>
            <pc:docMk/>
            <pc:sldMk cId="1957092177" sldId="2797"/>
            <ac:picMk id="11" creationId="{5DBB5899-DFC5-4E85-8AE2-2938AC685A03}"/>
          </ac:picMkLst>
        </pc:picChg>
        <pc:picChg chg="mod">
          <ac:chgData name="Zarraa Sonia" userId="2b81d3f6-0b86-499e-b1e1-00cf77f5048a" providerId="ADAL" clId="{DA2C2693-0F50-40DB-B510-67245B7EF7DB}" dt="2021-02-15T17:14:43.848" v="2084" actId="1036"/>
          <ac:picMkLst>
            <pc:docMk/>
            <pc:sldMk cId="1957092177" sldId="2797"/>
            <ac:picMk id="13" creationId="{36B285F8-B094-4216-B515-B5317B493C7F}"/>
          </ac:picMkLst>
        </pc:picChg>
        <pc:picChg chg="mod">
          <ac:chgData name="Zarraa Sonia" userId="2b81d3f6-0b86-499e-b1e1-00cf77f5048a" providerId="ADAL" clId="{DA2C2693-0F50-40DB-B510-67245B7EF7DB}" dt="2021-02-15T17:14:43.848" v="2084" actId="1036"/>
          <ac:picMkLst>
            <pc:docMk/>
            <pc:sldMk cId="1957092177" sldId="2797"/>
            <ac:picMk id="15" creationId="{FD3B97D1-E434-4527-AFB5-DF9535023D30}"/>
          </ac:picMkLst>
        </pc:picChg>
        <pc:picChg chg="mod">
          <ac:chgData name="Zarraa Sonia" userId="2b81d3f6-0b86-499e-b1e1-00cf77f5048a" providerId="ADAL" clId="{DA2C2693-0F50-40DB-B510-67245B7EF7DB}" dt="2021-02-15T17:14:43.848" v="2084" actId="1036"/>
          <ac:picMkLst>
            <pc:docMk/>
            <pc:sldMk cId="1957092177" sldId="2797"/>
            <ac:picMk id="17" creationId="{68733707-58B6-4764-87C6-B98184B8FA2A}"/>
          </ac:picMkLst>
        </pc:picChg>
        <pc:picChg chg="mod">
          <ac:chgData name="Zarraa Sonia" userId="2b81d3f6-0b86-499e-b1e1-00cf77f5048a" providerId="ADAL" clId="{DA2C2693-0F50-40DB-B510-67245B7EF7DB}" dt="2021-02-15T17:14:43.848" v="2084" actId="1036"/>
          <ac:picMkLst>
            <pc:docMk/>
            <pc:sldMk cId="1957092177" sldId="2797"/>
            <ac:picMk id="19" creationId="{EFFC120D-0201-46B1-9438-853F33DB8B1C}"/>
          </ac:picMkLst>
        </pc:picChg>
        <pc:picChg chg="mod">
          <ac:chgData name="Zarraa Sonia" userId="2b81d3f6-0b86-499e-b1e1-00cf77f5048a" providerId="ADAL" clId="{DA2C2693-0F50-40DB-B510-67245B7EF7DB}" dt="2021-02-15T17:14:43.848" v="2084" actId="1036"/>
          <ac:picMkLst>
            <pc:docMk/>
            <pc:sldMk cId="1957092177" sldId="2797"/>
            <ac:picMk id="22" creationId="{932F81AE-FD2B-4C79-A7C8-E76DF5C7496C}"/>
          </ac:picMkLst>
        </pc:picChg>
        <pc:picChg chg="add mod">
          <ac:chgData name="Zarraa Sonia" userId="2b81d3f6-0b86-499e-b1e1-00cf77f5048a" providerId="ADAL" clId="{DA2C2693-0F50-40DB-B510-67245B7EF7DB}" dt="2021-02-15T17:15:39.654" v="2100" actId="1076"/>
          <ac:picMkLst>
            <pc:docMk/>
            <pc:sldMk cId="1957092177" sldId="2797"/>
            <ac:picMk id="73" creationId="{677A29DA-44B4-4921-A76D-5C85722D9D45}"/>
          </ac:picMkLst>
        </pc:picChg>
        <pc:cxnChg chg="del">
          <ac:chgData name="Zarraa Sonia" userId="2b81d3f6-0b86-499e-b1e1-00cf77f5048a" providerId="ADAL" clId="{DA2C2693-0F50-40DB-B510-67245B7EF7DB}" dt="2021-02-15T17:14:23.263" v="2067" actId="478"/>
          <ac:cxnSpMkLst>
            <pc:docMk/>
            <pc:sldMk cId="1957092177" sldId="2797"/>
            <ac:cxnSpMk id="3" creationId="{DBC5144C-2106-4D3D-B622-03CFC6ADA4F9}"/>
          </ac:cxnSpMkLst>
        </pc:cxnChg>
        <pc:cxnChg chg="mod">
          <ac:chgData name="Zarraa Sonia" userId="2b81d3f6-0b86-499e-b1e1-00cf77f5048a" providerId="ADAL" clId="{DA2C2693-0F50-40DB-B510-67245B7EF7DB}" dt="2021-02-15T17:14:43.848" v="2084" actId="1036"/>
          <ac:cxnSpMkLst>
            <pc:docMk/>
            <pc:sldMk cId="1957092177" sldId="2797"/>
            <ac:cxnSpMk id="7" creationId="{11530E3A-CD47-479D-BEA2-1C08EA0C4956}"/>
          </ac:cxnSpMkLst>
        </pc:cxnChg>
        <pc:cxnChg chg="add mod">
          <ac:chgData name="Zarraa Sonia" userId="2b81d3f6-0b86-499e-b1e1-00cf77f5048a" providerId="ADAL" clId="{DA2C2693-0F50-40DB-B510-67245B7EF7DB}" dt="2021-02-15T17:14:43.848" v="2084" actId="1036"/>
          <ac:cxnSpMkLst>
            <pc:docMk/>
            <pc:sldMk cId="1957092177" sldId="2797"/>
            <ac:cxnSpMk id="69" creationId="{AC831711-CAB4-414A-821C-A5D71D50D425}"/>
          </ac:cxnSpMkLst>
        </pc:cxnChg>
        <pc:cxnChg chg="mod">
          <ac:chgData name="Zarraa Sonia" userId="2b81d3f6-0b86-499e-b1e1-00cf77f5048a" providerId="ADAL" clId="{DA2C2693-0F50-40DB-B510-67245B7EF7DB}" dt="2021-02-15T17:14:43.848" v="2084" actId="1036"/>
          <ac:cxnSpMkLst>
            <pc:docMk/>
            <pc:sldMk cId="1957092177" sldId="2797"/>
            <ac:cxnSpMk id="74" creationId="{A4B40A83-FCCA-43DD-930E-4C60690168FF}"/>
          </ac:cxnSpMkLst>
        </pc:cxnChg>
        <pc:cxnChg chg="mod">
          <ac:chgData name="Zarraa Sonia" userId="2b81d3f6-0b86-499e-b1e1-00cf77f5048a" providerId="ADAL" clId="{DA2C2693-0F50-40DB-B510-67245B7EF7DB}" dt="2021-02-15T17:14:43.848" v="2084" actId="1036"/>
          <ac:cxnSpMkLst>
            <pc:docMk/>
            <pc:sldMk cId="1957092177" sldId="2797"/>
            <ac:cxnSpMk id="75" creationId="{318D25C7-6E84-4A28-9742-27950647794E}"/>
          </ac:cxnSpMkLst>
        </pc:cxnChg>
        <pc:cxnChg chg="mod">
          <ac:chgData name="Zarraa Sonia" userId="2b81d3f6-0b86-499e-b1e1-00cf77f5048a" providerId="ADAL" clId="{DA2C2693-0F50-40DB-B510-67245B7EF7DB}" dt="2021-02-15T17:14:43.848" v="2084" actId="1036"/>
          <ac:cxnSpMkLst>
            <pc:docMk/>
            <pc:sldMk cId="1957092177" sldId="2797"/>
            <ac:cxnSpMk id="76" creationId="{3A91BC0F-A54F-4C32-99F5-F777B97C45E9}"/>
          </ac:cxnSpMkLst>
        </pc:cxnChg>
        <pc:cxnChg chg="mod">
          <ac:chgData name="Zarraa Sonia" userId="2b81d3f6-0b86-499e-b1e1-00cf77f5048a" providerId="ADAL" clId="{DA2C2693-0F50-40DB-B510-67245B7EF7DB}" dt="2021-02-15T17:14:43.848" v="2084" actId="1036"/>
          <ac:cxnSpMkLst>
            <pc:docMk/>
            <pc:sldMk cId="1957092177" sldId="2797"/>
            <ac:cxnSpMk id="77" creationId="{3318B343-CCC1-489B-AF34-590B5F9BFCB8}"/>
          </ac:cxnSpMkLst>
        </pc:cxnChg>
        <pc:cxnChg chg="mod">
          <ac:chgData name="Zarraa Sonia" userId="2b81d3f6-0b86-499e-b1e1-00cf77f5048a" providerId="ADAL" clId="{DA2C2693-0F50-40DB-B510-67245B7EF7DB}" dt="2021-02-15T17:14:43.848" v="2084" actId="1036"/>
          <ac:cxnSpMkLst>
            <pc:docMk/>
            <pc:sldMk cId="1957092177" sldId="2797"/>
            <ac:cxnSpMk id="78" creationId="{6AA16E84-3FED-4A9F-8825-881B82207115}"/>
          </ac:cxnSpMkLst>
        </pc:cxnChg>
      </pc:sldChg>
      <pc:sldChg chg="del">
        <pc:chgData name="Zarraa Sonia" userId="2b81d3f6-0b86-499e-b1e1-00cf77f5048a" providerId="ADAL" clId="{DA2C2693-0F50-40DB-B510-67245B7EF7DB}" dt="2021-02-12T09:43:58.823" v="363" actId="2696"/>
        <pc:sldMkLst>
          <pc:docMk/>
          <pc:sldMk cId="338962690" sldId="2838"/>
        </pc:sldMkLst>
      </pc:sldChg>
      <pc:sldChg chg="del">
        <pc:chgData name="Zarraa Sonia" userId="2b81d3f6-0b86-499e-b1e1-00cf77f5048a" providerId="ADAL" clId="{DA2C2693-0F50-40DB-B510-67245B7EF7DB}" dt="2021-02-12T09:43:59.449" v="364" actId="2696"/>
        <pc:sldMkLst>
          <pc:docMk/>
          <pc:sldMk cId="883115401" sldId="2839"/>
        </pc:sldMkLst>
      </pc:sldChg>
      <pc:sldChg chg="del">
        <pc:chgData name="Zarraa Sonia" userId="2b81d3f6-0b86-499e-b1e1-00cf77f5048a" providerId="ADAL" clId="{DA2C2693-0F50-40DB-B510-67245B7EF7DB}" dt="2021-02-12T09:44:00.137" v="365" actId="2696"/>
        <pc:sldMkLst>
          <pc:docMk/>
          <pc:sldMk cId="2241356533" sldId="2840"/>
        </pc:sldMkLst>
      </pc:sldChg>
      <pc:sldChg chg="del">
        <pc:chgData name="Zarraa Sonia" userId="2b81d3f6-0b86-499e-b1e1-00cf77f5048a" providerId="ADAL" clId="{DA2C2693-0F50-40DB-B510-67245B7EF7DB}" dt="2021-02-12T09:46:52.692" v="394" actId="2696"/>
        <pc:sldMkLst>
          <pc:docMk/>
          <pc:sldMk cId="83790034" sldId="2888"/>
        </pc:sldMkLst>
      </pc:sldChg>
      <pc:sldChg chg="del">
        <pc:chgData name="Zarraa Sonia" userId="2b81d3f6-0b86-499e-b1e1-00cf77f5048a" providerId="ADAL" clId="{DA2C2693-0F50-40DB-B510-67245B7EF7DB}" dt="2021-02-12T09:46:54.421" v="396" actId="2696"/>
        <pc:sldMkLst>
          <pc:docMk/>
          <pc:sldMk cId="3228716128" sldId="2889"/>
        </pc:sldMkLst>
      </pc:sldChg>
      <pc:sldChg chg="del">
        <pc:chgData name="Zarraa Sonia" userId="2b81d3f6-0b86-499e-b1e1-00cf77f5048a" providerId="ADAL" clId="{DA2C2693-0F50-40DB-B510-67245B7EF7DB}" dt="2021-02-12T09:46:55.026" v="397" actId="2696"/>
        <pc:sldMkLst>
          <pc:docMk/>
          <pc:sldMk cId="2669352115" sldId="2890"/>
        </pc:sldMkLst>
      </pc:sldChg>
      <pc:sldChg chg="del">
        <pc:chgData name="Zarraa Sonia" userId="2b81d3f6-0b86-499e-b1e1-00cf77f5048a" providerId="ADAL" clId="{DA2C2693-0F50-40DB-B510-67245B7EF7DB}" dt="2021-02-12T09:46:53.593" v="395" actId="2696"/>
        <pc:sldMkLst>
          <pc:docMk/>
          <pc:sldMk cId="3122486344" sldId="2891"/>
        </pc:sldMkLst>
      </pc:sldChg>
      <pc:sldChg chg="del">
        <pc:chgData name="Zarraa Sonia" userId="2b81d3f6-0b86-499e-b1e1-00cf77f5048a" providerId="ADAL" clId="{DA2C2693-0F50-40DB-B510-67245B7EF7DB}" dt="2021-02-12T10:09:42.123" v="814" actId="2696"/>
        <pc:sldMkLst>
          <pc:docMk/>
          <pc:sldMk cId="2546234724" sldId="2893"/>
        </pc:sldMkLst>
      </pc:sldChg>
      <pc:sldChg chg="modSp">
        <pc:chgData name="Zarraa Sonia" userId="2b81d3f6-0b86-499e-b1e1-00cf77f5048a" providerId="ADAL" clId="{DA2C2693-0F50-40DB-B510-67245B7EF7DB}" dt="2021-02-12T09:29:39.922" v="0" actId="20577"/>
        <pc:sldMkLst>
          <pc:docMk/>
          <pc:sldMk cId="2048299829" sldId="10006"/>
        </pc:sldMkLst>
        <pc:spChg chg="mod">
          <ac:chgData name="Zarraa Sonia" userId="2b81d3f6-0b86-499e-b1e1-00cf77f5048a" providerId="ADAL" clId="{DA2C2693-0F50-40DB-B510-67245B7EF7DB}" dt="2021-02-12T09:29:39.922" v="0" actId="20577"/>
          <ac:spMkLst>
            <pc:docMk/>
            <pc:sldMk cId="2048299829" sldId="10006"/>
            <ac:spMk id="6" creationId="{00000000-0000-0000-0000-000000000000}"/>
          </ac:spMkLst>
        </pc:spChg>
      </pc:sldChg>
      <pc:sldChg chg="del">
        <pc:chgData name="Zarraa Sonia" userId="2b81d3f6-0b86-499e-b1e1-00cf77f5048a" providerId="ADAL" clId="{DA2C2693-0F50-40DB-B510-67245B7EF7DB}" dt="2021-02-12T09:42:58.648" v="350" actId="2696"/>
        <pc:sldMkLst>
          <pc:docMk/>
          <pc:sldMk cId="599748115" sldId="10019"/>
        </pc:sldMkLst>
      </pc:sldChg>
      <pc:sldChg chg="del">
        <pc:chgData name="Zarraa Sonia" userId="2b81d3f6-0b86-499e-b1e1-00cf77f5048a" providerId="ADAL" clId="{DA2C2693-0F50-40DB-B510-67245B7EF7DB}" dt="2021-02-12T09:56:57.078" v="478" actId="2696"/>
        <pc:sldMkLst>
          <pc:docMk/>
          <pc:sldMk cId="2857418891" sldId="10075"/>
        </pc:sldMkLst>
      </pc:sldChg>
      <pc:sldChg chg="del">
        <pc:chgData name="Zarraa Sonia" userId="2b81d3f6-0b86-499e-b1e1-00cf77f5048a" providerId="ADAL" clId="{DA2C2693-0F50-40DB-B510-67245B7EF7DB}" dt="2021-02-12T09:42:55.516" v="346" actId="2696"/>
        <pc:sldMkLst>
          <pc:docMk/>
          <pc:sldMk cId="1952941418" sldId="10076"/>
        </pc:sldMkLst>
      </pc:sldChg>
      <pc:sldChg chg="del">
        <pc:chgData name="Zarraa Sonia" userId="2b81d3f6-0b86-499e-b1e1-00cf77f5048a" providerId="ADAL" clId="{DA2C2693-0F50-40DB-B510-67245B7EF7DB}" dt="2021-02-12T09:42:56.595" v="347" actId="2696"/>
        <pc:sldMkLst>
          <pc:docMk/>
          <pc:sldMk cId="1910023453" sldId="10077"/>
        </pc:sldMkLst>
      </pc:sldChg>
      <pc:sldChg chg="del">
        <pc:chgData name="Zarraa Sonia" userId="2b81d3f6-0b86-499e-b1e1-00cf77f5048a" providerId="ADAL" clId="{DA2C2693-0F50-40DB-B510-67245B7EF7DB}" dt="2021-02-12T09:59:18.765" v="627" actId="2696"/>
        <pc:sldMkLst>
          <pc:docMk/>
          <pc:sldMk cId="4115124186" sldId="10078"/>
        </pc:sldMkLst>
      </pc:sldChg>
      <pc:sldChg chg="addSp modSp">
        <pc:chgData name="Zarraa Sonia" userId="2b81d3f6-0b86-499e-b1e1-00cf77f5048a" providerId="ADAL" clId="{DA2C2693-0F50-40DB-B510-67245B7EF7DB}" dt="2021-02-12T09:58:19.257" v="621" actId="20577"/>
        <pc:sldMkLst>
          <pc:docMk/>
          <pc:sldMk cId="4064924575" sldId="10079"/>
        </pc:sldMkLst>
        <pc:spChg chg="add mod">
          <ac:chgData name="Zarraa Sonia" userId="2b81d3f6-0b86-499e-b1e1-00cf77f5048a" providerId="ADAL" clId="{DA2C2693-0F50-40DB-B510-67245B7EF7DB}" dt="2021-02-12T09:58:19.257" v="621" actId="20577"/>
          <ac:spMkLst>
            <pc:docMk/>
            <pc:sldMk cId="4064924575" sldId="10079"/>
            <ac:spMk id="8" creationId="{FDF1586D-28A6-4611-8AA7-31D05039D708}"/>
          </ac:spMkLst>
        </pc:spChg>
      </pc:sldChg>
      <pc:sldChg chg="addSp">
        <pc:chgData name="Zarraa Sonia" userId="2b81d3f6-0b86-499e-b1e1-00cf77f5048a" providerId="ADAL" clId="{DA2C2693-0F50-40DB-B510-67245B7EF7DB}" dt="2021-02-12T09:58:42.718" v="622"/>
        <pc:sldMkLst>
          <pc:docMk/>
          <pc:sldMk cId="3106264504" sldId="10080"/>
        </pc:sldMkLst>
        <pc:spChg chg="add">
          <ac:chgData name="Zarraa Sonia" userId="2b81d3f6-0b86-499e-b1e1-00cf77f5048a" providerId="ADAL" clId="{DA2C2693-0F50-40DB-B510-67245B7EF7DB}" dt="2021-02-12T09:58:42.718" v="622"/>
          <ac:spMkLst>
            <pc:docMk/>
            <pc:sldMk cId="3106264504" sldId="10080"/>
            <ac:spMk id="42" creationId="{A71F2466-BC9F-4DA3-BF06-87432CF39347}"/>
          </ac:spMkLst>
        </pc:spChg>
      </pc:sldChg>
      <pc:sldChg chg="addSp">
        <pc:chgData name="Zarraa Sonia" userId="2b81d3f6-0b86-499e-b1e1-00cf77f5048a" providerId="ADAL" clId="{DA2C2693-0F50-40DB-B510-67245B7EF7DB}" dt="2021-02-12T09:58:52.061" v="625"/>
        <pc:sldMkLst>
          <pc:docMk/>
          <pc:sldMk cId="1252829202" sldId="10081"/>
        </pc:sldMkLst>
        <pc:spChg chg="add">
          <ac:chgData name="Zarraa Sonia" userId="2b81d3f6-0b86-499e-b1e1-00cf77f5048a" providerId="ADAL" clId="{DA2C2693-0F50-40DB-B510-67245B7EF7DB}" dt="2021-02-12T09:58:52.061" v="625"/>
          <ac:spMkLst>
            <pc:docMk/>
            <pc:sldMk cId="1252829202" sldId="10081"/>
            <ac:spMk id="42" creationId="{4E66E2EB-9BAA-4BF4-97E7-919F05D9FC40}"/>
          </ac:spMkLst>
        </pc:spChg>
      </pc:sldChg>
      <pc:sldChg chg="addSp">
        <pc:chgData name="Zarraa Sonia" userId="2b81d3f6-0b86-499e-b1e1-00cf77f5048a" providerId="ADAL" clId="{DA2C2693-0F50-40DB-B510-67245B7EF7DB}" dt="2021-02-12T09:58:58.849" v="626"/>
        <pc:sldMkLst>
          <pc:docMk/>
          <pc:sldMk cId="2366429104" sldId="10082"/>
        </pc:sldMkLst>
        <pc:spChg chg="add">
          <ac:chgData name="Zarraa Sonia" userId="2b81d3f6-0b86-499e-b1e1-00cf77f5048a" providerId="ADAL" clId="{DA2C2693-0F50-40DB-B510-67245B7EF7DB}" dt="2021-02-12T09:58:58.849" v="626"/>
          <ac:spMkLst>
            <pc:docMk/>
            <pc:sldMk cId="2366429104" sldId="10082"/>
            <ac:spMk id="42" creationId="{5244342A-3FB9-41E9-9D0E-A1CB10E86948}"/>
          </ac:spMkLst>
        </pc:spChg>
      </pc:sldChg>
      <pc:sldChg chg="addSp">
        <pc:chgData name="Zarraa Sonia" userId="2b81d3f6-0b86-499e-b1e1-00cf77f5048a" providerId="ADAL" clId="{DA2C2693-0F50-40DB-B510-67245B7EF7DB}" dt="2021-02-12T09:59:25.744" v="629"/>
        <pc:sldMkLst>
          <pc:docMk/>
          <pc:sldMk cId="3429923545" sldId="10083"/>
        </pc:sldMkLst>
        <pc:spChg chg="add">
          <ac:chgData name="Zarraa Sonia" userId="2b81d3f6-0b86-499e-b1e1-00cf77f5048a" providerId="ADAL" clId="{DA2C2693-0F50-40DB-B510-67245B7EF7DB}" dt="2021-02-12T09:59:25.744" v="629"/>
          <ac:spMkLst>
            <pc:docMk/>
            <pc:sldMk cId="3429923545" sldId="10083"/>
            <ac:spMk id="42" creationId="{26560E61-FBF9-49D3-81C9-0D8FEB5C9AB4}"/>
          </ac:spMkLst>
        </pc:spChg>
      </pc:sldChg>
      <pc:sldChg chg="del">
        <pc:chgData name="Zarraa Sonia" userId="2b81d3f6-0b86-499e-b1e1-00cf77f5048a" providerId="ADAL" clId="{DA2C2693-0F50-40DB-B510-67245B7EF7DB}" dt="2021-02-12T09:44:00.823" v="366" actId="2696"/>
        <pc:sldMkLst>
          <pc:docMk/>
          <pc:sldMk cId="3127046019" sldId="10087"/>
        </pc:sldMkLst>
      </pc:sldChg>
      <pc:sldChg chg="del">
        <pc:chgData name="Zarraa Sonia" userId="2b81d3f6-0b86-499e-b1e1-00cf77f5048a" providerId="ADAL" clId="{DA2C2693-0F50-40DB-B510-67245B7EF7DB}" dt="2021-02-12T09:43:00" v="351" actId="2696"/>
        <pc:sldMkLst>
          <pc:docMk/>
          <pc:sldMk cId="3392546391" sldId="10099"/>
        </pc:sldMkLst>
      </pc:sldChg>
      <pc:sldChg chg="del">
        <pc:chgData name="Zarraa Sonia" userId="2b81d3f6-0b86-499e-b1e1-00cf77f5048a" providerId="ADAL" clId="{DA2C2693-0F50-40DB-B510-67245B7EF7DB}" dt="2021-02-12T09:43:09.935" v="354" actId="2696"/>
        <pc:sldMkLst>
          <pc:docMk/>
          <pc:sldMk cId="967282620" sldId="10103"/>
        </pc:sldMkLst>
      </pc:sldChg>
      <pc:sldChg chg="add del">
        <pc:chgData name="Zarraa Sonia" userId="2b81d3f6-0b86-499e-b1e1-00cf77f5048a" providerId="ADAL" clId="{DA2C2693-0F50-40DB-B510-67245B7EF7DB}" dt="2021-02-12T10:10:57.624" v="837" actId="2696"/>
        <pc:sldMkLst>
          <pc:docMk/>
          <pc:sldMk cId="2761152448" sldId="10108"/>
        </pc:sldMkLst>
      </pc:sldChg>
      <pc:sldChg chg="modSp add del">
        <pc:chgData name="Zarraa Sonia" userId="2b81d3f6-0b86-499e-b1e1-00cf77f5048a" providerId="ADAL" clId="{DA2C2693-0F50-40DB-B510-67245B7EF7DB}" dt="2021-02-12T10:11:20.614" v="842" actId="2696"/>
        <pc:sldMkLst>
          <pc:docMk/>
          <pc:sldMk cId="834017031" sldId="10110"/>
        </pc:sldMkLst>
        <pc:spChg chg="mod">
          <ac:chgData name="Zarraa Sonia" userId="2b81d3f6-0b86-499e-b1e1-00cf77f5048a" providerId="ADAL" clId="{DA2C2693-0F50-40DB-B510-67245B7EF7DB}" dt="2021-02-12T10:10:51.741" v="834" actId="20577"/>
          <ac:spMkLst>
            <pc:docMk/>
            <pc:sldMk cId="834017031" sldId="10110"/>
            <ac:spMk id="10" creationId="{00000000-0000-0000-0000-000000000000}"/>
          </ac:spMkLst>
        </pc:spChg>
      </pc:sldChg>
      <pc:sldChg chg="add del">
        <pc:chgData name="Zarraa Sonia" userId="2b81d3f6-0b86-499e-b1e1-00cf77f5048a" providerId="ADAL" clId="{DA2C2693-0F50-40DB-B510-67245B7EF7DB}" dt="2021-02-12T10:10:58.028" v="838" actId="2696"/>
        <pc:sldMkLst>
          <pc:docMk/>
          <pc:sldMk cId="4085927485" sldId="10113"/>
        </pc:sldMkLst>
      </pc:sldChg>
      <pc:sldChg chg="del">
        <pc:chgData name="Zarraa Sonia" userId="2b81d3f6-0b86-499e-b1e1-00cf77f5048a" providerId="ADAL" clId="{DA2C2693-0F50-40DB-B510-67245B7EF7DB}" dt="2021-02-12T10:10:04.496" v="825" actId="2696"/>
        <pc:sldMkLst>
          <pc:docMk/>
          <pc:sldMk cId="2069712443" sldId="10114"/>
        </pc:sldMkLst>
      </pc:sldChg>
      <pc:sldChg chg="del">
        <pc:chgData name="Zarraa Sonia" userId="2b81d3f6-0b86-499e-b1e1-00cf77f5048a" providerId="ADAL" clId="{DA2C2693-0F50-40DB-B510-67245B7EF7DB}" dt="2021-02-12T10:09:56.060" v="815" actId="2696"/>
        <pc:sldMkLst>
          <pc:docMk/>
          <pc:sldMk cId="1545942672" sldId="10115"/>
        </pc:sldMkLst>
      </pc:sldChg>
      <pc:sldChg chg="del">
        <pc:chgData name="Zarraa Sonia" userId="2b81d3f6-0b86-499e-b1e1-00cf77f5048a" providerId="ADAL" clId="{DA2C2693-0F50-40DB-B510-67245B7EF7DB}" dt="2021-02-12T10:09:56.786" v="816" actId="2696"/>
        <pc:sldMkLst>
          <pc:docMk/>
          <pc:sldMk cId="2255733654" sldId="10116"/>
        </pc:sldMkLst>
      </pc:sldChg>
      <pc:sldChg chg="del">
        <pc:chgData name="Zarraa Sonia" userId="2b81d3f6-0b86-499e-b1e1-00cf77f5048a" providerId="ADAL" clId="{DA2C2693-0F50-40DB-B510-67245B7EF7DB}" dt="2021-02-12T10:09:57.386" v="817" actId="2696"/>
        <pc:sldMkLst>
          <pc:docMk/>
          <pc:sldMk cId="362276542" sldId="10117"/>
        </pc:sldMkLst>
      </pc:sldChg>
      <pc:sldChg chg="del">
        <pc:chgData name="Zarraa Sonia" userId="2b81d3f6-0b86-499e-b1e1-00cf77f5048a" providerId="ADAL" clId="{DA2C2693-0F50-40DB-B510-67245B7EF7DB}" dt="2021-02-12T10:09:58.347" v="818" actId="2696"/>
        <pc:sldMkLst>
          <pc:docMk/>
          <pc:sldMk cId="149649543" sldId="10118"/>
        </pc:sldMkLst>
      </pc:sldChg>
      <pc:sldChg chg="del">
        <pc:chgData name="Zarraa Sonia" userId="2b81d3f6-0b86-499e-b1e1-00cf77f5048a" providerId="ADAL" clId="{DA2C2693-0F50-40DB-B510-67245B7EF7DB}" dt="2021-02-12T10:09:58.969" v="819" actId="2696"/>
        <pc:sldMkLst>
          <pc:docMk/>
          <pc:sldMk cId="3676950555" sldId="10119"/>
        </pc:sldMkLst>
      </pc:sldChg>
      <pc:sldChg chg="del">
        <pc:chgData name="Zarraa Sonia" userId="2b81d3f6-0b86-499e-b1e1-00cf77f5048a" providerId="ADAL" clId="{DA2C2693-0F50-40DB-B510-67245B7EF7DB}" dt="2021-02-12T10:09:59.501" v="820" actId="2696"/>
        <pc:sldMkLst>
          <pc:docMk/>
          <pc:sldMk cId="4008256059" sldId="10120"/>
        </pc:sldMkLst>
      </pc:sldChg>
      <pc:sldChg chg="del">
        <pc:chgData name="Zarraa Sonia" userId="2b81d3f6-0b86-499e-b1e1-00cf77f5048a" providerId="ADAL" clId="{DA2C2693-0F50-40DB-B510-67245B7EF7DB}" dt="2021-02-12T10:10:00.060" v="821" actId="2696"/>
        <pc:sldMkLst>
          <pc:docMk/>
          <pc:sldMk cId="1718674874" sldId="10121"/>
        </pc:sldMkLst>
      </pc:sldChg>
      <pc:sldChg chg="del">
        <pc:chgData name="Zarraa Sonia" userId="2b81d3f6-0b86-499e-b1e1-00cf77f5048a" providerId="ADAL" clId="{DA2C2693-0F50-40DB-B510-67245B7EF7DB}" dt="2021-02-12T09:43:54.505" v="358" actId="2696"/>
        <pc:sldMkLst>
          <pc:docMk/>
          <pc:sldMk cId="3954344781" sldId="10126"/>
        </pc:sldMkLst>
      </pc:sldChg>
      <pc:sldChg chg="del">
        <pc:chgData name="Zarraa Sonia" userId="2b81d3f6-0b86-499e-b1e1-00cf77f5048a" providerId="ADAL" clId="{DA2C2693-0F50-40DB-B510-67245B7EF7DB}" dt="2021-02-12T09:43:55.166" v="359" actId="2696"/>
        <pc:sldMkLst>
          <pc:docMk/>
          <pc:sldMk cId="3325060511" sldId="10127"/>
        </pc:sldMkLst>
      </pc:sldChg>
      <pc:sldChg chg="del">
        <pc:chgData name="Zarraa Sonia" userId="2b81d3f6-0b86-499e-b1e1-00cf77f5048a" providerId="ADAL" clId="{DA2C2693-0F50-40DB-B510-67245B7EF7DB}" dt="2021-02-12T09:43:11.158" v="355" actId="2696"/>
        <pc:sldMkLst>
          <pc:docMk/>
          <pc:sldMk cId="3051949500" sldId="10128"/>
        </pc:sldMkLst>
      </pc:sldChg>
      <pc:sldChg chg="modSp">
        <pc:chgData name="Zarraa Sonia" userId="2b81d3f6-0b86-499e-b1e1-00cf77f5048a" providerId="ADAL" clId="{DA2C2693-0F50-40DB-B510-67245B7EF7DB}" dt="2021-02-22T15:25:50.309" v="3610" actId="207"/>
        <pc:sldMkLst>
          <pc:docMk/>
          <pc:sldMk cId="3445595020" sldId="10130"/>
        </pc:sldMkLst>
        <pc:spChg chg="mod">
          <ac:chgData name="Zarraa Sonia" userId="2b81d3f6-0b86-499e-b1e1-00cf77f5048a" providerId="ADAL" clId="{DA2C2693-0F50-40DB-B510-67245B7EF7DB}" dt="2021-02-22T15:25:50.309" v="3610" actId="207"/>
          <ac:spMkLst>
            <pc:docMk/>
            <pc:sldMk cId="3445595020" sldId="10130"/>
            <ac:spMk id="3" creationId="{9EEFE2EE-4A52-4680-92B3-5027C2A9369C}"/>
          </ac:spMkLst>
        </pc:spChg>
      </pc:sldChg>
      <pc:sldChg chg="del">
        <pc:chgData name="Zarraa Sonia" userId="2b81d3f6-0b86-499e-b1e1-00cf77f5048a" providerId="ADAL" clId="{DA2C2693-0F50-40DB-B510-67245B7EF7DB}" dt="2021-02-12T09:43:06.721" v="352" actId="2696"/>
        <pc:sldMkLst>
          <pc:docMk/>
          <pc:sldMk cId="1738504886" sldId="10135"/>
        </pc:sldMkLst>
      </pc:sldChg>
      <pc:sldChg chg="del">
        <pc:chgData name="Zarraa Sonia" userId="2b81d3f6-0b86-499e-b1e1-00cf77f5048a" providerId="ADAL" clId="{DA2C2693-0F50-40DB-B510-67245B7EF7DB}" dt="2021-02-12T10:10:03.340" v="824" actId="2696"/>
        <pc:sldMkLst>
          <pc:docMk/>
          <pc:sldMk cId="2784424330" sldId="10155"/>
        </pc:sldMkLst>
      </pc:sldChg>
      <pc:sldChg chg="del">
        <pc:chgData name="Zarraa Sonia" userId="2b81d3f6-0b86-499e-b1e1-00cf77f5048a" providerId="ADAL" clId="{DA2C2693-0F50-40DB-B510-67245B7EF7DB}" dt="2021-02-12T09:42:57.502" v="348" actId="2696"/>
        <pc:sldMkLst>
          <pc:docMk/>
          <pc:sldMk cId="3955973597" sldId="10198"/>
        </pc:sldMkLst>
      </pc:sldChg>
      <pc:sldChg chg="del">
        <pc:chgData name="Zarraa Sonia" userId="2b81d3f6-0b86-499e-b1e1-00cf77f5048a" providerId="ADAL" clId="{DA2C2693-0F50-40DB-B510-67245B7EF7DB}" dt="2021-02-12T09:42:53.573" v="345" actId="2696"/>
        <pc:sldMkLst>
          <pc:docMk/>
          <pc:sldMk cId="4132727515" sldId="10199"/>
        </pc:sldMkLst>
      </pc:sldChg>
      <pc:sldChg chg="del">
        <pc:chgData name="Zarraa Sonia" userId="2b81d3f6-0b86-499e-b1e1-00cf77f5048a" providerId="ADAL" clId="{DA2C2693-0F50-40DB-B510-67245B7EF7DB}" dt="2021-02-12T09:43:08.052" v="353" actId="2696"/>
        <pc:sldMkLst>
          <pc:docMk/>
          <pc:sldMk cId="2542100245" sldId="10200"/>
        </pc:sldMkLst>
      </pc:sldChg>
      <pc:sldChg chg="del">
        <pc:chgData name="Zarraa Sonia" userId="2b81d3f6-0b86-499e-b1e1-00cf77f5048a" providerId="ADAL" clId="{DA2C2693-0F50-40DB-B510-67245B7EF7DB}" dt="2021-02-12T09:43:55.768" v="360" actId="2696"/>
        <pc:sldMkLst>
          <pc:docMk/>
          <pc:sldMk cId="656288820" sldId="10201"/>
        </pc:sldMkLst>
      </pc:sldChg>
      <pc:sldChg chg="del">
        <pc:chgData name="Zarraa Sonia" userId="2b81d3f6-0b86-499e-b1e1-00cf77f5048a" providerId="ADAL" clId="{DA2C2693-0F50-40DB-B510-67245B7EF7DB}" dt="2021-02-12T09:43:56.557" v="361" actId="2696"/>
        <pc:sldMkLst>
          <pc:docMk/>
          <pc:sldMk cId="2396054130" sldId="10202"/>
        </pc:sldMkLst>
      </pc:sldChg>
      <pc:sldChg chg="del">
        <pc:chgData name="Zarraa Sonia" userId="2b81d3f6-0b86-499e-b1e1-00cf77f5048a" providerId="ADAL" clId="{DA2C2693-0F50-40DB-B510-67245B7EF7DB}" dt="2021-02-12T09:43:47.644" v="356" actId="2696"/>
        <pc:sldMkLst>
          <pc:docMk/>
          <pc:sldMk cId="1929543664" sldId="10203"/>
        </pc:sldMkLst>
      </pc:sldChg>
      <pc:sldChg chg="del">
        <pc:chgData name="Zarraa Sonia" userId="2b81d3f6-0b86-499e-b1e1-00cf77f5048a" providerId="ADAL" clId="{DA2C2693-0F50-40DB-B510-67245B7EF7DB}" dt="2021-02-12T09:42:51.451" v="344" actId="2696"/>
        <pc:sldMkLst>
          <pc:docMk/>
          <pc:sldMk cId="700063712" sldId="10204"/>
        </pc:sldMkLst>
      </pc:sldChg>
      <pc:sldChg chg="del">
        <pc:chgData name="Zarraa Sonia" userId="2b81d3f6-0b86-499e-b1e1-00cf77f5048a" providerId="ADAL" clId="{DA2C2693-0F50-40DB-B510-67245B7EF7DB}" dt="2021-02-12T09:46:55.979" v="398" actId="2696"/>
        <pc:sldMkLst>
          <pc:docMk/>
          <pc:sldMk cId="1632575933" sldId="10207"/>
        </pc:sldMkLst>
      </pc:sldChg>
      <pc:sldChg chg="del">
        <pc:chgData name="Zarraa Sonia" userId="2b81d3f6-0b86-499e-b1e1-00cf77f5048a" providerId="ADAL" clId="{DA2C2693-0F50-40DB-B510-67245B7EF7DB}" dt="2021-02-12T09:46:56.664" v="399" actId="2696"/>
        <pc:sldMkLst>
          <pc:docMk/>
          <pc:sldMk cId="2771177347" sldId="10208"/>
        </pc:sldMkLst>
      </pc:sldChg>
      <pc:sldChg chg="del">
        <pc:chgData name="Zarraa Sonia" userId="2b81d3f6-0b86-499e-b1e1-00cf77f5048a" providerId="ADAL" clId="{DA2C2693-0F50-40DB-B510-67245B7EF7DB}" dt="2021-02-12T09:46:57.557" v="400" actId="2696"/>
        <pc:sldMkLst>
          <pc:docMk/>
          <pc:sldMk cId="1645935858" sldId="10209"/>
        </pc:sldMkLst>
      </pc:sldChg>
      <pc:sldChg chg="del">
        <pc:chgData name="Zarraa Sonia" userId="2b81d3f6-0b86-499e-b1e1-00cf77f5048a" providerId="ADAL" clId="{DA2C2693-0F50-40DB-B510-67245B7EF7DB}" dt="2021-02-12T09:46:58.430" v="401" actId="2696"/>
        <pc:sldMkLst>
          <pc:docMk/>
          <pc:sldMk cId="843626729" sldId="10210"/>
        </pc:sldMkLst>
      </pc:sldChg>
      <pc:sldChg chg="del">
        <pc:chgData name="Zarraa Sonia" userId="2b81d3f6-0b86-499e-b1e1-00cf77f5048a" providerId="ADAL" clId="{DA2C2693-0F50-40DB-B510-67245B7EF7DB}" dt="2021-02-12T09:46:59.891" v="402" actId="2696"/>
        <pc:sldMkLst>
          <pc:docMk/>
          <pc:sldMk cId="3006939215" sldId="10211"/>
        </pc:sldMkLst>
      </pc:sldChg>
      <pc:sldChg chg="del">
        <pc:chgData name="Zarraa Sonia" userId="2b81d3f6-0b86-499e-b1e1-00cf77f5048a" providerId="ADAL" clId="{DA2C2693-0F50-40DB-B510-67245B7EF7DB}" dt="2021-02-12T09:47:01.355" v="403" actId="2696"/>
        <pc:sldMkLst>
          <pc:docMk/>
          <pc:sldMk cId="2090506749" sldId="10212"/>
        </pc:sldMkLst>
      </pc:sldChg>
      <pc:sldChg chg="del">
        <pc:chgData name="Zarraa Sonia" userId="2b81d3f6-0b86-499e-b1e1-00cf77f5048a" providerId="ADAL" clId="{DA2C2693-0F50-40DB-B510-67245B7EF7DB}" dt="2021-02-12T09:47:06.112" v="406" actId="2696"/>
        <pc:sldMkLst>
          <pc:docMk/>
          <pc:sldMk cId="1024578967" sldId="10213"/>
        </pc:sldMkLst>
      </pc:sldChg>
      <pc:sldChg chg="del">
        <pc:chgData name="Zarraa Sonia" userId="2b81d3f6-0b86-499e-b1e1-00cf77f5048a" providerId="ADAL" clId="{DA2C2693-0F50-40DB-B510-67245B7EF7DB}" dt="2021-02-12T09:47:03.885" v="405" actId="2696"/>
        <pc:sldMkLst>
          <pc:docMk/>
          <pc:sldMk cId="3543004196" sldId="10214"/>
        </pc:sldMkLst>
      </pc:sldChg>
      <pc:sldChg chg="del">
        <pc:chgData name="Zarraa Sonia" userId="2b81d3f6-0b86-499e-b1e1-00cf77f5048a" providerId="ADAL" clId="{DA2C2693-0F50-40DB-B510-67245B7EF7DB}" dt="2021-02-12T09:47:02.710" v="404" actId="2696"/>
        <pc:sldMkLst>
          <pc:docMk/>
          <pc:sldMk cId="132936707" sldId="10215"/>
        </pc:sldMkLst>
      </pc:sldChg>
      <pc:sldChg chg="del">
        <pc:chgData name="Zarraa Sonia" userId="2b81d3f6-0b86-499e-b1e1-00cf77f5048a" providerId="ADAL" clId="{DA2C2693-0F50-40DB-B510-67245B7EF7DB}" dt="2021-02-12T09:58:45.832" v="623" actId="2696"/>
        <pc:sldMkLst>
          <pc:docMk/>
          <pc:sldMk cId="614981853" sldId="10216"/>
        </pc:sldMkLst>
      </pc:sldChg>
      <pc:sldChg chg="del">
        <pc:chgData name="Zarraa Sonia" userId="2b81d3f6-0b86-499e-b1e1-00cf77f5048a" providerId="ADAL" clId="{DA2C2693-0F50-40DB-B510-67245B7EF7DB}" dt="2021-02-12T09:43:58.189" v="362" actId="2696"/>
        <pc:sldMkLst>
          <pc:docMk/>
          <pc:sldMk cId="546613904" sldId="10237"/>
        </pc:sldMkLst>
      </pc:sldChg>
      <pc:sldChg chg="addSp delSp modSp del ord addCm delCm modCm">
        <pc:chgData name="Zarraa Sonia" userId="2b81d3f6-0b86-499e-b1e1-00cf77f5048a" providerId="ADAL" clId="{DA2C2693-0F50-40DB-B510-67245B7EF7DB}" dt="2021-02-19T15:47:22.690" v="3183" actId="2696"/>
        <pc:sldMkLst>
          <pc:docMk/>
          <pc:sldMk cId="744491471" sldId="10238"/>
        </pc:sldMkLst>
        <pc:spChg chg="add mod">
          <ac:chgData name="Zarraa Sonia" userId="2b81d3f6-0b86-499e-b1e1-00cf77f5048a" providerId="ADAL" clId="{DA2C2693-0F50-40DB-B510-67245B7EF7DB}" dt="2021-02-19T09:40:46.495" v="2584" actId="113"/>
          <ac:spMkLst>
            <pc:docMk/>
            <pc:sldMk cId="744491471" sldId="10238"/>
            <ac:spMk id="2" creationId="{FA0FC579-003F-42C6-892A-9E9E86C5EF02}"/>
          </ac:spMkLst>
        </pc:spChg>
        <pc:spChg chg="add del mod">
          <ac:chgData name="Zarraa Sonia" userId="2b81d3f6-0b86-499e-b1e1-00cf77f5048a" providerId="ADAL" clId="{DA2C2693-0F50-40DB-B510-67245B7EF7DB}" dt="2021-02-15T16:31:23.709" v="1220" actId="478"/>
          <ac:spMkLst>
            <pc:docMk/>
            <pc:sldMk cId="744491471" sldId="10238"/>
            <ac:spMk id="6" creationId="{1C63E889-0D45-4E4A-B349-6B8C9F7DF466}"/>
          </ac:spMkLst>
        </pc:spChg>
        <pc:spChg chg="mod ord">
          <ac:chgData name="Zarraa Sonia" userId="2b81d3f6-0b86-499e-b1e1-00cf77f5048a" providerId="ADAL" clId="{DA2C2693-0F50-40DB-B510-67245B7EF7DB}" dt="2021-02-15T16:36:34.270" v="1513" actId="1076"/>
          <ac:spMkLst>
            <pc:docMk/>
            <pc:sldMk cId="744491471" sldId="10238"/>
            <ac:spMk id="8" creationId="{C0FAD525-E817-47BB-B594-0F9A6DE2B619}"/>
          </ac:spMkLst>
        </pc:spChg>
        <pc:spChg chg="mod">
          <ac:chgData name="Zarraa Sonia" userId="2b81d3f6-0b86-499e-b1e1-00cf77f5048a" providerId="ADAL" clId="{DA2C2693-0F50-40DB-B510-67245B7EF7DB}" dt="2021-02-15T16:35:16.959" v="1501" actId="113"/>
          <ac:spMkLst>
            <pc:docMk/>
            <pc:sldMk cId="744491471" sldId="10238"/>
            <ac:spMk id="14" creationId="{54FE1151-B3B2-4FE5-9773-81A2487F6B01}"/>
          </ac:spMkLst>
        </pc:spChg>
        <pc:spChg chg="add del mod">
          <ac:chgData name="Zarraa Sonia" userId="2b81d3f6-0b86-499e-b1e1-00cf77f5048a" providerId="ADAL" clId="{DA2C2693-0F50-40DB-B510-67245B7EF7DB}" dt="2021-02-15T16:34:47.163" v="1466"/>
          <ac:spMkLst>
            <pc:docMk/>
            <pc:sldMk cId="744491471" sldId="10238"/>
            <ac:spMk id="15" creationId="{90967D59-250E-4500-9B0B-9C2A73237CA4}"/>
          </ac:spMkLst>
        </pc:spChg>
        <pc:spChg chg="del mod">
          <ac:chgData name="Zarraa Sonia" userId="2b81d3f6-0b86-499e-b1e1-00cf77f5048a" providerId="ADAL" clId="{DA2C2693-0F50-40DB-B510-67245B7EF7DB}" dt="2021-02-15T16:34:52.679" v="1468" actId="478"/>
          <ac:spMkLst>
            <pc:docMk/>
            <pc:sldMk cId="744491471" sldId="10238"/>
            <ac:spMk id="16" creationId="{91E7C73C-D5D7-4C65-9083-F27209CD1719}"/>
          </ac:spMkLst>
        </pc:spChg>
        <pc:spChg chg="add del">
          <ac:chgData name="Zarraa Sonia" userId="2b81d3f6-0b86-499e-b1e1-00cf77f5048a" providerId="ADAL" clId="{DA2C2693-0F50-40DB-B510-67245B7EF7DB}" dt="2021-02-15T16:34:47.163" v="1466"/>
          <ac:spMkLst>
            <pc:docMk/>
            <pc:sldMk cId="744491471" sldId="10238"/>
            <ac:spMk id="17" creationId="{A31F6146-3946-4D63-B6C1-E18CE23E79EF}"/>
          </ac:spMkLst>
        </pc:spChg>
        <pc:picChg chg="add del mod">
          <ac:chgData name="Zarraa Sonia" userId="2b81d3f6-0b86-499e-b1e1-00cf77f5048a" providerId="ADAL" clId="{DA2C2693-0F50-40DB-B510-67245B7EF7DB}" dt="2021-02-15T16:28:25.890" v="1186" actId="478"/>
          <ac:picMkLst>
            <pc:docMk/>
            <pc:sldMk cId="744491471" sldId="10238"/>
            <ac:picMk id="3" creationId="{0DDDC07F-ED2F-400E-91E4-3391EB087AB8}"/>
          </ac:picMkLst>
        </pc:picChg>
        <pc:picChg chg="add mod">
          <ac:chgData name="Zarraa Sonia" userId="2b81d3f6-0b86-499e-b1e1-00cf77f5048a" providerId="ADAL" clId="{DA2C2693-0F50-40DB-B510-67245B7EF7DB}" dt="2021-02-15T16:29:12.947" v="1194" actId="1076"/>
          <ac:picMkLst>
            <pc:docMk/>
            <pc:sldMk cId="744491471" sldId="10238"/>
            <ac:picMk id="5" creationId="{4E6A3403-513D-49D0-BA3C-A55BECE045B0}"/>
          </ac:picMkLst>
        </pc:picChg>
        <pc:picChg chg="add mod">
          <ac:chgData name="Zarraa Sonia" userId="2b81d3f6-0b86-499e-b1e1-00cf77f5048a" providerId="ADAL" clId="{DA2C2693-0F50-40DB-B510-67245B7EF7DB}" dt="2021-02-15T16:36:41.926" v="1526" actId="1038"/>
          <ac:picMkLst>
            <pc:docMk/>
            <pc:sldMk cId="744491471" sldId="10238"/>
            <ac:picMk id="9" creationId="{491C56B7-7DA8-4E1C-964B-B5DB7DF7829A}"/>
          </ac:picMkLst>
        </pc:picChg>
      </pc:sldChg>
      <pc:sldChg chg="addSp delSp modSp ord">
        <pc:chgData name="Zarraa Sonia" userId="2b81d3f6-0b86-499e-b1e1-00cf77f5048a" providerId="ADAL" clId="{DA2C2693-0F50-40DB-B510-67245B7EF7DB}" dt="2021-02-19T15:47:38.616" v="3187" actId="20577"/>
        <pc:sldMkLst>
          <pc:docMk/>
          <pc:sldMk cId="3538589457" sldId="10239"/>
        </pc:sldMkLst>
        <pc:spChg chg="mod topLvl">
          <ac:chgData name="Zarraa Sonia" userId="2b81d3f6-0b86-499e-b1e1-00cf77f5048a" providerId="ADAL" clId="{DA2C2693-0F50-40DB-B510-67245B7EF7DB}" dt="2021-02-15T17:55:43.043" v="2173" actId="165"/>
          <ac:spMkLst>
            <pc:docMk/>
            <pc:sldMk cId="3538589457" sldId="10239"/>
            <ac:spMk id="10" creationId="{9C8A8222-134C-4F35-8029-340EE97975FC}"/>
          </ac:spMkLst>
        </pc:spChg>
        <pc:spChg chg="mod topLvl">
          <ac:chgData name="Zarraa Sonia" userId="2b81d3f6-0b86-499e-b1e1-00cf77f5048a" providerId="ADAL" clId="{DA2C2693-0F50-40DB-B510-67245B7EF7DB}" dt="2021-02-15T17:55:43.043" v="2173" actId="165"/>
          <ac:spMkLst>
            <pc:docMk/>
            <pc:sldMk cId="3538589457" sldId="10239"/>
            <ac:spMk id="11" creationId="{A0CA465A-4D17-4A3A-8C69-C3F1FA9B9DF2}"/>
          </ac:spMkLst>
        </pc:spChg>
        <pc:spChg chg="mod topLvl">
          <ac:chgData name="Zarraa Sonia" userId="2b81d3f6-0b86-499e-b1e1-00cf77f5048a" providerId="ADAL" clId="{DA2C2693-0F50-40DB-B510-67245B7EF7DB}" dt="2021-02-15T17:55:43.043" v="2173" actId="165"/>
          <ac:spMkLst>
            <pc:docMk/>
            <pc:sldMk cId="3538589457" sldId="10239"/>
            <ac:spMk id="12" creationId="{2A8B8F6A-521F-4325-A862-E40AED9DD614}"/>
          </ac:spMkLst>
        </pc:spChg>
        <pc:spChg chg="mod topLvl">
          <ac:chgData name="Zarraa Sonia" userId="2b81d3f6-0b86-499e-b1e1-00cf77f5048a" providerId="ADAL" clId="{DA2C2693-0F50-40DB-B510-67245B7EF7DB}" dt="2021-02-15T17:55:43.043" v="2173" actId="165"/>
          <ac:spMkLst>
            <pc:docMk/>
            <pc:sldMk cId="3538589457" sldId="10239"/>
            <ac:spMk id="13" creationId="{E28A6A44-C04A-4961-998E-BE4B974770BC}"/>
          </ac:spMkLst>
        </pc:spChg>
        <pc:spChg chg="mod">
          <ac:chgData name="Zarraa Sonia" userId="2b81d3f6-0b86-499e-b1e1-00cf77f5048a" providerId="ADAL" clId="{DA2C2693-0F50-40DB-B510-67245B7EF7DB}" dt="2021-02-19T15:47:38.616" v="3187" actId="20577"/>
          <ac:spMkLst>
            <pc:docMk/>
            <pc:sldMk cId="3538589457" sldId="10239"/>
            <ac:spMk id="14" creationId="{54FE1151-B3B2-4FE5-9773-81A2487F6B01}"/>
          </ac:spMkLst>
        </pc:spChg>
        <pc:spChg chg="mod topLvl">
          <ac:chgData name="Zarraa Sonia" userId="2b81d3f6-0b86-499e-b1e1-00cf77f5048a" providerId="ADAL" clId="{DA2C2693-0F50-40DB-B510-67245B7EF7DB}" dt="2021-02-15T17:55:43.043" v="2173" actId="165"/>
          <ac:spMkLst>
            <pc:docMk/>
            <pc:sldMk cId="3538589457" sldId="10239"/>
            <ac:spMk id="15" creationId="{B025E376-5270-49CB-9E3F-5AA84B26CB05}"/>
          </ac:spMkLst>
        </pc:spChg>
        <pc:spChg chg="mod topLvl">
          <ac:chgData name="Zarraa Sonia" userId="2b81d3f6-0b86-499e-b1e1-00cf77f5048a" providerId="ADAL" clId="{DA2C2693-0F50-40DB-B510-67245B7EF7DB}" dt="2021-02-15T17:55:43.043" v="2173" actId="165"/>
          <ac:spMkLst>
            <pc:docMk/>
            <pc:sldMk cId="3538589457" sldId="10239"/>
            <ac:spMk id="16" creationId="{DD35610D-EE71-4E55-AFEE-2D79C193B4B1}"/>
          </ac:spMkLst>
        </pc:spChg>
        <pc:spChg chg="mod topLvl">
          <ac:chgData name="Zarraa Sonia" userId="2b81d3f6-0b86-499e-b1e1-00cf77f5048a" providerId="ADAL" clId="{DA2C2693-0F50-40DB-B510-67245B7EF7DB}" dt="2021-02-15T17:55:43.043" v="2173" actId="165"/>
          <ac:spMkLst>
            <pc:docMk/>
            <pc:sldMk cId="3538589457" sldId="10239"/>
            <ac:spMk id="17" creationId="{A987399A-E816-4100-B369-CE4154244121}"/>
          </ac:spMkLst>
        </pc:spChg>
        <pc:spChg chg="mod topLvl">
          <ac:chgData name="Zarraa Sonia" userId="2b81d3f6-0b86-499e-b1e1-00cf77f5048a" providerId="ADAL" clId="{DA2C2693-0F50-40DB-B510-67245B7EF7DB}" dt="2021-02-15T17:55:43.043" v="2173" actId="165"/>
          <ac:spMkLst>
            <pc:docMk/>
            <pc:sldMk cId="3538589457" sldId="10239"/>
            <ac:spMk id="18" creationId="{95B98C4B-2722-4B9E-A180-1D5F783A6C52}"/>
          </ac:spMkLst>
        </pc:spChg>
        <pc:spChg chg="mod topLvl">
          <ac:chgData name="Zarraa Sonia" userId="2b81d3f6-0b86-499e-b1e1-00cf77f5048a" providerId="ADAL" clId="{DA2C2693-0F50-40DB-B510-67245B7EF7DB}" dt="2021-02-15T17:55:43.043" v="2173" actId="165"/>
          <ac:spMkLst>
            <pc:docMk/>
            <pc:sldMk cId="3538589457" sldId="10239"/>
            <ac:spMk id="19" creationId="{01E0372D-4FD0-4636-B7EB-925938B2E591}"/>
          </ac:spMkLst>
        </pc:spChg>
        <pc:spChg chg="mod topLvl">
          <ac:chgData name="Zarraa Sonia" userId="2b81d3f6-0b86-499e-b1e1-00cf77f5048a" providerId="ADAL" clId="{DA2C2693-0F50-40DB-B510-67245B7EF7DB}" dt="2021-02-15T17:55:43.043" v="2173" actId="165"/>
          <ac:spMkLst>
            <pc:docMk/>
            <pc:sldMk cId="3538589457" sldId="10239"/>
            <ac:spMk id="20" creationId="{683C04E4-329B-46AC-9CC2-224591AAE591}"/>
          </ac:spMkLst>
        </pc:spChg>
        <pc:spChg chg="mod topLvl">
          <ac:chgData name="Zarraa Sonia" userId="2b81d3f6-0b86-499e-b1e1-00cf77f5048a" providerId="ADAL" clId="{DA2C2693-0F50-40DB-B510-67245B7EF7DB}" dt="2021-02-15T17:55:43.043" v="2173" actId="165"/>
          <ac:spMkLst>
            <pc:docMk/>
            <pc:sldMk cId="3538589457" sldId="10239"/>
            <ac:spMk id="21" creationId="{42FFD020-B2EF-4BD5-9844-21CF8A9ABA2C}"/>
          </ac:spMkLst>
        </pc:spChg>
        <pc:spChg chg="mod topLvl">
          <ac:chgData name="Zarraa Sonia" userId="2b81d3f6-0b86-499e-b1e1-00cf77f5048a" providerId="ADAL" clId="{DA2C2693-0F50-40DB-B510-67245B7EF7DB}" dt="2021-02-15T17:55:43.043" v="2173" actId="165"/>
          <ac:spMkLst>
            <pc:docMk/>
            <pc:sldMk cId="3538589457" sldId="10239"/>
            <ac:spMk id="22" creationId="{41F2A304-FDC9-4D27-B97D-03AF2197137C}"/>
          </ac:spMkLst>
        </pc:spChg>
        <pc:spChg chg="del mod">
          <ac:chgData name="Zarraa Sonia" userId="2b81d3f6-0b86-499e-b1e1-00cf77f5048a" providerId="ADAL" clId="{DA2C2693-0F50-40DB-B510-67245B7EF7DB}" dt="2021-02-15T16:45:09.245" v="1578"/>
          <ac:spMkLst>
            <pc:docMk/>
            <pc:sldMk cId="3538589457" sldId="10239"/>
            <ac:spMk id="24" creationId="{4E56B2CB-63D8-445F-A053-63AD3856F3C5}"/>
          </ac:spMkLst>
        </pc:spChg>
        <pc:spChg chg="mod topLvl">
          <ac:chgData name="Zarraa Sonia" userId="2b81d3f6-0b86-499e-b1e1-00cf77f5048a" providerId="ADAL" clId="{DA2C2693-0F50-40DB-B510-67245B7EF7DB}" dt="2021-02-15T17:55:43.043" v="2173" actId="165"/>
          <ac:spMkLst>
            <pc:docMk/>
            <pc:sldMk cId="3538589457" sldId="10239"/>
            <ac:spMk id="25" creationId="{FE7EBBA6-6113-46EC-B489-817D228BBCA5}"/>
          </ac:spMkLst>
        </pc:spChg>
        <pc:spChg chg="mod topLvl">
          <ac:chgData name="Zarraa Sonia" userId="2b81d3f6-0b86-499e-b1e1-00cf77f5048a" providerId="ADAL" clId="{DA2C2693-0F50-40DB-B510-67245B7EF7DB}" dt="2021-02-15T17:55:43.043" v="2173" actId="165"/>
          <ac:spMkLst>
            <pc:docMk/>
            <pc:sldMk cId="3538589457" sldId="10239"/>
            <ac:spMk id="26" creationId="{5E124D08-A31F-4FA2-8664-F57FF158E173}"/>
          </ac:spMkLst>
        </pc:spChg>
        <pc:spChg chg="mod topLvl">
          <ac:chgData name="Zarraa Sonia" userId="2b81d3f6-0b86-499e-b1e1-00cf77f5048a" providerId="ADAL" clId="{DA2C2693-0F50-40DB-B510-67245B7EF7DB}" dt="2021-02-15T17:55:43.043" v="2173" actId="165"/>
          <ac:spMkLst>
            <pc:docMk/>
            <pc:sldMk cId="3538589457" sldId="10239"/>
            <ac:spMk id="27" creationId="{429C0776-A615-45D5-969B-83BF568F91BA}"/>
          </ac:spMkLst>
        </pc:spChg>
        <pc:spChg chg="mod topLvl">
          <ac:chgData name="Zarraa Sonia" userId="2b81d3f6-0b86-499e-b1e1-00cf77f5048a" providerId="ADAL" clId="{DA2C2693-0F50-40DB-B510-67245B7EF7DB}" dt="2021-02-15T17:55:43.043" v="2173" actId="165"/>
          <ac:spMkLst>
            <pc:docMk/>
            <pc:sldMk cId="3538589457" sldId="10239"/>
            <ac:spMk id="28" creationId="{46AE892B-80C9-47E3-ACF3-C3C7DF4E8363}"/>
          </ac:spMkLst>
        </pc:spChg>
        <pc:spChg chg="mod topLvl">
          <ac:chgData name="Zarraa Sonia" userId="2b81d3f6-0b86-499e-b1e1-00cf77f5048a" providerId="ADAL" clId="{DA2C2693-0F50-40DB-B510-67245B7EF7DB}" dt="2021-02-15T17:55:43.043" v="2173" actId="165"/>
          <ac:spMkLst>
            <pc:docMk/>
            <pc:sldMk cId="3538589457" sldId="10239"/>
            <ac:spMk id="29" creationId="{FFCBE4E3-2964-41F4-BCF5-3D1B22DCFD80}"/>
          </ac:spMkLst>
        </pc:spChg>
        <pc:spChg chg="mod topLvl">
          <ac:chgData name="Zarraa Sonia" userId="2b81d3f6-0b86-499e-b1e1-00cf77f5048a" providerId="ADAL" clId="{DA2C2693-0F50-40DB-B510-67245B7EF7DB}" dt="2021-02-15T17:55:43.043" v="2173" actId="165"/>
          <ac:spMkLst>
            <pc:docMk/>
            <pc:sldMk cId="3538589457" sldId="10239"/>
            <ac:spMk id="30" creationId="{22CC6C71-0A2C-470F-96CD-FEC93D8E9EE3}"/>
          </ac:spMkLst>
        </pc:spChg>
        <pc:spChg chg="add mod">
          <ac:chgData name="Zarraa Sonia" userId="2b81d3f6-0b86-499e-b1e1-00cf77f5048a" providerId="ADAL" clId="{DA2C2693-0F50-40DB-B510-67245B7EF7DB}" dt="2021-02-15T16:46:49.209" v="1681" actId="113"/>
          <ac:spMkLst>
            <pc:docMk/>
            <pc:sldMk cId="3538589457" sldId="10239"/>
            <ac:spMk id="31" creationId="{E3C9309A-3469-40CD-95F7-8BAE0E37ED9A}"/>
          </ac:spMkLst>
        </pc:spChg>
        <pc:grpChg chg="add del mod">
          <ac:chgData name="Zarraa Sonia" userId="2b81d3f6-0b86-499e-b1e1-00cf77f5048a" providerId="ADAL" clId="{DA2C2693-0F50-40DB-B510-67245B7EF7DB}" dt="2021-02-15T17:55:43.043" v="2173" actId="165"/>
          <ac:grpSpMkLst>
            <pc:docMk/>
            <pc:sldMk cId="3538589457" sldId="10239"/>
            <ac:grpSpMk id="2" creationId="{76A2FBE4-D013-4140-8778-7F743E0A6F3C}"/>
          </ac:grpSpMkLst>
        </pc:grpChg>
        <pc:picChg chg="mod topLvl">
          <ac:chgData name="Zarraa Sonia" userId="2b81d3f6-0b86-499e-b1e1-00cf77f5048a" providerId="ADAL" clId="{DA2C2693-0F50-40DB-B510-67245B7EF7DB}" dt="2021-02-15T17:55:43.043" v="2173" actId="165"/>
          <ac:picMkLst>
            <pc:docMk/>
            <pc:sldMk cId="3538589457" sldId="10239"/>
            <ac:picMk id="3" creationId="{821A5F08-C050-4C8D-9AB4-58338D38E19D}"/>
          </ac:picMkLst>
        </pc:picChg>
        <pc:picChg chg="mod topLvl">
          <ac:chgData name="Zarraa Sonia" userId="2b81d3f6-0b86-499e-b1e1-00cf77f5048a" providerId="ADAL" clId="{DA2C2693-0F50-40DB-B510-67245B7EF7DB}" dt="2021-02-15T17:55:43.043" v="2173" actId="165"/>
          <ac:picMkLst>
            <pc:docMk/>
            <pc:sldMk cId="3538589457" sldId="10239"/>
            <ac:picMk id="5" creationId="{D98F0555-1D85-4EC0-877F-9EEA354D7FFA}"/>
          </ac:picMkLst>
        </pc:picChg>
        <pc:picChg chg="mod topLvl">
          <ac:chgData name="Zarraa Sonia" userId="2b81d3f6-0b86-499e-b1e1-00cf77f5048a" providerId="ADAL" clId="{DA2C2693-0F50-40DB-B510-67245B7EF7DB}" dt="2021-02-15T17:55:43.043" v="2173" actId="165"/>
          <ac:picMkLst>
            <pc:docMk/>
            <pc:sldMk cId="3538589457" sldId="10239"/>
            <ac:picMk id="6" creationId="{BAE588CE-2B58-4899-ADB4-B35D047AE47A}"/>
          </ac:picMkLst>
        </pc:picChg>
        <pc:picChg chg="mod topLvl">
          <ac:chgData name="Zarraa Sonia" userId="2b81d3f6-0b86-499e-b1e1-00cf77f5048a" providerId="ADAL" clId="{DA2C2693-0F50-40DB-B510-67245B7EF7DB}" dt="2021-02-15T17:55:43.043" v="2173" actId="165"/>
          <ac:picMkLst>
            <pc:docMk/>
            <pc:sldMk cId="3538589457" sldId="10239"/>
            <ac:picMk id="7" creationId="{2C7F87CF-06E3-47F0-8323-8B93F080099D}"/>
          </ac:picMkLst>
        </pc:picChg>
        <pc:picChg chg="mod topLvl">
          <ac:chgData name="Zarraa Sonia" userId="2b81d3f6-0b86-499e-b1e1-00cf77f5048a" providerId="ADAL" clId="{DA2C2693-0F50-40DB-B510-67245B7EF7DB}" dt="2021-02-15T17:55:43.043" v="2173" actId="165"/>
          <ac:picMkLst>
            <pc:docMk/>
            <pc:sldMk cId="3538589457" sldId="10239"/>
            <ac:picMk id="8" creationId="{448324AB-391E-4FB8-B651-6D591CBD2D1D}"/>
          </ac:picMkLst>
        </pc:picChg>
        <pc:picChg chg="mod topLvl">
          <ac:chgData name="Zarraa Sonia" userId="2b81d3f6-0b86-499e-b1e1-00cf77f5048a" providerId="ADAL" clId="{DA2C2693-0F50-40DB-B510-67245B7EF7DB}" dt="2021-02-15T17:55:43.043" v="2173" actId="165"/>
          <ac:picMkLst>
            <pc:docMk/>
            <pc:sldMk cId="3538589457" sldId="10239"/>
            <ac:picMk id="9" creationId="{755055E7-FC27-4C16-BD55-B69887D15E35}"/>
          </ac:picMkLst>
        </pc:picChg>
      </pc:sldChg>
      <pc:sldChg chg="addSp delSp modSp ord">
        <pc:chgData name="Zarraa Sonia" userId="2b81d3f6-0b86-499e-b1e1-00cf77f5048a" providerId="ADAL" clId="{DA2C2693-0F50-40DB-B510-67245B7EF7DB}" dt="2021-02-23T09:52:40.163" v="3618" actId="20577"/>
        <pc:sldMkLst>
          <pc:docMk/>
          <pc:sldMk cId="2976180827" sldId="10241"/>
        </pc:sldMkLst>
        <pc:spChg chg="add del mod">
          <ac:chgData name="Zarraa Sonia" userId="2b81d3f6-0b86-499e-b1e1-00cf77f5048a" providerId="ADAL" clId="{DA2C2693-0F50-40DB-B510-67245B7EF7DB}" dt="2021-02-19T15:38:32.613" v="2587" actId="478"/>
          <ac:spMkLst>
            <pc:docMk/>
            <pc:sldMk cId="2976180827" sldId="10241"/>
            <ac:spMk id="2" creationId="{E90A689B-147C-419C-A470-B7CEA62083EA}"/>
          </ac:spMkLst>
        </pc:spChg>
        <pc:spChg chg="mod">
          <ac:chgData name="Zarraa Sonia" userId="2b81d3f6-0b86-499e-b1e1-00cf77f5048a" providerId="ADAL" clId="{DA2C2693-0F50-40DB-B510-67245B7EF7DB}" dt="2021-02-19T15:38:46.212" v="2612" actId="1036"/>
          <ac:spMkLst>
            <pc:docMk/>
            <pc:sldMk cId="2976180827" sldId="10241"/>
            <ac:spMk id="3" creationId="{978FDD5A-C84D-4C54-ACFA-FC9BF7384834}"/>
          </ac:spMkLst>
        </pc:spChg>
        <pc:spChg chg="add mod">
          <ac:chgData name="Zarraa Sonia" userId="2b81d3f6-0b86-499e-b1e1-00cf77f5048a" providerId="ADAL" clId="{DA2C2693-0F50-40DB-B510-67245B7EF7DB}" dt="2021-02-23T09:52:40.163" v="3618" actId="20577"/>
          <ac:spMkLst>
            <pc:docMk/>
            <pc:sldMk cId="2976180827" sldId="10241"/>
            <ac:spMk id="4" creationId="{EB38CB37-DCE6-419D-8601-21B5F56D41FD}"/>
          </ac:spMkLst>
        </pc:spChg>
        <pc:spChg chg="mod">
          <ac:chgData name="Zarraa Sonia" userId="2b81d3f6-0b86-499e-b1e1-00cf77f5048a" providerId="ADAL" clId="{DA2C2693-0F50-40DB-B510-67245B7EF7DB}" dt="2021-02-19T15:38:46.212" v="2612" actId="1036"/>
          <ac:spMkLst>
            <pc:docMk/>
            <pc:sldMk cId="2976180827" sldId="10241"/>
            <ac:spMk id="6" creationId="{50FBDAD7-95D6-4820-995E-ED46F91CFED0}"/>
          </ac:spMkLst>
        </pc:spChg>
        <pc:spChg chg="mod">
          <ac:chgData name="Zarraa Sonia" userId="2b81d3f6-0b86-499e-b1e1-00cf77f5048a" providerId="ADAL" clId="{DA2C2693-0F50-40DB-B510-67245B7EF7DB}" dt="2021-02-19T15:38:46.212" v="2612" actId="1036"/>
          <ac:spMkLst>
            <pc:docMk/>
            <pc:sldMk cId="2976180827" sldId="10241"/>
            <ac:spMk id="7" creationId="{989E8FC8-888E-43EC-B69B-B3EB9A8A7324}"/>
          </ac:spMkLst>
        </pc:spChg>
        <pc:spChg chg="del">
          <ac:chgData name="Zarraa Sonia" userId="2b81d3f6-0b86-499e-b1e1-00cf77f5048a" providerId="ADAL" clId="{DA2C2693-0F50-40DB-B510-67245B7EF7DB}" dt="2021-02-19T15:38:36.258" v="2588" actId="478"/>
          <ac:spMkLst>
            <pc:docMk/>
            <pc:sldMk cId="2976180827" sldId="10241"/>
            <ac:spMk id="11" creationId="{87A26B87-3CBD-47B7-ADC6-D6E87F3A490D}"/>
          </ac:spMkLst>
        </pc:spChg>
        <pc:spChg chg="mod">
          <ac:chgData name="Zarraa Sonia" userId="2b81d3f6-0b86-499e-b1e1-00cf77f5048a" providerId="ADAL" clId="{DA2C2693-0F50-40DB-B510-67245B7EF7DB}" dt="2021-02-19T15:40:25.862" v="2650" actId="1076"/>
          <ac:spMkLst>
            <pc:docMk/>
            <pc:sldMk cId="2976180827" sldId="10241"/>
            <ac:spMk id="12" creationId="{F5DC3727-8792-414F-AB19-3F17F89C9A9F}"/>
          </ac:spMkLst>
        </pc:spChg>
        <pc:spChg chg="del">
          <ac:chgData name="Zarraa Sonia" userId="2b81d3f6-0b86-499e-b1e1-00cf77f5048a" providerId="ADAL" clId="{DA2C2693-0F50-40DB-B510-67245B7EF7DB}" dt="2021-02-19T15:38:36.258" v="2588" actId="478"/>
          <ac:spMkLst>
            <pc:docMk/>
            <pc:sldMk cId="2976180827" sldId="10241"/>
            <ac:spMk id="13" creationId="{B4E34B51-6397-4074-99C8-FCB23AA3EE87}"/>
          </ac:spMkLst>
        </pc:spChg>
        <pc:spChg chg="mod">
          <ac:chgData name="Zarraa Sonia" userId="2b81d3f6-0b86-499e-b1e1-00cf77f5048a" providerId="ADAL" clId="{DA2C2693-0F50-40DB-B510-67245B7EF7DB}" dt="2021-02-22T15:27:04.459" v="3615" actId="5793"/>
          <ac:spMkLst>
            <pc:docMk/>
            <pc:sldMk cId="2976180827" sldId="10241"/>
            <ac:spMk id="14" creationId="{54FE1151-B3B2-4FE5-9773-81A2487F6B01}"/>
          </ac:spMkLst>
        </pc:spChg>
        <pc:spChg chg="mod">
          <ac:chgData name="Zarraa Sonia" userId="2b81d3f6-0b86-499e-b1e1-00cf77f5048a" providerId="ADAL" clId="{DA2C2693-0F50-40DB-B510-67245B7EF7DB}" dt="2021-02-19T15:42:43.526" v="2796" actId="20577"/>
          <ac:spMkLst>
            <pc:docMk/>
            <pc:sldMk cId="2976180827" sldId="10241"/>
            <ac:spMk id="15" creationId="{E436946F-8D84-493C-84A2-96D256501907}"/>
          </ac:spMkLst>
        </pc:spChg>
        <pc:spChg chg="mod">
          <ac:chgData name="Zarraa Sonia" userId="2b81d3f6-0b86-499e-b1e1-00cf77f5048a" providerId="ADAL" clId="{DA2C2693-0F50-40DB-B510-67245B7EF7DB}" dt="2021-02-19T15:41:36.202" v="2720" actId="20577"/>
          <ac:spMkLst>
            <pc:docMk/>
            <pc:sldMk cId="2976180827" sldId="10241"/>
            <ac:spMk id="16" creationId="{2D2FBB88-C6D6-41BA-B1DD-1573D23B7F0F}"/>
          </ac:spMkLst>
        </pc:spChg>
        <pc:spChg chg="mod">
          <ac:chgData name="Zarraa Sonia" userId="2b81d3f6-0b86-499e-b1e1-00cf77f5048a" providerId="ADAL" clId="{DA2C2693-0F50-40DB-B510-67245B7EF7DB}" dt="2021-02-19T15:41:20.974" v="2697" actId="404"/>
          <ac:spMkLst>
            <pc:docMk/>
            <pc:sldMk cId="2976180827" sldId="10241"/>
            <ac:spMk id="17" creationId="{F019C4FC-952F-45B6-8481-017CEA4D1738}"/>
          </ac:spMkLst>
        </pc:spChg>
        <pc:spChg chg="mod">
          <ac:chgData name="Zarraa Sonia" userId="2b81d3f6-0b86-499e-b1e1-00cf77f5048a" providerId="ADAL" clId="{DA2C2693-0F50-40DB-B510-67245B7EF7DB}" dt="2021-02-19T15:42:33.292" v="2780" actId="20577"/>
          <ac:spMkLst>
            <pc:docMk/>
            <pc:sldMk cId="2976180827" sldId="10241"/>
            <ac:spMk id="18" creationId="{D9B37526-3A5E-4BE3-A4AC-27F48E979A31}"/>
          </ac:spMkLst>
        </pc:spChg>
        <pc:spChg chg="mod">
          <ac:chgData name="Zarraa Sonia" userId="2b81d3f6-0b86-499e-b1e1-00cf77f5048a" providerId="ADAL" clId="{DA2C2693-0F50-40DB-B510-67245B7EF7DB}" dt="2021-02-19T15:43:49.690" v="2955" actId="403"/>
          <ac:spMkLst>
            <pc:docMk/>
            <pc:sldMk cId="2976180827" sldId="10241"/>
            <ac:spMk id="19" creationId="{92849684-A5F1-4197-BC32-66B1D9FC15D8}"/>
          </ac:spMkLst>
        </pc:spChg>
        <pc:spChg chg="del">
          <ac:chgData name="Zarraa Sonia" userId="2b81d3f6-0b86-499e-b1e1-00cf77f5048a" providerId="ADAL" clId="{DA2C2693-0F50-40DB-B510-67245B7EF7DB}" dt="2021-02-19T15:38:36.258" v="2588" actId="478"/>
          <ac:spMkLst>
            <pc:docMk/>
            <pc:sldMk cId="2976180827" sldId="10241"/>
            <ac:spMk id="20" creationId="{6FEDD8F4-BC30-4EAE-B1E2-4D04E333D04F}"/>
          </ac:spMkLst>
        </pc:spChg>
        <pc:spChg chg="del">
          <ac:chgData name="Zarraa Sonia" userId="2b81d3f6-0b86-499e-b1e1-00cf77f5048a" providerId="ADAL" clId="{DA2C2693-0F50-40DB-B510-67245B7EF7DB}" dt="2021-02-19T15:38:36.258" v="2588" actId="478"/>
          <ac:spMkLst>
            <pc:docMk/>
            <pc:sldMk cId="2976180827" sldId="10241"/>
            <ac:spMk id="21" creationId="{A7B597F1-674E-4795-93F7-BE00F4268059}"/>
          </ac:spMkLst>
        </pc:spChg>
        <pc:spChg chg="del">
          <ac:chgData name="Zarraa Sonia" userId="2b81d3f6-0b86-499e-b1e1-00cf77f5048a" providerId="ADAL" clId="{DA2C2693-0F50-40DB-B510-67245B7EF7DB}" dt="2021-02-19T15:38:36.258" v="2588" actId="478"/>
          <ac:spMkLst>
            <pc:docMk/>
            <pc:sldMk cId="2976180827" sldId="10241"/>
            <ac:spMk id="22" creationId="{D0D14C08-8F8D-4B21-9DD3-2BF98275D8A2}"/>
          </ac:spMkLst>
        </pc:spChg>
        <pc:spChg chg="del">
          <ac:chgData name="Zarraa Sonia" userId="2b81d3f6-0b86-499e-b1e1-00cf77f5048a" providerId="ADAL" clId="{DA2C2693-0F50-40DB-B510-67245B7EF7DB}" dt="2021-02-19T15:38:36.258" v="2588" actId="478"/>
          <ac:spMkLst>
            <pc:docMk/>
            <pc:sldMk cId="2976180827" sldId="10241"/>
            <ac:spMk id="23" creationId="{9DA9C9CF-EBE9-49F0-97FF-B845FF0F5C46}"/>
          </ac:spMkLst>
        </pc:spChg>
        <pc:spChg chg="del">
          <ac:chgData name="Zarraa Sonia" userId="2b81d3f6-0b86-499e-b1e1-00cf77f5048a" providerId="ADAL" clId="{DA2C2693-0F50-40DB-B510-67245B7EF7DB}" dt="2021-02-19T15:38:06.046" v="2585" actId="478"/>
          <ac:spMkLst>
            <pc:docMk/>
            <pc:sldMk cId="2976180827" sldId="10241"/>
            <ac:spMk id="29" creationId="{093478BA-0AFD-46BC-BFA0-4E114DC82B6C}"/>
          </ac:spMkLst>
        </pc:spChg>
        <pc:spChg chg="mod">
          <ac:chgData name="Zarraa Sonia" userId="2b81d3f6-0b86-499e-b1e1-00cf77f5048a" providerId="ADAL" clId="{DA2C2693-0F50-40DB-B510-67245B7EF7DB}" dt="2021-02-19T15:38:46.212" v="2612" actId="1036"/>
          <ac:spMkLst>
            <pc:docMk/>
            <pc:sldMk cId="2976180827" sldId="10241"/>
            <ac:spMk id="31" creationId="{F063953A-0D8D-4CF0-8F4D-3B44ED4ADC2A}"/>
          </ac:spMkLst>
        </pc:spChg>
        <pc:spChg chg="mod">
          <ac:chgData name="Zarraa Sonia" userId="2b81d3f6-0b86-499e-b1e1-00cf77f5048a" providerId="ADAL" clId="{DA2C2693-0F50-40DB-B510-67245B7EF7DB}" dt="2021-02-19T15:38:46.212" v="2612" actId="1036"/>
          <ac:spMkLst>
            <pc:docMk/>
            <pc:sldMk cId="2976180827" sldId="10241"/>
            <ac:spMk id="32" creationId="{D9BA7EE0-8DD0-4F59-964E-1B08CCAFA233}"/>
          </ac:spMkLst>
        </pc:spChg>
        <pc:spChg chg="mod">
          <ac:chgData name="Zarraa Sonia" userId="2b81d3f6-0b86-499e-b1e1-00cf77f5048a" providerId="ADAL" clId="{DA2C2693-0F50-40DB-B510-67245B7EF7DB}" dt="2021-02-19T15:38:46.212" v="2612" actId="1036"/>
          <ac:spMkLst>
            <pc:docMk/>
            <pc:sldMk cId="2976180827" sldId="10241"/>
            <ac:spMk id="33" creationId="{2CB3EF54-523E-484A-95D3-C309143FA88B}"/>
          </ac:spMkLst>
        </pc:spChg>
        <pc:spChg chg="del">
          <ac:chgData name="Zarraa Sonia" userId="2b81d3f6-0b86-499e-b1e1-00cf77f5048a" providerId="ADAL" clId="{DA2C2693-0F50-40DB-B510-67245B7EF7DB}" dt="2021-02-19T15:38:36.258" v="2588" actId="478"/>
          <ac:spMkLst>
            <pc:docMk/>
            <pc:sldMk cId="2976180827" sldId="10241"/>
            <ac:spMk id="34" creationId="{C0D57CC4-9F67-4FB6-B95B-A9009D3A6B44}"/>
          </ac:spMkLst>
        </pc:spChg>
        <pc:spChg chg="del">
          <ac:chgData name="Zarraa Sonia" userId="2b81d3f6-0b86-499e-b1e1-00cf77f5048a" providerId="ADAL" clId="{DA2C2693-0F50-40DB-B510-67245B7EF7DB}" dt="2021-02-19T15:38:36.258" v="2588" actId="478"/>
          <ac:spMkLst>
            <pc:docMk/>
            <pc:sldMk cId="2976180827" sldId="10241"/>
            <ac:spMk id="35" creationId="{4760A7AD-5DD2-4D35-92E1-0B3A908CA043}"/>
          </ac:spMkLst>
        </pc:spChg>
        <pc:spChg chg="mod">
          <ac:chgData name="Zarraa Sonia" userId="2b81d3f6-0b86-499e-b1e1-00cf77f5048a" providerId="ADAL" clId="{DA2C2693-0F50-40DB-B510-67245B7EF7DB}" dt="2021-02-19T15:38:46.212" v="2612" actId="1036"/>
          <ac:spMkLst>
            <pc:docMk/>
            <pc:sldMk cId="2976180827" sldId="10241"/>
            <ac:spMk id="36" creationId="{20233C60-2733-4C3E-B2DC-FE0B2A28F121}"/>
          </ac:spMkLst>
        </pc:spChg>
        <pc:spChg chg="add mod">
          <ac:chgData name="Zarraa Sonia" userId="2b81d3f6-0b86-499e-b1e1-00cf77f5048a" providerId="ADAL" clId="{DA2C2693-0F50-40DB-B510-67245B7EF7DB}" dt="2021-02-19T15:39:32.854" v="2617" actId="1076"/>
          <ac:spMkLst>
            <pc:docMk/>
            <pc:sldMk cId="2976180827" sldId="10241"/>
            <ac:spMk id="38" creationId="{A14C066E-5555-4B0B-9917-94DE26884386}"/>
          </ac:spMkLst>
        </pc:spChg>
        <pc:spChg chg="add mod">
          <ac:chgData name="Zarraa Sonia" userId="2b81d3f6-0b86-499e-b1e1-00cf77f5048a" providerId="ADAL" clId="{DA2C2693-0F50-40DB-B510-67245B7EF7DB}" dt="2021-02-19T15:39:51.342" v="2619" actId="1076"/>
          <ac:spMkLst>
            <pc:docMk/>
            <pc:sldMk cId="2976180827" sldId="10241"/>
            <ac:spMk id="39" creationId="{C7E94366-8CDA-43BA-A5C9-ADA63B79F1A8}"/>
          </ac:spMkLst>
        </pc:spChg>
        <pc:spChg chg="add mod">
          <ac:chgData name="Zarraa Sonia" userId="2b81d3f6-0b86-499e-b1e1-00cf77f5048a" providerId="ADAL" clId="{DA2C2693-0F50-40DB-B510-67245B7EF7DB}" dt="2021-02-19T15:40:07.494" v="2621" actId="1076"/>
          <ac:spMkLst>
            <pc:docMk/>
            <pc:sldMk cId="2976180827" sldId="10241"/>
            <ac:spMk id="40" creationId="{D82A52B2-D18B-43D3-8385-8D2F9854B371}"/>
          </ac:spMkLst>
        </pc:spChg>
        <pc:spChg chg="add mod">
          <ac:chgData name="Zarraa Sonia" userId="2b81d3f6-0b86-499e-b1e1-00cf77f5048a" providerId="ADAL" clId="{DA2C2693-0F50-40DB-B510-67245B7EF7DB}" dt="2021-02-19T15:44:44.404" v="2993" actId="404"/>
          <ac:spMkLst>
            <pc:docMk/>
            <pc:sldMk cId="2976180827" sldId="10241"/>
            <ac:spMk id="41" creationId="{1D452665-368C-49F1-BCE4-24937A146994}"/>
          </ac:spMkLst>
        </pc:spChg>
        <pc:spChg chg="add mod">
          <ac:chgData name="Zarraa Sonia" userId="2b81d3f6-0b86-499e-b1e1-00cf77f5048a" providerId="ADAL" clId="{DA2C2693-0F50-40DB-B510-67245B7EF7DB}" dt="2021-02-19T15:45:29.963" v="3049" actId="113"/>
          <ac:spMkLst>
            <pc:docMk/>
            <pc:sldMk cId="2976180827" sldId="10241"/>
            <ac:spMk id="42" creationId="{E0AB2A58-F464-4102-8441-C91E1E3692B2}"/>
          </ac:spMkLst>
        </pc:spChg>
        <pc:spChg chg="add mod">
          <ac:chgData name="Zarraa Sonia" userId="2b81d3f6-0b86-499e-b1e1-00cf77f5048a" providerId="ADAL" clId="{DA2C2693-0F50-40DB-B510-67245B7EF7DB}" dt="2021-02-19T15:46:25.054" v="3126" actId="20577"/>
          <ac:spMkLst>
            <pc:docMk/>
            <pc:sldMk cId="2976180827" sldId="10241"/>
            <ac:spMk id="43" creationId="{4C2C10D1-B669-4C27-9CB1-761305809CDB}"/>
          </ac:spMkLst>
        </pc:spChg>
        <pc:picChg chg="del mod">
          <ac:chgData name="Zarraa Sonia" userId="2b81d3f6-0b86-499e-b1e1-00cf77f5048a" providerId="ADAL" clId="{DA2C2693-0F50-40DB-B510-67245B7EF7DB}" dt="2021-02-19T15:39:10.709" v="2613" actId="478"/>
          <ac:picMkLst>
            <pc:docMk/>
            <pc:sldMk cId="2976180827" sldId="10241"/>
            <ac:picMk id="24" creationId="{578B86F7-7BA5-477E-B18D-20E9E0698781}"/>
          </ac:picMkLst>
        </pc:picChg>
        <pc:picChg chg="del mod">
          <ac:chgData name="Zarraa Sonia" userId="2b81d3f6-0b86-499e-b1e1-00cf77f5048a" providerId="ADAL" clId="{DA2C2693-0F50-40DB-B510-67245B7EF7DB}" dt="2021-02-19T15:39:12.211" v="2614" actId="478"/>
          <ac:picMkLst>
            <pc:docMk/>
            <pc:sldMk cId="2976180827" sldId="10241"/>
            <ac:picMk id="26" creationId="{03DEE6B0-14A5-45F7-8115-FB5DFE7664CF}"/>
          </ac:picMkLst>
        </pc:picChg>
        <pc:picChg chg="del mod">
          <ac:chgData name="Zarraa Sonia" userId="2b81d3f6-0b86-499e-b1e1-00cf77f5048a" providerId="ADAL" clId="{DA2C2693-0F50-40DB-B510-67245B7EF7DB}" dt="2021-02-19T15:39:13.396" v="2615" actId="478"/>
          <ac:picMkLst>
            <pc:docMk/>
            <pc:sldMk cId="2976180827" sldId="10241"/>
            <ac:picMk id="28" creationId="{89B92499-9C45-4A14-9176-C35BA4E1D9C9}"/>
          </ac:picMkLst>
        </pc:picChg>
        <pc:picChg chg="del">
          <ac:chgData name="Zarraa Sonia" userId="2b81d3f6-0b86-499e-b1e1-00cf77f5048a" providerId="ADAL" clId="{DA2C2693-0F50-40DB-B510-67245B7EF7DB}" dt="2021-02-19T15:38:36.258" v="2588" actId="478"/>
          <ac:picMkLst>
            <pc:docMk/>
            <pc:sldMk cId="2976180827" sldId="10241"/>
            <ac:picMk id="30" creationId="{1420B907-6D29-4872-9658-86F32EBF3368}"/>
          </ac:picMkLst>
        </pc:picChg>
        <pc:picChg chg="del">
          <ac:chgData name="Zarraa Sonia" userId="2b81d3f6-0b86-499e-b1e1-00cf77f5048a" providerId="ADAL" clId="{DA2C2693-0F50-40DB-B510-67245B7EF7DB}" dt="2021-02-19T15:38:36.258" v="2588" actId="478"/>
          <ac:picMkLst>
            <pc:docMk/>
            <pc:sldMk cId="2976180827" sldId="10241"/>
            <ac:picMk id="37" creationId="{A6B0674C-80D5-4B74-846E-76D3281E7D31}"/>
          </ac:picMkLst>
        </pc:picChg>
        <pc:picChg chg="add mod">
          <ac:chgData name="Zarraa Sonia" userId="2b81d3f6-0b86-499e-b1e1-00cf77f5048a" providerId="ADAL" clId="{DA2C2693-0F50-40DB-B510-67245B7EF7DB}" dt="2021-02-19T15:47:19.072" v="3182" actId="1076"/>
          <ac:picMkLst>
            <pc:docMk/>
            <pc:sldMk cId="2976180827" sldId="10241"/>
            <ac:picMk id="44" creationId="{15FE41DD-3BAB-41DF-9011-11EEDB916D30}"/>
          </ac:picMkLst>
        </pc:picChg>
      </pc:sldChg>
      <pc:sldChg chg="modSp">
        <pc:chgData name="Zarraa Sonia" userId="2b81d3f6-0b86-499e-b1e1-00cf77f5048a" providerId="ADAL" clId="{DA2C2693-0F50-40DB-B510-67245B7EF7DB}" dt="2021-02-12T10:08:50.665" v="813" actId="20577"/>
        <pc:sldMkLst>
          <pc:docMk/>
          <pc:sldMk cId="1471733852" sldId="10242"/>
        </pc:sldMkLst>
        <pc:spChg chg="mod">
          <ac:chgData name="Zarraa Sonia" userId="2b81d3f6-0b86-499e-b1e1-00cf77f5048a" providerId="ADAL" clId="{DA2C2693-0F50-40DB-B510-67245B7EF7DB}" dt="2021-02-12T10:08:50.665" v="813" actId="20577"/>
          <ac:spMkLst>
            <pc:docMk/>
            <pc:sldMk cId="1471733852" sldId="10242"/>
            <ac:spMk id="39" creationId="{7D629195-E0AC-466B-AA00-4D1FFE747091}"/>
          </ac:spMkLst>
        </pc:spChg>
        <pc:spChg chg="mod">
          <ac:chgData name="Zarraa Sonia" userId="2b81d3f6-0b86-499e-b1e1-00cf77f5048a" providerId="ADAL" clId="{DA2C2693-0F50-40DB-B510-67245B7EF7DB}" dt="2021-02-12T09:53:38.565" v="474" actId="1076"/>
          <ac:spMkLst>
            <pc:docMk/>
            <pc:sldMk cId="1471733852" sldId="10242"/>
            <ac:spMk id="41" creationId="{9FB065A1-39C4-4A94-8372-063BEB29D93F}"/>
          </ac:spMkLst>
        </pc:spChg>
        <pc:spChg chg="mod">
          <ac:chgData name="Zarraa Sonia" userId="2b81d3f6-0b86-499e-b1e1-00cf77f5048a" providerId="ADAL" clId="{DA2C2693-0F50-40DB-B510-67245B7EF7DB}" dt="2021-02-12T09:53:38.565" v="474" actId="1076"/>
          <ac:spMkLst>
            <pc:docMk/>
            <pc:sldMk cId="1471733852" sldId="10242"/>
            <ac:spMk id="42" creationId="{CFA5AD68-7051-4933-993A-C71B683DF139}"/>
          </ac:spMkLst>
        </pc:spChg>
        <pc:spChg chg="mod">
          <ac:chgData name="Zarraa Sonia" userId="2b81d3f6-0b86-499e-b1e1-00cf77f5048a" providerId="ADAL" clId="{DA2C2693-0F50-40DB-B510-67245B7EF7DB}" dt="2021-02-12T09:53:50.774" v="475" actId="1076"/>
          <ac:spMkLst>
            <pc:docMk/>
            <pc:sldMk cId="1471733852" sldId="10242"/>
            <ac:spMk id="44" creationId="{5A5AA86F-F9F1-414C-9F0A-4477AE0F7909}"/>
          </ac:spMkLst>
        </pc:spChg>
        <pc:spChg chg="mod">
          <ac:chgData name="Zarraa Sonia" userId="2b81d3f6-0b86-499e-b1e1-00cf77f5048a" providerId="ADAL" clId="{DA2C2693-0F50-40DB-B510-67245B7EF7DB}" dt="2021-02-12T09:53:50.774" v="475" actId="1076"/>
          <ac:spMkLst>
            <pc:docMk/>
            <pc:sldMk cId="1471733852" sldId="10242"/>
            <ac:spMk id="45" creationId="{35E9BA4A-B4E9-4ADE-B1AB-7E61B0FB4A34}"/>
          </ac:spMkLst>
        </pc:spChg>
      </pc:sldChg>
      <pc:sldChg chg="modSp">
        <pc:chgData name="Zarraa Sonia" userId="2b81d3f6-0b86-499e-b1e1-00cf77f5048a" providerId="ADAL" clId="{DA2C2693-0F50-40DB-B510-67245B7EF7DB}" dt="2021-02-12T09:42:15.284" v="319" actId="6549"/>
        <pc:sldMkLst>
          <pc:docMk/>
          <pc:sldMk cId="620920367" sldId="10246"/>
        </pc:sldMkLst>
        <pc:spChg chg="mod">
          <ac:chgData name="Zarraa Sonia" userId="2b81d3f6-0b86-499e-b1e1-00cf77f5048a" providerId="ADAL" clId="{DA2C2693-0F50-40DB-B510-67245B7EF7DB}" dt="2021-02-12T09:42:15.284" v="319" actId="6549"/>
          <ac:spMkLst>
            <pc:docMk/>
            <pc:sldMk cId="620920367" sldId="10246"/>
            <ac:spMk id="59" creationId="{0549AB76-AC76-4720-B90B-D75AE736F585}"/>
          </ac:spMkLst>
        </pc:spChg>
      </pc:sldChg>
      <pc:sldChg chg="modSp add del">
        <pc:chgData name="Zarraa Sonia" userId="2b81d3f6-0b86-499e-b1e1-00cf77f5048a" providerId="ADAL" clId="{DA2C2693-0F50-40DB-B510-67245B7EF7DB}" dt="2021-02-12T09:44:17.522" v="369" actId="6549"/>
        <pc:sldMkLst>
          <pc:docMk/>
          <pc:sldMk cId="2758869251" sldId="10247"/>
        </pc:sldMkLst>
        <pc:spChg chg="mod">
          <ac:chgData name="Zarraa Sonia" userId="2b81d3f6-0b86-499e-b1e1-00cf77f5048a" providerId="ADAL" clId="{DA2C2693-0F50-40DB-B510-67245B7EF7DB}" dt="2021-02-12T09:44:17.522" v="369" actId="6549"/>
          <ac:spMkLst>
            <pc:docMk/>
            <pc:sldMk cId="2758869251" sldId="10247"/>
            <ac:spMk id="61" creationId="{9210359A-22C9-4674-AB31-FF05D5E87119}"/>
          </ac:spMkLst>
        </pc:spChg>
      </pc:sldChg>
      <pc:sldChg chg="del">
        <pc:chgData name="Zarraa Sonia" userId="2b81d3f6-0b86-499e-b1e1-00cf77f5048a" providerId="ADAL" clId="{DA2C2693-0F50-40DB-B510-67245B7EF7DB}" dt="2021-02-12T09:54:00.815" v="476" actId="2696"/>
        <pc:sldMkLst>
          <pc:docMk/>
          <pc:sldMk cId="4106306677" sldId="10248"/>
        </pc:sldMkLst>
      </pc:sldChg>
      <pc:sldChg chg="del">
        <pc:chgData name="Zarraa Sonia" userId="2b81d3f6-0b86-499e-b1e1-00cf77f5048a" providerId="ADAL" clId="{DA2C2693-0F50-40DB-B510-67245B7EF7DB}" dt="2021-02-12T09:43:48.708" v="357" actId="2696"/>
        <pc:sldMkLst>
          <pc:docMk/>
          <pc:sldMk cId="3271011263" sldId="10249"/>
        </pc:sldMkLst>
      </pc:sldChg>
      <pc:sldChg chg="del">
        <pc:chgData name="Zarraa Sonia" userId="2b81d3f6-0b86-499e-b1e1-00cf77f5048a" providerId="ADAL" clId="{DA2C2693-0F50-40DB-B510-67245B7EF7DB}" dt="2021-02-12T10:14:09.795" v="962" actId="2696"/>
        <pc:sldMkLst>
          <pc:docMk/>
          <pc:sldMk cId="1022564126" sldId="10256"/>
        </pc:sldMkLst>
      </pc:sldChg>
      <pc:sldChg chg="del">
        <pc:chgData name="Zarraa Sonia" userId="2b81d3f6-0b86-499e-b1e1-00cf77f5048a" providerId="ADAL" clId="{DA2C2693-0F50-40DB-B510-67245B7EF7DB}" dt="2021-02-12T10:14:15.499" v="964" actId="2696"/>
        <pc:sldMkLst>
          <pc:docMk/>
          <pc:sldMk cId="4292512279" sldId="10257"/>
        </pc:sldMkLst>
      </pc:sldChg>
      <pc:sldChg chg="del">
        <pc:chgData name="Zarraa Sonia" userId="2b81d3f6-0b86-499e-b1e1-00cf77f5048a" providerId="ADAL" clId="{DA2C2693-0F50-40DB-B510-67245B7EF7DB}" dt="2021-02-12T10:14:12.268" v="963" actId="2696"/>
        <pc:sldMkLst>
          <pc:docMk/>
          <pc:sldMk cId="3770444165" sldId="10258"/>
        </pc:sldMkLst>
      </pc:sldChg>
      <pc:sldChg chg="addSp delSp modSp del">
        <pc:chgData name="Zarraa Sonia" userId="2b81d3f6-0b86-499e-b1e1-00cf77f5048a" providerId="ADAL" clId="{DA2C2693-0F50-40DB-B510-67245B7EF7DB}" dt="2021-02-12T10:05:49.988" v="709" actId="2696"/>
        <pc:sldMkLst>
          <pc:docMk/>
          <pc:sldMk cId="887304734" sldId="10262"/>
        </pc:sldMkLst>
        <pc:spChg chg="add del mod">
          <ac:chgData name="Zarraa Sonia" userId="2b81d3f6-0b86-499e-b1e1-00cf77f5048a" providerId="ADAL" clId="{DA2C2693-0F50-40DB-B510-67245B7EF7DB}" dt="2021-02-12T10:05:45.852" v="708"/>
          <ac:spMkLst>
            <pc:docMk/>
            <pc:sldMk cId="887304734" sldId="10262"/>
            <ac:spMk id="7" creationId="{34BAEDAE-C7A1-4643-BED6-A7EF5A0C0C1B}"/>
          </ac:spMkLst>
        </pc:spChg>
        <pc:spChg chg="mod">
          <ac:chgData name="Zarraa Sonia" userId="2b81d3f6-0b86-499e-b1e1-00cf77f5048a" providerId="ADAL" clId="{DA2C2693-0F50-40DB-B510-67245B7EF7DB}" dt="2021-02-12T10:03:27.113" v="696" actId="6549"/>
          <ac:spMkLst>
            <pc:docMk/>
            <pc:sldMk cId="887304734" sldId="10262"/>
            <ac:spMk id="30" creationId="{F99D8EDF-5261-47E5-9D7D-EDB026E683EB}"/>
          </ac:spMkLst>
        </pc:spChg>
      </pc:sldChg>
      <pc:sldChg chg="addSp modSp">
        <pc:chgData name="Zarraa Sonia" userId="2b81d3f6-0b86-499e-b1e1-00cf77f5048a" providerId="ADAL" clId="{DA2C2693-0F50-40DB-B510-67245B7EF7DB}" dt="2021-02-12T10:08:00.347" v="797" actId="6549"/>
        <pc:sldMkLst>
          <pc:docMk/>
          <pc:sldMk cId="936694669" sldId="10263"/>
        </pc:sldMkLst>
        <pc:spChg chg="add mod">
          <ac:chgData name="Zarraa Sonia" userId="2b81d3f6-0b86-499e-b1e1-00cf77f5048a" providerId="ADAL" clId="{DA2C2693-0F50-40DB-B510-67245B7EF7DB}" dt="2021-02-12T10:04:05.615" v="697" actId="1076"/>
          <ac:spMkLst>
            <pc:docMk/>
            <pc:sldMk cId="936694669" sldId="10263"/>
            <ac:spMk id="6" creationId="{74AD0B23-BB57-40F3-8129-E5A54B84CCC4}"/>
          </ac:spMkLst>
        </pc:spChg>
        <pc:spChg chg="add mod">
          <ac:chgData name="Zarraa Sonia" userId="2b81d3f6-0b86-499e-b1e1-00cf77f5048a" providerId="ADAL" clId="{DA2C2693-0F50-40DB-B510-67245B7EF7DB}" dt="2021-02-12T10:08:00.347" v="797" actId="6549"/>
          <ac:spMkLst>
            <pc:docMk/>
            <pc:sldMk cId="936694669" sldId="10263"/>
            <ac:spMk id="7" creationId="{EB7A8D3C-2C68-48D1-9A7E-B73C432F5ED6}"/>
          </ac:spMkLst>
        </pc:spChg>
      </pc:sldChg>
      <pc:sldChg chg="addSp modSp">
        <pc:chgData name="Zarraa Sonia" userId="2b81d3f6-0b86-499e-b1e1-00cf77f5048a" providerId="ADAL" clId="{DA2C2693-0F50-40DB-B510-67245B7EF7DB}" dt="2021-02-12T10:08:26.924" v="800"/>
        <pc:sldMkLst>
          <pc:docMk/>
          <pc:sldMk cId="328352974" sldId="10264"/>
        </pc:sldMkLst>
        <pc:spChg chg="add">
          <ac:chgData name="Zarraa Sonia" userId="2b81d3f6-0b86-499e-b1e1-00cf77f5048a" providerId="ADAL" clId="{DA2C2693-0F50-40DB-B510-67245B7EF7DB}" dt="2021-02-12T10:02:44.092" v="692"/>
          <ac:spMkLst>
            <pc:docMk/>
            <pc:sldMk cId="328352974" sldId="10264"/>
            <ac:spMk id="7" creationId="{C3FC93C2-649F-4443-8B5B-F19792B6AEA0}"/>
          </ac:spMkLst>
        </pc:spChg>
        <pc:spChg chg="add">
          <ac:chgData name="Zarraa Sonia" userId="2b81d3f6-0b86-499e-b1e1-00cf77f5048a" providerId="ADAL" clId="{DA2C2693-0F50-40DB-B510-67245B7EF7DB}" dt="2021-02-12T10:08:26.924" v="800"/>
          <ac:spMkLst>
            <pc:docMk/>
            <pc:sldMk cId="328352974" sldId="10264"/>
            <ac:spMk id="8" creationId="{8721FD38-A6A0-4E7C-98D8-85FA375F4DA5}"/>
          </ac:spMkLst>
        </pc:spChg>
        <pc:spChg chg="mod">
          <ac:chgData name="Zarraa Sonia" userId="2b81d3f6-0b86-499e-b1e1-00cf77f5048a" providerId="ADAL" clId="{DA2C2693-0F50-40DB-B510-67245B7EF7DB}" dt="2021-02-12T10:04:39.805" v="706" actId="20577"/>
          <ac:spMkLst>
            <pc:docMk/>
            <pc:sldMk cId="328352974" sldId="10264"/>
            <ac:spMk id="30" creationId="{F99D8EDF-5261-47E5-9D7D-EDB026E683EB}"/>
          </ac:spMkLst>
        </pc:spChg>
      </pc:sldChg>
      <pc:sldChg chg="addSp">
        <pc:chgData name="Zarraa Sonia" userId="2b81d3f6-0b86-499e-b1e1-00cf77f5048a" providerId="ADAL" clId="{DA2C2693-0F50-40DB-B510-67245B7EF7DB}" dt="2021-02-12T10:08:29.710" v="801"/>
        <pc:sldMkLst>
          <pc:docMk/>
          <pc:sldMk cId="2370491370" sldId="10265"/>
        </pc:sldMkLst>
        <pc:spChg chg="add">
          <ac:chgData name="Zarraa Sonia" userId="2b81d3f6-0b86-499e-b1e1-00cf77f5048a" providerId="ADAL" clId="{DA2C2693-0F50-40DB-B510-67245B7EF7DB}" dt="2021-02-12T10:06:32.983" v="711"/>
          <ac:spMkLst>
            <pc:docMk/>
            <pc:sldMk cId="2370491370" sldId="10265"/>
            <ac:spMk id="8" creationId="{32C636D1-B17F-4B6D-A14F-D6248722E219}"/>
          </ac:spMkLst>
        </pc:spChg>
        <pc:spChg chg="add">
          <ac:chgData name="Zarraa Sonia" userId="2b81d3f6-0b86-499e-b1e1-00cf77f5048a" providerId="ADAL" clId="{DA2C2693-0F50-40DB-B510-67245B7EF7DB}" dt="2021-02-12T10:08:29.710" v="801"/>
          <ac:spMkLst>
            <pc:docMk/>
            <pc:sldMk cId="2370491370" sldId="10265"/>
            <ac:spMk id="13" creationId="{0CC4492B-2049-48AC-BCFF-54BDA8B3F7EF}"/>
          </ac:spMkLst>
        </pc:spChg>
      </pc:sldChg>
      <pc:sldChg chg="addSp">
        <pc:chgData name="Zarraa Sonia" userId="2b81d3f6-0b86-499e-b1e1-00cf77f5048a" providerId="ADAL" clId="{DA2C2693-0F50-40DB-B510-67245B7EF7DB}" dt="2021-02-12T10:08:32.007" v="802"/>
        <pc:sldMkLst>
          <pc:docMk/>
          <pc:sldMk cId="3174445289" sldId="10266"/>
        </pc:sldMkLst>
        <pc:spChg chg="add">
          <ac:chgData name="Zarraa Sonia" userId="2b81d3f6-0b86-499e-b1e1-00cf77f5048a" providerId="ADAL" clId="{DA2C2693-0F50-40DB-B510-67245B7EF7DB}" dt="2021-02-12T10:07:07.421" v="713"/>
          <ac:spMkLst>
            <pc:docMk/>
            <pc:sldMk cId="3174445289" sldId="10266"/>
            <ac:spMk id="12" creationId="{E5EFFB7B-4494-4821-929A-A58D16C97BF0}"/>
          </ac:spMkLst>
        </pc:spChg>
        <pc:spChg chg="add">
          <ac:chgData name="Zarraa Sonia" userId="2b81d3f6-0b86-499e-b1e1-00cf77f5048a" providerId="ADAL" clId="{DA2C2693-0F50-40DB-B510-67245B7EF7DB}" dt="2021-02-12T10:08:32.007" v="802"/>
          <ac:spMkLst>
            <pc:docMk/>
            <pc:sldMk cId="3174445289" sldId="10266"/>
            <ac:spMk id="13" creationId="{6F03D853-D56C-4C54-8C99-9812D01B5F5B}"/>
          </ac:spMkLst>
        </pc:spChg>
      </pc:sldChg>
      <pc:sldChg chg="del">
        <pc:chgData name="Zarraa Sonia" userId="2b81d3f6-0b86-499e-b1e1-00cf77f5048a" providerId="ADAL" clId="{DA2C2693-0F50-40DB-B510-67245B7EF7DB}" dt="2021-02-12T10:05:27.532" v="707" actId="2696"/>
        <pc:sldMkLst>
          <pc:docMk/>
          <pc:sldMk cId="3800648259" sldId="10267"/>
        </pc:sldMkLst>
      </pc:sldChg>
      <pc:sldChg chg="addSp modSp">
        <pc:chgData name="Zarraa Sonia" userId="2b81d3f6-0b86-499e-b1e1-00cf77f5048a" providerId="ADAL" clId="{DA2C2693-0F50-40DB-B510-67245B7EF7DB}" dt="2021-02-12T10:08:35.292" v="803"/>
        <pc:sldMkLst>
          <pc:docMk/>
          <pc:sldMk cId="48428528" sldId="10268"/>
        </pc:sldMkLst>
        <pc:spChg chg="add">
          <ac:chgData name="Zarraa Sonia" userId="2b81d3f6-0b86-499e-b1e1-00cf77f5048a" providerId="ADAL" clId="{DA2C2693-0F50-40DB-B510-67245B7EF7DB}" dt="2021-02-12T10:07:10.699" v="714"/>
          <ac:spMkLst>
            <pc:docMk/>
            <pc:sldMk cId="48428528" sldId="10268"/>
            <ac:spMk id="6" creationId="{9962F4FB-DB1C-4B1F-9D27-9054C3FDB93C}"/>
          </ac:spMkLst>
        </pc:spChg>
        <pc:spChg chg="add">
          <ac:chgData name="Zarraa Sonia" userId="2b81d3f6-0b86-499e-b1e1-00cf77f5048a" providerId="ADAL" clId="{DA2C2693-0F50-40DB-B510-67245B7EF7DB}" dt="2021-02-12T10:08:35.292" v="803"/>
          <ac:spMkLst>
            <pc:docMk/>
            <pc:sldMk cId="48428528" sldId="10268"/>
            <ac:spMk id="7" creationId="{905B1AD5-150E-4FBE-9E43-C014D2CD7633}"/>
          </ac:spMkLst>
        </pc:spChg>
        <pc:spChg chg="mod">
          <ac:chgData name="Zarraa Sonia" userId="2b81d3f6-0b86-499e-b1e1-00cf77f5048a" providerId="ADAL" clId="{DA2C2693-0F50-40DB-B510-67245B7EF7DB}" dt="2021-02-12T10:06:54.329" v="712" actId="20577"/>
          <ac:spMkLst>
            <pc:docMk/>
            <pc:sldMk cId="48428528" sldId="10268"/>
            <ac:spMk id="30" creationId="{F99D8EDF-5261-47E5-9D7D-EDB026E683EB}"/>
          </ac:spMkLst>
        </pc:spChg>
      </pc:sldChg>
      <pc:sldChg chg="addSp del">
        <pc:chgData name="Zarraa Sonia" userId="2b81d3f6-0b86-499e-b1e1-00cf77f5048a" providerId="ADAL" clId="{DA2C2693-0F50-40DB-B510-67245B7EF7DB}" dt="2021-02-12T10:05:51.362" v="710" actId="2696"/>
        <pc:sldMkLst>
          <pc:docMk/>
          <pc:sldMk cId="3584977040" sldId="10271"/>
        </pc:sldMkLst>
        <pc:spChg chg="add">
          <ac:chgData name="Zarraa Sonia" userId="2b81d3f6-0b86-499e-b1e1-00cf77f5048a" providerId="ADAL" clId="{DA2C2693-0F50-40DB-B510-67245B7EF7DB}" dt="2021-02-12T10:02:37.420" v="690"/>
          <ac:spMkLst>
            <pc:docMk/>
            <pc:sldMk cId="3584977040" sldId="10271"/>
            <ac:spMk id="7" creationId="{13E5B395-F154-4D0A-9E65-E44792CB473D}"/>
          </ac:spMkLst>
        </pc:spChg>
      </pc:sldChg>
      <pc:sldChg chg="addSp delSp modSp">
        <pc:chgData name="Zarraa Sonia" userId="2b81d3f6-0b86-499e-b1e1-00cf77f5048a" providerId="ADAL" clId="{DA2C2693-0F50-40DB-B510-67245B7EF7DB}" dt="2021-02-15T18:13:58.077" v="2497"/>
        <pc:sldMkLst>
          <pc:docMk/>
          <pc:sldMk cId="2635255262" sldId="10272"/>
        </pc:sldMkLst>
        <pc:spChg chg="mod">
          <ac:chgData name="Zarraa Sonia" userId="2b81d3f6-0b86-499e-b1e1-00cf77f5048a" providerId="ADAL" clId="{DA2C2693-0F50-40DB-B510-67245B7EF7DB}" dt="2021-02-15T17:38:32.905" v="2122" actId="164"/>
          <ac:spMkLst>
            <pc:docMk/>
            <pc:sldMk cId="2635255262" sldId="10272"/>
            <ac:spMk id="10" creationId="{9C8A8222-134C-4F35-8029-340EE97975FC}"/>
          </ac:spMkLst>
        </pc:spChg>
        <pc:spChg chg="mod">
          <ac:chgData name="Zarraa Sonia" userId="2b81d3f6-0b86-499e-b1e1-00cf77f5048a" providerId="ADAL" clId="{DA2C2693-0F50-40DB-B510-67245B7EF7DB}" dt="2021-02-15T17:38:32.905" v="2122" actId="164"/>
          <ac:spMkLst>
            <pc:docMk/>
            <pc:sldMk cId="2635255262" sldId="10272"/>
            <ac:spMk id="11" creationId="{A0CA465A-4D17-4A3A-8C69-C3F1FA9B9DF2}"/>
          </ac:spMkLst>
        </pc:spChg>
        <pc:spChg chg="mod">
          <ac:chgData name="Zarraa Sonia" userId="2b81d3f6-0b86-499e-b1e1-00cf77f5048a" providerId="ADAL" clId="{DA2C2693-0F50-40DB-B510-67245B7EF7DB}" dt="2021-02-15T17:38:32.905" v="2122" actId="164"/>
          <ac:spMkLst>
            <pc:docMk/>
            <pc:sldMk cId="2635255262" sldId="10272"/>
            <ac:spMk id="12" creationId="{2A8B8F6A-521F-4325-A862-E40AED9DD614}"/>
          </ac:spMkLst>
        </pc:spChg>
        <pc:spChg chg="mod">
          <ac:chgData name="Zarraa Sonia" userId="2b81d3f6-0b86-499e-b1e1-00cf77f5048a" providerId="ADAL" clId="{DA2C2693-0F50-40DB-B510-67245B7EF7DB}" dt="2021-02-15T17:38:32.905" v="2122" actId="164"/>
          <ac:spMkLst>
            <pc:docMk/>
            <pc:sldMk cId="2635255262" sldId="10272"/>
            <ac:spMk id="13" creationId="{E28A6A44-C04A-4961-998E-BE4B974770BC}"/>
          </ac:spMkLst>
        </pc:spChg>
        <pc:spChg chg="mod">
          <ac:chgData name="Zarraa Sonia" userId="2b81d3f6-0b86-499e-b1e1-00cf77f5048a" providerId="ADAL" clId="{DA2C2693-0F50-40DB-B510-67245B7EF7DB}" dt="2021-02-15T17:38:23.472" v="2121" actId="20577"/>
          <ac:spMkLst>
            <pc:docMk/>
            <pc:sldMk cId="2635255262" sldId="10272"/>
            <ac:spMk id="14" creationId="{54FE1151-B3B2-4FE5-9773-81A2487F6B01}"/>
          </ac:spMkLst>
        </pc:spChg>
        <pc:spChg chg="mod">
          <ac:chgData name="Zarraa Sonia" userId="2b81d3f6-0b86-499e-b1e1-00cf77f5048a" providerId="ADAL" clId="{DA2C2693-0F50-40DB-B510-67245B7EF7DB}" dt="2021-02-15T17:38:32.905" v="2122" actId="164"/>
          <ac:spMkLst>
            <pc:docMk/>
            <pc:sldMk cId="2635255262" sldId="10272"/>
            <ac:spMk id="15" creationId="{B025E376-5270-49CB-9E3F-5AA84B26CB05}"/>
          </ac:spMkLst>
        </pc:spChg>
        <pc:spChg chg="mod">
          <ac:chgData name="Zarraa Sonia" userId="2b81d3f6-0b86-499e-b1e1-00cf77f5048a" providerId="ADAL" clId="{DA2C2693-0F50-40DB-B510-67245B7EF7DB}" dt="2021-02-15T17:38:32.905" v="2122" actId="164"/>
          <ac:spMkLst>
            <pc:docMk/>
            <pc:sldMk cId="2635255262" sldId="10272"/>
            <ac:spMk id="16" creationId="{DD35610D-EE71-4E55-AFEE-2D79C193B4B1}"/>
          </ac:spMkLst>
        </pc:spChg>
        <pc:spChg chg="mod">
          <ac:chgData name="Zarraa Sonia" userId="2b81d3f6-0b86-499e-b1e1-00cf77f5048a" providerId="ADAL" clId="{DA2C2693-0F50-40DB-B510-67245B7EF7DB}" dt="2021-02-15T17:38:32.905" v="2122" actId="164"/>
          <ac:spMkLst>
            <pc:docMk/>
            <pc:sldMk cId="2635255262" sldId="10272"/>
            <ac:spMk id="17" creationId="{A987399A-E816-4100-B369-CE4154244121}"/>
          </ac:spMkLst>
        </pc:spChg>
        <pc:spChg chg="mod">
          <ac:chgData name="Zarraa Sonia" userId="2b81d3f6-0b86-499e-b1e1-00cf77f5048a" providerId="ADAL" clId="{DA2C2693-0F50-40DB-B510-67245B7EF7DB}" dt="2021-02-15T17:38:32.905" v="2122" actId="164"/>
          <ac:spMkLst>
            <pc:docMk/>
            <pc:sldMk cId="2635255262" sldId="10272"/>
            <ac:spMk id="18" creationId="{95B98C4B-2722-4B9E-A180-1D5F783A6C52}"/>
          </ac:spMkLst>
        </pc:spChg>
        <pc:spChg chg="mod">
          <ac:chgData name="Zarraa Sonia" userId="2b81d3f6-0b86-499e-b1e1-00cf77f5048a" providerId="ADAL" clId="{DA2C2693-0F50-40DB-B510-67245B7EF7DB}" dt="2021-02-15T17:38:32.905" v="2122" actId="164"/>
          <ac:spMkLst>
            <pc:docMk/>
            <pc:sldMk cId="2635255262" sldId="10272"/>
            <ac:spMk id="19" creationId="{01E0372D-4FD0-4636-B7EB-925938B2E591}"/>
          </ac:spMkLst>
        </pc:spChg>
        <pc:spChg chg="mod">
          <ac:chgData name="Zarraa Sonia" userId="2b81d3f6-0b86-499e-b1e1-00cf77f5048a" providerId="ADAL" clId="{DA2C2693-0F50-40DB-B510-67245B7EF7DB}" dt="2021-02-15T17:38:32.905" v="2122" actId="164"/>
          <ac:spMkLst>
            <pc:docMk/>
            <pc:sldMk cId="2635255262" sldId="10272"/>
            <ac:spMk id="20" creationId="{683C04E4-329B-46AC-9CC2-224591AAE591}"/>
          </ac:spMkLst>
        </pc:spChg>
        <pc:spChg chg="mod">
          <ac:chgData name="Zarraa Sonia" userId="2b81d3f6-0b86-499e-b1e1-00cf77f5048a" providerId="ADAL" clId="{DA2C2693-0F50-40DB-B510-67245B7EF7DB}" dt="2021-02-15T17:38:32.905" v="2122" actId="164"/>
          <ac:spMkLst>
            <pc:docMk/>
            <pc:sldMk cId="2635255262" sldId="10272"/>
            <ac:spMk id="21" creationId="{42FFD020-B2EF-4BD5-9844-21CF8A9ABA2C}"/>
          </ac:spMkLst>
        </pc:spChg>
        <pc:spChg chg="mod">
          <ac:chgData name="Zarraa Sonia" userId="2b81d3f6-0b86-499e-b1e1-00cf77f5048a" providerId="ADAL" clId="{DA2C2693-0F50-40DB-B510-67245B7EF7DB}" dt="2021-02-15T17:38:32.905" v="2122" actId="164"/>
          <ac:spMkLst>
            <pc:docMk/>
            <pc:sldMk cId="2635255262" sldId="10272"/>
            <ac:spMk id="22" creationId="{41F2A304-FDC9-4D27-B97D-03AF2197137C}"/>
          </ac:spMkLst>
        </pc:spChg>
        <pc:spChg chg="del">
          <ac:chgData name="Zarraa Sonia" userId="2b81d3f6-0b86-499e-b1e1-00cf77f5048a" providerId="ADAL" clId="{DA2C2693-0F50-40DB-B510-67245B7EF7DB}" dt="2021-02-15T17:38:16.908" v="2112" actId="478"/>
          <ac:spMkLst>
            <pc:docMk/>
            <pc:sldMk cId="2635255262" sldId="10272"/>
            <ac:spMk id="24" creationId="{4E56B2CB-63D8-445F-A053-63AD3856F3C5}"/>
          </ac:spMkLst>
        </pc:spChg>
        <pc:spChg chg="mod">
          <ac:chgData name="Zarraa Sonia" userId="2b81d3f6-0b86-499e-b1e1-00cf77f5048a" providerId="ADAL" clId="{DA2C2693-0F50-40DB-B510-67245B7EF7DB}" dt="2021-02-15T17:38:32.905" v="2122" actId="164"/>
          <ac:spMkLst>
            <pc:docMk/>
            <pc:sldMk cId="2635255262" sldId="10272"/>
            <ac:spMk id="25" creationId="{FE7EBBA6-6113-46EC-B489-817D228BBCA5}"/>
          </ac:spMkLst>
        </pc:spChg>
        <pc:spChg chg="mod">
          <ac:chgData name="Zarraa Sonia" userId="2b81d3f6-0b86-499e-b1e1-00cf77f5048a" providerId="ADAL" clId="{DA2C2693-0F50-40DB-B510-67245B7EF7DB}" dt="2021-02-15T17:38:32.905" v="2122" actId="164"/>
          <ac:spMkLst>
            <pc:docMk/>
            <pc:sldMk cId="2635255262" sldId="10272"/>
            <ac:spMk id="26" creationId="{5E124D08-A31F-4FA2-8664-F57FF158E173}"/>
          </ac:spMkLst>
        </pc:spChg>
        <pc:spChg chg="mod">
          <ac:chgData name="Zarraa Sonia" userId="2b81d3f6-0b86-499e-b1e1-00cf77f5048a" providerId="ADAL" clId="{DA2C2693-0F50-40DB-B510-67245B7EF7DB}" dt="2021-02-15T17:38:32.905" v="2122" actId="164"/>
          <ac:spMkLst>
            <pc:docMk/>
            <pc:sldMk cId="2635255262" sldId="10272"/>
            <ac:spMk id="27" creationId="{429C0776-A615-45D5-969B-83BF568F91BA}"/>
          </ac:spMkLst>
        </pc:spChg>
        <pc:spChg chg="mod">
          <ac:chgData name="Zarraa Sonia" userId="2b81d3f6-0b86-499e-b1e1-00cf77f5048a" providerId="ADAL" clId="{DA2C2693-0F50-40DB-B510-67245B7EF7DB}" dt="2021-02-15T17:38:32.905" v="2122" actId="164"/>
          <ac:spMkLst>
            <pc:docMk/>
            <pc:sldMk cId="2635255262" sldId="10272"/>
            <ac:spMk id="28" creationId="{46AE892B-80C9-47E3-ACF3-C3C7DF4E8363}"/>
          </ac:spMkLst>
        </pc:spChg>
        <pc:spChg chg="mod">
          <ac:chgData name="Zarraa Sonia" userId="2b81d3f6-0b86-499e-b1e1-00cf77f5048a" providerId="ADAL" clId="{DA2C2693-0F50-40DB-B510-67245B7EF7DB}" dt="2021-02-15T17:38:32.905" v="2122" actId="164"/>
          <ac:spMkLst>
            <pc:docMk/>
            <pc:sldMk cId="2635255262" sldId="10272"/>
            <ac:spMk id="29" creationId="{FFCBE4E3-2964-41F4-BCF5-3D1B22DCFD80}"/>
          </ac:spMkLst>
        </pc:spChg>
        <pc:spChg chg="mod">
          <ac:chgData name="Zarraa Sonia" userId="2b81d3f6-0b86-499e-b1e1-00cf77f5048a" providerId="ADAL" clId="{DA2C2693-0F50-40DB-B510-67245B7EF7DB}" dt="2021-02-15T17:38:32.905" v="2122" actId="164"/>
          <ac:spMkLst>
            <pc:docMk/>
            <pc:sldMk cId="2635255262" sldId="10272"/>
            <ac:spMk id="30" creationId="{22CC6C71-0A2C-470F-96CD-FEC93D8E9EE3}"/>
          </ac:spMkLst>
        </pc:spChg>
        <pc:spChg chg="add mod">
          <ac:chgData name="Zarraa Sonia" userId="2b81d3f6-0b86-499e-b1e1-00cf77f5048a" providerId="ADAL" clId="{DA2C2693-0F50-40DB-B510-67245B7EF7DB}" dt="2021-02-15T17:57:18.096" v="2245" actId="164"/>
          <ac:spMkLst>
            <pc:docMk/>
            <pc:sldMk cId="2635255262" sldId="10272"/>
            <ac:spMk id="35" creationId="{BFE318B0-2DAC-46E3-9491-A1B3C32D7243}"/>
          </ac:spMkLst>
        </pc:spChg>
        <pc:spChg chg="add mod">
          <ac:chgData name="Zarraa Sonia" userId="2b81d3f6-0b86-499e-b1e1-00cf77f5048a" providerId="ADAL" clId="{DA2C2693-0F50-40DB-B510-67245B7EF7DB}" dt="2021-02-15T17:57:18.096" v="2245" actId="164"/>
          <ac:spMkLst>
            <pc:docMk/>
            <pc:sldMk cId="2635255262" sldId="10272"/>
            <ac:spMk id="36" creationId="{8BE25E2C-B914-4AD3-996D-F7C6C1B279A1}"/>
          </ac:spMkLst>
        </pc:spChg>
        <pc:spChg chg="mod topLvl">
          <ac:chgData name="Zarraa Sonia" userId="2b81d3f6-0b86-499e-b1e1-00cf77f5048a" providerId="ADAL" clId="{DA2C2693-0F50-40DB-B510-67245B7EF7DB}" dt="2021-02-15T18:09:51.205" v="2485" actId="1037"/>
          <ac:spMkLst>
            <pc:docMk/>
            <pc:sldMk cId="2635255262" sldId="10272"/>
            <ac:spMk id="39" creationId="{91856794-9DFB-43E3-A8B9-8E9A79446217}"/>
          </ac:spMkLst>
        </pc:spChg>
        <pc:spChg chg="mod topLvl">
          <ac:chgData name="Zarraa Sonia" userId="2b81d3f6-0b86-499e-b1e1-00cf77f5048a" providerId="ADAL" clId="{DA2C2693-0F50-40DB-B510-67245B7EF7DB}" dt="2021-02-15T18:09:51.205" v="2485" actId="1037"/>
          <ac:spMkLst>
            <pc:docMk/>
            <pc:sldMk cId="2635255262" sldId="10272"/>
            <ac:spMk id="40" creationId="{B9E526E8-6547-4286-964F-7A196A6AE093}"/>
          </ac:spMkLst>
        </pc:spChg>
        <pc:spChg chg="mod topLvl">
          <ac:chgData name="Zarraa Sonia" userId="2b81d3f6-0b86-499e-b1e1-00cf77f5048a" providerId="ADAL" clId="{DA2C2693-0F50-40DB-B510-67245B7EF7DB}" dt="2021-02-15T18:09:51.205" v="2485" actId="1037"/>
          <ac:spMkLst>
            <pc:docMk/>
            <pc:sldMk cId="2635255262" sldId="10272"/>
            <ac:spMk id="42" creationId="{37F16BF7-415F-45B6-87C1-A095EA03D821}"/>
          </ac:spMkLst>
        </pc:spChg>
        <pc:spChg chg="mod topLvl">
          <ac:chgData name="Zarraa Sonia" userId="2b81d3f6-0b86-499e-b1e1-00cf77f5048a" providerId="ADAL" clId="{DA2C2693-0F50-40DB-B510-67245B7EF7DB}" dt="2021-02-15T18:09:51.205" v="2485" actId="1037"/>
          <ac:spMkLst>
            <pc:docMk/>
            <pc:sldMk cId="2635255262" sldId="10272"/>
            <ac:spMk id="43" creationId="{68AA52A0-3DFE-40DB-873D-7BB74505931A}"/>
          </ac:spMkLst>
        </pc:spChg>
        <pc:spChg chg="mod topLvl">
          <ac:chgData name="Zarraa Sonia" userId="2b81d3f6-0b86-499e-b1e1-00cf77f5048a" providerId="ADAL" clId="{DA2C2693-0F50-40DB-B510-67245B7EF7DB}" dt="2021-02-15T18:09:51.205" v="2485" actId="1037"/>
          <ac:spMkLst>
            <pc:docMk/>
            <pc:sldMk cId="2635255262" sldId="10272"/>
            <ac:spMk id="47" creationId="{8F6AAF83-5F63-4255-84EE-0218E91FC066}"/>
          </ac:spMkLst>
        </pc:spChg>
        <pc:spChg chg="mod topLvl">
          <ac:chgData name="Zarraa Sonia" userId="2b81d3f6-0b86-499e-b1e1-00cf77f5048a" providerId="ADAL" clId="{DA2C2693-0F50-40DB-B510-67245B7EF7DB}" dt="2021-02-15T18:09:51.205" v="2485" actId="1037"/>
          <ac:spMkLst>
            <pc:docMk/>
            <pc:sldMk cId="2635255262" sldId="10272"/>
            <ac:spMk id="48" creationId="{294D2D80-6ED5-4416-B002-1E5567577AC5}"/>
          </ac:spMkLst>
        </pc:spChg>
        <pc:grpChg chg="add del mod">
          <ac:chgData name="Zarraa Sonia" userId="2b81d3f6-0b86-499e-b1e1-00cf77f5048a" providerId="ADAL" clId="{DA2C2693-0F50-40DB-B510-67245B7EF7DB}" dt="2021-02-15T17:54:55.166" v="2139" actId="478"/>
          <ac:grpSpMkLst>
            <pc:docMk/>
            <pc:sldMk cId="2635255262" sldId="10272"/>
            <ac:grpSpMk id="2" creationId="{5FDF78DF-4ECB-451C-99D2-5936A4DBFFD6}"/>
          </ac:grpSpMkLst>
        </pc:grpChg>
        <pc:grpChg chg="add mod">
          <ac:chgData name="Zarraa Sonia" userId="2b81d3f6-0b86-499e-b1e1-00cf77f5048a" providerId="ADAL" clId="{DA2C2693-0F50-40DB-B510-67245B7EF7DB}" dt="2021-02-15T18:09:51.205" v="2485" actId="1037"/>
          <ac:grpSpMkLst>
            <pc:docMk/>
            <pc:sldMk cId="2635255262" sldId="10272"/>
            <ac:grpSpMk id="37" creationId="{7BA0E5D6-77F9-458F-9B41-1E29BD2C20EB}"/>
          </ac:grpSpMkLst>
        </pc:grpChg>
        <pc:grpChg chg="add del mod">
          <ac:chgData name="Zarraa Sonia" userId="2b81d3f6-0b86-499e-b1e1-00cf77f5048a" providerId="ADAL" clId="{DA2C2693-0F50-40DB-B510-67245B7EF7DB}" dt="2021-02-15T17:58:43.989" v="2330" actId="165"/>
          <ac:grpSpMkLst>
            <pc:docMk/>
            <pc:sldMk cId="2635255262" sldId="10272"/>
            <ac:grpSpMk id="38" creationId="{37DFAF9B-4F47-49AF-8210-BB50DB4B717A}"/>
          </ac:grpSpMkLst>
        </pc:grpChg>
        <pc:grpChg chg="add del mod">
          <ac:chgData name="Zarraa Sonia" userId="2b81d3f6-0b86-499e-b1e1-00cf77f5048a" providerId="ADAL" clId="{DA2C2693-0F50-40DB-B510-67245B7EF7DB}" dt="2021-02-15T17:59:46.976" v="2335" actId="165"/>
          <ac:grpSpMkLst>
            <pc:docMk/>
            <pc:sldMk cId="2635255262" sldId="10272"/>
            <ac:grpSpMk id="41" creationId="{956D7D74-4694-447A-9585-837B2983A7CF}"/>
          </ac:grpSpMkLst>
        </pc:grpChg>
        <pc:grpChg chg="add del mod">
          <ac:chgData name="Zarraa Sonia" userId="2b81d3f6-0b86-499e-b1e1-00cf77f5048a" providerId="ADAL" clId="{DA2C2693-0F50-40DB-B510-67245B7EF7DB}" dt="2021-02-15T18:07:05.368" v="2345" actId="165"/>
          <ac:grpSpMkLst>
            <pc:docMk/>
            <pc:sldMk cId="2635255262" sldId="10272"/>
            <ac:grpSpMk id="46" creationId="{AA41BBA4-AE42-404F-B32A-79AAF116625A}"/>
          </ac:grpSpMkLst>
        </pc:grpChg>
        <pc:picChg chg="mod">
          <ac:chgData name="Zarraa Sonia" userId="2b81d3f6-0b86-499e-b1e1-00cf77f5048a" providerId="ADAL" clId="{DA2C2693-0F50-40DB-B510-67245B7EF7DB}" dt="2021-02-15T17:38:32.905" v="2122" actId="164"/>
          <ac:picMkLst>
            <pc:docMk/>
            <pc:sldMk cId="2635255262" sldId="10272"/>
            <ac:picMk id="3" creationId="{821A5F08-C050-4C8D-9AB4-58338D38E19D}"/>
          </ac:picMkLst>
        </pc:picChg>
        <pc:picChg chg="mod">
          <ac:chgData name="Zarraa Sonia" userId="2b81d3f6-0b86-499e-b1e1-00cf77f5048a" providerId="ADAL" clId="{DA2C2693-0F50-40DB-B510-67245B7EF7DB}" dt="2021-02-15T17:38:32.905" v="2122" actId="164"/>
          <ac:picMkLst>
            <pc:docMk/>
            <pc:sldMk cId="2635255262" sldId="10272"/>
            <ac:picMk id="5" creationId="{D98F0555-1D85-4EC0-877F-9EEA354D7FFA}"/>
          </ac:picMkLst>
        </pc:picChg>
        <pc:picChg chg="mod">
          <ac:chgData name="Zarraa Sonia" userId="2b81d3f6-0b86-499e-b1e1-00cf77f5048a" providerId="ADAL" clId="{DA2C2693-0F50-40DB-B510-67245B7EF7DB}" dt="2021-02-15T17:38:32.905" v="2122" actId="164"/>
          <ac:picMkLst>
            <pc:docMk/>
            <pc:sldMk cId="2635255262" sldId="10272"/>
            <ac:picMk id="6" creationId="{BAE588CE-2B58-4899-ADB4-B35D047AE47A}"/>
          </ac:picMkLst>
        </pc:picChg>
        <pc:picChg chg="mod">
          <ac:chgData name="Zarraa Sonia" userId="2b81d3f6-0b86-499e-b1e1-00cf77f5048a" providerId="ADAL" clId="{DA2C2693-0F50-40DB-B510-67245B7EF7DB}" dt="2021-02-15T17:38:32.905" v="2122" actId="164"/>
          <ac:picMkLst>
            <pc:docMk/>
            <pc:sldMk cId="2635255262" sldId="10272"/>
            <ac:picMk id="7" creationId="{2C7F87CF-06E3-47F0-8323-8B93F080099D}"/>
          </ac:picMkLst>
        </pc:picChg>
        <pc:picChg chg="mod">
          <ac:chgData name="Zarraa Sonia" userId="2b81d3f6-0b86-499e-b1e1-00cf77f5048a" providerId="ADAL" clId="{DA2C2693-0F50-40DB-B510-67245B7EF7DB}" dt="2021-02-15T17:38:32.905" v="2122" actId="164"/>
          <ac:picMkLst>
            <pc:docMk/>
            <pc:sldMk cId="2635255262" sldId="10272"/>
            <ac:picMk id="8" creationId="{448324AB-391E-4FB8-B651-6D591CBD2D1D}"/>
          </ac:picMkLst>
        </pc:picChg>
        <pc:picChg chg="mod">
          <ac:chgData name="Zarraa Sonia" userId="2b81d3f6-0b86-499e-b1e1-00cf77f5048a" providerId="ADAL" clId="{DA2C2693-0F50-40DB-B510-67245B7EF7DB}" dt="2021-02-15T17:38:32.905" v="2122" actId="164"/>
          <ac:picMkLst>
            <pc:docMk/>
            <pc:sldMk cId="2635255262" sldId="10272"/>
            <ac:picMk id="9" creationId="{755055E7-FC27-4C16-BD55-B69887D15E35}"/>
          </ac:picMkLst>
        </pc:picChg>
        <pc:picChg chg="add mod">
          <ac:chgData name="Zarraa Sonia" userId="2b81d3f6-0b86-499e-b1e1-00cf77f5048a" providerId="ADAL" clId="{DA2C2693-0F50-40DB-B510-67245B7EF7DB}" dt="2021-02-15T18:13:25.369" v="2496"/>
          <ac:picMkLst>
            <pc:docMk/>
            <pc:sldMk cId="2635255262" sldId="10272"/>
            <ac:picMk id="23" creationId="{7BE752B9-7352-4160-9776-46E9BB19B90F}"/>
          </ac:picMkLst>
        </pc:picChg>
        <pc:picChg chg="add mod">
          <ac:chgData name="Zarraa Sonia" userId="2b81d3f6-0b86-499e-b1e1-00cf77f5048a" providerId="ADAL" clId="{DA2C2693-0F50-40DB-B510-67245B7EF7DB}" dt="2021-02-15T18:12:57.617" v="2495"/>
          <ac:picMkLst>
            <pc:docMk/>
            <pc:sldMk cId="2635255262" sldId="10272"/>
            <ac:picMk id="32" creationId="{000A81E7-C9F2-4C90-9ABE-1ECBDA464209}"/>
          </ac:picMkLst>
        </pc:picChg>
        <pc:picChg chg="add mod">
          <ac:chgData name="Zarraa Sonia" userId="2b81d3f6-0b86-499e-b1e1-00cf77f5048a" providerId="ADAL" clId="{DA2C2693-0F50-40DB-B510-67245B7EF7DB}" dt="2021-02-15T18:10:23.899" v="2486"/>
          <ac:picMkLst>
            <pc:docMk/>
            <pc:sldMk cId="2635255262" sldId="10272"/>
            <ac:picMk id="34" creationId="{F952C117-8FE9-4268-8EC0-7E4A353AF6F2}"/>
          </ac:picMkLst>
        </pc:picChg>
        <pc:picChg chg="add mod">
          <ac:chgData name="Zarraa Sonia" userId="2b81d3f6-0b86-499e-b1e1-00cf77f5048a" providerId="ADAL" clId="{DA2C2693-0F50-40DB-B510-67245B7EF7DB}" dt="2021-02-15T18:13:58.077" v="2497"/>
          <ac:picMkLst>
            <pc:docMk/>
            <pc:sldMk cId="2635255262" sldId="10272"/>
            <ac:picMk id="45" creationId="{8A4DA035-1B3F-4735-8B85-EFFBEDD98132}"/>
          </ac:picMkLst>
        </pc:picChg>
      </pc:sldChg>
      <pc:sldChg chg="addSp delSp modSp">
        <pc:chgData name="Zarraa Sonia" userId="2b81d3f6-0b86-499e-b1e1-00cf77f5048a" providerId="ADAL" clId="{DA2C2693-0F50-40DB-B510-67245B7EF7DB}" dt="2021-02-22T15:24:53.476" v="3602" actId="1036"/>
        <pc:sldMkLst>
          <pc:docMk/>
          <pc:sldMk cId="812778862" sldId="10273"/>
        </pc:sldMkLst>
        <pc:spChg chg="del">
          <ac:chgData name="Zarraa Sonia" userId="2b81d3f6-0b86-499e-b1e1-00cf77f5048a" providerId="ADAL" clId="{DA2C2693-0F50-40DB-B510-67245B7EF7DB}" dt="2021-02-19T15:47:56.039" v="3188" actId="478"/>
          <ac:spMkLst>
            <pc:docMk/>
            <pc:sldMk cId="812778862" sldId="10273"/>
            <ac:spMk id="2" creationId="{7CB4E704-FF97-4258-9B76-14503E41A28C}"/>
          </ac:spMkLst>
        </pc:spChg>
        <pc:spChg chg="del">
          <ac:chgData name="Zarraa Sonia" userId="2b81d3f6-0b86-499e-b1e1-00cf77f5048a" providerId="ADAL" clId="{DA2C2693-0F50-40DB-B510-67245B7EF7DB}" dt="2021-02-19T15:53:28.419" v="3200" actId="478"/>
          <ac:spMkLst>
            <pc:docMk/>
            <pc:sldMk cId="812778862" sldId="10273"/>
            <ac:spMk id="10" creationId="{9C8A8222-134C-4F35-8029-340EE97975FC}"/>
          </ac:spMkLst>
        </pc:spChg>
        <pc:spChg chg="del">
          <ac:chgData name="Zarraa Sonia" userId="2b81d3f6-0b86-499e-b1e1-00cf77f5048a" providerId="ADAL" clId="{DA2C2693-0F50-40DB-B510-67245B7EF7DB}" dt="2021-02-19T16:00:12.627" v="3300" actId="478"/>
          <ac:spMkLst>
            <pc:docMk/>
            <pc:sldMk cId="812778862" sldId="10273"/>
            <ac:spMk id="11" creationId="{A0CA465A-4D17-4A3A-8C69-C3F1FA9B9DF2}"/>
          </ac:spMkLst>
        </pc:spChg>
        <pc:spChg chg="del">
          <ac:chgData name="Zarraa Sonia" userId="2b81d3f6-0b86-499e-b1e1-00cf77f5048a" providerId="ADAL" clId="{DA2C2693-0F50-40DB-B510-67245B7EF7DB}" dt="2021-02-19T16:00:12.627" v="3300" actId="478"/>
          <ac:spMkLst>
            <pc:docMk/>
            <pc:sldMk cId="812778862" sldId="10273"/>
            <ac:spMk id="12" creationId="{2A8B8F6A-521F-4325-A862-E40AED9DD614}"/>
          </ac:spMkLst>
        </pc:spChg>
        <pc:spChg chg="del">
          <ac:chgData name="Zarraa Sonia" userId="2b81d3f6-0b86-499e-b1e1-00cf77f5048a" providerId="ADAL" clId="{DA2C2693-0F50-40DB-B510-67245B7EF7DB}" dt="2021-02-19T15:58:34.227" v="3215" actId="478"/>
          <ac:spMkLst>
            <pc:docMk/>
            <pc:sldMk cId="812778862" sldId="10273"/>
            <ac:spMk id="13" creationId="{E28A6A44-C04A-4961-998E-BE4B974770BC}"/>
          </ac:spMkLst>
        </pc:spChg>
        <pc:spChg chg="mod">
          <ac:chgData name="Zarraa Sonia" userId="2b81d3f6-0b86-499e-b1e1-00cf77f5048a" providerId="ADAL" clId="{DA2C2693-0F50-40DB-B510-67245B7EF7DB}" dt="2021-02-19T15:58:41.770" v="3216" actId="20577"/>
          <ac:spMkLst>
            <pc:docMk/>
            <pc:sldMk cId="812778862" sldId="10273"/>
            <ac:spMk id="14" creationId="{54FE1151-B3B2-4FE5-9773-81A2487F6B01}"/>
          </ac:spMkLst>
        </pc:spChg>
        <pc:spChg chg="del">
          <ac:chgData name="Zarraa Sonia" userId="2b81d3f6-0b86-499e-b1e1-00cf77f5048a" providerId="ADAL" clId="{DA2C2693-0F50-40DB-B510-67245B7EF7DB}" dt="2021-02-19T15:58:34.227" v="3215" actId="478"/>
          <ac:spMkLst>
            <pc:docMk/>
            <pc:sldMk cId="812778862" sldId="10273"/>
            <ac:spMk id="15" creationId="{B025E376-5270-49CB-9E3F-5AA84B26CB05}"/>
          </ac:spMkLst>
        </pc:spChg>
        <pc:spChg chg="del">
          <ac:chgData name="Zarraa Sonia" userId="2b81d3f6-0b86-499e-b1e1-00cf77f5048a" providerId="ADAL" clId="{DA2C2693-0F50-40DB-B510-67245B7EF7DB}" dt="2021-02-19T15:58:34.227" v="3215" actId="478"/>
          <ac:spMkLst>
            <pc:docMk/>
            <pc:sldMk cId="812778862" sldId="10273"/>
            <ac:spMk id="16" creationId="{DD35610D-EE71-4E55-AFEE-2D79C193B4B1}"/>
          </ac:spMkLst>
        </pc:spChg>
        <pc:spChg chg="mod">
          <ac:chgData name="Zarraa Sonia" userId="2b81d3f6-0b86-499e-b1e1-00cf77f5048a" providerId="ADAL" clId="{DA2C2693-0F50-40DB-B510-67245B7EF7DB}" dt="2021-02-19T17:01:33.658" v="3358" actId="1036"/>
          <ac:spMkLst>
            <pc:docMk/>
            <pc:sldMk cId="812778862" sldId="10273"/>
            <ac:spMk id="17" creationId="{A987399A-E816-4100-B369-CE4154244121}"/>
          </ac:spMkLst>
        </pc:spChg>
        <pc:spChg chg="del">
          <ac:chgData name="Zarraa Sonia" userId="2b81d3f6-0b86-499e-b1e1-00cf77f5048a" providerId="ADAL" clId="{DA2C2693-0F50-40DB-B510-67245B7EF7DB}" dt="2021-02-19T16:00:12.627" v="3300" actId="478"/>
          <ac:spMkLst>
            <pc:docMk/>
            <pc:sldMk cId="812778862" sldId="10273"/>
            <ac:spMk id="18" creationId="{95B98C4B-2722-4B9E-A180-1D5F783A6C52}"/>
          </ac:spMkLst>
        </pc:spChg>
        <pc:spChg chg="del">
          <ac:chgData name="Zarraa Sonia" userId="2b81d3f6-0b86-499e-b1e1-00cf77f5048a" providerId="ADAL" clId="{DA2C2693-0F50-40DB-B510-67245B7EF7DB}" dt="2021-02-19T16:00:12.627" v="3300" actId="478"/>
          <ac:spMkLst>
            <pc:docMk/>
            <pc:sldMk cId="812778862" sldId="10273"/>
            <ac:spMk id="19" creationId="{01E0372D-4FD0-4636-B7EB-925938B2E591}"/>
          </ac:spMkLst>
        </pc:spChg>
        <pc:spChg chg="del">
          <ac:chgData name="Zarraa Sonia" userId="2b81d3f6-0b86-499e-b1e1-00cf77f5048a" providerId="ADAL" clId="{DA2C2693-0F50-40DB-B510-67245B7EF7DB}" dt="2021-02-19T15:58:34.227" v="3215" actId="478"/>
          <ac:spMkLst>
            <pc:docMk/>
            <pc:sldMk cId="812778862" sldId="10273"/>
            <ac:spMk id="20" creationId="{683C04E4-329B-46AC-9CC2-224591AAE591}"/>
          </ac:spMkLst>
        </pc:spChg>
        <pc:spChg chg="del">
          <ac:chgData name="Zarraa Sonia" userId="2b81d3f6-0b86-499e-b1e1-00cf77f5048a" providerId="ADAL" clId="{DA2C2693-0F50-40DB-B510-67245B7EF7DB}" dt="2021-02-19T15:58:34.227" v="3215" actId="478"/>
          <ac:spMkLst>
            <pc:docMk/>
            <pc:sldMk cId="812778862" sldId="10273"/>
            <ac:spMk id="21" creationId="{42FFD020-B2EF-4BD5-9844-21CF8A9ABA2C}"/>
          </ac:spMkLst>
        </pc:spChg>
        <pc:spChg chg="del">
          <ac:chgData name="Zarraa Sonia" userId="2b81d3f6-0b86-499e-b1e1-00cf77f5048a" providerId="ADAL" clId="{DA2C2693-0F50-40DB-B510-67245B7EF7DB}" dt="2021-02-19T15:58:34.227" v="3215" actId="478"/>
          <ac:spMkLst>
            <pc:docMk/>
            <pc:sldMk cId="812778862" sldId="10273"/>
            <ac:spMk id="22" creationId="{41F2A304-FDC9-4D27-B97D-03AF2197137C}"/>
          </ac:spMkLst>
        </pc:spChg>
        <pc:spChg chg="mod">
          <ac:chgData name="Zarraa Sonia" userId="2b81d3f6-0b86-499e-b1e1-00cf77f5048a" providerId="ADAL" clId="{DA2C2693-0F50-40DB-B510-67245B7EF7DB}" dt="2021-02-22T15:24:53.476" v="3602" actId="1036"/>
          <ac:spMkLst>
            <pc:docMk/>
            <pc:sldMk cId="812778862" sldId="10273"/>
            <ac:spMk id="24" creationId="{4E56B2CB-63D8-445F-A053-63AD3856F3C5}"/>
          </ac:spMkLst>
        </pc:spChg>
        <pc:spChg chg="del">
          <ac:chgData name="Zarraa Sonia" userId="2b81d3f6-0b86-499e-b1e1-00cf77f5048a" providerId="ADAL" clId="{DA2C2693-0F50-40DB-B510-67245B7EF7DB}" dt="2021-02-19T15:53:28.419" v="3200" actId="478"/>
          <ac:spMkLst>
            <pc:docMk/>
            <pc:sldMk cId="812778862" sldId="10273"/>
            <ac:spMk id="25" creationId="{FE7EBBA6-6113-46EC-B489-817D228BBCA5}"/>
          </ac:spMkLst>
        </pc:spChg>
        <pc:spChg chg="del">
          <ac:chgData name="Zarraa Sonia" userId="2b81d3f6-0b86-499e-b1e1-00cf77f5048a" providerId="ADAL" clId="{DA2C2693-0F50-40DB-B510-67245B7EF7DB}" dt="2021-02-19T16:00:12.627" v="3300" actId="478"/>
          <ac:spMkLst>
            <pc:docMk/>
            <pc:sldMk cId="812778862" sldId="10273"/>
            <ac:spMk id="26" creationId="{5E124D08-A31F-4FA2-8664-F57FF158E173}"/>
          </ac:spMkLst>
        </pc:spChg>
        <pc:spChg chg="del">
          <ac:chgData name="Zarraa Sonia" userId="2b81d3f6-0b86-499e-b1e1-00cf77f5048a" providerId="ADAL" clId="{DA2C2693-0F50-40DB-B510-67245B7EF7DB}" dt="2021-02-19T16:00:12.627" v="3300" actId="478"/>
          <ac:spMkLst>
            <pc:docMk/>
            <pc:sldMk cId="812778862" sldId="10273"/>
            <ac:spMk id="27" creationId="{429C0776-A615-45D5-969B-83BF568F91BA}"/>
          </ac:spMkLst>
        </pc:spChg>
        <pc:spChg chg="del">
          <ac:chgData name="Zarraa Sonia" userId="2b81d3f6-0b86-499e-b1e1-00cf77f5048a" providerId="ADAL" clId="{DA2C2693-0F50-40DB-B510-67245B7EF7DB}" dt="2021-02-19T15:58:34.227" v="3215" actId="478"/>
          <ac:spMkLst>
            <pc:docMk/>
            <pc:sldMk cId="812778862" sldId="10273"/>
            <ac:spMk id="28" creationId="{46AE892B-80C9-47E3-ACF3-C3C7DF4E8363}"/>
          </ac:spMkLst>
        </pc:spChg>
        <pc:spChg chg="del">
          <ac:chgData name="Zarraa Sonia" userId="2b81d3f6-0b86-499e-b1e1-00cf77f5048a" providerId="ADAL" clId="{DA2C2693-0F50-40DB-B510-67245B7EF7DB}" dt="2021-02-19T15:58:34.227" v="3215" actId="478"/>
          <ac:spMkLst>
            <pc:docMk/>
            <pc:sldMk cId="812778862" sldId="10273"/>
            <ac:spMk id="29" creationId="{FFCBE4E3-2964-41F4-BCF5-3D1B22DCFD80}"/>
          </ac:spMkLst>
        </pc:spChg>
        <pc:spChg chg="del">
          <ac:chgData name="Zarraa Sonia" userId="2b81d3f6-0b86-499e-b1e1-00cf77f5048a" providerId="ADAL" clId="{DA2C2693-0F50-40DB-B510-67245B7EF7DB}" dt="2021-02-19T15:58:34.227" v="3215" actId="478"/>
          <ac:spMkLst>
            <pc:docMk/>
            <pc:sldMk cId="812778862" sldId="10273"/>
            <ac:spMk id="30" creationId="{22CC6C71-0A2C-470F-96CD-FEC93D8E9EE3}"/>
          </ac:spMkLst>
        </pc:spChg>
        <pc:spChg chg="add del">
          <ac:chgData name="Zarraa Sonia" userId="2b81d3f6-0b86-499e-b1e1-00cf77f5048a" providerId="ADAL" clId="{DA2C2693-0F50-40DB-B510-67245B7EF7DB}" dt="2021-02-19T16:01:32.837" v="3312" actId="478"/>
          <ac:spMkLst>
            <pc:docMk/>
            <pc:sldMk cId="812778862" sldId="10273"/>
            <ac:spMk id="32" creationId="{61EE4A63-CEA5-439E-81AB-28277BA36997}"/>
          </ac:spMkLst>
        </pc:spChg>
        <pc:spChg chg="add mod">
          <ac:chgData name="Zarraa Sonia" userId="2b81d3f6-0b86-499e-b1e1-00cf77f5048a" providerId="ADAL" clId="{DA2C2693-0F50-40DB-B510-67245B7EF7DB}" dt="2021-02-19T17:01:33.658" v="3358" actId="1036"/>
          <ac:spMkLst>
            <pc:docMk/>
            <pc:sldMk cId="812778862" sldId="10273"/>
            <ac:spMk id="33" creationId="{62CFEC1B-D2C3-4CBB-A269-8D143FE8642A}"/>
          </ac:spMkLst>
        </pc:spChg>
        <pc:spChg chg="add mod">
          <ac:chgData name="Zarraa Sonia" userId="2b81d3f6-0b86-499e-b1e1-00cf77f5048a" providerId="ADAL" clId="{DA2C2693-0F50-40DB-B510-67245B7EF7DB}" dt="2021-02-19T17:01:33.658" v="3358" actId="1036"/>
          <ac:spMkLst>
            <pc:docMk/>
            <pc:sldMk cId="812778862" sldId="10273"/>
            <ac:spMk id="34" creationId="{9605E539-50C9-4CAD-98DC-EFBC9D231ACC}"/>
          </ac:spMkLst>
        </pc:spChg>
        <pc:spChg chg="add mod">
          <ac:chgData name="Zarraa Sonia" userId="2b81d3f6-0b86-499e-b1e1-00cf77f5048a" providerId="ADAL" clId="{DA2C2693-0F50-40DB-B510-67245B7EF7DB}" dt="2021-02-19T17:01:52.599" v="3365" actId="20577"/>
          <ac:spMkLst>
            <pc:docMk/>
            <pc:sldMk cId="812778862" sldId="10273"/>
            <ac:spMk id="35" creationId="{E7A47015-EF76-456D-AC02-746695FB2EC0}"/>
          </ac:spMkLst>
        </pc:spChg>
        <pc:spChg chg="add mod">
          <ac:chgData name="Zarraa Sonia" userId="2b81d3f6-0b86-499e-b1e1-00cf77f5048a" providerId="ADAL" clId="{DA2C2693-0F50-40DB-B510-67245B7EF7DB}" dt="2021-02-19T17:03:13.377" v="3373" actId="20577"/>
          <ac:spMkLst>
            <pc:docMk/>
            <pc:sldMk cId="812778862" sldId="10273"/>
            <ac:spMk id="36" creationId="{B99486F2-FE4E-4515-A36E-6DBD5B7AAD7F}"/>
          </ac:spMkLst>
        </pc:spChg>
        <pc:graphicFrameChg chg="add mod">
          <ac:chgData name="Zarraa Sonia" userId="2b81d3f6-0b86-499e-b1e1-00cf77f5048a" providerId="ADAL" clId="{DA2C2693-0F50-40DB-B510-67245B7EF7DB}" dt="2021-02-19T17:01:33.658" v="3358" actId="1036"/>
          <ac:graphicFrameMkLst>
            <pc:docMk/>
            <pc:sldMk cId="812778862" sldId="10273"/>
            <ac:graphicFrameMk id="2" creationId="{A5122D94-7359-48C8-9930-B5735BE3AE11}"/>
          </ac:graphicFrameMkLst>
        </pc:graphicFrameChg>
        <pc:graphicFrameChg chg="add mod">
          <ac:chgData name="Zarraa Sonia" userId="2b81d3f6-0b86-499e-b1e1-00cf77f5048a" providerId="ADAL" clId="{DA2C2693-0F50-40DB-B510-67245B7EF7DB}" dt="2021-02-19T17:01:33.658" v="3358" actId="1036"/>
          <ac:graphicFrameMkLst>
            <pc:docMk/>
            <pc:sldMk cId="812778862" sldId="10273"/>
            <ac:graphicFrameMk id="3" creationId="{B2678AB6-5556-4D6D-B6B4-ECE60677B498}"/>
          </ac:graphicFrameMkLst>
        </pc:graphicFrameChg>
        <pc:graphicFrameChg chg="add del mod">
          <ac:chgData name="Zarraa Sonia" userId="2b81d3f6-0b86-499e-b1e1-00cf77f5048a" providerId="ADAL" clId="{DA2C2693-0F50-40DB-B510-67245B7EF7DB}" dt="2021-02-19T15:54:44.727" v="3205" actId="478"/>
          <ac:graphicFrameMkLst>
            <pc:docMk/>
            <pc:sldMk cId="812778862" sldId="10273"/>
            <ac:graphicFrameMk id="4" creationId="{AC18DD20-1D7A-4297-9C8E-634393E5628F}"/>
          </ac:graphicFrameMkLst>
        </pc:graphicFrameChg>
        <pc:graphicFrameChg chg="add mod">
          <ac:chgData name="Zarraa Sonia" userId="2b81d3f6-0b86-499e-b1e1-00cf77f5048a" providerId="ADAL" clId="{DA2C2693-0F50-40DB-B510-67245B7EF7DB}" dt="2021-02-19T17:01:28.301" v="3351" actId="1076"/>
          <ac:graphicFrameMkLst>
            <pc:docMk/>
            <pc:sldMk cId="812778862" sldId="10273"/>
            <ac:graphicFrameMk id="4" creationId="{F4A7FE24-306B-46A5-BE4E-B37E642A756E}"/>
          </ac:graphicFrameMkLst>
        </pc:graphicFrameChg>
        <pc:graphicFrameChg chg="add mod">
          <ac:chgData name="Zarraa Sonia" userId="2b81d3f6-0b86-499e-b1e1-00cf77f5048a" providerId="ADAL" clId="{DA2C2693-0F50-40DB-B510-67245B7EF7DB}" dt="2021-02-19T17:03:00.843" v="3369" actId="1076"/>
          <ac:graphicFrameMkLst>
            <pc:docMk/>
            <pc:sldMk cId="812778862" sldId="10273"/>
            <ac:graphicFrameMk id="10" creationId="{1C1DCEF9-2673-4D6C-8A82-D50D54C0C3F3}"/>
          </ac:graphicFrameMkLst>
        </pc:graphicFrameChg>
        <pc:graphicFrameChg chg="add del mod">
          <ac:chgData name="Zarraa Sonia" userId="2b81d3f6-0b86-499e-b1e1-00cf77f5048a" providerId="ADAL" clId="{DA2C2693-0F50-40DB-B510-67245B7EF7DB}" dt="2021-02-19T15:55:27.181" v="3207" actId="478"/>
          <ac:graphicFrameMkLst>
            <pc:docMk/>
            <pc:sldMk cId="812778862" sldId="10273"/>
            <ac:graphicFrameMk id="23" creationId="{A38E6313-DE8E-4067-A8E7-AF9920A38D9F}"/>
          </ac:graphicFrameMkLst>
        </pc:graphicFrameChg>
        <pc:graphicFrameChg chg="add mod">
          <ac:chgData name="Zarraa Sonia" userId="2b81d3f6-0b86-499e-b1e1-00cf77f5048a" providerId="ADAL" clId="{DA2C2693-0F50-40DB-B510-67245B7EF7DB}" dt="2021-02-19T17:01:33.658" v="3358" actId="1036"/>
          <ac:graphicFrameMkLst>
            <pc:docMk/>
            <pc:sldMk cId="812778862" sldId="10273"/>
            <ac:graphicFrameMk id="31" creationId="{4EAFECB2-5F36-47E2-ACBF-81F9CC7E11B5}"/>
          </ac:graphicFrameMkLst>
        </pc:graphicFrameChg>
        <pc:picChg chg="del mod">
          <ac:chgData name="Zarraa Sonia" userId="2b81d3f6-0b86-499e-b1e1-00cf77f5048a" providerId="ADAL" clId="{DA2C2693-0F50-40DB-B510-67245B7EF7DB}" dt="2021-02-19T15:56:09.475" v="3210" actId="478"/>
          <ac:picMkLst>
            <pc:docMk/>
            <pc:sldMk cId="812778862" sldId="10273"/>
            <ac:picMk id="3" creationId="{821A5F08-C050-4C8D-9AB4-58338D38E19D}"/>
          </ac:picMkLst>
        </pc:picChg>
        <pc:picChg chg="del">
          <ac:chgData name="Zarraa Sonia" userId="2b81d3f6-0b86-499e-b1e1-00cf77f5048a" providerId="ADAL" clId="{DA2C2693-0F50-40DB-B510-67245B7EF7DB}" dt="2021-02-19T16:00:12.627" v="3300" actId="478"/>
          <ac:picMkLst>
            <pc:docMk/>
            <pc:sldMk cId="812778862" sldId="10273"/>
            <ac:picMk id="5" creationId="{D98F0555-1D85-4EC0-877F-9EEA354D7FFA}"/>
          </ac:picMkLst>
        </pc:picChg>
        <pc:picChg chg="del">
          <ac:chgData name="Zarraa Sonia" userId="2b81d3f6-0b86-499e-b1e1-00cf77f5048a" providerId="ADAL" clId="{DA2C2693-0F50-40DB-B510-67245B7EF7DB}" dt="2021-02-19T15:58:34.227" v="3215" actId="478"/>
          <ac:picMkLst>
            <pc:docMk/>
            <pc:sldMk cId="812778862" sldId="10273"/>
            <ac:picMk id="6" creationId="{BAE588CE-2B58-4899-ADB4-B35D047AE47A}"/>
          </ac:picMkLst>
        </pc:picChg>
        <pc:picChg chg="del">
          <ac:chgData name="Zarraa Sonia" userId="2b81d3f6-0b86-499e-b1e1-00cf77f5048a" providerId="ADAL" clId="{DA2C2693-0F50-40DB-B510-67245B7EF7DB}" dt="2021-02-19T16:00:12.627" v="3300" actId="478"/>
          <ac:picMkLst>
            <pc:docMk/>
            <pc:sldMk cId="812778862" sldId="10273"/>
            <ac:picMk id="7" creationId="{2C7F87CF-06E3-47F0-8323-8B93F080099D}"/>
          </ac:picMkLst>
        </pc:picChg>
        <pc:picChg chg="del">
          <ac:chgData name="Zarraa Sonia" userId="2b81d3f6-0b86-499e-b1e1-00cf77f5048a" providerId="ADAL" clId="{DA2C2693-0F50-40DB-B510-67245B7EF7DB}" dt="2021-02-19T15:58:34.227" v="3215" actId="478"/>
          <ac:picMkLst>
            <pc:docMk/>
            <pc:sldMk cId="812778862" sldId="10273"/>
            <ac:picMk id="8" creationId="{448324AB-391E-4FB8-B651-6D591CBD2D1D}"/>
          </ac:picMkLst>
        </pc:picChg>
        <pc:picChg chg="del">
          <ac:chgData name="Zarraa Sonia" userId="2b81d3f6-0b86-499e-b1e1-00cf77f5048a" providerId="ADAL" clId="{DA2C2693-0F50-40DB-B510-67245B7EF7DB}" dt="2021-02-19T15:58:34.227" v="3215" actId="478"/>
          <ac:picMkLst>
            <pc:docMk/>
            <pc:sldMk cId="812778862" sldId="10273"/>
            <ac:picMk id="9" creationId="{755055E7-FC27-4C16-BD55-B69887D15E35}"/>
          </ac:picMkLst>
        </pc:picChg>
      </pc:sldChg>
      <pc:sldChg chg="delSp modSp">
        <pc:chgData name="Zarraa Sonia" userId="2b81d3f6-0b86-499e-b1e1-00cf77f5048a" providerId="ADAL" clId="{DA2C2693-0F50-40DB-B510-67245B7EF7DB}" dt="2021-02-12T10:13:36.586" v="960" actId="478"/>
        <pc:sldMkLst>
          <pc:docMk/>
          <pc:sldMk cId="1372358695" sldId="10274"/>
        </pc:sldMkLst>
        <pc:spChg chg="del">
          <ac:chgData name="Zarraa Sonia" userId="2b81d3f6-0b86-499e-b1e1-00cf77f5048a" providerId="ADAL" clId="{DA2C2693-0F50-40DB-B510-67245B7EF7DB}" dt="2021-02-12T10:13:36.586" v="960" actId="478"/>
          <ac:spMkLst>
            <pc:docMk/>
            <pc:sldMk cId="1372358695" sldId="10274"/>
            <ac:spMk id="10" creationId="{9C8A8222-134C-4F35-8029-340EE97975FC}"/>
          </ac:spMkLst>
        </pc:spChg>
        <pc:spChg chg="del">
          <ac:chgData name="Zarraa Sonia" userId="2b81d3f6-0b86-499e-b1e1-00cf77f5048a" providerId="ADAL" clId="{DA2C2693-0F50-40DB-B510-67245B7EF7DB}" dt="2021-02-12T10:11:26.025" v="843" actId="478"/>
          <ac:spMkLst>
            <pc:docMk/>
            <pc:sldMk cId="1372358695" sldId="10274"/>
            <ac:spMk id="11" creationId="{A0CA465A-4D17-4A3A-8C69-C3F1FA9B9DF2}"/>
          </ac:spMkLst>
        </pc:spChg>
        <pc:spChg chg="del">
          <ac:chgData name="Zarraa Sonia" userId="2b81d3f6-0b86-499e-b1e1-00cf77f5048a" providerId="ADAL" clId="{DA2C2693-0F50-40DB-B510-67245B7EF7DB}" dt="2021-02-12T10:12:13.126" v="900" actId="478"/>
          <ac:spMkLst>
            <pc:docMk/>
            <pc:sldMk cId="1372358695" sldId="10274"/>
            <ac:spMk id="12" creationId="{2A8B8F6A-521F-4325-A862-E40AED9DD614}"/>
          </ac:spMkLst>
        </pc:spChg>
        <pc:spChg chg="del">
          <ac:chgData name="Zarraa Sonia" userId="2b81d3f6-0b86-499e-b1e1-00cf77f5048a" providerId="ADAL" clId="{DA2C2693-0F50-40DB-B510-67245B7EF7DB}" dt="2021-02-12T10:13:33.942" v="959" actId="478"/>
          <ac:spMkLst>
            <pc:docMk/>
            <pc:sldMk cId="1372358695" sldId="10274"/>
            <ac:spMk id="13" creationId="{E28A6A44-C04A-4961-998E-BE4B974770BC}"/>
          </ac:spMkLst>
        </pc:spChg>
        <pc:spChg chg="mod">
          <ac:chgData name="Zarraa Sonia" userId="2b81d3f6-0b86-499e-b1e1-00cf77f5048a" providerId="ADAL" clId="{DA2C2693-0F50-40DB-B510-67245B7EF7DB}" dt="2021-02-12T10:11:15.102" v="841" actId="20577"/>
          <ac:spMkLst>
            <pc:docMk/>
            <pc:sldMk cId="1372358695" sldId="10274"/>
            <ac:spMk id="14" creationId="{54FE1151-B3B2-4FE5-9773-81A2487F6B01}"/>
          </ac:spMkLst>
        </pc:spChg>
        <pc:spChg chg="del">
          <ac:chgData name="Zarraa Sonia" userId="2b81d3f6-0b86-499e-b1e1-00cf77f5048a" providerId="ADAL" clId="{DA2C2693-0F50-40DB-B510-67245B7EF7DB}" dt="2021-02-12T10:11:26.025" v="843" actId="478"/>
          <ac:spMkLst>
            <pc:docMk/>
            <pc:sldMk cId="1372358695" sldId="10274"/>
            <ac:spMk id="15" creationId="{B025E376-5270-49CB-9E3F-5AA84B26CB05}"/>
          </ac:spMkLst>
        </pc:spChg>
        <pc:spChg chg="del">
          <ac:chgData name="Zarraa Sonia" userId="2b81d3f6-0b86-499e-b1e1-00cf77f5048a" providerId="ADAL" clId="{DA2C2693-0F50-40DB-B510-67245B7EF7DB}" dt="2021-02-12T10:12:26.954" v="903" actId="478"/>
          <ac:spMkLst>
            <pc:docMk/>
            <pc:sldMk cId="1372358695" sldId="10274"/>
            <ac:spMk id="16" creationId="{DD35610D-EE71-4E55-AFEE-2D79C193B4B1}"/>
          </ac:spMkLst>
        </pc:spChg>
        <pc:spChg chg="mod">
          <ac:chgData name="Zarraa Sonia" userId="2b81d3f6-0b86-499e-b1e1-00cf77f5048a" providerId="ADAL" clId="{DA2C2693-0F50-40DB-B510-67245B7EF7DB}" dt="2021-02-12T10:11:53.004" v="874" actId="20577"/>
          <ac:spMkLst>
            <pc:docMk/>
            <pc:sldMk cId="1372358695" sldId="10274"/>
            <ac:spMk id="17" creationId="{A987399A-E816-4100-B369-CE4154244121}"/>
          </ac:spMkLst>
        </pc:spChg>
        <pc:spChg chg="mod">
          <ac:chgData name="Zarraa Sonia" userId="2b81d3f6-0b86-499e-b1e1-00cf77f5048a" providerId="ADAL" clId="{DA2C2693-0F50-40DB-B510-67245B7EF7DB}" dt="2021-02-12T10:12:10.281" v="899" actId="14100"/>
          <ac:spMkLst>
            <pc:docMk/>
            <pc:sldMk cId="1372358695" sldId="10274"/>
            <ac:spMk id="18" creationId="{95B98C4B-2722-4B9E-A180-1D5F783A6C52}"/>
          </ac:spMkLst>
        </pc:spChg>
        <pc:spChg chg="del">
          <ac:chgData name="Zarraa Sonia" userId="2b81d3f6-0b86-499e-b1e1-00cf77f5048a" providerId="ADAL" clId="{DA2C2693-0F50-40DB-B510-67245B7EF7DB}" dt="2021-02-12T10:11:26.025" v="843" actId="478"/>
          <ac:spMkLst>
            <pc:docMk/>
            <pc:sldMk cId="1372358695" sldId="10274"/>
            <ac:spMk id="19" creationId="{01E0372D-4FD0-4636-B7EB-925938B2E591}"/>
          </ac:spMkLst>
        </pc:spChg>
        <pc:spChg chg="mod">
          <ac:chgData name="Zarraa Sonia" userId="2b81d3f6-0b86-499e-b1e1-00cf77f5048a" providerId="ADAL" clId="{DA2C2693-0F50-40DB-B510-67245B7EF7DB}" dt="2021-02-12T10:13:17.572" v="958" actId="120"/>
          <ac:spMkLst>
            <pc:docMk/>
            <pc:sldMk cId="1372358695" sldId="10274"/>
            <ac:spMk id="20" creationId="{683C04E4-329B-46AC-9CC2-224591AAE591}"/>
          </ac:spMkLst>
        </pc:spChg>
        <pc:spChg chg="mod">
          <ac:chgData name="Zarraa Sonia" userId="2b81d3f6-0b86-499e-b1e1-00cf77f5048a" providerId="ADAL" clId="{DA2C2693-0F50-40DB-B510-67245B7EF7DB}" dt="2021-02-12T10:13:04.178" v="947" actId="14100"/>
          <ac:spMkLst>
            <pc:docMk/>
            <pc:sldMk cId="1372358695" sldId="10274"/>
            <ac:spMk id="21" creationId="{42FFD020-B2EF-4BD5-9844-21CF8A9ABA2C}"/>
          </ac:spMkLst>
        </pc:spChg>
        <pc:spChg chg="del">
          <ac:chgData name="Zarraa Sonia" userId="2b81d3f6-0b86-499e-b1e1-00cf77f5048a" providerId="ADAL" clId="{DA2C2693-0F50-40DB-B510-67245B7EF7DB}" dt="2021-02-12T10:11:26.025" v="843" actId="478"/>
          <ac:spMkLst>
            <pc:docMk/>
            <pc:sldMk cId="1372358695" sldId="10274"/>
            <ac:spMk id="22" creationId="{41F2A304-FDC9-4D27-B97D-03AF2197137C}"/>
          </ac:spMkLst>
        </pc:spChg>
        <pc:spChg chg="del mod">
          <ac:chgData name="Zarraa Sonia" userId="2b81d3f6-0b86-499e-b1e1-00cf77f5048a" providerId="ADAL" clId="{DA2C2693-0F50-40DB-B510-67245B7EF7DB}" dt="2021-02-12T10:12:16.854" v="902" actId="478"/>
          <ac:spMkLst>
            <pc:docMk/>
            <pc:sldMk cId="1372358695" sldId="10274"/>
            <ac:spMk id="24" creationId="{4E56B2CB-63D8-445F-A053-63AD3856F3C5}"/>
          </ac:spMkLst>
        </pc:spChg>
        <pc:spChg chg="del">
          <ac:chgData name="Zarraa Sonia" userId="2b81d3f6-0b86-499e-b1e1-00cf77f5048a" providerId="ADAL" clId="{DA2C2693-0F50-40DB-B510-67245B7EF7DB}" dt="2021-02-12T10:13:36.586" v="960" actId="478"/>
          <ac:spMkLst>
            <pc:docMk/>
            <pc:sldMk cId="1372358695" sldId="10274"/>
            <ac:spMk id="25" creationId="{FE7EBBA6-6113-46EC-B489-817D228BBCA5}"/>
          </ac:spMkLst>
        </pc:spChg>
        <pc:spChg chg="del">
          <ac:chgData name="Zarraa Sonia" userId="2b81d3f6-0b86-499e-b1e1-00cf77f5048a" providerId="ADAL" clId="{DA2C2693-0F50-40DB-B510-67245B7EF7DB}" dt="2021-02-12T10:12:13.126" v="900" actId="478"/>
          <ac:spMkLst>
            <pc:docMk/>
            <pc:sldMk cId="1372358695" sldId="10274"/>
            <ac:spMk id="26" creationId="{5E124D08-A31F-4FA2-8664-F57FF158E173}"/>
          </ac:spMkLst>
        </pc:spChg>
        <pc:spChg chg="del">
          <ac:chgData name="Zarraa Sonia" userId="2b81d3f6-0b86-499e-b1e1-00cf77f5048a" providerId="ADAL" clId="{DA2C2693-0F50-40DB-B510-67245B7EF7DB}" dt="2021-02-12T10:11:26.025" v="843" actId="478"/>
          <ac:spMkLst>
            <pc:docMk/>
            <pc:sldMk cId="1372358695" sldId="10274"/>
            <ac:spMk id="27" creationId="{429C0776-A615-45D5-969B-83BF568F91BA}"/>
          </ac:spMkLst>
        </pc:spChg>
        <pc:spChg chg="del">
          <ac:chgData name="Zarraa Sonia" userId="2b81d3f6-0b86-499e-b1e1-00cf77f5048a" providerId="ADAL" clId="{DA2C2693-0F50-40DB-B510-67245B7EF7DB}" dt="2021-02-12T10:13:33.942" v="959" actId="478"/>
          <ac:spMkLst>
            <pc:docMk/>
            <pc:sldMk cId="1372358695" sldId="10274"/>
            <ac:spMk id="28" creationId="{46AE892B-80C9-47E3-ACF3-C3C7DF4E8363}"/>
          </ac:spMkLst>
        </pc:spChg>
        <pc:spChg chg="del">
          <ac:chgData name="Zarraa Sonia" userId="2b81d3f6-0b86-499e-b1e1-00cf77f5048a" providerId="ADAL" clId="{DA2C2693-0F50-40DB-B510-67245B7EF7DB}" dt="2021-02-12T10:12:26.954" v="903" actId="478"/>
          <ac:spMkLst>
            <pc:docMk/>
            <pc:sldMk cId="1372358695" sldId="10274"/>
            <ac:spMk id="29" creationId="{FFCBE4E3-2964-41F4-BCF5-3D1B22DCFD80}"/>
          </ac:spMkLst>
        </pc:spChg>
        <pc:spChg chg="del">
          <ac:chgData name="Zarraa Sonia" userId="2b81d3f6-0b86-499e-b1e1-00cf77f5048a" providerId="ADAL" clId="{DA2C2693-0F50-40DB-B510-67245B7EF7DB}" dt="2021-02-12T10:11:26.025" v="843" actId="478"/>
          <ac:spMkLst>
            <pc:docMk/>
            <pc:sldMk cId="1372358695" sldId="10274"/>
            <ac:spMk id="30" creationId="{22CC6C71-0A2C-470F-96CD-FEC93D8E9EE3}"/>
          </ac:spMkLst>
        </pc:spChg>
        <pc:picChg chg="mod">
          <ac:chgData name="Zarraa Sonia" userId="2b81d3f6-0b86-499e-b1e1-00cf77f5048a" providerId="ADAL" clId="{DA2C2693-0F50-40DB-B510-67245B7EF7DB}" dt="2021-02-12T10:12:35.263" v="904" actId="1076"/>
          <ac:picMkLst>
            <pc:docMk/>
            <pc:sldMk cId="1372358695" sldId="10274"/>
            <ac:picMk id="6" creationId="{BAE588CE-2B58-4899-ADB4-B35D047AE47A}"/>
          </ac:picMkLst>
        </pc:picChg>
        <pc:picChg chg="del">
          <ac:chgData name="Zarraa Sonia" userId="2b81d3f6-0b86-499e-b1e1-00cf77f5048a" providerId="ADAL" clId="{DA2C2693-0F50-40DB-B510-67245B7EF7DB}" dt="2021-02-12T10:11:26.025" v="843" actId="478"/>
          <ac:picMkLst>
            <pc:docMk/>
            <pc:sldMk cId="1372358695" sldId="10274"/>
            <ac:picMk id="7" creationId="{2C7F87CF-06E3-47F0-8323-8B93F080099D}"/>
          </ac:picMkLst>
        </pc:picChg>
        <pc:picChg chg="del">
          <ac:chgData name="Zarraa Sonia" userId="2b81d3f6-0b86-499e-b1e1-00cf77f5048a" providerId="ADAL" clId="{DA2C2693-0F50-40DB-B510-67245B7EF7DB}" dt="2021-02-12T10:11:26.025" v="843" actId="478"/>
          <ac:picMkLst>
            <pc:docMk/>
            <pc:sldMk cId="1372358695" sldId="10274"/>
            <ac:picMk id="9" creationId="{755055E7-FC27-4C16-BD55-B69887D15E35}"/>
          </ac:picMkLst>
        </pc:picChg>
      </pc:sldChg>
      <pc:sldChg chg="add del">
        <pc:chgData name="Zarraa Sonia" userId="2b81d3f6-0b86-499e-b1e1-00cf77f5048a" providerId="ADAL" clId="{DA2C2693-0F50-40DB-B510-67245B7EF7DB}" dt="2021-02-12T10:08:16.713" v="799"/>
        <pc:sldMkLst>
          <pc:docMk/>
          <pc:sldMk cId="1645224822" sldId="10274"/>
        </pc:sldMkLst>
      </pc:sldChg>
      <pc:sldChg chg="modSp">
        <pc:chgData name="Zarraa Sonia" userId="2b81d3f6-0b86-499e-b1e1-00cf77f5048a" providerId="ADAL" clId="{DA2C2693-0F50-40DB-B510-67245B7EF7DB}" dt="2021-02-22T15:32:39.836" v="3616" actId="1076"/>
        <pc:sldMkLst>
          <pc:docMk/>
          <pc:sldMk cId="3604411053" sldId="10275"/>
        </pc:sldMkLst>
        <pc:spChg chg="mod">
          <ac:chgData name="Zarraa Sonia" userId="2b81d3f6-0b86-499e-b1e1-00cf77f5048a" providerId="ADAL" clId="{DA2C2693-0F50-40DB-B510-67245B7EF7DB}" dt="2021-02-22T15:32:39.836" v="3616" actId="1076"/>
          <ac:spMkLst>
            <pc:docMk/>
            <pc:sldMk cId="3604411053" sldId="10275"/>
            <ac:spMk id="14" creationId="{92B90CF4-56DA-4BF0-90E7-4D862E6BD836}"/>
          </ac:spMkLst>
        </pc:spChg>
      </pc:sldChg>
      <pc:sldChg chg="delSp modSp">
        <pc:chgData name="Zarraa Sonia" userId="2b81d3f6-0b86-499e-b1e1-00cf77f5048a" providerId="ADAL" clId="{DA2C2693-0F50-40DB-B510-67245B7EF7DB}" dt="2021-02-19T17:04:50.325" v="3428" actId="20577"/>
        <pc:sldMkLst>
          <pc:docMk/>
          <pc:sldMk cId="3950686381" sldId="10285"/>
        </pc:sldMkLst>
        <pc:spChg chg="mod">
          <ac:chgData name="Zarraa Sonia" userId="2b81d3f6-0b86-499e-b1e1-00cf77f5048a" providerId="ADAL" clId="{DA2C2693-0F50-40DB-B510-67245B7EF7DB}" dt="2021-02-19T17:04:50.325" v="3428" actId="20577"/>
          <ac:spMkLst>
            <pc:docMk/>
            <pc:sldMk cId="3950686381" sldId="10285"/>
            <ac:spMk id="14" creationId="{DD47C1C9-EC39-4221-A886-D8C135F00334}"/>
          </ac:spMkLst>
        </pc:spChg>
        <pc:spChg chg="del">
          <ac:chgData name="Zarraa Sonia" userId="2b81d3f6-0b86-499e-b1e1-00cf77f5048a" providerId="ADAL" clId="{DA2C2693-0F50-40DB-B510-67245B7EF7DB}" dt="2021-02-19T17:03:58.155" v="3374" actId="478"/>
          <ac:spMkLst>
            <pc:docMk/>
            <pc:sldMk cId="3950686381" sldId="10285"/>
            <ac:spMk id="26" creationId="{7BCCC3D8-BA4F-43B5-8F7D-277EC335366E}"/>
          </ac:spMkLst>
        </pc:spChg>
      </pc:sldChg>
      <pc:sldChg chg="delSp modSp">
        <pc:chgData name="Zarraa Sonia" userId="2b81d3f6-0b86-499e-b1e1-00cf77f5048a" providerId="ADAL" clId="{DA2C2693-0F50-40DB-B510-67245B7EF7DB}" dt="2021-02-19T17:05:40.963" v="3483" actId="20577"/>
        <pc:sldMkLst>
          <pc:docMk/>
          <pc:sldMk cId="1775099403" sldId="10287"/>
        </pc:sldMkLst>
        <pc:spChg chg="mod">
          <ac:chgData name="Zarraa Sonia" userId="2b81d3f6-0b86-499e-b1e1-00cf77f5048a" providerId="ADAL" clId="{DA2C2693-0F50-40DB-B510-67245B7EF7DB}" dt="2021-02-19T17:05:40.963" v="3483" actId="20577"/>
          <ac:spMkLst>
            <pc:docMk/>
            <pc:sldMk cId="1775099403" sldId="10287"/>
            <ac:spMk id="14" creationId="{DD47C1C9-EC39-4221-A886-D8C135F00334}"/>
          </ac:spMkLst>
        </pc:spChg>
        <pc:spChg chg="del">
          <ac:chgData name="Zarraa Sonia" userId="2b81d3f6-0b86-499e-b1e1-00cf77f5048a" providerId="ADAL" clId="{DA2C2693-0F50-40DB-B510-67245B7EF7DB}" dt="2021-02-19T17:04:59.142" v="3429" actId="478"/>
          <ac:spMkLst>
            <pc:docMk/>
            <pc:sldMk cId="1775099403" sldId="10287"/>
            <ac:spMk id="32" creationId="{D268E3C9-8D89-420C-9680-B1E5CDBCAEB4}"/>
          </ac:spMkLst>
        </pc:spChg>
      </pc:sldChg>
      <pc:sldChg chg="addSp delSp">
        <pc:chgData name="Zarraa Sonia" userId="2b81d3f6-0b86-499e-b1e1-00cf77f5048a" providerId="ADAL" clId="{DA2C2693-0F50-40DB-B510-67245B7EF7DB}" dt="2021-02-19T17:06:08.638" v="3486"/>
        <pc:sldMkLst>
          <pc:docMk/>
          <pc:sldMk cId="2899919508" sldId="10288"/>
        </pc:sldMkLst>
        <pc:spChg chg="del">
          <ac:chgData name="Zarraa Sonia" userId="2b81d3f6-0b86-499e-b1e1-00cf77f5048a" providerId="ADAL" clId="{DA2C2693-0F50-40DB-B510-67245B7EF7DB}" dt="2021-02-19T17:06:07.275" v="3485" actId="478"/>
          <ac:spMkLst>
            <pc:docMk/>
            <pc:sldMk cId="2899919508" sldId="10288"/>
            <ac:spMk id="14" creationId="{DD47C1C9-EC39-4221-A886-D8C135F00334}"/>
          </ac:spMkLst>
        </pc:spChg>
        <pc:spChg chg="del">
          <ac:chgData name="Zarraa Sonia" userId="2b81d3f6-0b86-499e-b1e1-00cf77f5048a" providerId="ADAL" clId="{DA2C2693-0F50-40DB-B510-67245B7EF7DB}" dt="2021-02-19T17:06:02.775" v="3484" actId="478"/>
          <ac:spMkLst>
            <pc:docMk/>
            <pc:sldMk cId="2899919508" sldId="10288"/>
            <ac:spMk id="26" creationId="{B82B05A5-6FEB-4CFA-9E4F-F2132BC9612E}"/>
          </ac:spMkLst>
        </pc:spChg>
        <pc:spChg chg="add">
          <ac:chgData name="Zarraa Sonia" userId="2b81d3f6-0b86-499e-b1e1-00cf77f5048a" providerId="ADAL" clId="{DA2C2693-0F50-40DB-B510-67245B7EF7DB}" dt="2021-02-19T17:06:08.638" v="3486"/>
          <ac:spMkLst>
            <pc:docMk/>
            <pc:sldMk cId="2899919508" sldId="10288"/>
            <ac:spMk id="32" creationId="{26919BB3-C209-46A1-A27E-7ACF49D7A8DA}"/>
          </ac:spMkLst>
        </pc:spChg>
      </pc:sldChg>
      <pc:sldChg chg="delSp modSp">
        <pc:chgData name="Zarraa Sonia" userId="2b81d3f6-0b86-499e-b1e1-00cf77f5048a" providerId="ADAL" clId="{DA2C2693-0F50-40DB-B510-67245B7EF7DB}" dt="2021-02-19T17:07:04.646" v="3546" actId="20577"/>
        <pc:sldMkLst>
          <pc:docMk/>
          <pc:sldMk cId="3554535242" sldId="10289"/>
        </pc:sldMkLst>
        <pc:spChg chg="mod">
          <ac:chgData name="Zarraa Sonia" userId="2b81d3f6-0b86-499e-b1e1-00cf77f5048a" providerId="ADAL" clId="{DA2C2693-0F50-40DB-B510-67245B7EF7DB}" dt="2021-02-19T17:07:04.646" v="3546" actId="20577"/>
          <ac:spMkLst>
            <pc:docMk/>
            <pc:sldMk cId="3554535242" sldId="10289"/>
            <ac:spMk id="14" creationId="{DD47C1C9-EC39-4221-A886-D8C135F00334}"/>
          </ac:spMkLst>
        </pc:spChg>
        <pc:spChg chg="del">
          <ac:chgData name="Zarraa Sonia" userId="2b81d3f6-0b86-499e-b1e1-00cf77f5048a" providerId="ADAL" clId="{DA2C2693-0F50-40DB-B510-67245B7EF7DB}" dt="2021-02-19T17:06:14.756" v="3487" actId="478"/>
          <ac:spMkLst>
            <pc:docMk/>
            <pc:sldMk cId="3554535242" sldId="10289"/>
            <ac:spMk id="26" creationId="{68101A1F-4C04-45A3-962F-7B4F29395845}"/>
          </ac:spMkLst>
        </pc:spChg>
      </pc:sldChg>
      <pc:sldChg chg="modSp">
        <pc:chgData name="Zarraa Sonia" userId="2b81d3f6-0b86-499e-b1e1-00cf77f5048a" providerId="ADAL" clId="{DA2C2693-0F50-40DB-B510-67245B7EF7DB}" dt="2021-02-23T09:52:34.275" v="3617" actId="20577"/>
        <pc:sldMkLst>
          <pc:docMk/>
          <pc:sldMk cId="1585536860" sldId="10294"/>
        </pc:sldMkLst>
        <pc:spChg chg="mod">
          <ac:chgData name="Zarraa Sonia" userId="2b81d3f6-0b86-499e-b1e1-00cf77f5048a" providerId="ADAL" clId="{DA2C2693-0F50-40DB-B510-67245B7EF7DB}" dt="2021-02-23T09:52:34.275" v="3617" actId="20577"/>
          <ac:spMkLst>
            <pc:docMk/>
            <pc:sldMk cId="1585536860" sldId="10294"/>
            <ac:spMk id="66" creationId="{31CDA0BC-451D-4CD3-87E1-C2A48999EC6B}"/>
          </ac:spMkLst>
        </pc:spChg>
      </pc:sldChg>
      <pc:sldMasterChg chg="addSp modSp">
        <pc:chgData name="Zarraa Sonia" userId="2b81d3f6-0b86-499e-b1e1-00cf77f5048a" providerId="ADAL" clId="{DA2C2693-0F50-40DB-B510-67245B7EF7DB}" dt="2021-02-12T10:53:27.467" v="993"/>
        <pc:sldMasterMkLst>
          <pc:docMk/>
          <pc:sldMasterMk cId="0" sldId="2147483720"/>
        </pc:sldMasterMkLst>
        <pc:spChg chg="add mod modVis">
          <ac:chgData name="Zarraa Sonia" userId="2b81d3f6-0b86-499e-b1e1-00cf77f5048a" providerId="ADAL" clId="{DA2C2693-0F50-40DB-B510-67245B7EF7DB}" dt="2021-02-12T10:53:27.467" v="993"/>
          <ac:spMkLst>
            <pc:docMk/>
            <pc:sldMasterMk cId="0" sldId="2147483720"/>
            <ac:spMk id="2" creationId="{0A50FD5C-D635-40DF-9CAE-1FEB4AEFEE3F}"/>
          </ac:spMkLst>
        </pc:spChg>
      </pc:sldMasterChg>
      <pc:sldMasterChg chg="addSp modSp delSldLayout">
        <pc:chgData name="Zarraa Sonia" userId="2b81d3f6-0b86-499e-b1e1-00cf77f5048a" providerId="ADAL" clId="{DA2C2693-0F50-40DB-B510-67245B7EF7DB}" dt="2021-02-12T10:53:27.537" v="1022"/>
        <pc:sldMasterMkLst>
          <pc:docMk/>
          <pc:sldMasterMk cId="2794113515" sldId="2147483787"/>
        </pc:sldMasterMkLst>
        <pc:spChg chg="add mod modVis">
          <ac:chgData name="Zarraa Sonia" userId="2b81d3f6-0b86-499e-b1e1-00cf77f5048a" providerId="ADAL" clId="{DA2C2693-0F50-40DB-B510-67245B7EF7DB}" dt="2021-02-12T10:53:27.537" v="1022"/>
          <ac:spMkLst>
            <pc:docMk/>
            <pc:sldMasterMk cId="2794113515" sldId="2147483787"/>
            <ac:spMk id="2" creationId="{0FDDCF00-E684-4DED-B717-8B0EBC004A30}"/>
          </ac:spMkLst>
        </pc:spChg>
        <pc:sldLayoutChg chg="del">
          <pc:chgData name="Zarraa Sonia" userId="2b81d3f6-0b86-499e-b1e1-00cf77f5048a" providerId="ADAL" clId="{DA2C2693-0F50-40DB-B510-67245B7EF7DB}" dt="2021-02-12T10:10:02.542" v="823" actId="2696"/>
          <pc:sldLayoutMkLst>
            <pc:docMk/>
            <pc:sldMasterMk cId="2794113515" sldId="2147483787"/>
            <pc:sldLayoutMk cId="1983439460" sldId="2147483940"/>
          </pc:sldLayoutMkLst>
        </pc:sldLayoutChg>
        <pc:sldLayoutChg chg="del">
          <pc:chgData name="Zarraa Sonia" userId="2b81d3f6-0b86-499e-b1e1-00cf77f5048a" providerId="ADAL" clId="{DA2C2693-0F50-40DB-B510-67245B7EF7DB}" dt="2021-02-12T09:54:00.816" v="477" actId="2696"/>
          <pc:sldLayoutMkLst>
            <pc:docMk/>
            <pc:sldMasterMk cId="2794113515" sldId="2147483787"/>
            <pc:sldLayoutMk cId="3245916826" sldId="2147483944"/>
          </pc:sldLayoutMkLst>
        </pc:sldLayoutChg>
      </pc:sldMasterChg>
      <pc:sldMasterChg chg="addSp modSp delSldLayout">
        <pc:chgData name="Zarraa Sonia" userId="2b81d3f6-0b86-499e-b1e1-00cf77f5048a" providerId="ADAL" clId="{DA2C2693-0F50-40DB-B510-67245B7EF7DB}" dt="2021-02-12T10:53:27.619" v="1051"/>
        <pc:sldMasterMkLst>
          <pc:docMk/>
          <pc:sldMasterMk cId="1230914856" sldId="2147483827"/>
        </pc:sldMasterMkLst>
        <pc:spChg chg="add mod modVis">
          <ac:chgData name="Zarraa Sonia" userId="2b81d3f6-0b86-499e-b1e1-00cf77f5048a" providerId="ADAL" clId="{DA2C2693-0F50-40DB-B510-67245B7EF7DB}" dt="2021-02-12T10:53:27.619" v="1051"/>
          <ac:spMkLst>
            <pc:docMk/>
            <pc:sldMasterMk cId="1230914856" sldId="2147483827"/>
            <ac:spMk id="2" creationId="{9FD1C5AC-8E86-4DAD-8F39-69766CB82862}"/>
          </ac:spMkLst>
        </pc:spChg>
        <pc:sldLayoutChg chg="del">
          <pc:chgData name="Zarraa Sonia" userId="2b81d3f6-0b86-499e-b1e1-00cf77f5048a" providerId="ADAL" clId="{DA2C2693-0F50-40DB-B510-67245B7EF7DB}" dt="2021-02-12T09:42:57.506" v="349" actId="2696"/>
          <pc:sldLayoutMkLst>
            <pc:docMk/>
            <pc:sldMasterMk cId="1230914856" sldId="2147483827"/>
            <pc:sldLayoutMk cId="78928868" sldId="2147483938"/>
          </pc:sldLayoutMkLst>
        </pc:sldLayoutChg>
      </pc:sldMasterChg>
      <pc:sldMasterChg chg="addSp modSp">
        <pc:chgData name="Zarraa Sonia" userId="2b81d3f6-0b86-499e-b1e1-00cf77f5048a" providerId="ADAL" clId="{DA2C2693-0F50-40DB-B510-67245B7EF7DB}" dt="2021-02-12T10:53:27.705" v="1080"/>
        <pc:sldMasterMkLst>
          <pc:docMk/>
          <pc:sldMasterMk cId="3465220392" sldId="2147483863"/>
        </pc:sldMasterMkLst>
        <pc:spChg chg="add mod modVis">
          <ac:chgData name="Zarraa Sonia" userId="2b81d3f6-0b86-499e-b1e1-00cf77f5048a" providerId="ADAL" clId="{DA2C2693-0F50-40DB-B510-67245B7EF7DB}" dt="2021-02-12T10:53:27.705" v="1080"/>
          <ac:spMkLst>
            <pc:docMk/>
            <pc:sldMasterMk cId="3465220392" sldId="2147483863"/>
            <ac:spMk id="2" creationId="{7E785D4E-BEEE-45E6-91CD-CBA28676F051}"/>
          </ac:spMkLst>
        </pc:spChg>
      </pc:sldMasterChg>
    </pc:docChg>
  </pc:docChgLst>
  <pc:docChgLst>
    <pc:chgData name="Zyani Bouchra" userId="8ad2a6dd-05dc-4c61-aa1a-3dbe4d730d9c" providerId="ADAL" clId="{46EA3B86-39E8-435E-8A5A-9DE303E6F1A2}"/>
    <pc:docChg chg="undo redo custSel addSld delSld modSld sldOrd modSection">
      <pc:chgData name="Zyani Bouchra" userId="8ad2a6dd-05dc-4c61-aa1a-3dbe4d730d9c" providerId="ADAL" clId="{46EA3B86-39E8-435E-8A5A-9DE303E6F1A2}" dt="2021-02-23T16:29:44.059" v="2593" actId="164"/>
      <pc:docMkLst>
        <pc:docMk/>
      </pc:docMkLst>
      <pc:sldChg chg="addSp delSp modSp">
        <pc:chgData name="Zyani Bouchra" userId="8ad2a6dd-05dc-4c61-aa1a-3dbe4d730d9c" providerId="ADAL" clId="{46EA3B86-39E8-435E-8A5A-9DE303E6F1A2}" dt="2021-02-22T14:41:43.243" v="1835" actId="108"/>
        <pc:sldMkLst>
          <pc:docMk/>
          <pc:sldMk cId="1957092177" sldId="2797"/>
        </pc:sldMkLst>
        <pc:spChg chg="add del mod">
          <ac:chgData name="Zyani Bouchra" userId="8ad2a6dd-05dc-4c61-aa1a-3dbe4d730d9c" providerId="ADAL" clId="{46EA3B86-39E8-435E-8A5A-9DE303E6F1A2}" dt="2021-02-18T16:18:40.782" v="486" actId="478"/>
          <ac:spMkLst>
            <pc:docMk/>
            <pc:sldMk cId="1957092177" sldId="2797"/>
            <ac:spMk id="2" creationId="{9293D0A7-C380-49C1-917C-7464CD6074A3}"/>
          </ac:spMkLst>
        </pc:spChg>
        <pc:spChg chg="mod">
          <ac:chgData name="Zyani Bouchra" userId="8ad2a6dd-05dc-4c61-aa1a-3dbe4d730d9c" providerId="ADAL" clId="{46EA3B86-39E8-435E-8A5A-9DE303E6F1A2}" dt="2021-02-22T14:41:28.007" v="1831" actId="108"/>
          <ac:spMkLst>
            <pc:docMk/>
            <pc:sldMk cId="1957092177" sldId="2797"/>
            <ac:spMk id="9" creationId="{26CDC712-BA09-4214-9DD7-2E9293E0224E}"/>
          </ac:spMkLst>
        </pc:spChg>
        <pc:spChg chg="mod">
          <ac:chgData name="Zyani Bouchra" userId="8ad2a6dd-05dc-4c61-aa1a-3dbe4d730d9c" providerId="ADAL" clId="{46EA3B86-39E8-435E-8A5A-9DE303E6F1A2}" dt="2021-02-22T14:41:35.572" v="1833" actId="108"/>
          <ac:spMkLst>
            <pc:docMk/>
            <pc:sldMk cId="1957092177" sldId="2797"/>
            <ac:spMk id="26" creationId="{082EFF27-815C-42DD-AD41-52D73F4089FA}"/>
          </ac:spMkLst>
        </pc:spChg>
        <pc:spChg chg="add del mod">
          <ac:chgData name="Zyani Bouchra" userId="8ad2a6dd-05dc-4c61-aa1a-3dbe4d730d9c" providerId="ADAL" clId="{46EA3B86-39E8-435E-8A5A-9DE303E6F1A2}" dt="2021-02-18T16:20:21.233" v="490"/>
          <ac:spMkLst>
            <pc:docMk/>
            <pc:sldMk cId="1957092177" sldId="2797"/>
            <ac:spMk id="58" creationId="{9862A813-D167-4A54-80B8-AC8DB15F0664}"/>
          </ac:spMkLst>
        </pc:spChg>
        <pc:spChg chg="mod">
          <ac:chgData name="Zyani Bouchra" userId="8ad2a6dd-05dc-4c61-aa1a-3dbe4d730d9c" providerId="ADAL" clId="{46EA3B86-39E8-435E-8A5A-9DE303E6F1A2}" dt="2021-02-18T16:20:55.759" v="505" actId="13926"/>
          <ac:spMkLst>
            <pc:docMk/>
            <pc:sldMk cId="1957092177" sldId="2797"/>
            <ac:spMk id="68" creationId="{46C9DE91-C00A-4410-930F-5C3CB1E33275}"/>
          </ac:spMkLst>
        </pc:spChg>
        <pc:spChg chg="mod">
          <ac:chgData name="Zyani Bouchra" userId="8ad2a6dd-05dc-4c61-aa1a-3dbe4d730d9c" providerId="ADAL" clId="{46EA3B86-39E8-435E-8A5A-9DE303E6F1A2}" dt="2021-02-22T14:41:31.612" v="1832" actId="108"/>
          <ac:spMkLst>
            <pc:docMk/>
            <pc:sldMk cId="1957092177" sldId="2797"/>
            <ac:spMk id="84" creationId="{53CF608A-4407-431F-8311-E58E36DDC506}"/>
          </ac:spMkLst>
        </pc:spChg>
        <pc:spChg chg="mod">
          <ac:chgData name="Zyani Bouchra" userId="8ad2a6dd-05dc-4c61-aa1a-3dbe4d730d9c" providerId="ADAL" clId="{46EA3B86-39E8-435E-8A5A-9DE303E6F1A2}" dt="2021-02-22T14:41:43.243" v="1835" actId="108"/>
          <ac:spMkLst>
            <pc:docMk/>
            <pc:sldMk cId="1957092177" sldId="2797"/>
            <ac:spMk id="88" creationId="{3E8FC7D9-F13E-4DFD-8E61-52168D0ECE2F}"/>
          </ac:spMkLst>
        </pc:spChg>
        <pc:spChg chg="mod">
          <ac:chgData name="Zyani Bouchra" userId="8ad2a6dd-05dc-4c61-aa1a-3dbe4d730d9c" providerId="ADAL" clId="{46EA3B86-39E8-435E-8A5A-9DE303E6F1A2}" dt="2021-02-22T14:41:39.408" v="1834" actId="108"/>
          <ac:spMkLst>
            <pc:docMk/>
            <pc:sldMk cId="1957092177" sldId="2797"/>
            <ac:spMk id="92" creationId="{9308613E-1C9E-4F84-ABAF-0803C4645A7A}"/>
          </ac:spMkLst>
        </pc:spChg>
        <pc:grpChg chg="mod">
          <ac:chgData name="Zyani Bouchra" userId="8ad2a6dd-05dc-4c61-aa1a-3dbe4d730d9c" providerId="ADAL" clId="{46EA3B86-39E8-435E-8A5A-9DE303E6F1A2}" dt="2021-02-22T14:41:21.300" v="1830" actId="1076"/>
          <ac:grpSpMkLst>
            <pc:docMk/>
            <pc:sldMk cId="1957092177" sldId="2797"/>
            <ac:grpSpMk id="4" creationId="{712EFFF2-1081-43E8-834B-1358A044B642}"/>
          </ac:grpSpMkLst>
        </pc:grpChg>
      </pc:sldChg>
      <pc:sldChg chg="add del">
        <pc:chgData name="Zyani Bouchra" userId="8ad2a6dd-05dc-4c61-aa1a-3dbe4d730d9c" providerId="ADAL" clId="{46EA3B86-39E8-435E-8A5A-9DE303E6F1A2}" dt="2021-02-22T15:03:51.253" v="2252" actId="2696"/>
        <pc:sldMkLst>
          <pc:docMk/>
          <pc:sldMk cId="2532062375" sldId="3501"/>
        </pc:sldMkLst>
      </pc:sldChg>
      <pc:sldChg chg="del">
        <pc:chgData name="Zyani Bouchra" userId="8ad2a6dd-05dc-4c61-aa1a-3dbe4d730d9c" providerId="ADAL" clId="{46EA3B86-39E8-435E-8A5A-9DE303E6F1A2}" dt="2021-02-18T15:42:48.517" v="5" actId="2696"/>
        <pc:sldMkLst>
          <pc:docMk/>
          <pc:sldMk cId="4064924575" sldId="10079"/>
        </pc:sldMkLst>
      </pc:sldChg>
      <pc:sldChg chg="del">
        <pc:chgData name="Zyani Bouchra" userId="8ad2a6dd-05dc-4c61-aa1a-3dbe4d730d9c" providerId="ADAL" clId="{46EA3B86-39E8-435E-8A5A-9DE303E6F1A2}" dt="2021-02-18T15:42:50.680" v="7" actId="2696"/>
        <pc:sldMkLst>
          <pc:docMk/>
          <pc:sldMk cId="3106264504" sldId="10080"/>
        </pc:sldMkLst>
      </pc:sldChg>
      <pc:sldChg chg="del">
        <pc:chgData name="Zyani Bouchra" userId="8ad2a6dd-05dc-4c61-aa1a-3dbe4d730d9c" providerId="ADAL" clId="{46EA3B86-39E8-435E-8A5A-9DE303E6F1A2}" dt="2021-02-18T15:42:52.421" v="9" actId="2696"/>
        <pc:sldMkLst>
          <pc:docMk/>
          <pc:sldMk cId="1252829202" sldId="10081"/>
        </pc:sldMkLst>
      </pc:sldChg>
      <pc:sldChg chg="del">
        <pc:chgData name="Zyani Bouchra" userId="8ad2a6dd-05dc-4c61-aa1a-3dbe4d730d9c" providerId="ADAL" clId="{46EA3B86-39E8-435E-8A5A-9DE303E6F1A2}" dt="2021-02-18T15:42:53.182" v="10" actId="2696"/>
        <pc:sldMkLst>
          <pc:docMk/>
          <pc:sldMk cId="2366429104" sldId="10082"/>
        </pc:sldMkLst>
      </pc:sldChg>
      <pc:sldChg chg="del">
        <pc:chgData name="Zyani Bouchra" userId="8ad2a6dd-05dc-4c61-aa1a-3dbe4d730d9c" providerId="ADAL" clId="{46EA3B86-39E8-435E-8A5A-9DE303E6F1A2}" dt="2021-02-18T15:42:55.368" v="12" actId="2696"/>
        <pc:sldMkLst>
          <pc:docMk/>
          <pc:sldMk cId="3429923545" sldId="10083"/>
        </pc:sldMkLst>
      </pc:sldChg>
      <pc:sldChg chg="add">
        <pc:chgData name="Zyani Bouchra" userId="8ad2a6dd-05dc-4c61-aa1a-3dbe4d730d9c" providerId="ADAL" clId="{46EA3B86-39E8-435E-8A5A-9DE303E6F1A2}" dt="2021-02-18T15:42:06.110" v="4"/>
        <pc:sldMkLst>
          <pc:docMk/>
          <pc:sldMk cId="842507344" sldId="10127"/>
        </pc:sldMkLst>
      </pc:sldChg>
      <pc:sldChg chg="ord">
        <pc:chgData name="Zyani Bouchra" userId="8ad2a6dd-05dc-4c61-aa1a-3dbe4d730d9c" providerId="ADAL" clId="{46EA3B86-39E8-435E-8A5A-9DE303E6F1A2}" dt="2021-02-22T15:20:34.330" v="2255"/>
        <pc:sldMkLst>
          <pc:docMk/>
          <pc:sldMk cId="2094957922" sldId="10129"/>
        </pc:sldMkLst>
      </pc:sldChg>
      <pc:sldChg chg="ord">
        <pc:chgData name="Zyani Bouchra" userId="8ad2a6dd-05dc-4c61-aa1a-3dbe4d730d9c" providerId="ADAL" clId="{46EA3B86-39E8-435E-8A5A-9DE303E6F1A2}" dt="2021-02-22T15:20:55.878" v="2256"/>
        <pc:sldMkLst>
          <pc:docMk/>
          <pc:sldMk cId="3445595020" sldId="10130"/>
        </pc:sldMkLst>
      </pc:sldChg>
      <pc:sldChg chg="del">
        <pc:chgData name="Zyani Bouchra" userId="8ad2a6dd-05dc-4c61-aa1a-3dbe4d730d9c" providerId="ADAL" clId="{46EA3B86-39E8-435E-8A5A-9DE303E6F1A2}" dt="2021-02-19T09:49:01.516" v="559" actId="2696"/>
        <pc:sldMkLst>
          <pc:docMk/>
          <pc:sldMk cId="2988987745" sldId="10220"/>
        </pc:sldMkLst>
      </pc:sldChg>
      <pc:sldChg chg="del">
        <pc:chgData name="Zyani Bouchra" userId="8ad2a6dd-05dc-4c61-aa1a-3dbe4d730d9c" providerId="ADAL" clId="{46EA3B86-39E8-435E-8A5A-9DE303E6F1A2}" dt="2021-02-19T09:56:56.315" v="563" actId="2696"/>
        <pc:sldMkLst>
          <pc:docMk/>
          <pc:sldMk cId="4258491514" sldId="10221"/>
        </pc:sldMkLst>
      </pc:sldChg>
      <pc:sldChg chg="addSp modSp add del">
        <pc:chgData name="Zyani Bouchra" userId="8ad2a6dd-05dc-4c61-aa1a-3dbe4d730d9c" providerId="ADAL" clId="{46EA3B86-39E8-435E-8A5A-9DE303E6F1A2}" dt="2021-02-22T15:01:27.669" v="2251" actId="2696"/>
        <pc:sldMkLst>
          <pc:docMk/>
          <pc:sldMk cId="888947186" sldId="10222"/>
        </pc:sldMkLst>
        <pc:spChg chg="add mod">
          <ac:chgData name="Zyani Bouchra" userId="8ad2a6dd-05dc-4c61-aa1a-3dbe4d730d9c" providerId="ADAL" clId="{46EA3B86-39E8-435E-8A5A-9DE303E6F1A2}" dt="2021-02-22T14:58:51.517" v="2199" actId="1076"/>
          <ac:spMkLst>
            <pc:docMk/>
            <pc:sldMk cId="888947186" sldId="10222"/>
            <ac:spMk id="39" creationId="{EAC6FAF7-C45D-4E4B-88B7-ACC11664AC39}"/>
          </ac:spMkLst>
        </pc:spChg>
        <pc:cxnChg chg="mod">
          <ac:chgData name="Zyani Bouchra" userId="8ad2a6dd-05dc-4c61-aa1a-3dbe4d730d9c" providerId="ADAL" clId="{46EA3B86-39E8-435E-8A5A-9DE303E6F1A2}" dt="2021-02-18T16:06:11.189" v="21" actId="1076"/>
          <ac:cxnSpMkLst>
            <pc:docMk/>
            <pc:sldMk cId="888947186" sldId="10222"/>
            <ac:cxnSpMk id="47" creationId="{52314F16-ED44-41EE-B685-E624FC356506}"/>
          </ac:cxnSpMkLst>
        </pc:cxnChg>
      </pc:sldChg>
      <pc:sldChg chg="modSp">
        <pc:chgData name="Zyani Bouchra" userId="8ad2a6dd-05dc-4c61-aa1a-3dbe4d730d9c" providerId="ADAL" clId="{46EA3B86-39E8-435E-8A5A-9DE303E6F1A2}" dt="2021-02-18T16:15:15.553" v="217" actId="207"/>
        <pc:sldMkLst>
          <pc:docMk/>
          <pc:sldMk cId="744491471" sldId="10238"/>
        </pc:sldMkLst>
        <pc:spChg chg="mod">
          <ac:chgData name="Zyani Bouchra" userId="8ad2a6dd-05dc-4c61-aa1a-3dbe4d730d9c" providerId="ADAL" clId="{46EA3B86-39E8-435E-8A5A-9DE303E6F1A2}" dt="2021-02-18T16:15:15.553" v="217" actId="207"/>
          <ac:spMkLst>
            <pc:docMk/>
            <pc:sldMk cId="744491471" sldId="10238"/>
            <ac:spMk id="8" creationId="{C0FAD525-E817-47BB-B594-0F9A6DE2B619}"/>
          </ac:spMkLst>
        </pc:spChg>
      </pc:sldChg>
      <pc:sldChg chg="modSp">
        <pc:chgData name="Zyani Bouchra" userId="8ad2a6dd-05dc-4c61-aa1a-3dbe4d730d9c" providerId="ADAL" clId="{46EA3B86-39E8-435E-8A5A-9DE303E6F1A2}" dt="2021-02-18T16:07:47.969" v="22" actId="207"/>
        <pc:sldMkLst>
          <pc:docMk/>
          <pc:sldMk cId="3538589457" sldId="10239"/>
        </pc:sldMkLst>
        <pc:spChg chg="mod">
          <ac:chgData name="Zyani Bouchra" userId="8ad2a6dd-05dc-4c61-aa1a-3dbe4d730d9c" providerId="ADAL" clId="{46EA3B86-39E8-435E-8A5A-9DE303E6F1A2}" dt="2021-02-18T16:07:47.969" v="22" actId="207"/>
          <ac:spMkLst>
            <pc:docMk/>
            <pc:sldMk cId="3538589457" sldId="10239"/>
            <ac:spMk id="31" creationId="{E3C9309A-3469-40CD-95F7-8BAE0E37ED9A}"/>
          </ac:spMkLst>
        </pc:spChg>
      </pc:sldChg>
      <pc:sldChg chg="addSp modSp">
        <pc:chgData name="Zyani Bouchra" userId="8ad2a6dd-05dc-4c61-aa1a-3dbe4d730d9c" providerId="ADAL" clId="{46EA3B86-39E8-435E-8A5A-9DE303E6F1A2}" dt="2021-02-19T09:56:44.300" v="562" actId="167"/>
        <pc:sldMkLst>
          <pc:docMk/>
          <pc:sldMk cId="2976180827" sldId="10241"/>
        </pc:sldMkLst>
        <pc:spChg chg="add mod">
          <ac:chgData name="Zyani Bouchra" userId="8ad2a6dd-05dc-4c61-aa1a-3dbe4d730d9c" providerId="ADAL" clId="{46EA3B86-39E8-435E-8A5A-9DE303E6F1A2}" dt="2021-02-18T16:18:09.462" v="485" actId="20577"/>
          <ac:spMkLst>
            <pc:docMk/>
            <pc:sldMk cId="2976180827" sldId="10241"/>
            <ac:spMk id="29" creationId="{093478BA-0AFD-46BC-BFA0-4E114DC82B6C}"/>
          </ac:spMkLst>
        </pc:spChg>
        <pc:spChg chg="add mod ord">
          <ac:chgData name="Zyani Bouchra" userId="8ad2a6dd-05dc-4c61-aa1a-3dbe4d730d9c" providerId="ADAL" clId="{46EA3B86-39E8-435E-8A5A-9DE303E6F1A2}" dt="2021-02-19T09:56:44.300" v="562" actId="167"/>
          <ac:spMkLst>
            <pc:docMk/>
            <pc:sldMk cId="2976180827" sldId="10241"/>
            <ac:spMk id="36" creationId="{20233C60-2733-4C3E-B2DC-FE0B2A28F121}"/>
          </ac:spMkLst>
        </pc:spChg>
      </pc:sldChg>
      <pc:sldChg chg="modSp">
        <pc:chgData name="Zyani Bouchra" userId="8ad2a6dd-05dc-4c61-aa1a-3dbe4d730d9c" providerId="ADAL" clId="{46EA3B86-39E8-435E-8A5A-9DE303E6F1A2}" dt="2021-02-22T15:35:30.214" v="2350" actId="6549"/>
        <pc:sldMkLst>
          <pc:docMk/>
          <pc:sldMk cId="1471733852" sldId="10242"/>
        </pc:sldMkLst>
        <pc:spChg chg="mod">
          <ac:chgData name="Zyani Bouchra" userId="8ad2a6dd-05dc-4c61-aa1a-3dbe4d730d9c" providerId="ADAL" clId="{46EA3B86-39E8-435E-8A5A-9DE303E6F1A2}" dt="2021-02-22T15:32:30.164" v="2264" actId="6549"/>
          <ac:spMkLst>
            <pc:docMk/>
            <pc:sldMk cId="1471733852" sldId="10242"/>
            <ac:spMk id="47" creationId="{BE08733A-58A9-4123-803D-06EA65538A49}"/>
          </ac:spMkLst>
        </pc:spChg>
        <pc:spChg chg="mod">
          <ac:chgData name="Zyani Bouchra" userId="8ad2a6dd-05dc-4c61-aa1a-3dbe4d730d9c" providerId="ADAL" clId="{46EA3B86-39E8-435E-8A5A-9DE303E6F1A2}" dt="2021-02-22T15:35:30.214" v="2350" actId="6549"/>
          <ac:spMkLst>
            <pc:docMk/>
            <pc:sldMk cId="1471733852" sldId="10242"/>
            <ac:spMk id="48" creationId="{51641816-C264-495D-9DE7-1502BB77902A}"/>
          </ac:spMkLst>
        </pc:spChg>
        <pc:spChg chg="mod">
          <ac:chgData name="Zyani Bouchra" userId="8ad2a6dd-05dc-4c61-aa1a-3dbe4d730d9c" providerId="ADAL" clId="{46EA3B86-39E8-435E-8A5A-9DE303E6F1A2}" dt="2021-02-22T13:47:02.721" v="583" actId="1076"/>
          <ac:spMkLst>
            <pc:docMk/>
            <pc:sldMk cId="1471733852" sldId="10242"/>
            <ac:spMk id="49" creationId="{80803B5F-3DD3-4088-AF18-EA0AAC4145D8}"/>
          </ac:spMkLst>
        </pc:spChg>
      </pc:sldChg>
      <pc:sldChg chg="del">
        <pc:chgData name="Zyani Bouchra" userId="8ad2a6dd-05dc-4c61-aa1a-3dbe4d730d9c" providerId="ADAL" clId="{46EA3B86-39E8-435E-8A5A-9DE303E6F1A2}" dt="2021-02-18T16:23:00.406" v="508" actId="2696"/>
        <pc:sldMkLst>
          <pc:docMk/>
          <pc:sldMk cId="671212817" sldId="10243"/>
        </pc:sldMkLst>
      </pc:sldChg>
      <pc:sldChg chg="del">
        <pc:chgData name="Zyani Bouchra" userId="8ad2a6dd-05dc-4c61-aa1a-3dbe4d730d9c" providerId="ADAL" clId="{46EA3B86-39E8-435E-8A5A-9DE303E6F1A2}" dt="2021-02-18T16:23:32.757" v="510" actId="2696"/>
        <pc:sldMkLst>
          <pc:docMk/>
          <pc:sldMk cId="244131374" sldId="10244"/>
        </pc:sldMkLst>
      </pc:sldChg>
      <pc:sldChg chg="del">
        <pc:chgData name="Zyani Bouchra" userId="8ad2a6dd-05dc-4c61-aa1a-3dbe4d730d9c" providerId="ADAL" clId="{46EA3B86-39E8-435E-8A5A-9DE303E6F1A2}" dt="2021-02-18T16:23:57.206" v="512" actId="2696"/>
        <pc:sldMkLst>
          <pc:docMk/>
          <pc:sldMk cId="4206392041" sldId="10245"/>
        </pc:sldMkLst>
      </pc:sldChg>
      <pc:sldChg chg="del">
        <pc:chgData name="Zyani Bouchra" userId="8ad2a6dd-05dc-4c61-aa1a-3dbe4d730d9c" providerId="ADAL" clId="{46EA3B86-39E8-435E-8A5A-9DE303E6F1A2}" dt="2021-02-18T15:42:49.798" v="6" actId="2696"/>
        <pc:sldMkLst>
          <pc:docMk/>
          <pc:sldMk cId="1383605465" sldId="10250"/>
        </pc:sldMkLst>
      </pc:sldChg>
      <pc:sldChg chg="del">
        <pc:chgData name="Zyani Bouchra" userId="8ad2a6dd-05dc-4c61-aa1a-3dbe4d730d9c" providerId="ADAL" clId="{46EA3B86-39E8-435E-8A5A-9DE303E6F1A2}" dt="2021-02-18T15:42:51.820" v="8" actId="2696"/>
        <pc:sldMkLst>
          <pc:docMk/>
          <pc:sldMk cId="1991431282" sldId="10251"/>
        </pc:sldMkLst>
      </pc:sldChg>
      <pc:sldChg chg="del">
        <pc:chgData name="Zyani Bouchra" userId="8ad2a6dd-05dc-4c61-aa1a-3dbe4d730d9c" providerId="ADAL" clId="{46EA3B86-39E8-435E-8A5A-9DE303E6F1A2}" dt="2021-02-18T15:42:54.596" v="11" actId="2696"/>
        <pc:sldMkLst>
          <pc:docMk/>
          <pc:sldMk cId="2612534147" sldId="10252"/>
        </pc:sldMkLst>
      </pc:sldChg>
      <pc:sldChg chg="del">
        <pc:chgData name="Zyani Bouchra" userId="8ad2a6dd-05dc-4c61-aa1a-3dbe4d730d9c" providerId="ADAL" clId="{46EA3B86-39E8-435E-8A5A-9DE303E6F1A2}" dt="2021-02-18T15:42:56.486" v="13" actId="2696"/>
        <pc:sldMkLst>
          <pc:docMk/>
          <pc:sldMk cId="3867093407" sldId="10253"/>
        </pc:sldMkLst>
      </pc:sldChg>
      <pc:sldChg chg="del">
        <pc:chgData name="Zyani Bouchra" userId="8ad2a6dd-05dc-4c61-aa1a-3dbe4d730d9c" providerId="ADAL" clId="{46EA3B86-39E8-435E-8A5A-9DE303E6F1A2}" dt="2021-02-18T16:24:19.561" v="514" actId="2696"/>
        <pc:sldMkLst>
          <pc:docMk/>
          <pc:sldMk cId="1926309690" sldId="10254"/>
        </pc:sldMkLst>
      </pc:sldChg>
      <pc:sldChg chg="del">
        <pc:chgData name="Zyani Bouchra" userId="8ad2a6dd-05dc-4c61-aa1a-3dbe4d730d9c" providerId="ADAL" clId="{46EA3B86-39E8-435E-8A5A-9DE303E6F1A2}" dt="2021-02-18T16:25:11.929" v="516" actId="2696"/>
        <pc:sldMkLst>
          <pc:docMk/>
          <pc:sldMk cId="1330967776" sldId="10255"/>
        </pc:sldMkLst>
      </pc:sldChg>
      <pc:sldChg chg="addSp delSp modSp">
        <pc:chgData name="Zyani Bouchra" userId="8ad2a6dd-05dc-4c61-aa1a-3dbe4d730d9c" providerId="ADAL" clId="{46EA3B86-39E8-435E-8A5A-9DE303E6F1A2}" dt="2021-02-23T16:27:57.841" v="2568" actId="1076"/>
        <pc:sldMkLst>
          <pc:docMk/>
          <pc:sldMk cId="1733988101" sldId="10259"/>
        </pc:sldMkLst>
        <pc:spChg chg="mod">
          <ac:chgData name="Zyani Bouchra" userId="8ad2a6dd-05dc-4c61-aa1a-3dbe4d730d9c" providerId="ADAL" clId="{46EA3B86-39E8-435E-8A5A-9DE303E6F1A2}" dt="2021-02-22T15:44:38.525" v="2353" actId="6549"/>
          <ac:spMkLst>
            <pc:docMk/>
            <pc:sldMk cId="1733988101" sldId="10259"/>
            <ac:spMk id="2" creationId="{C461C20B-1367-4CBA-AB6A-18F739A0523A}"/>
          </ac:spMkLst>
        </pc:spChg>
        <pc:spChg chg="add del mod">
          <ac:chgData name="Zyani Bouchra" userId="8ad2a6dd-05dc-4c61-aa1a-3dbe4d730d9c" providerId="ADAL" clId="{46EA3B86-39E8-435E-8A5A-9DE303E6F1A2}" dt="2021-02-22T14:58:27.722" v="2194"/>
          <ac:spMkLst>
            <pc:docMk/>
            <pc:sldMk cId="1733988101" sldId="10259"/>
            <ac:spMk id="4" creationId="{A5CE1FF0-3C0C-42AB-BFB9-1A268D7F86D8}"/>
          </ac:spMkLst>
        </pc:spChg>
        <pc:spChg chg="add mod">
          <ac:chgData name="Zyani Bouchra" userId="8ad2a6dd-05dc-4c61-aa1a-3dbe4d730d9c" providerId="ADAL" clId="{46EA3B86-39E8-435E-8A5A-9DE303E6F1A2}" dt="2021-02-22T15:00:51.685" v="2224" actId="20577"/>
          <ac:spMkLst>
            <pc:docMk/>
            <pc:sldMk cId="1733988101" sldId="10259"/>
            <ac:spMk id="6" creationId="{D6CB2989-A330-4880-8194-F4257C299581}"/>
          </ac:spMkLst>
        </pc:spChg>
        <pc:spChg chg="add del">
          <ac:chgData name="Zyani Bouchra" userId="8ad2a6dd-05dc-4c61-aa1a-3dbe4d730d9c" providerId="ADAL" clId="{46EA3B86-39E8-435E-8A5A-9DE303E6F1A2}" dt="2021-02-22T15:00:57.487" v="2226"/>
          <ac:spMkLst>
            <pc:docMk/>
            <pc:sldMk cId="1733988101" sldId="10259"/>
            <ac:spMk id="7" creationId="{BEB1C1E2-BB74-4EC1-AD6F-E5D41D661840}"/>
          </ac:spMkLst>
        </pc:spChg>
        <pc:spChg chg="add mod">
          <ac:chgData name="Zyani Bouchra" userId="8ad2a6dd-05dc-4c61-aa1a-3dbe4d730d9c" providerId="ADAL" clId="{46EA3B86-39E8-435E-8A5A-9DE303E6F1A2}" dt="2021-02-23T15:14:49.781" v="2505" actId="1076"/>
          <ac:spMkLst>
            <pc:docMk/>
            <pc:sldMk cId="1733988101" sldId="10259"/>
            <ac:spMk id="8" creationId="{D2307606-6F37-4ACF-AE64-B594B030F6E3}"/>
          </ac:spMkLst>
        </pc:spChg>
        <pc:spChg chg="add mod">
          <ac:chgData name="Zyani Bouchra" userId="8ad2a6dd-05dc-4c61-aa1a-3dbe4d730d9c" providerId="ADAL" clId="{46EA3B86-39E8-435E-8A5A-9DE303E6F1A2}" dt="2021-02-23T15:25:21.772" v="2523" actId="1076"/>
          <ac:spMkLst>
            <pc:docMk/>
            <pc:sldMk cId="1733988101" sldId="10259"/>
            <ac:spMk id="9" creationId="{253B75F0-584B-4F3B-9952-14B8CF789068}"/>
          </ac:spMkLst>
        </pc:spChg>
        <pc:picChg chg="add del mod">
          <ac:chgData name="Zyani Bouchra" userId="8ad2a6dd-05dc-4c61-aa1a-3dbe4d730d9c" providerId="ADAL" clId="{46EA3B86-39E8-435E-8A5A-9DE303E6F1A2}" dt="2021-02-22T15:00:21.888" v="2201" actId="478"/>
          <ac:picMkLst>
            <pc:docMk/>
            <pc:sldMk cId="1733988101" sldId="10259"/>
            <ac:picMk id="3" creationId="{D58E38D2-228B-4581-99FF-C9E449895F51}"/>
          </ac:picMkLst>
        </pc:picChg>
        <pc:picChg chg="add del mod ord">
          <ac:chgData name="Zyani Bouchra" userId="8ad2a6dd-05dc-4c61-aa1a-3dbe4d730d9c" providerId="ADAL" clId="{46EA3B86-39E8-435E-8A5A-9DE303E6F1A2}" dt="2021-02-23T16:27:19.658" v="2556" actId="478"/>
          <ac:picMkLst>
            <pc:docMk/>
            <pc:sldMk cId="1733988101" sldId="10259"/>
            <ac:picMk id="5" creationId="{AED3BAF2-93AC-464D-A976-8400EF1FA109}"/>
          </ac:picMkLst>
        </pc:picChg>
        <pc:picChg chg="add del mod">
          <ac:chgData name="Zyani Bouchra" userId="8ad2a6dd-05dc-4c61-aa1a-3dbe4d730d9c" providerId="ADAL" clId="{46EA3B86-39E8-435E-8A5A-9DE303E6F1A2}" dt="2021-02-23T16:27:19.658" v="2556" actId="478"/>
          <ac:picMkLst>
            <pc:docMk/>
            <pc:sldMk cId="1733988101" sldId="10259"/>
            <ac:picMk id="10" creationId="{96F8D2EF-2EB4-4D40-AC49-AF30B8074AE1}"/>
          </ac:picMkLst>
        </pc:picChg>
        <pc:picChg chg="add mod ord">
          <ac:chgData name="Zyani Bouchra" userId="8ad2a6dd-05dc-4c61-aa1a-3dbe4d730d9c" providerId="ADAL" clId="{46EA3B86-39E8-435E-8A5A-9DE303E6F1A2}" dt="2021-02-23T16:27:55.942" v="2567" actId="1076"/>
          <ac:picMkLst>
            <pc:docMk/>
            <pc:sldMk cId="1733988101" sldId="10259"/>
            <ac:picMk id="11" creationId="{74945BDA-999C-48D7-8829-AAB69628EBDE}"/>
          </ac:picMkLst>
        </pc:picChg>
        <pc:picChg chg="add mod">
          <ac:chgData name="Zyani Bouchra" userId="8ad2a6dd-05dc-4c61-aa1a-3dbe4d730d9c" providerId="ADAL" clId="{46EA3B86-39E8-435E-8A5A-9DE303E6F1A2}" dt="2021-02-23T16:27:57.841" v="2568" actId="1076"/>
          <ac:picMkLst>
            <pc:docMk/>
            <pc:sldMk cId="1733988101" sldId="10259"/>
            <ac:picMk id="12" creationId="{E00BD165-08D7-46EA-B679-0FD6B0FA1BAA}"/>
          </ac:picMkLst>
        </pc:picChg>
        <pc:picChg chg="add del mod">
          <ac:chgData name="Zyani Bouchra" userId="8ad2a6dd-05dc-4c61-aa1a-3dbe4d730d9c" providerId="ADAL" clId="{46EA3B86-39E8-435E-8A5A-9DE303E6F1A2}" dt="2021-02-23T13:29:58.126" v="2450" actId="478"/>
          <ac:picMkLst>
            <pc:docMk/>
            <pc:sldMk cId="1733988101" sldId="10259"/>
            <ac:picMk id="92162" creationId="{3C60073A-A19D-4DA7-976A-8E6AA54CF86A}"/>
          </ac:picMkLst>
        </pc:picChg>
      </pc:sldChg>
      <pc:sldChg chg="del">
        <pc:chgData name="Zyani Bouchra" userId="8ad2a6dd-05dc-4c61-aa1a-3dbe4d730d9c" providerId="ADAL" clId="{46EA3B86-39E8-435E-8A5A-9DE303E6F1A2}" dt="2021-02-18T16:25:28.766" v="518" actId="2696"/>
        <pc:sldMkLst>
          <pc:docMk/>
          <pc:sldMk cId="521928861" sldId="10260"/>
        </pc:sldMkLst>
      </pc:sldChg>
      <pc:sldChg chg="del">
        <pc:chgData name="Zyani Bouchra" userId="8ad2a6dd-05dc-4c61-aa1a-3dbe4d730d9c" providerId="ADAL" clId="{46EA3B86-39E8-435E-8A5A-9DE303E6F1A2}" dt="2021-02-22T15:01:26.690" v="2250" actId="2696"/>
        <pc:sldMkLst>
          <pc:docMk/>
          <pc:sldMk cId="415314516" sldId="10261"/>
        </pc:sldMkLst>
      </pc:sldChg>
      <pc:sldChg chg="del">
        <pc:chgData name="Zyani Bouchra" userId="8ad2a6dd-05dc-4c61-aa1a-3dbe4d730d9c" providerId="ADAL" clId="{46EA3B86-39E8-435E-8A5A-9DE303E6F1A2}" dt="2021-02-18T15:43:48.277" v="16" actId="2696"/>
        <pc:sldMkLst>
          <pc:docMk/>
          <pc:sldMk cId="936694669" sldId="10263"/>
        </pc:sldMkLst>
      </pc:sldChg>
      <pc:sldChg chg="del">
        <pc:chgData name="Zyani Bouchra" userId="8ad2a6dd-05dc-4c61-aa1a-3dbe4d730d9c" providerId="ADAL" clId="{46EA3B86-39E8-435E-8A5A-9DE303E6F1A2}" dt="2021-02-18T15:43:49.016" v="17" actId="2696"/>
        <pc:sldMkLst>
          <pc:docMk/>
          <pc:sldMk cId="328352974" sldId="10264"/>
        </pc:sldMkLst>
      </pc:sldChg>
      <pc:sldChg chg="del">
        <pc:chgData name="Zyani Bouchra" userId="8ad2a6dd-05dc-4c61-aa1a-3dbe4d730d9c" providerId="ADAL" clId="{46EA3B86-39E8-435E-8A5A-9DE303E6F1A2}" dt="2021-02-18T15:43:49.661" v="18" actId="2696"/>
        <pc:sldMkLst>
          <pc:docMk/>
          <pc:sldMk cId="2370491370" sldId="10265"/>
        </pc:sldMkLst>
      </pc:sldChg>
      <pc:sldChg chg="del">
        <pc:chgData name="Zyani Bouchra" userId="8ad2a6dd-05dc-4c61-aa1a-3dbe4d730d9c" providerId="ADAL" clId="{46EA3B86-39E8-435E-8A5A-9DE303E6F1A2}" dt="2021-02-18T15:43:50.309" v="19" actId="2696"/>
        <pc:sldMkLst>
          <pc:docMk/>
          <pc:sldMk cId="3174445289" sldId="10266"/>
        </pc:sldMkLst>
      </pc:sldChg>
      <pc:sldChg chg="del">
        <pc:chgData name="Zyani Bouchra" userId="8ad2a6dd-05dc-4c61-aa1a-3dbe4d730d9c" providerId="ADAL" clId="{46EA3B86-39E8-435E-8A5A-9DE303E6F1A2}" dt="2021-02-18T15:43:50.991" v="20" actId="2696"/>
        <pc:sldMkLst>
          <pc:docMk/>
          <pc:sldMk cId="48428528" sldId="10268"/>
        </pc:sldMkLst>
      </pc:sldChg>
      <pc:sldChg chg="addSp modSp">
        <pc:chgData name="Zyani Bouchra" userId="8ad2a6dd-05dc-4c61-aa1a-3dbe4d730d9c" providerId="ADAL" clId="{46EA3B86-39E8-435E-8A5A-9DE303E6F1A2}" dt="2021-02-23T15:51:15.956" v="2555"/>
        <pc:sldMkLst>
          <pc:docMk/>
          <pc:sldMk cId="812778862" sldId="10273"/>
        </pc:sldMkLst>
        <pc:spChg chg="add mod">
          <ac:chgData name="Zyani Bouchra" userId="8ad2a6dd-05dc-4c61-aa1a-3dbe4d730d9c" providerId="ADAL" clId="{46EA3B86-39E8-435E-8A5A-9DE303E6F1A2}" dt="2021-02-18T16:14:22.707" v="213" actId="13926"/>
          <ac:spMkLst>
            <pc:docMk/>
            <pc:sldMk cId="812778862" sldId="10273"/>
            <ac:spMk id="2" creationId="{7CB4E704-FF97-4258-9B76-14503E41A28C}"/>
          </ac:spMkLst>
        </pc:spChg>
        <pc:spChg chg="mod">
          <ac:chgData name="Zyani Bouchra" userId="8ad2a6dd-05dc-4c61-aa1a-3dbe4d730d9c" providerId="ADAL" clId="{46EA3B86-39E8-435E-8A5A-9DE303E6F1A2}" dt="2021-02-22T15:16:15.029" v="2254" actId="20577"/>
          <ac:spMkLst>
            <pc:docMk/>
            <pc:sldMk cId="812778862" sldId="10273"/>
            <ac:spMk id="24" creationId="{4E56B2CB-63D8-445F-A053-63AD3856F3C5}"/>
          </ac:spMkLst>
        </pc:spChg>
        <pc:graphicFrameChg chg="mod">
          <ac:chgData name="Zyani Bouchra" userId="8ad2a6dd-05dc-4c61-aa1a-3dbe4d730d9c" providerId="ADAL" clId="{46EA3B86-39E8-435E-8A5A-9DE303E6F1A2}" dt="2021-02-23T15:51:15.956" v="2555"/>
          <ac:graphicFrameMkLst>
            <pc:docMk/>
            <pc:sldMk cId="812778862" sldId="10273"/>
            <ac:graphicFrameMk id="31" creationId="{4EAFECB2-5F36-47E2-ACBF-81F9CC7E11B5}"/>
          </ac:graphicFrameMkLst>
        </pc:graphicFrameChg>
      </pc:sldChg>
      <pc:sldChg chg="addSp delSp modSp">
        <pc:chgData name="Zyani Bouchra" userId="8ad2a6dd-05dc-4c61-aa1a-3dbe4d730d9c" providerId="ADAL" clId="{46EA3B86-39E8-435E-8A5A-9DE303E6F1A2}" dt="2021-02-23T16:29:44.059" v="2593" actId="164"/>
        <pc:sldMkLst>
          <pc:docMk/>
          <pc:sldMk cId="1372358695" sldId="10274"/>
        </pc:sldMkLst>
        <pc:spChg chg="add mod">
          <ac:chgData name="Zyani Bouchra" userId="8ad2a6dd-05dc-4c61-aa1a-3dbe4d730d9c" providerId="ADAL" clId="{46EA3B86-39E8-435E-8A5A-9DE303E6F1A2}" dt="2021-02-22T14:48:41.283" v="2002" actId="1076"/>
          <ac:spMkLst>
            <pc:docMk/>
            <pc:sldMk cId="1372358695" sldId="10274"/>
            <ac:spMk id="4" creationId="{C9EF649F-EC67-42F8-A790-47C88506C5EF}"/>
          </ac:spMkLst>
        </pc:spChg>
        <pc:spChg chg="add mod">
          <ac:chgData name="Zyani Bouchra" userId="8ad2a6dd-05dc-4c61-aa1a-3dbe4d730d9c" providerId="ADAL" clId="{46EA3B86-39E8-435E-8A5A-9DE303E6F1A2}" dt="2021-02-22T15:36:02.171" v="2351"/>
          <ac:spMkLst>
            <pc:docMk/>
            <pc:sldMk cId="1372358695" sldId="10274"/>
            <ac:spMk id="15" creationId="{721FEE00-23A0-4890-9214-AC639F768441}"/>
          </ac:spMkLst>
        </pc:spChg>
        <pc:spChg chg="add del mod">
          <ac:chgData name="Zyani Bouchra" userId="8ad2a6dd-05dc-4c61-aa1a-3dbe4d730d9c" providerId="ADAL" clId="{46EA3B86-39E8-435E-8A5A-9DE303E6F1A2}" dt="2021-02-22T16:06:33.827" v="2356" actId="478"/>
          <ac:spMkLst>
            <pc:docMk/>
            <pc:sldMk cId="1372358695" sldId="10274"/>
            <ac:spMk id="16" creationId="{3EA6403E-B3E9-42F1-B317-E25334CDF915}"/>
          </ac:spMkLst>
        </pc:spChg>
        <pc:spChg chg="add mod">
          <ac:chgData name="Zyani Bouchra" userId="8ad2a6dd-05dc-4c61-aa1a-3dbe4d730d9c" providerId="ADAL" clId="{46EA3B86-39E8-435E-8A5A-9DE303E6F1A2}" dt="2021-02-23T15:32:42.186" v="2524" actId="1076"/>
          <ac:spMkLst>
            <pc:docMk/>
            <pc:sldMk cId="1372358695" sldId="10274"/>
            <ac:spMk id="17" creationId="{32AEB7C6-AC12-4516-9E10-B2B28F5072A3}"/>
          </ac:spMkLst>
        </pc:spChg>
        <pc:spChg chg="del">
          <ac:chgData name="Zyani Bouchra" userId="8ad2a6dd-05dc-4c61-aa1a-3dbe4d730d9c" providerId="ADAL" clId="{46EA3B86-39E8-435E-8A5A-9DE303E6F1A2}" dt="2021-02-18T16:28:16.232" v="538" actId="478"/>
          <ac:spMkLst>
            <pc:docMk/>
            <pc:sldMk cId="1372358695" sldId="10274"/>
            <ac:spMk id="17" creationId="{A987399A-E816-4100-B369-CE4154244121}"/>
          </ac:spMkLst>
        </pc:spChg>
        <pc:spChg chg="mod">
          <ac:chgData name="Zyani Bouchra" userId="8ad2a6dd-05dc-4c61-aa1a-3dbe4d730d9c" providerId="ADAL" clId="{46EA3B86-39E8-435E-8A5A-9DE303E6F1A2}" dt="2021-02-19T09:43:02.252" v="554" actId="20577"/>
          <ac:spMkLst>
            <pc:docMk/>
            <pc:sldMk cId="1372358695" sldId="10274"/>
            <ac:spMk id="18" creationId="{95B98C4B-2722-4B9E-A180-1D5F783A6C52}"/>
          </ac:spMkLst>
        </pc:spChg>
        <pc:spChg chg="mod ord">
          <ac:chgData name="Zyani Bouchra" userId="8ad2a6dd-05dc-4c61-aa1a-3dbe4d730d9c" providerId="ADAL" clId="{46EA3B86-39E8-435E-8A5A-9DE303E6F1A2}" dt="2021-02-22T15:22:43.953" v="2257" actId="14100"/>
          <ac:spMkLst>
            <pc:docMk/>
            <pc:sldMk cId="1372358695" sldId="10274"/>
            <ac:spMk id="20" creationId="{683C04E4-329B-46AC-9CC2-224591AAE591}"/>
          </ac:spMkLst>
        </pc:spChg>
        <pc:spChg chg="mod">
          <ac:chgData name="Zyani Bouchra" userId="8ad2a6dd-05dc-4c61-aa1a-3dbe4d730d9c" providerId="ADAL" clId="{46EA3B86-39E8-435E-8A5A-9DE303E6F1A2}" dt="2021-02-22T14:51:53.543" v="2035" actId="1076"/>
          <ac:spMkLst>
            <pc:docMk/>
            <pc:sldMk cId="1372358695" sldId="10274"/>
            <ac:spMk id="21" creationId="{42FFD020-B2EF-4BD5-9844-21CF8A9ABA2C}"/>
          </ac:spMkLst>
        </pc:spChg>
        <pc:spChg chg="add mod">
          <ac:chgData name="Zyani Bouchra" userId="8ad2a6dd-05dc-4c61-aa1a-3dbe4d730d9c" providerId="ADAL" clId="{46EA3B86-39E8-435E-8A5A-9DE303E6F1A2}" dt="2021-02-23T15:33:55.670" v="2554" actId="1076"/>
          <ac:spMkLst>
            <pc:docMk/>
            <pc:sldMk cId="1372358695" sldId="10274"/>
            <ac:spMk id="26" creationId="{7565CEDB-3CF6-4AF1-9DC2-637342EED36D}"/>
          </ac:spMkLst>
        </pc:spChg>
        <pc:grpChg chg="add del mod">
          <ac:chgData name="Zyani Bouchra" userId="8ad2a6dd-05dc-4c61-aa1a-3dbe4d730d9c" providerId="ADAL" clId="{46EA3B86-39E8-435E-8A5A-9DE303E6F1A2}" dt="2021-02-23T12:03:35.976" v="2413" actId="478"/>
          <ac:grpSpMkLst>
            <pc:docMk/>
            <pc:sldMk cId="1372358695" sldId="10274"/>
            <ac:grpSpMk id="7" creationId="{34A18C68-330F-42E0-9B09-9F0006A585FE}"/>
          </ac:grpSpMkLst>
        </pc:grpChg>
        <pc:grpChg chg="add del mod">
          <ac:chgData name="Zyani Bouchra" userId="8ad2a6dd-05dc-4c61-aa1a-3dbe4d730d9c" providerId="ADAL" clId="{46EA3B86-39E8-435E-8A5A-9DE303E6F1A2}" dt="2021-02-23T13:32:03.807" v="2491" actId="165"/>
          <ac:grpSpMkLst>
            <pc:docMk/>
            <pc:sldMk cId="1372358695" sldId="10274"/>
            <ac:grpSpMk id="13" creationId="{A6C13A80-9F26-44BE-9213-33249990455D}"/>
          </ac:grpSpMkLst>
        </pc:grpChg>
        <pc:grpChg chg="add mod">
          <ac:chgData name="Zyani Bouchra" userId="8ad2a6dd-05dc-4c61-aa1a-3dbe4d730d9c" providerId="ADAL" clId="{46EA3B86-39E8-435E-8A5A-9DE303E6F1A2}" dt="2021-02-23T13:31:59.867" v="2489" actId="1076"/>
          <ac:grpSpMkLst>
            <pc:docMk/>
            <pc:sldMk cId="1372358695" sldId="10274"/>
            <ac:grpSpMk id="25" creationId="{26057527-5EFC-4805-8D04-01327CC64DA2}"/>
          </ac:grpSpMkLst>
        </pc:grpChg>
        <pc:grpChg chg="add mod">
          <ac:chgData name="Zyani Bouchra" userId="8ad2a6dd-05dc-4c61-aa1a-3dbe4d730d9c" providerId="ADAL" clId="{46EA3B86-39E8-435E-8A5A-9DE303E6F1A2}" dt="2021-02-23T16:29:44.059" v="2593" actId="164"/>
          <ac:grpSpMkLst>
            <pc:docMk/>
            <pc:sldMk cId="1372358695" sldId="10274"/>
            <ac:grpSpMk id="29" creationId="{63F887AA-A91C-492B-891F-C5F026332781}"/>
          </ac:grpSpMkLst>
        </pc:grpChg>
        <pc:picChg chg="add del mod ord">
          <ac:chgData name="Zyani Bouchra" userId="8ad2a6dd-05dc-4c61-aa1a-3dbe4d730d9c" providerId="ADAL" clId="{46EA3B86-39E8-435E-8A5A-9DE303E6F1A2}" dt="2021-02-22T14:52:17.326" v="2038" actId="478"/>
          <ac:picMkLst>
            <pc:docMk/>
            <pc:sldMk cId="1372358695" sldId="10274"/>
            <ac:picMk id="2" creationId="{63632637-AC59-407F-9EF0-9633ACED31B3}"/>
          </ac:picMkLst>
        </pc:picChg>
        <pc:picChg chg="add mod">
          <ac:chgData name="Zyani Bouchra" userId="8ad2a6dd-05dc-4c61-aa1a-3dbe4d730d9c" providerId="ADAL" clId="{46EA3B86-39E8-435E-8A5A-9DE303E6F1A2}" dt="2021-02-22T14:48:04.011" v="1994" actId="1076"/>
          <ac:picMkLst>
            <pc:docMk/>
            <pc:sldMk cId="1372358695" sldId="10274"/>
            <ac:picMk id="3" creationId="{23FC0F18-8EF2-49CB-B061-CAA23F1826B6}"/>
          </ac:picMkLst>
        </pc:picChg>
        <pc:picChg chg="del">
          <ac:chgData name="Zyani Bouchra" userId="8ad2a6dd-05dc-4c61-aa1a-3dbe4d730d9c" providerId="ADAL" clId="{46EA3B86-39E8-435E-8A5A-9DE303E6F1A2}" dt="2021-02-18T16:28:13.749" v="537" actId="478"/>
          <ac:picMkLst>
            <pc:docMk/>
            <pc:sldMk cId="1372358695" sldId="10274"/>
            <ac:picMk id="3" creationId="{821A5F08-C050-4C8D-9AB4-58338D38E19D}"/>
          </ac:picMkLst>
        </pc:picChg>
        <pc:picChg chg="del mod">
          <ac:chgData name="Zyani Bouchra" userId="8ad2a6dd-05dc-4c61-aa1a-3dbe4d730d9c" providerId="ADAL" clId="{46EA3B86-39E8-435E-8A5A-9DE303E6F1A2}" dt="2021-02-22T14:48:56.567" v="2009" actId="478"/>
          <ac:picMkLst>
            <pc:docMk/>
            <pc:sldMk cId="1372358695" sldId="10274"/>
            <ac:picMk id="5" creationId="{D98F0555-1D85-4EC0-877F-9EEA354D7FFA}"/>
          </ac:picMkLst>
        </pc:picChg>
        <pc:picChg chg="del mod">
          <ac:chgData name="Zyani Bouchra" userId="8ad2a6dd-05dc-4c61-aa1a-3dbe4d730d9c" providerId="ADAL" clId="{46EA3B86-39E8-435E-8A5A-9DE303E6F1A2}" dt="2021-02-22T14:50:36.612" v="2012" actId="478"/>
          <ac:picMkLst>
            <pc:docMk/>
            <pc:sldMk cId="1372358695" sldId="10274"/>
            <ac:picMk id="6" creationId="{BAE588CE-2B58-4899-ADB4-B35D047AE47A}"/>
          </ac:picMkLst>
        </pc:picChg>
        <pc:picChg chg="del mod">
          <ac:chgData name="Zyani Bouchra" userId="8ad2a6dd-05dc-4c61-aa1a-3dbe4d730d9c" providerId="ADAL" clId="{46EA3B86-39E8-435E-8A5A-9DE303E6F1A2}" dt="2021-02-22T14:53:39.870" v="2039" actId="478"/>
          <ac:picMkLst>
            <pc:docMk/>
            <pc:sldMk cId="1372358695" sldId="10274"/>
            <ac:picMk id="8" creationId="{448324AB-391E-4FB8-B651-6D591CBD2D1D}"/>
          </ac:picMkLst>
        </pc:picChg>
        <pc:picChg chg="add del mod topLvl">
          <ac:chgData name="Zyani Bouchra" userId="8ad2a6dd-05dc-4c61-aa1a-3dbe4d730d9c" providerId="ADAL" clId="{46EA3B86-39E8-435E-8A5A-9DE303E6F1A2}" dt="2021-02-23T16:28:08.150" v="2569" actId="478"/>
          <ac:picMkLst>
            <pc:docMk/>
            <pc:sldMk cId="1372358695" sldId="10274"/>
            <ac:picMk id="9" creationId="{9EF07572-A1C5-4004-A697-0FF8E72AEDC5}"/>
          </ac:picMkLst>
        </pc:picChg>
        <pc:picChg chg="add del mod topLvl">
          <ac:chgData name="Zyani Bouchra" userId="8ad2a6dd-05dc-4c61-aa1a-3dbe4d730d9c" providerId="ADAL" clId="{46EA3B86-39E8-435E-8A5A-9DE303E6F1A2}" dt="2021-02-23T16:28:10.104" v="2570" actId="478"/>
          <ac:picMkLst>
            <pc:docMk/>
            <pc:sldMk cId="1372358695" sldId="10274"/>
            <ac:picMk id="10" creationId="{F2D63105-97D5-4135-8898-4283473F51B9}"/>
          </ac:picMkLst>
        </pc:picChg>
        <pc:picChg chg="add mod">
          <ac:chgData name="Zyani Bouchra" userId="8ad2a6dd-05dc-4c61-aa1a-3dbe4d730d9c" providerId="ADAL" clId="{46EA3B86-39E8-435E-8A5A-9DE303E6F1A2}" dt="2021-02-23T13:32:19.452" v="2499" actId="1076"/>
          <ac:picMkLst>
            <pc:docMk/>
            <pc:sldMk cId="1372358695" sldId="10274"/>
            <ac:picMk id="11" creationId="{2C4EC627-DDEF-4CDA-992B-2E213BEFE828}"/>
          </ac:picMkLst>
        </pc:picChg>
        <pc:picChg chg="add mod">
          <ac:chgData name="Zyani Bouchra" userId="8ad2a6dd-05dc-4c61-aa1a-3dbe4d730d9c" providerId="ADAL" clId="{46EA3B86-39E8-435E-8A5A-9DE303E6F1A2}" dt="2021-02-23T13:32:23.669" v="2502" actId="1076"/>
          <ac:picMkLst>
            <pc:docMk/>
            <pc:sldMk cId="1372358695" sldId="10274"/>
            <ac:picMk id="12" creationId="{B67EAA38-5BCB-4C91-9F4D-19CE5BDE9B32}"/>
          </ac:picMkLst>
        </pc:picChg>
        <pc:picChg chg="add mod">
          <ac:chgData name="Zyani Bouchra" userId="8ad2a6dd-05dc-4c61-aa1a-3dbe4d730d9c" providerId="ADAL" clId="{46EA3B86-39E8-435E-8A5A-9DE303E6F1A2}" dt="2021-02-23T13:31:55.592" v="2488" actId="164"/>
          <ac:picMkLst>
            <pc:docMk/>
            <pc:sldMk cId="1372358695" sldId="10274"/>
            <ac:picMk id="19" creationId="{FA15880A-AE56-4D27-BB8C-77335FA929AE}"/>
          </ac:picMkLst>
        </pc:picChg>
        <pc:picChg chg="add mod ord">
          <ac:chgData name="Zyani Bouchra" userId="8ad2a6dd-05dc-4c61-aa1a-3dbe4d730d9c" providerId="ADAL" clId="{46EA3B86-39E8-435E-8A5A-9DE303E6F1A2}" dt="2021-02-23T13:31:55.592" v="2488" actId="164"/>
          <ac:picMkLst>
            <pc:docMk/>
            <pc:sldMk cId="1372358695" sldId="10274"/>
            <ac:picMk id="22" creationId="{7CCDFBF8-87E7-4197-A47C-3BFD57B0D50F}"/>
          </ac:picMkLst>
        </pc:picChg>
        <pc:picChg chg="add mod ord">
          <ac:chgData name="Zyani Bouchra" userId="8ad2a6dd-05dc-4c61-aa1a-3dbe4d730d9c" providerId="ADAL" clId="{46EA3B86-39E8-435E-8A5A-9DE303E6F1A2}" dt="2021-02-23T13:31:55.592" v="2488" actId="164"/>
          <ac:picMkLst>
            <pc:docMk/>
            <pc:sldMk cId="1372358695" sldId="10274"/>
            <ac:picMk id="23" creationId="{9E8AE6CD-FC5C-46CD-ABF5-5E6CA1481624}"/>
          </ac:picMkLst>
        </pc:picChg>
        <pc:picChg chg="add mod ord">
          <ac:chgData name="Zyani Bouchra" userId="8ad2a6dd-05dc-4c61-aa1a-3dbe4d730d9c" providerId="ADAL" clId="{46EA3B86-39E8-435E-8A5A-9DE303E6F1A2}" dt="2021-02-23T13:31:55.592" v="2488" actId="164"/>
          <ac:picMkLst>
            <pc:docMk/>
            <pc:sldMk cId="1372358695" sldId="10274"/>
            <ac:picMk id="24" creationId="{1F76F9B2-5ED4-4F55-A870-039B04CBCB87}"/>
          </ac:picMkLst>
        </pc:picChg>
        <pc:picChg chg="add mod ord">
          <ac:chgData name="Zyani Bouchra" userId="8ad2a6dd-05dc-4c61-aa1a-3dbe4d730d9c" providerId="ADAL" clId="{46EA3B86-39E8-435E-8A5A-9DE303E6F1A2}" dt="2021-02-23T16:29:44.059" v="2593" actId="164"/>
          <ac:picMkLst>
            <pc:docMk/>
            <pc:sldMk cId="1372358695" sldId="10274"/>
            <ac:picMk id="27" creationId="{779108F4-F16E-48C9-ABCB-4134C6901E01}"/>
          </ac:picMkLst>
        </pc:picChg>
        <pc:picChg chg="add mod">
          <ac:chgData name="Zyani Bouchra" userId="8ad2a6dd-05dc-4c61-aa1a-3dbe4d730d9c" providerId="ADAL" clId="{46EA3B86-39E8-435E-8A5A-9DE303E6F1A2}" dt="2021-02-23T16:29:44.059" v="2593" actId="164"/>
          <ac:picMkLst>
            <pc:docMk/>
            <pc:sldMk cId="1372358695" sldId="10274"/>
            <ac:picMk id="28" creationId="{645B61DA-FD31-4990-9A70-889C810079D5}"/>
          </ac:picMkLst>
        </pc:picChg>
      </pc:sldChg>
      <pc:sldChg chg="modSp add">
        <pc:chgData name="Zyani Bouchra" userId="8ad2a6dd-05dc-4c61-aa1a-3dbe4d730d9c" providerId="ADAL" clId="{46EA3B86-39E8-435E-8A5A-9DE303E6F1A2}" dt="2021-02-22T15:35:24.525" v="2349" actId="1076"/>
        <pc:sldMkLst>
          <pc:docMk/>
          <pc:sldMk cId="3604411053" sldId="10275"/>
        </pc:sldMkLst>
        <pc:spChg chg="mod">
          <ac:chgData name="Zyani Bouchra" userId="8ad2a6dd-05dc-4c61-aa1a-3dbe4d730d9c" providerId="ADAL" clId="{46EA3B86-39E8-435E-8A5A-9DE303E6F1A2}" dt="2021-02-22T15:35:24.525" v="2349" actId="1076"/>
          <ac:spMkLst>
            <pc:docMk/>
            <pc:sldMk cId="3604411053" sldId="10275"/>
            <ac:spMk id="14" creationId="{92B90CF4-56DA-4BF0-90E7-4D862E6BD836}"/>
          </ac:spMkLst>
        </pc:spChg>
        <pc:spChg chg="mod">
          <ac:chgData name="Zyani Bouchra" userId="8ad2a6dd-05dc-4c61-aa1a-3dbe4d730d9c" providerId="ADAL" clId="{46EA3B86-39E8-435E-8A5A-9DE303E6F1A2}" dt="2021-02-22T15:32:40.806" v="2271" actId="20577"/>
          <ac:spMkLst>
            <pc:docMk/>
            <pc:sldMk cId="3604411053" sldId="10275"/>
            <ac:spMk id="47" creationId="{BE08733A-58A9-4123-803D-06EA65538A49}"/>
          </ac:spMkLst>
        </pc:spChg>
        <pc:spChg chg="mod">
          <ac:chgData name="Zyani Bouchra" userId="8ad2a6dd-05dc-4c61-aa1a-3dbe4d730d9c" providerId="ADAL" clId="{46EA3B86-39E8-435E-8A5A-9DE303E6F1A2}" dt="2021-02-22T15:35:22.502" v="2348" actId="6549"/>
          <ac:spMkLst>
            <pc:docMk/>
            <pc:sldMk cId="3604411053" sldId="10275"/>
            <ac:spMk id="48" creationId="{51641816-C264-495D-9DE7-1502BB77902A}"/>
          </ac:spMkLst>
        </pc:spChg>
      </pc:sldChg>
      <pc:sldChg chg="modSp add">
        <pc:chgData name="Zyani Bouchra" userId="8ad2a6dd-05dc-4c61-aa1a-3dbe4d730d9c" providerId="ADAL" clId="{46EA3B86-39E8-435E-8A5A-9DE303E6F1A2}" dt="2021-02-22T15:35:15.300" v="2346" actId="1076"/>
        <pc:sldMkLst>
          <pc:docMk/>
          <pc:sldMk cId="3565142911" sldId="10276"/>
        </pc:sldMkLst>
        <pc:spChg chg="mod">
          <ac:chgData name="Zyani Bouchra" userId="8ad2a6dd-05dc-4c61-aa1a-3dbe4d730d9c" providerId="ADAL" clId="{46EA3B86-39E8-435E-8A5A-9DE303E6F1A2}" dt="2021-02-22T15:35:15.300" v="2346" actId="1076"/>
          <ac:spMkLst>
            <pc:docMk/>
            <pc:sldMk cId="3565142911" sldId="10276"/>
            <ac:spMk id="14" creationId="{92B90CF4-56DA-4BF0-90E7-4D862E6BD836}"/>
          </ac:spMkLst>
        </pc:spChg>
        <pc:spChg chg="mod">
          <ac:chgData name="Zyani Bouchra" userId="8ad2a6dd-05dc-4c61-aa1a-3dbe4d730d9c" providerId="ADAL" clId="{46EA3B86-39E8-435E-8A5A-9DE303E6F1A2}" dt="2021-02-22T15:32:52.004" v="2279" actId="20577"/>
          <ac:spMkLst>
            <pc:docMk/>
            <pc:sldMk cId="3565142911" sldId="10276"/>
            <ac:spMk id="47" creationId="{BE08733A-58A9-4123-803D-06EA65538A49}"/>
          </ac:spMkLst>
        </pc:spChg>
        <pc:spChg chg="mod">
          <ac:chgData name="Zyani Bouchra" userId="8ad2a6dd-05dc-4c61-aa1a-3dbe4d730d9c" providerId="ADAL" clId="{46EA3B86-39E8-435E-8A5A-9DE303E6F1A2}" dt="2021-02-22T15:35:12.949" v="2345" actId="6549"/>
          <ac:spMkLst>
            <pc:docMk/>
            <pc:sldMk cId="3565142911" sldId="10276"/>
            <ac:spMk id="48" creationId="{51641816-C264-495D-9DE7-1502BB77902A}"/>
          </ac:spMkLst>
        </pc:spChg>
      </pc:sldChg>
      <pc:sldChg chg="modSp add">
        <pc:chgData name="Zyani Bouchra" userId="8ad2a6dd-05dc-4c61-aa1a-3dbe4d730d9c" providerId="ADAL" clId="{46EA3B86-39E8-435E-8A5A-9DE303E6F1A2}" dt="2021-02-22T15:35:00.251" v="2343" actId="1076"/>
        <pc:sldMkLst>
          <pc:docMk/>
          <pc:sldMk cId="858930674" sldId="10277"/>
        </pc:sldMkLst>
        <pc:spChg chg="mod">
          <ac:chgData name="Zyani Bouchra" userId="8ad2a6dd-05dc-4c61-aa1a-3dbe4d730d9c" providerId="ADAL" clId="{46EA3B86-39E8-435E-8A5A-9DE303E6F1A2}" dt="2021-02-22T15:35:00.251" v="2343" actId="1076"/>
          <ac:spMkLst>
            <pc:docMk/>
            <pc:sldMk cId="858930674" sldId="10277"/>
            <ac:spMk id="14" creationId="{92B90CF4-56DA-4BF0-90E7-4D862E6BD836}"/>
          </ac:spMkLst>
        </pc:spChg>
        <pc:spChg chg="mod">
          <ac:chgData name="Zyani Bouchra" userId="8ad2a6dd-05dc-4c61-aa1a-3dbe4d730d9c" providerId="ADAL" clId="{46EA3B86-39E8-435E-8A5A-9DE303E6F1A2}" dt="2021-02-22T15:33:03.701" v="2287" actId="20577"/>
          <ac:spMkLst>
            <pc:docMk/>
            <pc:sldMk cId="858930674" sldId="10277"/>
            <ac:spMk id="47" creationId="{BE08733A-58A9-4123-803D-06EA65538A49}"/>
          </ac:spMkLst>
        </pc:spChg>
        <pc:spChg chg="mod">
          <ac:chgData name="Zyani Bouchra" userId="8ad2a6dd-05dc-4c61-aa1a-3dbe4d730d9c" providerId="ADAL" clId="{46EA3B86-39E8-435E-8A5A-9DE303E6F1A2}" dt="2021-02-22T15:34:57.782" v="2342" actId="6549"/>
          <ac:spMkLst>
            <pc:docMk/>
            <pc:sldMk cId="858930674" sldId="10277"/>
            <ac:spMk id="48" creationId="{51641816-C264-495D-9DE7-1502BB77902A}"/>
          </ac:spMkLst>
        </pc:spChg>
      </pc:sldChg>
      <pc:sldChg chg="modSp add">
        <pc:chgData name="Zyani Bouchra" userId="8ad2a6dd-05dc-4c61-aa1a-3dbe4d730d9c" providerId="ADAL" clId="{46EA3B86-39E8-435E-8A5A-9DE303E6F1A2}" dt="2021-02-22T15:34:50.762" v="2340" actId="1076"/>
        <pc:sldMkLst>
          <pc:docMk/>
          <pc:sldMk cId="841386634" sldId="10278"/>
        </pc:sldMkLst>
        <pc:spChg chg="mod">
          <ac:chgData name="Zyani Bouchra" userId="8ad2a6dd-05dc-4c61-aa1a-3dbe4d730d9c" providerId="ADAL" clId="{46EA3B86-39E8-435E-8A5A-9DE303E6F1A2}" dt="2021-02-22T15:34:50.762" v="2340" actId="1076"/>
          <ac:spMkLst>
            <pc:docMk/>
            <pc:sldMk cId="841386634" sldId="10278"/>
            <ac:spMk id="14" creationId="{92B90CF4-56DA-4BF0-90E7-4D862E6BD836}"/>
          </ac:spMkLst>
        </pc:spChg>
        <pc:spChg chg="mod">
          <ac:chgData name="Zyani Bouchra" userId="8ad2a6dd-05dc-4c61-aa1a-3dbe4d730d9c" providerId="ADAL" clId="{46EA3B86-39E8-435E-8A5A-9DE303E6F1A2}" dt="2021-02-22T15:33:17.184" v="2294" actId="20577"/>
          <ac:spMkLst>
            <pc:docMk/>
            <pc:sldMk cId="841386634" sldId="10278"/>
            <ac:spMk id="47" creationId="{BE08733A-58A9-4123-803D-06EA65538A49}"/>
          </ac:spMkLst>
        </pc:spChg>
        <pc:spChg chg="mod">
          <ac:chgData name="Zyani Bouchra" userId="8ad2a6dd-05dc-4c61-aa1a-3dbe4d730d9c" providerId="ADAL" clId="{46EA3B86-39E8-435E-8A5A-9DE303E6F1A2}" dt="2021-02-22T15:34:48.201" v="2339" actId="6549"/>
          <ac:spMkLst>
            <pc:docMk/>
            <pc:sldMk cId="841386634" sldId="10278"/>
            <ac:spMk id="48" creationId="{51641816-C264-495D-9DE7-1502BB77902A}"/>
          </ac:spMkLst>
        </pc:spChg>
      </pc:sldChg>
      <pc:sldChg chg="modSp add">
        <pc:chgData name="Zyani Bouchra" userId="8ad2a6dd-05dc-4c61-aa1a-3dbe4d730d9c" providerId="ADAL" clId="{46EA3B86-39E8-435E-8A5A-9DE303E6F1A2}" dt="2021-02-22T15:34:29.035" v="2334" actId="1076"/>
        <pc:sldMkLst>
          <pc:docMk/>
          <pc:sldMk cId="738605529" sldId="10279"/>
        </pc:sldMkLst>
        <pc:spChg chg="mod">
          <ac:chgData name="Zyani Bouchra" userId="8ad2a6dd-05dc-4c61-aa1a-3dbe4d730d9c" providerId="ADAL" clId="{46EA3B86-39E8-435E-8A5A-9DE303E6F1A2}" dt="2021-02-22T15:34:29.035" v="2334" actId="1076"/>
          <ac:spMkLst>
            <pc:docMk/>
            <pc:sldMk cId="738605529" sldId="10279"/>
            <ac:spMk id="14" creationId="{92B90CF4-56DA-4BF0-90E7-4D862E6BD836}"/>
          </ac:spMkLst>
        </pc:spChg>
        <pc:spChg chg="mod">
          <ac:chgData name="Zyani Bouchra" userId="8ad2a6dd-05dc-4c61-aa1a-3dbe4d730d9c" providerId="ADAL" clId="{46EA3B86-39E8-435E-8A5A-9DE303E6F1A2}" dt="2021-02-22T15:33:57.539" v="2309" actId="20577"/>
          <ac:spMkLst>
            <pc:docMk/>
            <pc:sldMk cId="738605529" sldId="10279"/>
            <ac:spMk id="47" creationId="{BE08733A-58A9-4123-803D-06EA65538A49}"/>
          </ac:spMkLst>
        </pc:spChg>
        <pc:spChg chg="mod">
          <ac:chgData name="Zyani Bouchra" userId="8ad2a6dd-05dc-4c61-aa1a-3dbe4d730d9c" providerId="ADAL" clId="{46EA3B86-39E8-435E-8A5A-9DE303E6F1A2}" dt="2021-02-22T15:34:25.648" v="2333" actId="6549"/>
          <ac:spMkLst>
            <pc:docMk/>
            <pc:sldMk cId="738605529" sldId="10279"/>
            <ac:spMk id="48" creationId="{51641816-C264-495D-9DE7-1502BB77902A}"/>
          </ac:spMkLst>
        </pc:spChg>
      </pc:sldChg>
      <pc:sldChg chg="modSp add">
        <pc:chgData name="Zyani Bouchra" userId="8ad2a6dd-05dc-4c61-aa1a-3dbe4d730d9c" providerId="ADAL" clId="{46EA3B86-39E8-435E-8A5A-9DE303E6F1A2}" dt="2021-02-22T15:34:18.169" v="2331" actId="20577"/>
        <pc:sldMkLst>
          <pc:docMk/>
          <pc:sldMk cId="3717545780" sldId="10280"/>
        </pc:sldMkLst>
        <pc:spChg chg="mod">
          <ac:chgData name="Zyani Bouchra" userId="8ad2a6dd-05dc-4c61-aa1a-3dbe4d730d9c" providerId="ADAL" clId="{46EA3B86-39E8-435E-8A5A-9DE303E6F1A2}" dt="2021-02-22T15:34:06.184" v="2315" actId="20577"/>
          <ac:spMkLst>
            <pc:docMk/>
            <pc:sldMk cId="3717545780" sldId="10280"/>
            <ac:spMk id="47" creationId="{BE08733A-58A9-4123-803D-06EA65538A49}"/>
          </ac:spMkLst>
        </pc:spChg>
        <pc:spChg chg="mod">
          <ac:chgData name="Zyani Bouchra" userId="8ad2a6dd-05dc-4c61-aa1a-3dbe4d730d9c" providerId="ADAL" clId="{46EA3B86-39E8-435E-8A5A-9DE303E6F1A2}" dt="2021-02-22T15:34:18.169" v="2331" actId="20577"/>
          <ac:spMkLst>
            <pc:docMk/>
            <pc:sldMk cId="3717545780" sldId="10280"/>
            <ac:spMk id="48" creationId="{51641816-C264-495D-9DE7-1502BB77902A}"/>
          </ac:spMkLst>
        </pc:spChg>
      </pc:sldChg>
      <pc:sldChg chg="add">
        <pc:chgData name="Zyani Bouchra" userId="8ad2a6dd-05dc-4c61-aa1a-3dbe4d730d9c" providerId="ADAL" clId="{46EA3B86-39E8-435E-8A5A-9DE303E6F1A2}" dt="2021-02-18T15:43:43.908" v="15"/>
        <pc:sldMkLst>
          <pc:docMk/>
          <pc:sldMk cId="3805147444" sldId="10281"/>
        </pc:sldMkLst>
      </pc:sldChg>
      <pc:sldChg chg="add">
        <pc:chgData name="Zyani Bouchra" userId="8ad2a6dd-05dc-4c61-aa1a-3dbe4d730d9c" providerId="ADAL" clId="{46EA3B86-39E8-435E-8A5A-9DE303E6F1A2}" dt="2021-02-18T15:43:43.908" v="15"/>
        <pc:sldMkLst>
          <pc:docMk/>
          <pc:sldMk cId="1083384843" sldId="10282"/>
        </pc:sldMkLst>
      </pc:sldChg>
      <pc:sldChg chg="add">
        <pc:chgData name="Zyani Bouchra" userId="8ad2a6dd-05dc-4c61-aa1a-3dbe4d730d9c" providerId="ADAL" clId="{46EA3B86-39E8-435E-8A5A-9DE303E6F1A2}" dt="2021-02-18T15:43:43.908" v="15"/>
        <pc:sldMkLst>
          <pc:docMk/>
          <pc:sldMk cId="1200481523" sldId="10283"/>
        </pc:sldMkLst>
      </pc:sldChg>
      <pc:sldChg chg="addSp modSp add">
        <pc:chgData name="Zyani Bouchra" userId="8ad2a6dd-05dc-4c61-aa1a-3dbe4d730d9c" providerId="ADAL" clId="{46EA3B86-39E8-435E-8A5A-9DE303E6F1A2}" dt="2021-02-18T16:27:06.978" v="533" actId="1076"/>
        <pc:sldMkLst>
          <pc:docMk/>
          <pc:sldMk cId="3950686381" sldId="10285"/>
        </pc:sldMkLst>
        <pc:spChg chg="add mod">
          <ac:chgData name="Zyani Bouchra" userId="8ad2a6dd-05dc-4c61-aa1a-3dbe4d730d9c" providerId="ADAL" clId="{46EA3B86-39E8-435E-8A5A-9DE303E6F1A2}" dt="2021-02-18T16:27:06.978" v="533" actId="1076"/>
          <ac:spMkLst>
            <pc:docMk/>
            <pc:sldMk cId="3950686381" sldId="10285"/>
            <ac:spMk id="26" creationId="{7BCCC3D8-BA4F-43B5-8F7D-277EC335366E}"/>
          </ac:spMkLst>
        </pc:spChg>
      </pc:sldChg>
      <pc:sldChg chg="addSp add">
        <pc:chgData name="Zyani Bouchra" userId="8ad2a6dd-05dc-4c61-aa1a-3dbe4d730d9c" providerId="ADAL" clId="{46EA3B86-39E8-435E-8A5A-9DE303E6F1A2}" dt="2021-02-18T16:27:27.143" v="534"/>
        <pc:sldMkLst>
          <pc:docMk/>
          <pc:sldMk cId="1775099403" sldId="10287"/>
        </pc:sldMkLst>
        <pc:spChg chg="add">
          <ac:chgData name="Zyani Bouchra" userId="8ad2a6dd-05dc-4c61-aa1a-3dbe4d730d9c" providerId="ADAL" clId="{46EA3B86-39E8-435E-8A5A-9DE303E6F1A2}" dt="2021-02-18T16:27:27.143" v="534"/>
          <ac:spMkLst>
            <pc:docMk/>
            <pc:sldMk cId="1775099403" sldId="10287"/>
            <ac:spMk id="32" creationId="{D268E3C9-8D89-420C-9680-B1E5CDBCAEB4}"/>
          </ac:spMkLst>
        </pc:spChg>
      </pc:sldChg>
      <pc:sldChg chg="addSp add">
        <pc:chgData name="Zyani Bouchra" userId="8ad2a6dd-05dc-4c61-aa1a-3dbe4d730d9c" providerId="ADAL" clId="{46EA3B86-39E8-435E-8A5A-9DE303E6F1A2}" dt="2021-02-18T16:27:30.562" v="535"/>
        <pc:sldMkLst>
          <pc:docMk/>
          <pc:sldMk cId="2899919508" sldId="10288"/>
        </pc:sldMkLst>
        <pc:spChg chg="add">
          <ac:chgData name="Zyani Bouchra" userId="8ad2a6dd-05dc-4c61-aa1a-3dbe4d730d9c" providerId="ADAL" clId="{46EA3B86-39E8-435E-8A5A-9DE303E6F1A2}" dt="2021-02-18T16:27:30.562" v="535"/>
          <ac:spMkLst>
            <pc:docMk/>
            <pc:sldMk cId="2899919508" sldId="10288"/>
            <ac:spMk id="26" creationId="{B82B05A5-6FEB-4CFA-9E4F-F2132BC9612E}"/>
          </ac:spMkLst>
        </pc:spChg>
      </pc:sldChg>
      <pc:sldChg chg="addSp add">
        <pc:chgData name="Zyani Bouchra" userId="8ad2a6dd-05dc-4c61-aa1a-3dbe4d730d9c" providerId="ADAL" clId="{46EA3B86-39E8-435E-8A5A-9DE303E6F1A2}" dt="2021-02-18T16:27:33.268" v="536"/>
        <pc:sldMkLst>
          <pc:docMk/>
          <pc:sldMk cId="3554535242" sldId="10289"/>
        </pc:sldMkLst>
        <pc:spChg chg="add">
          <ac:chgData name="Zyani Bouchra" userId="8ad2a6dd-05dc-4c61-aa1a-3dbe4d730d9c" providerId="ADAL" clId="{46EA3B86-39E8-435E-8A5A-9DE303E6F1A2}" dt="2021-02-18T16:27:33.268" v="536"/>
          <ac:spMkLst>
            <pc:docMk/>
            <pc:sldMk cId="3554535242" sldId="10289"/>
            <ac:spMk id="26" creationId="{68101A1F-4C04-45A3-962F-7B4F29395845}"/>
          </ac:spMkLst>
        </pc:spChg>
      </pc:sldChg>
      <pc:sldChg chg="add">
        <pc:chgData name="Zyani Bouchra" userId="8ad2a6dd-05dc-4c61-aa1a-3dbe4d730d9c" providerId="ADAL" clId="{46EA3B86-39E8-435E-8A5A-9DE303E6F1A2}" dt="2021-02-18T15:43:43.908" v="15"/>
        <pc:sldMkLst>
          <pc:docMk/>
          <pc:sldMk cId="1200866610" sldId="10290"/>
        </pc:sldMkLst>
      </pc:sldChg>
      <pc:sldChg chg="add">
        <pc:chgData name="Zyani Bouchra" userId="8ad2a6dd-05dc-4c61-aa1a-3dbe4d730d9c" providerId="ADAL" clId="{46EA3B86-39E8-435E-8A5A-9DE303E6F1A2}" dt="2021-02-18T15:43:43.908" v="15"/>
        <pc:sldMkLst>
          <pc:docMk/>
          <pc:sldMk cId="1953062856" sldId="10291"/>
        </pc:sldMkLst>
      </pc:sldChg>
      <pc:sldChg chg="addSp delSp modSp add del">
        <pc:chgData name="Zyani Bouchra" userId="8ad2a6dd-05dc-4c61-aa1a-3dbe4d730d9c" providerId="ADAL" clId="{46EA3B86-39E8-435E-8A5A-9DE303E6F1A2}" dt="2021-02-22T14:27:12.254" v="1821" actId="2696"/>
        <pc:sldMkLst>
          <pc:docMk/>
          <pc:sldMk cId="3384361128" sldId="10292"/>
        </pc:sldMkLst>
        <pc:spChg chg="del">
          <ac:chgData name="Zyani Bouchra" userId="8ad2a6dd-05dc-4c61-aa1a-3dbe4d730d9c" providerId="ADAL" clId="{46EA3B86-39E8-435E-8A5A-9DE303E6F1A2}" dt="2021-02-18T16:14:30.509" v="214" actId="478"/>
          <ac:spMkLst>
            <pc:docMk/>
            <pc:sldMk cId="3384361128" sldId="10292"/>
            <ac:spMk id="4" creationId="{884CF1A8-89AE-4293-A381-939E7775CB87}"/>
          </ac:spMkLst>
        </pc:spChg>
        <pc:spChg chg="add mod">
          <ac:chgData name="Zyani Bouchra" userId="8ad2a6dd-05dc-4c61-aa1a-3dbe4d730d9c" providerId="ADAL" clId="{46EA3B86-39E8-435E-8A5A-9DE303E6F1A2}" dt="2021-02-18T16:14:38.352" v="216" actId="13926"/>
          <ac:spMkLst>
            <pc:docMk/>
            <pc:sldMk cId="3384361128" sldId="10292"/>
            <ac:spMk id="12" creationId="{2B0808DB-86C3-47F3-BCD4-80D3C961F989}"/>
          </ac:spMkLst>
        </pc:spChg>
      </pc:sldChg>
      <pc:sldChg chg="modSp add ord">
        <pc:chgData name="Zyani Bouchra" userId="8ad2a6dd-05dc-4c61-aa1a-3dbe4d730d9c" providerId="ADAL" clId="{46EA3B86-39E8-435E-8A5A-9DE303E6F1A2}" dt="2021-02-22T15:34:39.738" v="2337" actId="1076"/>
        <pc:sldMkLst>
          <pc:docMk/>
          <pc:sldMk cId="1868208366" sldId="10293"/>
        </pc:sldMkLst>
        <pc:spChg chg="mod">
          <ac:chgData name="Zyani Bouchra" userId="8ad2a6dd-05dc-4c61-aa1a-3dbe4d730d9c" providerId="ADAL" clId="{46EA3B86-39E8-435E-8A5A-9DE303E6F1A2}" dt="2021-02-22T15:34:39.738" v="2337" actId="1076"/>
          <ac:spMkLst>
            <pc:docMk/>
            <pc:sldMk cId="1868208366" sldId="10293"/>
            <ac:spMk id="14" creationId="{92B90CF4-56DA-4BF0-90E7-4D862E6BD836}"/>
          </ac:spMkLst>
        </pc:spChg>
        <pc:spChg chg="mod">
          <ac:chgData name="Zyani Bouchra" userId="8ad2a6dd-05dc-4c61-aa1a-3dbe4d730d9c" providerId="ADAL" clId="{46EA3B86-39E8-435E-8A5A-9DE303E6F1A2}" dt="2021-02-18T16:29:54.863" v="549" actId="14100"/>
          <ac:spMkLst>
            <pc:docMk/>
            <pc:sldMk cId="1868208366" sldId="10293"/>
            <ac:spMk id="27" creationId="{013F5FEC-25C9-47F7-A01B-E86423968D73}"/>
          </ac:spMkLst>
        </pc:spChg>
        <pc:spChg chg="mod">
          <ac:chgData name="Zyani Bouchra" userId="8ad2a6dd-05dc-4c61-aa1a-3dbe4d730d9c" providerId="ADAL" clId="{46EA3B86-39E8-435E-8A5A-9DE303E6F1A2}" dt="2021-02-22T15:33:29.071" v="2302" actId="20577"/>
          <ac:spMkLst>
            <pc:docMk/>
            <pc:sldMk cId="1868208366" sldId="10293"/>
            <ac:spMk id="47" creationId="{BE08733A-58A9-4123-803D-06EA65538A49}"/>
          </ac:spMkLst>
        </pc:spChg>
        <pc:spChg chg="mod">
          <ac:chgData name="Zyani Bouchra" userId="8ad2a6dd-05dc-4c61-aa1a-3dbe4d730d9c" providerId="ADAL" clId="{46EA3B86-39E8-435E-8A5A-9DE303E6F1A2}" dt="2021-02-22T15:34:36.744" v="2336" actId="6549"/>
          <ac:spMkLst>
            <pc:docMk/>
            <pc:sldMk cId="1868208366" sldId="10293"/>
            <ac:spMk id="48" creationId="{51641816-C264-495D-9DE7-1502BB77902A}"/>
          </ac:spMkLst>
        </pc:spChg>
        <pc:spChg chg="mod">
          <ac:chgData name="Zyani Bouchra" userId="8ad2a6dd-05dc-4c61-aa1a-3dbe4d730d9c" providerId="ADAL" clId="{46EA3B86-39E8-435E-8A5A-9DE303E6F1A2}" dt="2021-02-18T16:29:46.566" v="547" actId="108"/>
          <ac:spMkLst>
            <pc:docMk/>
            <pc:sldMk cId="1868208366" sldId="10293"/>
            <ac:spMk id="54" creationId="{D6A27295-90F1-4978-A284-8A0E41E53AAC}"/>
          </ac:spMkLst>
        </pc:spChg>
        <pc:spChg chg="mod">
          <ac:chgData name="Zyani Bouchra" userId="8ad2a6dd-05dc-4c61-aa1a-3dbe4d730d9c" providerId="ADAL" clId="{46EA3B86-39E8-435E-8A5A-9DE303E6F1A2}" dt="2021-02-18T16:29:42.718" v="546" actId="108"/>
          <ac:spMkLst>
            <pc:docMk/>
            <pc:sldMk cId="1868208366" sldId="10293"/>
            <ac:spMk id="55" creationId="{4817AD6D-C085-4E02-A7E0-4C6AA8481BAD}"/>
          </ac:spMkLst>
        </pc:spChg>
      </pc:sldChg>
      <pc:sldChg chg="addSp delSp modSp add">
        <pc:chgData name="Zyani Bouchra" userId="8ad2a6dd-05dc-4c61-aa1a-3dbe4d730d9c" providerId="ADAL" clId="{46EA3B86-39E8-435E-8A5A-9DE303E6F1A2}" dt="2021-02-22T14:26:14.693" v="1820" actId="20577"/>
        <pc:sldMkLst>
          <pc:docMk/>
          <pc:sldMk cId="1585536860" sldId="10294"/>
        </pc:sldMkLst>
        <pc:spChg chg="del">
          <ac:chgData name="Zyani Bouchra" userId="8ad2a6dd-05dc-4c61-aa1a-3dbe4d730d9c" providerId="ADAL" clId="{46EA3B86-39E8-435E-8A5A-9DE303E6F1A2}" dt="2021-02-22T13:48:34.374" v="633" actId="478"/>
          <ac:spMkLst>
            <pc:docMk/>
            <pc:sldMk cId="1585536860" sldId="10294"/>
            <ac:spMk id="2" creationId="{53589878-FA6C-4088-9F21-D31301DFCE96}"/>
          </ac:spMkLst>
        </pc:spChg>
        <pc:spChg chg="del">
          <ac:chgData name="Zyani Bouchra" userId="8ad2a6dd-05dc-4c61-aa1a-3dbe4d730d9c" providerId="ADAL" clId="{46EA3B86-39E8-435E-8A5A-9DE303E6F1A2}" dt="2021-02-22T13:45:55.655" v="568" actId="478"/>
          <ac:spMkLst>
            <pc:docMk/>
            <pc:sldMk cId="1585536860" sldId="10294"/>
            <ac:spMk id="3" creationId="{470B72C3-FC66-49E6-87CB-F8D1960A1355}"/>
          </ac:spMkLst>
        </pc:spChg>
        <pc:spChg chg="del">
          <ac:chgData name="Zyani Bouchra" userId="8ad2a6dd-05dc-4c61-aa1a-3dbe4d730d9c" providerId="ADAL" clId="{46EA3B86-39E8-435E-8A5A-9DE303E6F1A2}" dt="2021-02-22T13:45:52.125" v="567" actId="478"/>
          <ac:spMkLst>
            <pc:docMk/>
            <pc:sldMk cId="1585536860" sldId="10294"/>
            <ac:spMk id="4" creationId="{823682DC-072D-4E07-8D2D-377AED2E49C2}"/>
          </ac:spMkLst>
        </pc:spChg>
        <pc:spChg chg="del">
          <ac:chgData name="Zyani Bouchra" userId="8ad2a6dd-05dc-4c61-aa1a-3dbe4d730d9c" providerId="ADAL" clId="{46EA3B86-39E8-435E-8A5A-9DE303E6F1A2}" dt="2021-02-22T13:45:55.655" v="568" actId="478"/>
          <ac:spMkLst>
            <pc:docMk/>
            <pc:sldMk cId="1585536860" sldId="10294"/>
            <ac:spMk id="5" creationId="{45328B22-BF49-4566-8718-3A90CF5106AB}"/>
          </ac:spMkLst>
        </pc:spChg>
        <pc:spChg chg="del">
          <ac:chgData name="Zyani Bouchra" userId="8ad2a6dd-05dc-4c61-aa1a-3dbe4d730d9c" providerId="ADAL" clId="{46EA3B86-39E8-435E-8A5A-9DE303E6F1A2}" dt="2021-02-22T13:48:30.896" v="632" actId="478"/>
          <ac:spMkLst>
            <pc:docMk/>
            <pc:sldMk cId="1585536860" sldId="10294"/>
            <ac:spMk id="6" creationId="{6D96D311-34A8-4713-BD0A-9A763AA23AEF}"/>
          </ac:spMkLst>
        </pc:spChg>
        <pc:spChg chg="del">
          <ac:chgData name="Zyani Bouchra" userId="8ad2a6dd-05dc-4c61-aa1a-3dbe4d730d9c" providerId="ADAL" clId="{46EA3B86-39E8-435E-8A5A-9DE303E6F1A2}" dt="2021-02-22T13:45:52.125" v="567" actId="478"/>
          <ac:spMkLst>
            <pc:docMk/>
            <pc:sldMk cId="1585536860" sldId="10294"/>
            <ac:spMk id="7" creationId="{3E2F63B3-6B91-45EF-B952-B64EEFA24321}"/>
          </ac:spMkLst>
        </pc:spChg>
        <pc:spChg chg="add del mod">
          <ac:chgData name="Zyani Bouchra" userId="8ad2a6dd-05dc-4c61-aa1a-3dbe4d730d9c" providerId="ADAL" clId="{46EA3B86-39E8-435E-8A5A-9DE303E6F1A2}" dt="2021-02-22T13:46:39.328" v="580" actId="478"/>
          <ac:spMkLst>
            <pc:docMk/>
            <pc:sldMk cId="1585536860" sldId="10294"/>
            <ac:spMk id="10" creationId="{2A85304E-A6D7-494D-B182-47FF3A066C5F}"/>
          </ac:spMkLst>
        </pc:spChg>
        <pc:spChg chg="del">
          <ac:chgData name="Zyani Bouchra" userId="8ad2a6dd-05dc-4c61-aa1a-3dbe4d730d9c" providerId="ADAL" clId="{46EA3B86-39E8-435E-8A5A-9DE303E6F1A2}" dt="2021-02-22T13:45:58.400" v="569" actId="478"/>
          <ac:spMkLst>
            <pc:docMk/>
            <pc:sldMk cId="1585536860" sldId="10294"/>
            <ac:spMk id="11" creationId="{50298B6C-B950-4A08-A5DF-CCC3D539982E}"/>
          </ac:spMkLst>
        </pc:spChg>
        <pc:spChg chg="del">
          <ac:chgData name="Zyani Bouchra" userId="8ad2a6dd-05dc-4c61-aa1a-3dbe4d730d9c" providerId="ADAL" clId="{46EA3B86-39E8-435E-8A5A-9DE303E6F1A2}" dt="2021-02-22T13:45:45.137" v="565" actId="478"/>
          <ac:spMkLst>
            <pc:docMk/>
            <pc:sldMk cId="1585536860" sldId="10294"/>
            <ac:spMk id="12" creationId="{F79CB49A-8CD0-4875-888C-B4D30CBA523F}"/>
          </ac:spMkLst>
        </pc:spChg>
        <pc:spChg chg="del">
          <ac:chgData name="Zyani Bouchra" userId="8ad2a6dd-05dc-4c61-aa1a-3dbe4d730d9c" providerId="ADAL" clId="{46EA3B86-39E8-435E-8A5A-9DE303E6F1A2}" dt="2021-02-22T13:45:45.137" v="565" actId="478"/>
          <ac:spMkLst>
            <pc:docMk/>
            <pc:sldMk cId="1585536860" sldId="10294"/>
            <ac:spMk id="13" creationId="{41744EB7-ED6D-48A1-995E-27B4CAC74DDB}"/>
          </ac:spMkLst>
        </pc:spChg>
        <pc:spChg chg="del">
          <ac:chgData name="Zyani Bouchra" userId="8ad2a6dd-05dc-4c61-aa1a-3dbe4d730d9c" providerId="ADAL" clId="{46EA3B86-39E8-435E-8A5A-9DE303E6F1A2}" dt="2021-02-22T13:45:45.137" v="565" actId="478"/>
          <ac:spMkLst>
            <pc:docMk/>
            <pc:sldMk cId="1585536860" sldId="10294"/>
            <ac:spMk id="14" creationId="{ED9C46B3-2BE2-4368-9A5E-C4D8F42E4EDA}"/>
          </ac:spMkLst>
        </pc:spChg>
        <pc:spChg chg="del">
          <ac:chgData name="Zyani Bouchra" userId="8ad2a6dd-05dc-4c61-aa1a-3dbe4d730d9c" providerId="ADAL" clId="{46EA3B86-39E8-435E-8A5A-9DE303E6F1A2}" dt="2021-02-22T13:45:45.137" v="565" actId="478"/>
          <ac:spMkLst>
            <pc:docMk/>
            <pc:sldMk cId="1585536860" sldId="10294"/>
            <ac:spMk id="15" creationId="{4CD19B1E-938E-4834-80EB-06456CBF6938}"/>
          </ac:spMkLst>
        </pc:spChg>
        <pc:spChg chg="del">
          <ac:chgData name="Zyani Bouchra" userId="8ad2a6dd-05dc-4c61-aa1a-3dbe4d730d9c" providerId="ADAL" clId="{46EA3B86-39E8-435E-8A5A-9DE303E6F1A2}" dt="2021-02-22T13:45:45.137" v="565" actId="478"/>
          <ac:spMkLst>
            <pc:docMk/>
            <pc:sldMk cId="1585536860" sldId="10294"/>
            <ac:spMk id="16" creationId="{FCAD8E02-0ED0-470B-BFFF-FEADC9F9FE37}"/>
          </ac:spMkLst>
        </pc:spChg>
        <pc:spChg chg="del">
          <ac:chgData name="Zyani Bouchra" userId="8ad2a6dd-05dc-4c61-aa1a-3dbe4d730d9c" providerId="ADAL" clId="{46EA3B86-39E8-435E-8A5A-9DE303E6F1A2}" dt="2021-02-22T13:45:48.949" v="566" actId="478"/>
          <ac:spMkLst>
            <pc:docMk/>
            <pc:sldMk cId="1585536860" sldId="10294"/>
            <ac:spMk id="17" creationId="{7BC9A783-E2FC-4380-92B4-15E7E130795B}"/>
          </ac:spMkLst>
        </pc:spChg>
        <pc:spChg chg="del">
          <ac:chgData name="Zyani Bouchra" userId="8ad2a6dd-05dc-4c61-aa1a-3dbe4d730d9c" providerId="ADAL" clId="{46EA3B86-39E8-435E-8A5A-9DE303E6F1A2}" dt="2021-02-22T13:45:48.949" v="566" actId="478"/>
          <ac:spMkLst>
            <pc:docMk/>
            <pc:sldMk cId="1585536860" sldId="10294"/>
            <ac:spMk id="18" creationId="{4E8DCF9F-B642-4B30-900C-C8646FC31001}"/>
          </ac:spMkLst>
        </pc:spChg>
        <pc:spChg chg="del">
          <ac:chgData name="Zyani Bouchra" userId="8ad2a6dd-05dc-4c61-aa1a-3dbe4d730d9c" providerId="ADAL" clId="{46EA3B86-39E8-435E-8A5A-9DE303E6F1A2}" dt="2021-02-22T13:45:48.949" v="566" actId="478"/>
          <ac:spMkLst>
            <pc:docMk/>
            <pc:sldMk cId="1585536860" sldId="10294"/>
            <ac:spMk id="19" creationId="{1C1709E9-203D-4FD6-96A0-55A70FE87A29}"/>
          </ac:spMkLst>
        </pc:spChg>
        <pc:spChg chg="del">
          <ac:chgData name="Zyani Bouchra" userId="8ad2a6dd-05dc-4c61-aa1a-3dbe4d730d9c" providerId="ADAL" clId="{46EA3B86-39E8-435E-8A5A-9DE303E6F1A2}" dt="2021-02-22T13:45:48.949" v="566" actId="478"/>
          <ac:spMkLst>
            <pc:docMk/>
            <pc:sldMk cId="1585536860" sldId="10294"/>
            <ac:spMk id="20" creationId="{170AADEC-EBE1-4F90-B87E-9E2B09E3EDD1}"/>
          </ac:spMkLst>
        </pc:spChg>
        <pc:spChg chg="del">
          <ac:chgData name="Zyani Bouchra" userId="8ad2a6dd-05dc-4c61-aa1a-3dbe4d730d9c" providerId="ADAL" clId="{46EA3B86-39E8-435E-8A5A-9DE303E6F1A2}" dt="2021-02-22T13:45:48.949" v="566" actId="478"/>
          <ac:spMkLst>
            <pc:docMk/>
            <pc:sldMk cId="1585536860" sldId="10294"/>
            <ac:spMk id="21" creationId="{1C81FB9E-FE5D-46DA-946E-96A1D0FF2302}"/>
          </ac:spMkLst>
        </pc:spChg>
        <pc:spChg chg="del">
          <ac:chgData name="Zyani Bouchra" userId="8ad2a6dd-05dc-4c61-aa1a-3dbe4d730d9c" providerId="ADAL" clId="{46EA3B86-39E8-435E-8A5A-9DE303E6F1A2}" dt="2021-02-22T13:45:52.125" v="567" actId="478"/>
          <ac:spMkLst>
            <pc:docMk/>
            <pc:sldMk cId="1585536860" sldId="10294"/>
            <ac:spMk id="22" creationId="{CB080504-2E09-4C6E-8B14-48E00DADC000}"/>
          </ac:spMkLst>
        </pc:spChg>
        <pc:spChg chg="del">
          <ac:chgData name="Zyani Bouchra" userId="8ad2a6dd-05dc-4c61-aa1a-3dbe4d730d9c" providerId="ADAL" clId="{46EA3B86-39E8-435E-8A5A-9DE303E6F1A2}" dt="2021-02-22T13:45:52.125" v="567" actId="478"/>
          <ac:spMkLst>
            <pc:docMk/>
            <pc:sldMk cId="1585536860" sldId="10294"/>
            <ac:spMk id="23" creationId="{8F34F429-AFE1-40DE-A867-24665AF57BDA}"/>
          </ac:spMkLst>
        </pc:spChg>
        <pc:spChg chg="del">
          <ac:chgData name="Zyani Bouchra" userId="8ad2a6dd-05dc-4c61-aa1a-3dbe4d730d9c" providerId="ADAL" clId="{46EA3B86-39E8-435E-8A5A-9DE303E6F1A2}" dt="2021-02-22T13:45:45.137" v="565" actId="478"/>
          <ac:spMkLst>
            <pc:docMk/>
            <pc:sldMk cId="1585536860" sldId="10294"/>
            <ac:spMk id="24" creationId="{495AF768-E044-40D0-949F-8DF8D629935D}"/>
          </ac:spMkLst>
        </pc:spChg>
        <pc:spChg chg="del">
          <ac:chgData name="Zyani Bouchra" userId="8ad2a6dd-05dc-4c61-aa1a-3dbe4d730d9c" providerId="ADAL" clId="{46EA3B86-39E8-435E-8A5A-9DE303E6F1A2}" dt="2021-02-22T13:45:48.949" v="566" actId="478"/>
          <ac:spMkLst>
            <pc:docMk/>
            <pc:sldMk cId="1585536860" sldId="10294"/>
            <ac:spMk id="25" creationId="{28C4CD15-7769-40F5-99DC-0FA6BEEFF818}"/>
          </ac:spMkLst>
        </pc:spChg>
        <pc:spChg chg="del">
          <ac:chgData name="Zyani Bouchra" userId="8ad2a6dd-05dc-4c61-aa1a-3dbe4d730d9c" providerId="ADAL" clId="{46EA3B86-39E8-435E-8A5A-9DE303E6F1A2}" dt="2021-02-22T13:45:52.125" v="567" actId="478"/>
          <ac:spMkLst>
            <pc:docMk/>
            <pc:sldMk cId="1585536860" sldId="10294"/>
            <ac:spMk id="26" creationId="{425CED0C-21BE-49B6-B466-E77CF9932458}"/>
          </ac:spMkLst>
        </pc:spChg>
        <pc:spChg chg="del">
          <ac:chgData name="Zyani Bouchra" userId="8ad2a6dd-05dc-4c61-aa1a-3dbe4d730d9c" providerId="ADAL" clId="{46EA3B86-39E8-435E-8A5A-9DE303E6F1A2}" dt="2021-02-22T13:45:52.125" v="567" actId="478"/>
          <ac:spMkLst>
            <pc:docMk/>
            <pc:sldMk cId="1585536860" sldId="10294"/>
            <ac:spMk id="27" creationId="{E974D76B-5CC2-43E6-8902-09492D8996B7}"/>
          </ac:spMkLst>
        </pc:spChg>
        <pc:spChg chg="del">
          <ac:chgData name="Zyani Bouchra" userId="8ad2a6dd-05dc-4c61-aa1a-3dbe4d730d9c" providerId="ADAL" clId="{46EA3B86-39E8-435E-8A5A-9DE303E6F1A2}" dt="2021-02-22T13:45:45.137" v="565" actId="478"/>
          <ac:spMkLst>
            <pc:docMk/>
            <pc:sldMk cId="1585536860" sldId="10294"/>
            <ac:spMk id="28" creationId="{885B2A9B-EFC3-4825-BBAD-88823CFACF29}"/>
          </ac:spMkLst>
        </pc:spChg>
        <pc:spChg chg="del">
          <ac:chgData name="Zyani Bouchra" userId="8ad2a6dd-05dc-4c61-aa1a-3dbe4d730d9c" providerId="ADAL" clId="{46EA3B86-39E8-435E-8A5A-9DE303E6F1A2}" dt="2021-02-22T13:45:48.949" v="566" actId="478"/>
          <ac:spMkLst>
            <pc:docMk/>
            <pc:sldMk cId="1585536860" sldId="10294"/>
            <ac:spMk id="29" creationId="{26BCE41A-D808-4B12-AF3E-586F6B8869C5}"/>
          </ac:spMkLst>
        </pc:spChg>
        <pc:spChg chg="del">
          <ac:chgData name="Zyani Bouchra" userId="8ad2a6dd-05dc-4c61-aa1a-3dbe4d730d9c" providerId="ADAL" clId="{46EA3B86-39E8-435E-8A5A-9DE303E6F1A2}" dt="2021-02-22T13:45:45.137" v="565" actId="478"/>
          <ac:spMkLst>
            <pc:docMk/>
            <pc:sldMk cId="1585536860" sldId="10294"/>
            <ac:spMk id="46" creationId="{FC398E02-6584-46FA-99D3-C03ABDE75B07}"/>
          </ac:spMkLst>
        </pc:spChg>
        <pc:spChg chg="del">
          <ac:chgData name="Zyani Bouchra" userId="8ad2a6dd-05dc-4c61-aa1a-3dbe4d730d9c" providerId="ADAL" clId="{46EA3B86-39E8-435E-8A5A-9DE303E6F1A2}" dt="2021-02-22T13:45:48.949" v="566" actId="478"/>
          <ac:spMkLst>
            <pc:docMk/>
            <pc:sldMk cId="1585536860" sldId="10294"/>
            <ac:spMk id="47" creationId="{C3772F81-11A1-49D5-8087-E7A999E54444}"/>
          </ac:spMkLst>
        </pc:spChg>
        <pc:spChg chg="del">
          <ac:chgData name="Zyani Bouchra" userId="8ad2a6dd-05dc-4c61-aa1a-3dbe4d730d9c" providerId="ADAL" clId="{46EA3B86-39E8-435E-8A5A-9DE303E6F1A2}" dt="2021-02-22T13:45:48.949" v="566" actId="478"/>
          <ac:spMkLst>
            <pc:docMk/>
            <pc:sldMk cId="1585536860" sldId="10294"/>
            <ac:spMk id="48" creationId="{56282CB5-FE75-4F92-80E5-0A8E3B325AB9}"/>
          </ac:spMkLst>
        </pc:spChg>
        <pc:spChg chg="del">
          <ac:chgData name="Zyani Bouchra" userId="8ad2a6dd-05dc-4c61-aa1a-3dbe4d730d9c" providerId="ADAL" clId="{46EA3B86-39E8-435E-8A5A-9DE303E6F1A2}" dt="2021-02-22T13:45:48.949" v="566" actId="478"/>
          <ac:spMkLst>
            <pc:docMk/>
            <pc:sldMk cId="1585536860" sldId="10294"/>
            <ac:spMk id="51" creationId="{2EE974BE-25F6-41FF-AED0-FA7A359AAB5E}"/>
          </ac:spMkLst>
        </pc:spChg>
        <pc:spChg chg="del">
          <ac:chgData name="Zyani Bouchra" userId="8ad2a6dd-05dc-4c61-aa1a-3dbe4d730d9c" providerId="ADAL" clId="{46EA3B86-39E8-435E-8A5A-9DE303E6F1A2}" dt="2021-02-22T13:45:48.949" v="566" actId="478"/>
          <ac:spMkLst>
            <pc:docMk/>
            <pc:sldMk cId="1585536860" sldId="10294"/>
            <ac:spMk id="52" creationId="{B9C3A1BC-22A5-43F1-871F-CCDECAFBCC7C}"/>
          </ac:spMkLst>
        </pc:spChg>
        <pc:spChg chg="del">
          <ac:chgData name="Zyani Bouchra" userId="8ad2a6dd-05dc-4c61-aa1a-3dbe4d730d9c" providerId="ADAL" clId="{46EA3B86-39E8-435E-8A5A-9DE303E6F1A2}" dt="2021-02-22T13:45:48.949" v="566" actId="478"/>
          <ac:spMkLst>
            <pc:docMk/>
            <pc:sldMk cId="1585536860" sldId="10294"/>
            <ac:spMk id="53" creationId="{915E7DC4-6AEA-4315-8C40-2C872423A442}"/>
          </ac:spMkLst>
        </pc:spChg>
        <pc:spChg chg="add del">
          <ac:chgData name="Zyani Bouchra" userId="8ad2a6dd-05dc-4c61-aa1a-3dbe4d730d9c" providerId="ADAL" clId="{46EA3B86-39E8-435E-8A5A-9DE303E6F1A2}" dt="2021-02-22T13:46:26.650" v="577"/>
          <ac:spMkLst>
            <pc:docMk/>
            <pc:sldMk cId="1585536860" sldId="10294"/>
            <ac:spMk id="56" creationId="{90E4478F-EE22-48F7-AB5B-4CD0ACD899C7}"/>
          </ac:spMkLst>
        </pc:spChg>
        <pc:spChg chg="add del">
          <ac:chgData name="Zyani Bouchra" userId="8ad2a6dd-05dc-4c61-aa1a-3dbe4d730d9c" providerId="ADAL" clId="{46EA3B86-39E8-435E-8A5A-9DE303E6F1A2}" dt="2021-02-22T13:47:52.742" v="630" actId="478"/>
          <ac:spMkLst>
            <pc:docMk/>
            <pc:sldMk cId="1585536860" sldId="10294"/>
            <ac:spMk id="57" creationId="{634BCE27-5199-42A0-BD7A-75D9E2302BD8}"/>
          </ac:spMkLst>
        </pc:spChg>
        <pc:spChg chg="add mod ord">
          <ac:chgData name="Zyani Bouchra" userId="8ad2a6dd-05dc-4c61-aa1a-3dbe4d730d9c" providerId="ADAL" clId="{46EA3B86-39E8-435E-8A5A-9DE303E6F1A2}" dt="2021-02-22T13:49:31.300" v="648" actId="6549"/>
          <ac:spMkLst>
            <pc:docMk/>
            <pc:sldMk cId="1585536860" sldId="10294"/>
            <ac:spMk id="58" creationId="{761BCEC5-FC92-476E-9E76-F46A0128A247}"/>
          </ac:spMkLst>
        </pc:spChg>
        <pc:spChg chg="add del mod">
          <ac:chgData name="Zyani Bouchra" userId="8ad2a6dd-05dc-4c61-aa1a-3dbe4d730d9c" providerId="ADAL" clId="{46EA3B86-39E8-435E-8A5A-9DE303E6F1A2}" dt="2021-02-22T14:07:26.882" v="1380" actId="478"/>
          <ac:spMkLst>
            <pc:docMk/>
            <pc:sldMk cId="1585536860" sldId="10294"/>
            <ac:spMk id="61" creationId="{20B6769D-980F-42C5-8217-EE71B0ED68E9}"/>
          </ac:spMkLst>
        </pc:spChg>
        <pc:spChg chg="add mod">
          <ac:chgData name="Zyani Bouchra" userId="8ad2a6dd-05dc-4c61-aa1a-3dbe4d730d9c" providerId="ADAL" clId="{46EA3B86-39E8-435E-8A5A-9DE303E6F1A2}" dt="2021-02-22T14:26:14.693" v="1820" actId="20577"/>
          <ac:spMkLst>
            <pc:docMk/>
            <pc:sldMk cId="1585536860" sldId="10294"/>
            <ac:spMk id="62" creationId="{38AFF131-9B70-4616-95E9-19A49415AF13}"/>
          </ac:spMkLst>
        </pc:spChg>
        <pc:spChg chg="add mod">
          <ac:chgData name="Zyani Bouchra" userId="8ad2a6dd-05dc-4c61-aa1a-3dbe4d730d9c" providerId="ADAL" clId="{46EA3B86-39E8-435E-8A5A-9DE303E6F1A2}" dt="2021-02-22T14:10:33.026" v="1506" actId="1035"/>
          <ac:spMkLst>
            <pc:docMk/>
            <pc:sldMk cId="1585536860" sldId="10294"/>
            <ac:spMk id="63" creationId="{9C7BE3C5-224A-49B4-8074-EE5062CE1BED}"/>
          </ac:spMkLst>
        </pc:spChg>
        <pc:spChg chg="add mod">
          <ac:chgData name="Zyani Bouchra" userId="8ad2a6dd-05dc-4c61-aa1a-3dbe4d730d9c" providerId="ADAL" clId="{46EA3B86-39E8-435E-8A5A-9DE303E6F1A2}" dt="2021-02-22T14:10:33.026" v="1506" actId="1035"/>
          <ac:spMkLst>
            <pc:docMk/>
            <pc:sldMk cId="1585536860" sldId="10294"/>
            <ac:spMk id="64" creationId="{7758BB5F-A0A5-4BF4-8320-43A1345CC1FB}"/>
          </ac:spMkLst>
        </pc:spChg>
        <pc:spChg chg="add mod">
          <ac:chgData name="Zyani Bouchra" userId="8ad2a6dd-05dc-4c61-aa1a-3dbe4d730d9c" providerId="ADAL" clId="{46EA3B86-39E8-435E-8A5A-9DE303E6F1A2}" dt="2021-02-22T14:15:47.257" v="1788" actId="20577"/>
          <ac:spMkLst>
            <pc:docMk/>
            <pc:sldMk cId="1585536860" sldId="10294"/>
            <ac:spMk id="65" creationId="{7424EC8B-6312-4865-9D24-BCABBEF39EEE}"/>
          </ac:spMkLst>
        </pc:spChg>
        <pc:spChg chg="add mod">
          <ac:chgData name="Zyani Bouchra" userId="8ad2a6dd-05dc-4c61-aa1a-3dbe4d730d9c" providerId="ADAL" clId="{46EA3B86-39E8-435E-8A5A-9DE303E6F1A2}" dt="2021-02-22T14:16:01.440" v="1789" actId="1076"/>
          <ac:spMkLst>
            <pc:docMk/>
            <pc:sldMk cId="1585536860" sldId="10294"/>
            <ac:spMk id="66" creationId="{31CDA0BC-451D-4CD3-87E1-C2A48999EC6B}"/>
          </ac:spMkLst>
        </pc:spChg>
        <pc:spChg chg="del">
          <ac:chgData name="Zyani Bouchra" userId="8ad2a6dd-05dc-4c61-aa1a-3dbe4d730d9c" providerId="ADAL" clId="{46EA3B86-39E8-435E-8A5A-9DE303E6F1A2}" dt="2021-02-22T13:45:52.125" v="567" actId="478"/>
          <ac:spMkLst>
            <pc:docMk/>
            <pc:sldMk cId="1585536860" sldId="10294"/>
            <ac:spMk id="79" creationId="{CA333E94-0062-415C-B7A2-11F818B24B91}"/>
          </ac:spMkLst>
        </pc:spChg>
        <pc:spChg chg="del">
          <ac:chgData name="Zyani Bouchra" userId="8ad2a6dd-05dc-4c61-aa1a-3dbe4d730d9c" providerId="ADAL" clId="{46EA3B86-39E8-435E-8A5A-9DE303E6F1A2}" dt="2021-02-22T13:45:52.125" v="567" actId="478"/>
          <ac:spMkLst>
            <pc:docMk/>
            <pc:sldMk cId="1585536860" sldId="10294"/>
            <ac:spMk id="98" creationId="{12829F6D-940C-45B9-B88C-BBB5E1920A0B}"/>
          </ac:spMkLst>
        </pc:spChg>
        <pc:picChg chg="add del mod">
          <ac:chgData name="Zyani Bouchra" userId="8ad2a6dd-05dc-4c61-aa1a-3dbe4d730d9c" providerId="ADAL" clId="{46EA3B86-39E8-435E-8A5A-9DE303E6F1A2}" dt="2021-02-22T13:49:10.208" v="641" actId="478"/>
          <ac:picMkLst>
            <pc:docMk/>
            <pc:sldMk cId="1585536860" sldId="10294"/>
            <ac:picMk id="8" creationId="{B8F3FFA3-C4BA-4741-91E7-3068746B22E6}"/>
          </ac:picMkLst>
        </pc:picChg>
        <pc:picChg chg="del mod ord">
          <ac:chgData name="Zyani Bouchra" userId="8ad2a6dd-05dc-4c61-aa1a-3dbe4d730d9c" providerId="ADAL" clId="{46EA3B86-39E8-435E-8A5A-9DE303E6F1A2}" dt="2021-02-22T13:48:27.766" v="631" actId="478"/>
          <ac:picMkLst>
            <pc:docMk/>
            <pc:sldMk cId="1585536860" sldId="10294"/>
            <ac:picMk id="9" creationId="{2FE8CF0F-7211-42D2-A7C0-9633B94D0E0F}"/>
          </ac:picMkLst>
        </pc:picChg>
        <pc:picChg chg="add mod">
          <ac:chgData name="Zyani Bouchra" userId="8ad2a6dd-05dc-4c61-aa1a-3dbe4d730d9c" providerId="ADAL" clId="{46EA3B86-39E8-435E-8A5A-9DE303E6F1A2}" dt="2021-02-22T13:49:13.706" v="643" actId="1076"/>
          <ac:picMkLst>
            <pc:docMk/>
            <pc:sldMk cId="1585536860" sldId="10294"/>
            <ac:picMk id="30" creationId="{0BC36EE8-18DF-4501-BAF9-D6D54650EC93}"/>
          </ac:picMkLst>
        </pc:picChg>
        <pc:picChg chg="del">
          <ac:chgData name="Zyani Bouchra" userId="8ad2a6dd-05dc-4c61-aa1a-3dbe4d730d9c" providerId="ADAL" clId="{46EA3B86-39E8-435E-8A5A-9DE303E6F1A2}" dt="2021-02-22T13:45:52.125" v="567" actId="478"/>
          <ac:picMkLst>
            <pc:docMk/>
            <pc:sldMk cId="1585536860" sldId="10294"/>
            <ac:picMk id="81" creationId="{3C7EAD63-C1FD-4BBD-8859-9332DDFE3B34}"/>
          </ac:picMkLst>
        </pc:picChg>
        <pc:picChg chg="del">
          <ac:chgData name="Zyani Bouchra" userId="8ad2a6dd-05dc-4c61-aa1a-3dbe4d730d9c" providerId="ADAL" clId="{46EA3B86-39E8-435E-8A5A-9DE303E6F1A2}" dt="2021-02-22T13:45:52.125" v="567" actId="478"/>
          <ac:picMkLst>
            <pc:docMk/>
            <pc:sldMk cId="1585536860" sldId="10294"/>
            <ac:picMk id="92" creationId="{337A78E2-3E09-4F69-8669-40CFA451E0CB}"/>
          </ac:picMkLst>
        </pc:picChg>
        <pc:picChg chg="del">
          <ac:chgData name="Zyani Bouchra" userId="8ad2a6dd-05dc-4c61-aa1a-3dbe4d730d9c" providerId="ADAL" clId="{46EA3B86-39E8-435E-8A5A-9DE303E6F1A2}" dt="2021-02-22T13:45:52.125" v="567" actId="478"/>
          <ac:picMkLst>
            <pc:docMk/>
            <pc:sldMk cId="1585536860" sldId="10294"/>
            <ac:picMk id="93" creationId="{55398164-1781-4CAC-B8D4-90AAC386FA1C}"/>
          </ac:picMkLst>
        </pc:picChg>
        <pc:picChg chg="del">
          <ac:chgData name="Zyani Bouchra" userId="8ad2a6dd-05dc-4c61-aa1a-3dbe4d730d9c" providerId="ADAL" clId="{46EA3B86-39E8-435E-8A5A-9DE303E6F1A2}" dt="2021-02-22T13:45:52.125" v="567" actId="478"/>
          <ac:picMkLst>
            <pc:docMk/>
            <pc:sldMk cId="1585536860" sldId="10294"/>
            <ac:picMk id="95" creationId="{EE4531AC-F1EF-4D21-91F6-5B69A06DCFF8}"/>
          </ac:picMkLst>
        </pc:picChg>
        <pc:picChg chg="del">
          <ac:chgData name="Zyani Bouchra" userId="8ad2a6dd-05dc-4c61-aa1a-3dbe4d730d9c" providerId="ADAL" clId="{46EA3B86-39E8-435E-8A5A-9DE303E6F1A2}" dt="2021-02-22T13:45:52.125" v="567" actId="478"/>
          <ac:picMkLst>
            <pc:docMk/>
            <pc:sldMk cId="1585536860" sldId="10294"/>
            <ac:picMk id="97" creationId="{512408AA-DE19-46B0-8C43-F54580A39A05}"/>
          </ac:picMkLst>
        </pc:picChg>
        <pc:picChg chg="del">
          <ac:chgData name="Zyani Bouchra" userId="8ad2a6dd-05dc-4c61-aa1a-3dbe4d730d9c" providerId="ADAL" clId="{46EA3B86-39E8-435E-8A5A-9DE303E6F1A2}" dt="2021-02-22T13:45:45.137" v="565" actId="478"/>
          <ac:picMkLst>
            <pc:docMk/>
            <pc:sldMk cId="1585536860" sldId="10294"/>
            <ac:picMk id="118" creationId="{35AB5844-FBBB-4D16-9002-572F3879BD21}"/>
          </ac:picMkLst>
        </pc:picChg>
        <pc:picChg chg="del">
          <ac:chgData name="Zyani Bouchra" userId="8ad2a6dd-05dc-4c61-aa1a-3dbe4d730d9c" providerId="ADAL" clId="{46EA3B86-39E8-435E-8A5A-9DE303E6F1A2}" dt="2021-02-22T13:45:45.137" v="565" actId="478"/>
          <ac:picMkLst>
            <pc:docMk/>
            <pc:sldMk cId="1585536860" sldId="10294"/>
            <ac:picMk id="120" creationId="{A4089903-53F0-4505-860F-A48E1C85D849}"/>
          </ac:picMkLst>
        </pc:picChg>
        <pc:picChg chg="del">
          <ac:chgData name="Zyani Bouchra" userId="8ad2a6dd-05dc-4c61-aa1a-3dbe4d730d9c" providerId="ADAL" clId="{46EA3B86-39E8-435E-8A5A-9DE303E6F1A2}" dt="2021-02-22T13:45:45.137" v="565" actId="478"/>
          <ac:picMkLst>
            <pc:docMk/>
            <pc:sldMk cId="1585536860" sldId="10294"/>
            <ac:picMk id="122" creationId="{54009CBC-1A5D-4CF7-8A1F-5A99283AD2E3}"/>
          </ac:picMkLst>
        </pc:picChg>
        <pc:picChg chg="del">
          <ac:chgData name="Zyani Bouchra" userId="8ad2a6dd-05dc-4c61-aa1a-3dbe4d730d9c" providerId="ADAL" clId="{46EA3B86-39E8-435E-8A5A-9DE303E6F1A2}" dt="2021-02-22T13:45:45.137" v="565" actId="478"/>
          <ac:picMkLst>
            <pc:docMk/>
            <pc:sldMk cId="1585536860" sldId="10294"/>
            <ac:picMk id="124" creationId="{97CEDED5-49EA-4E4E-B48D-DB8925119604}"/>
          </ac:picMkLst>
        </pc:picChg>
        <pc:picChg chg="del">
          <ac:chgData name="Zyani Bouchra" userId="8ad2a6dd-05dc-4c61-aa1a-3dbe4d730d9c" providerId="ADAL" clId="{46EA3B86-39E8-435E-8A5A-9DE303E6F1A2}" dt="2021-02-22T13:45:45.137" v="565" actId="478"/>
          <ac:picMkLst>
            <pc:docMk/>
            <pc:sldMk cId="1585536860" sldId="10294"/>
            <ac:picMk id="126" creationId="{FDB81F30-4D75-442D-B168-DE5573DD1238}"/>
          </ac:picMkLst>
        </pc:picChg>
        <pc:picChg chg="del">
          <ac:chgData name="Zyani Bouchra" userId="8ad2a6dd-05dc-4c61-aa1a-3dbe4d730d9c" providerId="ADAL" clId="{46EA3B86-39E8-435E-8A5A-9DE303E6F1A2}" dt="2021-02-22T13:45:45.137" v="565" actId="478"/>
          <ac:picMkLst>
            <pc:docMk/>
            <pc:sldMk cId="1585536860" sldId="10294"/>
            <ac:picMk id="128" creationId="{9E2479FC-2B59-426E-BE01-97B727AD9AA6}"/>
          </ac:picMkLst>
        </pc:picChg>
        <pc:picChg chg="del">
          <ac:chgData name="Zyani Bouchra" userId="8ad2a6dd-05dc-4c61-aa1a-3dbe4d730d9c" providerId="ADAL" clId="{46EA3B86-39E8-435E-8A5A-9DE303E6F1A2}" dt="2021-02-22T13:45:45.137" v="565" actId="478"/>
          <ac:picMkLst>
            <pc:docMk/>
            <pc:sldMk cId="1585536860" sldId="10294"/>
            <ac:picMk id="130" creationId="{6CAB7A84-1975-4638-9984-B83C16225CDD}"/>
          </ac:picMkLst>
        </pc:picChg>
        <pc:cxnChg chg="del">
          <ac:chgData name="Zyani Bouchra" userId="8ad2a6dd-05dc-4c61-aa1a-3dbe4d730d9c" providerId="ADAL" clId="{46EA3B86-39E8-435E-8A5A-9DE303E6F1A2}" dt="2021-02-22T13:45:48.949" v="566" actId="478"/>
          <ac:cxnSpMkLst>
            <pc:docMk/>
            <pc:sldMk cId="1585536860" sldId="10294"/>
            <ac:cxnSpMk id="38" creationId="{98E25B17-B4C8-4DB2-91BB-99B6DC97A106}"/>
          </ac:cxnSpMkLst>
        </pc:cxnChg>
        <pc:cxnChg chg="del mod">
          <ac:chgData name="Zyani Bouchra" userId="8ad2a6dd-05dc-4c61-aa1a-3dbe4d730d9c" providerId="ADAL" clId="{46EA3B86-39E8-435E-8A5A-9DE303E6F1A2}" dt="2021-02-22T13:45:48.949" v="566" actId="478"/>
          <ac:cxnSpMkLst>
            <pc:docMk/>
            <pc:sldMk cId="1585536860" sldId="10294"/>
            <ac:cxnSpMk id="40" creationId="{8D1C09B4-7A57-41EE-8AFC-4CB42CD77309}"/>
          </ac:cxnSpMkLst>
        </pc:cxnChg>
        <pc:cxnChg chg="del mod">
          <ac:chgData name="Zyani Bouchra" userId="8ad2a6dd-05dc-4c61-aa1a-3dbe4d730d9c" providerId="ADAL" clId="{46EA3B86-39E8-435E-8A5A-9DE303E6F1A2}" dt="2021-02-22T13:45:48.949" v="566" actId="478"/>
          <ac:cxnSpMkLst>
            <pc:docMk/>
            <pc:sldMk cId="1585536860" sldId="10294"/>
            <ac:cxnSpMk id="41" creationId="{A5719E46-0D8E-45EC-B26B-07FD117AA778}"/>
          </ac:cxnSpMkLst>
        </pc:cxnChg>
        <pc:cxnChg chg="del mod">
          <ac:chgData name="Zyani Bouchra" userId="8ad2a6dd-05dc-4c61-aa1a-3dbe4d730d9c" providerId="ADAL" clId="{46EA3B86-39E8-435E-8A5A-9DE303E6F1A2}" dt="2021-02-22T13:45:48.949" v="566" actId="478"/>
          <ac:cxnSpMkLst>
            <pc:docMk/>
            <pc:sldMk cId="1585536860" sldId="10294"/>
            <ac:cxnSpMk id="42" creationId="{3D5B5ED9-D3A5-497E-9ECE-20D71DC8AA72}"/>
          </ac:cxnSpMkLst>
        </pc:cxnChg>
        <pc:cxnChg chg="del mod">
          <ac:chgData name="Zyani Bouchra" userId="8ad2a6dd-05dc-4c61-aa1a-3dbe4d730d9c" providerId="ADAL" clId="{46EA3B86-39E8-435E-8A5A-9DE303E6F1A2}" dt="2021-02-22T13:45:48.949" v="566" actId="478"/>
          <ac:cxnSpMkLst>
            <pc:docMk/>
            <pc:sldMk cId="1585536860" sldId="10294"/>
            <ac:cxnSpMk id="43" creationId="{EF5F0582-1940-4DC9-AF12-720D1AF4C1FE}"/>
          </ac:cxnSpMkLst>
        </pc:cxnChg>
        <pc:cxnChg chg="del mod">
          <ac:chgData name="Zyani Bouchra" userId="8ad2a6dd-05dc-4c61-aa1a-3dbe4d730d9c" providerId="ADAL" clId="{46EA3B86-39E8-435E-8A5A-9DE303E6F1A2}" dt="2021-02-22T13:45:48.949" v="566" actId="478"/>
          <ac:cxnSpMkLst>
            <pc:docMk/>
            <pc:sldMk cId="1585536860" sldId="10294"/>
            <ac:cxnSpMk id="44" creationId="{26B1CF9A-E872-4354-980C-0E0E971B1F1B}"/>
          </ac:cxnSpMkLst>
        </pc:cxnChg>
        <pc:cxnChg chg="del mod">
          <ac:chgData name="Zyani Bouchra" userId="8ad2a6dd-05dc-4c61-aa1a-3dbe4d730d9c" providerId="ADAL" clId="{46EA3B86-39E8-435E-8A5A-9DE303E6F1A2}" dt="2021-02-22T13:45:48.949" v="566" actId="478"/>
          <ac:cxnSpMkLst>
            <pc:docMk/>
            <pc:sldMk cId="1585536860" sldId="10294"/>
            <ac:cxnSpMk id="107" creationId="{0DAD1AD6-89A7-4FD9-8F48-1F9FB3C9B3FC}"/>
          </ac:cxnSpMkLst>
        </pc:cxnChg>
      </pc:sldChg>
      <pc:sldMasterChg chg="delSldLayout">
        <pc:chgData name="Zyani Bouchra" userId="8ad2a6dd-05dc-4c61-aa1a-3dbe4d730d9c" providerId="ADAL" clId="{46EA3B86-39E8-435E-8A5A-9DE303E6F1A2}" dt="2021-02-22T14:27:12.258" v="1822" actId="2696"/>
        <pc:sldMasterMkLst>
          <pc:docMk/>
          <pc:sldMasterMk cId="0" sldId="2147483720"/>
        </pc:sldMasterMkLst>
        <pc:sldLayoutChg chg="del">
          <pc:chgData name="Zyani Bouchra" userId="8ad2a6dd-05dc-4c61-aa1a-3dbe4d730d9c" providerId="ADAL" clId="{46EA3B86-39E8-435E-8A5A-9DE303E6F1A2}" dt="2021-02-22T14:27:12.258" v="1822" actId="2696"/>
          <pc:sldLayoutMkLst>
            <pc:docMk/>
            <pc:sldMasterMk cId="0" sldId="2147483720"/>
            <pc:sldLayoutMk cId="424007509" sldId="2147483908"/>
          </pc:sldLayoutMkLst>
        </pc:sldLayoutChg>
      </pc:sldMasterChg>
      <pc:sldMasterChg chg="delSldLayout">
        <pc:chgData name="Zyani Bouchra" userId="8ad2a6dd-05dc-4c61-aa1a-3dbe4d730d9c" providerId="ADAL" clId="{46EA3B86-39E8-435E-8A5A-9DE303E6F1A2}" dt="2021-02-18T15:42:56.488" v="14" actId="2696"/>
        <pc:sldMasterMkLst>
          <pc:docMk/>
          <pc:sldMasterMk cId="2794113515" sldId="2147483787"/>
        </pc:sldMasterMkLst>
        <pc:sldLayoutChg chg="del">
          <pc:chgData name="Zyani Bouchra" userId="8ad2a6dd-05dc-4c61-aa1a-3dbe4d730d9c" providerId="ADAL" clId="{46EA3B86-39E8-435E-8A5A-9DE303E6F1A2}" dt="2021-02-18T15:42:56.488" v="14" actId="2696"/>
          <pc:sldLayoutMkLst>
            <pc:docMk/>
            <pc:sldMasterMk cId="2794113515" sldId="2147483787"/>
            <pc:sldLayoutMk cId="3121471368" sldId="2147483939"/>
          </pc:sldLayoutMkLst>
        </pc:sldLayoutChg>
      </pc:sldMasterChg>
    </pc:docChg>
  </pc:docChgLst>
  <pc:docChgLst>
    <pc:chgData name="Zarraa Sonia" userId="2b81d3f6-0b86-499e-b1e1-00cf77f5048a" providerId="ADAL" clId="{1F48F1D4-600D-45D7-80DB-7D913B8B61F0}"/>
    <pc:docChg chg="undo custSel modSld">
      <pc:chgData name="Zarraa Sonia" userId="2b81d3f6-0b86-499e-b1e1-00cf77f5048a" providerId="ADAL" clId="{1F48F1D4-600D-45D7-80DB-7D913B8B61F0}" dt="2021-03-10T13:42:16.015" v="115" actId="14100"/>
      <pc:docMkLst>
        <pc:docMk/>
      </pc:docMkLst>
      <pc:sldChg chg="addSp delSp modSp mod">
        <pc:chgData name="Zarraa Sonia" userId="2b81d3f6-0b86-499e-b1e1-00cf77f5048a" providerId="ADAL" clId="{1F48F1D4-600D-45D7-80DB-7D913B8B61F0}" dt="2021-03-10T13:42:16.015" v="115" actId="14100"/>
        <pc:sldMkLst>
          <pc:docMk/>
          <pc:sldMk cId="1733988101" sldId="10259"/>
        </pc:sldMkLst>
        <pc:spChg chg="del">
          <ac:chgData name="Zarraa Sonia" userId="2b81d3f6-0b86-499e-b1e1-00cf77f5048a" providerId="ADAL" clId="{1F48F1D4-600D-45D7-80DB-7D913B8B61F0}" dt="2021-03-10T13:40:59.523" v="77" actId="478"/>
          <ac:spMkLst>
            <pc:docMk/>
            <pc:sldMk cId="1733988101" sldId="10259"/>
            <ac:spMk id="9" creationId="{253B75F0-584B-4F3B-9952-14B8CF789068}"/>
          </ac:spMkLst>
        </pc:spChg>
        <pc:spChg chg="add mod">
          <ac:chgData name="Zarraa Sonia" userId="2b81d3f6-0b86-499e-b1e1-00cf77f5048a" providerId="ADAL" clId="{1F48F1D4-600D-45D7-80DB-7D913B8B61F0}" dt="2021-03-10T13:42:16.015" v="115" actId="14100"/>
          <ac:spMkLst>
            <pc:docMk/>
            <pc:sldMk cId="1733988101" sldId="10259"/>
            <ac:spMk id="11" creationId="{599C121F-D114-44BB-90E8-ADB5947D6298}"/>
          </ac:spMkLst>
        </pc:spChg>
        <pc:graphicFrameChg chg="add mod">
          <ac:chgData name="Zarraa Sonia" userId="2b81d3f6-0b86-499e-b1e1-00cf77f5048a" providerId="ADAL" clId="{1F48F1D4-600D-45D7-80DB-7D913B8B61F0}" dt="2021-03-10T13:41:53.629" v="83" actId="1076"/>
          <ac:graphicFrameMkLst>
            <pc:docMk/>
            <pc:sldMk cId="1733988101" sldId="10259"/>
            <ac:graphicFrameMk id="3" creationId="{F7208F7F-8879-4939-8216-24E63A66D8BE}"/>
          </ac:graphicFrameMkLst>
        </pc:graphicFrameChg>
        <pc:picChg chg="del">
          <ac:chgData name="Zarraa Sonia" userId="2b81d3f6-0b86-499e-b1e1-00cf77f5048a" providerId="ADAL" clId="{1F48F1D4-600D-45D7-80DB-7D913B8B61F0}" dt="2021-03-10T13:40:56.407" v="76" actId="478"/>
          <ac:picMkLst>
            <pc:docMk/>
            <pc:sldMk cId="1733988101" sldId="10259"/>
            <ac:picMk id="10" creationId="{5109E92F-B3EE-41AE-9EB3-8C0362148D0E}"/>
          </ac:picMkLst>
        </pc:picChg>
        <pc:picChg chg="del">
          <ac:chgData name="Zarraa Sonia" userId="2b81d3f6-0b86-499e-b1e1-00cf77f5048a" providerId="ADAL" clId="{1F48F1D4-600D-45D7-80DB-7D913B8B61F0}" dt="2021-03-10T13:40:56.407" v="76" actId="478"/>
          <ac:picMkLst>
            <pc:docMk/>
            <pc:sldMk cId="1733988101" sldId="10259"/>
            <ac:picMk id="13" creationId="{133EEFAB-38F4-49F5-9831-AEB321ECC7F7}"/>
          </ac:picMkLst>
        </pc:picChg>
      </pc:sldChg>
      <pc:sldChg chg="addSp delSp modSp mod">
        <pc:chgData name="Zarraa Sonia" userId="2b81d3f6-0b86-499e-b1e1-00cf77f5048a" providerId="ADAL" clId="{1F48F1D4-600D-45D7-80DB-7D913B8B61F0}" dt="2021-03-10T13:40:47.854" v="75" actId="20577"/>
        <pc:sldMkLst>
          <pc:docMk/>
          <pc:sldMk cId="1372358695" sldId="10274"/>
        </pc:sldMkLst>
        <pc:spChg chg="add del">
          <ac:chgData name="Zarraa Sonia" userId="2b81d3f6-0b86-499e-b1e1-00cf77f5048a" providerId="ADAL" clId="{1F48F1D4-600D-45D7-80DB-7D913B8B61F0}" dt="2021-03-10T13:38:21.547" v="10" actId="478"/>
          <ac:spMkLst>
            <pc:docMk/>
            <pc:sldMk cId="1372358695" sldId="10274"/>
            <ac:spMk id="17" creationId="{32AEB7C6-AC12-4516-9E10-B2B28F5072A3}"/>
          </ac:spMkLst>
        </pc:spChg>
        <pc:spChg chg="add del">
          <ac:chgData name="Zarraa Sonia" userId="2b81d3f6-0b86-499e-b1e1-00cf77f5048a" providerId="ADAL" clId="{1F48F1D4-600D-45D7-80DB-7D913B8B61F0}" dt="2021-03-10T13:38:18.423" v="9" actId="478"/>
          <ac:spMkLst>
            <pc:docMk/>
            <pc:sldMk cId="1372358695" sldId="10274"/>
            <ac:spMk id="26" creationId="{7565CEDB-3CF6-4AF1-9DC2-637342EED36D}"/>
          </ac:spMkLst>
        </pc:spChg>
        <pc:spChg chg="add mod">
          <ac:chgData name="Zarraa Sonia" userId="2b81d3f6-0b86-499e-b1e1-00cf77f5048a" providerId="ADAL" clId="{1F48F1D4-600D-45D7-80DB-7D913B8B61F0}" dt="2021-03-10T13:40:47.854" v="75" actId="20577"/>
          <ac:spMkLst>
            <pc:docMk/>
            <pc:sldMk cId="1372358695" sldId="10274"/>
            <ac:spMk id="27" creationId="{FBFE38C3-3C7D-42FD-8587-E3CB1E71FE3C}"/>
          </ac:spMkLst>
        </pc:spChg>
        <pc:grpChg chg="del">
          <ac:chgData name="Zarraa Sonia" userId="2b81d3f6-0b86-499e-b1e1-00cf77f5048a" providerId="ADAL" clId="{1F48F1D4-600D-45D7-80DB-7D913B8B61F0}" dt="2021-03-10T13:36:31.628" v="0" actId="478"/>
          <ac:grpSpMkLst>
            <pc:docMk/>
            <pc:sldMk cId="1372358695" sldId="10274"/>
            <ac:grpSpMk id="25" creationId="{26057527-5EFC-4805-8D04-01327CC64DA2}"/>
          </ac:grpSpMkLst>
        </pc:grpChg>
        <pc:graphicFrameChg chg="add mod">
          <ac:chgData name="Zarraa Sonia" userId="2b81d3f6-0b86-499e-b1e1-00cf77f5048a" providerId="ADAL" clId="{1F48F1D4-600D-45D7-80DB-7D913B8B61F0}" dt="2021-03-10T13:38:31.853" v="12" actId="208"/>
          <ac:graphicFrameMkLst>
            <pc:docMk/>
            <pc:sldMk cId="1372358695" sldId="10274"/>
            <ac:graphicFrameMk id="2" creationId="{A2921CBF-10B0-4858-A586-642CF0A84985}"/>
          </ac:graphicFrameMkLst>
        </pc:graphicFrameChg>
        <pc:graphicFrameChg chg="add mod">
          <ac:chgData name="Zarraa Sonia" userId="2b81d3f6-0b86-499e-b1e1-00cf77f5048a" providerId="ADAL" clId="{1F48F1D4-600D-45D7-80DB-7D913B8B61F0}" dt="2021-03-10T13:40:02.525" v="43" actId="1035"/>
          <ac:graphicFrameMkLst>
            <pc:docMk/>
            <pc:sldMk cId="1372358695" sldId="10274"/>
            <ac:graphicFrameMk id="3" creationId="{105A3229-9ADB-4F21-8C8B-CE5A0FC9C08C}"/>
          </ac:graphicFrameMkLst>
        </pc:graphicFrameChg>
        <pc:graphicFrameChg chg="add mod">
          <ac:chgData name="Zarraa Sonia" userId="2b81d3f6-0b86-499e-b1e1-00cf77f5048a" providerId="ADAL" clId="{1F48F1D4-600D-45D7-80DB-7D913B8B61F0}" dt="2021-03-10T13:40:02.525" v="43" actId="1035"/>
          <ac:graphicFrameMkLst>
            <pc:docMk/>
            <pc:sldMk cId="1372358695" sldId="10274"/>
            <ac:graphicFrameMk id="4" creationId="{3D8FDCB6-8B04-497E-A739-117792B1A529}"/>
          </ac:graphicFrameMkLst>
        </pc:graphicFrameChg>
        <pc:picChg chg="del">
          <ac:chgData name="Zarraa Sonia" userId="2b81d3f6-0b86-499e-b1e1-00cf77f5048a" providerId="ADAL" clId="{1F48F1D4-600D-45D7-80DB-7D913B8B61F0}" dt="2021-03-10T13:38:28.239" v="11" actId="478"/>
          <ac:picMkLst>
            <pc:docMk/>
            <pc:sldMk cId="1372358695" sldId="10274"/>
            <ac:picMk id="30" creationId="{211B5745-28D5-4C2E-8A3B-ADAF17BF7D9C}"/>
          </ac:picMkLst>
        </pc:picChg>
        <pc:picChg chg="del">
          <ac:chgData name="Zarraa Sonia" userId="2b81d3f6-0b86-499e-b1e1-00cf77f5048a" providerId="ADAL" clId="{1F48F1D4-600D-45D7-80DB-7D913B8B61F0}" dt="2021-03-10T13:38:28.239" v="11" actId="478"/>
          <ac:picMkLst>
            <pc:docMk/>
            <pc:sldMk cId="1372358695" sldId="10274"/>
            <ac:picMk id="31" creationId="{51B441EC-F769-4B22-910F-8223EFCA3C82}"/>
          </ac:picMkLst>
        </pc:picChg>
      </pc:sldChg>
    </pc:docChg>
  </pc:docChgLst>
  <pc:docChgLst>
    <pc:chgData name="Zyani Bouchra" userId="8ad2a6dd-05dc-4c61-aa1a-3dbe4d730d9c" providerId="ADAL" clId="{7FAA189F-20B3-4167-8287-A3979ED633BA}"/>
    <pc:docChg chg="custSel modSld">
      <pc:chgData name="Zyani Bouchra" userId="8ad2a6dd-05dc-4c61-aa1a-3dbe4d730d9c" providerId="ADAL" clId="{7FAA189F-20B3-4167-8287-A3979ED633BA}" dt="2021-02-23T16:51:36.345" v="50" actId="20577"/>
      <pc:docMkLst>
        <pc:docMk/>
      </pc:docMkLst>
      <pc:sldChg chg="modSp">
        <pc:chgData name="Zyani Bouchra" userId="8ad2a6dd-05dc-4c61-aa1a-3dbe4d730d9c" providerId="ADAL" clId="{7FAA189F-20B3-4167-8287-A3979ED633BA}" dt="2021-02-23T16:51:36.345" v="50" actId="20577"/>
        <pc:sldMkLst>
          <pc:docMk/>
          <pc:sldMk cId="3538589457" sldId="10239"/>
        </pc:sldMkLst>
        <pc:spChg chg="mod">
          <ac:chgData name="Zyani Bouchra" userId="8ad2a6dd-05dc-4c61-aa1a-3dbe4d730d9c" providerId="ADAL" clId="{7FAA189F-20B3-4167-8287-A3979ED633BA}" dt="2021-02-23T16:51:36.345" v="50" actId="20577"/>
          <ac:spMkLst>
            <pc:docMk/>
            <pc:sldMk cId="3538589457" sldId="10239"/>
            <ac:spMk id="14" creationId="{54FE1151-B3B2-4FE5-9773-81A2487F6B01}"/>
          </ac:spMkLst>
        </pc:spChg>
      </pc:sldChg>
      <pc:sldChg chg="modSp">
        <pc:chgData name="Zyani Bouchra" userId="8ad2a6dd-05dc-4c61-aa1a-3dbe4d730d9c" providerId="ADAL" clId="{7FAA189F-20B3-4167-8287-A3979ED633BA}" dt="2021-02-23T16:51:21.341" v="36" actId="20577"/>
        <pc:sldMkLst>
          <pc:docMk/>
          <pc:sldMk cId="2976180827" sldId="10241"/>
        </pc:sldMkLst>
        <pc:spChg chg="mod">
          <ac:chgData name="Zyani Bouchra" userId="8ad2a6dd-05dc-4c61-aa1a-3dbe4d730d9c" providerId="ADAL" clId="{7FAA189F-20B3-4167-8287-A3979ED633BA}" dt="2021-02-23T16:51:08.601" v="22" actId="20577"/>
          <ac:spMkLst>
            <pc:docMk/>
            <pc:sldMk cId="2976180827" sldId="10241"/>
            <ac:spMk id="17" creationId="{F019C4FC-952F-45B6-8481-017CEA4D1738}"/>
          </ac:spMkLst>
        </pc:spChg>
        <pc:spChg chg="mod">
          <ac:chgData name="Zyani Bouchra" userId="8ad2a6dd-05dc-4c61-aa1a-3dbe4d730d9c" providerId="ADAL" clId="{7FAA189F-20B3-4167-8287-A3979ED633BA}" dt="2021-02-23T16:51:21.341" v="36" actId="20577"/>
          <ac:spMkLst>
            <pc:docMk/>
            <pc:sldMk cId="2976180827" sldId="10241"/>
            <ac:spMk id="18" creationId="{D9B37526-3A5E-4BE3-A4AC-27F48E979A31}"/>
          </ac:spMkLst>
        </pc:spChg>
      </pc:sldChg>
      <pc:sldChg chg="addSp delSp modSp">
        <pc:chgData name="Zyani Bouchra" userId="8ad2a6dd-05dc-4c61-aa1a-3dbe4d730d9c" providerId="ADAL" clId="{7FAA189F-20B3-4167-8287-A3979ED633BA}" dt="2021-02-23T16:50:01.002" v="3" actId="1076"/>
        <pc:sldMkLst>
          <pc:docMk/>
          <pc:sldMk cId="1733988101" sldId="10259"/>
        </pc:sldMkLst>
        <pc:picChg chg="add mod">
          <ac:chgData name="Zyani Bouchra" userId="8ad2a6dd-05dc-4c61-aa1a-3dbe4d730d9c" providerId="ADAL" clId="{7FAA189F-20B3-4167-8287-A3979ED633BA}" dt="2021-02-23T16:50:01.002" v="3" actId="1076"/>
          <ac:picMkLst>
            <pc:docMk/>
            <pc:sldMk cId="1733988101" sldId="10259"/>
            <ac:picMk id="10" creationId="{5109E92F-B3EE-41AE-9EB3-8C0362148D0E}"/>
          </ac:picMkLst>
        </pc:picChg>
        <pc:picChg chg="del">
          <ac:chgData name="Zyani Bouchra" userId="8ad2a6dd-05dc-4c61-aa1a-3dbe4d730d9c" providerId="ADAL" clId="{7FAA189F-20B3-4167-8287-A3979ED633BA}" dt="2021-02-23T16:49:46.915" v="0" actId="478"/>
          <ac:picMkLst>
            <pc:docMk/>
            <pc:sldMk cId="1733988101" sldId="10259"/>
            <ac:picMk id="11" creationId="{74945BDA-999C-48D7-8829-AAB69628EBDE}"/>
          </ac:picMkLst>
        </pc:picChg>
        <pc:picChg chg="del">
          <ac:chgData name="Zyani Bouchra" userId="8ad2a6dd-05dc-4c61-aa1a-3dbe4d730d9c" providerId="ADAL" clId="{7FAA189F-20B3-4167-8287-A3979ED633BA}" dt="2021-02-23T16:49:46.915" v="0" actId="478"/>
          <ac:picMkLst>
            <pc:docMk/>
            <pc:sldMk cId="1733988101" sldId="10259"/>
            <ac:picMk id="12" creationId="{E00BD165-08D7-46EA-B679-0FD6B0FA1BAA}"/>
          </ac:picMkLst>
        </pc:picChg>
        <pc:picChg chg="add mod">
          <ac:chgData name="Zyani Bouchra" userId="8ad2a6dd-05dc-4c61-aa1a-3dbe4d730d9c" providerId="ADAL" clId="{7FAA189F-20B3-4167-8287-A3979ED633BA}" dt="2021-02-23T16:50:01.002" v="3" actId="1076"/>
          <ac:picMkLst>
            <pc:docMk/>
            <pc:sldMk cId="1733988101" sldId="10259"/>
            <ac:picMk id="13" creationId="{133EEFAB-38F4-49F5-9831-AEB321ECC7F7}"/>
          </ac:picMkLst>
        </pc:picChg>
      </pc:sldChg>
      <pc:sldChg chg="addSp delSp modSp">
        <pc:chgData name="Zyani Bouchra" userId="8ad2a6dd-05dc-4c61-aa1a-3dbe4d730d9c" providerId="ADAL" clId="{7FAA189F-20B3-4167-8287-A3979ED633BA}" dt="2021-02-23T16:50:24.482" v="8" actId="1076"/>
        <pc:sldMkLst>
          <pc:docMk/>
          <pc:sldMk cId="1372358695" sldId="10274"/>
        </pc:sldMkLst>
        <pc:grpChg chg="del">
          <ac:chgData name="Zyani Bouchra" userId="8ad2a6dd-05dc-4c61-aa1a-3dbe4d730d9c" providerId="ADAL" clId="{7FAA189F-20B3-4167-8287-A3979ED633BA}" dt="2021-02-23T16:50:08.711" v="4" actId="478"/>
          <ac:grpSpMkLst>
            <pc:docMk/>
            <pc:sldMk cId="1372358695" sldId="10274"/>
            <ac:grpSpMk id="29" creationId="{63F887AA-A91C-492B-891F-C5F026332781}"/>
          </ac:grpSpMkLst>
        </pc:grpChg>
        <pc:picChg chg="del topLvl">
          <ac:chgData name="Zyani Bouchra" userId="8ad2a6dd-05dc-4c61-aa1a-3dbe4d730d9c" providerId="ADAL" clId="{7FAA189F-20B3-4167-8287-A3979ED633BA}" dt="2021-02-23T16:50:08.711" v="4" actId="478"/>
          <ac:picMkLst>
            <pc:docMk/>
            <pc:sldMk cId="1372358695" sldId="10274"/>
            <ac:picMk id="27" creationId="{779108F4-F16E-48C9-ABCB-4134C6901E01}"/>
          </ac:picMkLst>
        </pc:picChg>
        <pc:picChg chg="del mod topLvl">
          <ac:chgData name="Zyani Bouchra" userId="8ad2a6dd-05dc-4c61-aa1a-3dbe4d730d9c" providerId="ADAL" clId="{7FAA189F-20B3-4167-8287-A3979ED633BA}" dt="2021-02-23T16:50:10.460" v="6" actId="478"/>
          <ac:picMkLst>
            <pc:docMk/>
            <pc:sldMk cId="1372358695" sldId="10274"/>
            <ac:picMk id="28" creationId="{645B61DA-FD31-4990-9A70-889C810079D5}"/>
          </ac:picMkLst>
        </pc:picChg>
        <pc:picChg chg="add mod">
          <ac:chgData name="Zyani Bouchra" userId="8ad2a6dd-05dc-4c61-aa1a-3dbe4d730d9c" providerId="ADAL" clId="{7FAA189F-20B3-4167-8287-A3979ED633BA}" dt="2021-02-23T16:50:24.482" v="8" actId="1076"/>
          <ac:picMkLst>
            <pc:docMk/>
            <pc:sldMk cId="1372358695" sldId="10274"/>
            <ac:picMk id="30" creationId="{211B5745-28D5-4C2E-8A3B-ADAF17BF7D9C}"/>
          </ac:picMkLst>
        </pc:picChg>
        <pc:picChg chg="add mod">
          <ac:chgData name="Zyani Bouchra" userId="8ad2a6dd-05dc-4c61-aa1a-3dbe4d730d9c" providerId="ADAL" clId="{7FAA189F-20B3-4167-8287-A3979ED633BA}" dt="2021-02-23T16:50:24.482" v="8" actId="1076"/>
          <ac:picMkLst>
            <pc:docMk/>
            <pc:sldMk cId="1372358695" sldId="10274"/>
            <ac:picMk id="31" creationId="{51B441EC-F769-4B22-910F-8223EFCA3C82}"/>
          </ac:picMkLst>
        </pc:picChg>
      </pc:sldChg>
    </pc:docChg>
  </pc:docChgLst>
</pc:chgInfo>
</file>

<file path=ppt/drawings/_rels/vmlDrawing1.v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image" Target="../media/image38.emf"/><Relationship Id="rId4" Type="http://schemas.openxmlformats.org/officeDocument/2006/relationships/image" Target="../media/image4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image" Target="../media/image5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4973" cy="496095"/>
          </a:xfrm>
          <a:prstGeom prst="rect">
            <a:avLst/>
          </a:prstGeom>
        </p:spPr>
        <p:txBody>
          <a:bodyPr vert="horz" lIns="91266" tIns="45633" rIns="91266" bIns="45633" rtlCol="0"/>
          <a:lstStyle>
            <a:lvl1pPr algn="l">
              <a:defRPr sz="1200"/>
            </a:lvl1pPr>
          </a:lstStyle>
          <a:p>
            <a:endParaRPr lang="fr-FR"/>
          </a:p>
        </p:txBody>
      </p:sp>
      <p:sp>
        <p:nvSpPr>
          <p:cNvPr id="3" name="Espace réservé de la date 2"/>
          <p:cNvSpPr>
            <a:spLocks noGrp="1"/>
          </p:cNvSpPr>
          <p:nvPr>
            <p:ph type="dt" sz="quarter" idx="1"/>
          </p:nvPr>
        </p:nvSpPr>
        <p:spPr>
          <a:xfrm>
            <a:off x="3851118" y="0"/>
            <a:ext cx="2944972" cy="496095"/>
          </a:xfrm>
          <a:prstGeom prst="rect">
            <a:avLst/>
          </a:prstGeom>
        </p:spPr>
        <p:txBody>
          <a:bodyPr vert="horz" lIns="91266" tIns="45633" rIns="91266" bIns="45633" rtlCol="0"/>
          <a:lstStyle>
            <a:lvl1pPr algn="r">
              <a:defRPr sz="1200"/>
            </a:lvl1pPr>
          </a:lstStyle>
          <a:p>
            <a:fld id="{949C7DC0-4716-4B93-9DF4-3D8004948114}" type="datetimeFigureOut">
              <a:rPr lang="fr-FR" smtClean="0"/>
              <a:pPr/>
              <a:t>10/03/2021</a:t>
            </a:fld>
            <a:endParaRPr lang="fr-FR"/>
          </a:p>
        </p:txBody>
      </p:sp>
      <p:sp>
        <p:nvSpPr>
          <p:cNvPr id="4" name="Espace réservé du pied de page 3"/>
          <p:cNvSpPr>
            <a:spLocks noGrp="1"/>
          </p:cNvSpPr>
          <p:nvPr>
            <p:ph type="ftr" sz="quarter" idx="2"/>
          </p:nvPr>
        </p:nvSpPr>
        <p:spPr>
          <a:xfrm>
            <a:off x="0" y="9428959"/>
            <a:ext cx="2944973" cy="496094"/>
          </a:xfrm>
          <a:prstGeom prst="rect">
            <a:avLst/>
          </a:prstGeom>
        </p:spPr>
        <p:txBody>
          <a:bodyPr vert="horz" lIns="91266" tIns="45633" rIns="91266" bIns="45633"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1118" y="9428959"/>
            <a:ext cx="2944972" cy="496094"/>
          </a:xfrm>
          <a:prstGeom prst="rect">
            <a:avLst/>
          </a:prstGeom>
        </p:spPr>
        <p:txBody>
          <a:bodyPr vert="horz" lIns="91266" tIns="45633" rIns="91266" bIns="45633" rtlCol="0" anchor="b"/>
          <a:lstStyle>
            <a:lvl1pPr algn="r">
              <a:defRPr sz="1200"/>
            </a:lvl1pPr>
          </a:lstStyle>
          <a:p>
            <a:fld id="{BC15EBA6-5451-4396-9BA1-BECE28314221}" type="slidenum">
              <a:rPr lang="fr-FR" smtClean="0"/>
              <a:pPr/>
              <a:t>‹N°›</a:t>
            </a:fld>
            <a:endParaRPr lang="fr-FR"/>
          </a:p>
        </p:txBody>
      </p:sp>
    </p:spTree>
    <p:extLst>
      <p:ext uri="{BB962C8B-B14F-4D97-AF65-F5344CB8AC3E}">
        <p14:creationId xmlns:p14="http://schemas.microsoft.com/office/powerpoint/2010/main" val="12282106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4973" cy="496095"/>
          </a:xfrm>
          <a:prstGeom prst="rect">
            <a:avLst/>
          </a:prstGeom>
        </p:spPr>
        <p:txBody>
          <a:bodyPr vert="horz" lIns="91266" tIns="45633" rIns="91266" bIns="45633" rtlCol="0"/>
          <a:lstStyle>
            <a:lvl1pPr algn="l">
              <a:defRPr sz="1200"/>
            </a:lvl1pPr>
          </a:lstStyle>
          <a:p>
            <a:endParaRPr lang="fr-FR"/>
          </a:p>
        </p:txBody>
      </p:sp>
      <p:sp>
        <p:nvSpPr>
          <p:cNvPr id="3" name="Espace réservé de la date 2"/>
          <p:cNvSpPr>
            <a:spLocks noGrp="1"/>
          </p:cNvSpPr>
          <p:nvPr>
            <p:ph type="dt" idx="1"/>
          </p:nvPr>
        </p:nvSpPr>
        <p:spPr>
          <a:xfrm>
            <a:off x="3851118" y="0"/>
            <a:ext cx="2944972" cy="496095"/>
          </a:xfrm>
          <a:prstGeom prst="rect">
            <a:avLst/>
          </a:prstGeom>
        </p:spPr>
        <p:txBody>
          <a:bodyPr vert="horz" lIns="91266" tIns="45633" rIns="91266" bIns="45633" rtlCol="0"/>
          <a:lstStyle>
            <a:lvl1pPr algn="r">
              <a:defRPr sz="1200"/>
            </a:lvl1pPr>
          </a:lstStyle>
          <a:p>
            <a:fld id="{7703FBF3-7DFB-4799-A38B-B8E32634166E}" type="datetimeFigureOut">
              <a:rPr lang="fr-FR" smtClean="0"/>
              <a:pPr/>
              <a:t>10/03/2021</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266" tIns="45633" rIns="91266" bIns="45633" rtlCol="0" anchor="ctr"/>
          <a:lstStyle/>
          <a:p>
            <a:endParaRPr lang="fr-FR"/>
          </a:p>
        </p:txBody>
      </p:sp>
      <p:sp>
        <p:nvSpPr>
          <p:cNvPr id="5" name="Espace réservé des commentaires 4"/>
          <p:cNvSpPr>
            <a:spLocks noGrp="1"/>
          </p:cNvSpPr>
          <p:nvPr>
            <p:ph type="body" sz="quarter" idx="3"/>
          </p:nvPr>
        </p:nvSpPr>
        <p:spPr>
          <a:xfrm>
            <a:off x="679610" y="4715273"/>
            <a:ext cx="5438456" cy="4466432"/>
          </a:xfrm>
          <a:prstGeom prst="rect">
            <a:avLst/>
          </a:prstGeom>
        </p:spPr>
        <p:txBody>
          <a:bodyPr vert="horz" lIns="91266" tIns="45633" rIns="91266" bIns="45633"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959"/>
            <a:ext cx="2944973" cy="496094"/>
          </a:xfrm>
          <a:prstGeom prst="rect">
            <a:avLst/>
          </a:prstGeom>
        </p:spPr>
        <p:txBody>
          <a:bodyPr vert="horz" lIns="91266" tIns="45633" rIns="91266" bIns="45633"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1118" y="9428959"/>
            <a:ext cx="2944972" cy="496094"/>
          </a:xfrm>
          <a:prstGeom prst="rect">
            <a:avLst/>
          </a:prstGeom>
        </p:spPr>
        <p:txBody>
          <a:bodyPr vert="horz" lIns="91266" tIns="45633" rIns="91266" bIns="45633" rtlCol="0" anchor="b"/>
          <a:lstStyle>
            <a:lvl1pPr algn="r">
              <a:defRPr sz="1200"/>
            </a:lvl1pPr>
          </a:lstStyle>
          <a:p>
            <a:fld id="{7E472B6B-B39B-4FA9-BE2F-EB41E73D9277}" type="slidenum">
              <a:rPr lang="fr-FR" smtClean="0"/>
              <a:pPr/>
              <a:t>‹N°›</a:t>
            </a:fld>
            <a:endParaRPr lang="fr-FR"/>
          </a:p>
        </p:txBody>
      </p:sp>
    </p:spTree>
    <p:extLst>
      <p:ext uri="{BB962C8B-B14F-4D97-AF65-F5344CB8AC3E}">
        <p14:creationId xmlns:p14="http://schemas.microsoft.com/office/powerpoint/2010/main" val="532983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fld id="{7F88B890-18B9-4FBE-8709-0FE276D5520F}" type="slidenum">
              <a:rPr lang="fr-FR" smtClean="0"/>
              <a:t>1</a:t>
            </a:fld>
            <a:endParaRPr lang="fr-FR"/>
          </a:p>
        </p:txBody>
      </p:sp>
    </p:spTree>
    <p:extLst>
      <p:ext uri="{BB962C8B-B14F-4D97-AF65-F5344CB8AC3E}">
        <p14:creationId xmlns:p14="http://schemas.microsoft.com/office/powerpoint/2010/main" val="4052378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8EECCC2-9926-4B95-A141-5AC8E3D59A5C}" type="slidenum">
              <a:rPr lang="fr-FR" smtClean="0"/>
              <a:t>2</a:t>
            </a:fld>
            <a:endParaRPr lang="fr-FR"/>
          </a:p>
        </p:txBody>
      </p:sp>
    </p:spTree>
    <p:extLst>
      <p:ext uri="{BB962C8B-B14F-4D97-AF65-F5344CB8AC3E}">
        <p14:creationId xmlns:p14="http://schemas.microsoft.com/office/powerpoint/2010/main" val="3852738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CC2-9926-4B95-A141-5AC8E3D59A5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4440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CC2-9926-4B95-A141-5AC8E3D59A5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6107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CC2-9926-4B95-A141-5AC8E3D59A5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4920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CC2-9926-4B95-A141-5AC8E3D59A5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5732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CC2-9926-4B95-A141-5AC8E3D59A5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110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7E472B6B-B39B-4FA9-BE2F-EB41E73D9277}"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983"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7822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5.xml"/><Relationship Id="rId4" Type="http://schemas.openxmlformats.org/officeDocument/2006/relationships/image" Target="../media/image12.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Master" Target="../slideMasters/slideMaster5.xml"/><Relationship Id="rId4" Type="http://schemas.openxmlformats.org/officeDocument/2006/relationships/image" Target="../media/image12.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Master" Target="../slideMasters/slideMaster5.xml"/><Relationship Id="rId4" Type="http://schemas.openxmlformats.org/officeDocument/2006/relationships/image" Target="../media/image12.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 Id="rId4" Type="http://schemas.openxmlformats.org/officeDocument/2006/relationships/image" Target="../media/image15.jpe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jpeg"/><Relationship Id="rId1" Type="http://schemas.openxmlformats.org/officeDocument/2006/relationships/slideMaster" Target="../slideMasters/slideMaster5.xml"/><Relationship Id="rId4" Type="http://schemas.openxmlformats.org/officeDocument/2006/relationships/image" Target="../media/image12.png"/></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8229600" cy="857250"/>
          </a:xfrm>
          <a:prstGeom prst="rect">
            <a:avLst/>
          </a:prstGeom>
        </p:spPr>
        <p:txBody>
          <a:bodyPr anchor="ctr"/>
          <a:lstStyle>
            <a:lvl1pPr>
              <a:defRPr sz="2400">
                <a:latin typeface="Montserrat" charset="0"/>
                <a:ea typeface="Montserrat" charset="0"/>
                <a:cs typeface="Montserrat" charset="0"/>
              </a:defRPr>
            </a:lvl1pPr>
          </a:lstStyle>
          <a:p>
            <a:r>
              <a:rPr lang="fr-FR"/>
              <a:t>Cliquez pour modifier le style du titre</a:t>
            </a:r>
          </a:p>
        </p:txBody>
      </p:sp>
      <p:sp>
        <p:nvSpPr>
          <p:cNvPr id="3" name="Espace réservé du contenu 2"/>
          <p:cNvSpPr>
            <a:spLocks noGrp="1"/>
          </p:cNvSpPr>
          <p:nvPr>
            <p:ph idx="1"/>
          </p:nvPr>
        </p:nvSpPr>
        <p:spPr>
          <a:xfrm>
            <a:off x="457200" y="1200151"/>
            <a:ext cx="8229600" cy="3394472"/>
          </a:xfrm>
          <a:prstGeom prst="rect">
            <a:avLst/>
          </a:prstGeom>
        </p:spPr>
        <p:txBody>
          <a:bodyPr/>
          <a:lstStyle>
            <a:lvl1pPr>
              <a:defRPr sz="20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30450154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lvl1pPr>
              <a:defRPr/>
            </a:lvl1pPr>
          </a:lstStyle>
          <a:p>
            <a:r>
              <a:rPr lang="fr-FR"/>
              <a:t>Etude sur l’incidence tarifaire de la nouvelle Offre Groupe pour la CE APC</a:t>
            </a: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9"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503" y="975123"/>
            <a:ext cx="7780543" cy="326826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e la date 2"/>
          <p:cNvSpPr>
            <a:spLocks noGrp="1"/>
          </p:cNvSpPr>
          <p:nvPr>
            <p:ph type="dt" sz="half" idx="15"/>
          </p:nvPr>
        </p:nvSpPr>
        <p:spPr/>
        <p:txBody>
          <a:bodyPr/>
          <a:lstStyle>
            <a:lvl1pPr>
              <a:defRPr/>
            </a:lvl1pPr>
          </a:lstStyle>
          <a:p>
            <a:r>
              <a:rPr lang="fr-FR"/>
              <a:t>31/03/2020</a:t>
            </a:r>
          </a:p>
        </p:txBody>
      </p:sp>
    </p:spTree>
    <p:extLst>
      <p:ext uri="{BB962C8B-B14F-4D97-AF65-F5344CB8AC3E}">
        <p14:creationId xmlns:p14="http://schemas.microsoft.com/office/powerpoint/2010/main" val="59629917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4 parties">
    <p:spTree>
      <p:nvGrpSpPr>
        <p:cNvPr id="1" name=""/>
        <p:cNvGrpSpPr/>
        <p:nvPr/>
      </p:nvGrpSpPr>
      <p:grpSpPr>
        <a:xfrm>
          <a:off x="0" y="0"/>
          <a:ext cx="0" cy="0"/>
          <a:chOff x="0" y="0"/>
          <a:chExt cx="0" cy="0"/>
        </a:xfrm>
      </p:grpSpPr>
      <p:sp>
        <p:nvSpPr>
          <p:cNvPr id="8" name="Espace réservé pour une image  7">
            <a:extLst>
              <a:ext uri="{FF2B5EF4-FFF2-40B4-BE49-F238E27FC236}">
                <a16:creationId xmlns:a16="http://schemas.microsoft.com/office/drawing/2014/main" id="{6BEC233E-902F-486C-B1EC-2EC94C49B899}"/>
              </a:ext>
            </a:extLst>
          </p:cNvPr>
          <p:cNvSpPr>
            <a:spLocks noGrp="1"/>
          </p:cNvSpPr>
          <p:nvPr>
            <p:ph type="pic" sz="quarter" idx="10"/>
          </p:nvPr>
        </p:nvSpPr>
        <p:spPr>
          <a:xfrm>
            <a:off x="0" y="0"/>
            <a:ext cx="4572000" cy="5143500"/>
          </a:xfrm>
          <a:prstGeom prst="rect">
            <a:avLst/>
          </a:prstGeom>
        </p:spPr>
        <p:txBody>
          <a:bodyPr/>
          <a:lstStyle/>
          <a:p>
            <a:endParaRPr lang="fr-FR"/>
          </a:p>
        </p:txBody>
      </p:sp>
      <p:sp>
        <p:nvSpPr>
          <p:cNvPr id="15" name="Espace réservé du texte 14">
            <a:extLst>
              <a:ext uri="{FF2B5EF4-FFF2-40B4-BE49-F238E27FC236}">
                <a16:creationId xmlns:a16="http://schemas.microsoft.com/office/drawing/2014/main" id="{7D3A043F-B390-438B-AEA2-425AAB89AFFB}"/>
              </a:ext>
            </a:extLst>
          </p:cNvPr>
          <p:cNvSpPr>
            <a:spLocks noGrp="1"/>
          </p:cNvSpPr>
          <p:nvPr>
            <p:ph type="body" sz="quarter" idx="13" hasCustomPrompt="1"/>
          </p:nvPr>
        </p:nvSpPr>
        <p:spPr>
          <a:xfrm>
            <a:off x="4889388" y="946244"/>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1</a:t>
            </a:r>
          </a:p>
        </p:txBody>
      </p:sp>
      <p:sp>
        <p:nvSpPr>
          <p:cNvPr id="17" name="Espace réservé du texte 16">
            <a:extLst>
              <a:ext uri="{FF2B5EF4-FFF2-40B4-BE49-F238E27FC236}">
                <a16:creationId xmlns:a16="http://schemas.microsoft.com/office/drawing/2014/main" id="{16748B39-00BD-48CF-97EE-647AF2A15EE5}"/>
              </a:ext>
            </a:extLst>
          </p:cNvPr>
          <p:cNvSpPr>
            <a:spLocks noGrp="1"/>
          </p:cNvSpPr>
          <p:nvPr>
            <p:ph type="body" sz="quarter" idx="14" hasCustomPrompt="1"/>
          </p:nvPr>
        </p:nvSpPr>
        <p:spPr>
          <a:xfrm>
            <a:off x="5437419" y="945636"/>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18" name="Espace réservé du texte 16">
            <a:extLst>
              <a:ext uri="{FF2B5EF4-FFF2-40B4-BE49-F238E27FC236}">
                <a16:creationId xmlns:a16="http://schemas.microsoft.com/office/drawing/2014/main" id="{75356626-7807-480C-8D89-7405D1514CEA}"/>
              </a:ext>
            </a:extLst>
          </p:cNvPr>
          <p:cNvSpPr>
            <a:spLocks noGrp="1"/>
          </p:cNvSpPr>
          <p:nvPr>
            <p:ph type="body" sz="quarter" idx="15" hasCustomPrompt="1"/>
          </p:nvPr>
        </p:nvSpPr>
        <p:spPr>
          <a:xfrm>
            <a:off x="5437419" y="1185162"/>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19" name="Espace réservé du texte 14">
            <a:extLst>
              <a:ext uri="{FF2B5EF4-FFF2-40B4-BE49-F238E27FC236}">
                <a16:creationId xmlns:a16="http://schemas.microsoft.com/office/drawing/2014/main" id="{F48CBBE8-313A-4525-BF91-FD02508FA417}"/>
              </a:ext>
            </a:extLst>
          </p:cNvPr>
          <p:cNvSpPr>
            <a:spLocks noGrp="1"/>
          </p:cNvSpPr>
          <p:nvPr>
            <p:ph type="body" sz="quarter" idx="16" hasCustomPrompt="1"/>
          </p:nvPr>
        </p:nvSpPr>
        <p:spPr>
          <a:xfrm>
            <a:off x="4889388" y="1905887"/>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2</a:t>
            </a:r>
          </a:p>
        </p:txBody>
      </p:sp>
      <p:sp>
        <p:nvSpPr>
          <p:cNvPr id="20" name="Espace réservé du texte 16">
            <a:extLst>
              <a:ext uri="{FF2B5EF4-FFF2-40B4-BE49-F238E27FC236}">
                <a16:creationId xmlns:a16="http://schemas.microsoft.com/office/drawing/2014/main" id="{E5A86884-3149-4D4E-9224-29F453BF9476}"/>
              </a:ext>
            </a:extLst>
          </p:cNvPr>
          <p:cNvSpPr>
            <a:spLocks noGrp="1"/>
          </p:cNvSpPr>
          <p:nvPr>
            <p:ph type="body" sz="quarter" idx="17" hasCustomPrompt="1"/>
          </p:nvPr>
        </p:nvSpPr>
        <p:spPr>
          <a:xfrm>
            <a:off x="5437419" y="1905279"/>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21" name="Espace réservé du texte 16">
            <a:extLst>
              <a:ext uri="{FF2B5EF4-FFF2-40B4-BE49-F238E27FC236}">
                <a16:creationId xmlns:a16="http://schemas.microsoft.com/office/drawing/2014/main" id="{36D585FC-3436-4B44-A05A-302BDFD0BD08}"/>
              </a:ext>
            </a:extLst>
          </p:cNvPr>
          <p:cNvSpPr>
            <a:spLocks noGrp="1"/>
          </p:cNvSpPr>
          <p:nvPr>
            <p:ph type="body" sz="quarter" idx="18" hasCustomPrompt="1"/>
          </p:nvPr>
        </p:nvSpPr>
        <p:spPr>
          <a:xfrm>
            <a:off x="5437419" y="2144805"/>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22" name="Espace réservé du texte 14">
            <a:extLst>
              <a:ext uri="{FF2B5EF4-FFF2-40B4-BE49-F238E27FC236}">
                <a16:creationId xmlns:a16="http://schemas.microsoft.com/office/drawing/2014/main" id="{ED2867A2-84DD-4972-9DB2-EBB82A423F91}"/>
              </a:ext>
            </a:extLst>
          </p:cNvPr>
          <p:cNvSpPr>
            <a:spLocks noGrp="1"/>
          </p:cNvSpPr>
          <p:nvPr>
            <p:ph type="body" sz="quarter" idx="19" hasCustomPrompt="1"/>
          </p:nvPr>
        </p:nvSpPr>
        <p:spPr>
          <a:xfrm>
            <a:off x="4889388" y="2866138"/>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3</a:t>
            </a:r>
          </a:p>
        </p:txBody>
      </p:sp>
      <p:sp>
        <p:nvSpPr>
          <p:cNvPr id="23" name="Espace réservé du texte 16">
            <a:extLst>
              <a:ext uri="{FF2B5EF4-FFF2-40B4-BE49-F238E27FC236}">
                <a16:creationId xmlns:a16="http://schemas.microsoft.com/office/drawing/2014/main" id="{854449CB-B60B-4D18-B9E8-E82C9AF57F3B}"/>
              </a:ext>
            </a:extLst>
          </p:cNvPr>
          <p:cNvSpPr>
            <a:spLocks noGrp="1"/>
          </p:cNvSpPr>
          <p:nvPr>
            <p:ph type="body" sz="quarter" idx="20" hasCustomPrompt="1"/>
          </p:nvPr>
        </p:nvSpPr>
        <p:spPr>
          <a:xfrm>
            <a:off x="5437419" y="2865530"/>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24" name="Espace réservé du texte 16">
            <a:extLst>
              <a:ext uri="{FF2B5EF4-FFF2-40B4-BE49-F238E27FC236}">
                <a16:creationId xmlns:a16="http://schemas.microsoft.com/office/drawing/2014/main" id="{CEEA33B6-7305-4B99-966C-ED13095DD776}"/>
              </a:ext>
            </a:extLst>
          </p:cNvPr>
          <p:cNvSpPr>
            <a:spLocks noGrp="1"/>
          </p:cNvSpPr>
          <p:nvPr>
            <p:ph type="body" sz="quarter" idx="21" hasCustomPrompt="1"/>
          </p:nvPr>
        </p:nvSpPr>
        <p:spPr>
          <a:xfrm>
            <a:off x="5437419" y="3105056"/>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14" name="Espace réservé du texte 14">
            <a:extLst>
              <a:ext uri="{FF2B5EF4-FFF2-40B4-BE49-F238E27FC236}">
                <a16:creationId xmlns:a16="http://schemas.microsoft.com/office/drawing/2014/main" id="{4BCA6A34-4814-41F7-8817-8B58547F665B}"/>
              </a:ext>
            </a:extLst>
          </p:cNvPr>
          <p:cNvSpPr>
            <a:spLocks noGrp="1"/>
          </p:cNvSpPr>
          <p:nvPr>
            <p:ph type="body" sz="quarter" idx="22" hasCustomPrompt="1"/>
          </p:nvPr>
        </p:nvSpPr>
        <p:spPr>
          <a:xfrm>
            <a:off x="4889388" y="3826389"/>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4</a:t>
            </a:r>
          </a:p>
        </p:txBody>
      </p:sp>
      <p:sp>
        <p:nvSpPr>
          <p:cNvPr id="16" name="Espace réservé du texte 16">
            <a:extLst>
              <a:ext uri="{FF2B5EF4-FFF2-40B4-BE49-F238E27FC236}">
                <a16:creationId xmlns:a16="http://schemas.microsoft.com/office/drawing/2014/main" id="{ED0FD0CC-3E22-4286-BA84-45DAF22A725B}"/>
              </a:ext>
            </a:extLst>
          </p:cNvPr>
          <p:cNvSpPr>
            <a:spLocks noGrp="1"/>
          </p:cNvSpPr>
          <p:nvPr>
            <p:ph type="body" sz="quarter" idx="23" hasCustomPrompt="1"/>
          </p:nvPr>
        </p:nvSpPr>
        <p:spPr>
          <a:xfrm>
            <a:off x="5437419" y="3825781"/>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25" name="Espace réservé du texte 16">
            <a:extLst>
              <a:ext uri="{FF2B5EF4-FFF2-40B4-BE49-F238E27FC236}">
                <a16:creationId xmlns:a16="http://schemas.microsoft.com/office/drawing/2014/main" id="{706FBEF1-FC64-4339-9A46-C1C47ABC4A7C}"/>
              </a:ext>
            </a:extLst>
          </p:cNvPr>
          <p:cNvSpPr>
            <a:spLocks noGrp="1"/>
          </p:cNvSpPr>
          <p:nvPr>
            <p:ph type="body" sz="quarter" idx="24" hasCustomPrompt="1"/>
          </p:nvPr>
        </p:nvSpPr>
        <p:spPr>
          <a:xfrm>
            <a:off x="5437419" y="4065307"/>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28" name="Espace réservé du texte 3">
            <a:extLst>
              <a:ext uri="{FF2B5EF4-FFF2-40B4-BE49-F238E27FC236}">
                <a16:creationId xmlns:a16="http://schemas.microsoft.com/office/drawing/2014/main" id="{1D4D1E2D-C02B-4707-A380-F490164B1FB3}"/>
              </a:ext>
            </a:extLst>
          </p:cNvPr>
          <p:cNvSpPr>
            <a:spLocks noGrp="1"/>
          </p:cNvSpPr>
          <p:nvPr>
            <p:ph type="body" sz="quarter" idx="25" hasCustomPrompt="1"/>
          </p:nvPr>
        </p:nvSpPr>
        <p:spPr>
          <a:xfrm>
            <a:off x="0" y="-7495"/>
            <a:ext cx="4572000" cy="5150995"/>
          </a:xfrm>
          <a:prstGeom prst="rect">
            <a:avLst/>
          </a:prstGeom>
          <a:solidFill>
            <a:schemeClr val="tx1">
              <a:lumMod val="75000"/>
              <a:lumOff val="25000"/>
              <a:alpha val="60000"/>
            </a:schemeClr>
          </a:solidFill>
        </p:spPr>
        <p:txBody>
          <a:bodyPr tIns="0" bIns="256032" anchor="ctr" anchorCtr="1"/>
          <a:lstStyle>
            <a:lvl1pPr marL="0" indent="0">
              <a:buNone/>
              <a:defRPr lang="fr-FR" sz="1400" b="1" kern="1200" spc="250" dirty="0">
                <a:solidFill>
                  <a:schemeClr val="bg1"/>
                </a:solidFill>
                <a:latin typeface="Montserrat SemiBold" panose="00000700000000000000" pitchFamily="2" charset="0"/>
                <a:ea typeface="Montserrat Semi-gras" charset="0"/>
                <a:cs typeface="Montserrat Semi-gras" charset="0"/>
              </a:defRPr>
            </a:lvl1pPr>
          </a:lstStyle>
          <a:p>
            <a:pPr lvl="0"/>
            <a:r>
              <a:rPr lang="fr-FR"/>
              <a:t>Titre</a:t>
            </a:r>
          </a:p>
        </p:txBody>
      </p:sp>
      <p:sp>
        <p:nvSpPr>
          <p:cNvPr id="29" name="Espace réservé du texte 6">
            <a:extLst>
              <a:ext uri="{FF2B5EF4-FFF2-40B4-BE49-F238E27FC236}">
                <a16:creationId xmlns:a16="http://schemas.microsoft.com/office/drawing/2014/main" id="{DE333B81-6AEF-4D1A-9CAC-E68F8D28E35E}"/>
              </a:ext>
            </a:extLst>
          </p:cNvPr>
          <p:cNvSpPr>
            <a:spLocks noGrp="1"/>
          </p:cNvSpPr>
          <p:nvPr>
            <p:ph type="body" sz="quarter" idx="26" hasCustomPrompt="1"/>
          </p:nvPr>
        </p:nvSpPr>
        <p:spPr>
          <a:xfrm>
            <a:off x="0" y="2571750"/>
            <a:ext cx="4572000" cy="2571750"/>
          </a:xfrm>
          <a:prstGeom prst="rect">
            <a:avLst/>
          </a:prstGeom>
        </p:spPr>
        <p:txBody>
          <a:bodyPr tIns="0" bIns="0" anchor="t" anchorCtr="1"/>
          <a:lstStyle>
            <a:lvl1pPr marL="0" indent="0">
              <a:buNone/>
              <a:defRPr lang="fr-FR" sz="1200" kern="1200" spc="200" dirty="0">
                <a:solidFill>
                  <a:schemeClr val="bg1"/>
                </a:solidFill>
                <a:latin typeface="Calibri Light" charset="0"/>
                <a:ea typeface="Calibri Light" charset="0"/>
                <a:cs typeface="Calibri Light" charset="0"/>
              </a:defRPr>
            </a:lvl1pPr>
          </a:lstStyle>
          <a:p>
            <a:pPr lvl="0"/>
            <a:r>
              <a:rPr lang="fr-FR"/>
              <a:t>Sous-titre</a:t>
            </a:r>
          </a:p>
        </p:txBody>
      </p:sp>
    </p:spTree>
    <p:extLst>
      <p:ext uri="{BB962C8B-B14F-4D97-AF65-F5344CB8AC3E}">
        <p14:creationId xmlns:p14="http://schemas.microsoft.com/office/powerpoint/2010/main" val="2653966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5 parties">
    <p:spTree>
      <p:nvGrpSpPr>
        <p:cNvPr id="1" name=""/>
        <p:cNvGrpSpPr/>
        <p:nvPr/>
      </p:nvGrpSpPr>
      <p:grpSpPr>
        <a:xfrm>
          <a:off x="0" y="0"/>
          <a:ext cx="0" cy="0"/>
          <a:chOff x="0" y="0"/>
          <a:chExt cx="0" cy="0"/>
        </a:xfrm>
      </p:grpSpPr>
      <p:sp>
        <p:nvSpPr>
          <p:cNvPr id="8" name="Espace réservé pour une image  7">
            <a:extLst>
              <a:ext uri="{FF2B5EF4-FFF2-40B4-BE49-F238E27FC236}">
                <a16:creationId xmlns:a16="http://schemas.microsoft.com/office/drawing/2014/main" id="{6BEC233E-902F-486C-B1EC-2EC94C49B899}"/>
              </a:ext>
            </a:extLst>
          </p:cNvPr>
          <p:cNvSpPr>
            <a:spLocks noGrp="1"/>
          </p:cNvSpPr>
          <p:nvPr>
            <p:ph type="pic" sz="quarter" idx="10"/>
          </p:nvPr>
        </p:nvSpPr>
        <p:spPr>
          <a:xfrm>
            <a:off x="0" y="0"/>
            <a:ext cx="4572000" cy="5143500"/>
          </a:xfrm>
          <a:prstGeom prst="rect">
            <a:avLst/>
          </a:prstGeom>
        </p:spPr>
        <p:txBody>
          <a:bodyPr/>
          <a:lstStyle/>
          <a:p>
            <a:endParaRPr lang="fr-FR"/>
          </a:p>
        </p:txBody>
      </p:sp>
      <p:sp>
        <p:nvSpPr>
          <p:cNvPr id="15" name="Espace réservé du texte 14">
            <a:extLst>
              <a:ext uri="{FF2B5EF4-FFF2-40B4-BE49-F238E27FC236}">
                <a16:creationId xmlns:a16="http://schemas.microsoft.com/office/drawing/2014/main" id="{7D3A043F-B390-438B-AEA2-425AAB89AFFB}"/>
              </a:ext>
            </a:extLst>
          </p:cNvPr>
          <p:cNvSpPr>
            <a:spLocks noGrp="1"/>
          </p:cNvSpPr>
          <p:nvPr>
            <p:ph type="body" sz="quarter" idx="13" hasCustomPrompt="1"/>
          </p:nvPr>
        </p:nvSpPr>
        <p:spPr>
          <a:xfrm>
            <a:off x="4889388" y="754855"/>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1</a:t>
            </a:r>
          </a:p>
        </p:txBody>
      </p:sp>
      <p:sp>
        <p:nvSpPr>
          <p:cNvPr id="17" name="Espace réservé du texte 16">
            <a:extLst>
              <a:ext uri="{FF2B5EF4-FFF2-40B4-BE49-F238E27FC236}">
                <a16:creationId xmlns:a16="http://schemas.microsoft.com/office/drawing/2014/main" id="{16748B39-00BD-48CF-97EE-647AF2A15EE5}"/>
              </a:ext>
            </a:extLst>
          </p:cNvPr>
          <p:cNvSpPr>
            <a:spLocks noGrp="1"/>
          </p:cNvSpPr>
          <p:nvPr>
            <p:ph type="body" sz="quarter" idx="14" hasCustomPrompt="1"/>
          </p:nvPr>
        </p:nvSpPr>
        <p:spPr>
          <a:xfrm>
            <a:off x="5437419" y="754247"/>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18" name="Espace réservé du texte 16">
            <a:extLst>
              <a:ext uri="{FF2B5EF4-FFF2-40B4-BE49-F238E27FC236}">
                <a16:creationId xmlns:a16="http://schemas.microsoft.com/office/drawing/2014/main" id="{75356626-7807-480C-8D89-7405D1514CEA}"/>
              </a:ext>
            </a:extLst>
          </p:cNvPr>
          <p:cNvSpPr>
            <a:spLocks noGrp="1"/>
          </p:cNvSpPr>
          <p:nvPr>
            <p:ph type="body" sz="quarter" idx="15" hasCustomPrompt="1"/>
          </p:nvPr>
        </p:nvSpPr>
        <p:spPr>
          <a:xfrm>
            <a:off x="5437419" y="993773"/>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19" name="Espace réservé du texte 14">
            <a:extLst>
              <a:ext uri="{FF2B5EF4-FFF2-40B4-BE49-F238E27FC236}">
                <a16:creationId xmlns:a16="http://schemas.microsoft.com/office/drawing/2014/main" id="{F48CBBE8-313A-4525-BF91-FD02508FA417}"/>
              </a:ext>
            </a:extLst>
          </p:cNvPr>
          <p:cNvSpPr>
            <a:spLocks noGrp="1"/>
          </p:cNvSpPr>
          <p:nvPr>
            <p:ph type="body" sz="quarter" idx="16" hasCustomPrompt="1"/>
          </p:nvPr>
        </p:nvSpPr>
        <p:spPr>
          <a:xfrm>
            <a:off x="4889388" y="1545174"/>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2</a:t>
            </a:r>
          </a:p>
        </p:txBody>
      </p:sp>
      <p:sp>
        <p:nvSpPr>
          <p:cNvPr id="20" name="Espace réservé du texte 16">
            <a:extLst>
              <a:ext uri="{FF2B5EF4-FFF2-40B4-BE49-F238E27FC236}">
                <a16:creationId xmlns:a16="http://schemas.microsoft.com/office/drawing/2014/main" id="{E5A86884-3149-4D4E-9224-29F453BF9476}"/>
              </a:ext>
            </a:extLst>
          </p:cNvPr>
          <p:cNvSpPr>
            <a:spLocks noGrp="1"/>
          </p:cNvSpPr>
          <p:nvPr>
            <p:ph type="body" sz="quarter" idx="17" hasCustomPrompt="1"/>
          </p:nvPr>
        </p:nvSpPr>
        <p:spPr>
          <a:xfrm>
            <a:off x="5437419" y="1544566"/>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21" name="Espace réservé du texte 16">
            <a:extLst>
              <a:ext uri="{FF2B5EF4-FFF2-40B4-BE49-F238E27FC236}">
                <a16:creationId xmlns:a16="http://schemas.microsoft.com/office/drawing/2014/main" id="{36D585FC-3436-4B44-A05A-302BDFD0BD08}"/>
              </a:ext>
            </a:extLst>
          </p:cNvPr>
          <p:cNvSpPr>
            <a:spLocks noGrp="1"/>
          </p:cNvSpPr>
          <p:nvPr>
            <p:ph type="body" sz="quarter" idx="18" hasCustomPrompt="1"/>
          </p:nvPr>
        </p:nvSpPr>
        <p:spPr>
          <a:xfrm>
            <a:off x="5437419" y="1784092"/>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22" name="Espace réservé du texte 14">
            <a:extLst>
              <a:ext uri="{FF2B5EF4-FFF2-40B4-BE49-F238E27FC236}">
                <a16:creationId xmlns:a16="http://schemas.microsoft.com/office/drawing/2014/main" id="{ED2867A2-84DD-4972-9DB2-EBB82A423F91}"/>
              </a:ext>
            </a:extLst>
          </p:cNvPr>
          <p:cNvSpPr>
            <a:spLocks noGrp="1"/>
          </p:cNvSpPr>
          <p:nvPr>
            <p:ph type="body" sz="quarter" idx="19" hasCustomPrompt="1"/>
          </p:nvPr>
        </p:nvSpPr>
        <p:spPr>
          <a:xfrm>
            <a:off x="4889388" y="2334885"/>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3</a:t>
            </a:r>
          </a:p>
        </p:txBody>
      </p:sp>
      <p:sp>
        <p:nvSpPr>
          <p:cNvPr id="23" name="Espace réservé du texte 16">
            <a:extLst>
              <a:ext uri="{FF2B5EF4-FFF2-40B4-BE49-F238E27FC236}">
                <a16:creationId xmlns:a16="http://schemas.microsoft.com/office/drawing/2014/main" id="{854449CB-B60B-4D18-B9E8-E82C9AF57F3B}"/>
              </a:ext>
            </a:extLst>
          </p:cNvPr>
          <p:cNvSpPr>
            <a:spLocks noGrp="1"/>
          </p:cNvSpPr>
          <p:nvPr>
            <p:ph type="body" sz="quarter" idx="20" hasCustomPrompt="1"/>
          </p:nvPr>
        </p:nvSpPr>
        <p:spPr>
          <a:xfrm>
            <a:off x="5437419" y="2334372"/>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24" name="Espace réservé du texte 16">
            <a:extLst>
              <a:ext uri="{FF2B5EF4-FFF2-40B4-BE49-F238E27FC236}">
                <a16:creationId xmlns:a16="http://schemas.microsoft.com/office/drawing/2014/main" id="{CEEA33B6-7305-4B99-966C-ED13095DD776}"/>
              </a:ext>
            </a:extLst>
          </p:cNvPr>
          <p:cNvSpPr>
            <a:spLocks noGrp="1"/>
          </p:cNvSpPr>
          <p:nvPr>
            <p:ph type="body" sz="quarter" idx="21" hasCustomPrompt="1"/>
          </p:nvPr>
        </p:nvSpPr>
        <p:spPr>
          <a:xfrm>
            <a:off x="5437419" y="2573898"/>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14" name="Espace réservé du texte 14">
            <a:extLst>
              <a:ext uri="{FF2B5EF4-FFF2-40B4-BE49-F238E27FC236}">
                <a16:creationId xmlns:a16="http://schemas.microsoft.com/office/drawing/2014/main" id="{4BCA6A34-4814-41F7-8817-8B58547F665B}"/>
              </a:ext>
            </a:extLst>
          </p:cNvPr>
          <p:cNvSpPr>
            <a:spLocks noGrp="1"/>
          </p:cNvSpPr>
          <p:nvPr>
            <p:ph type="body" sz="quarter" idx="22" hasCustomPrompt="1"/>
          </p:nvPr>
        </p:nvSpPr>
        <p:spPr>
          <a:xfrm>
            <a:off x="4889388" y="3121098"/>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4</a:t>
            </a:r>
          </a:p>
        </p:txBody>
      </p:sp>
      <p:sp>
        <p:nvSpPr>
          <p:cNvPr id="16" name="Espace réservé du texte 16">
            <a:extLst>
              <a:ext uri="{FF2B5EF4-FFF2-40B4-BE49-F238E27FC236}">
                <a16:creationId xmlns:a16="http://schemas.microsoft.com/office/drawing/2014/main" id="{ED0FD0CC-3E22-4286-BA84-45DAF22A725B}"/>
              </a:ext>
            </a:extLst>
          </p:cNvPr>
          <p:cNvSpPr>
            <a:spLocks noGrp="1"/>
          </p:cNvSpPr>
          <p:nvPr>
            <p:ph type="body" sz="quarter" idx="23" hasCustomPrompt="1"/>
          </p:nvPr>
        </p:nvSpPr>
        <p:spPr>
          <a:xfrm>
            <a:off x="5437419" y="3120490"/>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25" name="Espace réservé du texte 16">
            <a:extLst>
              <a:ext uri="{FF2B5EF4-FFF2-40B4-BE49-F238E27FC236}">
                <a16:creationId xmlns:a16="http://schemas.microsoft.com/office/drawing/2014/main" id="{706FBEF1-FC64-4339-9A46-C1C47ABC4A7C}"/>
              </a:ext>
            </a:extLst>
          </p:cNvPr>
          <p:cNvSpPr>
            <a:spLocks noGrp="1"/>
          </p:cNvSpPr>
          <p:nvPr>
            <p:ph type="body" sz="quarter" idx="24" hasCustomPrompt="1"/>
          </p:nvPr>
        </p:nvSpPr>
        <p:spPr>
          <a:xfrm>
            <a:off x="5437419" y="3360016"/>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26" name="Espace réservé du texte 14">
            <a:extLst>
              <a:ext uri="{FF2B5EF4-FFF2-40B4-BE49-F238E27FC236}">
                <a16:creationId xmlns:a16="http://schemas.microsoft.com/office/drawing/2014/main" id="{B1DB072B-EEED-4FE7-A998-3EBAB8BC11D2}"/>
              </a:ext>
            </a:extLst>
          </p:cNvPr>
          <p:cNvSpPr>
            <a:spLocks noGrp="1"/>
          </p:cNvSpPr>
          <p:nvPr>
            <p:ph type="body" sz="quarter" idx="25" hasCustomPrompt="1"/>
          </p:nvPr>
        </p:nvSpPr>
        <p:spPr>
          <a:xfrm>
            <a:off x="4889388" y="3907919"/>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5</a:t>
            </a:r>
          </a:p>
        </p:txBody>
      </p:sp>
      <p:sp>
        <p:nvSpPr>
          <p:cNvPr id="27" name="Espace réservé du texte 16">
            <a:extLst>
              <a:ext uri="{FF2B5EF4-FFF2-40B4-BE49-F238E27FC236}">
                <a16:creationId xmlns:a16="http://schemas.microsoft.com/office/drawing/2014/main" id="{0D7581AA-264F-44E0-A0AC-0649D4825AC6}"/>
              </a:ext>
            </a:extLst>
          </p:cNvPr>
          <p:cNvSpPr>
            <a:spLocks noGrp="1"/>
          </p:cNvSpPr>
          <p:nvPr>
            <p:ph type="body" sz="quarter" idx="26" hasCustomPrompt="1"/>
          </p:nvPr>
        </p:nvSpPr>
        <p:spPr>
          <a:xfrm>
            <a:off x="5437419" y="3907311"/>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28" name="Espace réservé du texte 16">
            <a:extLst>
              <a:ext uri="{FF2B5EF4-FFF2-40B4-BE49-F238E27FC236}">
                <a16:creationId xmlns:a16="http://schemas.microsoft.com/office/drawing/2014/main" id="{CBEDB30B-E9A2-4092-99A0-1B37FE685FB0}"/>
              </a:ext>
            </a:extLst>
          </p:cNvPr>
          <p:cNvSpPr>
            <a:spLocks noGrp="1"/>
          </p:cNvSpPr>
          <p:nvPr>
            <p:ph type="body" sz="quarter" idx="27" hasCustomPrompt="1"/>
          </p:nvPr>
        </p:nvSpPr>
        <p:spPr>
          <a:xfrm>
            <a:off x="5437419" y="4146837"/>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29" name="Espace réservé du texte 3">
            <a:extLst>
              <a:ext uri="{FF2B5EF4-FFF2-40B4-BE49-F238E27FC236}">
                <a16:creationId xmlns:a16="http://schemas.microsoft.com/office/drawing/2014/main" id="{8E94D1C0-205C-4111-AE70-EFCB46343D65}"/>
              </a:ext>
            </a:extLst>
          </p:cNvPr>
          <p:cNvSpPr>
            <a:spLocks noGrp="1"/>
          </p:cNvSpPr>
          <p:nvPr>
            <p:ph type="body" sz="quarter" idx="28" hasCustomPrompt="1"/>
          </p:nvPr>
        </p:nvSpPr>
        <p:spPr>
          <a:xfrm>
            <a:off x="0" y="-7495"/>
            <a:ext cx="4572000" cy="5150995"/>
          </a:xfrm>
          <a:prstGeom prst="rect">
            <a:avLst/>
          </a:prstGeom>
          <a:solidFill>
            <a:schemeClr val="tx1">
              <a:lumMod val="75000"/>
              <a:lumOff val="25000"/>
              <a:alpha val="60000"/>
            </a:schemeClr>
          </a:solidFill>
        </p:spPr>
        <p:txBody>
          <a:bodyPr tIns="0" bIns="256032" anchor="ctr" anchorCtr="1"/>
          <a:lstStyle>
            <a:lvl1pPr marL="0" indent="0">
              <a:buNone/>
              <a:defRPr lang="fr-FR" sz="1400" b="1" kern="1200" spc="250" dirty="0">
                <a:solidFill>
                  <a:schemeClr val="bg1"/>
                </a:solidFill>
                <a:latin typeface="Montserrat SemiBold" panose="00000700000000000000" pitchFamily="2" charset="0"/>
                <a:ea typeface="Montserrat Semi-gras" charset="0"/>
                <a:cs typeface="Montserrat Semi-gras" charset="0"/>
              </a:defRPr>
            </a:lvl1pPr>
          </a:lstStyle>
          <a:p>
            <a:pPr lvl="0"/>
            <a:r>
              <a:rPr lang="fr-FR"/>
              <a:t>Titre</a:t>
            </a:r>
          </a:p>
        </p:txBody>
      </p:sp>
      <p:sp>
        <p:nvSpPr>
          <p:cNvPr id="30" name="Espace réservé du texte 6">
            <a:extLst>
              <a:ext uri="{FF2B5EF4-FFF2-40B4-BE49-F238E27FC236}">
                <a16:creationId xmlns:a16="http://schemas.microsoft.com/office/drawing/2014/main" id="{D6BD87F4-6A28-4566-AB9F-4DE1D0093EB3}"/>
              </a:ext>
            </a:extLst>
          </p:cNvPr>
          <p:cNvSpPr>
            <a:spLocks noGrp="1"/>
          </p:cNvSpPr>
          <p:nvPr>
            <p:ph type="body" sz="quarter" idx="29" hasCustomPrompt="1"/>
          </p:nvPr>
        </p:nvSpPr>
        <p:spPr>
          <a:xfrm>
            <a:off x="0" y="2571750"/>
            <a:ext cx="4572000" cy="2571750"/>
          </a:xfrm>
          <a:prstGeom prst="rect">
            <a:avLst/>
          </a:prstGeom>
        </p:spPr>
        <p:txBody>
          <a:bodyPr tIns="0" bIns="0" anchor="t" anchorCtr="1"/>
          <a:lstStyle>
            <a:lvl1pPr marL="0" indent="0">
              <a:buNone/>
              <a:defRPr lang="fr-FR" sz="1200" kern="1200" spc="200" dirty="0">
                <a:solidFill>
                  <a:schemeClr val="bg1"/>
                </a:solidFill>
                <a:latin typeface="Calibri Light" charset="0"/>
                <a:ea typeface="Calibri Light" charset="0"/>
                <a:cs typeface="Calibri Light" charset="0"/>
              </a:defRPr>
            </a:lvl1pPr>
          </a:lstStyle>
          <a:p>
            <a:pPr lvl="0"/>
            <a:r>
              <a:rPr lang="fr-FR"/>
              <a:t>Sous-titre</a:t>
            </a:r>
          </a:p>
        </p:txBody>
      </p:sp>
    </p:spTree>
    <p:extLst>
      <p:ext uri="{BB962C8B-B14F-4D97-AF65-F5344CB8AC3E}">
        <p14:creationId xmlns:p14="http://schemas.microsoft.com/office/powerpoint/2010/main" val="3416275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mmaire 6 parties">
    <p:spTree>
      <p:nvGrpSpPr>
        <p:cNvPr id="1" name=""/>
        <p:cNvGrpSpPr/>
        <p:nvPr/>
      </p:nvGrpSpPr>
      <p:grpSpPr>
        <a:xfrm>
          <a:off x="0" y="0"/>
          <a:ext cx="0" cy="0"/>
          <a:chOff x="0" y="0"/>
          <a:chExt cx="0" cy="0"/>
        </a:xfrm>
      </p:grpSpPr>
      <p:sp>
        <p:nvSpPr>
          <p:cNvPr id="8" name="Espace réservé pour une image  7">
            <a:extLst>
              <a:ext uri="{FF2B5EF4-FFF2-40B4-BE49-F238E27FC236}">
                <a16:creationId xmlns:a16="http://schemas.microsoft.com/office/drawing/2014/main" id="{6BEC233E-902F-486C-B1EC-2EC94C49B899}"/>
              </a:ext>
            </a:extLst>
          </p:cNvPr>
          <p:cNvSpPr>
            <a:spLocks noGrp="1"/>
          </p:cNvSpPr>
          <p:nvPr>
            <p:ph type="pic" sz="quarter" idx="10"/>
          </p:nvPr>
        </p:nvSpPr>
        <p:spPr>
          <a:xfrm>
            <a:off x="0" y="0"/>
            <a:ext cx="4572000" cy="5143500"/>
          </a:xfrm>
          <a:prstGeom prst="rect">
            <a:avLst/>
          </a:prstGeom>
        </p:spPr>
        <p:txBody>
          <a:bodyPr/>
          <a:lstStyle/>
          <a:p>
            <a:endParaRPr lang="fr-FR"/>
          </a:p>
        </p:txBody>
      </p:sp>
      <p:sp>
        <p:nvSpPr>
          <p:cNvPr id="15" name="Espace réservé du texte 14">
            <a:extLst>
              <a:ext uri="{FF2B5EF4-FFF2-40B4-BE49-F238E27FC236}">
                <a16:creationId xmlns:a16="http://schemas.microsoft.com/office/drawing/2014/main" id="{7D3A043F-B390-438B-AEA2-425AAB89AFFB}"/>
              </a:ext>
            </a:extLst>
          </p:cNvPr>
          <p:cNvSpPr>
            <a:spLocks noGrp="1"/>
          </p:cNvSpPr>
          <p:nvPr>
            <p:ph type="body" sz="quarter" idx="13" hasCustomPrompt="1"/>
          </p:nvPr>
        </p:nvSpPr>
        <p:spPr>
          <a:xfrm>
            <a:off x="4889388" y="375700"/>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1</a:t>
            </a:r>
          </a:p>
        </p:txBody>
      </p:sp>
      <p:sp>
        <p:nvSpPr>
          <p:cNvPr id="17" name="Espace réservé du texte 16">
            <a:extLst>
              <a:ext uri="{FF2B5EF4-FFF2-40B4-BE49-F238E27FC236}">
                <a16:creationId xmlns:a16="http://schemas.microsoft.com/office/drawing/2014/main" id="{16748B39-00BD-48CF-97EE-647AF2A15EE5}"/>
              </a:ext>
            </a:extLst>
          </p:cNvPr>
          <p:cNvSpPr>
            <a:spLocks noGrp="1"/>
          </p:cNvSpPr>
          <p:nvPr>
            <p:ph type="body" sz="quarter" idx="14" hasCustomPrompt="1"/>
          </p:nvPr>
        </p:nvSpPr>
        <p:spPr>
          <a:xfrm>
            <a:off x="5437419" y="375092"/>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18" name="Espace réservé du texte 16">
            <a:extLst>
              <a:ext uri="{FF2B5EF4-FFF2-40B4-BE49-F238E27FC236}">
                <a16:creationId xmlns:a16="http://schemas.microsoft.com/office/drawing/2014/main" id="{75356626-7807-480C-8D89-7405D1514CEA}"/>
              </a:ext>
            </a:extLst>
          </p:cNvPr>
          <p:cNvSpPr>
            <a:spLocks noGrp="1"/>
          </p:cNvSpPr>
          <p:nvPr>
            <p:ph type="body" sz="quarter" idx="15" hasCustomPrompt="1"/>
          </p:nvPr>
        </p:nvSpPr>
        <p:spPr>
          <a:xfrm>
            <a:off x="5437419" y="614618"/>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19" name="Espace réservé du texte 14">
            <a:extLst>
              <a:ext uri="{FF2B5EF4-FFF2-40B4-BE49-F238E27FC236}">
                <a16:creationId xmlns:a16="http://schemas.microsoft.com/office/drawing/2014/main" id="{F48CBBE8-313A-4525-BF91-FD02508FA417}"/>
              </a:ext>
            </a:extLst>
          </p:cNvPr>
          <p:cNvSpPr>
            <a:spLocks noGrp="1"/>
          </p:cNvSpPr>
          <p:nvPr>
            <p:ph type="body" sz="quarter" idx="16" hasCustomPrompt="1"/>
          </p:nvPr>
        </p:nvSpPr>
        <p:spPr>
          <a:xfrm>
            <a:off x="4889388" y="1157650"/>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2</a:t>
            </a:r>
          </a:p>
        </p:txBody>
      </p:sp>
      <p:sp>
        <p:nvSpPr>
          <p:cNvPr id="20" name="Espace réservé du texte 16">
            <a:extLst>
              <a:ext uri="{FF2B5EF4-FFF2-40B4-BE49-F238E27FC236}">
                <a16:creationId xmlns:a16="http://schemas.microsoft.com/office/drawing/2014/main" id="{E5A86884-3149-4D4E-9224-29F453BF9476}"/>
              </a:ext>
            </a:extLst>
          </p:cNvPr>
          <p:cNvSpPr>
            <a:spLocks noGrp="1"/>
          </p:cNvSpPr>
          <p:nvPr>
            <p:ph type="body" sz="quarter" idx="17" hasCustomPrompt="1"/>
          </p:nvPr>
        </p:nvSpPr>
        <p:spPr>
          <a:xfrm>
            <a:off x="5437419" y="1157042"/>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21" name="Espace réservé du texte 16">
            <a:extLst>
              <a:ext uri="{FF2B5EF4-FFF2-40B4-BE49-F238E27FC236}">
                <a16:creationId xmlns:a16="http://schemas.microsoft.com/office/drawing/2014/main" id="{36D585FC-3436-4B44-A05A-302BDFD0BD08}"/>
              </a:ext>
            </a:extLst>
          </p:cNvPr>
          <p:cNvSpPr>
            <a:spLocks noGrp="1"/>
          </p:cNvSpPr>
          <p:nvPr>
            <p:ph type="body" sz="quarter" idx="18" hasCustomPrompt="1"/>
          </p:nvPr>
        </p:nvSpPr>
        <p:spPr>
          <a:xfrm>
            <a:off x="5437419" y="1396568"/>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22" name="Espace réservé du texte 14">
            <a:extLst>
              <a:ext uri="{FF2B5EF4-FFF2-40B4-BE49-F238E27FC236}">
                <a16:creationId xmlns:a16="http://schemas.microsoft.com/office/drawing/2014/main" id="{ED2867A2-84DD-4972-9DB2-EBB82A423F91}"/>
              </a:ext>
            </a:extLst>
          </p:cNvPr>
          <p:cNvSpPr>
            <a:spLocks noGrp="1"/>
          </p:cNvSpPr>
          <p:nvPr>
            <p:ph type="body" sz="quarter" idx="19" hasCustomPrompt="1"/>
          </p:nvPr>
        </p:nvSpPr>
        <p:spPr>
          <a:xfrm>
            <a:off x="4889388" y="1943706"/>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3</a:t>
            </a:r>
          </a:p>
        </p:txBody>
      </p:sp>
      <p:sp>
        <p:nvSpPr>
          <p:cNvPr id="23" name="Espace réservé du texte 16">
            <a:extLst>
              <a:ext uri="{FF2B5EF4-FFF2-40B4-BE49-F238E27FC236}">
                <a16:creationId xmlns:a16="http://schemas.microsoft.com/office/drawing/2014/main" id="{854449CB-B60B-4D18-B9E8-E82C9AF57F3B}"/>
              </a:ext>
            </a:extLst>
          </p:cNvPr>
          <p:cNvSpPr>
            <a:spLocks noGrp="1"/>
          </p:cNvSpPr>
          <p:nvPr>
            <p:ph type="body" sz="quarter" idx="20" hasCustomPrompt="1"/>
          </p:nvPr>
        </p:nvSpPr>
        <p:spPr>
          <a:xfrm>
            <a:off x="5437419" y="1943193"/>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24" name="Espace réservé du texte 16">
            <a:extLst>
              <a:ext uri="{FF2B5EF4-FFF2-40B4-BE49-F238E27FC236}">
                <a16:creationId xmlns:a16="http://schemas.microsoft.com/office/drawing/2014/main" id="{CEEA33B6-7305-4B99-966C-ED13095DD776}"/>
              </a:ext>
            </a:extLst>
          </p:cNvPr>
          <p:cNvSpPr>
            <a:spLocks noGrp="1"/>
          </p:cNvSpPr>
          <p:nvPr>
            <p:ph type="body" sz="quarter" idx="21" hasCustomPrompt="1"/>
          </p:nvPr>
        </p:nvSpPr>
        <p:spPr>
          <a:xfrm>
            <a:off x="5437419" y="2182719"/>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14" name="Espace réservé du texte 14">
            <a:extLst>
              <a:ext uri="{FF2B5EF4-FFF2-40B4-BE49-F238E27FC236}">
                <a16:creationId xmlns:a16="http://schemas.microsoft.com/office/drawing/2014/main" id="{4BCA6A34-4814-41F7-8817-8B58547F665B}"/>
              </a:ext>
            </a:extLst>
          </p:cNvPr>
          <p:cNvSpPr>
            <a:spLocks noGrp="1"/>
          </p:cNvSpPr>
          <p:nvPr>
            <p:ph type="body" sz="quarter" idx="22" hasCustomPrompt="1"/>
          </p:nvPr>
        </p:nvSpPr>
        <p:spPr>
          <a:xfrm>
            <a:off x="4889388" y="2729762"/>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4</a:t>
            </a:r>
          </a:p>
        </p:txBody>
      </p:sp>
      <p:sp>
        <p:nvSpPr>
          <p:cNvPr id="16" name="Espace réservé du texte 16">
            <a:extLst>
              <a:ext uri="{FF2B5EF4-FFF2-40B4-BE49-F238E27FC236}">
                <a16:creationId xmlns:a16="http://schemas.microsoft.com/office/drawing/2014/main" id="{ED0FD0CC-3E22-4286-BA84-45DAF22A725B}"/>
              </a:ext>
            </a:extLst>
          </p:cNvPr>
          <p:cNvSpPr>
            <a:spLocks noGrp="1"/>
          </p:cNvSpPr>
          <p:nvPr>
            <p:ph type="body" sz="quarter" idx="23" hasCustomPrompt="1"/>
          </p:nvPr>
        </p:nvSpPr>
        <p:spPr>
          <a:xfrm>
            <a:off x="5437419" y="2729154"/>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25" name="Espace réservé du texte 16">
            <a:extLst>
              <a:ext uri="{FF2B5EF4-FFF2-40B4-BE49-F238E27FC236}">
                <a16:creationId xmlns:a16="http://schemas.microsoft.com/office/drawing/2014/main" id="{706FBEF1-FC64-4339-9A46-C1C47ABC4A7C}"/>
              </a:ext>
            </a:extLst>
          </p:cNvPr>
          <p:cNvSpPr>
            <a:spLocks noGrp="1"/>
          </p:cNvSpPr>
          <p:nvPr>
            <p:ph type="body" sz="quarter" idx="24" hasCustomPrompt="1"/>
          </p:nvPr>
        </p:nvSpPr>
        <p:spPr>
          <a:xfrm>
            <a:off x="5437419" y="2968680"/>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26" name="Espace réservé du texte 14">
            <a:extLst>
              <a:ext uri="{FF2B5EF4-FFF2-40B4-BE49-F238E27FC236}">
                <a16:creationId xmlns:a16="http://schemas.microsoft.com/office/drawing/2014/main" id="{B1DB072B-EEED-4FE7-A998-3EBAB8BC11D2}"/>
              </a:ext>
            </a:extLst>
          </p:cNvPr>
          <p:cNvSpPr>
            <a:spLocks noGrp="1"/>
          </p:cNvSpPr>
          <p:nvPr>
            <p:ph type="body" sz="quarter" idx="25" hasCustomPrompt="1"/>
          </p:nvPr>
        </p:nvSpPr>
        <p:spPr>
          <a:xfrm>
            <a:off x="4889388" y="3515818"/>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5</a:t>
            </a:r>
          </a:p>
        </p:txBody>
      </p:sp>
      <p:sp>
        <p:nvSpPr>
          <p:cNvPr id="27" name="Espace réservé du texte 16">
            <a:extLst>
              <a:ext uri="{FF2B5EF4-FFF2-40B4-BE49-F238E27FC236}">
                <a16:creationId xmlns:a16="http://schemas.microsoft.com/office/drawing/2014/main" id="{0D7581AA-264F-44E0-A0AC-0649D4825AC6}"/>
              </a:ext>
            </a:extLst>
          </p:cNvPr>
          <p:cNvSpPr>
            <a:spLocks noGrp="1"/>
          </p:cNvSpPr>
          <p:nvPr>
            <p:ph type="body" sz="quarter" idx="26" hasCustomPrompt="1"/>
          </p:nvPr>
        </p:nvSpPr>
        <p:spPr>
          <a:xfrm>
            <a:off x="5437419" y="3515210"/>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28" name="Espace réservé du texte 16">
            <a:extLst>
              <a:ext uri="{FF2B5EF4-FFF2-40B4-BE49-F238E27FC236}">
                <a16:creationId xmlns:a16="http://schemas.microsoft.com/office/drawing/2014/main" id="{CBEDB30B-E9A2-4092-99A0-1B37FE685FB0}"/>
              </a:ext>
            </a:extLst>
          </p:cNvPr>
          <p:cNvSpPr>
            <a:spLocks noGrp="1"/>
          </p:cNvSpPr>
          <p:nvPr>
            <p:ph type="body" sz="quarter" idx="27" hasCustomPrompt="1"/>
          </p:nvPr>
        </p:nvSpPr>
        <p:spPr>
          <a:xfrm>
            <a:off x="5437419" y="3754736"/>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29" name="Espace réservé du texte 14">
            <a:extLst>
              <a:ext uri="{FF2B5EF4-FFF2-40B4-BE49-F238E27FC236}">
                <a16:creationId xmlns:a16="http://schemas.microsoft.com/office/drawing/2014/main" id="{C3D6C7C6-E0D6-4B61-B6C8-153DB8845CD4}"/>
              </a:ext>
            </a:extLst>
          </p:cNvPr>
          <p:cNvSpPr>
            <a:spLocks noGrp="1"/>
          </p:cNvSpPr>
          <p:nvPr>
            <p:ph type="body" sz="quarter" idx="28" hasCustomPrompt="1"/>
          </p:nvPr>
        </p:nvSpPr>
        <p:spPr>
          <a:xfrm>
            <a:off x="4889388" y="4295150"/>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6</a:t>
            </a:r>
          </a:p>
        </p:txBody>
      </p:sp>
      <p:sp>
        <p:nvSpPr>
          <p:cNvPr id="30" name="Espace réservé du texte 16">
            <a:extLst>
              <a:ext uri="{FF2B5EF4-FFF2-40B4-BE49-F238E27FC236}">
                <a16:creationId xmlns:a16="http://schemas.microsoft.com/office/drawing/2014/main" id="{9DECFEC6-1F21-4BA4-A2D1-5F17472B7002}"/>
              </a:ext>
            </a:extLst>
          </p:cNvPr>
          <p:cNvSpPr>
            <a:spLocks noGrp="1"/>
          </p:cNvSpPr>
          <p:nvPr>
            <p:ph type="body" sz="quarter" idx="29" hasCustomPrompt="1"/>
          </p:nvPr>
        </p:nvSpPr>
        <p:spPr>
          <a:xfrm>
            <a:off x="5437419" y="4294542"/>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31" name="Espace réservé du texte 16">
            <a:extLst>
              <a:ext uri="{FF2B5EF4-FFF2-40B4-BE49-F238E27FC236}">
                <a16:creationId xmlns:a16="http://schemas.microsoft.com/office/drawing/2014/main" id="{6E7CDE6D-1EE5-471D-AECF-F0F71856C655}"/>
              </a:ext>
            </a:extLst>
          </p:cNvPr>
          <p:cNvSpPr>
            <a:spLocks noGrp="1"/>
          </p:cNvSpPr>
          <p:nvPr>
            <p:ph type="body" sz="quarter" idx="30" hasCustomPrompt="1"/>
          </p:nvPr>
        </p:nvSpPr>
        <p:spPr>
          <a:xfrm>
            <a:off x="5437419" y="4534068"/>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34" name="Espace réservé du texte 3">
            <a:extLst>
              <a:ext uri="{FF2B5EF4-FFF2-40B4-BE49-F238E27FC236}">
                <a16:creationId xmlns:a16="http://schemas.microsoft.com/office/drawing/2014/main" id="{A323176A-96BA-43BE-A743-E843E0A2330C}"/>
              </a:ext>
            </a:extLst>
          </p:cNvPr>
          <p:cNvSpPr>
            <a:spLocks noGrp="1"/>
          </p:cNvSpPr>
          <p:nvPr>
            <p:ph type="body" sz="quarter" idx="31" hasCustomPrompt="1"/>
          </p:nvPr>
        </p:nvSpPr>
        <p:spPr>
          <a:xfrm>
            <a:off x="0" y="-7495"/>
            <a:ext cx="4572000" cy="5150995"/>
          </a:xfrm>
          <a:prstGeom prst="rect">
            <a:avLst/>
          </a:prstGeom>
          <a:solidFill>
            <a:schemeClr val="tx1">
              <a:lumMod val="75000"/>
              <a:lumOff val="25000"/>
              <a:alpha val="60000"/>
            </a:schemeClr>
          </a:solidFill>
        </p:spPr>
        <p:txBody>
          <a:bodyPr tIns="0" bIns="256032" anchor="ctr" anchorCtr="1"/>
          <a:lstStyle>
            <a:lvl1pPr marL="0" indent="0">
              <a:buNone/>
              <a:defRPr lang="fr-FR" sz="1400" b="1" kern="1200" spc="250" dirty="0">
                <a:solidFill>
                  <a:schemeClr val="bg1"/>
                </a:solidFill>
                <a:latin typeface="Montserrat SemiBold" panose="00000700000000000000" pitchFamily="2" charset="0"/>
                <a:ea typeface="Montserrat Semi-gras" charset="0"/>
                <a:cs typeface="Montserrat Semi-gras" charset="0"/>
              </a:defRPr>
            </a:lvl1pPr>
          </a:lstStyle>
          <a:p>
            <a:pPr lvl="0"/>
            <a:r>
              <a:rPr lang="fr-FR"/>
              <a:t>Titre</a:t>
            </a:r>
          </a:p>
        </p:txBody>
      </p:sp>
      <p:sp>
        <p:nvSpPr>
          <p:cNvPr id="35" name="Espace réservé du texte 6">
            <a:extLst>
              <a:ext uri="{FF2B5EF4-FFF2-40B4-BE49-F238E27FC236}">
                <a16:creationId xmlns:a16="http://schemas.microsoft.com/office/drawing/2014/main" id="{586C1BFD-9DD2-40E5-9B73-D61D39DBACB4}"/>
              </a:ext>
            </a:extLst>
          </p:cNvPr>
          <p:cNvSpPr>
            <a:spLocks noGrp="1"/>
          </p:cNvSpPr>
          <p:nvPr>
            <p:ph type="body" sz="quarter" idx="32" hasCustomPrompt="1"/>
          </p:nvPr>
        </p:nvSpPr>
        <p:spPr>
          <a:xfrm>
            <a:off x="0" y="2571750"/>
            <a:ext cx="4572000" cy="2571750"/>
          </a:xfrm>
          <a:prstGeom prst="rect">
            <a:avLst/>
          </a:prstGeom>
        </p:spPr>
        <p:txBody>
          <a:bodyPr tIns="0" bIns="0" anchor="t" anchorCtr="1"/>
          <a:lstStyle>
            <a:lvl1pPr marL="0" indent="0">
              <a:buNone/>
              <a:defRPr lang="fr-FR" sz="1200" kern="1200" spc="200" dirty="0">
                <a:solidFill>
                  <a:schemeClr val="bg1"/>
                </a:solidFill>
                <a:latin typeface="Calibri Light" charset="0"/>
                <a:ea typeface="Calibri Light" charset="0"/>
                <a:cs typeface="Calibri Light" charset="0"/>
              </a:defRPr>
            </a:lvl1pPr>
          </a:lstStyle>
          <a:p>
            <a:pPr lvl="0"/>
            <a:r>
              <a:rPr lang="fr-FR"/>
              <a:t>Sous-titre</a:t>
            </a:r>
          </a:p>
        </p:txBody>
      </p:sp>
    </p:spTree>
    <p:extLst>
      <p:ext uri="{BB962C8B-B14F-4D97-AF65-F5344CB8AC3E}">
        <p14:creationId xmlns:p14="http://schemas.microsoft.com/office/powerpoint/2010/main" val="3554963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mmaire 7 parties">
    <p:spTree>
      <p:nvGrpSpPr>
        <p:cNvPr id="1" name=""/>
        <p:cNvGrpSpPr/>
        <p:nvPr/>
      </p:nvGrpSpPr>
      <p:grpSpPr>
        <a:xfrm>
          <a:off x="0" y="0"/>
          <a:ext cx="0" cy="0"/>
          <a:chOff x="0" y="0"/>
          <a:chExt cx="0" cy="0"/>
        </a:xfrm>
      </p:grpSpPr>
      <p:sp>
        <p:nvSpPr>
          <p:cNvPr id="8" name="Espace réservé pour une image  7">
            <a:extLst>
              <a:ext uri="{FF2B5EF4-FFF2-40B4-BE49-F238E27FC236}">
                <a16:creationId xmlns:a16="http://schemas.microsoft.com/office/drawing/2014/main" id="{6BEC233E-902F-486C-B1EC-2EC94C49B899}"/>
              </a:ext>
            </a:extLst>
          </p:cNvPr>
          <p:cNvSpPr>
            <a:spLocks noGrp="1"/>
          </p:cNvSpPr>
          <p:nvPr>
            <p:ph type="pic" sz="quarter" idx="10"/>
          </p:nvPr>
        </p:nvSpPr>
        <p:spPr>
          <a:xfrm>
            <a:off x="0" y="0"/>
            <a:ext cx="4572000" cy="5143500"/>
          </a:xfrm>
          <a:prstGeom prst="rect">
            <a:avLst/>
          </a:prstGeom>
        </p:spPr>
        <p:txBody>
          <a:bodyPr/>
          <a:lstStyle/>
          <a:p>
            <a:endParaRPr lang="fr-FR"/>
          </a:p>
        </p:txBody>
      </p:sp>
      <p:sp>
        <p:nvSpPr>
          <p:cNvPr id="15" name="Espace réservé du texte 14">
            <a:extLst>
              <a:ext uri="{FF2B5EF4-FFF2-40B4-BE49-F238E27FC236}">
                <a16:creationId xmlns:a16="http://schemas.microsoft.com/office/drawing/2014/main" id="{7D3A043F-B390-438B-AEA2-425AAB89AFFB}"/>
              </a:ext>
            </a:extLst>
          </p:cNvPr>
          <p:cNvSpPr>
            <a:spLocks noGrp="1"/>
          </p:cNvSpPr>
          <p:nvPr>
            <p:ph type="body" sz="quarter" idx="13" hasCustomPrompt="1"/>
          </p:nvPr>
        </p:nvSpPr>
        <p:spPr>
          <a:xfrm>
            <a:off x="4889388" y="245191"/>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1</a:t>
            </a:r>
          </a:p>
        </p:txBody>
      </p:sp>
      <p:sp>
        <p:nvSpPr>
          <p:cNvPr id="17" name="Espace réservé du texte 16">
            <a:extLst>
              <a:ext uri="{FF2B5EF4-FFF2-40B4-BE49-F238E27FC236}">
                <a16:creationId xmlns:a16="http://schemas.microsoft.com/office/drawing/2014/main" id="{16748B39-00BD-48CF-97EE-647AF2A15EE5}"/>
              </a:ext>
            </a:extLst>
          </p:cNvPr>
          <p:cNvSpPr>
            <a:spLocks noGrp="1"/>
          </p:cNvSpPr>
          <p:nvPr>
            <p:ph type="body" sz="quarter" idx="14" hasCustomPrompt="1"/>
          </p:nvPr>
        </p:nvSpPr>
        <p:spPr>
          <a:xfrm>
            <a:off x="5437419" y="244583"/>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18" name="Espace réservé du texte 16">
            <a:extLst>
              <a:ext uri="{FF2B5EF4-FFF2-40B4-BE49-F238E27FC236}">
                <a16:creationId xmlns:a16="http://schemas.microsoft.com/office/drawing/2014/main" id="{75356626-7807-480C-8D89-7405D1514CEA}"/>
              </a:ext>
            </a:extLst>
          </p:cNvPr>
          <p:cNvSpPr>
            <a:spLocks noGrp="1"/>
          </p:cNvSpPr>
          <p:nvPr>
            <p:ph type="body" sz="quarter" idx="15" hasCustomPrompt="1"/>
          </p:nvPr>
        </p:nvSpPr>
        <p:spPr>
          <a:xfrm>
            <a:off x="5437419" y="484109"/>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19" name="Espace réservé du texte 14">
            <a:extLst>
              <a:ext uri="{FF2B5EF4-FFF2-40B4-BE49-F238E27FC236}">
                <a16:creationId xmlns:a16="http://schemas.microsoft.com/office/drawing/2014/main" id="{F48CBBE8-313A-4525-BF91-FD02508FA417}"/>
              </a:ext>
            </a:extLst>
          </p:cNvPr>
          <p:cNvSpPr>
            <a:spLocks noGrp="1"/>
          </p:cNvSpPr>
          <p:nvPr>
            <p:ph type="body" sz="quarter" idx="16" hasCustomPrompt="1"/>
          </p:nvPr>
        </p:nvSpPr>
        <p:spPr>
          <a:xfrm>
            <a:off x="4889388" y="939016"/>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2</a:t>
            </a:r>
          </a:p>
        </p:txBody>
      </p:sp>
      <p:sp>
        <p:nvSpPr>
          <p:cNvPr id="20" name="Espace réservé du texte 16">
            <a:extLst>
              <a:ext uri="{FF2B5EF4-FFF2-40B4-BE49-F238E27FC236}">
                <a16:creationId xmlns:a16="http://schemas.microsoft.com/office/drawing/2014/main" id="{E5A86884-3149-4D4E-9224-29F453BF9476}"/>
              </a:ext>
            </a:extLst>
          </p:cNvPr>
          <p:cNvSpPr>
            <a:spLocks noGrp="1"/>
          </p:cNvSpPr>
          <p:nvPr>
            <p:ph type="body" sz="quarter" idx="17" hasCustomPrompt="1"/>
          </p:nvPr>
        </p:nvSpPr>
        <p:spPr>
          <a:xfrm>
            <a:off x="5437419" y="938408"/>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21" name="Espace réservé du texte 16">
            <a:extLst>
              <a:ext uri="{FF2B5EF4-FFF2-40B4-BE49-F238E27FC236}">
                <a16:creationId xmlns:a16="http://schemas.microsoft.com/office/drawing/2014/main" id="{36D585FC-3436-4B44-A05A-302BDFD0BD08}"/>
              </a:ext>
            </a:extLst>
          </p:cNvPr>
          <p:cNvSpPr>
            <a:spLocks noGrp="1"/>
          </p:cNvSpPr>
          <p:nvPr>
            <p:ph type="body" sz="quarter" idx="18" hasCustomPrompt="1"/>
          </p:nvPr>
        </p:nvSpPr>
        <p:spPr>
          <a:xfrm>
            <a:off x="5437419" y="1177934"/>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22" name="Espace réservé du texte 14">
            <a:extLst>
              <a:ext uri="{FF2B5EF4-FFF2-40B4-BE49-F238E27FC236}">
                <a16:creationId xmlns:a16="http://schemas.microsoft.com/office/drawing/2014/main" id="{ED2867A2-84DD-4972-9DB2-EBB82A423F91}"/>
              </a:ext>
            </a:extLst>
          </p:cNvPr>
          <p:cNvSpPr>
            <a:spLocks noGrp="1"/>
          </p:cNvSpPr>
          <p:nvPr>
            <p:ph type="body" sz="quarter" idx="19" hasCustomPrompt="1"/>
          </p:nvPr>
        </p:nvSpPr>
        <p:spPr>
          <a:xfrm>
            <a:off x="4889388" y="1633354"/>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3</a:t>
            </a:r>
          </a:p>
        </p:txBody>
      </p:sp>
      <p:sp>
        <p:nvSpPr>
          <p:cNvPr id="23" name="Espace réservé du texte 16">
            <a:extLst>
              <a:ext uri="{FF2B5EF4-FFF2-40B4-BE49-F238E27FC236}">
                <a16:creationId xmlns:a16="http://schemas.microsoft.com/office/drawing/2014/main" id="{854449CB-B60B-4D18-B9E8-E82C9AF57F3B}"/>
              </a:ext>
            </a:extLst>
          </p:cNvPr>
          <p:cNvSpPr>
            <a:spLocks noGrp="1"/>
          </p:cNvSpPr>
          <p:nvPr>
            <p:ph type="body" sz="quarter" idx="20" hasCustomPrompt="1"/>
          </p:nvPr>
        </p:nvSpPr>
        <p:spPr>
          <a:xfrm>
            <a:off x="5437419" y="1632841"/>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24" name="Espace réservé du texte 16">
            <a:extLst>
              <a:ext uri="{FF2B5EF4-FFF2-40B4-BE49-F238E27FC236}">
                <a16:creationId xmlns:a16="http://schemas.microsoft.com/office/drawing/2014/main" id="{CEEA33B6-7305-4B99-966C-ED13095DD776}"/>
              </a:ext>
            </a:extLst>
          </p:cNvPr>
          <p:cNvSpPr>
            <a:spLocks noGrp="1"/>
          </p:cNvSpPr>
          <p:nvPr>
            <p:ph type="body" sz="quarter" idx="21" hasCustomPrompt="1"/>
          </p:nvPr>
        </p:nvSpPr>
        <p:spPr>
          <a:xfrm>
            <a:off x="5437419" y="1872367"/>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14" name="Espace réservé du texte 14">
            <a:extLst>
              <a:ext uri="{FF2B5EF4-FFF2-40B4-BE49-F238E27FC236}">
                <a16:creationId xmlns:a16="http://schemas.microsoft.com/office/drawing/2014/main" id="{4BCA6A34-4814-41F7-8817-8B58547F665B}"/>
              </a:ext>
            </a:extLst>
          </p:cNvPr>
          <p:cNvSpPr>
            <a:spLocks noGrp="1"/>
          </p:cNvSpPr>
          <p:nvPr>
            <p:ph type="body" sz="quarter" idx="22" hasCustomPrompt="1"/>
          </p:nvPr>
        </p:nvSpPr>
        <p:spPr>
          <a:xfrm>
            <a:off x="4889388" y="2327955"/>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4</a:t>
            </a:r>
          </a:p>
        </p:txBody>
      </p:sp>
      <p:sp>
        <p:nvSpPr>
          <p:cNvPr id="16" name="Espace réservé du texte 16">
            <a:extLst>
              <a:ext uri="{FF2B5EF4-FFF2-40B4-BE49-F238E27FC236}">
                <a16:creationId xmlns:a16="http://schemas.microsoft.com/office/drawing/2014/main" id="{ED0FD0CC-3E22-4286-BA84-45DAF22A725B}"/>
              </a:ext>
            </a:extLst>
          </p:cNvPr>
          <p:cNvSpPr>
            <a:spLocks noGrp="1"/>
          </p:cNvSpPr>
          <p:nvPr>
            <p:ph type="body" sz="quarter" idx="23" hasCustomPrompt="1"/>
          </p:nvPr>
        </p:nvSpPr>
        <p:spPr>
          <a:xfrm>
            <a:off x="5437419" y="2327347"/>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25" name="Espace réservé du texte 16">
            <a:extLst>
              <a:ext uri="{FF2B5EF4-FFF2-40B4-BE49-F238E27FC236}">
                <a16:creationId xmlns:a16="http://schemas.microsoft.com/office/drawing/2014/main" id="{706FBEF1-FC64-4339-9A46-C1C47ABC4A7C}"/>
              </a:ext>
            </a:extLst>
          </p:cNvPr>
          <p:cNvSpPr>
            <a:spLocks noGrp="1"/>
          </p:cNvSpPr>
          <p:nvPr>
            <p:ph type="body" sz="quarter" idx="24" hasCustomPrompt="1"/>
          </p:nvPr>
        </p:nvSpPr>
        <p:spPr>
          <a:xfrm>
            <a:off x="5437419" y="2566873"/>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26" name="Espace réservé du texte 14">
            <a:extLst>
              <a:ext uri="{FF2B5EF4-FFF2-40B4-BE49-F238E27FC236}">
                <a16:creationId xmlns:a16="http://schemas.microsoft.com/office/drawing/2014/main" id="{B1DB072B-EEED-4FE7-A998-3EBAB8BC11D2}"/>
              </a:ext>
            </a:extLst>
          </p:cNvPr>
          <p:cNvSpPr>
            <a:spLocks noGrp="1"/>
          </p:cNvSpPr>
          <p:nvPr>
            <p:ph type="body" sz="quarter" idx="25" hasCustomPrompt="1"/>
          </p:nvPr>
        </p:nvSpPr>
        <p:spPr>
          <a:xfrm>
            <a:off x="4889388" y="3023540"/>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5</a:t>
            </a:r>
          </a:p>
        </p:txBody>
      </p:sp>
      <p:sp>
        <p:nvSpPr>
          <p:cNvPr id="27" name="Espace réservé du texte 16">
            <a:extLst>
              <a:ext uri="{FF2B5EF4-FFF2-40B4-BE49-F238E27FC236}">
                <a16:creationId xmlns:a16="http://schemas.microsoft.com/office/drawing/2014/main" id="{0D7581AA-264F-44E0-A0AC-0649D4825AC6}"/>
              </a:ext>
            </a:extLst>
          </p:cNvPr>
          <p:cNvSpPr>
            <a:spLocks noGrp="1"/>
          </p:cNvSpPr>
          <p:nvPr>
            <p:ph type="body" sz="quarter" idx="26" hasCustomPrompt="1"/>
          </p:nvPr>
        </p:nvSpPr>
        <p:spPr>
          <a:xfrm>
            <a:off x="5437419" y="3022932"/>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28" name="Espace réservé du texte 16">
            <a:extLst>
              <a:ext uri="{FF2B5EF4-FFF2-40B4-BE49-F238E27FC236}">
                <a16:creationId xmlns:a16="http://schemas.microsoft.com/office/drawing/2014/main" id="{CBEDB30B-E9A2-4092-99A0-1B37FE685FB0}"/>
              </a:ext>
            </a:extLst>
          </p:cNvPr>
          <p:cNvSpPr>
            <a:spLocks noGrp="1"/>
          </p:cNvSpPr>
          <p:nvPr>
            <p:ph type="body" sz="quarter" idx="27" hasCustomPrompt="1"/>
          </p:nvPr>
        </p:nvSpPr>
        <p:spPr>
          <a:xfrm>
            <a:off x="5437419" y="3262458"/>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29" name="Espace réservé du texte 14">
            <a:extLst>
              <a:ext uri="{FF2B5EF4-FFF2-40B4-BE49-F238E27FC236}">
                <a16:creationId xmlns:a16="http://schemas.microsoft.com/office/drawing/2014/main" id="{C3D6C7C6-E0D6-4B61-B6C8-153DB8845CD4}"/>
              </a:ext>
            </a:extLst>
          </p:cNvPr>
          <p:cNvSpPr>
            <a:spLocks noGrp="1"/>
          </p:cNvSpPr>
          <p:nvPr>
            <p:ph type="body" sz="quarter" idx="28" hasCustomPrompt="1"/>
          </p:nvPr>
        </p:nvSpPr>
        <p:spPr>
          <a:xfrm>
            <a:off x="4889388" y="3721548"/>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6</a:t>
            </a:r>
          </a:p>
        </p:txBody>
      </p:sp>
      <p:sp>
        <p:nvSpPr>
          <p:cNvPr id="30" name="Espace réservé du texte 16">
            <a:extLst>
              <a:ext uri="{FF2B5EF4-FFF2-40B4-BE49-F238E27FC236}">
                <a16:creationId xmlns:a16="http://schemas.microsoft.com/office/drawing/2014/main" id="{9DECFEC6-1F21-4BA4-A2D1-5F17472B7002}"/>
              </a:ext>
            </a:extLst>
          </p:cNvPr>
          <p:cNvSpPr>
            <a:spLocks noGrp="1"/>
          </p:cNvSpPr>
          <p:nvPr>
            <p:ph type="body" sz="quarter" idx="29" hasCustomPrompt="1"/>
          </p:nvPr>
        </p:nvSpPr>
        <p:spPr>
          <a:xfrm>
            <a:off x="5437419" y="3720940"/>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31" name="Espace réservé du texte 16">
            <a:extLst>
              <a:ext uri="{FF2B5EF4-FFF2-40B4-BE49-F238E27FC236}">
                <a16:creationId xmlns:a16="http://schemas.microsoft.com/office/drawing/2014/main" id="{6E7CDE6D-1EE5-471D-AECF-F0F71856C655}"/>
              </a:ext>
            </a:extLst>
          </p:cNvPr>
          <p:cNvSpPr>
            <a:spLocks noGrp="1"/>
          </p:cNvSpPr>
          <p:nvPr>
            <p:ph type="body" sz="quarter" idx="30" hasCustomPrompt="1"/>
          </p:nvPr>
        </p:nvSpPr>
        <p:spPr>
          <a:xfrm>
            <a:off x="5437419" y="3960466"/>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32" name="Espace réservé du texte 14">
            <a:extLst>
              <a:ext uri="{FF2B5EF4-FFF2-40B4-BE49-F238E27FC236}">
                <a16:creationId xmlns:a16="http://schemas.microsoft.com/office/drawing/2014/main" id="{C5977A50-3F94-4BEB-A92A-0FBD5DA5CCA1}"/>
              </a:ext>
            </a:extLst>
          </p:cNvPr>
          <p:cNvSpPr>
            <a:spLocks noGrp="1"/>
          </p:cNvSpPr>
          <p:nvPr>
            <p:ph type="body" sz="quarter" idx="31" hasCustomPrompt="1"/>
          </p:nvPr>
        </p:nvSpPr>
        <p:spPr>
          <a:xfrm>
            <a:off x="4889388" y="4420164"/>
            <a:ext cx="536465" cy="477837"/>
          </a:xfrm>
          <a:prstGeom prst="rect">
            <a:avLst/>
          </a:prstGeom>
          <a:solidFill>
            <a:srgbClr val="232323"/>
          </a:solidFill>
        </p:spPr>
        <p:txBody>
          <a:bodyPr anchor="ctr" anchorCtr="1"/>
          <a:lstStyle>
            <a:lvl1pPr marL="0" indent="0" algn="ctr" defTabSz="914400" rtl="0" eaLnBrk="1" latinLnBrk="0" hangingPunct="1">
              <a:buNone/>
              <a:defRPr lang="fr-FR" sz="1200" kern="1200" dirty="0">
                <a:solidFill>
                  <a:schemeClr val="lt1"/>
                </a:solidFill>
                <a:latin typeface="Montserrat Light" charset="0"/>
                <a:ea typeface="Montserrat Light" charset="0"/>
                <a:cs typeface="Montserrat Light" charset="0"/>
              </a:defRPr>
            </a:lvl1pPr>
          </a:lstStyle>
          <a:p>
            <a:pPr lvl="0"/>
            <a:r>
              <a:rPr lang="fr-FR"/>
              <a:t># 7</a:t>
            </a:r>
          </a:p>
        </p:txBody>
      </p:sp>
      <p:sp>
        <p:nvSpPr>
          <p:cNvPr id="33" name="Espace réservé du texte 16">
            <a:extLst>
              <a:ext uri="{FF2B5EF4-FFF2-40B4-BE49-F238E27FC236}">
                <a16:creationId xmlns:a16="http://schemas.microsoft.com/office/drawing/2014/main" id="{31BACB48-30FF-46E3-BB7E-B0B8940E42EA}"/>
              </a:ext>
            </a:extLst>
          </p:cNvPr>
          <p:cNvSpPr>
            <a:spLocks noGrp="1"/>
          </p:cNvSpPr>
          <p:nvPr>
            <p:ph type="body" sz="quarter" idx="32" hasCustomPrompt="1"/>
          </p:nvPr>
        </p:nvSpPr>
        <p:spPr>
          <a:xfrm>
            <a:off x="5437419" y="4419556"/>
            <a:ext cx="3706581" cy="207027"/>
          </a:xfrm>
          <a:prstGeom prst="rect">
            <a:avLst/>
          </a:prstGeom>
        </p:spPr>
        <p:txBody>
          <a:bodyPr/>
          <a:lstStyle>
            <a:lvl1pPr marL="0" indent="0" algn="l" defTabSz="914400" rtl="0" eaLnBrk="1" latinLnBrk="0" hangingPunct="1">
              <a:buNone/>
              <a:defRPr lang="fr-FR" sz="1200" kern="1200" dirty="0">
                <a:solidFill>
                  <a:srgbClr val="232323"/>
                </a:solidFill>
                <a:latin typeface="Montserrat SemiBold" charset="0"/>
                <a:ea typeface="Montserrat SemiBold" charset="0"/>
                <a:cs typeface="Montserrat SemiBold" charset="0"/>
              </a:defRPr>
            </a:lvl1pPr>
          </a:lstStyle>
          <a:p>
            <a:pPr lvl="0"/>
            <a:r>
              <a:rPr lang="fr-FR"/>
              <a:t>Titre</a:t>
            </a:r>
          </a:p>
        </p:txBody>
      </p:sp>
      <p:sp>
        <p:nvSpPr>
          <p:cNvPr id="34" name="Espace réservé du texte 16">
            <a:extLst>
              <a:ext uri="{FF2B5EF4-FFF2-40B4-BE49-F238E27FC236}">
                <a16:creationId xmlns:a16="http://schemas.microsoft.com/office/drawing/2014/main" id="{46845042-EA89-4F15-9E71-34CD35991B26}"/>
              </a:ext>
            </a:extLst>
          </p:cNvPr>
          <p:cNvSpPr>
            <a:spLocks noGrp="1"/>
          </p:cNvSpPr>
          <p:nvPr>
            <p:ph type="body" sz="quarter" idx="33" hasCustomPrompt="1"/>
          </p:nvPr>
        </p:nvSpPr>
        <p:spPr>
          <a:xfrm>
            <a:off x="5437419" y="4659082"/>
            <a:ext cx="3706581" cy="238824"/>
          </a:xfrm>
          <a:prstGeom prst="rect">
            <a:avLst/>
          </a:prstGeom>
        </p:spPr>
        <p:txBody>
          <a:bodyPr/>
          <a:lstStyle>
            <a:lvl1pPr marL="0" indent="0" algn="l" defTabSz="914400" rtl="0" eaLnBrk="1" latinLnBrk="0" hangingPunct="1">
              <a:buNone/>
              <a:defRPr lang="fr-FR" sz="1200" kern="1200" dirty="0">
                <a:solidFill>
                  <a:srgbClr val="232323"/>
                </a:solidFill>
                <a:latin typeface="Calibri Light" charset="0"/>
                <a:ea typeface="Calibri Light" charset="0"/>
                <a:cs typeface="Calibri Light" charset="0"/>
              </a:defRPr>
            </a:lvl1pPr>
          </a:lstStyle>
          <a:p>
            <a:pPr lvl="0"/>
            <a:r>
              <a:rPr lang="fr-FR"/>
              <a:t>Sous-titre</a:t>
            </a:r>
          </a:p>
        </p:txBody>
      </p:sp>
      <p:sp>
        <p:nvSpPr>
          <p:cNvPr id="35" name="Espace réservé du texte 3">
            <a:extLst>
              <a:ext uri="{FF2B5EF4-FFF2-40B4-BE49-F238E27FC236}">
                <a16:creationId xmlns:a16="http://schemas.microsoft.com/office/drawing/2014/main" id="{7269F20C-0706-4D1E-9C31-EB67B2CFC026}"/>
              </a:ext>
            </a:extLst>
          </p:cNvPr>
          <p:cNvSpPr>
            <a:spLocks noGrp="1"/>
          </p:cNvSpPr>
          <p:nvPr>
            <p:ph type="body" sz="quarter" idx="34" hasCustomPrompt="1"/>
          </p:nvPr>
        </p:nvSpPr>
        <p:spPr>
          <a:xfrm>
            <a:off x="0" y="-7495"/>
            <a:ext cx="4572000" cy="5150995"/>
          </a:xfrm>
          <a:prstGeom prst="rect">
            <a:avLst/>
          </a:prstGeom>
          <a:solidFill>
            <a:schemeClr val="tx1">
              <a:lumMod val="75000"/>
              <a:lumOff val="25000"/>
              <a:alpha val="60000"/>
            </a:schemeClr>
          </a:solidFill>
        </p:spPr>
        <p:txBody>
          <a:bodyPr tIns="0" bIns="256032" anchor="ctr" anchorCtr="1"/>
          <a:lstStyle>
            <a:lvl1pPr marL="0" indent="0">
              <a:buNone/>
              <a:defRPr lang="fr-FR" sz="1400" b="1" kern="1200" spc="250" dirty="0">
                <a:solidFill>
                  <a:schemeClr val="bg1"/>
                </a:solidFill>
                <a:latin typeface="Montserrat SemiBold" panose="00000700000000000000" pitchFamily="2" charset="0"/>
                <a:ea typeface="Montserrat Semi-gras" charset="0"/>
                <a:cs typeface="Montserrat Semi-gras" charset="0"/>
              </a:defRPr>
            </a:lvl1pPr>
          </a:lstStyle>
          <a:p>
            <a:pPr lvl="0"/>
            <a:r>
              <a:rPr lang="fr-FR"/>
              <a:t>Titre</a:t>
            </a:r>
          </a:p>
        </p:txBody>
      </p:sp>
      <p:sp>
        <p:nvSpPr>
          <p:cNvPr id="36" name="Espace réservé du texte 6">
            <a:extLst>
              <a:ext uri="{FF2B5EF4-FFF2-40B4-BE49-F238E27FC236}">
                <a16:creationId xmlns:a16="http://schemas.microsoft.com/office/drawing/2014/main" id="{D654204B-2421-4727-9B40-AE646905A0DC}"/>
              </a:ext>
            </a:extLst>
          </p:cNvPr>
          <p:cNvSpPr>
            <a:spLocks noGrp="1"/>
          </p:cNvSpPr>
          <p:nvPr>
            <p:ph type="body" sz="quarter" idx="35" hasCustomPrompt="1"/>
          </p:nvPr>
        </p:nvSpPr>
        <p:spPr>
          <a:xfrm>
            <a:off x="0" y="2571750"/>
            <a:ext cx="4572000" cy="2571750"/>
          </a:xfrm>
          <a:prstGeom prst="rect">
            <a:avLst/>
          </a:prstGeom>
        </p:spPr>
        <p:txBody>
          <a:bodyPr tIns="0" bIns="0" anchor="t" anchorCtr="1"/>
          <a:lstStyle>
            <a:lvl1pPr marL="0" indent="0">
              <a:buNone/>
              <a:defRPr lang="fr-FR" sz="1200" kern="1200" spc="200" dirty="0">
                <a:solidFill>
                  <a:schemeClr val="bg1"/>
                </a:solidFill>
                <a:latin typeface="Calibri Light" charset="0"/>
                <a:ea typeface="Calibri Light" charset="0"/>
                <a:cs typeface="Calibri Light" charset="0"/>
              </a:defRPr>
            </a:lvl1pPr>
          </a:lstStyle>
          <a:p>
            <a:pPr lvl="0"/>
            <a:r>
              <a:rPr lang="fr-FR"/>
              <a:t>Sous-titre</a:t>
            </a:r>
          </a:p>
        </p:txBody>
      </p:sp>
    </p:spTree>
    <p:extLst>
      <p:ext uri="{BB962C8B-B14F-4D97-AF65-F5344CB8AC3E}">
        <p14:creationId xmlns:p14="http://schemas.microsoft.com/office/powerpoint/2010/main" val="2929954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de sous partie + bleu">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BEC65C1-82CF-4063-AA1E-37A2F1CB4731}"/>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r="959" b="6722"/>
          <a:stretch/>
        </p:blipFill>
        <p:spPr>
          <a:xfrm>
            <a:off x="8520118" y="4158596"/>
            <a:ext cx="386893" cy="704251"/>
          </a:xfrm>
          <a:prstGeom prst="rect">
            <a:avLst/>
          </a:prstGeom>
        </p:spPr>
      </p:pic>
      <p:pic>
        <p:nvPicPr>
          <p:cNvPr id="3" name="Image 2">
            <a:extLst>
              <a:ext uri="{FF2B5EF4-FFF2-40B4-BE49-F238E27FC236}">
                <a16:creationId xmlns:a16="http://schemas.microsoft.com/office/drawing/2014/main" id="{E9A8A6C2-A1F1-457B-BCC4-792C303B9C2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5682" y="4391752"/>
            <a:ext cx="488798" cy="471095"/>
          </a:xfrm>
          <a:prstGeom prst="rect">
            <a:avLst/>
          </a:prstGeom>
        </p:spPr>
      </p:pic>
      <p:sp>
        <p:nvSpPr>
          <p:cNvPr id="4" name="Espace réservé pour une image  26">
            <a:extLst>
              <a:ext uri="{FF2B5EF4-FFF2-40B4-BE49-F238E27FC236}">
                <a16:creationId xmlns:a16="http://schemas.microsoft.com/office/drawing/2014/main" id="{D7E7CEDF-5075-4776-BB99-36DED5CFC8A5}"/>
              </a:ext>
            </a:extLst>
          </p:cNvPr>
          <p:cNvSpPr>
            <a:spLocks noGrp="1"/>
          </p:cNvSpPr>
          <p:nvPr>
            <p:ph type="pic" sz="quarter" idx="10"/>
          </p:nvPr>
        </p:nvSpPr>
        <p:spPr>
          <a:xfrm>
            <a:off x="0" y="0"/>
            <a:ext cx="9144000" cy="5143500"/>
          </a:xfrm>
          <a:prstGeom prst="rect">
            <a:avLst/>
          </a:prstGeom>
        </p:spPr>
        <p:txBody>
          <a:bodyPr/>
          <a:lstStyle/>
          <a:p>
            <a:endParaRPr lang="fr-FR"/>
          </a:p>
        </p:txBody>
      </p:sp>
      <p:sp>
        <p:nvSpPr>
          <p:cNvPr id="11" name="Espace réservé du texte 2">
            <a:extLst>
              <a:ext uri="{FF2B5EF4-FFF2-40B4-BE49-F238E27FC236}">
                <a16:creationId xmlns:a16="http://schemas.microsoft.com/office/drawing/2014/main" id="{7E10D9FC-268E-4CC5-ADBC-FBD0C8D3D78C}"/>
              </a:ext>
            </a:extLst>
          </p:cNvPr>
          <p:cNvSpPr>
            <a:spLocks noGrp="1"/>
          </p:cNvSpPr>
          <p:nvPr>
            <p:ph type="body" sz="quarter" idx="18"/>
          </p:nvPr>
        </p:nvSpPr>
        <p:spPr>
          <a:xfrm>
            <a:off x="0" y="0"/>
            <a:ext cx="9144000" cy="5143500"/>
          </a:xfrm>
          <a:prstGeom prst="rect">
            <a:avLst/>
          </a:prstGeom>
          <a:solidFill>
            <a:srgbClr val="232323">
              <a:alpha val="60000"/>
            </a:srgbClr>
          </a:solidFill>
        </p:spPr>
        <p:txBody>
          <a:bodyPr tIns="0" bIns="91440" anchor="ctr" anchorCtr="1"/>
          <a:lstStyle>
            <a:lvl1pPr marL="0" indent="0">
              <a:buNone/>
              <a:defRPr lang="fr-FR" sz="1600" b="1" kern="1200" spc="225" dirty="0" smtClean="0">
                <a:solidFill>
                  <a:schemeClr val="bg1"/>
                </a:solidFill>
                <a:latin typeface="Montserrat" charset="0"/>
                <a:ea typeface="Montserrat" charset="0"/>
                <a:cs typeface="Montserrat" charset="0"/>
              </a:defRPr>
            </a:lvl1pPr>
          </a:lstStyle>
          <a:p>
            <a:pPr lvl="0"/>
            <a:endParaRPr lang="fr-FR"/>
          </a:p>
          <a:p>
            <a:pPr lvl="0"/>
            <a:endParaRPr lang="fr-FR"/>
          </a:p>
          <a:p>
            <a:pPr lvl="0"/>
            <a:endParaRPr lang="fr-FR"/>
          </a:p>
          <a:p>
            <a:pPr lvl="0"/>
            <a:endParaRPr lang="fr-FR"/>
          </a:p>
          <a:p>
            <a:pPr lvl="0"/>
            <a:r>
              <a:rPr lang="fr-FR"/>
              <a:t>Votre titre</a:t>
            </a:r>
          </a:p>
        </p:txBody>
      </p:sp>
      <p:sp>
        <p:nvSpPr>
          <p:cNvPr id="12" name="Espace réservé du texte 4">
            <a:extLst>
              <a:ext uri="{FF2B5EF4-FFF2-40B4-BE49-F238E27FC236}">
                <a16:creationId xmlns:a16="http://schemas.microsoft.com/office/drawing/2014/main" id="{CF4FC243-AFC1-448A-A104-94A0C7054E01}"/>
              </a:ext>
            </a:extLst>
          </p:cNvPr>
          <p:cNvSpPr>
            <a:spLocks noGrp="1"/>
          </p:cNvSpPr>
          <p:nvPr>
            <p:ph type="body" sz="quarter" idx="19" hasCustomPrompt="1"/>
          </p:nvPr>
        </p:nvSpPr>
        <p:spPr>
          <a:xfrm>
            <a:off x="0" y="2623904"/>
            <a:ext cx="9144000" cy="2499691"/>
          </a:xfrm>
          <a:prstGeom prst="rect">
            <a:avLst/>
          </a:prstGeom>
        </p:spPr>
        <p:txBody>
          <a:bodyPr tIns="0" bIns="0" anchor="t" anchorCtr="1"/>
          <a:lstStyle>
            <a:lvl1pPr marL="0" indent="0">
              <a:buNone/>
              <a:defRPr lang="fr-FR" sz="1400" kern="1200" spc="225" dirty="0">
                <a:solidFill>
                  <a:srgbClr val="FFFFFF"/>
                </a:solidFill>
                <a:latin typeface="Calibri Light" charset="0"/>
                <a:ea typeface="Calibri Light" charset="0"/>
                <a:cs typeface="Calibri Light" charset="0"/>
              </a:defRPr>
            </a:lvl1pPr>
          </a:lstStyle>
          <a:p>
            <a:pPr lvl="0"/>
            <a:r>
              <a:rPr lang="fr-FR"/>
              <a:t>Sous-partie</a:t>
            </a:r>
          </a:p>
        </p:txBody>
      </p:sp>
      <p:sp>
        <p:nvSpPr>
          <p:cNvPr id="9" name="Espace réservé du texte 8">
            <a:extLst>
              <a:ext uri="{FF2B5EF4-FFF2-40B4-BE49-F238E27FC236}">
                <a16:creationId xmlns:a16="http://schemas.microsoft.com/office/drawing/2014/main" id="{428766B7-6E88-4160-B79A-58AAE4729A97}"/>
              </a:ext>
            </a:extLst>
          </p:cNvPr>
          <p:cNvSpPr>
            <a:spLocks noGrp="1"/>
          </p:cNvSpPr>
          <p:nvPr>
            <p:ph type="body" sz="quarter" idx="14" hasCustomPrompt="1"/>
          </p:nvPr>
        </p:nvSpPr>
        <p:spPr>
          <a:xfrm>
            <a:off x="3175" y="5014912"/>
            <a:ext cx="9140825" cy="128588"/>
          </a:xfrm>
          <a:prstGeom prst="rect">
            <a:avLst/>
          </a:prstGeom>
          <a:solidFill>
            <a:srgbClr val="17799C"/>
          </a:solidFill>
        </p:spPr>
        <p:txBody>
          <a:bodyPr/>
          <a:lstStyle>
            <a:lvl1pPr marL="0" indent="0">
              <a:buNone/>
              <a:defRPr/>
            </a:lvl1pPr>
          </a:lstStyle>
          <a:p>
            <a:pPr lvl="0"/>
            <a:r>
              <a:rPr lang="fr-FR"/>
              <a:t> </a:t>
            </a:r>
          </a:p>
        </p:txBody>
      </p:sp>
    </p:spTree>
    <p:extLst>
      <p:ext uri="{BB962C8B-B14F-4D97-AF65-F5344CB8AC3E}">
        <p14:creationId xmlns:p14="http://schemas.microsoft.com/office/powerpoint/2010/main" val="16548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lide de sous partie + vert">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BEC65C1-82CF-4063-AA1E-37A2F1CB4731}"/>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r="959" b="6722"/>
          <a:stretch/>
        </p:blipFill>
        <p:spPr>
          <a:xfrm>
            <a:off x="8520118" y="4158596"/>
            <a:ext cx="386893" cy="704251"/>
          </a:xfrm>
          <a:prstGeom prst="rect">
            <a:avLst/>
          </a:prstGeom>
        </p:spPr>
      </p:pic>
      <p:pic>
        <p:nvPicPr>
          <p:cNvPr id="3" name="Image 2">
            <a:extLst>
              <a:ext uri="{FF2B5EF4-FFF2-40B4-BE49-F238E27FC236}">
                <a16:creationId xmlns:a16="http://schemas.microsoft.com/office/drawing/2014/main" id="{E9A8A6C2-A1F1-457B-BCC4-792C303B9C2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5682" y="4391752"/>
            <a:ext cx="488798" cy="471095"/>
          </a:xfrm>
          <a:prstGeom prst="rect">
            <a:avLst/>
          </a:prstGeom>
        </p:spPr>
      </p:pic>
      <p:sp>
        <p:nvSpPr>
          <p:cNvPr id="4" name="Espace réservé pour une image  26">
            <a:extLst>
              <a:ext uri="{FF2B5EF4-FFF2-40B4-BE49-F238E27FC236}">
                <a16:creationId xmlns:a16="http://schemas.microsoft.com/office/drawing/2014/main" id="{D7E7CEDF-5075-4776-BB99-36DED5CFC8A5}"/>
              </a:ext>
            </a:extLst>
          </p:cNvPr>
          <p:cNvSpPr>
            <a:spLocks noGrp="1"/>
          </p:cNvSpPr>
          <p:nvPr>
            <p:ph type="pic" sz="quarter" idx="10"/>
          </p:nvPr>
        </p:nvSpPr>
        <p:spPr>
          <a:xfrm>
            <a:off x="0" y="0"/>
            <a:ext cx="9144000" cy="5143500"/>
          </a:xfrm>
          <a:prstGeom prst="rect">
            <a:avLst/>
          </a:prstGeom>
        </p:spPr>
        <p:txBody>
          <a:bodyPr/>
          <a:lstStyle/>
          <a:p>
            <a:endParaRPr lang="fr-FR"/>
          </a:p>
        </p:txBody>
      </p:sp>
      <p:sp>
        <p:nvSpPr>
          <p:cNvPr id="11" name="Espace réservé du texte 2">
            <a:extLst>
              <a:ext uri="{FF2B5EF4-FFF2-40B4-BE49-F238E27FC236}">
                <a16:creationId xmlns:a16="http://schemas.microsoft.com/office/drawing/2014/main" id="{F117F385-8E7F-4CF2-AE6F-0C5EFA1AB3D4}"/>
              </a:ext>
            </a:extLst>
          </p:cNvPr>
          <p:cNvSpPr>
            <a:spLocks noGrp="1"/>
          </p:cNvSpPr>
          <p:nvPr>
            <p:ph type="body" sz="quarter" idx="18"/>
          </p:nvPr>
        </p:nvSpPr>
        <p:spPr>
          <a:xfrm>
            <a:off x="0" y="0"/>
            <a:ext cx="9144000" cy="5143500"/>
          </a:xfrm>
          <a:prstGeom prst="rect">
            <a:avLst/>
          </a:prstGeom>
          <a:solidFill>
            <a:srgbClr val="232323">
              <a:alpha val="60000"/>
            </a:srgbClr>
          </a:solidFill>
        </p:spPr>
        <p:txBody>
          <a:bodyPr tIns="0" bIns="91440" anchor="ctr" anchorCtr="1"/>
          <a:lstStyle>
            <a:lvl1pPr marL="0" indent="0">
              <a:buNone/>
              <a:defRPr lang="fr-FR" sz="1600" b="1" kern="1200" spc="225" dirty="0" smtClean="0">
                <a:solidFill>
                  <a:schemeClr val="bg1"/>
                </a:solidFill>
                <a:latin typeface="Montserrat" charset="0"/>
                <a:ea typeface="Montserrat" charset="0"/>
                <a:cs typeface="Montserrat" charset="0"/>
              </a:defRPr>
            </a:lvl1pPr>
          </a:lstStyle>
          <a:p>
            <a:pPr lvl="0"/>
            <a:endParaRPr lang="fr-FR"/>
          </a:p>
          <a:p>
            <a:pPr lvl="0"/>
            <a:endParaRPr lang="fr-FR"/>
          </a:p>
          <a:p>
            <a:pPr lvl="0"/>
            <a:endParaRPr lang="fr-FR"/>
          </a:p>
          <a:p>
            <a:pPr lvl="0"/>
            <a:endParaRPr lang="fr-FR"/>
          </a:p>
          <a:p>
            <a:pPr lvl="0"/>
            <a:r>
              <a:rPr lang="fr-FR"/>
              <a:t>Votre titre</a:t>
            </a:r>
          </a:p>
        </p:txBody>
      </p:sp>
      <p:sp>
        <p:nvSpPr>
          <p:cNvPr id="12" name="Espace réservé du texte 4">
            <a:extLst>
              <a:ext uri="{FF2B5EF4-FFF2-40B4-BE49-F238E27FC236}">
                <a16:creationId xmlns:a16="http://schemas.microsoft.com/office/drawing/2014/main" id="{CFADF0B8-C897-4525-91A1-4476E0B3BD1F}"/>
              </a:ext>
            </a:extLst>
          </p:cNvPr>
          <p:cNvSpPr>
            <a:spLocks noGrp="1"/>
          </p:cNvSpPr>
          <p:nvPr>
            <p:ph type="body" sz="quarter" idx="19" hasCustomPrompt="1"/>
          </p:nvPr>
        </p:nvSpPr>
        <p:spPr>
          <a:xfrm>
            <a:off x="0" y="2623904"/>
            <a:ext cx="9144000" cy="2499691"/>
          </a:xfrm>
          <a:prstGeom prst="rect">
            <a:avLst/>
          </a:prstGeom>
        </p:spPr>
        <p:txBody>
          <a:bodyPr tIns="0" bIns="0" anchor="t" anchorCtr="1"/>
          <a:lstStyle>
            <a:lvl1pPr marL="0" indent="0">
              <a:buNone/>
              <a:defRPr lang="fr-FR" sz="1400" kern="1200" spc="225" dirty="0">
                <a:solidFill>
                  <a:srgbClr val="FFFFFF"/>
                </a:solidFill>
                <a:latin typeface="Calibri Light" charset="0"/>
                <a:ea typeface="Calibri Light" charset="0"/>
                <a:cs typeface="Calibri Light" charset="0"/>
              </a:defRPr>
            </a:lvl1pPr>
          </a:lstStyle>
          <a:p>
            <a:pPr lvl="0"/>
            <a:r>
              <a:rPr lang="fr-FR"/>
              <a:t>Sous-partie</a:t>
            </a:r>
          </a:p>
        </p:txBody>
      </p:sp>
      <p:sp>
        <p:nvSpPr>
          <p:cNvPr id="9" name="Espace réservé du texte 8">
            <a:extLst>
              <a:ext uri="{FF2B5EF4-FFF2-40B4-BE49-F238E27FC236}">
                <a16:creationId xmlns:a16="http://schemas.microsoft.com/office/drawing/2014/main" id="{428766B7-6E88-4160-B79A-58AAE4729A97}"/>
              </a:ext>
            </a:extLst>
          </p:cNvPr>
          <p:cNvSpPr>
            <a:spLocks noGrp="1"/>
          </p:cNvSpPr>
          <p:nvPr>
            <p:ph type="body" sz="quarter" idx="14" hasCustomPrompt="1"/>
          </p:nvPr>
        </p:nvSpPr>
        <p:spPr>
          <a:xfrm>
            <a:off x="3175" y="5014912"/>
            <a:ext cx="9140825" cy="128588"/>
          </a:xfrm>
          <a:prstGeom prst="rect">
            <a:avLst/>
          </a:prstGeom>
          <a:solidFill>
            <a:srgbClr val="4FB3A8"/>
          </a:solidFill>
        </p:spPr>
        <p:txBody>
          <a:bodyPr/>
          <a:lstStyle>
            <a:lvl1pPr marL="0" indent="0">
              <a:buNone/>
              <a:defRPr/>
            </a:lvl1pPr>
          </a:lstStyle>
          <a:p>
            <a:pPr lvl="0"/>
            <a:r>
              <a:rPr lang="fr-FR"/>
              <a:t> </a:t>
            </a:r>
          </a:p>
        </p:txBody>
      </p:sp>
    </p:spTree>
    <p:extLst>
      <p:ext uri="{BB962C8B-B14F-4D97-AF65-F5344CB8AC3E}">
        <p14:creationId xmlns:p14="http://schemas.microsoft.com/office/powerpoint/2010/main" val="2124580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Slide de sous partie + roug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BEC65C1-82CF-4063-AA1E-37A2F1CB4731}"/>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r="959" b="6722"/>
          <a:stretch/>
        </p:blipFill>
        <p:spPr>
          <a:xfrm>
            <a:off x="8520118" y="4158596"/>
            <a:ext cx="386893" cy="704251"/>
          </a:xfrm>
          <a:prstGeom prst="rect">
            <a:avLst/>
          </a:prstGeom>
        </p:spPr>
      </p:pic>
      <p:pic>
        <p:nvPicPr>
          <p:cNvPr id="3" name="Image 2">
            <a:extLst>
              <a:ext uri="{FF2B5EF4-FFF2-40B4-BE49-F238E27FC236}">
                <a16:creationId xmlns:a16="http://schemas.microsoft.com/office/drawing/2014/main" id="{E9A8A6C2-A1F1-457B-BCC4-792C303B9C2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5682" y="4391752"/>
            <a:ext cx="488798" cy="471095"/>
          </a:xfrm>
          <a:prstGeom prst="rect">
            <a:avLst/>
          </a:prstGeom>
        </p:spPr>
      </p:pic>
      <p:sp>
        <p:nvSpPr>
          <p:cNvPr id="4" name="Espace réservé pour une image  26">
            <a:extLst>
              <a:ext uri="{FF2B5EF4-FFF2-40B4-BE49-F238E27FC236}">
                <a16:creationId xmlns:a16="http://schemas.microsoft.com/office/drawing/2014/main" id="{D7E7CEDF-5075-4776-BB99-36DED5CFC8A5}"/>
              </a:ext>
            </a:extLst>
          </p:cNvPr>
          <p:cNvSpPr>
            <a:spLocks noGrp="1"/>
          </p:cNvSpPr>
          <p:nvPr>
            <p:ph type="pic" sz="quarter" idx="10"/>
          </p:nvPr>
        </p:nvSpPr>
        <p:spPr>
          <a:xfrm>
            <a:off x="0" y="0"/>
            <a:ext cx="9144000" cy="5143500"/>
          </a:xfrm>
          <a:prstGeom prst="rect">
            <a:avLst/>
          </a:prstGeom>
        </p:spPr>
        <p:txBody>
          <a:bodyPr/>
          <a:lstStyle/>
          <a:p>
            <a:endParaRPr lang="fr-FR"/>
          </a:p>
        </p:txBody>
      </p:sp>
      <p:sp>
        <p:nvSpPr>
          <p:cNvPr id="11" name="Espace réservé du texte 2">
            <a:extLst>
              <a:ext uri="{FF2B5EF4-FFF2-40B4-BE49-F238E27FC236}">
                <a16:creationId xmlns:a16="http://schemas.microsoft.com/office/drawing/2014/main" id="{72E2552E-58C9-46EA-9E58-01DFD7ED8151}"/>
              </a:ext>
            </a:extLst>
          </p:cNvPr>
          <p:cNvSpPr>
            <a:spLocks noGrp="1"/>
          </p:cNvSpPr>
          <p:nvPr>
            <p:ph type="body" sz="quarter" idx="18"/>
          </p:nvPr>
        </p:nvSpPr>
        <p:spPr>
          <a:xfrm>
            <a:off x="0" y="0"/>
            <a:ext cx="9144000" cy="5143500"/>
          </a:xfrm>
          <a:prstGeom prst="rect">
            <a:avLst/>
          </a:prstGeom>
          <a:solidFill>
            <a:srgbClr val="232323">
              <a:alpha val="60000"/>
            </a:srgbClr>
          </a:solidFill>
        </p:spPr>
        <p:txBody>
          <a:bodyPr tIns="0" bIns="91440" anchor="ctr" anchorCtr="1"/>
          <a:lstStyle>
            <a:lvl1pPr marL="0" indent="0">
              <a:buNone/>
              <a:defRPr lang="fr-FR" sz="1600" b="1" kern="1200" spc="225" dirty="0" smtClean="0">
                <a:solidFill>
                  <a:schemeClr val="bg1"/>
                </a:solidFill>
                <a:latin typeface="Montserrat" charset="0"/>
                <a:ea typeface="Montserrat" charset="0"/>
                <a:cs typeface="Montserrat" charset="0"/>
              </a:defRPr>
            </a:lvl1pPr>
          </a:lstStyle>
          <a:p>
            <a:pPr lvl="0"/>
            <a:endParaRPr lang="fr-FR"/>
          </a:p>
          <a:p>
            <a:pPr lvl="0"/>
            <a:endParaRPr lang="fr-FR"/>
          </a:p>
          <a:p>
            <a:pPr lvl="0"/>
            <a:endParaRPr lang="fr-FR"/>
          </a:p>
          <a:p>
            <a:pPr lvl="0"/>
            <a:endParaRPr lang="fr-FR"/>
          </a:p>
          <a:p>
            <a:pPr lvl="0"/>
            <a:r>
              <a:rPr lang="fr-FR"/>
              <a:t>Votre titre</a:t>
            </a:r>
          </a:p>
        </p:txBody>
      </p:sp>
      <p:sp>
        <p:nvSpPr>
          <p:cNvPr id="12" name="Espace réservé du texte 4">
            <a:extLst>
              <a:ext uri="{FF2B5EF4-FFF2-40B4-BE49-F238E27FC236}">
                <a16:creationId xmlns:a16="http://schemas.microsoft.com/office/drawing/2014/main" id="{1BFC2877-E4B1-4A4C-997C-3B99EADFF80C}"/>
              </a:ext>
            </a:extLst>
          </p:cNvPr>
          <p:cNvSpPr>
            <a:spLocks noGrp="1"/>
          </p:cNvSpPr>
          <p:nvPr>
            <p:ph type="body" sz="quarter" idx="19" hasCustomPrompt="1"/>
          </p:nvPr>
        </p:nvSpPr>
        <p:spPr>
          <a:xfrm>
            <a:off x="0" y="2623904"/>
            <a:ext cx="9144000" cy="2499691"/>
          </a:xfrm>
          <a:prstGeom prst="rect">
            <a:avLst/>
          </a:prstGeom>
        </p:spPr>
        <p:txBody>
          <a:bodyPr tIns="0" bIns="0" anchor="t" anchorCtr="1"/>
          <a:lstStyle>
            <a:lvl1pPr marL="0" indent="0">
              <a:buNone/>
              <a:defRPr lang="fr-FR" sz="1400" kern="1200" spc="225" dirty="0">
                <a:solidFill>
                  <a:srgbClr val="FFFFFF"/>
                </a:solidFill>
                <a:latin typeface="Calibri Light" charset="0"/>
                <a:ea typeface="Calibri Light" charset="0"/>
                <a:cs typeface="Calibri Light" charset="0"/>
              </a:defRPr>
            </a:lvl1pPr>
          </a:lstStyle>
          <a:p>
            <a:pPr lvl="0"/>
            <a:r>
              <a:rPr lang="fr-FR"/>
              <a:t>Sous-partie</a:t>
            </a:r>
          </a:p>
        </p:txBody>
      </p:sp>
      <p:sp>
        <p:nvSpPr>
          <p:cNvPr id="9" name="Espace réservé du texte 8">
            <a:extLst>
              <a:ext uri="{FF2B5EF4-FFF2-40B4-BE49-F238E27FC236}">
                <a16:creationId xmlns:a16="http://schemas.microsoft.com/office/drawing/2014/main" id="{428766B7-6E88-4160-B79A-58AAE4729A97}"/>
              </a:ext>
            </a:extLst>
          </p:cNvPr>
          <p:cNvSpPr>
            <a:spLocks noGrp="1"/>
          </p:cNvSpPr>
          <p:nvPr>
            <p:ph type="body" sz="quarter" idx="14" hasCustomPrompt="1"/>
          </p:nvPr>
        </p:nvSpPr>
        <p:spPr>
          <a:xfrm>
            <a:off x="3175" y="5014912"/>
            <a:ext cx="9140825" cy="128588"/>
          </a:xfrm>
          <a:prstGeom prst="rect">
            <a:avLst/>
          </a:prstGeom>
          <a:solidFill>
            <a:srgbClr val="C02A42"/>
          </a:solidFill>
        </p:spPr>
        <p:txBody>
          <a:bodyPr/>
          <a:lstStyle>
            <a:lvl1pPr marL="0" indent="0">
              <a:buNone/>
              <a:defRPr/>
            </a:lvl1pPr>
          </a:lstStyle>
          <a:p>
            <a:pPr lvl="0"/>
            <a:r>
              <a:rPr lang="fr-FR"/>
              <a:t> </a:t>
            </a:r>
          </a:p>
        </p:txBody>
      </p:sp>
    </p:spTree>
    <p:extLst>
      <p:ext uri="{BB962C8B-B14F-4D97-AF65-F5344CB8AC3E}">
        <p14:creationId xmlns:p14="http://schemas.microsoft.com/office/powerpoint/2010/main" val="295045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Slide de sous partie + orang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BEC65C1-82CF-4063-AA1E-37A2F1CB4731}"/>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r="959" b="6722"/>
          <a:stretch/>
        </p:blipFill>
        <p:spPr>
          <a:xfrm>
            <a:off x="8520118" y="4158596"/>
            <a:ext cx="386893" cy="704251"/>
          </a:xfrm>
          <a:prstGeom prst="rect">
            <a:avLst/>
          </a:prstGeom>
        </p:spPr>
      </p:pic>
      <p:pic>
        <p:nvPicPr>
          <p:cNvPr id="3" name="Image 2">
            <a:extLst>
              <a:ext uri="{FF2B5EF4-FFF2-40B4-BE49-F238E27FC236}">
                <a16:creationId xmlns:a16="http://schemas.microsoft.com/office/drawing/2014/main" id="{E9A8A6C2-A1F1-457B-BCC4-792C303B9C2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5682" y="4391752"/>
            <a:ext cx="488798" cy="471095"/>
          </a:xfrm>
          <a:prstGeom prst="rect">
            <a:avLst/>
          </a:prstGeom>
        </p:spPr>
      </p:pic>
      <p:sp>
        <p:nvSpPr>
          <p:cNvPr id="4" name="Espace réservé pour une image  26">
            <a:extLst>
              <a:ext uri="{FF2B5EF4-FFF2-40B4-BE49-F238E27FC236}">
                <a16:creationId xmlns:a16="http://schemas.microsoft.com/office/drawing/2014/main" id="{D7E7CEDF-5075-4776-BB99-36DED5CFC8A5}"/>
              </a:ext>
            </a:extLst>
          </p:cNvPr>
          <p:cNvSpPr>
            <a:spLocks noGrp="1"/>
          </p:cNvSpPr>
          <p:nvPr>
            <p:ph type="pic" sz="quarter" idx="10"/>
          </p:nvPr>
        </p:nvSpPr>
        <p:spPr>
          <a:xfrm>
            <a:off x="0" y="0"/>
            <a:ext cx="9144000" cy="5143500"/>
          </a:xfrm>
          <a:prstGeom prst="rect">
            <a:avLst/>
          </a:prstGeom>
        </p:spPr>
        <p:txBody>
          <a:bodyPr/>
          <a:lstStyle/>
          <a:p>
            <a:endParaRPr lang="fr-FR"/>
          </a:p>
        </p:txBody>
      </p:sp>
      <p:sp>
        <p:nvSpPr>
          <p:cNvPr id="11" name="Espace réservé du texte 2">
            <a:extLst>
              <a:ext uri="{FF2B5EF4-FFF2-40B4-BE49-F238E27FC236}">
                <a16:creationId xmlns:a16="http://schemas.microsoft.com/office/drawing/2014/main" id="{62C0B590-7ADD-4A7B-956A-1C0B4DBEA365}"/>
              </a:ext>
            </a:extLst>
          </p:cNvPr>
          <p:cNvSpPr>
            <a:spLocks noGrp="1"/>
          </p:cNvSpPr>
          <p:nvPr>
            <p:ph type="body" sz="quarter" idx="18"/>
          </p:nvPr>
        </p:nvSpPr>
        <p:spPr>
          <a:xfrm>
            <a:off x="0" y="0"/>
            <a:ext cx="9144000" cy="5143500"/>
          </a:xfrm>
          <a:prstGeom prst="rect">
            <a:avLst/>
          </a:prstGeom>
          <a:solidFill>
            <a:srgbClr val="232323">
              <a:alpha val="60000"/>
            </a:srgbClr>
          </a:solidFill>
        </p:spPr>
        <p:txBody>
          <a:bodyPr tIns="0" bIns="91440" anchor="ctr" anchorCtr="1"/>
          <a:lstStyle>
            <a:lvl1pPr marL="0" indent="0">
              <a:buNone/>
              <a:defRPr lang="fr-FR" sz="1600" b="1" kern="1200" spc="225" dirty="0" smtClean="0">
                <a:solidFill>
                  <a:schemeClr val="bg1"/>
                </a:solidFill>
                <a:latin typeface="Montserrat" charset="0"/>
                <a:ea typeface="Montserrat" charset="0"/>
                <a:cs typeface="Montserrat" charset="0"/>
              </a:defRPr>
            </a:lvl1pPr>
          </a:lstStyle>
          <a:p>
            <a:pPr lvl="0"/>
            <a:endParaRPr lang="fr-FR"/>
          </a:p>
          <a:p>
            <a:pPr lvl="0"/>
            <a:endParaRPr lang="fr-FR"/>
          </a:p>
          <a:p>
            <a:pPr lvl="0"/>
            <a:endParaRPr lang="fr-FR"/>
          </a:p>
          <a:p>
            <a:pPr lvl="0"/>
            <a:endParaRPr lang="fr-FR"/>
          </a:p>
          <a:p>
            <a:pPr lvl="0"/>
            <a:r>
              <a:rPr lang="fr-FR"/>
              <a:t>Votre titre</a:t>
            </a:r>
          </a:p>
        </p:txBody>
      </p:sp>
      <p:sp>
        <p:nvSpPr>
          <p:cNvPr id="12" name="Espace réservé du texte 4">
            <a:extLst>
              <a:ext uri="{FF2B5EF4-FFF2-40B4-BE49-F238E27FC236}">
                <a16:creationId xmlns:a16="http://schemas.microsoft.com/office/drawing/2014/main" id="{D416F1A1-07CA-43AA-AA16-7678860C9F0D}"/>
              </a:ext>
            </a:extLst>
          </p:cNvPr>
          <p:cNvSpPr>
            <a:spLocks noGrp="1"/>
          </p:cNvSpPr>
          <p:nvPr>
            <p:ph type="body" sz="quarter" idx="19" hasCustomPrompt="1"/>
          </p:nvPr>
        </p:nvSpPr>
        <p:spPr>
          <a:xfrm>
            <a:off x="0" y="2623904"/>
            <a:ext cx="9144000" cy="2499691"/>
          </a:xfrm>
          <a:prstGeom prst="rect">
            <a:avLst/>
          </a:prstGeom>
        </p:spPr>
        <p:txBody>
          <a:bodyPr tIns="0" bIns="0" anchor="t" anchorCtr="1"/>
          <a:lstStyle>
            <a:lvl1pPr marL="0" indent="0">
              <a:buNone/>
              <a:defRPr lang="fr-FR" sz="1400" kern="1200" spc="225" dirty="0">
                <a:solidFill>
                  <a:srgbClr val="FFFFFF"/>
                </a:solidFill>
                <a:latin typeface="Calibri Light" charset="0"/>
                <a:ea typeface="Calibri Light" charset="0"/>
                <a:cs typeface="Calibri Light" charset="0"/>
              </a:defRPr>
            </a:lvl1pPr>
          </a:lstStyle>
          <a:p>
            <a:pPr lvl="0"/>
            <a:r>
              <a:rPr lang="fr-FR"/>
              <a:t>Sous-partie</a:t>
            </a:r>
          </a:p>
        </p:txBody>
      </p:sp>
      <p:sp>
        <p:nvSpPr>
          <p:cNvPr id="9" name="Espace réservé du texte 8">
            <a:extLst>
              <a:ext uri="{FF2B5EF4-FFF2-40B4-BE49-F238E27FC236}">
                <a16:creationId xmlns:a16="http://schemas.microsoft.com/office/drawing/2014/main" id="{428766B7-6E88-4160-B79A-58AAE4729A97}"/>
              </a:ext>
            </a:extLst>
          </p:cNvPr>
          <p:cNvSpPr>
            <a:spLocks noGrp="1"/>
          </p:cNvSpPr>
          <p:nvPr>
            <p:ph type="body" sz="quarter" idx="14" hasCustomPrompt="1"/>
          </p:nvPr>
        </p:nvSpPr>
        <p:spPr>
          <a:xfrm>
            <a:off x="3175" y="5014912"/>
            <a:ext cx="9140825" cy="128588"/>
          </a:xfrm>
          <a:prstGeom prst="rect">
            <a:avLst/>
          </a:prstGeom>
          <a:solidFill>
            <a:srgbClr val="E98B53"/>
          </a:solidFill>
        </p:spPr>
        <p:txBody>
          <a:bodyPr/>
          <a:lstStyle>
            <a:lvl1pPr marL="0" indent="0">
              <a:buNone/>
              <a:defRPr/>
            </a:lvl1pPr>
          </a:lstStyle>
          <a:p>
            <a:pPr lvl="0"/>
            <a:r>
              <a:rPr lang="fr-FR"/>
              <a:t> </a:t>
            </a:r>
          </a:p>
        </p:txBody>
      </p:sp>
    </p:spTree>
    <p:extLst>
      <p:ext uri="{BB962C8B-B14F-4D97-AF65-F5344CB8AC3E}">
        <p14:creationId xmlns:p14="http://schemas.microsoft.com/office/powerpoint/2010/main" val="2878574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Slide de sous partie + noir">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BEC65C1-82CF-4063-AA1E-37A2F1CB4731}"/>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r="959" b="6722"/>
          <a:stretch/>
        </p:blipFill>
        <p:spPr>
          <a:xfrm>
            <a:off x="8520118" y="4158596"/>
            <a:ext cx="386893" cy="704251"/>
          </a:xfrm>
          <a:prstGeom prst="rect">
            <a:avLst/>
          </a:prstGeom>
        </p:spPr>
      </p:pic>
      <p:pic>
        <p:nvPicPr>
          <p:cNvPr id="3" name="Image 2">
            <a:extLst>
              <a:ext uri="{FF2B5EF4-FFF2-40B4-BE49-F238E27FC236}">
                <a16:creationId xmlns:a16="http://schemas.microsoft.com/office/drawing/2014/main" id="{E9A8A6C2-A1F1-457B-BCC4-792C303B9C2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5682" y="4391752"/>
            <a:ext cx="488798" cy="471095"/>
          </a:xfrm>
          <a:prstGeom prst="rect">
            <a:avLst/>
          </a:prstGeom>
        </p:spPr>
      </p:pic>
      <p:sp>
        <p:nvSpPr>
          <p:cNvPr id="4" name="Espace réservé pour une image  26">
            <a:extLst>
              <a:ext uri="{FF2B5EF4-FFF2-40B4-BE49-F238E27FC236}">
                <a16:creationId xmlns:a16="http://schemas.microsoft.com/office/drawing/2014/main" id="{D7E7CEDF-5075-4776-BB99-36DED5CFC8A5}"/>
              </a:ext>
            </a:extLst>
          </p:cNvPr>
          <p:cNvSpPr>
            <a:spLocks noGrp="1"/>
          </p:cNvSpPr>
          <p:nvPr>
            <p:ph type="pic" sz="quarter" idx="10"/>
          </p:nvPr>
        </p:nvSpPr>
        <p:spPr>
          <a:xfrm>
            <a:off x="0" y="0"/>
            <a:ext cx="9144000" cy="5143500"/>
          </a:xfrm>
          <a:prstGeom prst="rect">
            <a:avLst/>
          </a:prstGeom>
        </p:spPr>
        <p:txBody>
          <a:bodyPr/>
          <a:lstStyle/>
          <a:p>
            <a:endParaRPr lang="fr-FR"/>
          </a:p>
        </p:txBody>
      </p:sp>
      <p:sp>
        <p:nvSpPr>
          <p:cNvPr id="11" name="Espace réservé du texte 2">
            <a:extLst>
              <a:ext uri="{FF2B5EF4-FFF2-40B4-BE49-F238E27FC236}">
                <a16:creationId xmlns:a16="http://schemas.microsoft.com/office/drawing/2014/main" id="{17DC2AAA-B9DC-432D-9398-92470370576F}"/>
              </a:ext>
            </a:extLst>
          </p:cNvPr>
          <p:cNvSpPr>
            <a:spLocks noGrp="1"/>
          </p:cNvSpPr>
          <p:nvPr>
            <p:ph type="body" sz="quarter" idx="18"/>
          </p:nvPr>
        </p:nvSpPr>
        <p:spPr>
          <a:xfrm>
            <a:off x="-3175" y="0"/>
            <a:ext cx="9144000" cy="5143500"/>
          </a:xfrm>
          <a:prstGeom prst="rect">
            <a:avLst/>
          </a:prstGeom>
          <a:solidFill>
            <a:srgbClr val="232323">
              <a:alpha val="60000"/>
            </a:srgbClr>
          </a:solidFill>
        </p:spPr>
        <p:txBody>
          <a:bodyPr tIns="0" bIns="91440" anchor="ctr" anchorCtr="1"/>
          <a:lstStyle>
            <a:lvl1pPr marL="0" indent="0">
              <a:buNone/>
              <a:defRPr lang="fr-FR" sz="1600" b="1" kern="1200" spc="225" dirty="0" smtClean="0">
                <a:solidFill>
                  <a:schemeClr val="bg1"/>
                </a:solidFill>
                <a:latin typeface="Montserrat" charset="0"/>
                <a:ea typeface="Montserrat" charset="0"/>
                <a:cs typeface="Montserrat" charset="0"/>
              </a:defRPr>
            </a:lvl1pPr>
          </a:lstStyle>
          <a:p>
            <a:pPr lvl="0"/>
            <a:endParaRPr lang="fr-FR"/>
          </a:p>
          <a:p>
            <a:pPr lvl="0"/>
            <a:endParaRPr lang="fr-FR"/>
          </a:p>
          <a:p>
            <a:pPr lvl="0"/>
            <a:endParaRPr lang="fr-FR"/>
          </a:p>
          <a:p>
            <a:pPr lvl="0"/>
            <a:endParaRPr lang="fr-FR"/>
          </a:p>
          <a:p>
            <a:pPr lvl="0"/>
            <a:r>
              <a:rPr lang="fr-FR"/>
              <a:t>Votre titre</a:t>
            </a:r>
          </a:p>
        </p:txBody>
      </p:sp>
      <p:sp>
        <p:nvSpPr>
          <p:cNvPr id="12" name="Espace réservé du texte 4">
            <a:extLst>
              <a:ext uri="{FF2B5EF4-FFF2-40B4-BE49-F238E27FC236}">
                <a16:creationId xmlns:a16="http://schemas.microsoft.com/office/drawing/2014/main" id="{FEE5EE62-97E6-4030-9059-7115B50A7FBE}"/>
              </a:ext>
            </a:extLst>
          </p:cNvPr>
          <p:cNvSpPr>
            <a:spLocks noGrp="1"/>
          </p:cNvSpPr>
          <p:nvPr>
            <p:ph type="body" sz="quarter" idx="19" hasCustomPrompt="1"/>
          </p:nvPr>
        </p:nvSpPr>
        <p:spPr>
          <a:xfrm>
            <a:off x="-3175" y="2623904"/>
            <a:ext cx="9144000" cy="2499691"/>
          </a:xfrm>
          <a:prstGeom prst="rect">
            <a:avLst/>
          </a:prstGeom>
        </p:spPr>
        <p:txBody>
          <a:bodyPr tIns="0" bIns="0" anchor="t" anchorCtr="1"/>
          <a:lstStyle>
            <a:lvl1pPr marL="0" indent="0">
              <a:buNone/>
              <a:defRPr lang="fr-FR" sz="1400" kern="1200" spc="225" dirty="0">
                <a:solidFill>
                  <a:srgbClr val="FFFFFF"/>
                </a:solidFill>
                <a:latin typeface="Calibri Light" charset="0"/>
                <a:ea typeface="Calibri Light" charset="0"/>
                <a:cs typeface="Calibri Light" charset="0"/>
              </a:defRPr>
            </a:lvl1pPr>
          </a:lstStyle>
          <a:p>
            <a:pPr lvl="0"/>
            <a:r>
              <a:rPr lang="fr-FR"/>
              <a:t>Sous-partie</a:t>
            </a:r>
          </a:p>
        </p:txBody>
      </p:sp>
      <p:sp>
        <p:nvSpPr>
          <p:cNvPr id="9" name="Espace réservé du texte 8">
            <a:extLst>
              <a:ext uri="{FF2B5EF4-FFF2-40B4-BE49-F238E27FC236}">
                <a16:creationId xmlns:a16="http://schemas.microsoft.com/office/drawing/2014/main" id="{428766B7-6E88-4160-B79A-58AAE4729A97}"/>
              </a:ext>
            </a:extLst>
          </p:cNvPr>
          <p:cNvSpPr>
            <a:spLocks noGrp="1"/>
          </p:cNvSpPr>
          <p:nvPr>
            <p:ph type="body" sz="quarter" idx="14" hasCustomPrompt="1"/>
          </p:nvPr>
        </p:nvSpPr>
        <p:spPr>
          <a:xfrm>
            <a:off x="3175" y="5014912"/>
            <a:ext cx="9140825" cy="128588"/>
          </a:xfrm>
          <a:prstGeom prst="rect">
            <a:avLst/>
          </a:prstGeom>
          <a:solidFill>
            <a:srgbClr val="232323"/>
          </a:solidFill>
        </p:spPr>
        <p:txBody>
          <a:bodyPr/>
          <a:lstStyle>
            <a:lvl1pPr marL="0" indent="0">
              <a:buNone/>
              <a:defRPr/>
            </a:lvl1pPr>
          </a:lstStyle>
          <a:p>
            <a:pPr lvl="0"/>
            <a:r>
              <a:rPr lang="fr-FR"/>
              <a:t> </a:t>
            </a:r>
          </a:p>
        </p:txBody>
      </p:sp>
    </p:spTree>
    <p:extLst>
      <p:ext uri="{BB962C8B-B14F-4D97-AF65-F5344CB8AC3E}">
        <p14:creationId xmlns:p14="http://schemas.microsoft.com/office/powerpoint/2010/main" val="630557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C12CF5-6E0D-4119-BCE2-4233ECCDC99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DF09E09-E578-45A1-80BC-660259E8817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AC9592D-385D-423C-86EF-C5FAA1C19418}"/>
              </a:ext>
            </a:extLst>
          </p:cNvPr>
          <p:cNvSpPr>
            <a:spLocks noGrp="1"/>
          </p:cNvSpPr>
          <p:nvPr>
            <p:ph type="dt" sz="half" idx="10"/>
          </p:nvPr>
        </p:nvSpPr>
        <p:spPr/>
        <p:txBody>
          <a:bodyPr/>
          <a:lstStyle/>
          <a:p>
            <a:fld id="{A54B39E6-7B22-4487-B91A-E51BA86C0D7E}" type="datetimeFigureOut">
              <a:rPr lang="fr-FR" smtClean="0"/>
              <a:t>10/03/2021</a:t>
            </a:fld>
            <a:endParaRPr lang="fr-FR"/>
          </a:p>
        </p:txBody>
      </p:sp>
      <p:sp>
        <p:nvSpPr>
          <p:cNvPr id="5" name="Espace réservé du pied de page 4">
            <a:extLst>
              <a:ext uri="{FF2B5EF4-FFF2-40B4-BE49-F238E27FC236}">
                <a16:creationId xmlns:a16="http://schemas.microsoft.com/office/drawing/2014/main" id="{F88E521B-330B-408A-B45E-F689795D123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A05B4D8-C558-4EB9-8503-797221654231}"/>
              </a:ext>
            </a:extLst>
          </p:cNvPr>
          <p:cNvSpPr>
            <a:spLocks noGrp="1"/>
          </p:cNvSpPr>
          <p:nvPr>
            <p:ph type="sldNum" sz="quarter" idx="12"/>
          </p:nvPr>
        </p:nvSpPr>
        <p:spPr/>
        <p:txBody>
          <a:bodyPr/>
          <a:lstStyle/>
          <a:p>
            <a:fld id="{09E930FB-FB9F-40C6-A6E1-810A9FF3210A}" type="slidenum">
              <a:rPr lang="fr-FR" smtClean="0"/>
              <a:t>‹N°›</a:t>
            </a:fld>
            <a:endParaRPr lang="fr-FR"/>
          </a:p>
        </p:txBody>
      </p:sp>
    </p:spTree>
    <p:extLst>
      <p:ext uri="{BB962C8B-B14F-4D97-AF65-F5344CB8AC3E}">
        <p14:creationId xmlns:p14="http://schemas.microsoft.com/office/powerpoint/2010/main" val="2290314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9"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503" y="975123"/>
            <a:ext cx="7780543" cy="326826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e la date 2"/>
          <p:cNvSpPr>
            <a:spLocks noGrp="1"/>
          </p:cNvSpPr>
          <p:nvPr>
            <p:ph type="dt" sz="half" idx="15"/>
          </p:nvPr>
        </p:nvSpPr>
        <p:spPr/>
        <p:txBody>
          <a:bodyPr/>
          <a:lstStyle/>
          <a:p>
            <a:r>
              <a:rPr lang="fr-FR"/>
              <a:t>JJ MMMM AAAA</a:t>
            </a:r>
          </a:p>
        </p:txBody>
      </p:sp>
    </p:spTree>
    <p:extLst>
      <p:ext uri="{BB962C8B-B14F-4D97-AF65-F5344CB8AC3E}">
        <p14:creationId xmlns:p14="http://schemas.microsoft.com/office/powerpoint/2010/main" val="276541520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lide titre gris">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7AFE8013-2C72-445C-875B-02F4770E90E0}"/>
              </a:ext>
            </a:extLst>
          </p:cNvPr>
          <p:cNvSpPr>
            <a:spLocks noGrp="1"/>
          </p:cNvSpPr>
          <p:nvPr>
            <p:ph type="body" sz="quarter" idx="10" hasCustomPrompt="1"/>
          </p:nvPr>
        </p:nvSpPr>
        <p:spPr>
          <a:xfrm>
            <a:off x="0" y="0"/>
            <a:ext cx="9144000" cy="712788"/>
          </a:xfrm>
          <a:prstGeom prst="rect">
            <a:avLst/>
          </a:prstGeom>
          <a:noFill/>
          <a:ln>
            <a:noFill/>
          </a:ln>
        </p:spPr>
        <p:txBody>
          <a:bodyPr anchor="ctr" anchorCtr="0"/>
          <a:lstStyle>
            <a:lvl1pPr marL="0" indent="0" algn="ctr">
              <a:buNone/>
              <a:defRPr sz="1600">
                <a:solidFill>
                  <a:srgbClr val="404040"/>
                </a:solidFill>
                <a:latin typeface="Montserrat SemiBold" panose="00000700000000000000" pitchFamily="2" charset="0"/>
              </a:defRPr>
            </a:lvl1pPr>
          </a:lstStyle>
          <a:p>
            <a:pPr lvl="0"/>
            <a:r>
              <a:rPr lang="fr-FR"/>
              <a:t>Titre</a:t>
            </a:r>
          </a:p>
        </p:txBody>
      </p:sp>
      <p:cxnSp>
        <p:nvCxnSpPr>
          <p:cNvPr id="12" name="Connecteur droit 11">
            <a:extLst>
              <a:ext uri="{FF2B5EF4-FFF2-40B4-BE49-F238E27FC236}">
                <a16:creationId xmlns:a16="http://schemas.microsoft.com/office/drawing/2014/main" id="{75CD68BC-D7B9-4B61-ADB8-95C9845EDCD5}"/>
              </a:ext>
            </a:extLst>
          </p:cNvPr>
          <p:cNvCxnSpPr/>
          <p:nvPr userDrawn="1"/>
        </p:nvCxnSpPr>
        <p:spPr>
          <a:xfrm>
            <a:off x="0" y="712108"/>
            <a:ext cx="9144000" cy="0"/>
          </a:xfrm>
          <a:prstGeom prst="line">
            <a:avLst/>
          </a:prstGeom>
          <a:ln w="9525">
            <a:solidFill>
              <a:srgbClr val="404040"/>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24B485C9-5CD5-4529-A34F-448997946DD8}"/>
              </a:ext>
            </a:extLst>
          </p:cNvPr>
          <p:cNvSpPr/>
          <p:nvPr userDrawn="1"/>
        </p:nvSpPr>
        <p:spPr>
          <a:xfrm>
            <a:off x="0" y="5014913"/>
            <a:ext cx="9144000" cy="128587"/>
          </a:xfrm>
          <a:prstGeom prst="rect">
            <a:avLst/>
          </a:prstGeom>
          <a:solidFill>
            <a:srgbClr val="8F5DA2"/>
          </a:solidFill>
          <a:ln>
            <a:solidFill>
              <a:srgbClr val="8F5D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Tree>
    <p:extLst>
      <p:ext uri="{BB962C8B-B14F-4D97-AF65-F5344CB8AC3E}">
        <p14:creationId xmlns:p14="http://schemas.microsoft.com/office/powerpoint/2010/main" val="404602205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lide de titre + écran transparence">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DF7F834F-BE3F-44DC-ACDB-21BFDDD49129}"/>
              </a:ext>
            </a:extLst>
          </p:cNvPr>
          <p:cNvSpPr>
            <a:spLocks noGrp="1"/>
          </p:cNvSpPr>
          <p:nvPr>
            <p:ph type="pic" sz="quarter" idx="24"/>
          </p:nvPr>
        </p:nvSpPr>
        <p:spPr>
          <a:xfrm>
            <a:off x="-2" y="0"/>
            <a:ext cx="4572001" cy="5143500"/>
          </a:xfrm>
          <a:prstGeom prst="rect">
            <a:avLst/>
          </a:prstGeom>
        </p:spPr>
        <p:txBody>
          <a:bodyPr/>
          <a:lstStyle/>
          <a:p>
            <a:endParaRPr lang="fr-FR"/>
          </a:p>
        </p:txBody>
      </p:sp>
      <p:sp>
        <p:nvSpPr>
          <p:cNvPr id="5" name="Espace réservé du texte 3">
            <a:extLst>
              <a:ext uri="{FF2B5EF4-FFF2-40B4-BE49-F238E27FC236}">
                <a16:creationId xmlns:a16="http://schemas.microsoft.com/office/drawing/2014/main" id="{08C0B987-05CA-43DC-95B2-4A6C093B7E81}"/>
              </a:ext>
            </a:extLst>
          </p:cNvPr>
          <p:cNvSpPr>
            <a:spLocks noGrp="1"/>
          </p:cNvSpPr>
          <p:nvPr>
            <p:ph type="body" sz="quarter" idx="25" hasCustomPrompt="1"/>
          </p:nvPr>
        </p:nvSpPr>
        <p:spPr>
          <a:xfrm>
            <a:off x="0" y="-7495"/>
            <a:ext cx="4572000" cy="5150995"/>
          </a:xfrm>
          <a:prstGeom prst="rect">
            <a:avLst/>
          </a:prstGeom>
          <a:solidFill>
            <a:schemeClr val="tx1">
              <a:lumMod val="75000"/>
              <a:lumOff val="25000"/>
              <a:alpha val="60000"/>
            </a:schemeClr>
          </a:solidFill>
        </p:spPr>
        <p:txBody>
          <a:bodyPr tIns="0" bIns="256032" anchor="ctr" anchorCtr="1"/>
          <a:lstStyle>
            <a:lvl1pPr marL="0" indent="0">
              <a:buNone/>
              <a:defRPr lang="fr-FR" sz="1400" b="1" kern="1200" spc="250" dirty="0">
                <a:solidFill>
                  <a:schemeClr val="bg1"/>
                </a:solidFill>
                <a:latin typeface="Montserrat SemiBold" panose="00000700000000000000" pitchFamily="2" charset="0"/>
                <a:ea typeface="Montserrat Semi-gras" charset="0"/>
                <a:cs typeface="Montserrat Semi-gras" charset="0"/>
              </a:defRPr>
            </a:lvl1pPr>
          </a:lstStyle>
          <a:p>
            <a:pPr lvl="0"/>
            <a:r>
              <a:rPr lang="fr-FR"/>
              <a:t>Contenu simple</a:t>
            </a:r>
          </a:p>
        </p:txBody>
      </p:sp>
      <p:sp>
        <p:nvSpPr>
          <p:cNvPr id="9" name="Espace réservé du texte 6">
            <a:extLst>
              <a:ext uri="{FF2B5EF4-FFF2-40B4-BE49-F238E27FC236}">
                <a16:creationId xmlns:a16="http://schemas.microsoft.com/office/drawing/2014/main" id="{62B30E3B-DA26-4026-89DB-473478257C6F}"/>
              </a:ext>
            </a:extLst>
          </p:cNvPr>
          <p:cNvSpPr>
            <a:spLocks noGrp="1"/>
          </p:cNvSpPr>
          <p:nvPr>
            <p:ph type="body" sz="quarter" idx="26" hasCustomPrompt="1"/>
          </p:nvPr>
        </p:nvSpPr>
        <p:spPr>
          <a:xfrm>
            <a:off x="0" y="2571750"/>
            <a:ext cx="4572000" cy="2571750"/>
          </a:xfrm>
          <a:prstGeom prst="rect">
            <a:avLst/>
          </a:prstGeom>
        </p:spPr>
        <p:txBody>
          <a:bodyPr tIns="0" bIns="0" anchor="t" anchorCtr="1"/>
          <a:lstStyle>
            <a:lvl1pPr marL="0" indent="0">
              <a:buNone/>
              <a:defRPr lang="fr-FR" sz="1200" kern="1200" spc="200" dirty="0">
                <a:solidFill>
                  <a:schemeClr val="bg1"/>
                </a:solidFill>
                <a:latin typeface="Calibri Light" charset="0"/>
                <a:ea typeface="Calibri Light" charset="0"/>
                <a:cs typeface="Calibri Light" charset="0"/>
              </a:defRPr>
            </a:lvl1pPr>
          </a:lstStyle>
          <a:p>
            <a:pPr lvl="0"/>
            <a:r>
              <a:rPr lang="fr-FR"/>
              <a:t>Sous-titre</a:t>
            </a:r>
          </a:p>
        </p:txBody>
      </p:sp>
    </p:spTree>
    <p:extLst>
      <p:ext uri="{BB962C8B-B14F-4D97-AF65-F5344CB8AC3E}">
        <p14:creationId xmlns:p14="http://schemas.microsoft.com/office/powerpoint/2010/main" val="131094366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 de titre">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DF7F834F-BE3F-44DC-ACDB-21BFDDD49129}"/>
              </a:ext>
            </a:extLst>
          </p:cNvPr>
          <p:cNvSpPr>
            <a:spLocks noGrp="1"/>
          </p:cNvSpPr>
          <p:nvPr>
            <p:ph type="pic" sz="quarter" idx="24"/>
          </p:nvPr>
        </p:nvSpPr>
        <p:spPr>
          <a:xfrm>
            <a:off x="-2" y="0"/>
            <a:ext cx="4578173" cy="5143500"/>
          </a:xfrm>
          <a:prstGeom prst="rect">
            <a:avLst/>
          </a:prstGeom>
        </p:spPr>
        <p:txBody>
          <a:bodyPr/>
          <a:lstStyle/>
          <a:p>
            <a:endParaRPr lang="fr-FR"/>
          </a:p>
        </p:txBody>
      </p:sp>
      <p:sp>
        <p:nvSpPr>
          <p:cNvPr id="4" name="Espace réservé du texte 3">
            <a:extLst>
              <a:ext uri="{FF2B5EF4-FFF2-40B4-BE49-F238E27FC236}">
                <a16:creationId xmlns:a16="http://schemas.microsoft.com/office/drawing/2014/main" id="{DBF5DDF0-0B63-4D3F-9515-8977AE0A044F}"/>
              </a:ext>
            </a:extLst>
          </p:cNvPr>
          <p:cNvSpPr>
            <a:spLocks noGrp="1"/>
          </p:cNvSpPr>
          <p:nvPr>
            <p:ph type="body" sz="quarter" idx="10" hasCustomPrompt="1"/>
          </p:nvPr>
        </p:nvSpPr>
        <p:spPr>
          <a:xfrm>
            <a:off x="693273" y="2246244"/>
            <a:ext cx="3191621" cy="805656"/>
          </a:xfrm>
          <a:prstGeom prst="rect">
            <a:avLst/>
          </a:prstGeom>
          <a:solidFill>
            <a:srgbClr val="404040">
              <a:alpha val="60000"/>
            </a:srgbClr>
          </a:solidFill>
        </p:spPr>
        <p:txBody>
          <a:bodyPr tIns="182880" bIns="0" anchor="t" anchorCtr="0"/>
          <a:lstStyle>
            <a:lvl1pPr marL="0" indent="0" algn="ctr" defTabSz="914400" rtl="0" eaLnBrk="1" latinLnBrk="0" hangingPunct="1">
              <a:buNone/>
              <a:defRPr lang="fr-FR" sz="1400" b="1" kern="1200" spc="250" dirty="0">
                <a:solidFill>
                  <a:schemeClr val="bg1"/>
                </a:solidFill>
                <a:latin typeface="Montserrat SemiBold" panose="00000700000000000000" pitchFamily="2" charset="0"/>
                <a:ea typeface="Montserrat Semi-gras" charset="0"/>
                <a:cs typeface="Montserrat Semi-gras" charset="0"/>
              </a:defRPr>
            </a:lvl1pPr>
          </a:lstStyle>
          <a:p>
            <a:pPr lvl="0"/>
            <a:r>
              <a:rPr lang="fr-FR"/>
              <a:t>Titre</a:t>
            </a:r>
          </a:p>
        </p:txBody>
      </p:sp>
      <p:sp>
        <p:nvSpPr>
          <p:cNvPr id="5" name="Espace réservé du texte 3">
            <a:extLst>
              <a:ext uri="{FF2B5EF4-FFF2-40B4-BE49-F238E27FC236}">
                <a16:creationId xmlns:a16="http://schemas.microsoft.com/office/drawing/2014/main" id="{F410338A-864A-4DC6-A9A2-FE7E47AA89EE}"/>
              </a:ext>
            </a:extLst>
          </p:cNvPr>
          <p:cNvSpPr>
            <a:spLocks noGrp="1"/>
          </p:cNvSpPr>
          <p:nvPr>
            <p:ph type="body" sz="quarter" idx="11" hasCustomPrompt="1"/>
          </p:nvPr>
        </p:nvSpPr>
        <p:spPr>
          <a:xfrm>
            <a:off x="693272" y="2649072"/>
            <a:ext cx="3191622" cy="402828"/>
          </a:xfrm>
          <a:prstGeom prst="rect">
            <a:avLst/>
          </a:prstGeom>
          <a:solidFill>
            <a:srgbClr val="404040">
              <a:alpha val="0"/>
            </a:srgbClr>
          </a:solidFill>
        </p:spPr>
        <p:txBody>
          <a:bodyPr tIns="0" bIns="0" anchor="t" anchorCtr="1"/>
          <a:lstStyle>
            <a:lvl1pPr marL="0" indent="0" algn="ctr" defTabSz="914400" rtl="0" eaLnBrk="1" latinLnBrk="0" hangingPunct="1">
              <a:buNone/>
              <a:defRPr lang="fr-FR" sz="1400" kern="1200" spc="200" dirty="0">
                <a:solidFill>
                  <a:schemeClr val="bg1"/>
                </a:solidFill>
                <a:latin typeface="Calibri Light" charset="0"/>
                <a:ea typeface="Calibri Light" charset="0"/>
                <a:cs typeface="Calibri Light" charset="0"/>
              </a:defRPr>
            </a:lvl1pPr>
          </a:lstStyle>
          <a:p>
            <a:pPr lvl="0"/>
            <a:r>
              <a:rPr lang="fr-FR"/>
              <a:t>Sous-titre</a:t>
            </a:r>
          </a:p>
        </p:txBody>
      </p:sp>
    </p:spTree>
    <p:extLst>
      <p:ext uri="{BB962C8B-B14F-4D97-AF65-F5344CB8AC3E}">
        <p14:creationId xmlns:p14="http://schemas.microsoft.com/office/powerpoint/2010/main" val="301238513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de titre + écran transparence">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DF7F834F-BE3F-44DC-ACDB-21BFDDD49129}"/>
              </a:ext>
            </a:extLst>
          </p:cNvPr>
          <p:cNvSpPr>
            <a:spLocks noGrp="1"/>
          </p:cNvSpPr>
          <p:nvPr>
            <p:ph type="pic" sz="quarter" idx="24"/>
          </p:nvPr>
        </p:nvSpPr>
        <p:spPr>
          <a:xfrm>
            <a:off x="-2" y="0"/>
            <a:ext cx="4572001" cy="5143500"/>
          </a:xfrm>
          <a:prstGeom prst="rect">
            <a:avLst/>
          </a:prstGeom>
        </p:spPr>
        <p:txBody>
          <a:bodyPr/>
          <a:lstStyle/>
          <a:p>
            <a:endParaRPr lang="fr-FR"/>
          </a:p>
        </p:txBody>
      </p:sp>
      <p:sp>
        <p:nvSpPr>
          <p:cNvPr id="5" name="Espace réservé du texte 3">
            <a:extLst>
              <a:ext uri="{FF2B5EF4-FFF2-40B4-BE49-F238E27FC236}">
                <a16:creationId xmlns:a16="http://schemas.microsoft.com/office/drawing/2014/main" id="{08C0B987-05CA-43DC-95B2-4A6C093B7E81}"/>
              </a:ext>
            </a:extLst>
          </p:cNvPr>
          <p:cNvSpPr>
            <a:spLocks noGrp="1"/>
          </p:cNvSpPr>
          <p:nvPr>
            <p:ph type="body" sz="quarter" idx="25" hasCustomPrompt="1"/>
          </p:nvPr>
        </p:nvSpPr>
        <p:spPr>
          <a:xfrm>
            <a:off x="0" y="-7495"/>
            <a:ext cx="4572000" cy="5150995"/>
          </a:xfrm>
          <a:prstGeom prst="rect">
            <a:avLst/>
          </a:prstGeom>
          <a:solidFill>
            <a:schemeClr val="tx1">
              <a:lumMod val="75000"/>
              <a:lumOff val="25000"/>
              <a:alpha val="60000"/>
            </a:schemeClr>
          </a:solidFill>
        </p:spPr>
        <p:txBody>
          <a:bodyPr tIns="0" bIns="256032" anchor="ctr" anchorCtr="1"/>
          <a:lstStyle>
            <a:lvl1pPr marL="0" indent="0">
              <a:buNone/>
              <a:defRPr lang="fr-FR" sz="1400" b="1" kern="1200" spc="250" dirty="0">
                <a:solidFill>
                  <a:schemeClr val="bg1"/>
                </a:solidFill>
                <a:latin typeface="Montserrat SemiBold" panose="00000700000000000000" pitchFamily="2" charset="0"/>
                <a:ea typeface="Montserrat Semi-gras" charset="0"/>
                <a:cs typeface="Montserrat Semi-gras" charset="0"/>
              </a:defRPr>
            </a:lvl1pPr>
          </a:lstStyle>
          <a:p>
            <a:pPr lvl="0"/>
            <a:r>
              <a:rPr lang="fr-FR"/>
              <a:t>Contenu simple</a:t>
            </a:r>
          </a:p>
        </p:txBody>
      </p:sp>
      <p:sp>
        <p:nvSpPr>
          <p:cNvPr id="9" name="Espace réservé du texte 6">
            <a:extLst>
              <a:ext uri="{FF2B5EF4-FFF2-40B4-BE49-F238E27FC236}">
                <a16:creationId xmlns:a16="http://schemas.microsoft.com/office/drawing/2014/main" id="{62B30E3B-DA26-4026-89DB-473478257C6F}"/>
              </a:ext>
            </a:extLst>
          </p:cNvPr>
          <p:cNvSpPr>
            <a:spLocks noGrp="1"/>
          </p:cNvSpPr>
          <p:nvPr>
            <p:ph type="body" sz="quarter" idx="26" hasCustomPrompt="1"/>
          </p:nvPr>
        </p:nvSpPr>
        <p:spPr>
          <a:xfrm>
            <a:off x="0" y="2571750"/>
            <a:ext cx="4572000" cy="2571750"/>
          </a:xfrm>
          <a:prstGeom prst="rect">
            <a:avLst/>
          </a:prstGeom>
        </p:spPr>
        <p:txBody>
          <a:bodyPr tIns="0" bIns="0" anchor="t" anchorCtr="1"/>
          <a:lstStyle>
            <a:lvl1pPr marL="0" indent="0">
              <a:buNone/>
              <a:defRPr lang="fr-FR" sz="1200" kern="1200" spc="200" dirty="0">
                <a:solidFill>
                  <a:schemeClr val="bg1"/>
                </a:solidFill>
                <a:latin typeface="Calibri Light" charset="0"/>
                <a:ea typeface="Calibri Light" charset="0"/>
                <a:cs typeface="Calibri Light" charset="0"/>
              </a:defRPr>
            </a:lvl1pPr>
          </a:lstStyle>
          <a:p>
            <a:pPr lvl="0"/>
            <a:r>
              <a:rPr lang="fr-FR"/>
              <a:t>Sous-titre</a:t>
            </a:r>
          </a:p>
        </p:txBody>
      </p:sp>
    </p:spTree>
    <p:extLst>
      <p:ext uri="{BB962C8B-B14F-4D97-AF65-F5344CB8AC3E}">
        <p14:creationId xmlns:p14="http://schemas.microsoft.com/office/powerpoint/2010/main" val="58904171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cran de titre + rond">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DF7F834F-BE3F-44DC-ACDB-21BFDDD49129}"/>
              </a:ext>
            </a:extLst>
          </p:cNvPr>
          <p:cNvSpPr>
            <a:spLocks noGrp="1"/>
          </p:cNvSpPr>
          <p:nvPr>
            <p:ph type="pic" sz="quarter" idx="24"/>
          </p:nvPr>
        </p:nvSpPr>
        <p:spPr>
          <a:xfrm>
            <a:off x="-2" y="0"/>
            <a:ext cx="4578173" cy="5143500"/>
          </a:xfrm>
          <a:prstGeom prst="rect">
            <a:avLst/>
          </a:prstGeom>
        </p:spPr>
        <p:txBody>
          <a:bodyPr/>
          <a:lstStyle/>
          <a:p>
            <a:endParaRPr lang="fr-FR"/>
          </a:p>
        </p:txBody>
      </p:sp>
      <p:sp>
        <p:nvSpPr>
          <p:cNvPr id="3" name="Espace réservé du contenu 2">
            <a:extLst>
              <a:ext uri="{FF2B5EF4-FFF2-40B4-BE49-F238E27FC236}">
                <a16:creationId xmlns:a16="http://schemas.microsoft.com/office/drawing/2014/main" id="{435213F4-AD92-4525-8442-C88CB3F5EABF}"/>
              </a:ext>
            </a:extLst>
          </p:cNvPr>
          <p:cNvSpPr>
            <a:spLocks noGrp="1"/>
          </p:cNvSpPr>
          <p:nvPr>
            <p:ph sz="quarter" idx="25"/>
          </p:nvPr>
        </p:nvSpPr>
        <p:spPr>
          <a:xfrm>
            <a:off x="1594880" y="1878021"/>
            <a:ext cx="1444402" cy="1387458"/>
          </a:xfrm>
          <a:prstGeom prst="ellipse">
            <a:avLst/>
          </a:prstGeom>
          <a:solidFill>
            <a:srgbClr val="404040">
              <a:alpha val="60000"/>
            </a:srgbClr>
          </a:solidFill>
          <a:ln>
            <a:noFill/>
          </a:ln>
          <a:effectLst>
            <a:softEdge rad="0"/>
          </a:effectLst>
        </p:spPr>
        <p:txBody>
          <a:bodyPr/>
          <a:lstStyle>
            <a:lvl1pPr marL="0" indent="0">
              <a:buNone/>
              <a:defRPr lang="fr-FR" sz="1400" b="1" kern="1200" spc="250" dirty="0">
                <a:solidFill>
                  <a:schemeClr val="bg1"/>
                </a:solidFill>
                <a:latin typeface="Montserrat SemiBold" panose="00000700000000000000" pitchFamily="2" charset="0"/>
                <a:ea typeface="Montserrat Semi-gras" charset="0"/>
                <a:cs typeface="Montserrat Semi-gras" charset="0"/>
              </a:defRPr>
            </a:lvl1pPr>
          </a:lstStyle>
          <a:p>
            <a:pPr marL="0" lvl="0" indent="0" algn="ctr" defTabSz="914400" rtl="0" eaLnBrk="1" latinLnBrk="0" hangingPunct="1">
              <a:spcBef>
                <a:spcPct val="20000"/>
              </a:spcBef>
              <a:buFont typeface="Arial" pitchFamily="34" charset="0"/>
              <a:buNone/>
            </a:pPr>
            <a:endParaRPr lang="fr-FR"/>
          </a:p>
          <a:p>
            <a:pPr marL="0" lvl="0" indent="0" algn="ctr" defTabSz="914400" rtl="0" eaLnBrk="1" latinLnBrk="0" hangingPunct="1">
              <a:spcBef>
                <a:spcPct val="20000"/>
              </a:spcBef>
              <a:buFont typeface="Arial" pitchFamily="34" charset="0"/>
              <a:buNone/>
            </a:pPr>
            <a:r>
              <a:rPr lang="fr-FR"/>
              <a:t>Titre</a:t>
            </a:r>
          </a:p>
        </p:txBody>
      </p:sp>
      <p:sp>
        <p:nvSpPr>
          <p:cNvPr id="7" name="Espace réservé du contenu 2">
            <a:extLst>
              <a:ext uri="{FF2B5EF4-FFF2-40B4-BE49-F238E27FC236}">
                <a16:creationId xmlns:a16="http://schemas.microsoft.com/office/drawing/2014/main" id="{8B700D2F-7B97-4F42-ADF4-48A4FE77CA15}"/>
              </a:ext>
            </a:extLst>
          </p:cNvPr>
          <p:cNvSpPr>
            <a:spLocks noGrp="1"/>
          </p:cNvSpPr>
          <p:nvPr>
            <p:ph sz="quarter" idx="26"/>
          </p:nvPr>
        </p:nvSpPr>
        <p:spPr>
          <a:xfrm>
            <a:off x="1594880" y="1878021"/>
            <a:ext cx="1444403" cy="1387458"/>
          </a:xfrm>
          <a:prstGeom prst="ellipse">
            <a:avLst/>
          </a:prstGeom>
          <a:solidFill>
            <a:srgbClr val="404040">
              <a:alpha val="0"/>
            </a:srgbClr>
          </a:solidFill>
          <a:ln>
            <a:noFill/>
          </a:ln>
          <a:effectLst>
            <a:softEdge rad="0"/>
          </a:effectLst>
        </p:spPr>
        <p:txBody>
          <a:bodyPr/>
          <a:lstStyle>
            <a:lvl1pPr marL="0" indent="0">
              <a:buNone/>
              <a:defRPr lang="fr-FR" sz="1400" kern="1200" spc="200" dirty="0">
                <a:solidFill>
                  <a:schemeClr val="bg1"/>
                </a:solidFill>
                <a:latin typeface="Calibri Light" charset="0"/>
                <a:ea typeface="Calibri Light" charset="0"/>
                <a:cs typeface="Calibri Light" charset="0"/>
              </a:defRPr>
            </a:lvl1pPr>
          </a:lstStyle>
          <a:p>
            <a:pPr marL="0" lvl="0" indent="0" algn="ctr" defTabSz="914400" rtl="0" eaLnBrk="1" latinLnBrk="0" hangingPunct="1">
              <a:spcBef>
                <a:spcPct val="20000"/>
              </a:spcBef>
              <a:buFont typeface="Arial" pitchFamily="34" charset="0"/>
              <a:buNone/>
            </a:pPr>
            <a:endParaRPr lang="fr-FR"/>
          </a:p>
          <a:p>
            <a:pPr marL="0" lvl="0" indent="0" algn="ctr" defTabSz="914400" rtl="0" eaLnBrk="1" latinLnBrk="0" hangingPunct="1">
              <a:spcBef>
                <a:spcPct val="20000"/>
              </a:spcBef>
              <a:buFont typeface="Arial" pitchFamily="34" charset="0"/>
              <a:buNone/>
            </a:pPr>
            <a:endParaRPr lang="fr-FR"/>
          </a:p>
          <a:p>
            <a:pPr marL="0" lvl="0" indent="0" algn="ctr" defTabSz="914400" rtl="0" eaLnBrk="1" latinLnBrk="0" hangingPunct="1">
              <a:spcBef>
                <a:spcPct val="20000"/>
              </a:spcBef>
              <a:buFont typeface="Arial" pitchFamily="34" charset="0"/>
              <a:buNone/>
            </a:pPr>
            <a:r>
              <a:rPr lang="fr-FR"/>
              <a:t>Sous-titre</a:t>
            </a:r>
          </a:p>
        </p:txBody>
      </p:sp>
    </p:spTree>
    <p:extLst>
      <p:ext uri="{BB962C8B-B14F-4D97-AF65-F5344CB8AC3E}">
        <p14:creationId xmlns:p14="http://schemas.microsoft.com/office/powerpoint/2010/main" val="286929844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lide image">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DF7F834F-BE3F-44DC-ACDB-21BFDDD49129}"/>
              </a:ext>
            </a:extLst>
          </p:cNvPr>
          <p:cNvSpPr>
            <a:spLocks noGrp="1"/>
          </p:cNvSpPr>
          <p:nvPr>
            <p:ph type="pic" sz="quarter" idx="24"/>
          </p:nvPr>
        </p:nvSpPr>
        <p:spPr>
          <a:xfrm>
            <a:off x="-1" y="0"/>
            <a:ext cx="4572002" cy="5143500"/>
          </a:xfrm>
          <a:prstGeom prst="rect">
            <a:avLst/>
          </a:prstGeom>
        </p:spPr>
        <p:txBody>
          <a:bodyPr/>
          <a:lstStyle/>
          <a:p>
            <a:endParaRPr lang="fr-FR"/>
          </a:p>
        </p:txBody>
      </p:sp>
    </p:spTree>
    <p:extLst>
      <p:ext uri="{BB962C8B-B14F-4D97-AF65-F5344CB8AC3E}">
        <p14:creationId xmlns:p14="http://schemas.microsoft.com/office/powerpoint/2010/main" val="309382385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titre + fond vert">
    <p:spTree>
      <p:nvGrpSpPr>
        <p:cNvPr id="1" name=""/>
        <p:cNvGrpSpPr/>
        <p:nvPr/>
      </p:nvGrpSpPr>
      <p:grpSpPr>
        <a:xfrm>
          <a:off x="0" y="0"/>
          <a:ext cx="0" cy="0"/>
          <a:chOff x="0" y="0"/>
          <a:chExt cx="0" cy="0"/>
        </a:xfrm>
      </p:grpSpPr>
      <p:sp>
        <p:nvSpPr>
          <p:cNvPr id="7" name="Espace réservé du texte 2">
            <a:extLst>
              <a:ext uri="{FF2B5EF4-FFF2-40B4-BE49-F238E27FC236}">
                <a16:creationId xmlns:a16="http://schemas.microsoft.com/office/drawing/2014/main" id="{766114FE-4040-40A3-8C0F-5F00FC0E12F0}"/>
              </a:ext>
            </a:extLst>
          </p:cNvPr>
          <p:cNvSpPr>
            <a:spLocks noGrp="1"/>
          </p:cNvSpPr>
          <p:nvPr>
            <p:ph type="body" sz="quarter" idx="12" hasCustomPrompt="1"/>
          </p:nvPr>
        </p:nvSpPr>
        <p:spPr>
          <a:xfrm>
            <a:off x="0" y="0"/>
            <a:ext cx="4572000" cy="5143500"/>
          </a:xfrm>
          <a:prstGeom prst="rect">
            <a:avLst/>
          </a:prstGeom>
          <a:solidFill>
            <a:srgbClr val="4FB3A8"/>
          </a:solidFill>
        </p:spPr>
        <p:txBody>
          <a:bodyPr anchor="ctr" anchorCtr="0"/>
          <a:lstStyle>
            <a:lvl1pPr marL="0" indent="0" algn="l">
              <a:buNone/>
              <a:defRPr lang="fr-FR" sz="1200" b="1" kern="1200" dirty="0">
                <a:solidFill>
                  <a:schemeClr val="tx1">
                    <a:lumMod val="85000"/>
                    <a:lumOff val="15000"/>
                  </a:schemeClr>
                </a:solidFill>
                <a:latin typeface="Montserrat SemiBold" charset="0"/>
                <a:ea typeface="Montserrat SemiBold" charset="0"/>
                <a:cs typeface="Montserrat SemiBold" charset="0"/>
              </a:defRPr>
            </a:lvl1pPr>
          </a:lstStyle>
          <a:p>
            <a:pPr lvl="0"/>
            <a:r>
              <a:rPr lang="fr-FR"/>
              <a:t> </a:t>
            </a:r>
          </a:p>
        </p:txBody>
      </p:sp>
      <p:sp>
        <p:nvSpPr>
          <p:cNvPr id="3" name="Espace réservé du texte 2">
            <a:extLst>
              <a:ext uri="{FF2B5EF4-FFF2-40B4-BE49-F238E27FC236}">
                <a16:creationId xmlns:a16="http://schemas.microsoft.com/office/drawing/2014/main" id="{1355A7C7-44AE-46A6-A5A5-0903091DD74C}"/>
              </a:ext>
            </a:extLst>
          </p:cNvPr>
          <p:cNvSpPr>
            <a:spLocks noGrp="1"/>
          </p:cNvSpPr>
          <p:nvPr>
            <p:ph type="body" sz="quarter" idx="10" hasCustomPrompt="1"/>
          </p:nvPr>
        </p:nvSpPr>
        <p:spPr>
          <a:xfrm>
            <a:off x="461042" y="1"/>
            <a:ext cx="3649916" cy="1874904"/>
          </a:xfrm>
          <a:prstGeom prst="rect">
            <a:avLst/>
          </a:prstGeom>
          <a:noFill/>
        </p:spPr>
        <p:txBody>
          <a:bodyPr anchor="b" anchorCtr="0"/>
          <a:lstStyle>
            <a:lvl1pPr marL="0" indent="0" algn="l">
              <a:buNone/>
              <a:defRPr lang="fr-FR" sz="1200" b="1" kern="1200" dirty="0">
                <a:solidFill>
                  <a:schemeClr val="tx1">
                    <a:lumMod val="85000"/>
                    <a:lumOff val="15000"/>
                  </a:schemeClr>
                </a:solidFill>
                <a:latin typeface="Montserrat SemiBold" charset="0"/>
                <a:ea typeface="Montserrat SemiBold" charset="0"/>
                <a:cs typeface="Montserrat SemiBold" charset="0"/>
              </a:defRPr>
            </a:lvl1pPr>
          </a:lstStyle>
          <a:p>
            <a:pPr lvl="0"/>
            <a:r>
              <a:rPr lang="fr-FR"/>
              <a:t>Titre</a:t>
            </a:r>
          </a:p>
        </p:txBody>
      </p:sp>
      <p:sp>
        <p:nvSpPr>
          <p:cNvPr id="16" name="Espace réservé du texte 15">
            <a:extLst>
              <a:ext uri="{FF2B5EF4-FFF2-40B4-BE49-F238E27FC236}">
                <a16:creationId xmlns:a16="http://schemas.microsoft.com/office/drawing/2014/main" id="{A67CEC76-BB08-4AA5-B328-3FDDCF03C458}"/>
              </a:ext>
            </a:extLst>
          </p:cNvPr>
          <p:cNvSpPr>
            <a:spLocks noGrp="1"/>
          </p:cNvSpPr>
          <p:nvPr>
            <p:ph type="body" sz="quarter" idx="15" hasCustomPrompt="1"/>
          </p:nvPr>
        </p:nvSpPr>
        <p:spPr>
          <a:xfrm>
            <a:off x="460375" y="2151529"/>
            <a:ext cx="3649916" cy="2991970"/>
          </a:xfrm>
          <a:prstGeom prst="rect">
            <a:avLst/>
          </a:prstGeom>
        </p:spPr>
        <p:txBody>
          <a:bodyPr/>
          <a:lstStyle>
            <a:lvl1pPr marL="0" indent="0">
              <a:buNone/>
              <a:defRPr sz="1800">
                <a:solidFill>
                  <a:schemeClr val="bg1"/>
                </a:solidFill>
                <a:latin typeface="Montserrat SemiBold" panose="00000700000000000000" pitchFamily="2" charset="0"/>
              </a:defRPr>
            </a:lvl1pPr>
          </a:lstStyle>
          <a:p>
            <a:pPr lvl="0"/>
            <a:r>
              <a:rPr lang="fr-FR"/>
              <a:t>Sous-titre</a:t>
            </a:r>
          </a:p>
        </p:txBody>
      </p:sp>
      <p:sp>
        <p:nvSpPr>
          <p:cNvPr id="4" name="Espace réservé du texte 3">
            <a:extLst>
              <a:ext uri="{FF2B5EF4-FFF2-40B4-BE49-F238E27FC236}">
                <a16:creationId xmlns:a16="http://schemas.microsoft.com/office/drawing/2014/main" id="{A2FBF0E1-0BE0-4393-8134-B7BB696C7532}"/>
              </a:ext>
            </a:extLst>
          </p:cNvPr>
          <p:cNvSpPr>
            <a:spLocks noGrp="1"/>
          </p:cNvSpPr>
          <p:nvPr>
            <p:ph type="body" sz="quarter" idx="16" hasCustomPrompt="1"/>
          </p:nvPr>
        </p:nvSpPr>
        <p:spPr>
          <a:xfrm>
            <a:off x="551815" y="1981200"/>
            <a:ext cx="1635125" cy="60325"/>
          </a:xfrm>
          <a:prstGeom prst="rect">
            <a:avLst/>
          </a:prstGeom>
          <a:solidFill>
            <a:schemeClr val="bg1"/>
          </a:solidFill>
        </p:spPr>
        <p:txBody>
          <a:bodyPr/>
          <a:lstStyle>
            <a:lvl1pPr marL="0" indent="0">
              <a:buNone/>
              <a:defRPr/>
            </a:lvl1pPr>
          </a:lstStyle>
          <a:p>
            <a:pPr lvl="0"/>
            <a:r>
              <a:rPr lang="fr-FR"/>
              <a:t> </a:t>
            </a:r>
          </a:p>
        </p:txBody>
      </p:sp>
    </p:spTree>
    <p:extLst>
      <p:ext uri="{BB962C8B-B14F-4D97-AF65-F5344CB8AC3E}">
        <p14:creationId xmlns:p14="http://schemas.microsoft.com/office/powerpoint/2010/main" val="416028907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titre + fond rouge">
    <p:spTree>
      <p:nvGrpSpPr>
        <p:cNvPr id="1" name=""/>
        <p:cNvGrpSpPr/>
        <p:nvPr/>
      </p:nvGrpSpPr>
      <p:grpSpPr>
        <a:xfrm>
          <a:off x="0" y="0"/>
          <a:ext cx="0" cy="0"/>
          <a:chOff x="0" y="0"/>
          <a:chExt cx="0" cy="0"/>
        </a:xfrm>
      </p:grpSpPr>
      <p:sp>
        <p:nvSpPr>
          <p:cNvPr id="7" name="Espace réservé du texte 2">
            <a:extLst>
              <a:ext uri="{FF2B5EF4-FFF2-40B4-BE49-F238E27FC236}">
                <a16:creationId xmlns:a16="http://schemas.microsoft.com/office/drawing/2014/main" id="{766114FE-4040-40A3-8C0F-5F00FC0E12F0}"/>
              </a:ext>
            </a:extLst>
          </p:cNvPr>
          <p:cNvSpPr>
            <a:spLocks noGrp="1"/>
          </p:cNvSpPr>
          <p:nvPr>
            <p:ph type="body" sz="quarter" idx="12" hasCustomPrompt="1"/>
          </p:nvPr>
        </p:nvSpPr>
        <p:spPr>
          <a:xfrm>
            <a:off x="0" y="0"/>
            <a:ext cx="4572000" cy="5143500"/>
          </a:xfrm>
          <a:prstGeom prst="rect">
            <a:avLst/>
          </a:prstGeom>
          <a:solidFill>
            <a:srgbClr val="C02A42"/>
          </a:solidFill>
        </p:spPr>
        <p:txBody>
          <a:bodyPr anchor="ctr" anchorCtr="0"/>
          <a:lstStyle>
            <a:lvl1pPr marL="0" indent="0" algn="l">
              <a:buNone/>
              <a:defRPr lang="fr-FR" sz="1200" b="1" kern="1200" dirty="0">
                <a:solidFill>
                  <a:schemeClr val="tx1">
                    <a:lumMod val="85000"/>
                    <a:lumOff val="15000"/>
                  </a:schemeClr>
                </a:solidFill>
                <a:latin typeface="Montserrat SemiBold" charset="0"/>
                <a:ea typeface="Montserrat SemiBold" charset="0"/>
                <a:cs typeface="Montserrat SemiBold" charset="0"/>
              </a:defRPr>
            </a:lvl1pPr>
          </a:lstStyle>
          <a:p>
            <a:pPr lvl="0"/>
            <a:r>
              <a:rPr lang="fr-FR"/>
              <a:t> </a:t>
            </a:r>
          </a:p>
        </p:txBody>
      </p:sp>
      <p:sp>
        <p:nvSpPr>
          <p:cNvPr id="3" name="Espace réservé du texte 2">
            <a:extLst>
              <a:ext uri="{FF2B5EF4-FFF2-40B4-BE49-F238E27FC236}">
                <a16:creationId xmlns:a16="http://schemas.microsoft.com/office/drawing/2014/main" id="{1355A7C7-44AE-46A6-A5A5-0903091DD74C}"/>
              </a:ext>
            </a:extLst>
          </p:cNvPr>
          <p:cNvSpPr>
            <a:spLocks noGrp="1"/>
          </p:cNvSpPr>
          <p:nvPr>
            <p:ph type="body" sz="quarter" idx="10" hasCustomPrompt="1"/>
          </p:nvPr>
        </p:nvSpPr>
        <p:spPr>
          <a:xfrm>
            <a:off x="461042" y="1"/>
            <a:ext cx="3649916" cy="1874904"/>
          </a:xfrm>
          <a:prstGeom prst="rect">
            <a:avLst/>
          </a:prstGeom>
          <a:noFill/>
        </p:spPr>
        <p:txBody>
          <a:bodyPr anchor="b" anchorCtr="0"/>
          <a:lstStyle>
            <a:lvl1pPr marL="0" indent="0" algn="l">
              <a:buNone/>
              <a:defRPr lang="fr-FR" sz="1200" b="1" kern="1200" dirty="0">
                <a:solidFill>
                  <a:schemeClr val="tx1">
                    <a:lumMod val="85000"/>
                    <a:lumOff val="15000"/>
                  </a:schemeClr>
                </a:solidFill>
                <a:latin typeface="Montserrat SemiBold" charset="0"/>
                <a:ea typeface="Montserrat SemiBold" charset="0"/>
                <a:cs typeface="Montserrat SemiBold" charset="0"/>
              </a:defRPr>
            </a:lvl1pPr>
          </a:lstStyle>
          <a:p>
            <a:pPr lvl="0"/>
            <a:r>
              <a:rPr lang="fr-FR"/>
              <a:t>Titre</a:t>
            </a:r>
          </a:p>
        </p:txBody>
      </p:sp>
      <p:sp>
        <p:nvSpPr>
          <p:cNvPr id="16" name="Espace réservé du texte 15">
            <a:extLst>
              <a:ext uri="{FF2B5EF4-FFF2-40B4-BE49-F238E27FC236}">
                <a16:creationId xmlns:a16="http://schemas.microsoft.com/office/drawing/2014/main" id="{A67CEC76-BB08-4AA5-B328-3FDDCF03C458}"/>
              </a:ext>
            </a:extLst>
          </p:cNvPr>
          <p:cNvSpPr>
            <a:spLocks noGrp="1"/>
          </p:cNvSpPr>
          <p:nvPr>
            <p:ph type="body" sz="quarter" idx="15" hasCustomPrompt="1"/>
          </p:nvPr>
        </p:nvSpPr>
        <p:spPr>
          <a:xfrm>
            <a:off x="460375" y="2151529"/>
            <a:ext cx="3649916" cy="2991970"/>
          </a:xfrm>
          <a:prstGeom prst="rect">
            <a:avLst/>
          </a:prstGeom>
        </p:spPr>
        <p:txBody>
          <a:bodyPr/>
          <a:lstStyle>
            <a:lvl1pPr marL="0" indent="0">
              <a:buNone/>
              <a:defRPr sz="1800">
                <a:solidFill>
                  <a:schemeClr val="bg1"/>
                </a:solidFill>
                <a:latin typeface="Montserrat SemiBold" panose="00000700000000000000" pitchFamily="2" charset="0"/>
              </a:defRPr>
            </a:lvl1pPr>
          </a:lstStyle>
          <a:p>
            <a:pPr lvl="0"/>
            <a:r>
              <a:rPr lang="fr-FR"/>
              <a:t>Sous-titre</a:t>
            </a:r>
          </a:p>
        </p:txBody>
      </p:sp>
      <p:sp>
        <p:nvSpPr>
          <p:cNvPr id="6" name="Espace réservé du texte 3">
            <a:extLst>
              <a:ext uri="{FF2B5EF4-FFF2-40B4-BE49-F238E27FC236}">
                <a16:creationId xmlns:a16="http://schemas.microsoft.com/office/drawing/2014/main" id="{30E00452-403E-4146-A60B-DFCF3EF1E18C}"/>
              </a:ext>
            </a:extLst>
          </p:cNvPr>
          <p:cNvSpPr>
            <a:spLocks noGrp="1"/>
          </p:cNvSpPr>
          <p:nvPr>
            <p:ph type="body" sz="quarter" idx="16" hasCustomPrompt="1"/>
          </p:nvPr>
        </p:nvSpPr>
        <p:spPr>
          <a:xfrm>
            <a:off x="551815" y="1981200"/>
            <a:ext cx="1635125" cy="60325"/>
          </a:xfrm>
          <a:prstGeom prst="rect">
            <a:avLst/>
          </a:prstGeom>
          <a:solidFill>
            <a:schemeClr val="bg1"/>
          </a:solidFill>
        </p:spPr>
        <p:txBody>
          <a:bodyPr/>
          <a:lstStyle>
            <a:lvl1pPr marL="0" indent="0">
              <a:buNone/>
              <a:defRPr/>
            </a:lvl1pPr>
          </a:lstStyle>
          <a:p>
            <a:pPr lvl="0"/>
            <a:r>
              <a:rPr lang="fr-FR"/>
              <a:t> </a:t>
            </a:r>
          </a:p>
        </p:txBody>
      </p:sp>
    </p:spTree>
    <p:extLst>
      <p:ext uri="{BB962C8B-B14F-4D97-AF65-F5344CB8AC3E}">
        <p14:creationId xmlns:p14="http://schemas.microsoft.com/office/powerpoint/2010/main" val="191584652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titre + fond bleu">
    <p:spTree>
      <p:nvGrpSpPr>
        <p:cNvPr id="1" name=""/>
        <p:cNvGrpSpPr/>
        <p:nvPr/>
      </p:nvGrpSpPr>
      <p:grpSpPr>
        <a:xfrm>
          <a:off x="0" y="0"/>
          <a:ext cx="0" cy="0"/>
          <a:chOff x="0" y="0"/>
          <a:chExt cx="0" cy="0"/>
        </a:xfrm>
      </p:grpSpPr>
      <p:sp>
        <p:nvSpPr>
          <p:cNvPr id="7" name="Espace réservé du texte 2">
            <a:extLst>
              <a:ext uri="{FF2B5EF4-FFF2-40B4-BE49-F238E27FC236}">
                <a16:creationId xmlns:a16="http://schemas.microsoft.com/office/drawing/2014/main" id="{766114FE-4040-40A3-8C0F-5F00FC0E12F0}"/>
              </a:ext>
            </a:extLst>
          </p:cNvPr>
          <p:cNvSpPr>
            <a:spLocks noGrp="1"/>
          </p:cNvSpPr>
          <p:nvPr>
            <p:ph type="body" sz="quarter" idx="12" hasCustomPrompt="1"/>
          </p:nvPr>
        </p:nvSpPr>
        <p:spPr>
          <a:xfrm>
            <a:off x="0" y="0"/>
            <a:ext cx="4572000" cy="5143500"/>
          </a:xfrm>
          <a:prstGeom prst="rect">
            <a:avLst/>
          </a:prstGeom>
          <a:solidFill>
            <a:srgbClr val="17799C"/>
          </a:solidFill>
        </p:spPr>
        <p:txBody>
          <a:bodyPr anchor="ctr" anchorCtr="0"/>
          <a:lstStyle>
            <a:lvl1pPr marL="0" indent="0" algn="l">
              <a:buNone/>
              <a:defRPr lang="fr-FR" sz="1200" b="1" kern="1200" dirty="0">
                <a:solidFill>
                  <a:schemeClr val="tx1">
                    <a:lumMod val="85000"/>
                    <a:lumOff val="15000"/>
                  </a:schemeClr>
                </a:solidFill>
                <a:latin typeface="Montserrat SemiBold" charset="0"/>
                <a:ea typeface="Montserrat SemiBold" charset="0"/>
                <a:cs typeface="Montserrat SemiBold" charset="0"/>
              </a:defRPr>
            </a:lvl1pPr>
          </a:lstStyle>
          <a:p>
            <a:pPr lvl="0"/>
            <a:r>
              <a:rPr lang="fr-FR"/>
              <a:t> </a:t>
            </a:r>
          </a:p>
        </p:txBody>
      </p:sp>
      <p:sp>
        <p:nvSpPr>
          <p:cNvPr id="3" name="Espace réservé du texte 2">
            <a:extLst>
              <a:ext uri="{FF2B5EF4-FFF2-40B4-BE49-F238E27FC236}">
                <a16:creationId xmlns:a16="http://schemas.microsoft.com/office/drawing/2014/main" id="{1355A7C7-44AE-46A6-A5A5-0903091DD74C}"/>
              </a:ext>
            </a:extLst>
          </p:cNvPr>
          <p:cNvSpPr>
            <a:spLocks noGrp="1"/>
          </p:cNvSpPr>
          <p:nvPr>
            <p:ph type="body" sz="quarter" idx="10" hasCustomPrompt="1"/>
          </p:nvPr>
        </p:nvSpPr>
        <p:spPr>
          <a:xfrm>
            <a:off x="461042" y="1"/>
            <a:ext cx="3649916" cy="1874904"/>
          </a:xfrm>
          <a:prstGeom prst="rect">
            <a:avLst/>
          </a:prstGeom>
          <a:noFill/>
        </p:spPr>
        <p:txBody>
          <a:bodyPr anchor="b" anchorCtr="0"/>
          <a:lstStyle>
            <a:lvl1pPr marL="0" indent="0" algn="l">
              <a:buNone/>
              <a:defRPr lang="fr-FR" sz="1200" b="1" kern="1200" dirty="0">
                <a:solidFill>
                  <a:schemeClr val="tx1">
                    <a:lumMod val="85000"/>
                    <a:lumOff val="15000"/>
                  </a:schemeClr>
                </a:solidFill>
                <a:latin typeface="Montserrat SemiBold" charset="0"/>
                <a:ea typeface="Montserrat SemiBold" charset="0"/>
                <a:cs typeface="Montserrat SemiBold" charset="0"/>
              </a:defRPr>
            </a:lvl1pPr>
          </a:lstStyle>
          <a:p>
            <a:pPr lvl="0"/>
            <a:r>
              <a:rPr lang="fr-FR"/>
              <a:t>Titre</a:t>
            </a:r>
          </a:p>
        </p:txBody>
      </p:sp>
      <p:sp>
        <p:nvSpPr>
          <p:cNvPr id="16" name="Espace réservé du texte 15">
            <a:extLst>
              <a:ext uri="{FF2B5EF4-FFF2-40B4-BE49-F238E27FC236}">
                <a16:creationId xmlns:a16="http://schemas.microsoft.com/office/drawing/2014/main" id="{A67CEC76-BB08-4AA5-B328-3FDDCF03C458}"/>
              </a:ext>
            </a:extLst>
          </p:cNvPr>
          <p:cNvSpPr>
            <a:spLocks noGrp="1"/>
          </p:cNvSpPr>
          <p:nvPr>
            <p:ph type="body" sz="quarter" idx="15" hasCustomPrompt="1"/>
          </p:nvPr>
        </p:nvSpPr>
        <p:spPr>
          <a:xfrm>
            <a:off x="460375" y="2151529"/>
            <a:ext cx="3649916" cy="2991970"/>
          </a:xfrm>
          <a:prstGeom prst="rect">
            <a:avLst/>
          </a:prstGeom>
        </p:spPr>
        <p:txBody>
          <a:bodyPr/>
          <a:lstStyle>
            <a:lvl1pPr marL="0" indent="0">
              <a:buNone/>
              <a:defRPr sz="1800">
                <a:solidFill>
                  <a:schemeClr val="bg1"/>
                </a:solidFill>
                <a:latin typeface="Montserrat SemiBold" panose="00000700000000000000" pitchFamily="2" charset="0"/>
              </a:defRPr>
            </a:lvl1pPr>
          </a:lstStyle>
          <a:p>
            <a:pPr lvl="0"/>
            <a:r>
              <a:rPr lang="fr-FR"/>
              <a:t>Sous-titre</a:t>
            </a:r>
          </a:p>
        </p:txBody>
      </p:sp>
      <p:sp>
        <p:nvSpPr>
          <p:cNvPr id="6" name="Espace réservé du texte 3">
            <a:extLst>
              <a:ext uri="{FF2B5EF4-FFF2-40B4-BE49-F238E27FC236}">
                <a16:creationId xmlns:a16="http://schemas.microsoft.com/office/drawing/2014/main" id="{4F9AF03E-0C33-43AF-8160-7A84049C6156}"/>
              </a:ext>
            </a:extLst>
          </p:cNvPr>
          <p:cNvSpPr>
            <a:spLocks noGrp="1"/>
          </p:cNvSpPr>
          <p:nvPr>
            <p:ph type="body" sz="quarter" idx="16" hasCustomPrompt="1"/>
          </p:nvPr>
        </p:nvSpPr>
        <p:spPr>
          <a:xfrm>
            <a:off x="551815" y="1981200"/>
            <a:ext cx="1635125" cy="60325"/>
          </a:xfrm>
          <a:prstGeom prst="rect">
            <a:avLst/>
          </a:prstGeom>
          <a:solidFill>
            <a:schemeClr val="bg1"/>
          </a:solidFill>
        </p:spPr>
        <p:txBody>
          <a:bodyPr/>
          <a:lstStyle>
            <a:lvl1pPr marL="0" indent="0">
              <a:buNone/>
              <a:defRPr/>
            </a:lvl1pPr>
          </a:lstStyle>
          <a:p>
            <a:pPr lvl="0"/>
            <a:r>
              <a:rPr lang="fr-FR"/>
              <a:t> </a:t>
            </a:r>
          </a:p>
        </p:txBody>
      </p:sp>
    </p:spTree>
    <p:extLst>
      <p:ext uri="{BB962C8B-B14F-4D97-AF65-F5344CB8AC3E}">
        <p14:creationId xmlns:p14="http://schemas.microsoft.com/office/powerpoint/2010/main" val="281269718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titre + fond orange">
    <p:spTree>
      <p:nvGrpSpPr>
        <p:cNvPr id="1" name=""/>
        <p:cNvGrpSpPr/>
        <p:nvPr/>
      </p:nvGrpSpPr>
      <p:grpSpPr>
        <a:xfrm>
          <a:off x="0" y="0"/>
          <a:ext cx="0" cy="0"/>
          <a:chOff x="0" y="0"/>
          <a:chExt cx="0" cy="0"/>
        </a:xfrm>
      </p:grpSpPr>
      <p:sp>
        <p:nvSpPr>
          <p:cNvPr id="7" name="Espace réservé du texte 2">
            <a:extLst>
              <a:ext uri="{FF2B5EF4-FFF2-40B4-BE49-F238E27FC236}">
                <a16:creationId xmlns:a16="http://schemas.microsoft.com/office/drawing/2014/main" id="{766114FE-4040-40A3-8C0F-5F00FC0E12F0}"/>
              </a:ext>
            </a:extLst>
          </p:cNvPr>
          <p:cNvSpPr>
            <a:spLocks noGrp="1"/>
          </p:cNvSpPr>
          <p:nvPr>
            <p:ph type="body" sz="quarter" idx="12" hasCustomPrompt="1"/>
          </p:nvPr>
        </p:nvSpPr>
        <p:spPr>
          <a:xfrm>
            <a:off x="0" y="0"/>
            <a:ext cx="4572000" cy="5143500"/>
          </a:xfrm>
          <a:prstGeom prst="rect">
            <a:avLst/>
          </a:prstGeom>
          <a:solidFill>
            <a:srgbClr val="E98B53"/>
          </a:solidFill>
        </p:spPr>
        <p:txBody>
          <a:bodyPr anchor="ctr" anchorCtr="0"/>
          <a:lstStyle>
            <a:lvl1pPr marL="0" indent="0" algn="l">
              <a:buNone/>
              <a:defRPr lang="fr-FR" sz="1200" b="1" kern="1200" dirty="0">
                <a:solidFill>
                  <a:schemeClr val="tx1">
                    <a:lumMod val="85000"/>
                    <a:lumOff val="15000"/>
                  </a:schemeClr>
                </a:solidFill>
                <a:latin typeface="Montserrat SemiBold" charset="0"/>
                <a:ea typeface="Montserrat SemiBold" charset="0"/>
                <a:cs typeface="Montserrat SemiBold" charset="0"/>
              </a:defRPr>
            </a:lvl1pPr>
          </a:lstStyle>
          <a:p>
            <a:pPr lvl="0"/>
            <a:r>
              <a:rPr lang="fr-FR"/>
              <a:t> </a:t>
            </a:r>
          </a:p>
        </p:txBody>
      </p:sp>
      <p:sp>
        <p:nvSpPr>
          <p:cNvPr id="3" name="Espace réservé du texte 2">
            <a:extLst>
              <a:ext uri="{FF2B5EF4-FFF2-40B4-BE49-F238E27FC236}">
                <a16:creationId xmlns:a16="http://schemas.microsoft.com/office/drawing/2014/main" id="{1355A7C7-44AE-46A6-A5A5-0903091DD74C}"/>
              </a:ext>
            </a:extLst>
          </p:cNvPr>
          <p:cNvSpPr>
            <a:spLocks noGrp="1"/>
          </p:cNvSpPr>
          <p:nvPr>
            <p:ph type="body" sz="quarter" idx="10" hasCustomPrompt="1"/>
          </p:nvPr>
        </p:nvSpPr>
        <p:spPr>
          <a:xfrm>
            <a:off x="461042" y="1"/>
            <a:ext cx="3649916" cy="1874904"/>
          </a:xfrm>
          <a:prstGeom prst="rect">
            <a:avLst/>
          </a:prstGeom>
          <a:noFill/>
        </p:spPr>
        <p:txBody>
          <a:bodyPr anchor="b" anchorCtr="0"/>
          <a:lstStyle>
            <a:lvl1pPr marL="0" indent="0" algn="l">
              <a:buNone/>
              <a:defRPr lang="fr-FR" sz="1200" b="1" kern="1200" dirty="0">
                <a:solidFill>
                  <a:schemeClr val="tx1">
                    <a:lumMod val="85000"/>
                    <a:lumOff val="15000"/>
                  </a:schemeClr>
                </a:solidFill>
                <a:latin typeface="Montserrat SemiBold" charset="0"/>
                <a:ea typeface="Montserrat SemiBold" charset="0"/>
                <a:cs typeface="Montserrat SemiBold" charset="0"/>
              </a:defRPr>
            </a:lvl1pPr>
          </a:lstStyle>
          <a:p>
            <a:pPr lvl="0"/>
            <a:r>
              <a:rPr lang="fr-FR"/>
              <a:t>Titre</a:t>
            </a:r>
          </a:p>
        </p:txBody>
      </p:sp>
      <p:sp>
        <p:nvSpPr>
          <p:cNvPr id="16" name="Espace réservé du texte 15">
            <a:extLst>
              <a:ext uri="{FF2B5EF4-FFF2-40B4-BE49-F238E27FC236}">
                <a16:creationId xmlns:a16="http://schemas.microsoft.com/office/drawing/2014/main" id="{A67CEC76-BB08-4AA5-B328-3FDDCF03C458}"/>
              </a:ext>
            </a:extLst>
          </p:cNvPr>
          <p:cNvSpPr>
            <a:spLocks noGrp="1"/>
          </p:cNvSpPr>
          <p:nvPr>
            <p:ph type="body" sz="quarter" idx="15" hasCustomPrompt="1"/>
          </p:nvPr>
        </p:nvSpPr>
        <p:spPr>
          <a:xfrm>
            <a:off x="460375" y="2151529"/>
            <a:ext cx="3649916" cy="2991970"/>
          </a:xfrm>
          <a:prstGeom prst="rect">
            <a:avLst/>
          </a:prstGeom>
        </p:spPr>
        <p:txBody>
          <a:bodyPr/>
          <a:lstStyle>
            <a:lvl1pPr marL="0" indent="0">
              <a:buNone/>
              <a:defRPr sz="1800">
                <a:solidFill>
                  <a:schemeClr val="bg1"/>
                </a:solidFill>
                <a:latin typeface="Montserrat SemiBold" panose="00000700000000000000" pitchFamily="2" charset="0"/>
              </a:defRPr>
            </a:lvl1pPr>
          </a:lstStyle>
          <a:p>
            <a:pPr lvl="0"/>
            <a:r>
              <a:rPr lang="fr-FR"/>
              <a:t>Sous-titre</a:t>
            </a:r>
          </a:p>
        </p:txBody>
      </p:sp>
      <p:sp>
        <p:nvSpPr>
          <p:cNvPr id="6" name="Espace réservé du texte 3">
            <a:extLst>
              <a:ext uri="{FF2B5EF4-FFF2-40B4-BE49-F238E27FC236}">
                <a16:creationId xmlns:a16="http://schemas.microsoft.com/office/drawing/2014/main" id="{FDF58A32-3743-45A8-B8B4-F751CAED2A6D}"/>
              </a:ext>
            </a:extLst>
          </p:cNvPr>
          <p:cNvSpPr>
            <a:spLocks noGrp="1"/>
          </p:cNvSpPr>
          <p:nvPr>
            <p:ph type="body" sz="quarter" idx="16" hasCustomPrompt="1"/>
          </p:nvPr>
        </p:nvSpPr>
        <p:spPr>
          <a:xfrm>
            <a:off x="551815" y="1981200"/>
            <a:ext cx="1635125" cy="60325"/>
          </a:xfrm>
          <a:prstGeom prst="rect">
            <a:avLst/>
          </a:prstGeom>
          <a:solidFill>
            <a:schemeClr val="bg1"/>
          </a:solidFill>
        </p:spPr>
        <p:txBody>
          <a:bodyPr/>
          <a:lstStyle>
            <a:lvl1pPr marL="0" indent="0">
              <a:buNone/>
              <a:defRPr/>
            </a:lvl1pPr>
          </a:lstStyle>
          <a:p>
            <a:pPr lvl="0"/>
            <a:r>
              <a:rPr lang="fr-FR"/>
              <a:t> </a:t>
            </a:r>
          </a:p>
        </p:txBody>
      </p:sp>
    </p:spTree>
    <p:extLst>
      <p:ext uri="{BB962C8B-B14F-4D97-AF65-F5344CB8AC3E}">
        <p14:creationId xmlns:p14="http://schemas.microsoft.com/office/powerpoint/2010/main" val="58168361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Slide titre + fond gris">
    <p:spTree>
      <p:nvGrpSpPr>
        <p:cNvPr id="1" name=""/>
        <p:cNvGrpSpPr/>
        <p:nvPr/>
      </p:nvGrpSpPr>
      <p:grpSpPr>
        <a:xfrm>
          <a:off x="0" y="0"/>
          <a:ext cx="0" cy="0"/>
          <a:chOff x="0" y="0"/>
          <a:chExt cx="0" cy="0"/>
        </a:xfrm>
      </p:grpSpPr>
      <p:sp>
        <p:nvSpPr>
          <p:cNvPr id="7" name="Espace réservé du texte 2">
            <a:extLst>
              <a:ext uri="{FF2B5EF4-FFF2-40B4-BE49-F238E27FC236}">
                <a16:creationId xmlns:a16="http://schemas.microsoft.com/office/drawing/2014/main" id="{766114FE-4040-40A3-8C0F-5F00FC0E12F0}"/>
              </a:ext>
            </a:extLst>
          </p:cNvPr>
          <p:cNvSpPr>
            <a:spLocks noGrp="1"/>
          </p:cNvSpPr>
          <p:nvPr>
            <p:ph type="body" sz="quarter" idx="12" hasCustomPrompt="1"/>
          </p:nvPr>
        </p:nvSpPr>
        <p:spPr>
          <a:xfrm>
            <a:off x="0" y="0"/>
            <a:ext cx="4572000" cy="5143500"/>
          </a:xfrm>
          <a:prstGeom prst="rect">
            <a:avLst/>
          </a:prstGeom>
          <a:solidFill>
            <a:srgbClr val="404040"/>
          </a:solidFill>
        </p:spPr>
        <p:txBody>
          <a:bodyPr anchor="ctr" anchorCtr="0"/>
          <a:lstStyle>
            <a:lvl1pPr marL="0" indent="0" algn="l">
              <a:buNone/>
              <a:defRPr lang="fr-FR" sz="1200" b="1" kern="1200" dirty="0">
                <a:solidFill>
                  <a:schemeClr val="tx1">
                    <a:lumMod val="85000"/>
                    <a:lumOff val="15000"/>
                  </a:schemeClr>
                </a:solidFill>
                <a:latin typeface="Montserrat SemiBold" charset="0"/>
                <a:ea typeface="Montserrat SemiBold" charset="0"/>
                <a:cs typeface="Montserrat SemiBold" charset="0"/>
              </a:defRPr>
            </a:lvl1pPr>
          </a:lstStyle>
          <a:p>
            <a:pPr lvl="0"/>
            <a:r>
              <a:rPr lang="fr-FR"/>
              <a:t> </a:t>
            </a:r>
          </a:p>
        </p:txBody>
      </p:sp>
      <p:sp>
        <p:nvSpPr>
          <p:cNvPr id="3" name="Espace réservé du texte 2">
            <a:extLst>
              <a:ext uri="{FF2B5EF4-FFF2-40B4-BE49-F238E27FC236}">
                <a16:creationId xmlns:a16="http://schemas.microsoft.com/office/drawing/2014/main" id="{1355A7C7-44AE-46A6-A5A5-0903091DD74C}"/>
              </a:ext>
            </a:extLst>
          </p:cNvPr>
          <p:cNvSpPr>
            <a:spLocks noGrp="1"/>
          </p:cNvSpPr>
          <p:nvPr>
            <p:ph type="body" sz="quarter" idx="10" hasCustomPrompt="1"/>
          </p:nvPr>
        </p:nvSpPr>
        <p:spPr>
          <a:xfrm>
            <a:off x="461042" y="1"/>
            <a:ext cx="3649916" cy="1874904"/>
          </a:xfrm>
          <a:prstGeom prst="rect">
            <a:avLst/>
          </a:prstGeom>
          <a:noFill/>
        </p:spPr>
        <p:txBody>
          <a:bodyPr anchor="b" anchorCtr="0"/>
          <a:lstStyle>
            <a:lvl1pPr marL="0" indent="0" algn="l">
              <a:buNone/>
              <a:defRPr lang="fr-FR" sz="1200" b="1" kern="1200" dirty="0">
                <a:solidFill>
                  <a:schemeClr val="bg1"/>
                </a:solidFill>
                <a:latin typeface="Montserrat SemiBold" charset="0"/>
                <a:ea typeface="Montserrat SemiBold" charset="0"/>
                <a:cs typeface="Montserrat SemiBold" charset="0"/>
              </a:defRPr>
            </a:lvl1pPr>
          </a:lstStyle>
          <a:p>
            <a:pPr lvl="0"/>
            <a:r>
              <a:rPr lang="fr-FR"/>
              <a:t>Titre</a:t>
            </a:r>
          </a:p>
        </p:txBody>
      </p:sp>
      <p:sp>
        <p:nvSpPr>
          <p:cNvPr id="16" name="Espace réservé du texte 15">
            <a:extLst>
              <a:ext uri="{FF2B5EF4-FFF2-40B4-BE49-F238E27FC236}">
                <a16:creationId xmlns:a16="http://schemas.microsoft.com/office/drawing/2014/main" id="{A67CEC76-BB08-4AA5-B328-3FDDCF03C458}"/>
              </a:ext>
            </a:extLst>
          </p:cNvPr>
          <p:cNvSpPr>
            <a:spLocks noGrp="1"/>
          </p:cNvSpPr>
          <p:nvPr>
            <p:ph type="body" sz="quarter" idx="15" hasCustomPrompt="1"/>
          </p:nvPr>
        </p:nvSpPr>
        <p:spPr>
          <a:xfrm>
            <a:off x="460375" y="2151529"/>
            <a:ext cx="3649916" cy="2991970"/>
          </a:xfrm>
          <a:prstGeom prst="rect">
            <a:avLst/>
          </a:prstGeom>
        </p:spPr>
        <p:txBody>
          <a:bodyPr/>
          <a:lstStyle>
            <a:lvl1pPr marL="0" indent="0">
              <a:buNone/>
              <a:defRPr sz="1800">
                <a:solidFill>
                  <a:schemeClr val="bg1"/>
                </a:solidFill>
                <a:latin typeface="Montserrat SemiBold" panose="00000700000000000000" pitchFamily="2" charset="0"/>
              </a:defRPr>
            </a:lvl1pPr>
          </a:lstStyle>
          <a:p>
            <a:pPr lvl="0"/>
            <a:r>
              <a:rPr lang="fr-FR"/>
              <a:t>Sous-titre</a:t>
            </a:r>
          </a:p>
        </p:txBody>
      </p:sp>
      <p:sp>
        <p:nvSpPr>
          <p:cNvPr id="6" name="Espace réservé du texte 3">
            <a:extLst>
              <a:ext uri="{FF2B5EF4-FFF2-40B4-BE49-F238E27FC236}">
                <a16:creationId xmlns:a16="http://schemas.microsoft.com/office/drawing/2014/main" id="{532F013C-4960-40A3-A25A-68E65D1A7670}"/>
              </a:ext>
            </a:extLst>
          </p:cNvPr>
          <p:cNvSpPr>
            <a:spLocks noGrp="1"/>
          </p:cNvSpPr>
          <p:nvPr>
            <p:ph type="body" sz="quarter" idx="16" hasCustomPrompt="1"/>
          </p:nvPr>
        </p:nvSpPr>
        <p:spPr>
          <a:xfrm>
            <a:off x="551815" y="1981200"/>
            <a:ext cx="1635125" cy="60325"/>
          </a:xfrm>
          <a:prstGeom prst="rect">
            <a:avLst/>
          </a:prstGeom>
          <a:solidFill>
            <a:schemeClr val="bg1"/>
          </a:solidFill>
        </p:spPr>
        <p:txBody>
          <a:bodyPr/>
          <a:lstStyle>
            <a:lvl1pPr marL="0" indent="0">
              <a:buNone/>
              <a:defRPr/>
            </a:lvl1pPr>
          </a:lstStyle>
          <a:p>
            <a:pPr lvl="0"/>
            <a:r>
              <a:rPr lang="fr-FR"/>
              <a:t> </a:t>
            </a:r>
          </a:p>
        </p:txBody>
      </p:sp>
    </p:spTree>
    <p:extLst>
      <p:ext uri="{BB962C8B-B14F-4D97-AF65-F5344CB8AC3E}">
        <p14:creationId xmlns:p14="http://schemas.microsoft.com/office/powerpoint/2010/main" val="395303612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beaucoup d'éléments">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DF7F834F-BE3F-44DC-ACDB-21BFDDD49129}"/>
              </a:ext>
            </a:extLst>
          </p:cNvPr>
          <p:cNvSpPr>
            <a:spLocks noGrp="1"/>
          </p:cNvSpPr>
          <p:nvPr>
            <p:ph type="pic" sz="quarter" idx="24"/>
          </p:nvPr>
        </p:nvSpPr>
        <p:spPr>
          <a:xfrm>
            <a:off x="-2" y="0"/>
            <a:ext cx="4572001" cy="5143500"/>
          </a:xfrm>
          <a:prstGeom prst="rect">
            <a:avLst/>
          </a:prstGeom>
        </p:spPr>
        <p:txBody>
          <a:bodyPr/>
          <a:lstStyle/>
          <a:p>
            <a:endParaRPr lang="fr-FR"/>
          </a:p>
        </p:txBody>
      </p:sp>
      <p:sp>
        <p:nvSpPr>
          <p:cNvPr id="3" name="Espace réservé du texte 2">
            <a:extLst>
              <a:ext uri="{FF2B5EF4-FFF2-40B4-BE49-F238E27FC236}">
                <a16:creationId xmlns:a16="http://schemas.microsoft.com/office/drawing/2014/main" id="{CF5FE87D-3196-4FAC-A083-1CF841C87189}"/>
              </a:ext>
            </a:extLst>
          </p:cNvPr>
          <p:cNvSpPr>
            <a:spLocks noGrp="1"/>
          </p:cNvSpPr>
          <p:nvPr>
            <p:ph type="body" sz="quarter" idx="25" hasCustomPrompt="1"/>
          </p:nvPr>
        </p:nvSpPr>
        <p:spPr>
          <a:xfrm>
            <a:off x="4764101" y="0"/>
            <a:ext cx="4379899" cy="1285461"/>
          </a:xfrm>
          <a:prstGeom prst="rect">
            <a:avLst/>
          </a:prstGeom>
        </p:spPr>
        <p:txBody>
          <a:bodyPr anchor="b" anchorCtr="0"/>
          <a:lstStyle>
            <a:lvl1pPr marL="0" indent="0">
              <a:buNone/>
              <a:defRPr sz="1400">
                <a:latin typeface="Montserrat SemiBold" panose="00000700000000000000" pitchFamily="2" charset="0"/>
                <a:cs typeface="Calibri Light" panose="020F0302020204030204" pitchFamily="34" charset="0"/>
              </a:defRPr>
            </a:lvl1pPr>
          </a:lstStyle>
          <a:p>
            <a:pPr lvl="0"/>
            <a:r>
              <a:rPr lang="fr-FR"/>
              <a:t>Sous-titre</a:t>
            </a:r>
          </a:p>
        </p:txBody>
      </p:sp>
      <p:sp>
        <p:nvSpPr>
          <p:cNvPr id="7" name="Espace réservé du texte 2">
            <a:extLst>
              <a:ext uri="{FF2B5EF4-FFF2-40B4-BE49-F238E27FC236}">
                <a16:creationId xmlns:a16="http://schemas.microsoft.com/office/drawing/2014/main" id="{190E60AD-F23D-4EC5-8213-1E2723CFDF74}"/>
              </a:ext>
            </a:extLst>
          </p:cNvPr>
          <p:cNvSpPr>
            <a:spLocks noGrp="1"/>
          </p:cNvSpPr>
          <p:nvPr>
            <p:ph type="body" sz="quarter" idx="26" hasCustomPrompt="1"/>
          </p:nvPr>
        </p:nvSpPr>
        <p:spPr>
          <a:xfrm>
            <a:off x="4764100" y="2649072"/>
            <a:ext cx="4379899" cy="642730"/>
          </a:xfrm>
          <a:prstGeom prst="rect">
            <a:avLst/>
          </a:prstGeom>
        </p:spPr>
        <p:txBody>
          <a:bodyPr anchor="b" anchorCtr="0"/>
          <a:lstStyle>
            <a:lvl1pPr marL="0" indent="0">
              <a:buNone/>
              <a:defRPr sz="1400">
                <a:latin typeface="Montserrat SemiBold" panose="00000700000000000000" pitchFamily="2" charset="0"/>
                <a:cs typeface="Calibri Light" panose="020F0302020204030204" pitchFamily="34" charset="0"/>
              </a:defRPr>
            </a:lvl1pPr>
          </a:lstStyle>
          <a:p>
            <a:pPr lvl="0"/>
            <a:r>
              <a:rPr lang="fr-FR"/>
              <a:t>Sous-titre</a:t>
            </a:r>
          </a:p>
        </p:txBody>
      </p:sp>
      <p:sp>
        <p:nvSpPr>
          <p:cNvPr id="8" name="Espace réservé du texte 2">
            <a:extLst>
              <a:ext uri="{FF2B5EF4-FFF2-40B4-BE49-F238E27FC236}">
                <a16:creationId xmlns:a16="http://schemas.microsoft.com/office/drawing/2014/main" id="{833423D2-D2C4-4C38-AAA1-8DC68F860E2C}"/>
              </a:ext>
            </a:extLst>
          </p:cNvPr>
          <p:cNvSpPr>
            <a:spLocks noGrp="1"/>
          </p:cNvSpPr>
          <p:nvPr>
            <p:ph type="body" sz="quarter" idx="27" hasCustomPrompt="1"/>
          </p:nvPr>
        </p:nvSpPr>
        <p:spPr>
          <a:xfrm>
            <a:off x="4764101" y="1285461"/>
            <a:ext cx="4379899" cy="1285461"/>
          </a:xfrm>
          <a:prstGeom prst="rect">
            <a:avLst/>
          </a:prstGeom>
        </p:spPr>
        <p:txBody>
          <a:bodyPr anchor="t" anchorCtr="0"/>
          <a:lstStyle>
            <a:lvl1pPr marL="0" indent="0">
              <a:buNone/>
              <a:defRPr sz="1400">
                <a:latin typeface="Calibri Light" panose="020F0302020204030204" pitchFamily="34" charset="0"/>
                <a:cs typeface="Calibri Light" panose="020F0302020204030204" pitchFamily="34" charset="0"/>
              </a:defRPr>
            </a:lvl1pPr>
          </a:lstStyle>
          <a:p>
            <a:pPr lvl="0"/>
            <a:r>
              <a:rPr lang="fr-FR"/>
              <a:t>Sous-titre</a:t>
            </a:r>
          </a:p>
        </p:txBody>
      </p:sp>
      <p:sp>
        <p:nvSpPr>
          <p:cNvPr id="9" name="Espace réservé du texte 2">
            <a:extLst>
              <a:ext uri="{FF2B5EF4-FFF2-40B4-BE49-F238E27FC236}">
                <a16:creationId xmlns:a16="http://schemas.microsoft.com/office/drawing/2014/main" id="{621C4A37-768F-43DF-A992-EA431D959109}"/>
              </a:ext>
            </a:extLst>
          </p:cNvPr>
          <p:cNvSpPr>
            <a:spLocks noGrp="1"/>
          </p:cNvSpPr>
          <p:nvPr>
            <p:ph type="body" sz="quarter" idx="28" hasCustomPrompt="1"/>
          </p:nvPr>
        </p:nvSpPr>
        <p:spPr>
          <a:xfrm>
            <a:off x="4764101" y="3369952"/>
            <a:ext cx="4379899" cy="1285461"/>
          </a:xfrm>
          <a:prstGeom prst="rect">
            <a:avLst/>
          </a:prstGeom>
        </p:spPr>
        <p:txBody>
          <a:bodyPr anchor="t" anchorCtr="0"/>
          <a:lstStyle>
            <a:lvl1pPr marL="0" indent="0">
              <a:buNone/>
              <a:defRPr sz="1400">
                <a:latin typeface="Calibri Light" panose="020F0302020204030204" pitchFamily="34" charset="0"/>
                <a:cs typeface="Calibri Light" panose="020F0302020204030204" pitchFamily="34" charset="0"/>
              </a:defRPr>
            </a:lvl1pPr>
          </a:lstStyle>
          <a:p>
            <a:pPr lvl="0"/>
            <a:r>
              <a:rPr lang="fr-FR"/>
              <a:t>Sous-titre</a:t>
            </a:r>
          </a:p>
        </p:txBody>
      </p:sp>
      <p:sp>
        <p:nvSpPr>
          <p:cNvPr id="12" name="Espace réservé du texte 3">
            <a:extLst>
              <a:ext uri="{FF2B5EF4-FFF2-40B4-BE49-F238E27FC236}">
                <a16:creationId xmlns:a16="http://schemas.microsoft.com/office/drawing/2014/main" id="{81701E99-6B63-498E-BCAA-53D0F8CACAC8}"/>
              </a:ext>
            </a:extLst>
          </p:cNvPr>
          <p:cNvSpPr>
            <a:spLocks noGrp="1"/>
          </p:cNvSpPr>
          <p:nvPr>
            <p:ph type="body" sz="quarter" idx="29" hasCustomPrompt="1"/>
          </p:nvPr>
        </p:nvSpPr>
        <p:spPr>
          <a:xfrm>
            <a:off x="0" y="-7495"/>
            <a:ext cx="4572000" cy="5150995"/>
          </a:xfrm>
          <a:prstGeom prst="rect">
            <a:avLst/>
          </a:prstGeom>
          <a:solidFill>
            <a:schemeClr val="tx1">
              <a:lumMod val="75000"/>
              <a:lumOff val="25000"/>
              <a:alpha val="60000"/>
            </a:schemeClr>
          </a:solidFill>
        </p:spPr>
        <p:txBody>
          <a:bodyPr tIns="0" bIns="256032" anchor="ctr" anchorCtr="1"/>
          <a:lstStyle>
            <a:lvl1pPr marL="0" indent="0">
              <a:buNone/>
              <a:defRPr lang="fr-FR" sz="1400" b="1" kern="1200" spc="250" dirty="0">
                <a:solidFill>
                  <a:schemeClr val="bg1"/>
                </a:solidFill>
                <a:latin typeface="Montserrat SemiBold" panose="00000700000000000000" pitchFamily="2" charset="0"/>
                <a:ea typeface="Montserrat Semi-gras" charset="0"/>
                <a:cs typeface="Montserrat Semi-gras" charset="0"/>
              </a:defRPr>
            </a:lvl1pPr>
          </a:lstStyle>
          <a:p>
            <a:pPr lvl="0"/>
            <a:r>
              <a:rPr lang="fr-FR"/>
              <a:t>Titres</a:t>
            </a:r>
          </a:p>
        </p:txBody>
      </p:sp>
      <p:sp>
        <p:nvSpPr>
          <p:cNvPr id="13" name="Espace réservé du texte 6">
            <a:extLst>
              <a:ext uri="{FF2B5EF4-FFF2-40B4-BE49-F238E27FC236}">
                <a16:creationId xmlns:a16="http://schemas.microsoft.com/office/drawing/2014/main" id="{2B5979AA-D898-4B32-85D6-63D0A4CD82E9}"/>
              </a:ext>
            </a:extLst>
          </p:cNvPr>
          <p:cNvSpPr>
            <a:spLocks noGrp="1"/>
          </p:cNvSpPr>
          <p:nvPr>
            <p:ph type="body" sz="quarter" idx="30" hasCustomPrompt="1"/>
          </p:nvPr>
        </p:nvSpPr>
        <p:spPr>
          <a:xfrm>
            <a:off x="0" y="2571750"/>
            <a:ext cx="4572000" cy="2571750"/>
          </a:xfrm>
          <a:prstGeom prst="rect">
            <a:avLst/>
          </a:prstGeom>
        </p:spPr>
        <p:txBody>
          <a:bodyPr tIns="0" bIns="0" anchor="t" anchorCtr="1"/>
          <a:lstStyle>
            <a:lvl1pPr marL="0" indent="0">
              <a:buNone/>
              <a:defRPr lang="fr-FR" sz="1200" kern="1200" spc="200" dirty="0">
                <a:solidFill>
                  <a:schemeClr val="bg1"/>
                </a:solidFill>
                <a:latin typeface="Calibri Light" charset="0"/>
                <a:ea typeface="Calibri Light" charset="0"/>
                <a:cs typeface="Calibri Light" charset="0"/>
              </a:defRPr>
            </a:lvl1pPr>
          </a:lstStyle>
          <a:p>
            <a:pPr lvl="0"/>
            <a:r>
              <a:rPr lang="fr-FR"/>
              <a:t>Sous-titres</a:t>
            </a:r>
          </a:p>
        </p:txBody>
      </p:sp>
    </p:spTree>
    <p:extLst>
      <p:ext uri="{BB962C8B-B14F-4D97-AF65-F5344CB8AC3E}">
        <p14:creationId xmlns:p14="http://schemas.microsoft.com/office/powerpoint/2010/main" val="2231752292"/>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citation">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DF7F834F-BE3F-44DC-ACDB-21BFDDD49129}"/>
              </a:ext>
            </a:extLst>
          </p:cNvPr>
          <p:cNvSpPr>
            <a:spLocks noGrp="1"/>
          </p:cNvSpPr>
          <p:nvPr>
            <p:ph type="pic" sz="quarter" idx="24"/>
          </p:nvPr>
        </p:nvSpPr>
        <p:spPr>
          <a:xfrm>
            <a:off x="-1" y="0"/>
            <a:ext cx="4572000" cy="5143500"/>
          </a:xfrm>
          <a:prstGeom prst="rect">
            <a:avLst/>
          </a:prstGeom>
        </p:spPr>
        <p:txBody>
          <a:bodyPr/>
          <a:lstStyle/>
          <a:p>
            <a:endParaRPr lang="fr-FR"/>
          </a:p>
        </p:txBody>
      </p:sp>
      <p:sp>
        <p:nvSpPr>
          <p:cNvPr id="3" name="Espace réservé du texte 2">
            <a:extLst>
              <a:ext uri="{FF2B5EF4-FFF2-40B4-BE49-F238E27FC236}">
                <a16:creationId xmlns:a16="http://schemas.microsoft.com/office/drawing/2014/main" id="{CF5FE87D-3196-4FAC-A083-1CF841C87189}"/>
              </a:ext>
            </a:extLst>
          </p:cNvPr>
          <p:cNvSpPr>
            <a:spLocks noGrp="1"/>
          </p:cNvSpPr>
          <p:nvPr>
            <p:ph type="body" sz="quarter" idx="25" hasCustomPrompt="1"/>
          </p:nvPr>
        </p:nvSpPr>
        <p:spPr>
          <a:xfrm>
            <a:off x="4764101" y="696189"/>
            <a:ext cx="4126366" cy="287763"/>
          </a:xfrm>
          <a:prstGeom prst="rect">
            <a:avLst/>
          </a:prstGeom>
        </p:spPr>
        <p:txBody>
          <a:bodyPr anchor="b" anchorCtr="0"/>
          <a:lstStyle>
            <a:lvl1pPr marL="0" indent="0">
              <a:buNone/>
              <a:defRPr sz="1400">
                <a:solidFill>
                  <a:srgbClr val="17799C"/>
                </a:solidFill>
                <a:latin typeface="Montserrat SemiBold" panose="00000700000000000000" pitchFamily="2" charset="0"/>
                <a:cs typeface="Calibri Light" panose="020F0302020204030204" pitchFamily="34" charset="0"/>
              </a:defRPr>
            </a:lvl1pPr>
          </a:lstStyle>
          <a:p>
            <a:pPr lvl="0"/>
            <a:r>
              <a:rPr lang="fr-FR"/>
              <a:t>Sous-titre</a:t>
            </a:r>
          </a:p>
        </p:txBody>
      </p:sp>
      <p:sp>
        <p:nvSpPr>
          <p:cNvPr id="8" name="Espace réservé du texte 2">
            <a:extLst>
              <a:ext uri="{FF2B5EF4-FFF2-40B4-BE49-F238E27FC236}">
                <a16:creationId xmlns:a16="http://schemas.microsoft.com/office/drawing/2014/main" id="{833423D2-D2C4-4C38-AAA1-8DC68F860E2C}"/>
              </a:ext>
            </a:extLst>
          </p:cNvPr>
          <p:cNvSpPr>
            <a:spLocks noGrp="1"/>
          </p:cNvSpPr>
          <p:nvPr>
            <p:ph type="body" sz="quarter" idx="27" hasCustomPrompt="1"/>
          </p:nvPr>
        </p:nvSpPr>
        <p:spPr>
          <a:xfrm>
            <a:off x="5121965" y="994199"/>
            <a:ext cx="3768502" cy="1285461"/>
          </a:xfrm>
          <a:prstGeom prst="rect">
            <a:avLst/>
          </a:prstGeom>
        </p:spPr>
        <p:txBody>
          <a:bodyPr anchor="t" anchorCtr="0"/>
          <a:lstStyle>
            <a:lvl1pPr marL="285750" indent="-285750">
              <a:buFont typeface="Arial" panose="020B0604020202020204" pitchFamily="34" charset="0"/>
              <a:buChar char="•"/>
              <a:defRPr sz="1200">
                <a:latin typeface="Calibri Light" panose="020F0302020204030204" pitchFamily="34" charset="0"/>
                <a:cs typeface="Calibri Light" panose="020F0302020204030204" pitchFamily="34" charset="0"/>
              </a:defRPr>
            </a:lvl1pPr>
          </a:lstStyle>
          <a:p>
            <a:pPr lvl="0"/>
            <a:r>
              <a:rPr lang="fr-FR"/>
              <a:t>Texte</a:t>
            </a:r>
          </a:p>
        </p:txBody>
      </p:sp>
      <p:sp>
        <p:nvSpPr>
          <p:cNvPr id="9" name="Espace réservé du texte 2">
            <a:extLst>
              <a:ext uri="{FF2B5EF4-FFF2-40B4-BE49-F238E27FC236}">
                <a16:creationId xmlns:a16="http://schemas.microsoft.com/office/drawing/2014/main" id="{621C4A37-768F-43DF-A992-EA431D959109}"/>
              </a:ext>
            </a:extLst>
          </p:cNvPr>
          <p:cNvSpPr>
            <a:spLocks noGrp="1"/>
          </p:cNvSpPr>
          <p:nvPr>
            <p:ph type="body" sz="quarter" idx="28" hasCustomPrompt="1"/>
          </p:nvPr>
        </p:nvSpPr>
        <p:spPr>
          <a:xfrm>
            <a:off x="5193110" y="2792952"/>
            <a:ext cx="3697357" cy="947707"/>
          </a:xfrm>
          <a:prstGeom prst="rect">
            <a:avLst/>
          </a:prstGeom>
        </p:spPr>
        <p:txBody>
          <a:bodyPr anchor="t" anchorCtr="0"/>
          <a:lstStyle>
            <a:lvl1pPr marL="0" indent="0">
              <a:buNone/>
              <a:defRPr sz="1050" i="1">
                <a:latin typeface="Calibri Light" panose="020F0302020204030204" pitchFamily="34" charset="0"/>
                <a:cs typeface="Calibri Light" panose="020F0302020204030204" pitchFamily="34" charset="0"/>
              </a:defRPr>
            </a:lvl1pPr>
          </a:lstStyle>
          <a:p>
            <a:pPr lvl="0"/>
            <a:r>
              <a:rPr lang="fr-FR"/>
              <a:t>Sous-titre</a:t>
            </a:r>
          </a:p>
        </p:txBody>
      </p:sp>
      <p:sp>
        <p:nvSpPr>
          <p:cNvPr id="12" name="Espace réservé pour une image  11">
            <a:extLst>
              <a:ext uri="{FF2B5EF4-FFF2-40B4-BE49-F238E27FC236}">
                <a16:creationId xmlns:a16="http://schemas.microsoft.com/office/drawing/2014/main" id="{D4B19397-9989-499D-8F15-F8002644761F}"/>
              </a:ext>
            </a:extLst>
          </p:cNvPr>
          <p:cNvSpPr>
            <a:spLocks noGrp="1"/>
          </p:cNvSpPr>
          <p:nvPr>
            <p:ph type="pic" sz="quarter" idx="29" hasCustomPrompt="1"/>
          </p:nvPr>
        </p:nvSpPr>
        <p:spPr>
          <a:xfrm>
            <a:off x="4825150" y="2708706"/>
            <a:ext cx="361334" cy="287763"/>
          </a:xfrm>
          <a:prstGeom prst="rect">
            <a:avLst/>
          </a:prstGeom>
          <a:blipFill>
            <a:blip r:embed="rId2"/>
            <a:stretch>
              <a:fillRect/>
            </a:stretch>
          </a:blipFill>
        </p:spPr>
        <p:txBody>
          <a:bodyPr/>
          <a:lstStyle>
            <a:lvl1pPr marL="0" indent="0">
              <a:buNone/>
              <a:defRPr/>
            </a:lvl1pPr>
          </a:lstStyle>
          <a:p>
            <a:r>
              <a:rPr lang="fr-FR"/>
              <a:t> </a:t>
            </a:r>
          </a:p>
        </p:txBody>
      </p:sp>
      <p:sp>
        <p:nvSpPr>
          <p:cNvPr id="15" name="Espace réservé du texte 2">
            <a:extLst>
              <a:ext uri="{FF2B5EF4-FFF2-40B4-BE49-F238E27FC236}">
                <a16:creationId xmlns:a16="http://schemas.microsoft.com/office/drawing/2014/main" id="{0A31B24F-791C-424B-8D6B-A1268BA851F3}"/>
              </a:ext>
            </a:extLst>
          </p:cNvPr>
          <p:cNvSpPr>
            <a:spLocks noGrp="1"/>
          </p:cNvSpPr>
          <p:nvPr>
            <p:ph type="body" sz="quarter" idx="30" hasCustomPrompt="1"/>
          </p:nvPr>
        </p:nvSpPr>
        <p:spPr>
          <a:xfrm>
            <a:off x="5186484" y="3772280"/>
            <a:ext cx="3697357" cy="287763"/>
          </a:xfrm>
          <a:prstGeom prst="rect">
            <a:avLst/>
          </a:prstGeom>
        </p:spPr>
        <p:txBody>
          <a:bodyPr anchor="t" anchorCtr="0"/>
          <a:lstStyle>
            <a:lvl1pPr marL="0" indent="0">
              <a:buNone/>
              <a:defRPr sz="1200" i="0">
                <a:latin typeface="Montserrat SemiBold" panose="00000700000000000000" pitchFamily="2" charset="0"/>
                <a:cs typeface="Calibri Light" panose="020F0302020204030204" pitchFamily="34" charset="0"/>
              </a:defRPr>
            </a:lvl1pPr>
          </a:lstStyle>
          <a:p>
            <a:pPr lvl="0"/>
            <a:r>
              <a:rPr lang="fr-FR"/>
              <a:t>Prénom Nom</a:t>
            </a:r>
          </a:p>
        </p:txBody>
      </p:sp>
      <p:sp>
        <p:nvSpPr>
          <p:cNvPr id="16" name="Espace réservé du texte 2">
            <a:extLst>
              <a:ext uri="{FF2B5EF4-FFF2-40B4-BE49-F238E27FC236}">
                <a16:creationId xmlns:a16="http://schemas.microsoft.com/office/drawing/2014/main" id="{B0125B00-3C25-4A16-9562-C521A59F0926}"/>
              </a:ext>
            </a:extLst>
          </p:cNvPr>
          <p:cNvSpPr>
            <a:spLocks noGrp="1"/>
          </p:cNvSpPr>
          <p:nvPr>
            <p:ph type="body" sz="quarter" idx="31" hasCustomPrompt="1"/>
          </p:nvPr>
        </p:nvSpPr>
        <p:spPr>
          <a:xfrm>
            <a:off x="5186484" y="4082586"/>
            <a:ext cx="3697357" cy="287763"/>
          </a:xfrm>
          <a:prstGeom prst="rect">
            <a:avLst/>
          </a:prstGeom>
        </p:spPr>
        <p:txBody>
          <a:bodyPr anchor="t" anchorCtr="0"/>
          <a:lstStyle>
            <a:lvl1pPr marL="0" indent="0">
              <a:buNone/>
              <a:defRPr sz="1050" i="1">
                <a:latin typeface="Calibri Light" panose="020F0302020204030204" pitchFamily="34" charset="0"/>
                <a:cs typeface="Calibri Light" panose="020F0302020204030204" pitchFamily="34" charset="0"/>
              </a:defRPr>
            </a:lvl1pPr>
          </a:lstStyle>
          <a:p>
            <a:pPr lvl="0"/>
            <a:r>
              <a:rPr lang="fr-FR"/>
              <a:t>Poste</a:t>
            </a:r>
          </a:p>
        </p:txBody>
      </p:sp>
      <p:sp>
        <p:nvSpPr>
          <p:cNvPr id="21" name="Espace réservé du contenu 20">
            <a:extLst>
              <a:ext uri="{FF2B5EF4-FFF2-40B4-BE49-F238E27FC236}">
                <a16:creationId xmlns:a16="http://schemas.microsoft.com/office/drawing/2014/main" id="{83B5A311-8204-447C-A90A-B66ED887622B}"/>
              </a:ext>
            </a:extLst>
          </p:cNvPr>
          <p:cNvSpPr>
            <a:spLocks noGrp="1"/>
          </p:cNvSpPr>
          <p:nvPr>
            <p:ph sz="quarter" idx="32" hasCustomPrompt="1"/>
          </p:nvPr>
        </p:nvSpPr>
        <p:spPr>
          <a:xfrm flipV="1">
            <a:off x="6283903" y="2513446"/>
            <a:ext cx="1444625" cy="45719"/>
          </a:xfrm>
          <a:prstGeom prst="rect">
            <a:avLst/>
          </a:prstGeom>
          <a:solidFill>
            <a:srgbClr val="17799C"/>
          </a:solidFill>
        </p:spPr>
        <p:txBody>
          <a:bodyPr/>
          <a:lstStyle>
            <a:lvl1pPr marL="0" indent="0">
              <a:buNone/>
              <a:defRPr/>
            </a:lvl1pPr>
          </a:lstStyle>
          <a:p>
            <a:pPr lvl="0"/>
            <a:r>
              <a:rPr lang="fr-FR"/>
              <a:t> </a:t>
            </a:r>
          </a:p>
        </p:txBody>
      </p:sp>
      <p:sp>
        <p:nvSpPr>
          <p:cNvPr id="17" name="Espace réservé du texte 3">
            <a:extLst>
              <a:ext uri="{FF2B5EF4-FFF2-40B4-BE49-F238E27FC236}">
                <a16:creationId xmlns:a16="http://schemas.microsoft.com/office/drawing/2014/main" id="{D68ABC16-4FEA-4EE1-B4F9-29447BA59098}"/>
              </a:ext>
            </a:extLst>
          </p:cNvPr>
          <p:cNvSpPr>
            <a:spLocks noGrp="1"/>
          </p:cNvSpPr>
          <p:nvPr>
            <p:ph type="body" sz="quarter" idx="33" hasCustomPrompt="1"/>
          </p:nvPr>
        </p:nvSpPr>
        <p:spPr>
          <a:xfrm>
            <a:off x="0" y="-7495"/>
            <a:ext cx="4572000" cy="5150995"/>
          </a:xfrm>
          <a:prstGeom prst="rect">
            <a:avLst/>
          </a:prstGeom>
          <a:solidFill>
            <a:schemeClr val="tx1">
              <a:lumMod val="75000"/>
              <a:lumOff val="25000"/>
              <a:alpha val="60000"/>
            </a:schemeClr>
          </a:solidFill>
        </p:spPr>
        <p:txBody>
          <a:bodyPr tIns="0" bIns="256032" anchor="ctr" anchorCtr="1"/>
          <a:lstStyle>
            <a:lvl1pPr marL="0" indent="0">
              <a:buNone/>
              <a:defRPr lang="fr-FR" sz="1400" b="1" kern="1200" spc="250" dirty="0">
                <a:solidFill>
                  <a:schemeClr val="bg1"/>
                </a:solidFill>
                <a:latin typeface="Montserrat SemiBold" panose="00000700000000000000" pitchFamily="2" charset="0"/>
                <a:ea typeface="Montserrat Semi-gras" charset="0"/>
                <a:cs typeface="Montserrat Semi-gras" charset="0"/>
              </a:defRPr>
            </a:lvl1pPr>
          </a:lstStyle>
          <a:p>
            <a:pPr lvl="0"/>
            <a:r>
              <a:rPr lang="fr-FR"/>
              <a:t>Contenu dense avec couleur</a:t>
            </a:r>
          </a:p>
        </p:txBody>
      </p:sp>
      <p:sp>
        <p:nvSpPr>
          <p:cNvPr id="18" name="Espace réservé du texte 6">
            <a:extLst>
              <a:ext uri="{FF2B5EF4-FFF2-40B4-BE49-F238E27FC236}">
                <a16:creationId xmlns:a16="http://schemas.microsoft.com/office/drawing/2014/main" id="{9B1EB380-BAE2-4ABF-940B-E38945390F59}"/>
              </a:ext>
            </a:extLst>
          </p:cNvPr>
          <p:cNvSpPr>
            <a:spLocks noGrp="1"/>
          </p:cNvSpPr>
          <p:nvPr>
            <p:ph type="body" sz="quarter" idx="26" hasCustomPrompt="1"/>
          </p:nvPr>
        </p:nvSpPr>
        <p:spPr>
          <a:xfrm>
            <a:off x="0" y="2571750"/>
            <a:ext cx="4572000" cy="2571750"/>
          </a:xfrm>
          <a:prstGeom prst="rect">
            <a:avLst/>
          </a:prstGeom>
        </p:spPr>
        <p:txBody>
          <a:bodyPr tIns="0" bIns="0" anchor="t" anchorCtr="1"/>
          <a:lstStyle>
            <a:lvl1pPr marL="0" indent="0">
              <a:buNone/>
              <a:defRPr lang="fr-FR" sz="1200" kern="1200" spc="200" dirty="0">
                <a:solidFill>
                  <a:schemeClr val="bg1"/>
                </a:solidFill>
                <a:latin typeface="Calibri Light" charset="0"/>
                <a:ea typeface="Calibri Light" charset="0"/>
                <a:cs typeface="Calibri Light" charset="0"/>
              </a:defRPr>
            </a:lvl1pPr>
          </a:lstStyle>
          <a:p>
            <a:pPr lvl="0"/>
            <a:r>
              <a:rPr lang="fr-FR"/>
              <a:t>Et citation</a:t>
            </a:r>
          </a:p>
        </p:txBody>
      </p:sp>
    </p:spTree>
    <p:extLst>
      <p:ext uri="{BB962C8B-B14F-4D97-AF65-F5344CB8AC3E}">
        <p14:creationId xmlns:p14="http://schemas.microsoft.com/office/powerpoint/2010/main" val="4159542881"/>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Slide de jeu">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DF7F834F-BE3F-44DC-ACDB-21BFDDD49129}"/>
              </a:ext>
            </a:extLst>
          </p:cNvPr>
          <p:cNvSpPr>
            <a:spLocks noGrp="1"/>
          </p:cNvSpPr>
          <p:nvPr>
            <p:ph type="pic" sz="quarter" idx="24"/>
          </p:nvPr>
        </p:nvSpPr>
        <p:spPr>
          <a:xfrm>
            <a:off x="-2" y="0"/>
            <a:ext cx="4578173" cy="5143500"/>
          </a:xfrm>
          <a:prstGeom prst="rect">
            <a:avLst/>
          </a:prstGeom>
        </p:spPr>
        <p:txBody>
          <a:bodyPr/>
          <a:lstStyle/>
          <a:p>
            <a:endParaRPr lang="fr-FR"/>
          </a:p>
        </p:txBody>
      </p:sp>
      <p:pic>
        <p:nvPicPr>
          <p:cNvPr id="2" name="Image 1">
            <a:extLst>
              <a:ext uri="{FF2B5EF4-FFF2-40B4-BE49-F238E27FC236}">
                <a16:creationId xmlns:a16="http://schemas.microsoft.com/office/drawing/2014/main" id="{8968ABD1-4671-47FA-9F73-3EBEE158698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86032" y="340948"/>
            <a:ext cx="743931" cy="743931"/>
          </a:xfrm>
          <a:prstGeom prst="rect">
            <a:avLst/>
          </a:prstGeom>
        </p:spPr>
      </p:pic>
      <p:sp>
        <p:nvSpPr>
          <p:cNvPr id="15" name="Espace réservé du texte 14">
            <a:extLst>
              <a:ext uri="{FF2B5EF4-FFF2-40B4-BE49-F238E27FC236}">
                <a16:creationId xmlns:a16="http://schemas.microsoft.com/office/drawing/2014/main" id="{C09382FE-10D5-4961-AF69-66A15029284D}"/>
              </a:ext>
            </a:extLst>
          </p:cNvPr>
          <p:cNvSpPr>
            <a:spLocks noGrp="1"/>
          </p:cNvSpPr>
          <p:nvPr>
            <p:ph type="body" sz="quarter" idx="18" hasCustomPrompt="1"/>
          </p:nvPr>
        </p:nvSpPr>
        <p:spPr>
          <a:xfrm>
            <a:off x="4790437" y="1413686"/>
            <a:ext cx="4136587" cy="300037"/>
          </a:xfrm>
          <a:prstGeom prst="rect">
            <a:avLst/>
          </a:prstGeom>
        </p:spPr>
        <p:txBody>
          <a:bodyPr/>
          <a:lstStyle>
            <a:lvl1pPr marL="0" indent="0">
              <a:buNone/>
              <a:defRPr sz="1400">
                <a:solidFill>
                  <a:srgbClr val="232323"/>
                </a:solidFill>
                <a:latin typeface="Montserrat SemiBold" panose="00000700000000000000" pitchFamily="2" charset="0"/>
              </a:defRPr>
            </a:lvl1pPr>
          </a:lstStyle>
          <a:p>
            <a:pPr lvl="0"/>
            <a:r>
              <a:rPr lang="fr-FR"/>
              <a:t>À vous de jouer </a:t>
            </a:r>
          </a:p>
        </p:txBody>
      </p:sp>
      <p:sp>
        <p:nvSpPr>
          <p:cNvPr id="16" name="Espace réservé du texte 14">
            <a:extLst>
              <a:ext uri="{FF2B5EF4-FFF2-40B4-BE49-F238E27FC236}">
                <a16:creationId xmlns:a16="http://schemas.microsoft.com/office/drawing/2014/main" id="{A32DFD45-15CD-49EB-A76B-DC65E61518E4}"/>
              </a:ext>
            </a:extLst>
          </p:cNvPr>
          <p:cNvSpPr>
            <a:spLocks noGrp="1"/>
          </p:cNvSpPr>
          <p:nvPr>
            <p:ph type="body" sz="quarter" idx="19" hasCustomPrompt="1"/>
          </p:nvPr>
        </p:nvSpPr>
        <p:spPr>
          <a:xfrm>
            <a:off x="4790435" y="2454697"/>
            <a:ext cx="4136587" cy="300037"/>
          </a:xfrm>
          <a:prstGeom prst="rect">
            <a:avLst/>
          </a:prstGeom>
        </p:spPr>
        <p:txBody>
          <a:bodyPr/>
          <a:lstStyle>
            <a:lvl1pPr marL="0" indent="0">
              <a:buNone/>
              <a:defRPr sz="1400">
                <a:solidFill>
                  <a:srgbClr val="232323"/>
                </a:solidFill>
                <a:latin typeface="Montserrat SemiBold" panose="00000700000000000000" pitchFamily="2" charset="0"/>
              </a:defRPr>
            </a:lvl1pPr>
          </a:lstStyle>
          <a:p>
            <a:pPr lvl="0"/>
            <a:r>
              <a:rPr lang="fr-FR"/>
              <a:t>Timing</a:t>
            </a:r>
          </a:p>
        </p:txBody>
      </p:sp>
      <p:sp>
        <p:nvSpPr>
          <p:cNvPr id="17" name="Espace réservé du texte 14">
            <a:extLst>
              <a:ext uri="{FF2B5EF4-FFF2-40B4-BE49-F238E27FC236}">
                <a16:creationId xmlns:a16="http://schemas.microsoft.com/office/drawing/2014/main" id="{B2506902-058F-4669-8BF2-9A2EFA66BD44}"/>
              </a:ext>
            </a:extLst>
          </p:cNvPr>
          <p:cNvSpPr>
            <a:spLocks noGrp="1"/>
          </p:cNvSpPr>
          <p:nvPr>
            <p:ph type="body" sz="quarter" idx="20" hasCustomPrompt="1"/>
          </p:nvPr>
        </p:nvSpPr>
        <p:spPr>
          <a:xfrm>
            <a:off x="4790434" y="3514863"/>
            <a:ext cx="4136587" cy="300037"/>
          </a:xfrm>
          <a:prstGeom prst="rect">
            <a:avLst/>
          </a:prstGeom>
        </p:spPr>
        <p:txBody>
          <a:bodyPr/>
          <a:lstStyle>
            <a:lvl1pPr marL="0" indent="0">
              <a:buNone/>
              <a:defRPr sz="1400">
                <a:solidFill>
                  <a:srgbClr val="232323"/>
                </a:solidFill>
                <a:latin typeface="Montserrat SemiBold" panose="00000700000000000000" pitchFamily="2" charset="0"/>
              </a:defRPr>
            </a:lvl1pPr>
          </a:lstStyle>
          <a:p>
            <a:pPr lvl="0"/>
            <a:r>
              <a:rPr lang="fr-FR"/>
              <a:t>Format</a:t>
            </a:r>
          </a:p>
        </p:txBody>
      </p:sp>
      <p:sp>
        <p:nvSpPr>
          <p:cNvPr id="18" name="Espace réservé du texte 14">
            <a:extLst>
              <a:ext uri="{FF2B5EF4-FFF2-40B4-BE49-F238E27FC236}">
                <a16:creationId xmlns:a16="http://schemas.microsoft.com/office/drawing/2014/main" id="{16A06BD8-61C6-4784-95EE-3E8DDB35CA91}"/>
              </a:ext>
            </a:extLst>
          </p:cNvPr>
          <p:cNvSpPr>
            <a:spLocks noGrp="1"/>
          </p:cNvSpPr>
          <p:nvPr>
            <p:ph type="body" sz="quarter" idx="21" hasCustomPrompt="1"/>
          </p:nvPr>
        </p:nvSpPr>
        <p:spPr>
          <a:xfrm>
            <a:off x="4790435" y="1727756"/>
            <a:ext cx="4136587" cy="578044"/>
          </a:xfrm>
          <a:prstGeom prst="rect">
            <a:avLst/>
          </a:prstGeom>
        </p:spPr>
        <p:txBody>
          <a:bodyPr/>
          <a:lstStyle>
            <a:lvl1pPr marL="0" indent="0">
              <a:buNone/>
              <a:defRPr sz="1400">
                <a:solidFill>
                  <a:srgbClr val="232323"/>
                </a:solidFill>
                <a:latin typeface="Calibri Light" panose="020F0302020204030204" pitchFamily="34" charset="0"/>
                <a:cs typeface="Calibri Light" panose="020F0302020204030204" pitchFamily="34" charset="0"/>
              </a:defRPr>
            </a:lvl1pPr>
          </a:lstStyle>
          <a:p>
            <a:pPr lvl="0"/>
            <a:r>
              <a:rPr lang="fr-FR"/>
              <a:t>Trouvez et écrivez 5 questions fermées sur ce qui a été dit, écrit ou fait. Chaque groupe posera trois questions.</a:t>
            </a:r>
          </a:p>
        </p:txBody>
      </p:sp>
      <p:sp>
        <p:nvSpPr>
          <p:cNvPr id="19" name="Espace réservé du texte 14">
            <a:extLst>
              <a:ext uri="{FF2B5EF4-FFF2-40B4-BE49-F238E27FC236}">
                <a16:creationId xmlns:a16="http://schemas.microsoft.com/office/drawing/2014/main" id="{C9B7D471-4242-4E98-B0EA-7CF8B177E339}"/>
              </a:ext>
            </a:extLst>
          </p:cNvPr>
          <p:cNvSpPr>
            <a:spLocks noGrp="1"/>
          </p:cNvSpPr>
          <p:nvPr>
            <p:ph type="body" sz="quarter" idx="22" hasCustomPrompt="1"/>
          </p:nvPr>
        </p:nvSpPr>
        <p:spPr>
          <a:xfrm>
            <a:off x="4790435" y="2760730"/>
            <a:ext cx="4136587" cy="600544"/>
          </a:xfrm>
          <a:prstGeom prst="rect">
            <a:avLst/>
          </a:prstGeom>
        </p:spPr>
        <p:txBody>
          <a:bodyPr/>
          <a:lstStyle>
            <a:lvl1pPr marL="0" indent="0">
              <a:buNone/>
              <a:defRPr sz="1400">
                <a:solidFill>
                  <a:srgbClr val="232323"/>
                </a:solidFill>
                <a:latin typeface="Calibri Light" panose="020F0302020204030204" pitchFamily="34" charset="0"/>
                <a:cs typeface="Calibri Light" panose="020F0302020204030204" pitchFamily="34" charset="0"/>
              </a:defRPr>
            </a:lvl1pPr>
          </a:lstStyle>
          <a:p>
            <a:pPr lvl="0"/>
            <a:r>
              <a:rPr lang="fr-FR"/>
              <a:t>10 min de préparation</a:t>
            </a:r>
          </a:p>
          <a:p>
            <a:pPr lvl="0"/>
            <a:r>
              <a:rPr lang="fr-FR"/>
              <a:t>Et place au jeu !</a:t>
            </a:r>
          </a:p>
        </p:txBody>
      </p:sp>
      <p:sp>
        <p:nvSpPr>
          <p:cNvPr id="20" name="Espace réservé du texte 14">
            <a:extLst>
              <a:ext uri="{FF2B5EF4-FFF2-40B4-BE49-F238E27FC236}">
                <a16:creationId xmlns:a16="http://schemas.microsoft.com/office/drawing/2014/main" id="{6742AE32-EA88-43FC-B464-83BA5105FE9E}"/>
              </a:ext>
            </a:extLst>
          </p:cNvPr>
          <p:cNvSpPr>
            <a:spLocks noGrp="1"/>
          </p:cNvSpPr>
          <p:nvPr>
            <p:ph type="body" sz="quarter" idx="23" hasCustomPrompt="1"/>
          </p:nvPr>
        </p:nvSpPr>
        <p:spPr>
          <a:xfrm>
            <a:off x="4790434" y="3825259"/>
            <a:ext cx="4136588" cy="803598"/>
          </a:xfrm>
          <a:prstGeom prst="rect">
            <a:avLst/>
          </a:prstGeom>
        </p:spPr>
        <p:txBody>
          <a:bodyPr/>
          <a:lstStyle>
            <a:lvl1pPr marL="0" indent="0">
              <a:buNone/>
              <a:defRPr sz="1400">
                <a:solidFill>
                  <a:srgbClr val="232323"/>
                </a:solidFill>
                <a:latin typeface="Calibri Light" panose="020F0302020204030204" pitchFamily="34" charset="0"/>
                <a:cs typeface="Calibri Light" panose="020F0302020204030204" pitchFamily="34" charset="0"/>
              </a:defRPr>
            </a:lvl1pPr>
          </a:lstStyle>
          <a:p>
            <a:pPr lvl="0"/>
            <a:r>
              <a:rPr lang="fr-FR"/>
              <a:t>Trois équipes. 1 point par manche, 9 points en jeu. 30 secondes pour répondre. 1 seule réponse acceptée par groupe.</a:t>
            </a:r>
          </a:p>
        </p:txBody>
      </p:sp>
      <p:sp>
        <p:nvSpPr>
          <p:cNvPr id="24" name="Espace réservé du texte 3">
            <a:extLst>
              <a:ext uri="{FF2B5EF4-FFF2-40B4-BE49-F238E27FC236}">
                <a16:creationId xmlns:a16="http://schemas.microsoft.com/office/drawing/2014/main" id="{BE8D0B35-B67A-4EF7-B449-64EABAD1F3AA}"/>
              </a:ext>
            </a:extLst>
          </p:cNvPr>
          <p:cNvSpPr>
            <a:spLocks noGrp="1"/>
          </p:cNvSpPr>
          <p:nvPr>
            <p:ph type="body" sz="quarter" idx="11" hasCustomPrompt="1"/>
          </p:nvPr>
        </p:nvSpPr>
        <p:spPr>
          <a:xfrm>
            <a:off x="4572002" y="2571750"/>
            <a:ext cx="4571998" cy="2571750"/>
          </a:xfrm>
          <a:prstGeom prst="rect">
            <a:avLst/>
          </a:prstGeom>
          <a:noFill/>
        </p:spPr>
        <p:txBody>
          <a:bodyPr tIns="0" bIns="0" anchor="t" anchorCtr="1"/>
          <a:lstStyle>
            <a:lvl1pPr marL="0" indent="0" algn="ctr" defTabSz="914400" rtl="0" eaLnBrk="1" latinLnBrk="0" hangingPunct="1">
              <a:buNone/>
              <a:defRPr lang="fr-FR" sz="1200" kern="1200" spc="200" dirty="0">
                <a:solidFill>
                  <a:schemeClr val="bg1"/>
                </a:solidFill>
                <a:latin typeface="Calibri Light" charset="0"/>
                <a:ea typeface="Calibri Light" charset="0"/>
                <a:cs typeface="Calibri Light" charset="0"/>
              </a:defRPr>
            </a:lvl1pPr>
          </a:lstStyle>
          <a:p>
            <a:pPr lvl="0"/>
            <a:r>
              <a:rPr lang="fr-FR"/>
              <a:t>Sous-titre</a:t>
            </a:r>
          </a:p>
        </p:txBody>
      </p:sp>
      <p:sp>
        <p:nvSpPr>
          <p:cNvPr id="4" name="Espace réservé du texte 3">
            <a:extLst>
              <a:ext uri="{FF2B5EF4-FFF2-40B4-BE49-F238E27FC236}">
                <a16:creationId xmlns:a16="http://schemas.microsoft.com/office/drawing/2014/main" id="{5CCCBED1-FE7D-4BDA-B4D9-64D8066CE7B6}"/>
              </a:ext>
            </a:extLst>
          </p:cNvPr>
          <p:cNvSpPr>
            <a:spLocks noGrp="1"/>
          </p:cNvSpPr>
          <p:nvPr>
            <p:ph type="body" sz="quarter" idx="25" hasCustomPrompt="1"/>
          </p:nvPr>
        </p:nvSpPr>
        <p:spPr>
          <a:xfrm>
            <a:off x="0" y="-7495"/>
            <a:ext cx="4572000" cy="5150995"/>
          </a:xfrm>
          <a:prstGeom prst="rect">
            <a:avLst/>
          </a:prstGeom>
          <a:solidFill>
            <a:schemeClr val="tx1">
              <a:lumMod val="75000"/>
              <a:lumOff val="25000"/>
              <a:alpha val="60000"/>
            </a:schemeClr>
          </a:solidFill>
        </p:spPr>
        <p:txBody>
          <a:bodyPr tIns="0" bIns="256032" anchor="ctr" anchorCtr="1"/>
          <a:lstStyle>
            <a:lvl1pPr marL="0" indent="0">
              <a:buNone/>
              <a:defRPr lang="fr-FR" sz="1400" b="1" kern="1200" spc="250" dirty="0">
                <a:solidFill>
                  <a:schemeClr val="bg1"/>
                </a:solidFill>
                <a:latin typeface="Montserrat SemiBold" panose="00000700000000000000" pitchFamily="2" charset="0"/>
                <a:ea typeface="Montserrat Semi-gras" charset="0"/>
                <a:cs typeface="Montserrat Semi-gras" charset="0"/>
              </a:defRPr>
            </a:lvl1pPr>
          </a:lstStyle>
          <a:p>
            <a:pPr lvl="0"/>
            <a:r>
              <a:rPr lang="fr-FR"/>
              <a:t>Slide de jeu</a:t>
            </a:r>
          </a:p>
        </p:txBody>
      </p:sp>
      <p:sp>
        <p:nvSpPr>
          <p:cNvPr id="7" name="Espace réservé du texte 6">
            <a:extLst>
              <a:ext uri="{FF2B5EF4-FFF2-40B4-BE49-F238E27FC236}">
                <a16:creationId xmlns:a16="http://schemas.microsoft.com/office/drawing/2014/main" id="{CDC2D59D-218A-4F64-B535-0515A67A8DBD}"/>
              </a:ext>
            </a:extLst>
          </p:cNvPr>
          <p:cNvSpPr>
            <a:spLocks noGrp="1"/>
          </p:cNvSpPr>
          <p:nvPr>
            <p:ph type="body" sz="quarter" idx="26" hasCustomPrompt="1"/>
          </p:nvPr>
        </p:nvSpPr>
        <p:spPr>
          <a:xfrm>
            <a:off x="0" y="2571750"/>
            <a:ext cx="4572000" cy="2571750"/>
          </a:xfrm>
          <a:prstGeom prst="rect">
            <a:avLst/>
          </a:prstGeom>
        </p:spPr>
        <p:txBody>
          <a:bodyPr tIns="0" bIns="0" anchor="t" anchorCtr="1"/>
          <a:lstStyle>
            <a:lvl1pPr marL="0" indent="0">
              <a:buNone/>
              <a:defRPr lang="fr-FR" sz="1200" kern="1200" spc="200" dirty="0">
                <a:solidFill>
                  <a:schemeClr val="bg1"/>
                </a:solidFill>
                <a:latin typeface="Calibri Light" charset="0"/>
                <a:ea typeface="Calibri Light" charset="0"/>
                <a:cs typeface="Calibri Light" charset="0"/>
              </a:defRPr>
            </a:lvl1pPr>
          </a:lstStyle>
          <a:p>
            <a:pPr lvl="0"/>
            <a:r>
              <a:rPr lang="fr-FR"/>
              <a:t>Sous-titre</a:t>
            </a:r>
          </a:p>
        </p:txBody>
      </p:sp>
    </p:spTree>
    <p:extLst>
      <p:ext uri="{BB962C8B-B14F-4D97-AF65-F5344CB8AC3E}">
        <p14:creationId xmlns:p14="http://schemas.microsoft.com/office/powerpoint/2010/main" val="364032908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lide titre bleu">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7AFE8013-2C72-445C-875B-02F4770E90E0}"/>
              </a:ext>
            </a:extLst>
          </p:cNvPr>
          <p:cNvSpPr>
            <a:spLocks noGrp="1"/>
          </p:cNvSpPr>
          <p:nvPr>
            <p:ph type="body" sz="quarter" idx="10" hasCustomPrompt="1"/>
          </p:nvPr>
        </p:nvSpPr>
        <p:spPr>
          <a:xfrm>
            <a:off x="0" y="0"/>
            <a:ext cx="9144000" cy="712788"/>
          </a:xfrm>
          <a:prstGeom prst="rect">
            <a:avLst/>
          </a:prstGeom>
        </p:spPr>
        <p:txBody>
          <a:bodyPr anchor="ctr" anchorCtr="0"/>
          <a:lstStyle>
            <a:lvl1pPr marL="0" indent="0" algn="ctr">
              <a:buNone/>
              <a:defRPr sz="1600">
                <a:solidFill>
                  <a:srgbClr val="17799C"/>
                </a:solidFill>
                <a:latin typeface="Montserrat SemiBold" panose="00000700000000000000" pitchFamily="2" charset="0"/>
              </a:defRPr>
            </a:lvl1pPr>
          </a:lstStyle>
          <a:p>
            <a:pPr lvl="0"/>
            <a:r>
              <a:rPr lang="fr-FR"/>
              <a:t>Titre</a:t>
            </a:r>
          </a:p>
        </p:txBody>
      </p:sp>
      <p:cxnSp>
        <p:nvCxnSpPr>
          <p:cNvPr id="12" name="Connecteur droit 11">
            <a:extLst>
              <a:ext uri="{FF2B5EF4-FFF2-40B4-BE49-F238E27FC236}">
                <a16:creationId xmlns:a16="http://schemas.microsoft.com/office/drawing/2014/main" id="{75CD68BC-D7B9-4B61-ADB8-95C9845EDCD5}"/>
              </a:ext>
            </a:extLst>
          </p:cNvPr>
          <p:cNvCxnSpPr/>
          <p:nvPr userDrawn="1"/>
        </p:nvCxnSpPr>
        <p:spPr>
          <a:xfrm>
            <a:off x="0" y="712108"/>
            <a:ext cx="9144000" cy="0"/>
          </a:xfrm>
          <a:prstGeom prst="line">
            <a:avLst/>
          </a:prstGeom>
          <a:ln w="9525">
            <a:solidFill>
              <a:srgbClr val="17799C"/>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24B485C9-5CD5-4529-A34F-448997946DD8}"/>
              </a:ext>
            </a:extLst>
          </p:cNvPr>
          <p:cNvSpPr/>
          <p:nvPr userDrawn="1"/>
        </p:nvSpPr>
        <p:spPr>
          <a:xfrm>
            <a:off x="0" y="5014913"/>
            <a:ext cx="9144000" cy="128587"/>
          </a:xfrm>
          <a:prstGeom prst="rect">
            <a:avLst/>
          </a:prstGeom>
          <a:solidFill>
            <a:srgbClr val="177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Tree>
    <p:extLst>
      <p:ext uri="{BB962C8B-B14F-4D97-AF65-F5344CB8AC3E}">
        <p14:creationId xmlns:p14="http://schemas.microsoft.com/office/powerpoint/2010/main" val="341869302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lide titre roug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7AFE8013-2C72-445C-875B-02F4770E90E0}"/>
              </a:ext>
            </a:extLst>
          </p:cNvPr>
          <p:cNvSpPr>
            <a:spLocks noGrp="1"/>
          </p:cNvSpPr>
          <p:nvPr>
            <p:ph type="body" sz="quarter" idx="10" hasCustomPrompt="1"/>
          </p:nvPr>
        </p:nvSpPr>
        <p:spPr>
          <a:xfrm>
            <a:off x="0" y="0"/>
            <a:ext cx="9144000" cy="712788"/>
          </a:xfrm>
          <a:prstGeom prst="rect">
            <a:avLst/>
          </a:prstGeom>
        </p:spPr>
        <p:txBody>
          <a:bodyPr anchor="ctr" anchorCtr="0"/>
          <a:lstStyle>
            <a:lvl1pPr marL="0" indent="0" algn="ctr">
              <a:buNone/>
              <a:defRPr sz="1600">
                <a:solidFill>
                  <a:srgbClr val="C02A42"/>
                </a:solidFill>
                <a:latin typeface="Montserrat SemiBold" panose="00000700000000000000" pitchFamily="2" charset="0"/>
              </a:defRPr>
            </a:lvl1pPr>
          </a:lstStyle>
          <a:p>
            <a:pPr lvl="0"/>
            <a:r>
              <a:rPr lang="fr-FR"/>
              <a:t>Titre</a:t>
            </a:r>
          </a:p>
        </p:txBody>
      </p:sp>
      <p:cxnSp>
        <p:nvCxnSpPr>
          <p:cNvPr id="12" name="Connecteur droit 11">
            <a:extLst>
              <a:ext uri="{FF2B5EF4-FFF2-40B4-BE49-F238E27FC236}">
                <a16:creationId xmlns:a16="http://schemas.microsoft.com/office/drawing/2014/main" id="{75CD68BC-D7B9-4B61-ADB8-95C9845EDCD5}"/>
              </a:ext>
            </a:extLst>
          </p:cNvPr>
          <p:cNvCxnSpPr/>
          <p:nvPr userDrawn="1"/>
        </p:nvCxnSpPr>
        <p:spPr>
          <a:xfrm>
            <a:off x="0" y="712108"/>
            <a:ext cx="9144000" cy="0"/>
          </a:xfrm>
          <a:prstGeom prst="line">
            <a:avLst/>
          </a:prstGeom>
          <a:ln w="9525">
            <a:solidFill>
              <a:srgbClr val="C02A42"/>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24B485C9-5CD5-4529-A34F-448997946DD8}"/>
              </a:ext>
            </a:extLst>
          </p:cNvPr>
          <p:cNvSpPr/>
          <p:nvPr userDrawn="1"/>
        </p:nvSpPr>
        <p:spPr>
          <a:xfrm>
            <a:off x="0" y="5014913"/>
            <a:ext cx="9144000" cy="128587"/>
          </a:xfrm>
          <a:prstGeom prst="rect">
            <a:avLst/>
          </a:prstGeom>
          <a:solidFill>
            <a:srgbClr val="C02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Tree>
    <p:extLst>
      <p:ext uri="{BB962C8B-B14F-4D97-AF65-F5344CB8AC3E}">
        <p14:creationId xmlns:p14="http://schemas.microsoft.com/office/powerpoint/2010/main" val="814479548"/>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lide titre ver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7AFE8013-2C72-445C-875B-02F4770E90E0}"/>
              </a:ext>
            </a:extLst>
          </p:cNvPr>
          <p:cNvSpPr>
            <a:spLocks noGrp="1"/>
          </p:cNvSpPr>
          <p:nvPr>
            <p:ph type="body" sz="quarter" idx="10" hasCustomPrompt="1"/>
          </p:nvPr>
        </p:nvSpPr>
        <p:spPr>
          <a:xfrm>
            <a:off x="0" y="0"/>
            <a:ext cx="9144000" cy="712788"/>
          </a:xfrm>
          <a:prstGeom prst="rect">
            <a:avLst/>
          </a:prstGeom>
        </p:spPr>
        <p:txBody>
          <a:bodyPr anchor="ctr" anchorCtr="0"/>
          <a:lstStyle>
            <a:lvl1pPr marL="0" indent="0" algn="ctr">
              <a:buNone/>
              <a:defRPr sz="1600">
                <a:solidFill>
                  <a:srgbClr val="4FB3A8"/>
                </a:solidFill>
                <a:latin typeface="Montserrat SemiBold" panose="00000700000000000000" pitchFamily="2" charset="0"/>
              </a:defRPr>
            </a:lvl1pPr>
          </a:lstStyle>
          <a:p>
            <a:pPr lvl="0"/>
            <a:r>
              <a:rPr lang="fr-FR"/>
              <a:t>Titre</a:t>
            </a:r>
          </a:p>
        </p:txBody>
      </p:sp>
      <p:cxnSp>
        <p:nvCxnSpPr>
          <p:cNvPr id="12" name="Connecteur droit 11">
            <a:extLst>
              <a:ext uri="{FF2B5EF4-FFF2-40B4-BE49-F238E27FC236}">
                <a16:creationId xmlns:a16="http://schemas.microsoft.com/office/drawing/2014/main" id="{75CD68BC-D7B9-4B61-ADB8-95C9845EDCD5}"/>
              </a:ext>
            </a:extLst>
          </p:cNvPr>
          <p:cNvCxnSpPr/>
          <p:nvPr userDrawn="1"/>
        </p:nvCxnSpPr>
        <p:spPr>
          <a:xfrm>
            <a:off x="0" y="712108"/>
            <a:ext cx="9144000" cy="0"/>
          </a:xfrm>
          <a:prstGeom prst="line">
            <a:avLst/>
          </a:prstGeom>
          <a:ln w="9525">
            <a:solidFill>
              <a:srgbClr val="4FB3A8"/>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24B485C9-5CD5-4529-A34F-448997946DD8}"/>
              </a:ext>
            </a:extLst>
          </p:cNvPr>
          <p:cNvSpPr/>
          <p:nvPr userDrawn="1"/>
        </p:nvSpPr>
        <p:spPr>
          <a:xfrm>
            <a:off x="0" y="5014913"/>
            <a:ext cx="9144000" cy="128587"/>
          </a:xfrm>
          <a:prstGeom prst="rect">
            <a:avLst/>
          </a:prstGeom>
          <a:solidFill>
            <a:srgbClr val="4F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Tree>
    <p:extLst>
      <p:ext uri="{BB962C8B-B14F-4D97-AF65-F5344CB8AC3E}">
        <p14:creationId xmlns:p14="http://schemas.microsoft.com/office/powerpoint/2010/main" val="324825000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lide titre orang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7AFE8013-2C72-445C-875B-02F4770E90E0}"/>
              </a:ext>
            </a:extLst>
          </p:cNvPr>
          <p:cNvSpPr>
            <a:spLocks noGrp="1"/>
          </p:cNvSpPr>
          <p:nvPr>
            <p:ph type="body" sz="quarter" idx="10" hasCustomPrompt="1"/>
          </p:nvPr>
        </p:nvSpPr>
        <p:spPr>
          <a:xfrm>
            <a:off x="0" y="0"/>
            <a:ext cx="9144000" cy="712788"/>
          </a:xfrm>
          <a:prstGeom prst="rect">
            <a:avLst/>
          </a:prstGeom>
        </p:spPr>
        <p:txBody>
          <a:bodyPr anchor="ctr" anchorCtr="0"/>
          <a:lstStyle>
            <a:lvl1pPr marL="0" indent="0" algn="ctr">
              <a:buNone/>
              <a:defRPr sz="1600">
                <a:solidFill>
                  <a:srgbClr val="E98B53"/>
                </a:solidFill>
                <a:latin typeface="Montserrat SemiBold" panose="00000700000000000000" pitchFamily="2" charset="0"/>
              </a:defRPr>
            </a:lvl1pPr>
          </a:lstStyle>
          <a:p>
            <a:pPr lvl="0"/>
            <a:r>
              <a:rPr lang="fr-FR"/>
              <a:t>Titre</a:t>
            </a:r>
          </a:p>
        </p:txBody>
      </p:sp>
      <p:cxnSp>
        <p:nvCxnSpPr>
          <p:cNvPr id="12" name="Connecteur droit 11">
            <a:extLst>
              <a:ext uri="{FF2B5EF4-FFF2-40B4-BE49-F238E27FC236}">
                <a16:creationId xmlns:a16="http://schemas.microsoft.com/office/drawing/2014/main" id="{75CD68BC-D7B9-4B61-ADB8-95C9845EDCD5}"/>
              </a:ext>
            </a:extLst>
          </p:cNvPr>
          <p:cNvCxnSpPr/>
          <p:nvPr userDrawn="1"/>
        </p:nvCxnSpPr>
        <p:spPr>
          <a:xfrm>
            <a:off x="0" y="712108"/>
            <a:ext cx="9144000" cy="0"/>
          </a:xfrm>
          <a:prstGeom prst="line">
            <a:avLst/>
          </a:prstGeom>
          <a:ln w="9525">
            <a:solidFill>
              <a:srgbClr val="E98B53"/>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24B485C9-5CD5-4529-A34F-448997946DD8}"/>
              </a:ext>
            </a:extLst>
          </p:cNvPr>
          <p:cNvSpPr/>
          <p:nvPr userDrawn="1"/>
        </p:nvSpPr>
        <p:spPr>
          <a:xfrm>
            <a:off x="0" y="5014913"/>
            <a:ext cx="9144000" cy="128587"/>
          </a:xfrm>
          <a:prstGeom prst="rect">
            <a:avLst/>
          </a:prstGeom>
          <a:solidFill>
            <a:srgbClr val="E98B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Tree>
    <p:extLst>
      <p:ext uri="{BB962C8B-B14F-4D97-AF65-F5344CB8AC3E}">
        <p14:creationId xmlns:p14="http://schemas.microsoft.com/office/powerpoint/2010/main" val="4252465971"/>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lide titre gris">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7AFE8013-2C72-445C-875B-02F4770E90E0}"/>
              </a:ext>
            </a:extLst>
          </p:cNvPr>
          <p:cNvSpPr>
            <a:spLocks noGrp="1"/>
          </p:cNvSpPr>
          <p:nvPr>
            <p:ph type="body" sz="quarter" idx="10" hasCustomPrompt="1"/>
          </p:nvPr>
        </p:nvSpPr>
        <p:spPr>
          <a:xfrm>
            <a:off x="0" y="0"/>
            <a:ext cx="9144000" cy="712788"/>
          </a:xfrm>
          <a:prstGeom prst="rect">
            <a:avLst/>
          </a:prstGeom>
          <a:noFill/>
          <a:ln>
            <a:noFill/>
          </a:ln>
        </p:spPr>
        <p:txBody>
          <a:bodyPr anchor="ctr" anchorCtr="0"/>
          <a:lstStyle>
            <a:lvl1pPr marL="0" indent="0" algn="ctr">
              <a:buNone/>
              <a:defRPr sz="1600">
                <a:solidFill>
                  <a:srgbClr val="404040"/>
                </a:solidFill>
                <a:latin typeface="Montserrat SemiBold" panose="00000700000000000000" pitchFamily="2" charset="0"/>
              </a:defRPr>
            </a:lvl1pPr>
          </a:lstStyle>
          <a:p>
            <a:pPr lvl="0"/>
            <a:r>
              <a:rPr lang="fr-FR"/>
              <a:t>Titre</a:t>
            </a:r>
          </a:p>
        </p:txBody>
      </p:sp>
      <p:cxnSp>
        <p:nvCxnSpPr>
          <p:cNvPr id="12" name="Connecteur droit 11">
            <a:extLst>
              <a:ext uri="{FF2B5EF4-FFF2-40B4-BE49-F238E27FC236}">
                <a16:creationId xmlns:a16="http://schemas.microsoft.com/office/drawing/2014/main" id="{75CD68BC-D7B9-4B61-ADB8-95C9845EDCD5}"/>
              </a:ext>
            </a:extLst>
          </p:cNvPr>
          <p:cNvCxnSpPr/>
          <p:nvPr userDrawn="1"/>
        </p:nvCxnSpPr>
        <p:spPr>
          <a:xfrm>
            <a:off x="0" y="712108"/>
            <a:ext cx="9144000" cy="0"/>
          </a:xfrm>
          <a:prstGeom prst="line">
            <a:avLst/>
          </a:prstGeom>
          <a:ln w="9525">
            <a:solidFill>
              <a:srgbClr val="40404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28307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lide image à droit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7AFE8013-2C72-445C-875B-02F4770E90E0}"/>
              </a:ext>
            </a:extLst>
          </p:cNvPr>
          <p:cNvSpPr>
            <a:spLocks noGrp="1"/>
          </p:cNvSpPr>
          <p:nvPr>
            <p:ph type="body" sz="quarter" idx="10" hasCustomPrompt="1"/>
          </p:nvPr>
        </p:nvSpPr>
        <p:spPr>
          <a:xfrm>
            <a:off x="0" y="0"/>
            <a:ext cx="9144000" cy="712788"/>
          </a:xfrm>
          <a:prstGeom prst="rect">
            <a:avLst/>
          </a:prstGeom>
          <a:noFill/>
          <a:ln>
            <a:noFill/>
          </a:ln>
        </p:spPr>
        <p:txBody>
          <a:bodyPr anchor="ctr" anchorCtr="0"/>
          <a:lstStyle>
            <a:lvl1pPr marL="0" indent="0" algn="ctr">
              <a:buNone/>
              <a:defRPr sz="1600">
                <a:solidFill>
                  <a:srgbClr val="404040"/>
                </a:solidFill>
                <a:latin typeface="Montserrat SemiBold" panose="00000700000000000000" pitchFamily="2" charset="0"/>
              </a:defRPr>
            </a:lvl1pPr>
          </a:lstStyle>
          <a:p>
            <a:pPr lvl="0"/>
            <a:r>
              <a:rPr lang="fr-FR"/>
              <a:t>Titre</a:t>
            </a:r>
          </a:p>
        </p:txBody>
      </p:sp>
      <p:cxnSp>
        <p:nvCxnSpPr>
          <p:cNvPr id="12" name="Connecteur droit 11">
            <a:extLst>
              <a:ext uri="{FF2B5EF4-FFF2-40B4-BE49-F238E27FC236}">
                <a16:creationId xmlns:a16="http://schemas.microsoft.com/office/drawing/2014/main" id="{75CD68BC-D7B9-4B61-ADB8-95C9845EDCD5}"/>
              </a:ext>
            </a:extLst>
          </p:cNvPr>
          <p:cNvCxnSpPr/>
          <p:nvPr userDrawn="1"/>
        </p:nvCxnSpPr>
        <p:spPr>
          <a:xfrm>
            <a:off x="0" y="712108"/>
            <a:ext cx="9144000" cy="0"/>
          </a:xfrm>
          <a:prstGeom prst="line">
            <a:avLst/>
          </a:prstGeom>
          <a:ln w="9525">
            <a:solidFill>
              <a:srgbClr val="404040"/>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24B485C9-5CD5-4529-A34F-448997946DD8}"/>
              </a:ext>
            </a:extLst>
          </p:cNvPr>
          <p:cNvSpPr/>
          <p:nvPr userDrawn="1"/>
        </p:nvSpPr>
        <p:spPr>
          <a:xfrm>
            <a:off x="-5191" y="5014913"/>
            <a:ext cx="9149191" cy="128587"/>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5" name="Espace réservé du texte 4">
            <a:extLst>
              <a:ext uri="{FF2B5EF4-FFF2-40B4-BE49-F238E27FC236}">
                <a16:creationId xmlns:a16="http://schemas.microsoft.com/office/drawing/2014/main" id="{B7A7A55E-2C76-4445-A207-242B718C8E08}"/>
              </a:ext>
            </a:extLst>
          </p:cNvPr>
          <p:cNvSpPr>
            <a:spLocks noGrp="1"/>
          </p:cNvSpPr>
          <p:nvPr>
            <p:ph type="body" sz="quarter" idx="12" hasCustomPrompt="1"/>
          </p:nvPr>
        </p:nvSpPr>
        <p:spPr>
          <a:xfrm>
            <a:off x="535566" y="726181"/>
            <a:ext cx="3472846" cy="4288053"/>
          </a:xfrm>
          <a:prstGeom prst="rect">
            <a:avLst/>
          </a:prstGeom>
        </p:spPr>
        <p:txBody>
          <a:bodyPr anchor="ctr" anchorCtr="0"/>
          <a:lstStyle>
            <a:lvl1pPr marL="0" indent="0">
              <a:buNone/>
              <a:defRPr sz="1400">
                <a:latin typeface="Calibri Light" panose="020F0302020204030204" pitchFamily="34" charset="0"/>
                <a:cs typeface="Calibri Light" panose="020F0302020204030204" pitchFamily="34" charset="0"/>
              </a:defRPr>
            </a:lvl1pPr>
          </a:lstStyle>
          <a:p>
            <a:pPr lvl="0"/>
            <a:r>
              <a:rPr lang="fr-FR"/>
              <a:t>Texte</a:t>
            </a:r>
          </a:p>
        </p:txBody>
      </p:sp>
      <p:sp>
        <p:nvSpPr>
          <p:cNvPr id="10" name="Espace réservé pour une image  2">
            <a:extLst>
              <a:ext uri="{FF2B5EF4-FFF2-40B4-BE49-F238E27FC236}">
                <a16:creationId xmlns:a16="http://schemas.microsoft.com/office/drawing/2014/main" id="{46BF062E-A26B-4BAB-96E8-79BC64AAA37A}"/>
              </a:ext>
            </a:extLst>
          </p:cNvPr>
          <p:cNvSpPr>
            <a:spLocks noGrp="1"/>
          </p:cNvSpPr>
          <p:nvPr>
            <p:ph type="pic" sz="quarter" idx="11"/>
          </p:nvPr>
        </p:nvSpPr>
        <p:spPr>
          <a:xfrm>
            <a:off x="4228259" y="1549938"/>
            <a:ext cx="4695890" cy="2625780"/>
          </a:xfrm>
          <a:prstGeom prst="rect">
            <a:avLst/>
          </a:prstGeom>
        </p:spPr>
        <p:txBody>
          <a:bodyPr/>
          <a:lstStyle/>
          <a:p>
            <a:endParaRPr lang="fr-FR"/>
          </a:p>
        </p:txBody>
      </p:sp>
      <p:sp>
        <p:nvSpPr>
          <p:cNvPr id="14" name="Espace réservé du texte 4">
            <a:extLst>
              <a:ext uri="{FF2B5EF4-FFF2-40B4-BE49-F238E27FC236}">
                <a16:creationId xmlns:a16="http://schemas.microsoft.com/office/drawing/2014/main" id="{F293DA2D-3D20-4073-8D40-19A754E3452C}"/>
              </a:ext>
            </a:extLst>
          </p:cNvPr>
          <p:cNvSpPr>
            <a:spLocks noGrp="1"/>
          </p:cNvSpPr>
          <p:nvPr>
            <p:ph type="body" sz="quarter" idx="13" hasCustomPrompt="1"/>
          </p:nvPr>
        </p:nvSpPr>
        <p:spPr>
          <a:xfrm>
            <a:off x="4228260" y="4249993"/>
            <a:ext cx="4695890" cy="147779"/>
          </a:xfrm>
          <a:prstGeom prst="rect">
            <a:avLst/>
          </a:prstGeom>
        </p:spPr>
        <p:txBody>
          <a:bodyPr anchor="ctr" anchorCtr="0"/>
          <a:lstStyle>
            <a:lvl1pPr marL="0" indent="0" algn="ctr">
              <a:buNone/>
              <a:defRPr sz="1100">
                <a:latin typeface="Montserrat SemiBold" panose="00000700000000000000" pitchFamily="2" charset="0"/>
                <a:cs typeface="Calibri Light" panose="020F0302020204030204" pitchFamily="34" charset="0"/>
              </a:defRPr>
            </a:lvl1pPr>
          </a:lstStyle>
          <a:p>
            <a:pPr lvl="0"/>
            <a:r>
              <a:rPr lang="fr-FR"/>
              <a:t>Titre de la photo</a:t>
            </a:r>
          </a:p>
        </p:txBody>
      </p:sp>
      <p:sp>
        <p:nvSpPr>
          <p:cNvPr id="3" name="Espace réservé du texte 2">
            <a:extLst>
              <a:ext uri="{FF2B5EF4-FFF2-40B4-BE49-F238E27FC236}">
                <a16:creationId xmlns:a16="http://schemas.microsoft.com/office/drawing/2014/main" id="{73BF52DD-E82D-46FD-ABAF-7E51FE799E78}"/>
              </a:ext>
            </a:extLst>
          </p:cNvPr>
          <p:cNvSpPr>
            <a:spLocks noGrp="1"/>
          </p:cNvSpPr>
          <p:nvPr>
            <p:ph type="body" sz="quarter" idx="14" hasCustomPrompt="1"/>
          </p:nvPr>
        </p:nvSpPr>
        <p:spPr>
          <a:xfrm>
            <a:off x="4227513" y="4438087"/>
            <a:ext cx="4697412" cy="149225"/>
          </a:xfrm>
          <a:prstGeom prst="rect">
            <a:avLst/>
          </a:prstGeom>
        </p:spPr>
        <p:txBody>
          <a:bodyPr anchor="ctr" anchorCtr="0"/>
          <a:lstStyle>
            <a:lvl1pPr marL="0" indent="0" algn="ctr">
              <a:buNone/>
              <a:defRPr sz="900" i="1">
                <a:latin typeface="Calibri Light" panose="020F0302020204030204" pitchFamily="34" charset="0"/>
                <a:cs typeface="Calibri Light" panose="020F0302020204030204" pitchFamily="34" charset="0"/>
              </a:defRPr>
            </a:lvl1pPr>
          </a:lstStyle>
          <a:p>
            <a:pPr lvl="0"/>
            <a:r>
              <a:rPr lang="fr-FR"/>
              <a:t>Sous-titre de la photo</a:t>
            </a:r>
          </a:p>
        </p:txBody>
      </p:sp>
    </p:spTree>
    <p:extLst>
      <p:ext uri="{BB962C8B-B14F-4D97-AF65-F5344CB8AC3E}">
        <p14:creationId xmlns:p14="http://schemas.microsoft.com/office/powerpoint/2010/main" val="1629853696"/>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image à gauch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7AFE8013-2C72-445C-875B-02F4770E90E0}"/>
              </a:ext>
            </a:extLst>
          </p:cNvPr>
          <p:cNvSpPr>
            <a:spLocks noGrp="1"/>
          </p:cNvSpPr>
          <p:nvPr>
            <p:ph type="body" sz="quarter" idx="10" hasCustomPrompt="1"/>
          </p:nvPr>
        </p:nvSpPr>
        <p:spPr>
          <a:xfrm>
            <a:off x="0" y="0"/>
            <a:ext cx="9144000" cy="712788"/>
          </a:xfrm>
          <a:prstGeom prst="rect">
            <a:avLst/>
          </a:prstGeom>
          <a:noFill/>
          <a:ln>
            <a:noFill/>
          </a:ln>
        </p:spPr>
        <p:txBody>
          <a:bodyPr anchor="ctr" anchorCtr="0"/>
          <a:lstStyle>
            <a:lvl1pPr marL="0" indent="0" algn="ctr">
              <a:buNone/>
              <a:defRPr sz="1600">
                <a:solidFill>
                  <a:srgbClr val="404040"/>
                </a:solidFill>
                <a:latin typeface="Montserrat SemiBold" panose="00000700000000000000" pitchFamily="2" charset="0"/>
              </a:defRPr>
            </a:lvl1pPr>
          </a:lstStyle>
          <a:p>
            <a:pPr lvl="0"/>
            <a:r>
              <a:rPr lang="fr-FR"/>
              <a:t>Titre</a:t>
            </a:r>
          </a:p>
        </p:txBody>
      </p:sp>
      <p:cxnSp>
        <p:nvCxnSpPr>
          <p:cNvPr id="12" name="Connecteur droit 11">
            <a:extLst>
              <a:ext uri="{FF2B5EF4-FFF2-40B4-BE49-F238E27FC236}">
                <a16:creationId xmlns:a16="http://schemas.microsoft.com/office/drawing/2014/main" id="{75CD68BC-D7B9-4B61-ADB8-95C9845EDCD5}"/>
              </a:ext>
            </a:extLst>
          </p:cNvPr>
          <p:cNvCxnSpPr/>
          <p:nvPr userDrawn="1"/>
        </p:nvCxnSpPr>
        <p:spPr>
          <a:xfrm>
            <a:off x="0" y="712108"/>
            <a:ext cx="9144000" cy="0"/>
          </a:xfrm>
          <a:prstGeom prst="line">
            <a:avLst/>
          </a:prstGeom>
          <a:ln w="9525">
            <a:solidFill>
              <a:srgbClr val="404040"/>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24B485C9-5CD5-4529-A34F-448997946DD8}"/>
              </a:ext>
            </a:extLst>
          </p:cNvPr>
          <p:cNvSpPr/>
          <p:nvPr userDrawn="1"/>
        </p:nvSpPr>
        <p:spPr>
          <a:xfrm>
            <a:off x="0" y="5014913"/>
            <a:ext cx="9144000" cy="128587"/>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3" name="Espace réservé pour une image  2">
            <a:extLst>
              <a:ext uri="{FF2B5EF4-FFF2-40B4-BE49-F238E27FC236}">
                <a16:creationId xmlns:a16="http://schemas.microsoft.com/office/drawing/2014/main" id="{31087387-B2C3-43D7-8A47-4BC394871AFE}"/>
              </a:ext>
            </a:extLst>
          </p:cNvPr>
          <p:cNvSpPr>
            <a:spLocks noGrp="1"/>
          </p:cNvSpPr>
          <p:nvPr>
            <p:ph type="pic" sz="quarter" idx="11"/>
          </p:nvPr>
        </p:nvSpPr>
        <p:spPr>
          <a:xfrm>
            <a:off x="555979" y="1550621"/>
            <a:ext cx="4695890" cy="2625780"/>
          </a:xfrm>
          <a:prstGeom prst="rect">
            <a:avLst/>
          </a:prstGeom>
        </p:spPr>
        <p:txBody>
          <a:bodyPr/>
          <a:lstStyle/>
          <a:p>
            <a:endParaRPr lang="fr-FR"/>
          </a:p>
        </p:txBody>
      </p:sp>
      <p:sp>
        <p:nvSpPr>
          <p:cNvPr id="5" name="Espace réservé du texte 4">
            <a:extLst>
              <a:ext uri="{FF2B5EF4-FFF2-40B4-BE49-F238E27FC236}">
                <a16:creationId xmlns:a16="http://schemas.microsoft.com/office/drawing/2014/main" id="{B7A7A55E-2C76-4445-A207-242B718C8E08}"/>
              </a:ext>
            </a:extLst>
          </p:cNvPr>
          <p:cNvSpPr>
            <a:spLocks noGrp="1"/>
          </p:cNvSpPr>
          <p:nvPr>
            <p:ph type="body" sz="quarter" idx="12" hasCustomPrompt="1"/>
          </p:nvPr>
        </p:nvSpPr>
        <p:spPr>
          <a:xfrm>
            <a:off x="5760770" y="711434"/>
            <a:ext cx="2902784" cy="4303479"/>
          </a:xfrm>
          <a:prstGeom prst="rect">
            <a:avLst/>
          </a:prstGeom>
        </p:spPr>
        <p:txBody>
          <a:bodyPr anchor="ctr" anchorCtr="0"/>
          <a:lstStyle>
            <a:lvl1pPr marL="0" indent="0">
              <a:buNone/>
              <a:defRPr sz="1400">
                <a:latin typeface="Calibri Light" panose="020F0302020204030204" pitchFamily="34" charset="0"/>
                <a:cs typeface="Calibri Light" panose="020F0302020204030204" pitchFamily="34" charset="0"/>
              </a:defRPr>
            </a:lvl1pPr>
          </a:lstStyle>
          <a:p>
            <a:pPr lvl="0"/>
            <a:r>
              <a:rPr lang="fr-FR"/>
              <a:t>Texte</a:t>
            </a:r>
          </a:p>
        </p:txBody>
      </p:sp>
      <p:sp>
        <p:nvSpPr>
          <p:cNvPr id="10" name="Espace réservé du texte 4">
            <a:extLst>
              <a:ext uri="{FF2B5EF4-FFF2-40B4-BE49-F238E27FC236}">
                <a16:creationId xmlns:a16="http://schemas.microsoft.com/office/drawing/2014/main" id="{9889020F-E502-4A4E-82BF-9B2FF86BBBCA}"/>
              </a:ext>
            </a:extLst>
          </p:cNvPr>
          <p:cNvSpPr>
            <a:spLocks noGrp="1"/>
          </p:cNvSpPr>
          <p:nvPr>
            <p:ph type="body" sz="quarter" idx="13" hasCustomPrompt="1"/>
          </p:nvPr>
        </p:nvSpPr>
        <p:spPr>
          <a:xfrm>
            <a:off x="555980" y="4263441"/>
            <a:ext cx="4695890" cy="147779"/>
          </a:xfrm>
          <a:prstGeom prst="rect">
            <a:avLst/>
          </a:prstGeom>
        </p:spPr>
        <p:txBody>
          <a:bodyPr anchor="ctr" anchorCtr="0"/>
          <a:lstStyle>
            <a:lvl1pPr marL="0" indent="0" algn="ctr">
              <a:buNone/>
              <a:defRPr sz="1100">
                <a:latin typeface="Montserrat SemiBold" panose="00000700000000000000" pitchFamily="2" charset="0"/>
                <a:cs typeface="Calibri Light" panose="020F0302020204030204" pitchFamily="34" charset="0"/>
              </a:defRPr>
            </a:lvl1pPr>
          </a:lstStyle>
          <a:p>
            <a:pPr lvl="0"/>
            <a:r>
              <a:rPr lang="fr-FR"/>
              <a:t>Titre de la photo</a:t>
            </a:r>
          </a:p>
        </p:txBody>
      </p:sp>
      <p:sp>
        <p:nvSpPr>
          <p:cNvPr id="9" name="Espace réservé du texte 2">
            <a:extLst>
              <a:ext uri="{FF2B5EF4-FFF2-40B4-BE49-F238E27FC236}">
                <a16:creationId xmlns:a16="http://schemas.microsoft.com/office/drawing/2014/main" id="{0F141B90-D1FC-4308-A70D-A588E4DFB24A}"/>
              </a:ext>
            </a:extLst>
          </p:cNvPr>
          <p:cNvSpPr>
            <a:spLocks noGrp="1"/>
          </p:cNvSpPr>
          <p:nvPr>
            <p:ph type="body" sz="quarter" idx="14" hasCustomPrompt="1"/>
          </p:nvPr>
        </p:nvSpPr>
        <p:spPr>
          <a:xfrm>
            <a:off x="555979" y="4446431"/>
            <a:ext cx="4697412" cy="149225"/>
          </a:xfrm>
          <a:prstGeom prst="rect">
            <a:avLst/>
          </a:prstGeom>
        </p:spPr>
        <p:txBody>
          <a:bodyPr anchor="ctr" anchorCtr="0"/>
          <a:lstStyle>
            <a:lvl1pPr marL="0" indent="0" algn="ctr">
              <a:buNone/>
              <a:defRPr sz="900" i="1">
                <a:latin typeface="Calibri Light" panose="020F0302020204030204" pitchFamily="34" charset="0"/>
                <a:cs typeface="Calibri Light" panose="020F0302020204030204" pitchFamily="34" charset="0"/>
              </a:defRPr>
            </a:lvl1pPr>
          </a:lstStyle>
          <a:p>
            <a:pPr lvl="0"/>
            <a:r>
              <a:rPr lang="fr-FR"/>
              <a:t>Sous-titre de la photo</a:t>
            </a:r>
          </a:p>
        </p:txBody>
      </p:sp>
    </p:spTree>
    <p:extLst>
      <p:ext uri="{BB962C8B-B14F-4D97-AF65-F5344CB8AC3E}">
        <p14:creationId xmlns:p14="http://schemas.microsoft.com/office/powerpoint/2010/main" val="248270086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 vidéo">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7AFE8013-2C72-445C-875B-02F4770E90E0}"/>
              </a:ext>
            </a:extLst>
          </p:cNvPr>
          <p:cNvSpPr>
            <a:spLocks noGrp="1"/>
          </p:cNvSpPr>
          <p:nvPr>
            <p:ph type="body" sz="quarter" idx="10" hasCustomPrompt="1"/>
          </p:nvPr>
        </p:nvSpPr>
        <p:spPr>
          <a:xfrm>
            <a:off x="0" y="0"/>
            <a:ext cx="9144000" cy="712788"/>
          </a:xfrm>
          <a:prstGeom prst="rect">
            <a:avLst/>
          </a:prstGeom>
          <a:noFill/>
          <a:ln>
            <a:noFill/>
          </a:ln>
        </p:spPr>
        <p:txBody>
          <a:bodyPr anchor="ctr" anchorCtr="0"/>
          <a:lstStyle>
            <a:lvl1pPr marL="0" indent="0" algn="ctr">
              <a:buNone/>
              <a:defRPr sz="1600">
                <a:solidFill>
                  <a:srgbClr val="404040"/>
                </a:solidFill>
                <a:latin typeface="Montserrat SemiBold" panose="00000700000000000000" pitchFamily="2" charset="0"/>
              </a:defRPr>
            </a:lvl1pPr>
          </a:lstStyle>
          <a:p>
            <a:pPr lvl="0"/>
            <a:r>
              <a:rPr lang="fr-FR"/>
              <a:t>Titre</a:t>
            </a:r>
          </a:p>
        </p:txBody>
      </p:sp>
      <p:cxnSp>
        <p:nvCxnSpPr>
          <p:cNvPr id="12" name="Connecteur droit 11">
            <a:extLst>
              <a:ext uri="{FF2B5EF4-FFF2-40B4-BE49-F238E27FC236}">
                <a16:creationId xmlns:a16="http://schemas.microsoft.com/office/drawing/2014/main" id="{75CD68BC-D7B9-4B61-ADB8-95C9845EDCD5}"/>
              </a:ext>
            </a:extLst>
          </p:cNvPr>
          <p:cNvCxnSpPr/>
          <p:nvPr userDrawn="1"/>
        </p:nvCxnSpPr>
        <p:spPr>
          <a:xfrm>
            <a:off x="0" y="712108"/>
            <a:ext cx="9144000" cy="0"/>
          </a:xfrm>
          <a:prstGeom prst="line">
            <a:avLst/>
          </a:prstGeom>
          <a:ln w="9525">
            <a:solidFill>
              <a:srgbClr val="404040"/>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24B485C9-5CD5-4529-A34F-448997946DD8}"/>
              </a:ext>
            </a:extLst>
          </p:cNvPr>
          <p:cNvSpPr/>
          <p:nvPr userDrawn="1"/>
        </p:nvSpPr>
        <p:spPr>
          <a:xfrm>
            <a:off x="-5191" y="5014913"/>
            <a:ext cx="9149191" cy="128587"/>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4" name="Espace réservé du contenu 3">
            <a:extLst>
              <a:ext uri="{FF2B5EF4-FFF2-40B4-BE49-F238E27FC236}">
                <a16:creationId xmlns:a16="http://schemas.microsoft.com/office/drawing/2014/main" id="{4BC9FDE2-D1F9-45C3-9D7C-85D2D32A5B47}"/>
              </a:ext>
            </a:extLst>
          </p:cNvPr>
          <p:cNvSpPr>
            <a:spLocks noGrp="1"/>
          </p:cNvSpPr>
          <p:nvPr>
            <p:ph sz="quarter" idx="11" hasCustomPrompt="1"/>
          </p:nvPr>
        </p:nvSpPr>
        <p:spPr>
          <a:xfrm>
            <a:off x="1523675" y="1149964"/>
            <a:ext cx="6091458" cy="3427095"/>
          </a:xfrm>
          <a:prstGeom prst="rect">
            <a:avLst/>
          </a:prstGeom>
        </p:spPr>
        <p:txBody>
          <a:bodyPr/>
          <a:lstStyle>
            <a:lvl1pPr>
              <a:defRPr/>
            </a:lvl1pPr>
          </a:lstStyle>
          <a:p>
            <a:pPr lvl="0"/>
            <a:r>
              <a:rPr lang="fr-FR"/>
              <a:t>Encart vidéo</a:t>
            </a:r>
          </a:p>
        </p:txBody>
      </p:sp>
    </p:spTree>
    <p:extLst>
      <p:ext uri="{BB962C8B-B14F-4D97-AF65-F5344CB8AC3E}">
        <p14:creationId xmlns:p14="http://schemas.microsoft.com/office/powerpoint/2010/main" val="1957623103"/>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lide device + image">
    <p:spTree>
      <p:nvGrpSpPr>
        <p:cNvPr id="1" name=""/>
        <p:cNvGrpSpPr/>
        <p:nvPr/>
      </p:nvGrpSpPr>
      <p:grpSpPr>
        <a:xfrm>
          <a:off x="0" y="0"/>
          <a:ext cx="0" cy="0"/>
          <a:chOff x="0" y="0"/>
          <a:chExt cx="0" cy="0"/>
        </a:xfrm>
      </p:grpSpPr>
      <p:pic>
        <p:nvPicPr>
          <p:cNvPr id="6" name="Picture 2" descr="ésultat de recherche d'images pour &quot;Mac png&quot;">
            <a:extLst>
              <a:ext uri="{FF2B5EF4-FFF2-40B4-BE49-F238E27FC236}">
                <a16:creationId xmlns:a16="http://schemas.microsoft.com/office/drawing/2014/main" id="{AB9121D7-1795-49E6-83A9-5D07050F6439}"/>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646622" y="619584"/>
            <a:ext cx="10584912" cy="4178694"/>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pour une image  2">
            <a:extLst>
              <a:ext uri="{FF2B5EF4-FFF2-40B4-BE49-F238E27FC236}">
                <a16:creationId xmlns:a16="http://schemas.microsoft.com/office/drawing/2014/main" id="{0502B644-15D3-4C92-9EAD-1CCDC02976D6}"/>
              </a:ext>
            </a:extLst>
          </p:cNvPr>
          <p:cNvSpPr>
            <a:spLocks noGrp="1"/>
          </p:cNvSpPr>
          <p:nvPr>
            <p:ph type="pic" sz="quarter" idx="10"/>
          </p:nvPr>
        </p:nvSpPr>
        <p:spPr>
          <a:xfrm>
            <a:off x="1363663" y="762635"/>
            <a:ext cx="6553200" cy="3405188"/>
          </a:xfrm>
          <a:prstGeom prst="rect">
            <a:avLst/>
          </a:prstGeom>
        </p:spPr>
        <p:txBody>
          <a:bodyPr/>
          <a:lstStyle/>
          <a:p>
            <a:endParaRPr lang="fr-FR"/>
          </a:p>
        </p:txBody>
      </p:sp>
    </p:spTree>
    <p:extLst>
      <p:ext uri="{BB962C8B-B14F-4D97-AF65-F5344CB8AC3E}">
        <p14:creationId xmlns:p14="http://schemas.microsoft.com/office/powerpoint/2010/main" val="46401125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lide image à gauch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31087387-B2C3-43D7-8A47-4BC394871AFE}"/>
              </a:ext>
            </a:extLst>
          </p:cNvPr>
          <p:cNvSpPr>
            <a:spLocks noGrp="1"/>
          </p:cNvSpPr>
          <p:nvPr>
            <p:ph type="pic" sz="quarter" idx="11"/>
          </p:nvPr>
        </p:nvSpPr>
        <p:spPr>
          <a:xfrm>
            <a:off x="0" y="0"/>
            <a:ext cx="9144000" cy="5143500"/>
          </a:xfrm>
          <a:prstGeom prst="rect">
            <a:avLst/>
          </a:prstGeom>
        </p:spPr>
        <p:txBody>
          <a:bodyPr/>
          <a:lstStyle/>
          <a:p>
            <a:endParaRPr lang="fr-FR"/>
          </a:p>
        </p:txBody>
      </p:sp>
      <p:sp>
        <p:nvSpPr>
          <p:cNvPr id="9" name="Espace réservé du texte 3">
            <a:extLst>
              <a:ext uri="{FF2B5EF4-FFF2-40B4-BE49-F238E27FC236}">
                <a16:creationId xmlns:a16="http://schemas.microsoft.com/office/drawing/2014/main" id="{7DB42568-4793-447C-B4E4-F29671F92E8A}"/>
              </a:ext>
            </a:extLst>
          </p:cNvPr>
          <p:cNvSpPr>
            <a:spLocks noGrp="1"/>
          </p:cNvSpPr>
          <p:nvPr>
            <p:ph type="body" sz="quarter" idx="10" hasCustomPrompt="1"/>
          </p:nvPr>
        </p:nvSpPr>
        <p:spPr>
          <a:xfrm>
            <a:off x="0" y="0"/>
            <a:ext cx="9144000" cy="5143500"/>
          </a:xfrm>
          <a:prstGeom prst="rect">
            <a:avLst/>
          </a:prstGeom>
          <a:solidFill>
            <a:srgbClr val="404040">
              <a:alpha val="60000"/>
            </a:srgbClr>
          </a:solidFill>
        </p:spPr>
        <p:txBody>
          <a:bodyPr anchor="b" anchorCtr="1"/>
          <a:lstStyle>
            <a:lvl1pPr marL="0" indent="0" algn="ctr" defTabSz="914400" rtl="0" eaLnBrk="1" latinLnBrk="0" hangingPunct="1">
              <a:buNone/>
              <a:defRPr lang="fr-FR" sz="1400" b="1" kern="1200" spc="250" dirty="0">
                <a:solidFill>
                  <a:schemeClr val="bg1"/>
                </a:solidFill>
                <a:latin typeface="Montserrat SemiBold" panose="00000700000000000000" pitchFamily="2" charset="0"/>
                <a:ea typeface="+mn-ea"/>
                <a:cs typeface="+mn-cs"/>
              </a:defRPr>
            </a:lvl1pPr>
          </a:lstStyle>
          <a:p>
            <a:pPr lvl="0"/>
            <a:r>
              <a:rPr lang="fr-FR"/>
              <a:t> </a:t>
            </a:r>
          </a:p>
        </p:txBody>
      </p:sp>
      <p:sp>
        <p:nvSpPr>
          <p:cNvPr id="19" name="Espace réservé pour une image  18">
            <a:extLst>
              <a:ext uri="{FF2B5EF4-FFF2-40B4-BE49-F238E27FC236}">
                <a16:creationId xmlns:a16="http://schemas.microsoft.com/office/drawing/2014/main" id="{63579E0F-DD32-4047-9CB7-723E6C365B68}"/>
              </a:ext>
            </a:extLst>
          </p:cNvPr>
          <p:cNvSpPr>
            <a:spLocks noGrp="1"/>
          </p:cNvSpPr>
          <p:nvPr>
            <p:ph type="pic" sz="quarter" idx="13" hasCustomPrompt="1"/>
          </p:nvPr>
        </p:nvSpPr>
        <p:spPr>
          <a:xfrm>
            <a:off x="2262188" y="1759925"/>
            <a:ext cx="2092325" cy="461962"/>
          </a:xfrm>
          <a:prstGeom prst="rect">
            <a:avLst/>
          </a:prstGeom>
          <a:blipFill>
            <a:blip r:embed="rId2"/>
            <a:stretch>
              <a:fillRect/>
            </a:stretch>
          </a:blipFill>
        </p:spPr>
        <p:txBody>
          <a:bodyPr/>
          <a:lstStyle>
            <a:lvl1pPr marL="0" indent="0">
              <a:buNone/>
              <a:defRPr/>
            </a:lvl1pPr>
          </a:lstStyle>
          <a:p>
            <a:r>
              <a:rPr lang="fr-FR"/>
              <a:t> </a:t>
            </a:r>
          </a:p>
        </p:txBody>
      </p:sp>
      <p:sp>
        <p:nvSpPr>
          <p:cNvPr id="22" name="Espace réservé du contenu 21">
            <a:extLst>
              <a:ext uri="{FF2B5EF4-FFF2-40B4-BE49-F238E27FC236}">
                <a16:creationId xmlns:a16="http://schemas.microsoft.com/office/drawing/2014/main" id="{4510A677-1E66-4EB1-9482-FF04DE4C913C}"/>
              </a:ext>
            </a:extLst>
          </p:cNvPr>
          <p:cNvSpPr>
            <a:spLocks noGrp="1"/>
          </p:cNvSpPr>
          <p:nvPr>
            <p:ph sz="quarter" idx="14" hasCustomPrompt="1"/>
          </p:nvPr>
        </p:nvSpPr>
        <p:spPr>
          <a:xfrm flipV="1">
            <a:off x="2232025" y="2405381"/>
            <a:ext cx="4234588" cy="45719"/>
          </a:xfrm>
          <a:prstGeom prst="rect">
            <a:avLst/>
          </a:prstGeom>
          <a:solidFill>
            <a:schemeClr val="bg1"/>
          </a:solidFill>
        </p:spPr>
        <p:txBody>
          <a:bodyPr/>
          <a:lstStyle>
            <a:lvl1pPr marL="0" indent="0">
              <a:buNone/>
              <a:defRPr/>
            </a:lvl1pPr>
          </a:lstStyle>
          <a:p>
            <a:pPr lvl="0"/>
            <a:r>
              <a:rPr lang="fr-FR"/>
              <a:t> </a:t>
            </a:r>
          </a:p>
        </p:txBody>
      </p:sp>
      <p:sp>
        <p:nvSpPr>
          <p:cNvPr id="28" name="Espace réservé du texte 27">
            <a:extLst>
              <a:ext uri="{FF2B5EF4-FFF2-40B4-BE49-F238E27FC236}">
                <a16:creationId xmlns:a16="http://schemas.microsoft.com/office/drawing/2014/main" id="{287DBE7C-9DCB-4AFC-B574-8C242C746BE4}"/>
              </a:ext>
            </a:extLst>
          </p:cNvPr>
          <p:cNvSpPr>
            <a:spLocks noGrp="1"/>
          </p:cNvSpPr>
          <p:nvPr>
            <p:ph type="body" sz="quarter" idx="15" hasCustomPrompt="1"/>
          </p:nvPr>
        </p:nvSpPr>
        <p:spPr>
          <a:xfrm>
            <a:off x="2232025" y="2634594"/>
            <a:ext cx="2017712" cy="254988"/>
          </a:xfrm>
          <a:prstGeom prst="rect">
            <a:avLst/>
          </a:prstGeom>
        </p:spPr>
        <p:txBody>
          <a:bodyPr/>
          <a:lstStyle>
            <a:lvl1pPr marL="0" indent="0">
              <a:buNone/>
              <a:defRPr sz="1400">
                <a:solidFill>
                  <a:schemeClr val="bg1"/>
                </a:solidFill>
                <a:latin typeface="Montserrat SemiBold" panose="00000700000000000000" pitchFamily="2" charset="0"/>
              </a:defRPr>
            </a:lvl1pPr>
          </a:lstStyle>
          <a:p>
            <a:pPr lvl="0"/>
            <a:r>
              <a:rPr lang="fr-FR"/>
              <a:t>Prénom Nom</a:t>
            </a:r>
          </a:p>
        </p:txBody>
      </p:sp>
      <p:sp>
        <p:nvSpPr>
          <p:cNvPr id="29" name="Espace réservé du texte 27">
            <a:extLst>
              <a:ext uri="{FF2B5EF4-FFF2-40B4-BE49-F238E27FC236}">
                <a16:creationId xmlns:a16="http://schemas.microsoft.com/office/drawing/2014/main" id="{5C1E7A2F-C766-4665-BE01-203EA2F2096C}"/>
              </a:ext>
            </a:extLst>
          </p:cNvPr>
          <p:cNvSpPr>
            <a:spLocks noGrp="1"/>
          </p:cNvSpPr>
          <p:nvPr>
            <p:ph type="body" sz="quarter" idx="16" hasCustomPrompt="1"/>
          </p:nvPr>
        </p:nvSpPr>
        <p:spPr>
          <a:xfrm>
            <a:off x="4448901" y="2634594"/>
            <a:ext cx="2017712" cy="254988"/>
          </a:xfrm>
          <a:prstGeom prst="rect">
            <a:avLst/>
          </a:prstGeom>
        </p:spPr>
        <p:txBody>
          <a:bodyPr/>
          <a:lstStyle>
            <a:lvl1pPr marL="0" indent="0">
              <a:buNone/>
              <a:defRPr sz="1400">
                <a:solidFill>
                  <a:schemeClr val="bg1"/>
                </a:solidFill>
                <a:latin typeface="Montserrat SemiBold" panose="00000700000000000000" pitchFamily="2" charset="0"/>
              </a:defRPr>
            </a:lvl1pPr>
          </a:lstStyle>
          <a:p>
            <a:pPr lvl="0"/>
            <a:r>
              <a:rPr lang="fr-FR"/>
              <a:t>Prénom Nom</a:t>
            </a:r>
          </a:p>
        </p:txBody>
      </p:sp>
      <p:sp>
        <p:nvSpPr>
          <p:cNvPr id="31" name="Espace réservé du texte 30">
            <a:extLst>
              <a:ext uri="{FF2B5EF4-FFF2-40B4-BE49-F238E27FC236}">
                <a16:creationId xmlns:a16="http://schemas.microsoft.com/office/drawing/2014/main" id="{0C029C7C-F0CE-48C2-83E0-923BD58C7662}"/>
              </a:ext>
            </a:extLst>
          </p:cNvPr>
          <p:cNvSpPr>
            <a:spLocks noGrp="1"/>
          </p:cNvSpPr>
          <p:nvPr>
            <p:ph type="body" sz="quarter" idx="17" hasCustomPrompt="1"/>
          </p:nvPr>
        </p:nvSpPr>
        <p:spPr>
          <a:xfrm>
            <a:off x="2232025" y="2935055"/>
            <a:ext cx="2017712" cy="276225"/>
          </a:xfrm>
          <a:prstGeom prst="rect">
            <a:avLst/>
          </a:prstGeom>
        </p:spPr>
        <p:txBody>
          <a:bodyPr/>
          <a:lstStyle>
            <a:lvl1pPr marL="0" indent="0">
              <a:buNone/>
              <a:defRPr sz="900">
                <a:solidFill>
                  <a:schemeClr val="bg1"/>
                </a:solidFill>
                <a:latin typeface="Calibri Light" panose="020F0302020204030204" pitchFamily="34" charset="0"/>
                <a:cs typeface="Calibri Light" panose="020F0302020204030204" pitchFamily="34" charset="0"/>
              </a:defRPr>
            </a:lvl1pPr>
          </a:lstStyle>
          <a:p>
            <a:pPr lvl="0"/>
            <a:r>
              <a:rPr lang="fr-FR"/>
              <a:t>Poste</a:t>
            </a:r>
          </a:p>
        </p:txBody>
      </p:sp>
      <p:sp>
        <p:nvSpPr>
          <p:cNvPr id="32" name="Espace réservé du texte 30">
            <a:extLst>
              <a:ext uri="{FF2B5EF4-FFF2-40B4-BE49-F238E27FC236}">
                <a16:creationId xmlns:a16="http://schemas.microsoft.com/office/drawing/2014/main" id="{27B81EE7-4FBF-49E9-8CB7-C7F42712E36C}"/>
              </a:ext>
            </a:extLst>
          </p:cNvPr>
          <p:cNvSpPr>
            <a:spLocks noGrp="1"/>
          </p:cNvSpPr>
          <p:nvPr>
            <p:ph type="body" sz="quarter" idx="18" hasCustomPrompt="1"/>
          </p:nvPr>
        </p:nvSpPr>
        <p:spPr>
          <a:xfrm>
            <a:off x="4448901" y="2935055"/>
            <a:ext cx="2017712" cy="276225"/>
          </a:xfrm>
          <a:prstGeom prst="rect">
            <a:avLst/>
          </a:prstGeom>
        </p:spPr>
        <p:txBody>
          <a:bodyPr/>
          <a:lstStyle>
            <a:lvl1pPr marL="0" indent="0">
              <a:buNone/>
              <a:defRPr sz="900">
                <a:solidFill>
                  <a:schemeClr val="bg1"/>
                </a:solidFill>
                <a:latin typeface="Calibri Light" panose="020F0302020204030204" pitchFamily="34" charset="0"/>
                <a:cs typeface="Calibri Light" panose="020F0302020204030204" pitchFamily="34" charset="0"/>
              </a:defRPr>
            </a:lvl1pPr>
          </a:lstStyle>
          <a:p>
            <a:pPr lvl="0"/>
            <a:r>
              <a:rPr lang="fr-FR"/>
              <a:t>Poste</a:t>
            </a:r>
          </a:p>
        </p:txBody>
      </p:sp>
      <p:sp>
        <p:nvSpPr>
          <p:cNvPr id="33" name="Espace réservé du texte 30">
            <a:extLst>
              <a:ext uri="{FF2B5EF4-FFF2-40B4-BE49-F238E27FC236}">
                <a16:creationId xmlns:a16="http://schemas.microsoft.com/office/drawing/2014/main" id="{6CDC4C82-43BB-4387-AC68-AE45A27AE1F1}"/>
              </a:ext>
            </a:extLst>
          </p:cNvPr>
          <p:cNvSpPr>
            <a:spLocks noGrp="1"/>
          </p:cNvSpPr>
          <p:nvPr>
            <p:ph type="body" sz="quarter" idx="19" hasCustomPrompt="1"/>
          </p:nvPr>
        </p:nvSpPr>
        <p:spPr>
          <a:xfrm>
            <a:off x="2232025" y="3261711"/>
            <a:ext cx="2017712" cy="860029"/>
          </a:xfrm>
          <a:prstGeom prst="rect">
            <a:avLst/>
          </a:prstGeom>
        </p:spPr>
        <p:txBody>
          <a:bodyPr/>
          <a:lstStyle>
            <a:lvl1pPr marL="0" indent="0">
              <a:buNone/>
              <a:defRPr sz="1200">
                <a:solidFill>
                  <a:schemeClr val="bg1"/>
                </a:solidFill>
                <a:latin typeface="Calibri Light" panose="020F0302020204030204" pitchFamily="34" charset="0"/>
                <a:cs typeface="Calibri Light" panose="020F0302020204030204" pitchFamily="34" charset="0"/>
              </a:defRPr>
            </a:lvl1pPr>
          </a:lstStyle>
          <a:p>
            <a:pPr lvl="0"/>
            <a:r>
              <a:rPr lang="fr-FR"/>
              <a:t>Numéro de téléphone</a:t>
            </a:r>
          </a:p>
          <a:p>
            <a:pPr lvl="0"/>
            <a:r>
              <a:rPr lang="fr-FR"/>
              <a:t>E-mail</a:t>
            </a:r>
          </a:p>
        </p:txBody>
      </p:sp>
      <p:sp>
        <p:nvSpPr>
          <p:cNvPr id="34" name="Espace réservé du texte 30">
            <a:extLst>
              <a:ext uri="{FF2B5EF4-FFF2-40B4-BE49-F238E27FC236}">
                <a16:creationId xmlns:a16="http://schemas.microsoft.com/office/drawing/2014/main" id="{71692E94-2FCC-47CB-B897-F5AB8D264A77}"/>
              </a:ext>
            </a:extLst>
          </p:cNvPr>
          <p:cNvSpPr>
            <a:spLocks noGrp="1"/>
          </p:cNvSpPr>
          <p:nvPr>
            <p:ph type="body" sz="quarter" idx="20" hasCustomPrompt="1"/>
          </p:nvPr>
        </p:nvSpPr>
        <p:spPr>
          <a:xfrm>
            <a:off x="4448901" y="3261711"/>
            <a:ext cx="2017712" cy="860029"/>
          </a:xfrm>
          <a:prstGeom prst="rect">
            <a:avLst/>
          </a:prstGeom>
        </p:spPr>
        <p:txBody>
          <a:bodyPr/>
          <a:lstStyle>
            <a:lvl1pPr marL="0" indent="0">
              <a:buNone/>
              <a:defRPr sz="1200">
                <a:solidFill>
                  <a:schemeClr val="bg1"/>
                </a:solidFill>
                <a:latin typeface="Calibri Light" panose="020F0302020204030204" pitchFamily="34" charset="0"/>
                <a:cs typeface="Calibri Light" panose="020F0302020204030204" pitchFamily="34" charset="0"/>
              </a:defRPr>
            </a:lvl1pPr>
          </a:lstStyle>
          <a:p>
            <a:pPr lvl="0"/>
            <a:r>
              <a:rPr lang="fr-FR"/>
              <a:t>Numéro de téléphone</a:t>
            </a:r>
          </a:p>
          <a:p>
            <a:pPr lvl="0"/>
            <a:r>
              <a:rPr lang="fr-FR"/>
              <a:t>E-mail</a:t>
            </a:r>
          </a:p>
        </p:txBody>
      </p:sp>
    </p:spTree>
    <p:extLst>
      <p:ext uri="{BB962C8B-B14F-4D97-AF65-F5344CB8AC3E}">
        <p14:creationId xmlns:p14="http://schemas.microsoft.com/office/powerpoint/2010/main" val="4177972901"/>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Slide image à gauch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31087387-B2C3-43D7-8A47-4BC394871AFE}"/>
              </a:ext>
            </a:extLst>
          </p:cNvPr>
          <p:cNvSpPr>
            <a:spLocks noGrp="1"/>
          </p:cNvSpPr>
          <p:nvPr>
            <p:ph type="pic" sz="quarter" idx="11"/>
          </p:nvPr>
        </p:nvSpPr>
        <p:spPr>
          <a:xfrm>
            <a:off x="0" y="0"/>
            <a:ext cx="9144000" cy="5143500"/>
          </a:xfrm>
          <a:prstGeom prst="rect">
            <a:avLst/>
          </a:prstGeom>
        </p:spPr>
        <p:txBody>
          <a:bodyPr/>
          <a:lstStyle/>
          <a:p>
            <a:endParaRPr lang="fr-FR"/>
          </a:p>
        </p:txBody>
      </p:sp>
      <p:sp>
        <p:nvSpPr>
          <p:cNvPr id="9" name="Espace réservé du texte 3">
            <a:extLst>
              <a:ext uri="{FF2B5EF4-FFF2-40B4-BE49-F238E27FC236}">
                <a16:creationId xmlns:a16="http://schemas.microsoft.com/office/drawing/2014/main" id="{7DB42568-4793-447C-B4E4-F29671F92E8A}"/>
              </a:ext>
            </a:extLst>
          </p:cNvPr>
          <p:cNvSpPr>
            <a:spLocks noGrp="1"/>
          </p:cNvSpPr>
          <p:nvPr>
            <p:ph type="body" sz="quarter" idx="10" hasCustomPrompt="1"/>
          </p:nvPr>
        </p:nvSpPr>
        <p:spPr>
          <a:xfrm>
            <a:off x="0" y="0"/>
            <a:ext cx="9144000" cy="5143500"/>
          </a:xfrm>
          <a:prstGeom prst="rect">
            <a:avLst/>
          </a:prstGeom>
          <a:solidFill>
            <a:srgbClr val="404040">
              <a:alpha val="60000"/>
            </a:srgbClr>
          </a:solidFill>
        </p:spPr>
        <p:txBody>
          <a:bodyPr anchor="b" anchorCtr="1"/>
          <a:lstStyle>
            <a:lvl1pPr marL="0" indent="0" algn="ctr" defTabSz="914400" rtl="0" eaLnBrk="1" latinLnBrk="0" hangingPunct="1">
              <a:buNone/>
              <a:defRPr lang="fr-FR" sz="1400" b="1" kern="1200" spc="250" dirty="0">
                <a:solidFill>
                  <a:schemeClr val="bg1"/>
                </a:solidFill>
                <a:latin typeface="Montserrat SemiBold" panose="00000700000000000000" pitchFamily="2" charset="0"/>
                <a:ea typeface="+mn-ea"/>
                <a:cs typeface="+mn-cs"/>
              </a:defRPr>
            </a:lvl1pPr>
          </a:lstStyle>
          <a:p>
            <a:pPr lvl="0"/>
            <a:r>
              <a:rPr lang="fr-FR"/>
              <a:t> </a:t>
            </a:r>
          </a:p>
        </p:txBody>
      </p:sp>
      <p:sp>
        <p:nvSpPr>
          <p:cNvPr id="22" name="Espace réservé du contenu 21">
            <a:extLst>
              <a:ext uri="{FF2B5EF4-FFF2-40B4-BE49-F238E27FC236}">
                <a16:creationId xmlns:a16="http://schemas.microsoft.com/office/drawing/2014/main" id="{4510A677-1E66-4EB1-9482-FF04DE4C913C}"/>
              </a:ext>
            </a:extLst>
          </p:cNvPr>
          <p:cNvSpPr>
            <a:spLocks noGrp="1"/>
          </p:cNvSpPr>
          <p:nvPr>
            <p:ph sz="quarter" idx="14" hasCustomPrompt="1"/>
          </p:nvPr>
        </p:nvSpPr>
        <p:spPr>
          <a:xfrm flipV="1">
            <a:off x="2232025" y="2405381"/>
            <a:ext cx="4234588" cy="45719"/>
          </a:xfrm>
          <a:prstGeom prst="rect">
            <a:avLst/>
          </a:prstGeom>
          <a:solidFill>
            <a:schemeClr val="bg1"/>
          </a:solidFill>
        </p:spPr>
        <p:txBody>
          <a:bodyPr/>
          <a:lstStyle>
            <a:lvl1pPr marL="0" indent="0">
              <a:buNone/>
              <a:defRPr/>
            </a:lvl1pPr>
          </a:lstStyle>
          <a:p>
            <a:pPr lvl="0"/>
            <a:r>
              <a:rPr lang="fr-FR"/>
              <a:t> </a:t>
            </a:r>
          </a:p>
        </p:txBody>
      </p:sp>
      <p:sp>
        <p:nvSpPr>
          <p:cNvPr id="28" name="Espace réservé du texte 27">
            <a:extLst>
              <a:ext uri="{FF2B5EF4-FFF2-40B4-BE49-F238E27FC236}">
                <a16:creationId xmlns:a16="http://schemas.microsoft.com/office/drawing/2014/main" id="{287DBE7C-9DCB-4AFC-B574-8C242C746BE4}"/>
              </a:ext>
            </a:extLst>
          </p:cNvPr>
          <p:cNvSpPr>
            <a:spLocks noGrp="1"/>
          </p:cNvSpPr>
          <p:nvPr>
            <p:ph type="body" sz="quarter" idx="15" hasCustomPrompt="1"/>
          </p:nvPr>
        </p:nvSpPr>
        <p:spPr>
          <a:xfrm>
            <a:off x="2232025" y="2634594"/>
            <a:ext cx="2017712" cy="254988"/>
          </a:xfrm>
          <a:prstGeom prst="rect">
            <a:avLst/>
          </a:prstGeom>
        </p:spPr>
        <p:txBody>
          <a:bodyPr/>
          <a:lstStyle>
            <a:lvl1pPr marL="0" indent="0">
              <a:buNone/>
              <a:defRPr sz="1400">
                <a:solidFill>
                  <a:schemeClr val="bg1"/>
                </a:solidFill>
                <a:latin typeface="Montserrat SemiBold" panose="00000700000000000000" pitchFamily="2" charset="0"/>
              </a:defRPr>
            </a:lvl1pPr>
          </a:lstStyle>
          <a:p>
            <a:pPr lvl="0"/>
            <a:r>
              <a:rPr lang="fr-FR"/>
              <a:t>Prénom Nom</a:t>
            </a:r>
          </a:p>
        </p:txBody>
      </p:sp>
      <p:sp>
        <p:nvSpPr>
          <p:cNvPr id="31" name="Espace réservé du texte 30">
            <a:extLst>
              <a:ext uri="{FF2B5EF4-FFF2-40B4-BE49-F238E27FC236}">
                <a16:creationId xmlns:a16="http://schemas.microsoft.com/office/drawing/2014/main" id="{0C029C7C-F0CE-48C2-83E0-923BD58C7662}"/>
              </a:ext>
            </a:extLst>
          </p:cNvPr>
          <p:cNvSpPr>
            <a:spLocks noGrp="1"/>
          </p:cNvSpPr>
          <p:nvPr>
            <p:ph type="body" sz="quarter" idx="17" hasCustomPrompt="1"/>
          </p:nvPr>
        </p:nvSpPr>
        <p:spPr>
          <a:xfrm>
            <a:off x="2232025" y="2935055"/>
            <a:ext cx="2017712" cy="276225"/>
          </a:xfrm>
          <a:prstGeom prst="rect">
            <a:avLst/>
          </a:prstGeom>
        </p:spPr>
        <p:txBody>
          <a:bodyPr/>
          <a:lstStyle>
            <a:lvl1pPr marL="0" indent="0">
              <a:buNone/>
              <a:defRPr sz="900">
                <a:solidFill>
                  <a:schemeClr val="bg1"/>
                </a:solidFill>
                <a:latin typeface="Calibri Light" panose="020F0302020204030204" pitchFamily="34" charset="0"/>
                <a:cs typeface="Calibri Light" panose="020F0302020204030204" pitchFamily="34" charset="0"/>
              </a:defRPr>
            </a:lvl1pPr>
          </a:lstStyle>
          <a:p>
            <a:pPr lvl="0"/>
            <a:r>
              <a:rPr lang="fr-FR"/>
              <a:t>Poste</a:t>
            </a:r>
          </a:p>
        </p:txBody>
      </p:sp>
      <p:sp>
        <p:nvSpPr>
          <p:cNvPr id="33" name="Espace réservé du texte 30">
            <a:extLst>
              <a:ext uri="{FF2B5EF4-FFF2-40B4-BE49-F238E27FC236}">
                <a16:creationId xmlns:a16="http://schemas.microsoft.com/office/drawing/2014/main" id="{6CDC4C82-43BB-4387-AC68-AE45A27AE1F1}"/>
              </a:ext>
            </a:extLst>
          </p:cNvPr>
          <p:cNvSpPr>
            <a:spLocks noGrp="1"/>
          </p:cNvSpPr>
          <p:nvPr>
            <p:ph type="body" sz="quarter" idx="19" hasCustomPrompt="1"/>
          </p:nvPr>
        </p:nvSpPr>
        <p:spPr>
          <a:xfrm>
            <a:off x="2232024" y="3261711"/>
            <a:ext cx="4233863" cy="860029"/>
          </a:xfrm>
          <a:prstGeom prst="rect">
            <a:avLst/>
          </a:prstGeom>
        </p:spPr>
        <p:txBody>
          <a:bodyPr/>
          <a:lstStyle>
            <a:lvl1pPr marL="0" indent="0">
              <a:buNone/>
              <a:defRPr sz="1400">
                <a:solidFill>
                  <a:schemeClr val="bg1"/>
                </a:solidFill>
                <a:latin typeface="Calibri Light" panose="020F0302020204030204" pitchFamily="34" charset="0"/>
                <a:cs typeface="Calibri Light" panose="020F0302020204030204" pitchFamily="34" charset="0"/>
              </a:defRPr>
            </a:lvl1pPr>
          </a:lstStyle>
          <a:p>
            <a:pPr lvl="0"/>
            <a:r>
              <a:rPr lang="fr-FR"/>
              <a:t>Numéro de téléphone &amp; Email</a:t>
            </a:r>
          </a:p>
        </p:txBody>
      </p:sp>
      <p:sp>
        <p:nvSpPr>
          <p:cNvPr id="12" name="Espace réservé pour une image  52">
            <a:extLst>
              <a:ext uri="{FF2B5EF4-FFF2-40B4-BE49-F238E27FC236}">
                <a16:creationId xmlns:a16="http://schemas.microsoft.com/office/drawing/2014/main" id="{9FB2F2E1-3F85-4203-9BD2-2F4A7AA69D8C}"/>
              </a:ext>
            </a:extLst>
          </p:cNvPr>
          <p:cNvSpPr>
            <a:spLocks noGrp="1"/>
          </p:cNvSpPr>
          <p:nvPr>
            <p:ph type="pic" sz="quarter" idx="13" hasCustomPrompt="1"/>
          </p:nvPr>
        </p:nvSpPr>
        <p:spPr>
          <a:xfrm>
            <a:off x="2232025" y="1594770"/>
            <a:ext cx="617837" cy="608829"/>
          </a:xfrm>
          <a:prstGeom prst="rect">
            <a:avLst/>
          </a:prstGeom>
          <a:blipFill>
            <a:blip r:embed="rId2"/>
            <a:stretch>
              <a:fillRect/>
            </a:stretch>
          </a:blipFill>
        </p:spPr>
        <p:txBody>
          <a:bodyPr/>
          <a:lstStyle>
            <a:lvl1pPr marL="0" indent="0">
              <a:buNone/>
              <a:defRPr/>
            </a:lvl1pPr>
          </a:lstStyle>
          <a:p>
            <a:r>
              <a:rPr lang="fr-FR"/>
              <a:t> </a:t>
            </a:r>
          </a:p>
        </p:txBody>
      </p:sp>
      <p:sp>
        <p:nvSpPr>
          <p:cNvPr id="4" name="Espace réservé du texte 3">
            <a:extLst>
              <a:ext uri="{FF2B5EF4-FFF2-40B4-BE49-F238E27FC236}">
                <a16:creationId xmlns:a16="http://schemas.microsoft.com/office/drawing/2014/main" id="{1086EF4E-ED79-4B99-BB31-CBB2F6CAC85F}"/>
              </a:ext>
            </a:extLst>
          </p:cNvPr>
          <p:cNvSpPr>
            <a:spLocks noGrp="1"/>
          </p:cNvSpPr>
          <p:nvPr>
            <p:ph type="body" sz="quarter" idx="21" hasCustomPrompt="1"/>
          </p:nvPr>
        </p:nvSpPr>
        <p:spPr>
          <a:xfrm>
            <a:off x="2973388" y="1720850"/>
            <a:ext cx="3492500" cy="482600"/>
          </a:xfrm>
          <a:prstGeom prst="rect">
            <a:avLst/>
          </a:prstGeom>
        </p:spPr>
        <p:txBody>
          <a:bodyPr/>
          <a:lstStyle>
            <a:lvl1pPr marL="0" indent="0">
              <a:buNone/>
              <a:defRPr sz="1800">
                <a:solidFill>
                  <a:schemeClr val="bg1"/>
                </a:solidFill>
                <a:latin typeface="Montserrat SemiBold" panose="00000700000000000000" pitchFamily="2" charset="0"/>
              </a:defRPr>
            </a:lvl1pPr>
          </a:lstStyle>
          <a:p>
            <a:pPr lvl="0"/>
            <a:r>
              <a:rPr lang="fr-FR"/>
              <a:t>Merci !</a:t>
            </a:r>
          </a:p>
        </p:txBody>
      </p:sp>
    </p:spTree>
    <p:extLst>
      <p:ext uri="{BB962C8B-B14F-4D97-AF65-F5344CB8AC3E}">
        <p14:creationId xmlns:p14="http://schemas.microsoft.com/office/powerpoint/2010/main" val="392761550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Slide image à gauch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31087387-B2C3-43D7-8A47-4BC394871AFE}"/>
              </a:ext>
            </a:extLst>
          </p:cNvPr>
          <p:cNvSpPr>
            <a:spLocks noGrp="1"/>
          </p:cNvSpPr>
          <p:nvPr>
            <p:ph type="pic" sz="quarter" idx="11"/>
          </p:nvPr>
        </p:nvSpPr>
        <p:spPr>
          <a:xfrm>
            <a:off x="0" y="0"/>
            <a:ext cx="9144000" cy="5143500"/>
          </a:xfrm>
          <a:prstGeom prst="rect">
            <a:avLst/>
          </a:prstGeom>
        </p:spPr>
        <p:txBody>
          <a:bodyPr/>
          <a:lstStyle/>
          <a:p>
            <a:endParaRPr lang="fr-FR"/>
          </a:p>
        </p:txBody>
      </p:sp>
      <p:sp>
        <p:nvSpPr>
          <p:cNvPr id="9" name="Espace réservé du texte 3">
            <a:extLst>
              <a:ext uri="{FF2B5EF4-FFF2-40B4-BE49-F238E27FC236}">
                <a16:creationId xmlns:a16="http://schemas.microsoft.com/office/drawing/2014/main" id="{7DB42568-4793-447C-B4E4-F29671F92E8A}"/>
              </a:ext>
            </a:extLst>
          </p:cNvPr>
          <p:cNvSpPr>
            <a:spLocks noGrp="1"/>
          </p:cNvSpPr>
          <p:nvPr>
            <p:ph type="body" sz="quarter" idx="10" hasCustomPrompt="1"/>
          </p:nvPr>
        </p:nvSpPr>
        <p:spPr>
          <a:xfrm>
            <a:off x="0" y="0"/>
            <a:ext cx="9144000" cy="5143500"/>
          </a:xfrm>
          <a:prstGeom prst="rect">
            <a:avLst/>
          </a:prstGeom>
          <a:solidFill>
            <a:srgbClr val="404040">
              <a:alpha val="60000"/>
            </a:srgbClr>
          </a:solidFill>
        </p:spPr>
        <p:txBody>
          <a:bodyPr anchor="b" anchorCtr="1"/>
          <a:lstStyle>
            <a:lvl1pPr marL="0" indent="0" algn="ctr" defTabSz="914400" rtl="0" eaLnBrk="1" latinLnBrk="0" hangingPunct="1">
              <a:buNone/>
              <a:defRPr lang="fr-FR" sz="1400" b="1" kern="1200" spc="250" dirty="0">
                <a:solidFill>
                  <a:schemeClr val="bg1"/>
                </a:solidFill>
                <a:latin typeface="Montserrat SemiBold" panose="00000700000000000000" pitchFamily="2" charset="0"/>
                <a:ea typeface="+mn-ea"/>
                <a:cs typeface="+mn-cs"/>
              </a:defRPr>
            </a:lvl1pPr>
          </a:lstStyle>
          <a:p>
            <a:pPr lvl="0"/>
            <a:r>
              <a:rPr lang="fr-FR"/>
              <a:t> </a:t>
            </a:r>
          </a:p>
        </p:txBody>
      </p:sp>
      <p:sp>
        <p:nvSpPr>
          <p:cNvPr id="10" name="Espace réservé pour une image  10">
            <a:extLst>
              <a:ext uri="{FF2B5EF4-FFF2-40B4-BE49-F238E27FC236}">
                <a16:creationId xmlns:a16="http://schemas.microsoft.com/office/drawing/2014/main" id="{2983D286-0DB5-4356-B414-1E17872F4CD0}"/>
              </a:ext>
            </a:extLst>
          </p:cNvPr>
          <p:cNvSpPr>
            <a:spLocks noGrp="1"/>
          </p:cNvSpPr>
          <p:nvPr>
            <p:ph type="pic" sz="quarter" idx="13" hasCustomPrompt="1"/>
          </p:nvPr>
        </p:nvSpPr>
        <p:spPr>
          <a:xfrm>
            <a:off x="4005262" y="2041525"/>
            <a:ext cx="1133475" cy="1060450"/>
          </a:xfrm>
          <a:prstGeom prst="rect">
            <a:avLst/>
          </a:prstGeom>
        </p:spPr>
        <p:txBody>
          <a:bodyPr/>
          <a:lstStyle>
            <a:lvl1pPr>
              <a:defRPr sz="1000">
                <a:solidFill>
                  <a:schemeClr val="bg1"/>
                </a:solidFill>
              </a:defRPr>
            </a:lvl1pPr>
          </a:lstStyle>
          <a:p>
            <a:r>
              <a:rPr lang="fr-FR"/>
              <a:t>Logo client</a:t>
            </a:r>
          </a:p>
        </p:txBody>
      </p:sp>
      <p:sp>
        <p:nvSpPr>
          <p:cNvPr id="11" name="Espace réservé pour une image  10">
            <a:extLst>
              <a:ext uri="{FF2B5EF4-FFF2-40B4-BE49-F238E27FC236}">
                <a16:creationId xmlns:a16="http://schemas.microsoft.com/office/drawing/2014/main" id="{1812A7E7-C4C5-4F33-BF2A-5EC16BDDCA51}"/>
              </a:ext>
            </a:extLst>
          </p:cNvPr>
          <p:cNvSpPr>
            <a:spLocks noGrp="1"/>
          </p:cNvSpPr>
          <p:nvPr>
            <p:ph type="pic" sz="quarter" idx="14" hasCustomPrompt="1"/>
          </p:nvPr>
        </p:nvSpPr>
        <p:spPr>
          <a:xfrm>
            <a:off x="240176" y="4436592"/>
            <a:ext cx="487363" cy="466725"/>
          </a:xfrm>
          <a:prstGeom prst="rect">
            <a:avLst/>
          </a:prstGeom>
          <a:blipFill>
            <a:blip r:embed="rId2"/>
            <a:stretch>
              <a:fillRect/>
            </a:stretch>
          </a:blipFill>
        </p:spPr>
        <p:txBody>
          <a:bodyPr/>
          <a:lstStyle>
            <a:lvl1pPr marL="0" indent="0">
              <a:buNone/>
              <a:defRPr sz="800">
                <a:solidFill>
                  <a:schemeClr val="bg1"/>
                </a:solidFill>
              </a:defRPr>
            </a:lvl1pPr>
          </a:lstStyle>
          <a:p>
            <a:r>
              <a:rPr lang="fr-FR"/>
              <a:t> </a:t>
            </a:r>
          </a:p>
        </p:txBody>
      </p:sp>
      <p:sp>
        <p:nvSpPr>
          <p:cNvPr id="13" name="Espace réservé pour une image  12">
            <a:extLst>
              <a:ext uri="{FF2B5EF4-FFF2-40B4-BE49-F238E27FC236}">
                <a16:creationId xmlns:a16="http://schemas.microsoft.com/office/drawing/2014/main" id="{2CE56594-BAF1-416B-A0F4-A502C109D505}"/>
              </a:ext>
            </a:extLst>
          </p:cNvPr>
          <p:cNvSpPr>
            <a:spLocks noGrp="1"/>
          </p:cNvSpPr>
          <p:nvPr>
            <p:ph type="pic" sz="quarter" idx="15" hasCustomPrompt="1"/>
          </p:nvPr>
        </p:nvSpPr>
        <p:spPr>
          <a:xfrm>
            <a:off x="8483177" y="4198467"/>
            <a:ext cx="387350" cy="704850"/>
          </a:xfrm>
          <a:prstGeom prst="rect">
            <a:avLst/>
          </a:prstGeom>
          <a:blipFill>
            <a:blip r:embed="rId3"/>
            <a:stretch>
              <a:fillRect/>
            </a:stretch>
          </a:blipFill>
        </p:spPr>
        <p:txBody>
          <a:bodyPr/>
          <a:lstStyle>
            <a:lvl1pPr marL="0" indent="0">
              <a:buNone/>
              <a:defRPr/>
            </a:lvl1pPr>
          </a:lstStyle>
          <a:p>
            <a:r>
              <a:rPr lang="fr-FR"/>
              <a:t> </a:t>
            </a:r>
          </a:p>
        </p:txBody>
      </p:sp>
      <p:sp>
        <p:nvSpPr>
          <p:cNvPr id="5" name="Espace réservé du texte 4">
            <a:extLst>
              <a:ext uri="{FF2B5EF4-FFF2-40B4-BE49-F238E27FC236}">
                <a16:creationId xmlns:a16="http://schemas.microsoft.com/office/drawing/2014/main" id="{5AA6F75E-D7D3-4F17-9BC2-E44ADBC85AC6}"/>
              </a:ext>
            </a:extLst>
          </p:cNvPr>
          <p:cNvSpPr>
            <a:spLocks noGrp="1"/>
          </p:cNvSpPr>
          <p:nvPr>
            <p:ph type="body" sz="quarter" idx="16" hasCustomPrompt="1"/>
          </p:nvPr>
        </p:nvSpPr>
        <p:spPr>
          <a:xfrm>
            <a:off x="886617" y="4436592"/>
            <a:ext cx="7370763" cy="466725"/>
          </a:xfrm>
          <a:prstGeom prst="rect">
            <a:avLst/>
          </a:prstGeom>
        </p:spPr>
        <p:txBody>
          <a:bodyPr anchor="ctr" anchorCtr="0"/>
          <a:lstStyle>
            <a:lvl1pPr marL="0" indent="0" algn="ctr">
              <a:buNone/>
              <a:defRPr sz="1400">
                <a:solidFill>
                  <a:schemeClr val="bg1"/>
                </a:solidFill>
                <a:latin typeface="Montserrat" panose="02000505000000020004" pitchFamily="2" charset="0"/>
              </a:defRPr>
            </a:lvl1pPr>
          </a:lstStyle>
          <a:p>
            <a:pPr lvl="0"/>
            <a:r>
              <a:rPr lang="fr-FR"/>
              <a:t>www.veryup.com I adresse e-mail I numéro de téléphone</a:t>
            </a:r>
          </a:p>
        </p:txBody>
      </p:sp>
    </p:spTree>
    <p:extLst>
      <p:ext uri="{BB962C8B-B14F-4D97-AF65-F5344CB8AC3E}">
        <p14:creationId xmlns:p14="http://schemas.microsoft.com/office/powerpoint/2010/main" val="1781573155"/>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Couverture 1 ">
    <p:spTree>
      <p:nvGrpSpPr>
        <p:cNvPr id="1" name=""/>
        <p:cNvGrpSpPr/>
        <p:nvPr/>
      </p:nvGrpSpPr>
      <p:grpSpPr>
        <a:xfrm>
          <a:off x="0" y="0"/>
          <a:ext cx="0" cy="0"/>
          <a:chOff x="0" y="0"/>
          <a:chExt cx="0" cy="0"/>
        </a:xfrm>
      </p:grpSpPr>
      <p:sp>
        <p:nvSpPr>
          <p:cNvPr id="10" name="object 24"/>
          <p:cNvSpPr/>
          <p:nvPr userDrawn="1"/>
        </p:nvSpPr>
        <p:spPr>
          <a:xfrm>
            <a:off x="3551364" y="3195083"/>
            <a:ext cx="2224874" cy="88320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 name="Titre 1"/>
          <p:cNvSpPr>
            <a:spLocks noGrp="1"/>
          </p:cNvSpPr>
          <p:nvPr>
            <p:ph type="ctrTitle" hasCustomPrompt="1"/>
          </p:nvPr>
        </p:nvSpPr>
        <p:spPr>
          <a:xfrm>
            <a:off x="0" y="1440000"/>
            <a:ext cx="9144000" cy="958500"/>
          </a:xfrm>
        </p:spPr>
        <p:txBody>
          <a:bodyPr anchor="t" anchorCtr="0"/>
          <a:lstStyle>
            <a:lvl1pPr algn="ctr">
              <a:lnSpc>
                <a:spcPct val="95000"/>
              </a:lnSpc>
              <a:defRPr sz="2800" b="0"/>
            </a:lvl1pPr>
          </a:lstStyle>
          <a:p>
            <a:r>
              <a:rPr lang="fr-FR"/>
              <a:t>MODIFIEZ LE STYLE DU TITRE</a:t>
            </a:r>
          </a:p>
        </p:txBody>
      </p:sp>
      <p:sp>
        <p:nvSpPr>
          <p:cNvPr id="3" name="Sous-titre 2"/>
          <p:cNvSpPr>
            <a:spLocks noGrp="1"/>
          </p:cNvSpPr>
          <p:nvPr>
            <p:ph type="subTitle" idx="1"/>
          </p:nvPr>
        </p:nvSpPr>
        <p:spPr>
          <a:xfrm>
            <a:off x="3030071" y="2794973"/>
            <a:ext cx="3083858" cy="400110"/>
          </a:xfrm>
        </p:spPr>
        <p:txBody>
          <a:bodyPr>
            <a:spAutoFit/>
          </a:bodyPr>
          <a:lstStyle>
            <a:lvl1pPr marL="0" indent="0" algn="ctr">
              <a:spcBef>
                <a:spcPts val="0"/>
              </a:spcBef>
              <a:buNone/>
              <a:defRPr sz="1300" b="0">
                <a:solidFill>
                  <a:schemeClr val="bg2"/>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fr-FR"/>
              <a:t>Modifier le style des sous-titres du masque</a:t>
            </a:r>
          </a:p>
        </p:txBody>
      </p:sp>
      <p:pic>
        <p:nvPicPr>
          <p:cNvPr id="9" name="Image 8"/>
          <p:cNvPicPr>
            <a:picLocks noChangeAspect="1"/>
          </p:cNvPicPr>
          <p:nvPr userDrawn="1"/>
        </p:nvPicPr>
        <p:blipFill>
          <a:blip r:embed="rId3"/>
          <a:stretch>
            <a:fillRect/>
          </a:stretch>
        </p:blipFill>
        <p:spPr>
          <a:xfrm>
            <a:off x="4042800" y="4730683"/>
            <a:ext cx="1058400" cy="151948"/>
          </a:xfrm>
          <a:prstGeom prst="rect">
            <a:avLst/>
          </a:prstGeom>
        </p:spPr>
      </p:pic>
      <p:sp>
        <p:nvSpPr>
          <p:cNvPr id="5" name="Espace réservé du texte 4"/>
          <p:cNvSpPr>
            <a:spLocks noGrp="1"/>
          </p:cNvSpPr>
          <p:nvPr>
            <p:ph type="body" sz="quarter" idx="10" hasCustomPrompt="1"/>
          </p:nvPr>
        </p:nvSpPr>
        <p:spPr>
          <a:xfrm>
            <a:off x="7136358" y="4737567"/>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14" name="Image 13" descr="BB_Q_NATIXIS_ASSURANCES_10CM.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51364" y="191733"/>
            <a:ext cx="2216048" cy="848919"/>
          </a:xfrm>
          <a:prstGeom prst="rect">
            <a:avLst/>
          </a:prstGeom>
        </p:spPr>
      </p:pic>
    </p:spTree>
    <p:extLst>
      <p:ext uri="{BB962C8B-B14F-4D97-AF65-F5344CB8AC3E}">
        <p14:creationId xmlns:p14="http://schemas.microsoft.com/office/powerpoint/2010/main" val="3369437420"/>
      </p:ext>
    </p:extLst>
  </p:cSld>
  <p:clrMapOvr>
    <a:masterClrMapping/>
  </p:clrMapOvr>
  <p:extLst>
    <p:ext uri="{DCECCB84-F9BA-43D5-87BE-67443E8EF086}">
      <p15:sldGuideLst xmlns:p15="http://schemas.microsoft.com/office/powerpoint/2012/main">
        <p15:guide id="1" pos="2880">
          <p15:clr>
            <a:srgbClr val="FBAE40"/>
          </p15:clr>
        </p15:guide>
        <p15:guide id="2" orient="horz" pos="3052">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970001" y="1625401"/>
            <a:ext cx="3772545" cy="818686"/>
          </a:xfrm>
        </p:spPr>
        <p:txBody>
          <a:bodyPr anchor="t" anchorCtr="0">
            <a:spAutoFit/>
          </a:bodyPr>
          <a:lstStyle>
            <a:lvl1pPr algn="l">
              <a:lnSpc>
                <a:spcPct val="95000"/>
              </a:lnSpc>
              <a:defRPr sz="2800" b="0"/>
            </a:lvl1pPr>
          </a:lstStyle>
          <a:p>
            <a:r>
              <a:rPr lang="fr-FR"/>
              <a:t>MODIFIEZ LE STYLE DU TITRE</a:t>
            </a:r>
          </a:p>
        </p:txBody>
      </p:sp>
      <p:sp>
        <p:nvSpPr>
          <p:cNvPr id="3" name="Sous-titre 2"/>
          <p:cNvSpPr>
            <a:spLocks noGrp="1"/>
          </p:cNvSpPr>
          <p:nvPr>
            <p:ph type="subTitle" idx="1"/>
          </p:nvPr>
        </p:nvSpPr>
        <p:spPr>
          <a:xfrm>
            <a:off x="2970001" y="3564305"/>
            <a:ext cx="3083858" cy="400110"/>
          </a:xfrm>
        </p:spPr>
        <p:txBody>
          <a:bodyPr>
            <a:spAutoFit/>
          </a:bodyPr>
          <a:lstStyle>
            <a:lvl1pPr marL="0" indent="0" algn="l">
              <a:spcBef>
                <a:spcPts val="0"/>
              </a:spcBef>
              <a:buNone/>
              <a:defRPr sz="1300" b="0">
                <a:solidFill>
                  <a:schemeClr val="bg2"/>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fr-FR"/>
              <a:t>Modifier le style des sous-titres du masque</a:t>
            </a:r>
          </a:p>
        </p:txBody>
      </p:sp>
      <p:sp>
        <p:nvSpPr>
          <p:cNvPr id="13" name="Espace réservé du texte 4"/>
          <p:cNvSpPr>
            <a:spLocks noGrp="1"/>
          </p:cNvSpPr>
          <p:nvPr>
            <p:ph type="body" sz="quarter" idx="11" hasCustomPrompt="1"/>
          </p:nvPr>
        </p:nvSpPr>
        <p:spPr>
          <a:xfrm>
            <a:off x="7136358" y="4737567"/>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8" name="Imag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0294936">
            <a:off x="-459677" y="1567878"/>
            <a:ext cx="3835157" cy="2005922"/>
          </a:xfrm>
          <a:prstGeom prst="rect">
            <a:avLst/>
          </a:prstGeom>
        </p:spPr>
      </p:pic>
      <p:pic>
        <p:nvPicPr>
          <p:cNvPr id="9" name="Image 8"/>
          <p:cNvPicPr>
            <a:picLocks noChangeAspect="1"/>
          </p:cNvPicPr>
          <p:nvPr userDrawn="1"/>
        </p:nvPicPr>
        <p:blipFill>
          <a:blip r:embed="rId3"/>
          <a:stretch>
            <a:fillRect/>
          </a:stretch>
        </p:blipFill>
        <p:spPr>
          <a:xfrm>
            <a:off x="2944371" y="4730683"/>
            <a:ext cx="1058400" cy="151948"/>
          </a:xfrm>
          <a:prstGeom prst="rect">
            <a:avLst/>
          </a:prstGeom>
        </p:spPr>
      </p:pic>
      <p:pic>
        <p:nvPicPr>
          <p:cNvPr id="15" name="Image 14" descr="BB_Q_NATIXIS_ASSURANCES_10CM.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724925" y="191733"/>
            <a:ext cx="2216048" cy="848919"/>
          </a:xfrm>
          <a:prstGeom prst="rect">
            <a:avLst/>
          </a:prstGeom>
        </p:spPr>
      </p:pic>
    </p:spTree>
    <p:extLst>
      <p:ext uri="{BB962C8B-B14F-4D97-AF65-F5344CB8AC3E}">
        <p14:creationId xmlns:p14="http://schemas.microsoft.com/office/powerpoint/2010/main" val="2483583453"/>
      </p:ext>
    </p:extLst>
  </p:cSld>
  <p:clrMapOvr>
    <a:masterClrMapping/>
  </p:clrMapOvr>
  <p:extLst>
    <p:ext uri="{DCECCB84-F9BA-43D5-87BE-67443E8EF086}">
      <p15:sldGuideLst xmlns:p15="http://schemas.microsoft.com/office/powerpoint/2012/main">
        <p15:guide id="1" orient="horz" pos="1082">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18" name="Image 17"/>
          <p:cNvPicPr>
            <a:picLocks noChangeAspect="1"/>
          </p:cNvPicPr>
          <p:nvPr userDrawn="1"/>
        </p:nvPicPr>
        <p:blipFill>
          <a:blip r:embed="rId2">
            <a:extLst>
              <a:ext uri="{28A0092B-C50C-407E-A947-70E740481C1C}">
                <a14:useLocalDpi xmlns:a14="http://schemas.microsoft.com/office/drawing/2010/main" val="0"/>
              </a:ext>
            </a:extLst>
          </a:blip>
          <a:srcRect l="11193" b="17146"/>
          <a:stretch>
            <a:fillRect/>
          </a:stretch>
        </p:blipFill>
        <p:spPr>
          <a:xfrm rot="8169872">
            <a:off x="-34538" y="-2431903"/>
            <a:ext cx="7483071" cy="5836473"/>
          </a:xfrm>
          <a:custGeom>
            <a:avLst/>
            <a:gdLst>
              <a:gd name="connsiteX0" fmla="*/ 6078681 w 7483071"/>
              <a:gd name="connsiteY0" fmla="*/ 5836473 h 5836473"/>
              <a:gd name="connsiteX1" fmla="*/ 0 w 7483071"/>
              <a:gd name="connsiteY1" fmla="*/ 0 h 5836473"/>
              <a:gd name="connsiteX2" fmla="*/ 7483071 w 7483071"/>
              <a:gd name="connsiteY2" fmla="*/ 0 h 5836473"/>
              <a:gd name="connsiteX3" fmla="*/ 7483071 w 7483071"/>
              <a:gd name="connsiteY3" fmla="*/ 4373802 h 5836473"/>
            </a:gdLst>
            <a:ahLst/>
            <a:cxnLst>
              <a:cxn ang="0">
                <a:pos x="connsiteX0" y="connsiteY0"/>
              </a:cxn>
              <a:cxn ang="0">
                <a:pos x="connsiteX1" y="connsiteY1"/>
              </a:cxn>
              <a:cxn ang="0">
                <a:pos x="connsiteX2" y="connsiteY2"/>
              </a:cxn>
              <a:cxn ang="0">
                <a:pos x="connsiteX3" y="connsiteY3"/>
              </a:cxn>
            </a:cxnLst>
            <a:rect l="l" t="t" r="r" b="b"/>
            <a:pathLst>
              <a:path w="7483071" h="5836473">
                <a:moveTo>
                  <a:pt x="6078681" y="5836473"/>
                </a:moveTo>
                <a:lnTo>
                  <a:pt x="0" y="0"/>
                </a:lnTo>
                <a:lnTo>
                  <a:pt x="7483071" y="0"/>
                </a:lnTo>
                <a:lnTo>
                  <a:pt x="7483071" y="4373802"/>
                </a:lnTo>
                <a:close/>
              </a:path>
            </a:pathLst>
          </a:custGeom>
        </p:spPr>
      </p:pic>
      <p:pic>
        <p:nvPicPr>
          <p:cNvPr id="20" name="Image 19"/>
          <p:cNvPicPr>
            <a:picLocks noChangeAspect="1"/>
          </p:cNvPicPr>
          <p:nvPr userDrawn="1"/>
        </p:nvPicPr>
        <p:blipFill>
          <a:blip r:embed="rId2">
            <a:extLst>
              <a:ext uri="{28A0092B-C50C-407E-A947-70E740481C1C}">
                <a14:useLocalDpi xmlns:a14="http://schemas.microsoft.com/office/drawing/2010/main" val="0"/>
              </a:ext>
            </a:extLst>
          </a:blip>
          <a:srcRect l="8868" t="33131" r="9946"/>
          <a:stretch>
            <a:fillRect/>
          </a:stretch>
        </p:blipFill>
        <p:spPr>
          <a:xfrm rot="6768274">
            <a:off x="2574894" y="-440820"/>
            <a:ext cx="7600888" cy="6798858"/>
          </a:xfrm>
          <a:custGeom>
            <a:avLst/>
            <a:gdLst>
              <a:gd name="connsiteX0" fmla="*/ 2020263 w 7600888"/>
              <a:gd name="connsiteY0" fmla="*/ 6798858 h 6798858"/>
              <a:gd name="connsiteX1" fmla="*/ 0 w 7600888"/>
              <a:gd name="connsiteY1" fmla="*/ 1993913 h 6798858"/>
              <a:gd name="connsiteX2" fmla="*/ 4742273 w 7600888"/>
              <a:gd name="connsiteY2" fmla="*/ 0 h 6798858"/>
              <a:gd name="connsiteX3" fmla="*/ 7600888 w 7600888"/>
              <a:gd name="connsiteY3" fmla="*/ 6798858 h 6798858"/>
            </a:gdLst>
            <a:ahLst/>
            <a:cxnLst>
              <a:cxn ang="0">
                <a:pos x="connsiteX0" y="connsiteY0"/>
              </a:cxn>
              <a:cxn ang="0">
                <a:pos x="connsiteX1" y="connsiteY1"/>
              </a:cxn>
              <a:cxn ang="0">
                <a:pos x="connsiteX2" y="connsiteY2"/>
              </a:cxn>
              <a:cxn ang="0">
                <a:pos x="connsiteX3" y="connsiteY3"/>
              </a:cxn>
            </a:cxnLst>
            <a:rect l="l" t="t" r="r" b="b"/>
            <a:pathLst>
              <a:path w="7600888" h="6798858">
                <a:moveTo>
                  <a:pt x="2020263" y="6798858"/>
                </a:moveTo>
                <a:lnTo>
                  <a:pt x="0" y="1993913"/>
                </a:lnTo>
                <a:lnTo>
                  <a:pt x="4742273" y="0"/>
                </a:lnTo>
                <a:lnTo>
                  <a:pt x="7600888" y="6798858"/>
                </a:lnTo>
                <a:close/>
              </a:path>
            </a:pathLst>
          </a:custGeom>
        </p:spPr>
      </p:pic>
      <p:sp>
        <p:nvSpPr>
          <p:cNvPr id="24" name="Rectangle 23"/>
          <p:cNvSpPr/>
          <p:nvPr userDrawn="1"/>
        </p:nvSpPr>
        <p:spPr bwMode="auto">
          <a:xfrm>
            <a:off x="576263" y="587831"/>
            <a:ext cx="7787294" cy="3920813"/>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hangingPunct="0"/>
            <a:endParaRPr lang="fr-FR" sz="1200" b="1">
              <a:solidFill>
                <a:schemeClr val="bg1"/>
              </a:solidFill>
            </a:endParaRPr>
          </a:p>
        </p:txBody>
      </p:sp>
      <p:sp>
        <p:nvSpPr>
          <p:cNvPr id="2" name="Titre 1"/>
          <p:cNvSpPr>
            <a:spLocks noGrp="1"/>
          </p:cNvSpPr>
          <p:nvPr userDrawn="1">
            <p:ph type="ctrTitle" hasCustomPrompt="1"/>
          </p:nvPr>
        </p:nvSpPr>
        <p:spPr>
          <a:xfrm>
            <a:off x="1080005" y="1627200"/>
            <a:ext cx="3772545" cy="818686"/>
          </a:xfrm>
        </p:spPr>
        <p:txBody>
          <a:bodyPr anchor="t" anchorCtr="0">
            <a:spAutoFit/>
          </a:bodyPr>
          <a:lstStyle>
            <a:lvl1pPr algn="l">
              <a:lnSpc>
                <a:spcPct val="95000"/>
              </a:lnSpc>
              <a:defRPr sz="2800" b="0"/>
            </a:lvl1pPr>
          </a:lstStyle>
          <a:p>
            <a:r>
              <a:rPr lang="fr-FR"/>
              <a:t>MODIFIEZ LE STYLE DU TITRE</a:t>
            </a:r>
          </a:p>
        </p:txBody>
      </p:sp>
      <p:sp>
        <p:nvSpPr>
          <p:cNvPr id="3" name="Sous-titre 2"/>
          <p:cNvSpPr>
            <a:spLocks noGrp="1"/>
          </p:cNvSpPr>
          <p:nvPr userDrawn="1">
            <p:ph type="subTitle" idx="1"/>
          </p:nvPr>
        </p:nvSpPr>
        <p:spPr>
          <a:xfrm>
            <a:off x="1080000" y="3280711"/>
            <a:ext cx="3083858" cy="400110"/>
          </a:xfrm>
        </p:spPr>
        <p:txBody>
          <a:bodyPr>
            <a:spAutoFit/>
          </a:bodyPr>
          <a:lstStyle>
            <a:lvl1pPr marL="0" indent="0" algn="l">
              <a:spcBef>
                <a:spcPts val="0"/>
              </a:spcBef>
              <a:buNone/>
              <a:defRPr sz="1300" b="0">
                <a:solidFill>
                  <a:schemeClr val="bg2"/>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fr-FR"/>
              <a:t>Modifier le style des sous-titres du masque</a:t>
            </a:r>
          </a:p>
        </p:txBody>
      </p:sp>
      <p:sp>
        <p:nvSpPr>
          <p:cNvPr id="11" name="Espace réservé du texte 4"/>
          <p:cNvSpPr>
            <a:spLocks noGrp="1"/>
          </p:cNvSpPr>
          <p:nvPr userDrawn="1">
            <p:ph type="body" sz="quarter" idx="10" hasCustomPrompt="1"/>
          </p:nvPr>
        </p:nvSpPr>
        <p:spPr>
          <a:xfrm>
            <a:off x="7136358" y="4737567"/>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10" name="Image 9"/>
          <p:cNvPicPr>
            <a:picLocks noChangeAspect="1"/>
          </p:cNvPicPr>
          <p:nvPr userDrawn="1"/>
        </p:nvPicPr>
        <p:blipFill>
          <a:blip r:embed="rId3"/>
          <a:stretch>
            <a:fillRect/>
          </a:stretch>
        </p:blipFill>
        <p:spPr>
          <a:xfrm>
            <a:off x="1052228" y="4730683"/>
            <a:ext cx="1058400" cy="151948"/>
          </a:xfrm>
          <a:prstGeom prst="rect">
            <a:avLst/>
          </a:prstGeom>
        </p:spPr>
      </p:pic>
      <p:pic>
        <p:nvPicPr>
          <p:cNvPr id="16" name="Image 15" descr="BB_Q_NATIXIS_ASSURANCES_10CM.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7060" y="670129"/>
            <a:ext cx="2216048" cy="848919"/>
          </a:xfrm>
          <a:prstGeom prst="rect">
            <a:avLst/>
          </a:prstGeom>
        </p:spPr>
      </p:pic>
    </p:spTree>
    <p:extLst>
      <p:ext uri="{BB962C8B-B14F-4D97-AF65-F5344CB8AC3E}">
        <p14:creationId xmlns:p14="http://schemas.microsoft.com/office/powerpoint/2010/main" val="37546091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Couverture image modifiable">
    <p:spTree>
      <p:nvGrpSpPr>
        <p:cNvPr id="1" name=""/>
        <p:cNvGrpSpPr/>
        <p:nvPr/>
      </p:nvGrpSpPr>
      <p:grpSpPr>
        <a:xfrm>
          <a:off x="0" y="0"/>
          <a:ext cx="0" cy="0"/>
          <a:chOff x="0" y="0"/>
          <a:chExt cx="0" cy="0"/>
        </a:xfrm>
      </p:grpSpPr>
      <p:sp>
        <p:nvSpPr>
          <p:cNvPr id="12" name="Forme libre : forme 18"/>
          <p:cNvSpPr>
            <a:spLocks noGrp="1"/>
          </p:cNvSpPr>
          <p:nvPr>
            <p:ph type="pic" sz="quarter" idx="12"/>
          </p:nvPr>
        </p:nvSpPr>
        <p:spPr>
          <a:xfrm>
            <a:off x="5299200" y="1259999"/>
            <a:ext cx="3583980" cy="3165007"/>
          </a:xfrm>
          <a:custGeom>
            <a:avLst/>
            <a:gdLst>
              <a:gd name="connsiteX0" fmla="*/ 3931191 w 4313957"/>
              <a:gd name="connsiteY0" fmla="*/ 788 h 3806996"/>
              <a:gd name="connsiteX1" fmla="*/ 4007658 w 4313957"/>
              <a:gd name="connsiteY1" fmla="*/ 78945 h 3806996"/>
              <a:gd name="connsiteX2" fmla="*/ 4009285 w 4313957"/>
              <a:gd name="connsiteY2" fmla="*/ 119652 h 3806996"/>
              <a:gd name="connsiteX3" fmla="*/ 4010912 w 4313957"/>
              <a:gd name="connsiteY3" fmla="*/ 119652 h 3806996"/>
              <a:gd name="connsiteX4" fmla="*/ 4017420 w 4313957"/>
              <a:gd name="connsiteY4" fmla="*/ 217349 h 3806996"/>
              <a:gd name="connsiteX5" fmla="*/ 4028809 w 4313957"/>
              <a:gd name="connsiteY5" fmla="*/ 323187 h 3806996"/>
              <a:gd name="connsiteX6" fmla="*/ 3996269 w 4313957"/>
              <a:gd name="connsiteY6" fmla="*/ 393203 h 3806996"/>
              <a:gd name="connsiteX7" fmla="*/ 3970238 w 4313957"/>
              <a:gd name="connsiteY7" fmla="*/ 474617 h 3806996"/>
              <a:gd name="connsiteX8" fmla="*/ 3950714 w 4313957"/>
              <a:gd name="connsiteY8" fmla="*/ 503926 h 3806996"/>
              <a:gd name="connsiteX9" fmla="*/ 3870993 w 4313957"/>
              <a:gd name="connsiteY9" fmla="*/ 867032 h 3806996"/>
              <a:gd name="connsiteX10" fmla="*/ 3711551 w 4313957"/>
              <a:gd name="connsiteY10" fmla="*/ 1153609 h 3806996"/>
              <a:gd name="connsiteX11" fmla="*/ 3693654 w 4313957"/>
              <a:gd name="connsiteY11" fmla="*/ 1182918 h 3806996"/>
              <a:gd name="connsiteX12" fmla="*/ 3651353 w 4313957"/>
              <a:gd name="connsiteY12" fmla="*/ 1221997 h 3806996"/>
              <a:gd name="connsiteX13" fmla="*/ 3709924 w 4313957"/>
              <a:gd name="connsiteY13" fmla="*/ 1244793 h 3806996"/>
              <a:gd name="connsiteX14" fmla="*/ 3709924 w 4313957"/>
              <a:gd name="connsiteY14" fmla="*/ 1243165 h 3806996"/>
              <a:gd name="connsiteX15" fmla="*/ 3709924 w 4313957"/>
              <a:gd name="connsiteY15" fmla="*/ 1241536 h 3806996"/>
              <a:gd name="connsiteX16" fmla="*/ 3781510 w 4313957"/>
              <a:gd name="connsiteY16" fmla="*/ 1213856 h 3806996"/>
              <a:gd name="connsiteX17" fmla="*/ 3859604 w 4313957"/>
              <a:gd name="connsiteY17" fmla="*/ 1208971 h 3806996"/>
              <a:gd name="connsiteX18" fmla="*/ 3921429 w 4313957"/>
              <a:gd name="connsiteY18" fmla="*/ 1217112 h 3806996"/>
              <a:gd name="connsiteX19" fmla="*/ 3934445 w 4313957"/>
              <a:gd name="connsiteY19" fmla="*/ 1221997 h 3806996"/>
              <a:gd name="connsiteX20" fmla="*/ 4066229 w 4313957"/>
              <a:gd name="connsiteY20" fmla="*/ 1148724 h 3806996"/>
              <a:gd name="connsiteX21" fmla="*/ 4123172 w 4313957"/>
              <a:gd name="connsiteY21" fmla="*/ 1151981 h 3806996"/>
              <a:gd name="connsiteX22" fmla="*/ 4158966 w 4313957"/>
              <a:gd name="connsiteY22" fmla="*/ 1223625 h 3806996"/>
              <a:gd name="connsiteX23" fmla="*/ 4137815 w 4313957"/>
              <a:gd name="connsiteY23" fmla="*/ 1282243 h 3806996"/>
              <a:gd name="connsiteX24" fmla="*/ 4132934 w 4313957"/>
              <a:gd name="connsiteY24" fmla="*/ 1339233 h 3806996"/>
              <a:gd name="connsiteX25" fmla="*/ 4106903 w 4313957"/>
              <a:gd name="connsiteY25" fmla="*/ 1371799 h 3806996"/>
              <a:gd name="connsiteX26" fmla="*/ 4124799 w 4313957"/>
              <a:gd name="connsiteY26" fmla="*/ 1378312 h 3806996"/>
              <a:gd name="connsiteX27" fmla="*/ 4272853 w 4313957"/>
              <a:gd name="connsiteY27" fmla="*/ 1272474 h 3806996"/>
              <a:gd name="connsiteX28" fmla="*/ 4302138 w 4313957"/>
              <a:gd name="connsiteY28" fmla="*/ 1275730 h 3806996"/>
              <a:gd name="connsiteX29" fmla="*/ 4310273 w 4313957"/>
              <a:gd name="connsiteY29" fmla="*/ 1326207 h 3806996"/>
              <a:gd name="connsiteX30" fmla="*/ 4269599 w 4313957"/>
              <a:gd name="connsiteY30" fmla="*/ 1529742 h 3806996"/>
              <a:gd name="connsiteX31" fmla="*/ 4206148 w 4313957"/>
              <a:gd name="connsiteY31" fmla="*/ 1622554 h 3806996"/>
              <a:gd name="connsiteX32" fmla="*/ 4206148 w 4313957"/>
              <a:gd name="connsiteY32" fmla="*/ 1619297 h 3806996"/>
              <a:gd name="connsiteX33" fmla="*/ 4178489 w 4313957"/>
              <a:gd name="connsiteY33" fmla="*/ 1697455 h 3806996"/>
              <a:gd name="connsiteX34" fmla="*/ 4134561 w 4313957"/>
              <a:gd name="connsiteY34" fmla="*/ 1787010 h 3806996"/>
              <a:gd name="connsiteX35" fmla="*/ 4100395 w 4313957"/>
              <a:gd name="connsiteY35" fmla="*/ 1850513 h 3806996"/>
              <a:gd name="connsiteX36" fmla="*/ 4074364 w 4313957"/>
              <a:gd name="connsiteY36" fmla="*/ 1907503 h 3806996"/>
              <a:gd name="connsiteX37" fmla="*/ 4049959 w 4313957"/>
              <a:gd name="connsiteY37" fmla="*/ 1990545 h 3806996"/>
              <a:gd name="connsiteX38" fmla="*/ 3960476 w 4313957"/>
              <a:gd name="connsiteY38" fmla="*/ 2228274 h 3806996"/>
              <a:gd name="connsiteX39" fmla="*/ 3916548 w 4313957"/>
              <a:gd name="connsiteY39" fmla="*/ 2360164 h 3806996"/>
              <a:gd name="connsiteX40" fmla="*/ 3885636 w 4313957"/>
              <a:gd name="connsiteY40" fmla="*/ 2391102 h 3806996"/>
              <a:gd name="connsiteX41" fmla="*/ 3841708 w 4313957"/>
              <a:gd name="connsiteY41" fmla="*/ 2461118 h 3806996"/>
              <a:gd name="connsiteX42" fmla="*/ 3685520 w 4313957"/>
              <a:gd name="connsiteY42" fmla="*/ 2472516 h 3806996"/>
              <a:gd name="connsiteX43" fmla="*/ 3543974 w 4313957"/>
              <a:gd name="connsiteY43" fmla="*/ 2479029 h 3806996"/>
              <a:gd name="connsiteX44" fmla="*/ 3417071 w 4313957"/>
              <a:gd name="connsiteY44" fmla="*/ 2508338 h 3806996"/>
              <a:gd name="connsiteX45" fmla="*/ 3417071 w 4313957"/>
              <a:gd name="connsiteY45" fmla="*/ 2506710 h 3806996"/>
              <a:gd name="connsiteX46" fmla="*/ 2880173 w 4313957"/>
              <a:gd name="connsiteY46" fmla="*/ 2658140 h 3806996"/>
              <a:gd name="connsiteX47" fmla="*/ 2418115 w 4313957"/>
              <a:gd name="connsiteY47" fmla="*/ 2830737 h 3806996"/>
              <a:gd name="connsiteX48" fmla="*/ 1838916 w 4313957"/>
              <a:gd name="connsiteY48" fmla="*/ 3088005 h 3806996"/>
              <a:gd name="connsiteX49" fmla="*/ 1536301 w 4313957"/>
              <a:gd name="connsiteY49" fmla="*/ 3254090 h 3806996"/>
              <a:gd name="connsiteX50" fmla="*/ 1404517 w 4313957"/>
              <a:gd name="connsiteY50" fmla="*/ 3340389 h 3806996"/>
              <a:gd name="connsiteX51" fmla="*/ 1178369 w 4313957"/>
              <a:gd name="connsiteY51" fmla="*/ 3495075 h 3806996"/>
              <a:gd name="connsiteX52" fmla="*/ 948968 w 4313957"/>
              <a:gd name="connsiteY52" fmla="*/ 3669301 h 3806996"/>
              <a:gd name="connsiteX53" fmla="*/ 919682 w 4313957"/>
              <a:gd name="connsiteY53" fmla="*/ 3685584 h 3806996"/>
              <a:gd name="connsiteX54" fmla="*/ 700042 w 4313957"/>
              <a:gd name="connsiteY54" fmla="*/ 3799563 h 3806996"/>
              <a:gd name="connsiteX55" fmla="*/ 508061 w 4313957"/>
              <a:gd name="connsiteY55" fmla="*/ 3804448 h 3806996"/>
              <a:gd name="connsiteX56" fmla="*/ 457625 w 4313957"/>
              <a:gd name="connsiteY56" fmla="*/ 3726291 h 3806996"/>
              <a:gd name="connsiteX57" fmla="*/ 408816 w 4313957"/>
              <a:gd name="connsiteY57" fmla="*/ 3690469 h 3806996"/>
              <a:gd name="connsiteX58" fmla="*/ 495045 w 4313957"/>
              <a:gd name="connsiteY58" fmla="*/ 3599285 h 3806996"/>
              <a:gd name="connsiteX59" fmla="*/ 423458 w 4313957"/>
              <a:gd name="connsiteY59" fmla="*/ 3617196 h 3806996"/>
              <a:gd name="connsiteX60" fmla="*/ 482029 w 4313957"/>
              <a:gd name="connsiteY60" fmla="*/ 3516243 h 3806996"/>
              <a:gd name="connsiteX61" fmla="*/ 516195 w 4313957"/>
              <a:gd name="connsiteY61" fmla="*/ 3469023 h 3806996"/>
              <a:gd name="connsiteX62" fmla="*/ 563377 w 4313957"/>
              <a:gd name="connsiteY62" fmla="*/ 3413661 h 3806996"/>
              <a:gd name="connsiteX63" fmla="*/ 565004 w 4313957"/>
              <a:gd name="connsiteY63" fmla="*/ 3413661 h 3806996"/>
              <a:gd name="connsiteX64" fmla="*/ 506434 w 4313957"/>
              <a:gd name="connsiteY64" fmla="*/ 3314336 h 3806996"/>
              <a:gd name="connsiteX65" fmla="*/ 566631 w 4313957"/>
              <a:gd name="connsiteY65" fmla="*/ 3278514 h 3806996"/>
              <a:gd name="connsiteX66" fmla="*/ 659368 w 4313957"/>
              <a:gd name="connsiteY66" fmla="*/ 3182445 h 3806996"/>
              <a:gd name="connsiteX67" fmla="*/ 660995 w 4313957"/>
              <a:gd name="connsiteY67" fmla="*/ 3182445 h 3806996"/>
              <a:gd name="connsiteX68" fmla="*/ 615440 w 4313957"/>
              <a:gd name="connsiteY68" fmla="*/ 3179189 h 3806996"/>
              <a:gd name="connsiteX69" fmla="*/ 800914 w 4313957"/>
              <a:gd name="connsiteY69" fmla="*/ 3055440 h 3806996"/>
              <a:gd name="connsiteX70" fmla="*/ 791152 w 4313957"/>
              <a:gd name="connsiteY70" fmla="*/ 3047298 h 3806996"/>
              <a:gd name="connsiteX71" fmla="*/ 726074 w 4313957"/>
              <a:gd name="connsiteY71" fmla="*/ 3026131 h 3806996"/>
              <a:gd name="connsiteX72" fmla="*/ 778136 w 4313957"/>
              <a:gd name="connsiteY72" fmla="*/ 2964256 h 3806996"/>
              <a:gd name="connsiteX73" fmla="*/ 1001030 w 4313957"/>
              <a:gd name="connsiteY73" fmla="*/ 2783517 h 3806996"/>
              <a:gd name="connsiteX74" fmla="*/ 1030316 w 4313957"/>
              <a:gd name="connsiteY74" fmla="*/ 2711873 h 3806996"/>
              <a:gd name="connsiteX75" fmla="*/ 1038451 w 4313957"/>
              <a:gd name="connsiteY75" fmla="*/ 2680935 h 3806996"/>
              <a:gd name="connsiteX76" fmla="*/ 1007538 w 4313957"/>
              <a:gd name="connsiteY76" fmla="*/ 2677679 h 3806996"/>
              <a:gd name="connsiteX77" fmla="*/ 929444 w 4313957"/>
              <a:gd name="connsiteY77" fmla="*/ 2677679 h 3806996"/>
              <a:gd name="connsiteX78" fmla="*/ 678892 w 4313957"/>
              <a:gd name="connsiteY78" fmla="*/ 2850276 h 3806996"/>
              <a:gd name="connsiteX79" fmla="*/ 628456 w 4313957"/>
              <a:gd name="connsiteY79" fmla="*/ 2871444 h 3806996"/>
              <a:gd name="connsiteX80" fmla="*/ 825318 w 4313957"/>
              <a:gd name="connsiteY80" fmla="*/ 2716758 h 3806996"/>
              <a:gd name="connsiteX81" fmla="*/ 989642 w 4313957"/>
              <a:gd name="connsiteY81" fmla="*/ 2534390 h 3806996"/>
              <a:gd name="connsiteX82" fmla="*/ 976626 w 4313957"/>
              <a:gd name="connsiteY82" fmla="*/ 2444835 h 3806996"/>
              <a:gd name="connsiteX83" fmla="*/ 958729 w 4313957"/>
              <a:gd name="connsiteY83" fmla="*/ 2405756 h 3806996"/>
              <a:gd name="connsiteX84" fmla="*/ 958729 w 4313957"/>
              <a:gd name="connsiteY84" fmla="*/ 2404128 h 3806996"/>
              <a:gd name="connsiteX85" fmla="*/ 952221 w 4313957"/>
              <a:gd name="connsiteY85" fmla="*/ 2400871 h 3806996"/>
              <a:gd name="connsiteX86" fmla="*/ 953848 w 4313957"/>
              <a:gd name="connsiteY86" fmla="*/ 2400871 h 3806996"/>
              <a:gd name="connsiteX87" fmla="*/ 826945 w 4313957"/>
              <a:gd name="connsiteY87" fmla="*/ 2259211 h 3806996"/>
              <a:gd name="connsiteX88" fmla="*/ 647979 w 4313957"/>
              <a:gd name="connsiteY88" fmla="*/ 2145232 h 3806996"/>
              <a:gd name="connsiteX89" fmla="*/ 542227 w 4313957"/>
              <a:gd name="connsiteY89" fmla="*/ 2045906 h 3806996"/>
              <a:gd name="connsiteX90" fmla="*/ 441355 w 4313957"/>
              <a:gd name="connsiteY90" fmla="*/ 1953095 h 3806996"/>
              <a:gd name="connsiteX91" fmla="*/ 412070 w 4313957"/>
              <a:gd name="connsiteY91" fmla="*/ 1917272 h 3806996"/>
              <a:gd name="connsiteX92" fmla="*/ 377903 w 4313957"/>
              <a:gd name="connsiteY92" fmla="*/ 1881450 h 3806996"/>
              <a:gd name="connsiteX93" fmla="*/ 361634 w 4313957"/>
              <a:gd name="connsiteY93" fmla="*/ 1860283 h 3806996"/>
              <a:gd name="connsiteX94" fmla="*/ 242866 w 4313957"/>
              <a:gd name="connsiteY94" fmla="*/ 1824460 h 3806996"/>
              <a:gd name="connsiteX95" fmla="*/ 94812 w 4313957"/>
              <a:gd name="connsiteY95" fmla="*/ 1796780 h 3806996"/>
              <a:gd name="connsiteX96" fmla="*/ 448 w 4313957"/>
              <a:gd name="connsiteY96" fmla="*/ 1725135 h 3806996"/>
              <a:gd name="connsiteX97" fmla="*/ 39495 w 4313957"/>
              <a:gd name="connsiteY97" fmla="*/ 1673030 h 3806996"/>
              <a:gd name="connsiteX98" fmla="*/ 156637 w 4313957"/>
              <a:gd name="connsiteY98" fmla="*/ 1646978 h 3806996"/>
              <a:gd name="connsiteX99" fmla="*/ 211953 w 4313957"/>
              <a:gd name="connsiteY99" fmla="*/ 1611156 h 3806996"/>
              <a:gd name="connsiteX100" fmla="*/ 267270 w 4313957"/>
              <a:gd name="connsiteY100" fmla="*/ 1562307 h 3806996"/>
              <a:gd name="connsiteX101" fmla="*/ 265643 w 4313957"/>
              <a:gd name="connsiteY101" fmla="*/ 1560679 h 3806996"/>
              <a:gd name="connsiteX102" fmla="*/ 257508 w 4313957"/>
              <a:gd name="connsiteY102" fmla="*/ 1476009 h 3806996"/>
              <a:gd name="connsiteX103" fmla="*/ 270524 w 4313957"/>
              <a:gd name="connsiteY103" fmla="*/ 1396223 h 3806996"/>
              <a:gd name="connsiteX104" fmla="*/ 358380 w 4313957"/>
              <a:gd name="connsiteY104" fmla="*/ 1412506 h 3806996"/>
              <a:gd name="connsiteX105" fmla="*/ 377903 w 4313957"/>
              <a:gd name="connsiteY105" fmla="*/ 1388082 h 3806996"/>
              <a:gd name="connsiteX106" fmla="*/ 459252 w 4313957"/>
              <a:gd name="connsiteY106" fmla="*/ 1288757 h 3806996"/>
              <a:gd name="connsiteX107" fmla="*/ 386038 w 4313957"/>
              <a:gd name="connsiteY107" fmla="*/ 1215484 h 3806996"/>
              <a:gd name="connsiteX108" fmla="*/ 374650 w 4313957"/>
              <a:gd name="connsiteY108" fmla="*/ 1119415 h 3806996"/>
              <a:gd name="connsiteX109" fmla="*/ 442982 w 4313957"/>
              <a:gd name="connsiteY109" fmla="*/ 1137327 h 3806996"/>
              <a:gd name="connsiteX110" fmla="*/ 538973 w 4313957"/>
              <a:gd name="connsiteY110" fmla="*/ 1098248 h 3806996"/>
              <a:gd name="connsiteX111" fmla="*/ 578020 w 4313957"/>
              <a:gd name="connsiteY111" fmla="*/ 1078708 h 3806996"/>
              <a:gd name="connsiteX112" fmla="*/ 586155 w 4313957"/>
              <a:gd name="connsiteY112" fmla="*/ 1101504 h 3806996"/>
              <a:gd name="connsiteX113" fmla="*/ 670757 w 4313957"/>
              <a:gd name="connsiteY113" fmla="*/ 1072195 h 3806996"/>
              <a:gd name="connsiteX114" fmla="*/ 703296 w 4313957"/>
              <a:gd name="connsiteY114" fmla="*/ 1033117 h 3806996"/>
              <a:gd name="connsiteX115" fmla="*/ 698415 w 4313957"/>
              <a:gd name="connsiteY115" fmla="*/ 1008692 h 3806996"/>
              <a:gd name="connsiteX116" fmla="*/ 799287 w 4313957"/>
              <a:gd name="connsiteY116" fmla="*/ 948446 h 3806996"/>
              <a:gd name="connsiteX117" fmla="*/ 929444 w 4313957"/>
              <a:gd name="connsiteY117" fmla="*/ 925650 h 3806996"/>
              <a:gd name="connsiteX118" fmla="*/ 931071 w 4313957"/>
              <a:gd name="connsiteY118" fmla="*/ 925650 h 3806996"/>
              <a:gd name="connsiteX119" fmla="*/ 999403 w 4313957"/>
              <a:gd name="connsiteY119" fmla="*/ 850749 h 3806996"/>
              <a:gd name="connsiteX120" fmla="*/ 1149084 w 4313957"/>
              <a:gd name="connsiteY120" fmla="*/ 788875 h 3806996"/>
              <a:gd name="connsiteX121" fmla="*/ 1178369 w 4313957"/>
              <a:gd name="connsiteY121" fmla="*/ 783990 h 3806996"/>
              <a:gd name="connsiteX122" fmla="*/ 1650189 w 4313957"/>
              <a:gd name="connsiteY122" fmla="*/ 580455 h 3806996"/>
              <a:gd name="connsiteX123" fmla="*/ 1625784 w 4313957"/>
              <a:gd name="connsiteY123" fmla="*/ 569057 h 3806996"/>
              <a:gd name="connsiteX124" fmla="*/ 1555825 w 4313957"/>
              <a:gd name="connsiteY124" fmla="*/ 578827 h 3806996"/>
              <a:gd name="connsiteX125" fmla="*/ 1640427 w 4313957"/>
              <a:gd name="connsiteY125" fmla="*/ 538120 h 3806996"/>
              <a:gd name="connsiteX126" fmla="*/ 1853559 w 4313957"/>
              <a:gd name="connsiteY126" fmla="*/ 477873 h 3806996"/>
              <a:gd name="connsiteX127" fmla="*/ 1970700 w 4313957"/>
              <a:gd name="connsiteY127" fmla="*/ 429025 h 3806996"/>
              <a:gd name="connsiteX128" fmla="*/ 2053675 w 4313957"/>
              <a:gd name="connsiteY128" fmla="*/ 378548 h 3806996"/>
              <a:gd name="connsiteX129" fmla="*/ 2226134 w 4313957"/>
              <a:gd name="connsiteY129" fmla="*/ 355752 h 3806996"/>
              <a:gd name="connsiteX130" fmla="*/ 2375814 w 4313957"/>
              <a:gd name="connsiteY130" fmla="*/ 310161 h 3806996"/>
              <a:gd name="connsiteX131" fmla="*/ 2372560 w 4313957"/>
              <a:gd name="connsiteY131" fmla="*/ 310161 h 3806996"/>
              <a:gd name="connsiteX132" fmla="*/ 2667041 w 4313957"/>
              <a:gd name="connsiteY132" fmla="*/ 236888 h 3806996"/>
              <a:gd name="connsiteX133" fmla="*/ 2857395 w 4313957"/>
              <a:gd name="connsiteY133" fmla="*/ 171757 h 3806996"/>
              <a:gd name="connsiteX134" fmla="*/ 2863903 w 4313957"/>
              <a:gd name="connsiteY134" fmla="*/ 170129 h 3806996"/>
              <a:gd name="connsiteX135" fmla="*/ 2868784 w 4313957"/>
              <a:gd name="connsiteY135" fmla="*/ 171757 h 3806996"/>
              <a:gd name="connsiteX136" fmla="*/ 3106321 w 4313957"/>
              <a:gd name="connsiteY136" fmla="*/ 155474 h 3806996"/>
              <a:gd name="connsiteX137" fmla="*/ 3534212 w 4313957"/>
              <a:gd name="connsiteY137" fmla="*/ 31725 h 3806996"/>
              <a:gd name="connsiteX138" fmla="*/ 3693654 w 4313957"/>
              <a:gd name="connsiteY138" fmla="*/ 41495 h 3806996"/>
              <a:gd name="connsiteX139" fmla="*/ 3815677 w 4313957"/>
              <a:gd name="connsiteY139" fmla="*/ 49636 h 3806996"/>
              <a:gd name="connsiteX140" fmla="*/ 3931191 w 4313957"/>
              <a:gd name="connsiteY140" fmla="*/ 788 h 380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313957" h="3806996">
                <a:moveTo>
                  <a:pt x="3931191" y="788"/>
                </a:moveTo>
                <a:cubicBezTo>
                  <a:pt x="3973492" y="-7354"/>
                  <a:pt x="3984881" y="49636"/>
                  <a:pt x="4007658" y="78945"/>
                </a:cubicBezTo>
                <a:cubicBezTo>
                  <a:pt x="4014166" y="88715"/>
                  <a:pt x="4009285" y="106626"/>
                  <a:pt x="4009285" y="119652"/>
                </a:cubicBezTo>
                <a:cubicBezTo>
                  <a:pt x="4009285" y="119652"/>
                  <a:pt x="4010912" y="119652"/>
                  <a:pt x="4010912" y="119652"/>
                </a:cubicBezTo>
                <a:cubicBezTo>
                  <a:pt x="4043451" y="150589"/>
                  <a:pt x="4049959" y="181527"/>
                  <a:pt x="4017420" y="217349"/>
                </a:cubicBezTo>
                <a:cubicBezTo>
                  <a:pt x="4012539" y="253171"/>
                  <a:pt x="4041824" y="285736"/>
                  <a:pt x="4028809" y="323187"/>
                </a:cubicBezTo>
                <a:cubicBezTo>
                  <a:pt x="4030436" y="352496"/>
                  <a:pt x="4002777" y="365522"/>
                  <a:pt x="3996269" y="393203"/>
                </a:cubicBezTo>
                <a:cubicBezTo>
                  <a:pt x="3976746" y="415999"/>
                  <a:pt x="3994642" y="451821"/>
                  <a:pt x="3970238" y="474617"/>
                </a:cubicBezTo>
                <a:cubicBezTo>
                  <a:pt x="3965357" y="484386"/>
                  <a:pt x="3950714" y="494156"/>
                  <a:pt x="3950714" y="503926"/>
                </a:cubicBezTo>
                <a:cubicBezTo>
                  <a:pt x="3945833" y="630932"/>
                  <a:pt x="3887263" y="743283"/>
                  <a:pt x="3870993" y="867032"/>
                </a:cubicBezTo>
                <a:cubicBezTo>
                  <a:pt x="3856350" y="985897"/>
                  <a:pt x="3786391" y="1070567"/>
                  <a:pt x="3711551" y="1153609"/>
                </a:cubicBezTo>
                <a:cubicBezTo>
                  <a:pt x="3705043" y="1161751"/>
                  <a:pt x="3700162" y="1169892"/>
                  <a:pt x="3693654" y="1182918"/>
                </a:cubicBezTo>
                <a:cubicBezTo>
                  <a:pt x="3682266" y="1195945"/>
                  <a:pt x="3657861" y="1200829"/>
                  <a:pt x="3651353" y="1221997"/>
                </a:cubicBezTo>
                <a:cubicBezTo>
                  <a:pt x="3664369" y="1252934"/>
                  <a:pt x="3688773" y="1239908"/>
                  <a:pt x="3709924" y="1244793"/>
                </a:cubicBezTo>
                <a:cubicBezTo>
                  <a:pt x="3709924" y="1244793"/>
                  <a:pt x="3708297" y="1243165"/>
                  <a:pt x="3709924" y="1243165"/>
                </a:cubicBezTo>
                <a:cubicBezTo>
                  <a:pt x="3709924" y="1243165"/>
                  <a:pt x="3709924" y="1241536"/>
                  <a:pt x="3709924" y="1241536"/>
                </a:cubicBezTo>
                <a:cubicBezTo>
                  <a:pt x="3727821" y="1215484"/>
                  <a:pt x="3750598" y="1199201"/>
                  <a:pt x="3781510" y="1213856"/>
                </a:cubicBezTo>
                <a:cubicBezTo>
                  <a:pt x="3809169" y="1228510"/>
                  <a:pt x="3833573" y="1221997"/>
                  <a:pt x="3859604" y="1208971"/>
                </a:cubicBezTo>
                <a:cubicBezTo>
                  <a:pt x="3880755" y="1195945"/>
                  <a:pt x="3900278" y="1221997"/>
                  <a:pt x="3921429" y="1217112"/>
                </a:cubicBezTo>
                <a:cubicBezTo>
                  <a:pt x="3926310" y="1217112"/>
                  <a:pt x="3929564" y="1221997"/>
                  <a:pt x="3934445" y="1221997"/>
                </a:cubicBezTo>
                <a:cubicBezTo>
                  <a:pt x="3975119" y="1189431"/>
                  <a:pt x="4027182" y="1184547"/>
                  <a:pt x="4066229" y="1148724"/>
                </a:cubicBezTo>
                <a:cubicBezTo>
                  <a:pt x="4084125" y="1130813"/>
                  <a:pt x="4106903" y="1135698"/>
                  <a:pt x="4123172" y="1151981"/>
                </a:cubicBezTo>
                <a:cubicBezTo>
                  <a:pt x="4142696" y="1169892"/>
                  <a:pt x="4165473" y="1191060"/>
                  <a:pt x="4158966" y="1223625"/>
                </a:cubicBezTo>
                <a:cubicBezTo>
                  <a:pt x="4155712" y="1244793"/>
                  <a:pt x="4152458" y="1265961"/>
                  <a:pt x="4137815" y="1282243"/>
                </a:cubicBezTo>
                <a:cubicBezTo>
                  <a:pt x="4157339" y="1305039"/>
                  <a:pt x="4155712" y="1324579"/>
                  <a:pt x="4132934" y="1339233"/>
                </a:cubicBezTo>
                <a:cubicBezTo>
                  <a:pt x="4119918" y="1349003"/>
                  <a:pt x="4106903" y="1353888"/>
                  <a:pt x="4106903" y="1371799"/>
                </a:cubicBezTo>
                <a:cubicBezTo>
                  <a:pt x="4113411" y="1375055"/>
                  <a:pt x="4116665" y="1378312"/>
                  <a:pt x="4124799" y="1378312"/>
                </a:cubicBezTo>
                <a:cubicBezTo>
                  <a:pt x="4183370" y="1358773"/>
                  <a:pt x="4251703" y="1350631"/>
                  <a:pt x="4272853" y="1272474"/>
                </a:cubicBezTo>
                <a:cubicBezTo>
                  <a:pt x="4277734" y="1254563"/>
                  <a:pt x="4292377" y="1261076"/>
                  <a:pt x="4302138" y="1275730"/>
                </a:cubicBezTo>
                <a:cubicBezTo>
                  <a:pt x="4311900" y="1292013"/>
                  <a:pt x="4318408" y="1313181"/>
                  <a:pt x="4310273" y="1326207"/>
                </a:cubicBezTo>
                <a:cubicBezTo>
                  <a:pt x="4271226" y="1389710"/>
                  <a:pt x="4272853" y="1459726"/>
                  <a:pt x="4269599" y="1529742"/>
                </a:cubicBezTo>
                <a:cubicBezTo>
                  <a:pt x="4256583" y="1565564"/>
                  <a:pt x="4237060" y="1598130"/>
                  <a:pt x="4206148" y="1622554"/>
                </a:cubicBezTo>
                <a:cubicBezTo>
                  <a:pt x="4206148" y="1619297"/>
                  <a:pt x="4206148" y="1619297"/>
                  <a:pt x="4206148" y="1619297"/>
                </a:cubicBezTo>
                <a:cubicBezTo>
                  <a:pt x="4194759" y="1646978"/>
                  <a:pt x="4198013" y="1677915"/>
                  <a:pt x="4178489" y="1697455"/>
                </a:cubicBezTo>
                <a:cubicBezTo>
                  <a:pt x="4165473" y="1730020"/>
                  <a:pt x="4158966" y="1764214"/>
                  <a:pt x="4134561" y="1787010"/>
                </a:cubicBezTo>
                <a:cubicBezTo>
                  <a:pt x="4124799" y="1808178"/>
                  <a:pt x="4139442" y="1842372"/>
                  <a:pt x="4100395" y="1850513"/>
                </a:cubicBezTo>
                <a:cubicBezTo>
                  <a:pt x="4100395" y="1873309"/>
                  <a:pt x="4085752" y="1889592"/>
                  <a:pt x="4074364" y="1907503"/>
                </a:cubicBezTo>
                <a:cubicBezTo>
                  <a:pt x="4066229" y="1935183"/>
                  <a:pt x="4058094" y="1962864"/>
                  <a:pt x="4049959" y="1990545"/>
                </a:cubicBezTo>
                <a:cubicBezTo>
                  <a:pt x="4027182" y="2071959"/>
                  <a:pt x="4014166" y="2158258"/>
                  <a:pt x="3960476" y="2228274"/>
                </a:cubicBezTo>
                <a:cubicBezTo>
                  <a:pt x="3944206" y="2272237"/>
                  <a:pt x="3940953" y="2319457"/>
                  <a:pt x="3916548" y="2360164"/>
                </a:cubicBezTo>
                <a:cubicBezTo>
                  <a:pt x="3908413" y="2374819"/>
                  <a:pt x="3900278" y="2384589"/>
                  <a:pt x="3885636" y="2391102"/>
                </a:cubicBezTo>
                <a:cubicBezTo>
                  <a:pt x="3870993" y="2415526"/>
                  <a:pt x="3856350" y="2438322"/>
                  <a:pt x="3841708" y="2461118"/>
                </a:cubicBezTo>
                <a:cubicBezTo>
                  <a:pt x="3791272" y="2492055"/>
                  <a:pt x="3739209" y="2492055"/>
                  <a:pt x="3685520" y="2472516"/>
                </a:cubicBezTo>
                <a:cubicBezTo>
                  <a:pt x="3638338" y="2472516"/>
                  <a:pt x="3591156" y="2472516"/>
                  <a:pt x="3543974" y="2479029"/>
                </a:cubicBezTo>
                <a:cubicBezTo>
                  <a:pt x="3501673" y="2485542"/>
                  <a:pt x="3456118" y="2501825"/>
                  <a:pt x="3417071" y="2508338"/>
                </a:cubicBezTo>
                <a:cubicBezTo>
                  <a:pt x="3417071" y="2506710"/>
                  <a:pt x="3417071" y="2506710"/>
                  <a:pt x="3417071" y="2506710"/>
                </a:cubicBezTo>
                <a:cubicBezTo>
                  <a:pt x="3234851" y="2545788"/>
                  <a:pt x="3055885" y="2597893"/>
                  <a:pt x="2880173" y="2658140"/>
                </a:cubicBezTo>
                <a:cubicBezTo>
                  <a:pt x="2725611" y="2713501"/>
                  <a:pt x="2571050" y="2772119"/>
                  <a:pt x="2418115" y="2830737"/>
                </a:cubicBezTo>
                <a:cubicBezTo>
                  <a:pt x="2219626" y="2907266"/>
                  <a:pt x="2026017" y="2988680"/>
                  <a:pt x="1838916" y="3088005"/>
                </a:cubicBezTo>
                <a:cubicBezTo>
                  <a:pt x="1738045" y="3141738"/>
                  <a:pt x="1633919" y="3193843"/>
                  <a:pt x="1536301" y="3254090"/>
                </a:cubicBezTo>
                <a:cubicBezTo>
                  <a:pt x="1490746" y="3281771"/>
                  <a:pt x="1448445" y="3312708"/>
                  <a:pt x="1404517" y="3340389"/>
                </a:cubicBezTo>
                <a:cubicBezTo>
                  <a:pt x="1328050" y="3392494"/>
                  <a:pt x="1253210" y="3442970"/>
                  <a:pt x="1178369" y="3495075"/>
                </a:cubicBezTo>
                <a:cubicBezTo>
                  <a:pt x="1101902" y="3547180"/>
                  <a:pt x="1025435" y="3612311"/>
                  <a:pt x="948968" y="3669301"/>
                </a:cubicBezTo>
                <a:cubicBezTo>
                  <a:pt x="940833" y="3677442"/>
                  <a:pt x="929444" y="3680699"/>
                  <a:pt x="919682" y="3685584"/>
                </a:cubicBezTo>
                <a:cubicBezTo>
                  <a:pt x="852977" y="3736061"/>
                  <a:pt x="781390" y="3776768"/>
                  <a:pt x="700042" y="3799563"/>
                </a:cubicBezTo>
                <a:cubicBezTo>
                  <a:pt x="636591" y="3815846"/>
                  <a:pt x="579647" y="3799563"/>
                  <a:pt x="508061" y="3804448"/>
                </a:cubicBezTo>
                <a:cubicBezTo>
                  <a:pt x="475521" y="3788165"/>
                  <a:pt x="438101" y="3775139"/>
                  <a:pt x="457625" y="3726291"/>
                </a:cubicBezTo>
                <a:cubicBezTo>
                  <a:pt x="464133" y="3711636"/>
                  <a:pt x="459252" y="3710008"/>
                  <a:pt x="408816" y="3690469"/>
                </a:cubicBezTo>
                <a:cubicBezTo>
                  <a:pt x="473894" y="3685584"/>
                  <a:pt x="488537" y="3643249"/>
                  <a:pt x="495045" y="3599285"/>
                </a:cubicBezTo>
                <a:cubicBezTo>
                  <a:pt x="469013" y="3605798"/>
                  <a:pt x="447863" y="3610683"/>
                  <a:pt x="423458" y="3617196"/>
                </a:cubicBezTo>
                <a:cubicBezTo>
                  <a:pt x="472267" y="3599285"/>
                  <a:pt x="429966" y="3530897"/>
                  <a:pt x="482029" y="3516243"/>
                </a:cubicBezTo>
                <a:cubicBezTo>
                  <a:pt x="442982" y="3464138"/>
                  <a:pt x="504807" y="3482049"/>
                  <a:pt x="516195" y="3469023"/>
                </a:cubicBezTo>
                <a:cubicBezTo>
                  <a:pt x="537346" y="3455996"/>
                  <a:pt x="563377" y="3446227"/>
                  <a:pt x="563377" y="3413661"/>
                </a:cubicBezTo>
                <a:cubicBezTo>
                  <a:pt x="563377" y="3413661"/>
                  <a:pt x="565004" y="3413661"/>
                  <a:pt x="565004" y="3413661"/>
                </a:cubicBezTo>
                <a:cubicBezTo>
                  <a:pt x="488537" y="3387609"/>
                  <a:pt x="473894" y="3358300"/>
                  <a:pt x="506434" y="3314336"/>
                </a:cubicBezTo>
                <a:cubicBezTo>
                  <a:pt x="525957" y="3301310"/>
                  <a:pt x="547108" y="3289912"/>
                  <a:pt x="566631" y="3278514"/>
                </a:cubicBezTo>
                <a:cubicBezTo>
                  <a:pt x="599170" y="3249205"/>
                  <a:pt x="638218" y="3228037"/>
                  <a:pt x="659368" y="3182445"/>
                </a:cubicBezTo>
                <a:cubicBezTo>
                  <a:pt x="660995" y="3182445"/>
                  <a:pt x="660995" y="3182445"/>
                  <a:pt x="660995" y="3182445"/>
                </a:cubicBezTo>
                <a:cubicBezTo>
                  <a:pt x="649606" y="3175932"/>
                  <a:pt x="638218" y="3180817"/>
                  <a:pt x="615440" y="3179189"/>
                </a:cubicBezTo>
                <a:cubicBezTo>
                  <a:pt x="682146" y="3131969"/>
                  <a:pt x="758613" y="3120571"/>
                  <a:pt x="800914" y="3055440"/>
                </a:cubicBezTo>
                <a:cubicBezTo>
                  <a:pt x="797660" y="3053811"/>
                  <a:pt x="794406" y="3050555"/>
                  <a:pt x="791152" y="3047298"/>
                </a:cubicBezTo>
                <a:cubicBezTo>
                  <a:pt x="770002" y="3037529"/>
                  <a:pt x="730954" y="3073351"/>
                  <a:pt x="726074" y="3026131"/>
                </a:cubicBezTo>
                <a:cubicBezTo>
                  <a:pt x="722820" y="2991937"/>
                  <a:pt x="755359" y="2977282"/>
                  <a:pt x="778136" y="2964256"/>
                </a:cubicBezTo>
                <a:cubicBezTo>
                  <a:pt x="861112" y="2913779"/>
                  <a:pt x="932698" y="2851905"/>
                  <a:pt x="1001030" y="2783517"/>
                </a:cubicBezTo>
                <a:cubicBezTo>
                  <a:pt x="997776" y="2754208"/>
                  <a:pt x="1010792" y="2731412"/>
                  <a:pt x="1030316" y="2711873"/>
                </a:cubicBezTo>
                <a:cubicBezTo>
                  <a:pt x="1038451" y="2703731"/>
                  <a:pt x="1044958" y="2690705"/>
                  <a:pt x="1038451" y="2680935"/>
                </a:cubicBezTo>
                <a:cubicBezTo>
                  <a:pt x="1030316" y="2666281"/>
                  <a:pt x="1015673" y="2672794"/>
                  <a:pt x="1007538" y="2677679"/>
                </a:cubicBezTo>
                <a:cubicBezTo>
                  <a:pt x="981507" y="2695590"/>
                  <a:pt x="955475" y="2677679"/>
                  <a:pt x="929444" y="2677679"/>
                </a:cubicBezTo>
                <a:cubicBezTo>
                  <a:pt x="846469" y="2734669"/>
                  <a:pt x="770002" y="2803056"/>
                  <a:pt x="678892" y="2850276"/>
                </a:cubicBezTo>
                <a:cubicBezTo>
                  <a:pt x="662622" y="2860046"/>
                  <a:pt x="646352" y="2868188"/>
                  <a:pt x="628456" y="2871444"/>
                </a:cubicBezTo>
                <a:cubicBezTo>
                  <a:pt x="687026" y="2811198"/>
                  <a:pt x="763494" y="2770491"/>
                  <a:pt x="825318" y="2716758"/>
                </a:cubicBezTo>
                <a:cubicBezTo>
                  <a:pt x="885516" y="2666281"/>
                  <a:pt x="981507" y="2635344"/>
                  <a:pt x="989642" y="2534390"/>
                </a:cubicBezTo>
                <a:cubicBezTo>
                  <a:pt x="1009165" y="2501825"/>
                  <a:pt x="1017300" y="2470887"/>
                  <a:pt x="976626" y="2444835"/>
                </a:cubicBezTo>
                <a:cubicBezTo>
                  <a:pt x="965237" y="2438322"/>
                  <a:pt x="955475" y="2422039"/>
                  <a:pt x="958729" y="2405756"/>
                </a:cubicBezTo>
                <a:cubicBezTo>
                  <a:pt x="958729" y="2405756"/>
                  <a:pt x="958729" y="2404128"/>
                  <a:pt x="958729" y="2404128"/>
                </a:cubicBezTo>
                <a:cubicBezTo>
                  <a:pt x="957102" y="2404128"/>
                  <a:pt x="953848" y="2400871"/>
                  <a:pt x="952221" y="2400871"/>
                </a:cubicBezTo>
                <a:cubicBezTo>
                  <a:pt x="953848" y="2400871"/>
                  <a:pt x="953848" y="2400871"/>
                  <a:pt x="953848" y="2400871"/>
                </a:cubicBezTo>
                <a:cubicBezTo>
                  <a:pt x="903413" y="2365049"/>
                  <a:pt x="862738" y="2314573"/>
                  <a:pt x="826945" y="2259211"/>
                </a:cubicBezTo>
                <a:cubicBezTo>
                  <a:pt x="787898" y="2197336"/>
                  <a:pt x="706550" y="2185939"/>
                  <a:pt x="647979" y="2145232"/>
                </a:cubicBezTo>
                <a:cubicBezTo>
                  <a:pt x="607305" y="2117551"/>
                  <a:pt x="568258" y="2089870"/>
                  <a:pt x="542227" y="2045906"/>
                </a:cubicBezTo>
                <a:cubicBezTo>
                  <a:pt x="519449" y="2005200"/>
                  <a:pt x="467386" y="1993802"/>
                  <a:pt x="441355" y="1953095"/>
                </a:cubicBezTo>
                <a:cubicBezTo>
                  <a:pt x="433220" y="1940068"/>
                  <a:pt x="421831" y="1928670"/>
                  <a:pt x="412070" y="1917272"/>
                </a:cubicBezTo>
                <a:cubicBezTo>
                  <a:pt x="395800" y="1909131"/>
                  <a:pt x="382784" y="1900990"/>
                  <a:pt x="377903" y="1881450"/>
                </a:cubicBezTo>
                <a:cubicBezTo>
                  <a:pt x="373023" y="1874937"/>
                  <a:pt x="366515" y="1868424"/>
                  <a:pt x="361634" y="1860283"/>
                </a:cubicBezTo>
                <a:cubicBezTo>
                  <a:pt x="314452" y="1871681"/>
                  <a:pt x="280286" y="1840743"/>
                  <a:pt x="242866" y="1824460"/>
                </a:cubicBezTo>
                <a:cubicBezTo>
                  <a:pt x="195684" y="1803293"/>
                  <a:pt x="148502" y="1795151"/>
                  <a:pt x="94812" y="1796780"/>
                </a:cubicBezTo>
                <a:cubicBezTo>
                  <a:pt x="50884" y="1798408"/>
                  <a:pt x="5329" y="1788638"/>
                  <a:pt x="448" y="1725135"/>
                </a:cubicBezTo>
                <a:cubicBezTo>
                  <a:pt x="-2806" y="1687685"/>
                  <a:pt x="11837" y="1660004"/>
                  <a:pt x="39495" y="1673030"/>
                </a:cubicBezTo>
                <a:cubicBezTo>
                  <a:pt x="89931" y="1694198"/>
                  <a:pt x="117590" y="1650235"/>
                  <a:pt x="156637" y="1646978"/>
                </a:cubicBezTo>
                <a:cubicBezTo>
                  <a:pt x="163144" y="1617669"/>
                  <a:pt x="189176" y="1617669"/>
                  <a:pt x="211953" y="1611156"/>
                </a:cubicBezTo>
                <a:cubicBezTo>
                  <a:pt x="224969" y="1586732"/>
                  <a:pt x="229850" y="1557423"/>
                  <a:pt x="267270" y="1562307"/>
                </a:cubicBezTo>
                <a:cubicBezTo>
                  <a:pt x="265643" y="1560679"/>
                  <a:pt x="265643" y="1560679"/>
                  <a:pt x="265643" y="1560679"/>
                </a:cubicBezTo>
                <a:cubicBezTo>
                  <a:pt x="268897" y="1534627"/>
                  <a:pt x="237985" y="1508574"/>
                  <a:pt x="257508" y="1476009"/>
                </a:cubicBezTo>
                <a:cubicBezTo>
                  <a:pt x="257508" y="1449956"/>
                  <a:pt x="255881" y="1422275"/>
                  <a:pt x="270524" y="1396223"/>
                </a:cubicBezTo>
                <a:cubicBezTo>
                  <a:pt x="303063" y="1373427"/>
                  <a:pt x="325841" y="1412506"/>
                  <a:pt x="358380" y="1412506"/>
                </a:cubicBezTo>
                <a:cubicBezTo>
                  <a:pt x="364888" y="1404364"/>
                  <a:pt x="369769" y="1396223"/>
                  <a:pt x="377903" y="1388082"/>
                </a:cubicBezTo>
                <a:cubicBezTo>
                  <a:pt x="402308" y="1350631"/>
                  <a:pt x="446236" y="1334348"/>
                  <a:pt x="459252" y="1288757"/>
                </a:cubicBezTo>
                <a:cubicBezTo>
                  <a:pt x="434847" y="1264332"/>
                  <a:pt x="403935" y="1244793"/>
                  <a:pt x="386038" y="1215484"/>
                </a:cubicBezTo>
                <a:cubicBezTo>
                  <a:pt x="368142" y="1187803"/>
                  <a:pt x="345364" y="1150353"/>
                  <a:pt x="374650" y="1119415"/>
                </a:cubicBezTo>
                <a:cubicBezTo>
                  <a:pt x="400681" y="1091735"/>
                  <a:pt x="420205" y="1124300"/>
                  <a:pt x="442982" y="1137327"/>
                </a:cubicBezTo>
                <a:cubicBezTo>
                  <a:pt x="478775" y="1130813"/>
                  <a:pt x="496672" y="1078708"/>
                  <a:pt x="538973" y="1098248"/>
                </a:cubicBezTo>
                <a:cubicBezTo>
                  <a:pt x="551989" y="1091735"/>
                  <a:pt x="565004" y="1081965"/>
                  <a:pt x="578020" y="1078708"/>
                </a:cubicBezTo>
                <a:cubicBezTo>
                  <a:pt x="604051" y="1073824"/>
                  <a:pt x="586155" y="1093363"/>
                  <a:pt x="586155" y="1101504"/>
                </a:cubicBezTo>
                <a:cubicBezTo>
                  <a:pt x="618694" y="1094991"/>
                  <a:pt x="643098" y="1078708"/>
                  <a:pt x="670757" y="1072195"/>
                </a:cubicBezTo>
                <a:cubicBezTo>
                  <a:pt x="677265" y="1059169"/>
                  <a:pt x="690280" y="1049399"/>
                  <a:pt x="703296" y="1033117"/>
                </a:cubicBezTo>
                <a:cubicBezTo>
                  <a:pt x="677265" y="1024975"/>
                  <a:pt x="683773" y="1016834"/>
                  <a:pt x="698415" y="1008692"/>
                </a:cubicBezTo>
                <a:cubicBezTo>
                  <a:pt x="734208" y="987525"/>
                  <a:pt x="763494" y="967985"/>
                  <a:pt x="799287" y="948446"/>
                </a:cubicBezTo>
                <a:cubicBezTo>
                  <a:pt x="841588" y="933792"/>
                  <a:pt x="882262" y="914252"/>
                  <a:pt x="929444" y="925650"/>
                </a:cubicBezTo>
                <a:cubicBezTo>
                  <a:pt x="931071" y="925650"/>
                  <a:pt x="931071" y="925650"/>
                  <a:pt x="931071" y="925650"/>
                </a:cubicBezTo>
                <a:cubicBezTo>
                  <a:pt x="929444" y="878430"/>
                  <a:pt x="966864" y="854006"/>
                  <a:pt x="999403" y="850749"/>
                </a:cubicBezTo>
                <a:cubicBezTo>
                  <a:pt x="1057974" y="844236"/>
                  <a:pt x="1098648" y="808414"/>
                  <a:pt x="1149084" y="788875"/>
                </a:cubicBezTo>
                <a:cubicBezTo>
                  <a:pt x="1158846" y="785618"/>
                  <a:pt x="1168608" y="785618"/>
                  <a:pt x="1178369" y="783990"/>
                </a:cubicBezTo>
                <a:cubicBezTo>
                  <a:pt x="1334558" y="715602"/>
                  <a:pt x="1492373" y="647214"/>
                  <a:pt x="1650189" y="580455"/>
                </a:cubicBezTo>
                <a:cubicBezTo>
                  <a:pt x="1642054" y="575570"/>
                  <a:pt x="1633919" y="572314"/>
                  <a:pt x="1625784" y="569057"/>
                </a:cubicBezTo>
                <a:cubicBezTo>
                  <a:pt x="1603007" y="572314"/>
                  <a:pt x="1581856" y="575570"/>
                  <a:pt x="1555825" y="578827"/>
                </a:cubicBezTo>
                <a:cubicBezTo>
                  <a:pt x="1570467" y="529978"/>
                  <a:pt x="1609515" y="544633"/>
                  <a:pt x="1640427" y="538120"/>
                </a:cubicBezTo>
                <a:cubicBezTo>
                  <a:pt x="1707132" y="502298"/>
                  <a:pt x="1781973" y="494156"/>
                  <a:pt x="1853559" y="477873"/>
                </a:cubicBezTo>
                <a:cubicBezTo>
                  <a:pt x="1887725" y="450193"/>
                  <a:pt x="1928399" y="430653"/>
                  <a:pt x="1970700" y="429025"/>
                </a:cubicBezTo>
                <a:cubicBezTo>
                  <a:pt x="2011374" y="427397"/>
                  <a:pt x="2021136" y="386690"/>
                  <a:pt x="2053675" y="378548"/>
                </a:cubicBezTo>
                <a:cubicBezTo>
                  <a:pt x="2108992" y="363894"/>
                  <a:pt x="2161055" y="332957"/>
                  <a:pt x="2226134" y="355752"/>
                </a:cubicBezTo>
                <a:cubicBezTo>
                  <a:pt x="2278196" y="337841"/>
                  <a:pt x="2322124" y="318302"/>
                  <a:pt x="2375814" y="310161"/>
                </a:cubicBezTo>
                <a:cubicBezTo>
                  <a:pt x="2375814" y="310161"/>
                  <a:pt x="2372560" y="310161"/>
                  <a:pt x="2372560" y="310161"/>
                </a:cubicBezTo>
                <a:cubicBezTo>
                  <a:pt x="2458789" y="238516"/>
                  <a:pt x="2561288" y="230375"/>
                  <a:pt x="2667041" y="236888"/>
                </a:cubicBezTo>
                <a:cubicBezTo>
                  <a:pt x="2725611" y="197809"/>
                  <a:pt x="2792317" y="186411"/>
                  <a:pt x="2857395" y="171757"/>
                </a:cubicBezTo>
                <a:cubicBezTo>
                  <a:pt x="2863903" y="170129"/>
                  <a:pt x="2863903" y="170129"/>
                  <a:pt x="2863903" y="170129"/>
                </a:cubicBezTo>
                <a:cubicBezTo>
                  <a:pt x="2868784" y="171757"/>
                  <a:pt x="2868784" y="171757"/>
                  <a:pt x="2868784" y="171757"/>
                </a:cubicBezTo>
                <a:cubicBezTo>
                  <a:pt x="2946878" y="145704"/>
                  <a:pt x="3026599" y="152218"/>
                  <a:pt x="3106321" y="155474"/>
                </a:cubicBezTo>
                <a:cubicBezTo>
                  <a:pt x="3247866" y="114767"/>
                  <a:pt x="3391039" y="70804"/>
                  <a:pt x="3534212" y="31725"/>
                </a:cubicBezTo>
                <a:cubicBezTo>
                  <a:pt x="3586275" y="17070"/>
                  <a:pt x="3639965" y="18699"/>
                  <a:pt x="3693654" y="41495"/>
                </a:cubicBezTo>
                <a:cubicBezTo>
                  <a:pt x="3732702" y="56149"/>
                  <a:pt x="3773376" y="59406"/>
                  <a:pt x="3815677" y="49636"/>
                </a:cubicBezTo>
                <a:cubicBezTo>
                  <a:pt x="3848216" y="18699"/>
                  <a:pt x="3893771" y="8929"/>
                  <a:pt x="3931191" y="788"/>
                </a:cubicBezTo>
                <a:close/>
              </a:path>
            </a:pathLst>
          </a:custGeom>
        </p:spPr>
        <p:txBody>
          <a:bodyPr wrap="square" anchor="ctr" anchorCtr="0">
            <a:noAutofit/>
          </a:bodyPr>
          <a:lstStyle>
            <a:lvl1pPr algn="ctr">
              <a:defRPr b="0">
                <a:solidFill>
                  <a:schemeClr val="bg2"/>
                </a:solidFill>
              </a:defRPr>
            </a:lvl1pPr>
          </a:lstStyle>
          <a:p>
            <a:r>
              <a:rPr lang="fr-FR"/>
              <a:t>Cliquez sur l'icône pour ajouter une image</a:t>
            </a:r>
          </a:p>
        </p:txBody>
      </p:sp>
      <p:sp>
        <p:nvSpPr>
          <p:cNvPr id="2" name="Titre 1"/>
          <p:cNvSpPr>
            <a:spLocks noGrp="1"/>
          </p:cNvSpPr>
          <p:nvPr>
            <p:ph type="ctrTitle" hasCustomPrompt="1"/>
          </p:nvPr>
        </p:nvSpPr>
        <p:spPr>
          <a:xfrm>
            <a:off x="1080005" y="1441801"/>
            <a:ext cx="3772545" cy="818686"/>
          </a:xfrm>
        </p:spPr>
        <p:txBody>
          <a:bodyPr anchor="t" anchorCtr="0">
            <a:spAutoFit/>
          </a:bodyPr>
          <a:lstStyle>
            <a:lvl1pPr algn="l">
              <a:lnSpc>
                <a:spcPct val="95000"/>
              </a:lnSpc>
              <a:defRPr sz="2800" b="0"/>
            </a:lvl1pPr>
          </a:lstStyle>
          <a:p>
            <a:r>
              <a:rPr lang="fr-FR"/>
              <a:t>MODIFIEZ LE STYLE DU TITRE</a:t>
            </a:r>
          </a:p>
        </p:txBody>
      </p:sp>
      <p:sp>
        <p:nvSpPr>
          <p:cNvPr id="3" name="Sous-titre 2"/>
          <p:cNvSpPr>
            <a:spLocks noGrp="1"/>
          </p:cNvSpPr>
          <p:nvPr>
            <p:ph type="subTitle" idx="1"/>
          </p:nvPr>
        </p:nvSpPr>
        <p:spPr>
          <a:xfrm>
            <a:off x="1080000" y="3237531"/>
            <a:ext cx="3083858" cy="400110"/>
          </a:xfrm>
        </p:spPr>
        <p:txBody>
          <a:bodyPr>
            <a:spAutoFit/>
          </a:bodyPr>
          <a:lstStyle>
            <a:lvl1pPr marL="0" indent="0" algn="l">
              <a:spcBef>
                <a:spcPts val="0"/>
              </a:spcBef>
              <a:buNone/>
              <a:defRPr sz="1300" b="0">
                <a:solidFill>
                  <a:schemeClr val="bg2"/>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fr-FR"/>
              <a:t>Modifier le style des sous-titres du masque</a:t>
            </a:r>
          </a:p>
        </p:txBody>
      </p:sp>
      <p:sp>
        <p:nvSpPr>
          <p:cNvPr id="8" name="Espace réservé du texte 4"/>
          <p:cNvSpPr>
            <a:spLocks noGrp="1"/>
          </p:cNvSpPr>
          <p:nvPr>
            <p:ph type="body" sz="quarter" idx="11" hasCustomPrompt="1"/>
          </p:nvPr>
        </p:nvSpPr>
        <p:spPr>
          <a:xfrm>
            <a:off x="7136358" y="4737567"/>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11" name="Image 10"/>
          <p:cNvPicPr>
            <a:picLocks noChangeAspect="1"/>
          </p:cNvPicPr>
          <p:nvPr userDrawn="1"/>
        </p:nvPicPr>
        <p:blipFill>
          <a:blip r:embed="rId2"/>
          <a:stretch>
            <a:fillRect/>
          </a:stretch>
        </p:blipFill>
        <p:spPr>
          <a:xfrm>
            <a:off x="517083" y="4730683"/>
            <a:ext cx="1058400" cy="151948"/>
          </a:xfrm>
          <a:prstGeom prst="rect">
            <a:avLst/>
          </a:prstGeom>
        </p:spPr>
      </p:pic>
      <p:pic>
        <p:nvPicPr>
          <p:cNvPr id="16" name="Image 15" descr="BB_Q_NATIXIS_ASSURANCES_10CM.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9296" y="348091"/>
            <a:ext cx="2216048" cy="848919"/>
          </a:xfrm>
          <a:prstGeom prst="rect">
            <a:avLst/>
          </a:prstGeom>
        </p:spPr>
      </p:pic>
    </p:spTree>
    <p:extLst>
      <p:ext uri="{BB962C8B-B14F-4D97-AF65-F5344CB8AC3E}">
        <p14:creationId xmlns:p14="http://schemas.microsoft.com/office/powerpoint/2010/main" val="3910101285"/>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ouverture image 1">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080000" y="3237531"/>
            <a:ext cx="3083858" cy="400110"/>
          </a:xfrm>
        </p:spPr>
        <p:txBody>
          <a:bodyPr>
            <a:spAutoFit/>
          </a:bodyPr>
          <a:lstStyle>
            <a:lvl1pPr marL="0" indent="0" algn="l">
              <a:spcBef>
                <a:spcPts val="0"/>
              </a:spcBef>
              <a:buNone/>
              <a:defRPr sz="1300" b="0">
                <a:solidFill>
                  <a:schemeClr val="bg2"/>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fr-FR"/>
              <a:t>Modifier le style des sous-titres du masque</a:t>
            </a:r>
          </a:p>
        </p:txBody>
      </p:sp>
      <p:sp>
        <p:nvSpPr>
          <p:cNvPr id="8" name="Espace réservé du texte 4"/>
          <p:cNvSpPr>
            <a:spLocks noGrp="1"/>
          </p:cNvSpPr>
          <p:nvPr>
            <p:ph type="body" sz="quarter" idx="11" hasCustomPrompt="1"/>
          </p:nvPr>
        </p:nvSpPr>
        <p:spPr>
          <a:xfrm>
            <a:off x="7136358" y="4737567"/>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12" name="Image 11"/>
          <p:cNvPicPr>
            <a:picLocks noChangeAspect="1"/>
          </p:cNvPicPr>
          <p:nvPr userDrawn="1"/>
        </p:nvPicPr>
        <p:blipFill>
          <a:blip r:embed="rId2"/>
          <a:stretch>
            <a:fillRect/>
          </a:stretch>
        </p:blipFill>
        <p:spPr>
          <a:xfrm>
            <a:off x="517083" y="4730683"/>
            <a:ext cx="1058400" cy="151948"/>
          </a:xfrm>
          <a:prstGeom prst="rect">
            <a:avLst/>
          </a:prstGeom>
        </p:spPr>
      </p:pic>
      <p:pic>
        <p:nvPicPr>
          <p:cNvPr id="10" name="Image 9" descr="BB_Q_NATIXIS_ASSURANCES_10CM.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9296" y="348091"/>
            <a:ext cx="2216048" cy="848919"/>
          </a:xfrm>
          <a:prstGeom prst="rect">
            <a:avLst/>
          </a:prstGeom>
        </p:spPr>
      </p:pic>
      <p:pic>
        <p:nvPicPr>
          <p:cNvPr id="5" name="Imag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57668" y="1019907"/>
            <a:ext cx="4513837" cy="3053862"/>
          </a:xfrm>
          <a:prstGeom prst="rect">
            <a:avLst/>
          </a:prstGeom>
        </p:spPr>
      </p:pic>
      <p:sp>
        <p:nvSpPr>
          <p:cNvPr id="2" name="Titre 1"/>
          <p:cNvSpPr>
            <a:spLocks noGrp="1"/>
          </p:cNvSpPr>
          <p:nvPr>
            <p:ph type="ctrTitle" hasCustomPrompt="1"/>
          </p:nvPr>
        </p:nvSpPr>
        <p:spPr>
          <a:xfrm>
            <a:off x="1080005" y="1441801"/>
            <a:ext cx="3772545" cy="818686"/>
          </a:xfrm>
        </p:spPr>
        <p:txBody>
          <a:bodyPr anchor="t" anchorCtr="0">
            <a:spAutoFit/>
          </a:bodyPr>
          <a:lstStyle>
            <a:lvl1pPr algn="l">
              <a:lnSpc>
                <a:spcPct val="95000"/>
              </a:lnSpc>
              <a:defRPr sz="2800" b="0"/>
            </a:lvl1pPr>
          </a:lstStyle>
          <a:p>
            <a:r>
              <a:rPr lang="fr-FR"/>
              <a:t>MODIFIEZ LE STYLE DU TITRE</a:t>
            </a:r>
          </a:p>
        </p:txBody>
      </p:sp>
    </p:spTree>
    <p:extLst>
      <p:ext uri="{BB962C8B-B14F-4D97-AF65-F5344CB8AC3E}">
        <p14:creationId xmlns:p14="http://schemas.microsoft.com/office/powerpoint/2010/main" val="1837606371"/>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Couverture image 1">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23240" y="0"/>
            <a:ext cx="4161369" cy="5143500"/>
          </a:xfrm>
          <a:prstGeom prst="rect">
            <a:avLst/>
          </a:prstGeom>
        </p:spPr>
      </p:pic>
      <p:sp>
        <p:nvSpPr>
          <p:cNvPr id="3" name="Sous-titre 2"/>
          <p:cNvSpPr>
            <a:spLocks noGrp="1"/>
          </p:cNvSpPr>
          <p:nvPr>
            <p:ph type="subTitle" idx="1"/>
          </p:nvPr>
        </p:nvSpPr>
        <p:spPr>
          <a:xfrm>
            <a:off x="1080000" y="3237531"/>
            <a:ext cx="3083858" cy="400110"/>
          </a:xfrm>
        </p:spPr>
        <p:txBody>
          <a:bodyPr>
            <a:spAutoFit/>
          </a:bodyPr>
          <a:lstStyle>
            <a:lvl1pPr marL="0" indent="0" algn="l">
              <a:spcBef>
                <a:spcPts val="0"/>
              </a:spcBef>
              <a:buNone/>
              <a:defRPr sz="1300" b="0">
                <a:solidFill>
                  <a:schemeClr val="bg2"/>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fr-FR"/>
              <a:t>Modifier le style des sous-titres du masque</a:t>
            </a:r>
          </a:p>
        </p:txBody>
      </p:sp>
      <p:sp>
        <p:nvSpPr>
          <p:cNvPr id="8" name="Espace réservé du texte 4"/>
          <p:cNvSpPr>
            <a:spLocks noGrp="1"/>
          </p:cNvSpPr>
          <p:nvPr>
            <p:ph type="body" sz="quarter" idx="11" hasCustomPrompt="1"/>
          </p:nvPr>
        </p:nvSpPr>
        <p:spPr>
          <a:xfrm>
            <a:off x="7136358" y="4737567"/>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12" name="Image 11"/>
          <p:cNvPicPr>
            <a:picLocks noChangeAspect="1"/>
          </p:cNvPicPr>
          <p:nvPr userDrawn="1"/>
        </p:nvPicPr>
        <p:blipFill>
          <a:blip r:embed="rId3"/>
          <a:stretch>
            <a:fillRect/>
          </a:stretch>
        </p:blipFill>
        <p:spPr>
          <a:xfrm>
            <a:off x="517083" y="4730683"/>
            <a:ext cx="1058400" cy="151948"/>
          </a:xfrm>
          <a:prstGeom prst="rect">
            <a:avLst/>
          </a:prstGeom>
        </p:spPr>
      </p:pic>
      <p:pic>
        <p:nvPicPr>
          <p:cNvPr id="10" name="Image 9" descr="BB_Q_NATIXIS_ASSURANCES_10CM.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9296" y="348091"/>
            <a:ext cx="2216048" cy="848919"/>
          </a:xfrm>
          <a:prstGeom prst="rect">
            <a:avLst/>
          </a:prstGeom>
        </p:spPr>
      </p:pic>
      <p:sp>
        <p:nvSpPr>
          <p:cNvPr id="2" name="Titre 1"/>
          <p:cNvSpPr>
            <a:spLocks noGrp="1"/>
          </p:cNvSpPr>
          <p:nvPr>
            <p:ph type="ctrTitle" hasCustomPrompt="1"/>
          </p:nvPr>
        </p:nvSpPr>
        <p:spPr>
          <a:xfrm>
            <a:off x="1080005" y="1441801"/>
            <a:ext cx="3772545" cy="818686"/>
          </a:xfrm>
        </p:spPr>
        <p:txBody>
          <a:bodyPr anchor="t" anchorCtr="0">
            <a:spAutoFit/>
          </a:bodyPr>
          <a:lstStyle>
            <a:lvl1pPr algn="l">
              <a:lnSpc>
                <a:spcPct val="95000"/>
              </a:lnSpc>
              <a:defRPr sz="2800" b="0"/>
            </a:lvl1pPr>
          </a:lstStyle>
          <a:p>
            <a:r>
              <a:rPr lang="fr-FR"/>
              <a:t>MODIFIEZ LE STYLE DU TITRE</a:t>
            </a:r>
          </a:p>
        </p:txBody>
      </p:sp>
    </p:spTree>
    <p:extLst>
      <p:ext uri="{BB962C8B-B14F-4D97-AF65-F5344CB8AC3E}">
        <p14:creationId xmlns:p14="http://schemas.microsoft.com/office/powerpoint/2010/main" val="4223683397"/>
      </p:ext>
    </p:extLst>
  </p:cSld>
  <p:clrMapOvr>
    <a:masterClrMapping/>
  </p:clrMapOvr>
  <p:extLst>
    <p:ext uri="{DCECCB84-F9BA-43D5-87BE-67443E8EF086}">
      <p15:sldGuideLst xmlns:p15="http://schemas.microsoft.com/office/powerpoint/2012/main">
        <p15:guide id="1" orient="horz" pos="952">
          <p15:clr>
            <a:srgbClr val="FBAE40"/>
          </p15:clr>
        </p15:guide>
        <p15:guide id="2" pos="288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9" name="bk object 16"/>
          <p:cNvSpPr/>
          <p:nvPr userDrawn="1"/>
        </p:nvSpPr>
        <p:spPr>
          <a:xfrm>
            <a:off x="287338" y="329803"/>
            <a:ext cx="8578849" cy="4465391"/>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8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2970000" y="563880"/>
            <a:ext cx="5534025" cy="3947611"/>
          </a:xfrm>
        </p:spPr>
        <p:txBody>
          <a:bodyPr/>
          <a:lstStyle>
            <a:lvl1pPr>
              <a:defRPr sz="1700" b="1" cap="all" baseline="0">
                <a:solidFill>
                  <a:schemeClr val="tx2"/>
                </a:solidFill>
              </a:defRPr>
            </a:lvl1pPr>
            <a:lvl2pPr marL="0" indent="0">
              <a:lnSpc>
                <a:spcPct val="120000"/>
              </a:lnSpc>
              <a:buNone/>
              <a:defRPr sz="1300" b="0">
                <a:solidFill>
                  <a:schemeClr val="tx1"/>
                </a:solidFill>
              </a:defRPr>
            </a:lvl2pPr>
          </a:lstStyle>
          <a:p>
            <a:pPr lvl="0"/>
            <a:r>
              <a:rPr lang="fr-FR"/>
              <a:t>Modifier les styles du texte du masque</a:t>
            </a:r>
          </a:p>
          <a:p>
            <a:pPr lvl="1"/>
            <a:r>
              <a:rPr lang="fr-FR"/>
              <a:t>Deuxième niveau</a:t>
            </a:r>
          </a:p>
        </p:txBody>
      </p:sp>
      <p:sp>
        <p:nvSpPr>
          <p:cNvPr id="14" name="object 13"/>
          <p:cNvSpPr/>
          <p:nvPr userDrawn="1"/>
        </p:nvSpPr>
        <p:spPr>
          <a:xfrm>
            <a:off x="1" y="329803"/>
            <a:ext cx="2962274" cy="180475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 name="Espace réservé de la date 1"/>
          <p:cNvSpPr>
            <a:spLocks noGrp="1"/>
          </p:cNvSpPr>
          <p:nvPr>
            <p:ph type="dt" sz="half" idx="14"/>
          </p:nvPr>
        </p:nvSpPr>
        <p:spPr/>
        <p:txBody>
          <a:bodyPr/>
          <a:lstStyle/>
          <a:p>
            <a:r>
              <a:rPr lang="fr-FR"/>
              <a:t>JJ MMMM AAAA</a:t>
            </a:r>
          </a:p>
        </p:txBody>
      </p:sp>
    </p:spTree>
    <p:extLst>
      <p:ext uri="{BB962C8B-B14F-4D97-AF65-F5344CB8AC3E}">
        <p14:creationId xmlns:p14="http://schemas.microsoft.com/office/powerpoint/2010/main" val="4186040259"/>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Rectangle 1"/>
          <p:cNvSpPr/>
          <p:nvPr userDrawn="1"/>
        </p:nvSpPr>
        <p:spPr>
          <a:xfrm>
            <a:off x="851647" y="221878"/>
            <a:ext cx="152400" cy="632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6" name="object 13"/>
          <p:cNvSpPr/>
          <p:nvPr userDrawn="1"/>
        </p:nvSpPr>
        <p:spPr>
          <a:xfrm>
            <a:off x="1" y="329803"/>
            <a:ext cx="2962274" cy="180475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1" name="bk object 16"/>
          <p:cNvSpPr/>
          <p:nvPr userDrawn="1"/>
        </p:nvSpPr>
        <p:spPr>
          <a:xfrm>
            <a:off x="2970000" y="329803"/>
            <a:ext cx="5896187" cy="4465391"/>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8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3240000" y="585203"/>
            <a:ext cx="4986000" cy="3571889"/>
          </a:xfrm>
        </p:spPr>
        <p:txBody>
          <a:bodyPr>
            <a:noAutofit/>
          </a:bodyPr>
          <a:lstStyle>
            <a:lvl1pPr marL="342900" indent="-342900">
              <a:lnSpc>
                <a:spcPct val="95000"/>
              </a:lnSpc>
              <a:spcBef>
                <a:spcPts val="1800"/>
              </a:spcBef>
              <a:buClr>
                <a:schemeClr val="tx1"/>
              </a:buClr>
              <a:buFont typeface="+mj-lt"/>
              <a:buAutoNum type="arabicPeriod"/>
              <a:defRPr sz="1500" b="1" cap="all" baseline="0">
                <a:solidFill>
                  <a:schemeClr val="tx2"/>
                </a:solidFill>
              </a:defRPr>
            </a:lvl1pPr>
            <a:lvl2pPr>
              <a:lnSpc>
                <a:spcPct val="120000"/>
              </a:lnSpc>
              <a:defRPr sz="1400" b="0"/>
            </a:lvl2pPr>
          </a:lstStyle>
          <a:p>
            <a:pPr lvl="0"/>
            <a:r>
              <a:rPr lang="fr-FR"/>
              <a:t>Modifier les styles du texte du masque</a:t>
            </a:r>
          </a:p>
        </p:txBody>
      </p:sp>
      <p:sp>
        <p:nvSpPr>
          <p:cNvPr id="4" name="Espace réservé du texte 3"/>
          <p:cNvSpPr>
            <a:spLocks noGrp="1"/>
          </p:cNvSpPr>
          <p:nvPr>
            <p:ph type="body" sz="quarter" idx="14" hasCustomPrompt="1"/>
          </p:nvPr>
        </p:nvSpPr>
        <p:spPr>
          <a:xfrm>
            <a:off x="457098" y="979472"/>
            <a:ext cx="2052000" cy="369332"/>
          </a:xfrm>
        </p:spPr>
        <p:txBody>
          <a:bodyPr wrap="square">
            <a:spAutoFit/>
          </a:bodyPr>
          <a:lstStyle>
            <a:lvl1pPr>
              <a:defRPr sz="2400" b="1" cap="all" baseline="0">
                <a:solidFill>
                  <a:schemeClr val="bg1"/>
                </a:solidFill>
              </a:defRPr>
            </a:lvl1pPr>
            <a:lvl2pPr>
              <a:defRPr sz="2800"/>
            </a:lvl2pPr>
            <a:lvl3pPr>
              <a:defRPr sz="2800"/>
            </a:lvl3pPr>
            <a:lvl4pPr>
              <a:defRPr sz="2800"/>
            </a:lvl4pPr>
            <a:lvl5pPr>
              <a:defRPr sz="2800"/>
            </a:lvl5pPr>
          </a:lstStyle>
          <a:p>
            <a:pPr lvl="0"/>
            <a:r>
              <a:rPr lang="fr-FR"/>
              <a:t>texte</a:t>
            </a:r>
          </a:p>
        </p:txBody>
      </p:sp>
      <p:sp>
        <p:nvSpPr>
          <p:cNvPr id="3" name="Espace réservé de la date 2"/>
          <p:cNvSpPr>
            <a:spLocks noGrp="1"/>
          </p:cNvSpPr>
          <p:nvPr>
            <p:ph type="dt" sz="half" idx="16"/>
          </p:nvPr>
        </p:nvSpPr>
        <p:spPr/>
        <p:txBody>
          <a:bodyPr/>
          <a:lstStyle/>
          <a:p>
            <a:r>
              <a:rPr lang="fr-FR"/>
              <a:t>JJ MMMM AAAA</a:t>
            </a:r>
          </a:p>
        </p:txBody>
      </p:sp>
    </p:spTree>
    <p:extLst>
      <p:ext uri="{BB962C8B-B14F-4D97-AF65-F5344CB8AC3E}">
        <p14:creationId xmlns:p14="http://schemas.microsoft.com/office/powerpoint/2010/main" val="2286777655"/>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2" name="Rectangle 1"/>
          <p:cNvSpPr/>
          <p:nvPr userDrawn="1"/>
        </p:nvSpPr>
        <p:spPr>
          <a:xfrm>
            <a:off x="851647" y="221878"/>
            <a:ext cx="152400" cy="632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4" name="object 14"/>
          <p:cNvSpPr/>
          <p:nvPr userDrawn="1"/>
        </p:nvSpPr>
        <p:spPr>
          <a:xfrm>
            <a:off x="324005" y="456508"/>
            <a:ext cx="2588129" cy="212636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2970000" y="3204903"/>
            <a:ext cx="4841262" cy="304699"/>
          </a:xfrm>
        </p:spPr>
        <p:txBody>
          <a:bodyPr>
            <a:spAutoFit/>
          </a:bodyPr>
          <a:lstStyle>
            <a:lvl1pPr>
              <a:lnSpc>
                <a:spcPct val="110000"/>
              </a:lnSpc>
              <a:spcBef>
                <a:spcPts val="0"/>
              </a:spcBef>
              <a:defRPr sz="1800" b="0" cap="none" baseline="0">
                <a:solidFill>
                  <a:schemeClr val="accent1"/>
                </a:solidFill>
              </a:defRPr>
            </a:lvl1pPr>
            <a:lvl2pPr>
              <a:lnSpc>
                <a:spcPct val="120000"/>
              </a:lnSpc>
              <a:defRPr sz="1400" b="0"/>
            </a:lvl2pPr>
          </a:lstStyle>
          <a:p>
            <a:pPr lvl="0"/>
            <a:r>
              <a:rPr lang="fr-FR"/>
              <a:t>Modifier les styles du texte du masque</a:t>
            </a:r>
          </a:p>
        </p:txBody>
      </p:sp>
      <p:sp>
        <p:nvSpPr>
          <p:cNvPr id="4" name="Espace réservé du texte 3"/>
          <p:cNvSpPr>
            <a:spLocks noGrp="1"/>
          </p:cNvSpPr>
          <p:nvPr>
            <p:ph type="body" sz="quarter" idx="14" hasCustomPrompt="1"/>
          </p:nvPr>
        </p:nvSpPr>
        <p:spPr>
          <a:xfrm>
            <a:off x="1657277" y="760907"/>
            <a:ext cx="855114" cy="1415772"/>
          </a:xfrm>
        </p:spPr>
        <p:txBody>
          <a:bodyPr wrap="square">
            <a:spAutoFit/>
          </a:bodyPr>
          <a:lstStyle>
            <a:lvl1pPr algn="r">
              <a:defRPr sz="9200" b="1" cap="all" baseline="0">
                <a:solidFill>
                  <a:schemeClr val="bg1"/>
                </a:solidFill>
              </a:defRPr>
            </a:lvl1pPr>
            <a:lvl2pPr>
              <a:defRPr sz="2800"/>
            </a:lvl2pPr>
            <a:lvl3pPr>
              <a:defRPr sz="2800"/>
            </a:lvl3pPr>
            <a:lvl4pPr>
              <a:defRPr sz="2800"/>
            </a:lvl4pPr>
            <a:lvl5pPr>
              <a:defRPr sz="2800"/>
            </a:lvl5pPr>
          </a:lstStyle>
          <a:p>
            <a:pPr lvl="0"/>
            <a:r>
              <a:rPr lang="fr-FR"/>
              <a:t>#</a:t>
            </a:r>
          </a:p>
        </p:txBody>
      </p:sp>
      <p:sp>
        <p:nvSpPr>
          <p:cNvPr id="13"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3" name="Titre 2"/>
          <p:cNvSpPr>
            <a:spLocks noGrp="1"/>
          </p:cNvSpPr>
          <p:nvPr>
            <p:ph type="title"/>
          </p:nvPr>
        </p:nvSpPr>
        <p:spPr>
          <a:xfrm>
            <a:off x="2970000" y="953791"/>
            <a:ext cx="4212443" cy="877163"/>
          </a:xfrm>
        </p:spPr>
        <p:txBody>
          <a:bodyPr>
            <a:spAutoFit/>
          </a:bodyPr>
          <a:lstStyle>
            <a:lvl1pPr>
              <a:lnSpc>
                <a:spcPct val="95000"/>
              </a:lnSpc>
              <a:defRPr sz="3000" b="0" cap="all" baseline="0"/>
            </a:lvl1pPr>
          </a:lstStyle>
          <a:p>
            <a:r>
              <a:rPr lang="fr-FR"/>
              <a:t>Modifiez le style du titre</a:t>
            </a:r>
          </a:p>
        </p:txBody>
      </p:sp>
      <p:sp>
        <p:nvSpPr>
          <p:cNvPr id="7" name="Espace réservé de la date 6"/>
          <p:cNvSpPr>
            <a:spLocks noGrp="1"/>
          </p:cNvSpPr>
          <p:nvPr>
            <p:ph type="dt" sz="half" idx="15"/>
          </p:nvPr>
        </p:nvSpPr>
        <p:spPr/>
        <p:txBody>
          <a:bodyPr/>
          <a:lstStyle/>
          <a:p>
            <a:r>
              <a:rPr lang="fr-FR"/>
              <a:t>JJ MMMM AAAA</a:t>
            </a:r>
          </a:p>
        </p:txBody>
      </p:sp>
    </p:spTree>
    <p:extLst>
      <p:ext uri="{BB962C8B-B14F-4D97-AF65-F5344CB8AC3E}">
        <p14:creationId xmlns:p14="http://schemas.microsoft.com/office/powerpoint/2010/main" val="34785232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9"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503" y="975123"/>
            <a:ext cx="7780543" cy="326826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e la date 2"/>
          <p:cNvSpPr>
            <a:spLocks noGrp="1"/>
          </p:cNvSpPr>
          <p:nvPr>
            <p:ph type="dt" sz="half" idx="15"/>
          </p:nvPr>
        </p:nvSpPr>
        <p:spPr/>
        <p:txBody>
          <a:bodyPr/>
          <a:lstStyle/>
          <a:p>
            <a:r>
              <a:rPr lang="fr-FR"/>
              <a:t>JJ MMMM AAAA</a:t>
            </a:r>
          </a:p>
        </p:txBody>
      </p:sp>
    </p:spTree>
    <p:extLst>
      <p:ext uri="{BB962C8B-B14F-4D97-AF65-F5344CB8AC3E}">
        <p14:creationId xmlns:p14="http://schemas.microsoft.com/office/powerpoint/2010/main" val="365180308"/>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3" name="Espace réservé du texte 11"/>
          <p:cNvSpPr>
            <a:spLocks noGrp="1"/>
          </p:cNvSpPr>
          <p:nvPr>
            <p:ph type="body" sz="quarter" idx="16"/>
          </p:nvPr>
        </p:nvSpPr>
        <p:spPr>
          <a:xfrm>
            <a:off x="1079501" y="974702"/>
            <a:ext cx="7262599" cy="531371"/>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texte 11"/>
          <p:cNvSpPr>
            <a:spLocks noGrp="1"/>
          </p:cNvSpPr>
          <p:nvPr>
            <p:ph type="body" sz="quarter" idx="15"/>
          </p:nvPr>
        </p:nvSpPr>
        <p:spPr>
          <a:xfrm>
            <a:off x="4921599" y="1872000"/>
            <a:ext cx="3420500" cy="243505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079500" y="1872000"/>
            <a:ext cx="3420500" cy="243505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2902265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Exergue + Contenu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1" name="Espace réservé du texte 11"/>
          <p:cNvSpPr>
            <a:spLocks noGrp="1"/>
          </p:cNvSpPr>
          <p:nvPr>
            <p:ph type="body" sz="quarter" idx="15"/>
          </p:nvPr>
        </p:nvSpPr>
        <p:spPr>
          <a:xfrm>
            <a:off x="3672004" y="975600"/>
            <a:ext cx="5188043" cy="259686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11"/>
          <p:cNvSpPr>
            <a:spLocks noGrp="1"/>
          </p:cNvSpPr>
          <p:nvPr>
            <p:ph type="body" sz="quarter" idx="16" hasCustomPrompt="1"/>
          </p:nvPr>
        </p:nvSpPr>
        <p:spPr>
          <a:xfrm>
            <a:off x="1080001" y="1025138"/>
            <a:ext cx="2268820" cy="1764378"/>
          </a:xfrm>
          <a:solidFill>
            <a:schemeClr val="accent1"/>
          </a:solidFill>
        </p:spPr>
        <p:txBody>
          <a:bodyPr lIns="180000" tIns="108000" rIns="180000" bIns="108000" anchor="ctr" anchorCtr="0">
            <a:noAutofit/>
          </a:bodyPr>
          <a:lstStyle>
            <a:lvl1pPr>
              <a:spcBef>
                <a:spcPts val="900"/>
              </a:spcBef>
              <a:defRPr sz="3200">
                <a:solidFill>
                  <a:schemeClr val="bg1"/>
                </a:solidFill>
              </a:defRPr>
            </a:lvl1pPr>
            <a:lvl2pPr marL="0" indent="0">
              <a:lnSpc>
                <a:spcPct val="80000"/>
              </a:lnSpc>
              <a:spcBef>
                <a:spcPts val="0"/>
              </a:spcBef>
              <a:buNone/>
              <a:defRPr sz="1100" b="0" cap="all" baseline="0">
                <a:solidFill>
                  <a:schemeClr val="bg1"/>
                </a:solidFill>
              </a:defRPr>
            </a:lvl2pPr>
            <a:lvl5pPr>
              <a:defRPr/>
            </a:lvl5pPr>
          </a:lstStyle>
          <a:p>
            <a:pPr lvl="0"/>
            <a:r>
              <a:rPr lang="fr-FR"/>
              <a:t>#</a:t>
            </a:r>
          </a:p>
          <a:p>
            <a:pPr lvl="1"/>
            <a:r>
              <a:rPr lang="fr-FR"/>
              <a:t>Deuxième niveau</a:t>
            </a:r>
          </a:p>
        </p:txBody>
      </p:sp>
      <p:sp>
        <p:nvSpPr>
          <p:cNvPr id="12" name="Espace réservé du texte 11"/>
          <p:cNvSpPr>
            <a:spLocks noGrp="1"/>
          </p:cNvSpPr>
          <p:nvPr>
            <p:ph type="body" sz="quarter" idx="14"/>
          </p:nvPr>
        </p:nvSpPr>
        <p:spPr>
          <a:xfrm>
            <a:off x="1079505" y="2884884"/>
            <a:ext cx="2269321" cy="1146995"/>
          </a:xfrm>
          <a:solidFill>
            <a:srgbClr val="EAEAEA"/>
          </a:solidFill>
        </p:spPr>
        <p:txBody>
          <a:bodyPr lIns="180000" tIns="108000" rIns="180000" bIns="108000" anchor="ctr" anchorCtr="0">
            <a:noAutofit/>
          </a:bodyPr>
          <a:lstStyle>
            <a:lvl1pPr>
              <a:spcBef>
                <a:spcPts val="0"/>
              </a:spcBef>
              <a:defRPr sz="1400" b="0">
                <a:solidFill>
                  <a:schemeClr val="bg2"/>
                </a:solidFill>
              </a:defRPr>
            </a:lvl1pPr>
            <a:lvl5pPr>
              <a:defRPr/>
            </a:lvl5pPr>
          </a:lstStyle>
          <a:p>
            <a:pPr lvl="0"/>
            <a:r>
              <a:rPr lang="fr-FR"/>
              <a:t>Modifier les styles du texte du masque</a:t>
            </a:r>
          </a:p>
        </p:txBody>
      </p:sp>
      <p:sp>
        <p:nvSpPr>
          <p:cNvPr id="14"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2823420455"/>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 colonnes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1" name="Espace réservé du texte 11"/>
          <p:cNvSpPr>
            <a:spLocks noGrp="1"/>
          </p:cNvSpPr>
          <p:nvPr>
            <p:ph type="body" sz="quarter" idx="15"/>
          </p:nvPr>
        </p:nvSpPr>
        <p:spPr>
          <a:xfrm>
            <a:off x="3678613" y="974702"/>
            <a:ext cx="2361600" cy="259686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079500" y="974702"/>
            <a:ext cx="2361600" cy="259686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6259517" y="1020762"/>
            <a:ext cx="2884487" cy="3335735"/>
          </a:xfrm>
        </p:spPr>
        <p:txBody>
          <a:bodyPr/>
          <a:lstStyle>
            <a:lvl1pPr>
              <a:defRPr b="0">
                <a:solidFill>
                  <a:schemeClr val="bg2"/>
                </a:solidFill>
              </a:defRPr>
            </a:lvl1pPr>
          </a:lstStyle>
          <a:p>
            <a:r>
              <a:rPr lang="fr-FR"/>
              <a:t>Cliquez sur l'icône pour ajouter une image</a:t>
            </a:r>
          </a:p>
        </p:txBody>
      </p:sp>
      <p:sp>
        <p:nvSpPr>
          <p:cNvPr id="13"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33657997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u + encadré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11" name="Espace réservé du texte 11"/>
          <p:cNvSpPr>
            <a:spLocks noGrp="1"/>
          </p:cNvSpPr>
          <p:nvPr>
            <p:ph type="body" sz="quarter" idx="15"/>
          </p:nvPr>
        </p:nvSpPr>
        <p:spPr>
          <a:xfrm>
            <a:off x="1079504" y="3370110"/>
            <a:ext cx="2592389" cy="1425086"/>
          </a:xfrm>
          <a:solidFill>
            <a:schemeClr val="accent1"/>
          </a:solidFill>
        </p:spPr>
        <p:txBody>
          <a:bodyPr lIns="180000" tIns="180000" rIns="180000" bIns="180000">
            <a:noAutofit/>
          </a:bodyPr>
          <a:lstStyle>
            <a:lvl1pPr>
              <a:spcBef>
                <a:spcPts val="0"/>
              </a:spcBef>
              <a:defRPr sz="1400" b="0">
                <a:solidFill>
                  <a:schemeClr val="bg1"/>
                </a:solidFill>
              </a:defRPr>
            </a:lvl1pPr>
            <a:lvl5pPr>
              <a:defRPr/>
            </a:lvl5pPr>
          </a:lstStyle>
          <a:p>
            <a:pPr lvl="0"/>
            <a:r>
              <a:rPr lang="fr-FR"/>
              <a:t>Modifier les styles du texte du masque</a:t>
            </a:r>
          </a:p>
        </p:txBody>
      </p:sp>
      <p:sp>
        <p:nvSpPr>
          <p:cNvPr id="12" name="Espace réservé du texte 11"/>
          <p:cNvSpPr>
            <a:spLocks noGrp="1"/>
          </p:cNvSpPr>
          <p:nvPr>
            <p:ph type="body" sz="quarter" idx="14"/>
          </p:nvPr>
        </p:nvSpPr>
        <p:spPr>
          <a:xfrm>
            <a:off x="1079500" y="974702"/>
            <a:ext cx="2361600" cy="2181135"/>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3671893" y="1020763"/>
            <a:ext cx="5194295" cy="3774434"/>
          </a:xfrm>
        </p:spPr>
        <p:txBody>
          <a:bodyPr/>
          <a:lstStyle>
            <a:lvl1pPr>
              <a:defRPr b="0">
                <a:solidFill>
                  <a:schemeClr val="bg2"/>
                </a:solidFill>
              </a:defRPr>
            </a:lvl1pPr>
          </a:lstStyle>
          <a:p>
            <a:r>
              <a:rPr lang="fr-FR"/>
              <a:t>Cliquez sur l'icône pour ajouter une image</a:t>
            </a:r>
          </a:p>
        </p:txBody>
      </p:sp>
      <p:sp>
        <p:nvSpPr>
          <p:cNvPr id="13"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6528220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mage + exerg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1079499" y="1020763"/>
            <a:ext cx="7786687" cy="3774434"/>
          </a:xfrm>
        </p:spPr>
        <p:txBody>
          <a:bodyPr/>
          <a:lstStyle>
            <a:lvl1pPr>
              <a:defRPr b="0">
                <a:solidFill>
                  <a:schemeClr val="bg2"/>
                </a:solidFill>
              </a:defRPr>
            </a:lvl1pPr>
          </a:lstStyle>
          <a:p>
            <a:r>
              <a:rPr lang="fr-FR"/>
              <a:t>Cliquez sur l'icône pour ajouter une image</a:t>
            </a:r>
          </a:p>
        </p:txBody>
      </p:sp>
      <p:sp>
        <p:nvSpPr>
          <p:cNvPr id="11" name="Espace réservé du texte 11"/>
          <p:cNvSpPr>
            <a:spLocks noGrp="1"/>
          </p:cNvSpPr>
          <p:nvPr>
            <p:ph type="body" sz="quarter" idx="15"/>
          </p:nvPr>
        </p:nvSpPr>
        <p:spPr>
          <a:xfrm>
            <a:off x="6273800" y="2593875"/>
            <a:ext cx="2592387" cy="1758745"/>
          </a:xfrm>
          <a:solidFill>
            <a:srgbClr val="EAEAEA"/>
          </a:solidFill>
        </p:spPr>
        <p:txBody>
          <a:bodyPr lIns="180000" tIns="180000" rIns="180000" bIns="180000">
            <a:noAutofit/>
          </a:bodyPr>
          <a:lstStyle>
            <a:lvl1pPr>
              <a:spcBef>
                <a:spcPts val="0"/>
              </a:spcBef>
              <a:defRPr sz="1500" b="0">
                <a:solidFill>
                  <a:schemeClr val="tx1">
                    <a:lumMod val="65000"/>
                    <a:lumOff val="35000"/>
                  </a:schemeClr>
                </a:solidFill>
              </a:defRPr>
            </a:lvl1pPr>
            <a:lvl5pPr>
              <a:defRPr/>
            </a:lvl5pPr>
          </a:lstStyle>
          <a:p>
            <a:pPr lvl="0"/>
            <a:r>
              <a:rPr lang="fr-FR"/>
              <a:t>Modifier les styles du texte du masque</a:t>
            </a:r>
          </a:p>
        </p:txBody>
      </p:sp>
      <p:sp>
        <p:nvSpPr>
          <p:cNvPr id="10"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a:t>#</a:t>
            </a:r>
          </a:p>
        </p:txBody>
      </p:sp>
      <p:sp>
        <p:nvSpPr>
          <p:cNvPr id="3" name="Espace réservé de la date 2"/>
          <p:cNvSpPr>
            <a:spLocks noGrp="1"/>
          </p:cNvSpPr>
          <p:nvPr>
            <p:ph type="dt" sz="half" idx="17"/>
          </p:nvPr>
        </p:nvSpPr>
        <p:spPr/>
        <p:txBody>
          <a:bodyPr/>
          <a:lstStyle/>
          <a:p>
            <a:r>
              <a:rPr lang="fr-FR"/>
              <a:t>JJ MMMM AAAA</a:t>
            </a:r>
          </a:p>
        </p:txBody>
      </p:sp>
    </p:spTree>
    <p:extLst>
      <p:ext uri="{BB962C8B-B14F-4D97-AF65-F5344CB8AC3E}">
        <p14:creationId xmlns:p14="http://schemas.microsoft.com/office/powerpoint/2010/main" val="27678805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mage + Chiffres clés 1">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1079500" y="333375"/>
            <a:ext cx="7780544" cy="4461820"/>
          </a:xfrm>
        </p:spPr>
        <p:txBody>
          <a:bodyPr/>
          <a:lstStyle>
            <a:lvl1pPr>
              <a:defRPr b="0">
                <a:solidFill>
                  <a:schemeClr val="bg2"/>
                </a:solidFill>
              </a:defRPr>
            </a:lvl1pPr>
          </a:lstStyle>
          <a:p>
            <a:r>
              <a:rPr lang="fr-FR"/>
              <a:t>Cliquez sur l'icône pour ajouter une image</a:t>
            </a:r>
          </a:p>
        </p:txBody>
      </p:sp>
      <p:sp>
        <p:nvSpPr>
          <p:cNvPr id="10" name="Rectangle 9"/>
          <p:cNvSpPr/>
          <p:nvPr userDrawn="1"/>
        </p:nvSpPr>
        <p:spPr>
          <a:xfrm>
            <a:off x="851647" y="221878"/>
            <a:ext cx="152400" cy="632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2" name="Espace réservé du texte 11"/>
          <p:cNvSpPr>
            <a:spLocks noGrp="1"/>
          </p:cNvSpPr>
          <p:nvPr>
            <p:ph type="body" sz="quarter" idx="17" hasCustomPrompt="1"/>
          </p:nvPr>
        </p:nvSpPr>
        <p:spPr>
          <a:xfrm>
            <a:off x="7153838" y="2262600"/>
            <a:ext cx="1712349" cy="1764378"/>
          </a:xfrm>
          <a:solidFill>
            <a:srgbClr val="EAEAEA"/>
          </a:solidFill>
        </p:spPr>
        <p:txBody>
          <a:bodyPr lIns="180000" tIns="108000" rIns="180000" bIns="108000" anchor="ctr" anchorCtr="1">
            <a:noAutofit/>
          </a:bodyPr>
          <a:lstStyle>
            <a:lvl1pPr>
              <a:spcBef>
                <a:spcPts val="900"/>
              </a:spcBef>
              <a:defRPr sz="3200">
                <a:solidFill>
                  <a:schemeClr val="accent1"/>
                </a:solidFill>
              </a:defRPr>
            </a:lvl1pPr>
            <a:lvl2pPr marL="0" indent="0">
              <a:lnSpc>
                <a:spcPct val="80000"/>
              </a:lnSpc>
              <a:spcBef>
                <a:spcPts val="0"/>
              </a:spcBef>
              <a:buNone/>
              <a:defRPr sz="1200" b="0" cap="all" baseline="0">
                <a:solidFill>
                  <a:schemeClr val="tx1"/>
                </a:solidFill>
              </a:defRPr>
            </a:lvl2pPr>
            <a:lvl5pPr>
              <a:defRPr/>
            </a:lvl5pPr>
          </a:lstStyle>
          <a:p>
            <a:pPr lvl="0"/>
            <a:r>
              <a:rPr lang="fr-FR"/>
              <a:t>#</a:t>
            </a:r>
          </a:p>
          <a:p>
            <a:pPr lvl="1"/>
            <a:r>
              <a:rPr lang="fr-FR"/>
              <a:t>Deuxième niveau</a:t>
            </a:r>
          </a:p>
        </p:txBody>
      </p:sp>
      <p:sp>
        <p:nvSpPr>
          <p:cNvPr id="2" name="Espace réservé de la date 1"/>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76394762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mage + Chiffres clés 2">
    <p:spTree>
      <p:nvGrpSpPr>
        <p:cNvPr id="1" name=""/>
        <p:cNvGrpSpPr/>
        <p:nvPr/>
      </p:nvGrpSpPr>
      <p:grpSpPr>
        <a:xfrm>
          <a:off x="0" y="0"/>
          <a:ext cx="0" cy="0"/>
          <a:chOff x="0" y="0"/>
          <a:chExt cx="0" cy="0"/>
        </a:xfrm>
      </p:grpSpPr>
      <p:sp>
        <p:nvSpPr>
          <p:cNvPr id="10" name="Rectangle 9"/>
          <p:cNvSpPr/>
          <p:nvPr userDrawn="1"/>
        </p:nvSpPr>
        <p:spPr>
          <a:xfrm>
            <a:off x="851647" y="221878"/>
            <a:ext cx="152400" cy="632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4" name="Espace réservé pour une image  3"/>
          <p:cNvSpPr>
            <a:spLocks noGrp="1"/>
          </p:cNvSpPr>
          <p:nvPr>
            <p:ph type="pic" sz="quarter" idx="16"/>
          </p:nvPr>
        </p:nvSpPr>
        <p:spPr>
          <a:xfrm>
            <a:off x="287338" y="333375"/>
            <a:ext cx="8572706" cy="4461820"/>
          </a:xfrm>
        </p:spPr>
        <p:txBody>
          <a:bodyPr/>
          <a:lstStyle>
            <a:lvl1pPr>
              <a:defRPr b="0">
                <a:solidFill>
                  <a:schemeClr val="bg2"/>
                </a:solidFill>
              </a:defRPr>
            </a:lvl1pPr>
          </a:lstStyle>
          <a:p>
            <a:r>
              <a:rPr lang="fr-FR"/>
              <a:t>Cliquez sur l'icône pour ajouter une image</a:t>
            </a:r>
          </a:p>
        </p:txBody>
      </p:sp>
      <p:sp>
        <p:nvSpPr>
          <p:cNvPr id="12" name="Espace réservé du texte 11"/>
          <p:cNvSpPr>
            <a:spLocks noGrp="1"/>
          </p:cNvSpPr>
          <p:nvPr>
            <p:ph type="body" sz="quarter" idx="17" hasCustomPrompt="1"/>
          </p:nvPr>
        </p:nvSpPr>
        <p:spPr>
          <a:xfrm>
            <a:off x="7153839" y="2262600"/>
            <a:ext cx="1712348" cy="1764378"/>
          </a:xfrm>
          <a:solidFill>
            <a:srgbClr val="EAEAEA"/>
          </a:solidFill>
        </p:spPr>
        <p:txBody>
          <a:bodyPr lIns="180000" tIns="108000" rIns="180000" bIns="108000" anchor="ctr" anchorCtr="1">
            <a:noAutofit/>
          </a:bodyPr>
          <a:lstStyle>
            <a:lvl1pPr>
              <a:spcBef>
                <a:spcPts val="900"/>
              </a:spcBef>
              <a:defRPr sz="3200">
                <a:solidFill>
                  <a:schemeClr val="accent1"/>
                </a:solidFill>
              </a:defRPr>
            </a:lvl1pPr>
            <a:lvl2pPr marL="0" indent="0">
              <a:lnSpc>
                <a:spcPct val="80000"/>
              </a:lnSpc>
              <a:spcBef>
                <a:spcPts val="0"/>
              </a:spcBef>
              <a:buNone/>
              <a:defRPr sz="1200" b="0" cap="all" baseline="0">
                <a:solidFill>
                  <a:schemeClr val="tx1"/>
                </a:solidFill>
              </a:defRPr>
            </a:lvl2pPr>
            <a:lvl5pPr>
              <a:defRPr/>
            </a:lvl5pPr>
          </a:lstStyle>
          <a:p>
            <a:pPr lvl="0"/>
            <a:r>
              <a:rPr lang="fr-FR"/>
              <a:t>#</a:t>
            </a:r>
          </a:p>
          <a:p>
            <a:pPr lvl="1"/>
            <a:r>
              <a:rPr lang="fr-FR"/>
              <a:t>Deuxième niveau</a:t>
            </a:r>
          </a:p>
        </p:txBody>
      </p:sp>
      <p:sp>
        <p:nvSpPr>
          <p:cNvPr id="2" name="Espace réservé de la date 1"/>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136077297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12" name="Espace réservé du texte 11"/>
          <p:cNvSpPr>
            <a:spLocks noGrp="1"/>
          </p:cNvSpPr>
          <p:nvPr>
            <p:ph type="body" sz="quarter" idx="14"/>
          </p:nvPr>
        </p:nvSpPr>
        <p:spPr>
          <a:xfrm>
            <a:off x="3949204" y="2141102"/>
            <a:ext cx="4910843" cy="2181135"/>
          </a:xfrm>
        </p:spPr>
        <p:txBody>
          <a:bodyPr>
            <a:noAutofit/>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1079499" y="1020763"/>
            <a:ext cx="2592000" cy="3335310"/>
          </a:xfrm>
        </p:spPr>
        <p:txBody>
          <a:bodyPr/>
          <a:lstStyle>
            <a:lvl1pPr>
              <a:defRPr b="0">
                <a:solidFill>
                  <a:schemeClr val="bg2"/>
                </a:solidFill>
              </a:defRPr>
            </a:lvl1pPr>
          </a:lstStyle>
          <a:p>
            <a:r>
              <a:rPr lang="fr-FR"/>
              <a:t>Cliquez sur l'icône pour ajouter une image</a:t>
            </a:r>
          </a:p>
        </p:txBody>
      </p:sp>
      <p:sp>
        <p:nvSpPr>
          <p:cNvPr id="10"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3" name="Espace réservé du texte 11"/>
          <p:cNvSpPr>
            <a:spLocks noGrp="1"/>
          </p:cNvSpPr>
          <p:nvPr>
            <p:ph type="body" sz="quarter" idx="17"/>
          </p:nvPr>
        </p:nvSpPr>
        <p:spPr>
          <a:xfrm>
            <a:off x="3160800" y="1385100"/>
            <a:ext cx="3096000" cy="545516"/>
          </a:xfrm>
          <a:solidFill>
            <a:srgbClr val="EAEAEA"/>
          </a:solidFill>
        </p:spPr>
        <p:txBody>
          <a:bodyPr lIns="144000" tIns="72000" rIns="144000" bIns="72000">
            <a:spAutoFit/>
          </a:bodyPr>
          <a:lstStyle>
            <a:lvl1pPr>
              <a:defRPr sz="1100" cap="all" baseline="0">
                <a:solidFill>
                  <a:schemeClr val="tx1"/>
                </a:solidFill>
              </a:defRPr>
            </a:lvl1pPr>
            <a:lvl2pPr marL="0" indent="0">
              <a:spcBef>
                <a:spcPts val="0"/>
              </a:spcBef>
              <a:buNone/>
              <a:defRPr sz="1500" cap="all" baseline="0">
                <a:solidFill>
                  <a:schemeClr val="accent1"/>
                </a:solidFill>
              </a:defRPr>
            </a:lvl2pPr>
            <a:lvl5pPr>
              <a:defRPr/>
            </a:lvl5pPr>
          </a:lstStyle>
          <a:p>
            <a:pPr lvl="0"/>
            <a:r>
              <a:rPr lang="fr-FR"/>
              <a:t>Modifier les styles du texte du masque</a:t>
            </a:r>
          </a:p>
          <a:p>
            <a:pPr lvl="1"/>
            <a:r>
              <a:rPr lang="fr-FR"/>
              <a:t>Deuxième niveau</a:t>
            </a:r>
          </a:p>
        </p:txBody>
      </p:sp>
      <p:sp>
        <p:nvSpPr>
          <p:cNvPr id="14"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a:t>#</a:t>
            </a:r>
          </a:p>
        </p:txBody>
      </p:sp>
      <p:sp>
        <p:nvSpPr>
          <p:cNvPr id="3" name="Espace réservé de la date 2"/>
          <p:cNvSpPr>
            <a:spLocks noGrp="1"/>
          </p:cNvSpPr>
          <p:nvPr>
            <p:ph type="dt" sz="half" idx="18"/>
          </p:nvPr>
        </p:nvSpPr>
        <p:spPr/>
        <p:txBody>
          <a:bodyPr/>
          <a:lstStyle/>
          <a:p>
            <a:r>
              <a:rPr lang="fr-FR"/>
              <a:t>JJ MMMM AAAA</a:t>
            </a:r>
          </a:p>
        </p:txBody>
      </p:sp>
    </p:spTree>
    <p:extLst>
      <p:ext uri="{BB962C8B-B14F-4D97-AF65-F5344CB8AC3E}">
        <p14:creationId xmlns:p14="http://schemas.microsoft.com/office/powerpoint/2010/main" val="17507084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u + graphique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4" name="Espace réservé du graphique 3"/>
          <p:cNvSpPr>
            <a:spLocks noGrp="1"/>
          </p:cNvSpPr>
          <p:nvPr>
            <p:ph type="chart" sz="quarter" idx="15"/>
          </p:nvPr>
        </p:nvSpPr>
        <p:spPr>
          <a:xfrm>
            <a:off x="815788" y="1941874"/>
            <a:ext cx="5470712" cy="2440985"/>
          </a:xfrm>
        </p:spPr>
        <p:txBody>
          <a:bodyPr/>
          <a:lstStyle>
            <a:lvl1pPr>
              <a:defRPr b="0">
                <a:solidFill>
                  <a:schemeClr val="bg2"/>
                </a:solidFill>
              </a:defRPr>
            </a:lvl1pPr>
          </a:lstStyle>
          <a:p>
            <a:r>
              <a:rPr lang="fr-FR"/>
              <a:t>Cliquez sur l'icône pour ajouter un graphique</a:t>
            </a:r>
          </a:p>
        </p:txBody>
      </p:sp>
      <p:sp>
        <p:nvSpPr>
          <p:cNvPr id="13" name="Espace réservé du texte 11"/>
          <p:cNvSpPr>
            <a:spLocks noGrp="1"/>
          </p:cNvSpPr>
          <p:nvPr>
            <p:ph type="body" sz="quarter" idx="16" hasCustomPrompt="1"/>
          </p:nvPr>
        </p:nvSpPr>
        <p:spPr>
          <a:xfrm>
            <a:off x="7125658" y="1941874"/>
            <a:ext cx="1734391" cy="627864"/>
          </a:xfrm>
          <a:noFill/>
        </p:spPr>
        <p:txBody>
          <a:bodyPr wrap="square" lIns="0" tIns="0" rIns="0" bIns="0" anchor="t" anchorCtr="0">
            <a:spAutoFit/>
          </a:bodyPr>
          <a:lstStyle>
            <a:lvl1pPr>
              <a:spcBef>
                <a:spcPts val="900"/>
              </a:spcBef>
              <a:defRPr sz="3200">
                <a:solidFill>
                  <a:schemeClr val="accent3"/>
                </a:solidFill>
              </a:defRPr>
            </a:lvl1pPr>
            <a:lvl2pPr marL="0" indent="0">
              <a:lnSpc>
                <a:spcPct val="80000"/>
              </a:lnSpc>
              <a:spcBef>
                <a:spcPts val="0"/>
              </a:spcBef>
              <a:buNone/>
              <a:defRPr sz="1100" b="0" cap="all" baseline="0">
                <a:solidFill>
                  <a:schemeClr val="tx1"/>
                </a:solidFill>
              </a:defRPr>
            </a:lvl2pPr>
            <a:lvl5pPr>
              <a:defRPr/>
            </a:lvl5pPr>
          </a:lstStyle>
          <a:p>
            <a:pPr lvl="0"/>
            <a:r>
              <a:rPr lang="fr-FR"/>
              <a:t>#</a:t>
            </a:r>
          </a:p>
          <a:p>
            <a:pPr lvl="1"/>
            <a:r>
              <a:rPr lang="fr-FR"/>
              <a:t>Deuxième niveau</a:t>
            </a:r>
          </a:p>
        </p:txBody>
      </p:sp>
      <p:sp>
        <p:nvSpPr>
          <p:cNvPr id="16" name="Espace réservé du texte 11"/>
          <p:cNvSpPr>
            <a:spLocks noGrp="1"/>
          </p:cNvSpPr>
          <p:nvPr>
            <p:ph type="body" sz="quarter" idx="17" hasCustomPrompt="1"/>
          </p:nvPr>
        </p:nvSpPr>
        <p:spPr>
          <a:xfrm>
            <a:off x="1079503" y="1941872"/>
            <a:ext cx="5207001" cy="218547"/>
          </a:xfrm>
        </p:spPr>
        <p:txBody>
          <a:bodyPr/>
          <a:lstStyle>
            <a:lvl1pPr>
              <a:defRPr sz="1300" b="1" cap="all" baseline="0">
                <a:solidFill>
                  <a:schemeClr val="accent1"/>
                </a:solidFill>
              </a:defRPr>
            </a:lvl1pPr>
            <a:lvl5pPr>
              <a:defRPr/>
            </a:lvl5pPr>
          </a:lstStyle>
          <a:p>
            <a:pPr lvl="0"/>
            <a:r>
              <a:rPr lang="fr-FR"/>
              <a:t>Titre</a:t>
            </a:r>
          </a:p>
        </p:txBody>
      </p:sp>
      <p:sp>
        <p:nvSpPr>
          <p:cNvPr id="14" name="Espace réservé du texte 11"/>
          <p:cNvSpPr>
            <a:spLocks noGrp="1"/>
          </p:cNvSpPr>
          <p:nvPr>
            <p:ph type="body" sz="quarter" idx="18" hasCustomPrompt="1"/>
          </p:nvPr>
        </p:nvSpPr>
        <p:spPr>
          <a:xfrm>
            <a:off x="1079502" y="4617001"/>
            <a:ext cx="7780545" cy="107722"/>
          </a:xfrm>
        </p:spPr>
        <p:txBody>
          <a:bodyPr>
            <a:spAutoFit/>
          </a:bodyPr>
          <a:lstStyle>
            <a:lvl1pPr>
              <a:defRPr sz="700" i="1"/>
            </a:lvl1pPr>
            <a:lvl5pPr>
              <a:defRPr/>
            </a:lvl5pPr>
          </a:lstStyle>
          <a:p>
            <a:pPr lvl="0"/>
            <a:r>
              <a:rPr lang="fr-FR"/>
              <a:t>Notes de bas de page</a:t>
            </a:r>
          </a:p>
        </p:txBody>
      </p:sp>
      <p:sp>
        <p:nvSpPr>
          <p:cNvPr id="17"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a:t>#</a:t>
            </a:r>
          </a:p>
        </p:txBody>
      </p:sp>
      <p:sp>
        <p:nvSpPr>
          <p:cNvPr id="3" name="Espace réservé de la date 2"/>
          <p:cNvSpPr>
            <a:spLocks noGrp="1"/>
          </p:cNvSpPr>
          <p:nvPr>
            <p:ph type="dt" sz="half" idx="19"/>
          </p:nvPr>
        </p:nvSpPr>
        <p:spPr/>
        <p:txBody>
          <a:bodyPr/>
          <a:lstStyle/>
          <a:p>
            <a:r>
              <a:rPr lang="fr-FR"/>
              <a:t>JJ MMMM AAAA</a:t>
            </a:r>
          </a:p>
        </p:txBody>
      </p:sp>
      <p:sp>
        <p:nvSpPr>
          <p:cNvPr id="12" name="Espace réservé du texte 11"/>
          <p:cNvSpPr>
            <a:spLocks noGrp="1"/>
          </p:cNvSpPr>
          <p:nvPr>
            <p:ph type="body" sz="quarter" idx="14"/>
          </p:nvPr>
        </p:nvSpPr>
        <p:spPr>
          <a:xfrm>
            <a:off x="1079499" y="975123"/>
            <a:ext cx="7780544" cy="75842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8594585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u + graphique 3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2" name="Espace réservé du texte 11"/>
          <p:cNvSpPr>
            <a:spLocks noGrp="1"/>
          </p:cNvSpPr>
          <p:nvPr>
            <p:ph type="body" sz="quarter" idx="14"/>
          </p:nvPr>
        </p:nvSpPr>
        <p:spPr>
          <a:xfrm>
            <a:off x="1079499" y="975124"/>
            <a:ext cx="2358000" cy="326640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3906278" y="1320469"/>
            <a:ext cx="2127486" cy="2095285"/>
          </a:xfrm>
        </p:spPr>
        <p:txBody>
          <a:bodyPr/>
          <a:lstStyle>
            <a:lvl1pPr>
              <a:defRPr b="0">
                <a:solidFill>
                  <a:schemeClr val="bg2"/>
                </a:solidFill>
              </a:defRPr>
            </a:lvl1pPr>
          </a:lstStyle>
          <a:p>
            <a:r>
              <a:rPr lang="fr-FR"/>
              <a:t>Cliquez sur l'icône pour ajouter un graphique</a:t>
            </a:r>
          </a:p>
        </p:txBody>
      </p:sp>
      <p:sp>
        <p:nvSpPr>
          <p:cNvPr id="13" name="Espace réservé du texte 11"/>
          <p:cNvSpPr>
            <a:spLocks noGrp="1"/>
          </p:cNvSpPr>
          <p:nvPr>
            <p:ph type="body" sz="quarter" idx="16" hasCustomPrompt="1"/>
          </p:nvPr>
        </p:nvSpPr>
        <p:spPr>
          <a:xfrm>
            <a:off x="6485268" y="916602"/>
            <a:ext cx="1734391" cy="658642"/>
          </a:xfrm>
          <a:noFill/>
        </p:spPr>
        <p:txBody>
          <a:bodyPr wrap="square" lIns="0" tIns="0" rIns="0" bIns="0" anchor="t" anchorCtr="0">
            <a:spAutoFit/>
          </a:bodyPr>
          <a:lstStyle>
            <a:lvl1pPr>
              <a:spcBef>
                <a:spcPts val="900"/>
              </a:spcBef>
              <a:defRPr sz="3400">
                <a:solidFill>
                  <a:schemeClr val="accent1"/>
                </a:solidFill>
              </a:defRPr>
            </a:lvl1pPr>
            <a:lvl2pPr marL="0" indent="0">
              <a:lnSpc>
                <a:spcPct val="80000"/>
              </a:lnSpc>
              <a:spcBef>
                <a:spcPts val="0"/>
              </a:spcBef>
              <a:buNone/>
              <a:defRPr sz="1100" b="0" cap="all" baseline="0">
                <a:solidFill>
                  <a:schemeClr val="tx1"/>
                </a:solidFill>
              </a:defRPr>
            </a:lvl2pPr>
            <a:lvl5pPr>
              <a:defRPr/>
            </a:lvl5pPr>
          </a:lstStyle>
          <a:p>
            <a:pPr lvl="0"/>
            <a:r>
              <a:rPr lang="fr-FR"/>
              <a:t>#</a:t>
            </a:r>
          </a:p>
          <a:p>
            <a:pPr lvl="1"/>
            <a:r>
              <a:rPr lang="fr-FR"/>
              <a:t>Deuxième niveau</a:t>
            </a:r>
          </a:p>
        </p:txBody>
      </p:sp>
      <p:sp>
        <p:nvSpPr>
          <p:cNvPr id="16" name="Espace réservé du texte 11"/>
          <p:cNvSpPr>
            <a:spLocks noGrp="1"/>
          </p:cNvSpPr>
          <p:nvPr>
            <p:ph type="body" sz="quarter" idx="17" hasCustomPrompt="1"/>
          </p:nvPr>
        </p:nvSpPr>
        <p:spPr>
          <a:xfrm>
            <a:off x="3906278" y="982743"/>
            <a:ext cx="2127486" cy="204016"/>
          </a:xfrm>
        </p:spPr>
        <p:txBody>
          <a:bodyPr/>
          <a:lstStyle>
            <a:lvl1pPr>
              <a:defRPr sz="1300" b="1" cap="all" baseline="0">
                <a:solidFill>
                  <a:schemeClr val="accent1"/>
                </a:solidFill>
              </a:defRPr>
            </a:lvl1pPr>
            <a:lvl5pPr>
              <a:defRPr/>
            </a:lvl5pPr>
          </a:lstStyle>
          <a:p>
            <a:pPr lvl="0"/>
            <a:r>
              <a:rPr lang="fr-FR"/>
              <a:t>Titre</a:t>
            </a:r>
          </a:p>
        </p:txBody>
      </p:sp>
      <p:sp>
        <p:nvSpPr>
          <p:cNvPr id="17" name="Espace réservé du texte 11"/>
          <p:cNvSpPr>
            <a:spLocks noGrp="1"/>
          </p:cNvSpPr>
          <p:nvPr>
            <p:ph type="body" sz="quarter" idx="18" hasCustomPrompt="1"/>
          </p:nvPr>
        </p:nvSpPr>
        <p:spPr>
          <a:xfrm>
            <a:off x="1079502" y="4617001"/>
            <a:ext cx="7780545" cy="107722"/>
          </a:xfrm>
        </p:spPr>
        <p:txBody>
          <a:bodyPr>
            <a:spAutoFit/>
          </a:bodyPr>
          <a:lstStyle>
            <a:lvl1pPr>
              <a:defRPr sz="700" i="1"/>
            </a:lvl1pPr>
            <a:lvl5pPr>
              <a:defRPr/>
            </a:lvl5pPr>
          </a:lstStyle>
          <a:p>
            <a:pPr lvl="0"/>
            <a:r>
              <a:rPr lang="fr-FR"/>
              <a:t>Notes de bas de page</a:t>
            </a:r>
          </a:p>
        </p:txBody>
      </p:sp>
      <p:sp>
        <p:nvSpPr>
          <p:cNvPr id="15"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a:t>#</a:t>
            </a:r>
          </a:p>
        </p:txBody>
      </p:sp>
      <p:sp>
        <p:nvSpPr>
          <p:cNvPr id="3" name="Espace réservé de la date 2"/>
          <p:cNvSpPr>
            <a:spLocks noGrp="1"/>
          </p:cNvSpPr>
          <p:nvPr>
            <p:ph type="dt" sz="half" idx="19"/>
          </p:nvPr>
        </p:nvSpPr>
        <p:spPr/>
        <p:txBody>
          <a:bodyPr/>
          <a:lstStyle/>
          <a:p>
            <a:r>
              <a:rPr lang="fr-FR"/>
              <a:t>JJ MMMM AAAA</a:t>
            </a:r>
          </a:p>
        </p:txBody>
      </p:sp>
    </p:spTree>
    <p:extLst>
      <p:ext uri="{BB962C8B-B14F-4D97-AF65-F5344CB8AC3E}">
        <p14:creationId xmlns:p14="http://schemas.microsoft.com/office/powerpoint/2010/main" val="444384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2" name="Espace réservé du texte 11"/>
          <p:cNvSpPr>
            <a:spLocks noGrp="1"/>
          </p:cNvSpPr>
          <p:nvPr>
            <p:ph type="body" sz="quarter" idx="14"/>
          </p:nvPr>
        </p:nvSpPr>
        <p:spPr>
          <a:xfrm>
            <a:off x="1079502" y="3528000"/>
            <a:ext cx="7780545" cy="873040"/>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3783100" y="1253689"/>
            <a:ext cx="2365200" cy="2016000"/>
          </a:xfrm>
        </p:spPr>
        <p:txBody>
          <a:bodyPr/>
          <a:lstStyle>
            <a:lvl1pPr>
              <a:defRPr b="0">
                <a:solidFill>
                  <a:schemeClr val="bg2"/>
                </a:solidFill>
              </a:defRPr>
            </a:lvl1pPr>
          </a:lstStyle>
          <a:p>
            <a:r>
              <a:rPr lang="fr-FR"/>
              <a:t>Cliquez sur l'icône pour ajouter un graphique</a:t>
            </a:r>
          </a:p>
        </p:txBody>
      </p:sp>
      <p:sp>
        <p:nvSpPr>
          <p:cNvPr id="15" name="Espace réservé du graphique 3"/>
          <p:cNvSpPr>
            <a:spLocks noGrp="1"/>
          </p:cNvSpPr>
          <p:nvPr>
            <p:ph type="chart" sz="quarter" idx="16"/>
          </p:nvPr>
        </p:nvSpPr>
        <p:spPr>
          <a:xfrm>
            <a:off x="1079502" y="1253689"/>
            <a:ext cx="2366641" cy="2016000"/>
          </a:xfrm>
        </p:spPr>
        <p:txBody>
          <a:bodyPr/>
          <a:lstStyle>
            <a:lvl1pPr>
              <a:defRPr b="0">
                <a:solidFill>
                  <a:schemeClr val="bg2"/>
                </a:solidFill>
              </a:defRPr>
            </a:lvl1pPr>
          </a:lstStyle>
          <a:p>
            <a:r>
              <a:rPr lang="fr-FR"/>
              <a:t>Cliquez sur l'icône pour ajouter un graphique</a:t>
            </a:r>
          </a:p>
        </p:txBody>
      </p:sp>
      <p:sp>
        <p:nvSpPr>
          <p:cNvPr id="16" name="Espace réservé du graphique 3"/>
          <p:cNvSpPr>
            <a:spLocks noGrp="1"/>
          </p:cNvSpPr>
          <p:nvPr>
            <p:ph type="chart" sz="quarter" idx="17"/>
          </p:nvPr>
        </p:nvSpPr>
        <p:spPr>
          <a:xfrm>
            <a:off x="6485268" y="1253689"/>
            <a:ext cx="2366641" cy="2016000"/>
          </a:xfrm>
        </p:spPr>
        <p:txBody>
          <a:bodyPr/>
          <a:lstStyle>
            <a:lvl1pPr>
              <a:defRPr b="0">
                <a:solidFill>
                  <a:schemeClr val="bg2"/>
                </a:solidFill>
              </a:defRPr>
            </a:lvl1pPr>
          </a:lstStyle>
          <a:p>
            <a:r>
              <a:rPr lang="fr-FR"/>
              <a:t>Cliquez sur l'icône pour ajouter un graphique</a:t>
            </a:r>
          </a:p>
        </p:txBody>
      </p:sp>
      <p:sp>
        <p:nvSpPr>
          <p:cNvPr id="17" name="Espace réservé du texte 11"/>
          <p:cNvSpPr>
            <a:spLocks noGrp="1"/>
          </p:cNvSpPr>
          <p:nvPr>
            <p:ph type="body" sz="quarter" idx="18" hasCustomPrompt="1"/>
          </p:nvPr>
        </p:nvSpPr>
        <p:spPr>
          <a:xfrm>
            <a:off x="1079503" y="982800"/>
            <a:ext cx="7780543" cy="204016"/>
          </a:xfrm>
        </p:spPr>
        <p:txBody>
          <a:bodyPr/>
          <a:lstStyle>
            <a:lvl1pPr>
              <a:defRPr sz="1300" b="1" cap="all" baseline="0">
                <a:solidFill>
                  <a:schemeClr val="accent1"/>
                </a:solidFill>
              </a:defRPr>
            </a:lvl1pPr>
            <a:lvl5pPr>
              <a:defRPr/>
            </a:lvl5pPr>
          </a:lstStyle>
          <a:p>
            <a:pPr lvl="0"/>
            <a:r>
              <a:rPr lang="fr-FR"/>
              <a:t>Titre</a:t>
            </a:r>
          </a:p>
        </p:txBody>
      </p:sp>
      <p:sp>
        <p:nvSpPr>
          <p:cNvPr id="18" name="Espace réservé du texte 11"/>
          <p:cNvSpPr>
            <a:spLocks noGrp="1"/>
          </p:cNvSpPr>
          <p:nvPr>
            <p:ph type="body" sz="quarter" idx="19" hasCustomPrompt="1"/>
          </p:nvPr>
        </p:nvSpPr>
        <p:spPr>
          <a:xfrm>
            <a:off x="1079502" y="4617001"/>
            <a:ext cx="7780545" cy="107722"/>
          </a:xfrm>
        </p:spPr>
        <p:txBody>
          <a:bodyPr>
            <a:spAutoFit/>
          </a:bodyPr>
          <a:lstStyle>
            <a:lvl1pPr>
              <a:defRPr sz="700" i="1"/>
            </a:lvl1pPr>
            <a:lvl5pPr>
              <a:defRPr/>
            </a:lvl5pPr>
          </a:lstStyle>
          <a:p>
            <a:pPr lvl="0"/>
            <a:r>
              <a:rPr lang="fr-FR"/>
              <a:t>Notes de bas de page</a:t>
            </a:r>
          </a:p>
        </p:txBody>
      </p:sp>
      <p:sp>
        <p:nvSpPr>
          <p:cNvPr id="14"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a:t>#</a:t>
            </a:r>
          </a:p>
        </p:txBody>
      </p:sp>
      <p:sp>
        <p:nvSpPr>
          <p:cNvPr id="3" name="Espace réservé de la date 2"/>
          <p:cNvSpPr>
            <a:spLocks noGrp="1"/>
          </p:cNvSpPr>
          <p:nvPr>
            <p:ph type="dt" sz="half" idx="20"/>
          </p:nvPr>
        </p:nvSpPr>
        <p:spPr/>
        <p:txBody>
          <a:bodyPr/>
          <a:lstStyle/>
          <a:p>
            <a:r>
              <a:rPr lang="fr-FR"/>
              <a:t>JJ MMMM AAAA</a:t>
            </a:r>
          </a:p>
        </p:txBody>
      </p:sp>
    </p:spTree>
    <p:extLst>
      <p:ext uri="{BB962C8B-B14F-4D97-AF65-F5344CB8AC3E}">
        <p14:creationId xmlns:p14="http://schemas.microsoft.com/office/powerpoint/2010/main" val="10918729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2" name="Espace réservé du texte 11"/>
          <p:cNvSpPr>
            <a:spLocks noGrp="1"/>
          </p:cNvSpPr>
          <p:nvPr>
            <p:ph type="body" sz="quarter" idx="14" hasCustomPrompt="1"/>
          </p:nvPr>
        </p:nvSpPr>
        <p:spPr>
          <a:xfrm>
            <a:off x="1079502" y="4617001"/>
            <a:ext cx="7780545" cy="107722"/>
          </a:xfrm>
        </p:spPr>
        <p:txBody>
          <a:bodyPr>
            <a:spAutoFit/>
          </a:bodyPr>
          <a:lstStyle>
            <a:lvl1pPr>
              <a:defRPr sz="70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080000" y="975600"/>
            <a:ext cx="7776662" cy="3297011"/>
          </a:xfrm>
        </p:spPr>
        <p:txBody>
          <a:bodyPr/>
          <a:lstStyle>
            <a:lvl1pPr>
              <a:defRPr b="0">
                <a:solidFill>
                  <a:schemeClr val="bg2"/>
                </a:solidFill>
              </a:defRPr>
            </a:lvl1pPr>
          </a:lstStyle>
          <a:p>
            <a:r>
              <a:rPr lang="fr-FR"/>
              <a:t>Cliquez sur l'icône pour ajouter un tableau</a:t>
            </a:r>
          </a:p>
        </p:txBody>
      </p:sp>
      <p:sp>
        <p:nvSpPr>
          <p:cNvPr id="11"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a:t>#</a:t>
            </a:r>
          </a:p>
        </p:txBody>
      </p:sp>
      <p:sp>
        <p:nvSpPr>
          <p:cNvPr id="3" name="Espace réservé de la date 2"/>
          <p:cNvSpPr>
            <a:spLocks noGrp="1"/>
          </p:cNvSpPr>
          <p:nvPr>
            <p:ph type="dt" sz="half" idx="16"/>
          </p:nvPr>
        </p:nvSpPr>
        <p:spPr/>
        <p:txBody>
          <a:bodyPr/>
          <a:lstStyle/>
          <a:p>
            <a:r>
              <a:rPr lang="fr-FR"/>
              <a:t>JJ MMMM AAAA</a:t>
            </a:r>
          </a:p>
        </p:txBody>
      </p:sp>
    </p:spTree>
    <p:extLst>
      <p:ext uri="{BB962C8B-B14F-4D97-AF65-F5344CB8AC3E}">
        <p14:creationId xmlns:p14="http://schemas.microsoft.com/office/powerpoint/2010/main" val="18072786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ableau +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2" name="Espace réservé du texte 11"/>
          <p:cNvSpPr>
            <a:spLocks noGrp="1"/>
          </p:cNvSpPr>
          <p:nvPr>
            <p:ph type="body" sz="quarter" idx="14" hasCustomPrompt="1"/>
          </p:nvPr>
        </p:nvSpPr>
        <p:spPr>
          <a:xfrm>
            <a:off x="1079502" y="4617001"/>
            <a:ext cx="7780545" cy="107722"/>
          </a:xfrm>
        </p:spPr>
        <p:txBody>
          <a:bodyPr>
            <a:spAutoFit/>
          </a:bodyPr>
          <a:lstStyle>
            <a:lvl1pPr>
              <a:defRPr sz="70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080000" y="1211421"/>
            <a:ext cx="7776662" cy="1387888"/>
          </a:xfrm>
        </p:spPr>
        <p:txBody>
          <a:bodyPr/>
          <a:lstStyle>
            <a:lvl1pPr>
              <a:defRPr b="0">
                <a:solidFill>
                  <a:schemeClr val="bg2"/>
                </a:solidFill>
              </a:defRPr>
            </a:lvl1pPr>
          </a:lstStyle>
          <a:p>
            <a:r>
              <a:rPr lang="fr-FR"/>
              <a:t>Cliquez sur l'icône pour ajouter un tableau</a:t>
            </a:r>
          </a:p>
        </p:txBody>
      </p:sp>
      <p:sp>
        <p:nvSpPr>
          <p:cNvPr id="13" name="Espace réservé du graphique 3"/>
          <p:cNvSpPr>
            <a:spLocks noGrp="1"/>
          </p:cNvSpPr>
          <p:nvPr>
            <p:ph type="chart" sz="quarter" idx="16"/>
          </p:nvPr>
        </p:nvSpPr>
        <p:spPr>
          <a:xfrm>
            <a:off x="815788" y="2854585"/>
            <a:ext cx="8040874" cy="1685334"/>
          </a:xfrm>
        </p:spPr>
        <p:txBody>
          <a:bodyPr/>
          <a:lstStyle>
            <a:lvl1pPr>
              <a:defRPr b="0">
                <a:solidFill>
                  <a:schemeClr val="bg2"/>
                </a:solidFill>
              </a:defRPr>
            </a:lvl1pPr>
          </a:lstStyle>
          <a:p>
            <a:r>
              <a:rPr lang="fr-FR"/>
              <a:t>Cliquez sur l'icône pour ajouter un graphique</a:t>
            </a:r>
          </a:p>
        </p:txBody>
      </p:sp>
      <p:sp>
        <p:nvSpPr>
          <p:cNvPr id="14" name="Espace réservé du texte 11"/>
          <p:cNvSpPr>
            <a:spLocks noGrp="1"/>
          </p:cNvSpPr>
          <p:nvPr>
            <p:ph type="body" sz="quarter" idx="17" hasCustomPrompt="1"/>
          </p:nvPr>
        </p:nvSpPr>
        <p:spPr>
          <a:xfrm>
            <a:off x="1079503" y="982800"/>
            <a:ext cx="7780543" cy="204016"/>
          </a:xfrm>
        </p:spPr>
        <p:txBody>
          <a:bodyPr/>
          <a:lstStyle>
            <a:lvl1pPr>
              <a:defRPr sz="1300" b="1" cap="all" baseline="0">
                <a:solidFill>
                  <a:schemeClr val="accent1"/>
                </a:solidFill>
              </a:defRPr>
            </a:lvl1pPr>
            <a:lvl5pPr>
              <a:defRPr/>
            </a:lvl5pPr>
          </a:lstStyle>
          <a:p>
            <a:pPr lvl="0"/>
            <a:r>
              <a:rPr lang="fr-FR"/>
              <a:t>Titre</a:t>
            </a:r>
          </a:p>
        </p:txBody>
      </p:sp>
      <p:sp>
        <p:nvSpPr>
          <p:cNvPr id="15" name="Espace réservé du texte 11"/>
          <p:cNvSpPr>
            <a:spLocks noGrp="1"/>
          </p:cNvSpPr>
          <p:nvPr>
            <p:ph type="body" sz="quarter" idx="18" hasCustomPrompt="1"/>
          </p:nvPr>
        </p:nvSpPr>
        <p:spPr>
          <a:xfrm>
            <a:off x="1079503" y="2797200"/>
            <a:ext cx="7780543" cy="204016"/>
          </a:xfrm>
        </p:spPr>
        <p:txBody>
          <a:bodyPr/>
          <a:lstStyle>
            <a:lvl1pPr>
              <a:defRPr sz="1300" b="1" cap="all" baseline="0">
                <a:solidFill>
                  <a:schemeClr val="accent1"/>
                </a:solidFill>
              </a:defRPr>
            </a:lvl1pPr>
            <a:lvl5pPr>
              <a:defRPr/>
            </a:lvl5pPr>
          </a:lstStyle>
          <a:p>
            <a:pPr lvl="0"/>
            <a:r>
              <a:rPr lang="fr-FR"/>
              <a:t>Titre</a:t>
            </a:r>
          </a:p>
        </p:txBody>
      </p:sp>
      <p:sp>
        <p:nvSpPr>
          <p:cNvPr id="17"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a:t>#</a:t>
            </a:r>
          </a:p>
        </p:txBody>
      </p:sp>
      <p:sp>
        <p:nvSpPr>
          <p:cNvPr id="3" name="Espace réservé de la date 2"/>
          <p:cNvSpPr>
            <a:spLocks noGrp="1"/>
          </p:cNvSpPr>
          <p:nvPr>
            <p:ph type="dt" sz="half" idx="19"/>
          </p:nvPr>
        </p:nvSpPr>
        <p:spPr/>
        <p:txBody>
          <a:bodyPr/>
          <a:lstStyle/>
          <a:p>
            <a:r>
              <a:rPr lang="fr-FR"/>
              <a:t>JJ MMMM AAAA</a:t>
            </a:r>
          </a:p>
        </p:txBody>
      </p:sp>
    </p:spTree>
    <p:extLst>
      <p:ext uri="{BB962C8B-B14F-4D97-AF65-F5344CB8AC3E}">
        <p14:creationId xmlns:p14="http://schemas.microsoft.com/office/powerpoint/2010/main" val="38815792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3743365" y="1909938"/>
            <a:ext cx="2452808" cy="2634070"/>
          </a:xfrm>
          <a:solidFill>
            <a:srgbClr val="EAEAEA"/>
          </a:solidFill>
        </p:spPr>
        <p:txBody>
          <a:bodyPr lIns="180000" tIns="468000" rIns="180000"/>
          <a:lstStyle>
            <a:lvl1pPr algn="ctr">
              <a:spcBef>
                <a:spcPts val="400"/>
              </a:spcBef>
              <a:defRPr sz="1000" cap="all" baseline="0">
                <a:solidFill>
                  <a:schemeClr val="tx1"/>
                </a:solidFill>
              </a:defRPr>
            </a:lvl1pPr>
            <a:lvl5pPr>
              <a:defRPr/>
            </a:lvl5pPr>
          </a:lstStyle>
          <a:p>
            <a:pPr lvl="0"/>
            <a:r>
              <a:rPr lang="fr-FR"/>
              <a:t>Modifier les styles du texte du masque</a:t>
            </a:r>
          </a:p>
        </p:txBody>
      </p:sp>
      <p:sp>
        <p:nvSpPr>
          <p:cNvPr id="24" name="Espace réservé du texte 11"/>
          <p:cNvSpPr>
            <a:spLocks noGrp="1"/>
          </p:cNvSpPr>
          <p:nvPr>
            <p:ph type="body" sz="quarter" idx="21"/>
          </p:nvPr>
        </p:nvSpPr>
        <p:spPr>
          <a:xfrm>
            <a:off x="6407235" y="1909938"/>
            <a:ext cx="2452808" cy="2634070"/>
          </a:xfrm>
          <a:solidFill>
            <a:srgbClr val="EAEAEA"/>
          </a:solidFill>
        </p:spPr>
        <p:txBody>
          <a:bodyPr lIns="180000" tIns="468000" rIns="180000"/>
          <a:lstStyle>
            <a:lvl1pPr algn="ctr">
              <a:spcBef>
                <a:spcPts val="400"/>
              </a:spcBef>
              <a:defRPr sz="1000" cap="all" baseline="0">
                <a:solidFill>
                  <a:schemeClr val="tx1"/>
                </a:solidFill>
              </a:defRPr>
            </a:lvl1pPr>
            <a:lvl5pPr>
              <a:defRPr/>
            </a:lvl5pPr>
          </a:lstStyle>
          <a:p>
            <a:pPr lvl="0"/>
            <a:r>
              <a:rPr lang="fr-FR"/>
              <a:t>Modifier les styles du texte du masque</a:t>
            </a:r>
          </a:p>
        </p:txBody>
      </p:sp>
      <p:sp>
        <p:nvSpPr>
          <p:cNvPr id="15" name="Espace réservé du texte 11"/>
          <p:cNvSpPr>
            <a:spLocks noGrp="1"/>
          </p:cNvSpPr>
          <p:nvPr>
            <p:ph type="body" sz="quarter" idx="16"/>
          </p:nvPr>
        </p:nvSpPr>
        <p:spPr>
          <a:xfrm>
            <a:off x="1079499" y="1909938"/>
            <a:ext cx="2452808" cy="2634070"/>
          </a:xfrm>
          <a:solidFill>
            <a:srgbClr val="EAEAEA"/>
          </a:solidFill>
        </p:spPr>
        <p:txBody>
          <a:bodyPr lIns="180000" tIns="468000" rIns="180000"/>
          <a:lstStyle>
            <a:lvl1pPr algn="ctr">
              <a:spcBef>
                <a:spcPts val="400"/>
              </a:spcBef>
              <a:defRPr sz="1000" cap="all" baseline="0">
                <a:solidFill>
                  <a:schemeClr val="tx1"/>
                </a:solidFill>
              </a:defRPr>
            </a:lvl1pPr>
            <a:lvl5pPr>
              <a:defRPr/>
            </a:lvl5pPr>
          </a:lstStyle>
          <a:p>
            <a:pPr lvl="0"/>
            <a:r>
              <a:rPr lang="fr-FR"/>
              <a:t>Modifier les styles du texte du masque</a:t>
            </a:r>
          </a:p>
        </p:txBody>
      </p:sp>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2" name="Espace réservé du texte 11"/>
          <p:cNvSpPr>
            <a:spLocks noGrp="1"/>
          </p:cNvSpPr>
          <p:nvPr>
            <p:ph type="body" sz="quarter" idx="14" hasCustomPrompt="1"/>
          </p:nvPr>
        </p:nvSpPr>
        <p:spPr>
          <a:xfrm>
            <a:off x="1079503" y="982800"/>
            <a:ext cx="7780543" cy="204016"/>
          </a:xfrm>
        </p:spPr>
        <p:txBody>
          <a:bodyPr/>
          <a:lstStyle>
            <a:lvl1pPr>
              <a:defRPr sz="1300" b="1" cap="all" baseline="0">
                <a:solidFill>
                  <a:schemeClr val="accent1"/>
                </a:solidFill>
              </a:defRPr>
            </a:lvl1pPr>
            <a:lvl5pPr>
              <a:defRPr/>
            </a:lvl5pPr>
          </a:lstStyle>
          <a:p>
            <a:pPr lvl="0"/>
            <a:r>
              <a:rPr lang="fr-FR"/>
              <a:t>Titre</a:t>
            </a:r>
          </a:p>
        </p:txBody>
      </p:sp>
      <p:sp>
        <p:nvSpPr>
          <p:cNvPr id="16" name="Espace réservé du texte 15"/>
          <p:cNvSpPr>
            <a:spLocks noGrp="1"/>
          </p:cNvSpPr>
          <p:nvPr>
            <p:ph type="body" sz="quarter" idx="15" hasCustomPrompt="1"/>
          </p:nvPr>
        </p:nvSpPr>
        <p:spPr>
          <a:xfrm>
            <a:off x="1079502" y="1263232"/>
            <a:ext cx="2452805" cy="972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2000" tIns="36000" rIns="72000" bIns="72000">
            <a:noAutofit/>
          </a:bodyPr>
          <a:lstStyle>
            <a:lvl1pPr algn="ctr">
              <a:defRPr sz="3200" b="1">
                <a:solidFill>
                  <a:schemeClr val="bg1"/>
                </a:solidFill>
              </a:defRPr>
            </a:lvl1pPr>
            <a:lvl2pPr marL="0" indent="0" algn="ctr">
              <a:spcBef>
                <a:spcPts val="0"/>
              </a:spcBef>
              <a:buNone/>
              <a:defRPr sz="1000" cap="all" baseline="0">
                <a:solidFill>
                  <a:schemeClr val="bg1"/>
                </a:solidFill>
              </a:defRPr>
            </a:lvl2pPr>
            <a:lvl5pPr>
              <a:defRPr/>
            </a:lvl5pPr>
          </a:lstStyle>
          <a:p>
            <a:pPr lvl="0"/>
            <a:r>
              <a:rPr lang="fr-FR"/>
              <a:t>#</a:t>
            </a:r>
          </a:p>
          <a:p>
            <a:pPr lvl="1"/>
            <a:r>
              <a:rPr lang="fr-FR"/>
              <a:t>Deuxième niveau</a:t>
            </a:r>
          </a:p>
        </p:txBody>
      </p:sp>
      <p:sp>
        <p:nvSpPr>
          <p:cNvPr id="18" name="Espace réservé du texte 17"/>
          <p:cNvSpPr>
            <a:spLocks noGrp="1"/>
          </p:cNvSpPr>
          <p:nvPr>
            <p:ph type="body" sz="quarter" idx="17" hasCustomPrompt="1"/>
          </p:nvPr>
        </p:nvSpPr>
        <p:spPr>
          <a:xfrm>
            <a:off x="6407243" y="1263232"/>
            <a:ext cx="2452805" cy="972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2000" tIns="36000" rIns="72000" bIns="72000">
            <a:noAutofit/>
          </a:bodyPr>
          <a:lstStyle>
            <a:lvl1pPr algn="ctr">
              <a:defRPr sz="3200" b="1">
                <a:solidFill>
                  <a:schemeClr val="bg1"/>
                </a:solidFill>
              </a:defRPr>
            </a:lvl1pPr>
            <a:lvl2pPr marL="0" indent="0" algn="ctr">
              <a:spcBef>
                <a:spcPts val="0"/>
              </a:spcBef>
              <a:buNone/>
              <a:defRPr sz="1000" cap="all" baseline="0">
                <a:solidFill>
                  <a:schemeClr val="bg1"/>
                </a:solidFill>
              </a:defRPr>
            </a:lvl2pPr>
            <a:lvl5pPr>
              <a:defRPr/>
            </a:lvl5pPr>
          </a:lstStyle>
          <a:p>
            <a:pPr lvl="0"/>
            <a:r>
              <a:rPr lang="fr-FR"/>
              <a:t>#</a:t>
            </a:r>
          </a:p>
          <a:p>
            <a:pPr lvl="1"/>
            <a:r>
              <a:rPr lang="fr-FR"/>
              <a:t>Deuxième niveau</a:t>
            </a:r>
          </a:p>
        </p:txBody>
      </p:sp>
      <p:sp>
        <p:nvSpPr>
          <p:cNvPr id="21" name="Espace réservé du texte 20"/>
          <p:cNvSpPr>
            <a:spLocks noGrp="1"/>
          </p:cNvSpPr>
          <p:nvPr>
            <p:ph type="body" sz="quarter" idx="19" hasCustomPrompt="1"/>
          </p:nvPr>
        </p:nvSpPr>
        <p:spPr>
          <a:xfrm>
            <a:off x="3743372" y="1263232"/>
            <a:ext cx="2452805" cy="972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2000" tIns="36000" rIns="72000" bIns="72000">
            <a:noAutofit/>
          </a:bodyPr>
          <a:lstStyle>
            <a:lvl1pPr algn="ctr">
              <a:defRPr sz="3200" b="1">
                <a:solidFill>
                  <a:schemeClr val="bg1"/>
                </a:solidFill>
              </a:defRPr>
            </a:lvl1pPr>
            <a:lvl2pPr marL="0" indent="0" algn="ctr">
              <a:spcBef>
                <a:spcPts val="0"/>
              </a:spcBef>
              <a:buNone/>
              <a:defRPr sz="1000" cap="all" baseline="0">
                <a:solidFill>
                  <a:schemeClr val="bg1"/>
                </a:solidFill>
              </a:defRPr>
            </a:lvl2pPr>
            <a:lvl5pPr>
              <a:defRPr/>
            </a:lvl5pPr>
          </a:lstStyle>
          <a:p>
            <a:pPr lvl="0"/>
            <a:r>
              <a:rPr lang="fr-FR"/>
              <a:t>#</a:t>
            </a:r>
          </a:p>
          <a:p>
            <a:pPr lvl="1"/>
            <a:r>
              <a:rPr lang="fr-FR"/>
              <a:t>Deuxième niveau</a:t>
            </a:r>
          </a:p>
        </p:txBody>
      </p:sp>
      <p:sp>
        <p:nvSpPr>
          <p:cNvPr id="17"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a:t>#</a:t>
            </a:r>
          </a:p>
        </p:txBody>
      </p:sp>
      <p:sp>
        <p:nvSpPr>
          <p:cNvPr id="3" name="Espace réservé de la date 2"/>
          <p:cNvSpPr>
            <a:spLocks noGrp="1"/>
          </p:cNvSpPr>
          <p:nvPr>
            <p:ph type="dt" sz="half" idx="22"/>
          </p:nvPr>
        </p:nvSpPr>
        <p:spPr/>
        <p:txBody>
          <a:bodyPr/>
          <a:lstStyle/>
          <a:p>
            <a:r>
              <a:rPr lang="fr-FR"/>
              <a:t>JJ MMMM AAAA</a:t>
            </a:r>
          </a:p>
        </p:txBody>
      </p:sp>
    </p:spTree>
    <p:extLst>
      <p:ext uri="{BB962C8B-B14F-4D97-AF65-F5344CB8AC3E}">
        <p14:creationId xmlns:p14="http://schemas.microsoft.com/office/powerpoint/2010/main" val="3644889517"/>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22" name="Espace réservé du texte 21"/>
          <p:cNvSpPr>
            <a:spLocks noGrp="1"/>
          </p:cNvSpPr>
          <p:nvPr>
            <p:ph type="body" sz="quarter" idx="18" hasCustomPrompt="1"/>
          </p:nvPr>
        </p:nvSpPr>
        <p:spPr>
          <a:xfrm>
            <a:off x="3671893" y="1981596"/>
            <a:ext cx="2013491" cy="2430000"/>
          </a:xfrm>
          <a:prstGeom prst="rect">
            <a:avLst/>
          </a:prstGeom>
          <a:solidFill>
            <a:srgbClr val="EAEAEA"/>
          </a:solidFill>
        </p:spPr>
        <p:txBody>
          <a:bodyPr wrap="square" lIns="180000" tIns="72000" rIns="180000" bIns="324000" anchor="ctr" anchorCtr="0">
            <a:noAutofit/>
          </a:bodyPr>
          <a:lstStyle>
            <a:lvl1pPr algn="l">
              <a:lnSpc>
                <a:spcPct val="85000"/>
              </a:lnSpc>
              <a:spcBef>
                <a:spcPts val="0"/>
              </a:spcBef>
              <a:defRPr sz="3200" b="1">
                <a:solidFill>
                  <a:schemeClr val="accent1"/>
                </a:solidFill>
              </a:defRPr>
            </a:lvl1pPr>
            <a:lvl2pPr marL="0" indent="0" algn="l">
              <a:lnSpc>
                <a:spcPct val="85000"/>
              </a:lnSpc>
              <a:spcBef>
                <a:spcPts val="0"/>
              </a:spcBef>
              <a:buNone/>
              <a:defRPr sz="1100" b="0" cap="none" baseline="0">
                <a:solidFill>
                  <a:schemeClr val="tx1"/>
                </a:solidFill>
              </a:defRPr>
            </a:lvl2pPr>
            <a:lvl3pPr marL="0" indent="0" algn="l">
              <a:lnSpc>
                <a:spcPct val="85000"/>
              </a:lnSpc>
              <a:spcBef>
                <a:spcPts val="0"/>
              </a:spcBef>
              <a:buNone/>
              <a:defRPr sz="1000" b="0" cap="none" baseline="0">
                <a:solidFill>
                  <a:schemeClr val="tx1"/>
                </a:solidFill>
              </a:defRPr>
            </a:lvl3pPr>
            <a:lvl5pPr>
              <a:defRPr/>
            </a:lvl5pPr>
          </a:lstStyle>
          <a:p>
            <a:pPr lvl="0"/>
            <a:r>
              <a:rPr lang="fr-FR"/>
              <a:t>#</a:t>
            </a:r>
          </a:p>
          <a:p>
            <a:pPr lvl="1"/>
            <a:r>
              <a:rPr lang="fr-FR"/>
              <a:t>Deuxième niveau</a:t>
            </a:r>
          </a:p>
          <a:p>
            <a:pPr lvl="2"/>
            <a:r>
              <a:rPr lang="fr-FR"/>
              <a:t>Troisième niveau</a:t>
            </a:r>
          </a:p>
        </p:txBody>
      </p:sp>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080005"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16" name="Espace réservé du texte 15"/>
          <p:cNvSpPr>
            <a:spLocks noGrp="1"/>
          </p:cNvSpPr>
          <p:nvPr>
            <p:ph type="body" sz="quarter" idx="15" hasCustomPrompt="1"/>
          </p:nvPr>
        </p:nvSpPr>
        <p:spPr>
          <a:xfrm>
            <a:off x="3671893" y="1020762"/>
            <a:ext cx="2013491" cy="136800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180000" tIns="72000" rIns="180000" bIns="324000" anchor="ctr" anchorCtr="0">
            <a:noAutofit/>
          </a:bodyPr>
          <a:lstStyle>
            <a:lvl1pPr algn="l">
              <a:lnSpc>
                <a:spcPct val="85000"/>
              </a:lnSpc>
              <a:spcBef>
                <a:spcPts val="0"/>
              </a:spcBef>
              <a:defRPr sz="3200" b="1">
                <a:solidFill>
                  <a:schemeClr val="bg1"/>
                </a:solidFill>
              </a:defRPr>
            </a:lvl1pPr>
            <a:lvl2pPr marL="0" indent="0" algn="l">
              <a:lnSpc>
                <a:spcPct val="85000"/>
              </a:lnSpc>
              <a:spcBef>
                <a:spcPts val="0"/>
              </a:spcBef>
              <a:buNone/>
              <a:defRPr sz="1100" b="0" cap="none" baseline="0">
                <a:solidFill>
                  <a:schemeClr val="bg1"/>
                </a:solidFill>
              </a:defRPr>
            </a:lvl2pPr>
            <a:lvl3pPr marL="0" indent="0" algn="l">
              <a:lnSpc>
                <a:spcPct val="85000"/>
              </a:lnSpc>
              <a:spcBef>
                <a:spcPts val="0"/>
              </a:spcBef>
              <a:buNone/>
              <a:defRPr sz="1000" b="0" cap="none" baseline="0">
                <a:solidFill>
                  <a:schemeClr val="bg1"/>
                </a:solidFill>
              </a:defRPr>
            </a:lvl3pPr>
            <a:lvl5pPr>
              <a:defRPr/>
            </a:lvl5pPr>
          </a:lstStyle>
          <a:p>
            <a:pPr lvl="0"/>
            <a:r>
              <a:rPr lang="fr-FR"/>
              <a:t>#</a:t>
            </a:r>
          </a:p>
          <a:p>
            <a:pPr lvl="1"/>
            <a:r>
              <a:rPr lang="fr-FR"/>
              <a:t>Deuxième niveau</a:t>
            </a:r>
          </a:p>
          <a:p>
            <a:pPr lvl="2"/>
            <a:r>
              <a:rPr lang="fr-FR"/>
              <a:t>Troisième niveau</a:t>
            </a:r>
          </a:p>
        </p:txBody>
      </p:sp>
      <p:sp>
        <p:nvSpPr>
          <p:cNvPr id="4" name="Espace réservé du texte 3"/>
          <p:cNvSpPr>
            <a:spLocks noGrp="1"/>
          </p:cNvSpPr>
          <p:nvPr>
            <p:ph type="body" sz="quarter" idx="17"/>
          </p:nvPr>
        </p:nvSpPr>
        <p:spPr>
          <a:xfrm>
            <a:off x="1080752" y="975600"/>
            <a:ext cx="2208163" cy="343599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7" name="Espace réservé du texte 3"/>
          <p:cNvSpPr>
            <a:spLocks noGrp="1"/>
          </p:cNvSpPr>
          <p:nvPr>
            <p:ph type="body" sz="quarter" idx="19" hasCustomPrompt="1"/>
          </p:nvPr>
        </p:nvSpPr>
        <p:spPr>
          <a:xfrm>
            <a:off x="6068362" y="918000"/>
            <a:ext cx="2797831" cy="658642"/>
          </a:xfrm>
        </p:spPr>
        <p:txBody>
          <a:bodyPr>
            <a:spAutoFit/>
          </a:bodyPr>
          <a:lstStyle>
            <a:lvl1pPr>
              <a:spcBef>
                <a:spcPts val="900"/>
              </a:spcBef>
              <a:defRPr sz="3400">
                <a:solidFill>
                  <a:schemeClr val="accent1"/>
                </a:solidFill>
              </a:defRPr>
            </a:lvl1pPr>
            <a:lvl2pPr marL="0" indent="0">
              <a:lnSpc>
                <a:spcPct val="80000"/>
              </a:lnSpc>
              <a:spcBef>
                <a:spcPts val="0"/>
              </a:spcBef>
              <a:buNone/>
              <a:defRPr sz="1100" b="0" cap="all" baseline="0"/>
            </a:lvl2pPr>
          </a:lstStyle>
          <a:p>
            <a:pPr lvl="0"/>
            <a:r>
              <a:rPr lang="fr-FR"/>
              <a:t>#</a:t>
            </a:r>
          </a:p>
          <a:p>
            <a:pPr lvl="1"/>
            <a:r>
              <a:rPr lang="fr-FR"/>
              <a:t>Deuxième niveau</a:t>
            </a:r>
          </a:p>
        </p:txBody>
      </p:sp>
      <p:sp>
        <p:nvSpPr>
          <p:cNvPr id="12" name="Espace réservé du texte 8"/>
          <p:cNvSpPr>
            <a:spLocks noGrp="1"/>
          </p:cNvSpPr>
          <p:nvPr>
            <p:ph type="body" sz="quarter" idx="13" hasCustomPrompt="1"/>
          </p:nvPr>
        </p:nvSpPr>
        <p:spPr>
          <a:xfrm>
            <a:off x="223838" y="262675"/>
            <a:ext cx="591950" cy="307777"/>
          </a:xfrm>
        </p:spPr>
        <p:txBody>
          <a:bodyPr>
            <a:spAutoFit/>
          </a:bodyPr>
          <a:lstStyle>
            <a:lvl1pPr algn="ctr">
              <a:defRPr sz="2000" b="1">
                <a:solidFill>
                  <a:schemeClr val="tx1"/>
                </a:solidFill>
              </a:defRPr>
            </a:lvl1pPr>
          </a:lstStyle>
          <a:p>
            <a:pPr lvl="0"/>
            <a:r>
              <a:rPr lang="fr-FR"/>
              <a:t>#</a:t>
            </a:r>
          </a:p>
        </p:txBody>
      </p:sp>
      <p:sp>
        <p:nvSpPr>
          <p:cNvPr id="3" name="Espace réservé de la date 2"/>
          <p:cNvSpPr>
            <a:spLocks noGrp="1"/>
          </p:cNvSpPr>
          <p:nvPr>
            <p:ph type="dt" sz="half" idx="20"/>
          </p:nvPr>
        </p:nvSpPr>
        <p:spPr/>
        <p:txBody>
          <a:bodyPr/>
          <a:lstStyle/>
          <a:p>
            <a:r>
              <a:rPr lang="fr-FR"/>
              <a:t>JJ MMMM AAAA</a:t>
            </a:r>
          </a:p>
        </p:txBody>
      </p:sp>
    </p:spTree>
    <p:extLst>
      <p:ext uri="{BB962C8B-B14F-4D97-AF65-F5344CB8AC3E}">
        <p14:creationId xmlns:p14="http://schemas.microsoft.com/office/powerpoint/2010/main" val="239480747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7" name="bk object 16"/>
          <p:cNvSpPr/>
          <p:nvPr userDrawn="1"/>
        </p:nvSpPr>
        <p:spPr>
          <a:xfrm>
            <a:off x="287338" y="329803"/>
            <a:ext cx="8578849" cy="4465391"/>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80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8" name="Espace réservé du texte 7"/>
          <p:cNvSpPr>
            <a:spLocks noGrp="1"/>
          </p:cNvSpPr>
          <p:nvPr>
            <p:ph type="body" sz="quarter" idx="13"/>
          </p:nvPr>
        </p:nvSpPr>
        <p:spPr>
          <a:xfrm>
            <a:off x="1080000" y="580440"/>
            <a:ext cx="7400612" cy="3571889"/>
          </a:xfrm>
        </p:spPr>
        <p:txBody>
          <a:bodyPr/>
          <a:lstStyle>
            <a:lvl1pPr>
              <a:defRPr sz="1500" b="1" cap="all" baseline="0">
                <a:solidFill>
                  <a:schemeClr val="tx2"/>
                </a:solidFill>
              </a:defRPr>
            </a:lvl1pPr>
            <a:lvl2pPr marL="0" indent="0" algn="just">
              <a:lnSpc>
                <a:spcPct val="110000"/>
              </a:lnSpc>
              <a:spcBef>
                <a:spcPts val="600"/>
              </a:spcBef>
              <a:buNone/>
              <a:defRPr sz="900" b="0">
                <a:solidFill>
                  <a:schemeClr val="tx1"/>
                </a:solidFill>
              </a:defRPr>
            </a:lvl2pPr>
          </a:lstStyle>
          <a:p>
            <a:pPr lvl="0"/>
            <a:r>
              <a:rPr lang="fr-FR"/>
              <a:t>Modifier les styles du texte du masque</a:t>
            </a:r>
          </a:p>
          <a:p>
            <a:pPr lvl="1"/>
            <a:r>
              <a:rPr lang="fr-FR"/>
              <a:t>Deuxième niveau</a:t>
            </a:r>
          </a:p>
        </p:txBody>
      </p:sp>
      <p:sp>
        <p:nvSpPr>
          <p:cNvPr id="2" name="Espace réservé de la date 1"/>
          <p:cNvSpPr>
            <a:spLocks noGrp="1"/>
          </p:cNvSpPr>
          <p:nvPr>
            <p:ph type="dt" sz="half" idx="14"/>
          </p:nvPr>
        </p:nvSpPr>
        <p:spPr/>
        <p:txBody>
          <a:bodyPr/>
          <a:lstStyle/>
          <a:p>
            <a:r>
              <a:rPr lang="fr-FR"/>
              <a:t>JJ MMMM AAAA</a:t>
            </a:r>
          </a:p>
        </p:txBody>
      </p:sp>
    </p:spTree>
    <p:extLst>
      <p:ext uri="{BB962C8B-B14F-4D97-AF65-F5344CB8AC3E}">
        <p14:creationId xmlns:p14="http://schemas.microsoft.com/office/powerpoint/2010/main" val="5898224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11" name="bk object 16"/>
          <p:cNvSpPr/>
          <p:nvPr userDrawn="1"/>
        </p:nvSpPr>
        <p:spPr>
          <a:xfrm>
            <a:off x="287338" y="329803"/>
            <a:ext cx="8578849" cy="4465391"/>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800"/>
          </a:p>
        </p:txBody>
      </p:sp>
      <p:sp>
        <p:nvSpPr>
          <p:cNvPr id="3" name="Espace réservé du texte 2"/>
          <p:cNvSpPr>
            <a:spLocks noGrp="1"/>
          </p:cNvSpPr>
          <p:nvPr>
            <p:ph type="body" sz="quarter" idx="10"/>
          </p:nvPr>
        </p:nvSpPr>
        <p:spPr>
          <a:xfrm>
            <a:off x="3665304" y="573648"/>
            <a:ext cx="2726690" cy="484748"/>
          </a:xfrm>
        </p:spPr>
        <p:txBody>
          <a:bodyPr>
            <a:spAutoFit/>
          </a:bodyPr>
          <a:lstStyle>
            <a:lvl1pPr>
              <a:defRPr sz="1300" b="1" cap="all" baseline="0">
                <a:solidFill>
                  <a:schemeClr val="tx2"/>
                </a:solidFill>
              </a:defRPr>
            </a:lvl1pPr>
            <a:lvl2pPr marL="0" indent="0">
              <a:spcBef>
                <a:spcPts val="900"/>
              </a:spcBef>
              <a:buNone/>
              <a:defRPr sz="1100" b="0" cap="none">
                <a:solidFill>
                  <a:schemeClr val="tx1"/>
                </a:solidFill>
              </a:defRPr>
            </a:lvl2pPr>
            <a:lvl3pPr>
              <a:defRPr sz="1200" b="0" cap="none">
                <a:solidFill>
                  <a:schemeClr val="tx1"/>
                </a:solidFill>
              </a:defRPr>
            </a:lvl3pPr>
          </a:lstStyle>
          <a:p>
            <a:pPr lvl="0"/>
            <a:r>
              <a:rPr lang="fr-FR"/>
              <a:t>Modifier les styles du texte du masque</a:t>
            </a:r>
          </a:p>
          <a:p>
            <a:pPr lvl="1"/>
            <a:r>
              <a:rPr lang="fr-FR"/>
              <a:t>Deuxième niveau</a:t>
            </a:r>
          </a:p>
        </p:txBody>
      </p:sp>
      <p:sp>
        <p:nvSpPr>
          <p:cNvPr id="16" name="Espace réservé du texte 2"/>
          <p:cNvSpPr>
            <a:spLocks noGrp="1"/>
          </p:cNvSpPr>
          <p:nvPr>
            <p:ph type="body" sz="quarter" idx="11"/>
          </p:nvPr>
        </p:nvSpPr>
        <p:spPr>
          <a:xfrm>
            <a:off x="3665304" y="3186000"/>
            <a:ext cx="2726690" cy="484748"/>
          </a:xfrm>
        </p:spPr>
        <p:txBody>
          <a:bodyPr>
            <a:spAutoFit/>
          </a:bodyPr>
          <a:lstStyle>
            <a:lvl1pPr>
              <a:defRPr sz="1300" b="1" cap="all" baseline="0">
                <a:solidFill>
                  <a:schemeClr val="tx2"/>
                </a:solidFill>
              </a:defRPr>
            </a:lvl1pPr>
            <a:lvl2pPr marL="0" indent="0">
              <a:spcBef>
                <a:spcPts val="900"/>
              </a:spcBef>
              <a:buNone/>
              <a:defRPr sz="1100" b="0" cap="none">
                <a:solidFill>
                  <a:schemeClr val="tx1"/>
                </a:solidFill>
              </a:defRPr>
            </a:lvl2pPr>
            <a:lvl3pPr>
              <a:defRPr sz="1200" b="0" cap="none">
                <a:solidFill>
                  <a:schemeClr val="tx1"/>
                </a:solidFill>
              </a:defRPr>
            </a:lvl3pPr>
          </a:lstStyle>
          <a:p>
            <a:pPr lvl="0"/>
            <a:r>
              <a:rPr lang="fr-FR"/>
              <a:t>Modifier les styles du texte du masque</a:t>
            </a:r>
          </a:p>
          <a:p>
            <a:pPr lvl="1"/>
            <a:r>
              <a:rPr lang="fr-FR"/>
              <a:t>Deuxième niveau</a:t>
            </a:r>
          </a:p>
        </p:txBody>
      </p:sp>
      <p:sp>
        <p:nvSpPr>
          <p:cNvPr id="4" name="ZoneTexte 3"/>
          <p:cNvSpPr txBox="1"/>
          <p:nvPr userDrawn="1"/>
        </p:nvSpPr>
        <p:spPr>
          <a:xfrm>
            <a:off x="1067305" y="531079"/>
            <a:ext cx="2250141" cy="430887"/>
          </a:xfrm>
          <a:prstGeom prst="rect">
            <a:avLst/>
          </a:prstGeom>
          <a:noFill/>
        </p:spPr>
        <p:txBody>
          <a:bodyPr wrap="square" lIns="0" tIns="0" rIns="0" bIns="0" rtlCol="0">
            <a:spAutoFit/>
          </a:bodyPr>
          <a:lstStyle/>
          <a:p>
            <a:r>
              <a:rPr lang="fr-FR" sz="2800" b="1">
                <a:solidFill>
                  <a:schemeClr val="bg2"/>
                </a:solidFill>
              </a:rPr>
              <a:t>CONTACT</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19477" y="4300837"/>
            <a:ext cx="840000" cy="251999"/>
          </a:xfrm>
          <a:prstGeom prst="rect">
            <a:avLst/>
          </a:prstGeom>
        </p:spPr>
      </p:pic>
    </p:spTree>
    <p:extLst>
      <p:ext uri="{BB962C8B-B14F-4D97-AF65-F5344CB8AC3E}">
        <p14:creationId xmlns:p14="http://schemas.microsoft.com/office/powerpoint/2010/main" val="23224622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 Type="http://schemas.openxmlformats.org/officeDocument/2006/relationships/slideLayout" Target="../slideLayouts/slideLayout42.xml"/><Relationship Id="rId21" Type="http://schemas.openxmlformats.org/officeDocument/2006/relationships/slideLayout" Target="../slideLayouts/slideLayout60.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image" Target="../media/image9.png"/><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theme" Target="../theme/theme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SIPCMContentMarking" descr="{&quot;HashCode&quot;:-929196920,&quot;Placement&quot;:&quot;Footer&quot;}">
            <a:extLst>
              <a:ext uri="{FF2B5EF4-FFF2-40B4-BE49-F238E27FC236}">
                <a16:creationId xmlns:a16="http://schemas.microsoft.com/office/drawing/2014/main" id="{0A50FD5C-D635-40DF-9CAE-1FEB4AEFEE3F}"/>
              </a:ext>
            </a:extLst>
          </p:cNvPr>
          <p:cNvSpPr txBox="1"/>
          <p:nvPr userDrawn="1"/>
        </p:nvSpPr>
        <p:spPr>
          <a:xfrm>
            <a:off x="0" y="50349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cSld>
  <p:clrMap bg1="lt1" tx1="dk1" bg2="lt2" tx2="dk2" accent1="accent1" accent2="accent2" accent3="accent3" accent4="accent4" accent5="accent5" accent6="accent6" hlink="hlink" folHlink="folHlink"/>
  <p:sldLayoutIdLst>
    <p:sldLayoutId id="2147483900" r:id="rId1"/>
    <p:sldLayoutId id="2147483945" r:id="rId2"/>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SIPCMContentMarking" descr="{&quot;HashCode&quot;:-929196920,&quot;Placement&quot;:&quot;Footer&quot;}">
            <a:extLst>
              <a:ext uri="{FF2B5EF4-FFF2-40B4-BE49-F238E27FC236}">
                <a16:creationId xmlns:a16="http://schemas.microsoft.com/office/drawing/2014/main" id="{0FDDCF00-E684-4DED-B717-8B0EBC004A30}"/>
              </a:ext>
            </a:extLst>
          </p:cNvPr>
          <p:cNvSpPr txBox="1"/>
          <p:nvPr userDrawn="1"/>
        </p:nvSpPr>
        <p:spPr>
          <a:xfrm>
            <a:off x="0" y="50349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279411351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891" r:id="rId6"/>
    <p:sldLayoutId id="2147483892" r:id="rId7"/>
    <p:sldLayoutId id="2147483893" r:id="rId8"/>
    <p:sldLayoutId id="2147483894" r:id="rId9"/>
    <p:sldLayoutId id="2147483903" r:id="rId10"/>
    <p:sldLayoutId id="2147483941" r:id="rId11"/>
    <p:sldLayoutId id="2147483943" r:id="rId12"/>
    <p:sldLayoutId id="2147483944" r:id="rId13"/>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SIPCMContentMarking" descr="{&quot;HashCode&quot;:-929196920,&quot;Placement&quot;:&quot;Footer&quot;}">
            <a:extLst>
              <a:ext uri="{FF2B5EF4-FFF2-40B4-BE49-F238E27FC236}">
                <a16:creationId xmlns:a16="http://schemas.microsoft.com/office/drawing/2014/main" id="{9FD1C5AC-8E86-4DAD-8F39-69766CB82862}"/>
              </a:ext>
            </a:extLst>
          </p:cNvPr>
          <p:cNvSpPr txBox="1"/>
          <p:nvPr userDrawn="1"/>
        </p:nvSpPr>
        <p:spPr>
          <a:xfrm>
            <a:off x="0" y="50349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230914856"/>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8" r:id="rId10"/>
    <p:sldLayoutId id="2147483849" r:id="rId11"/>
    <p:sldLayoutId id="2147483899" r:id="rId12"/>
    <p:sldLayoutId id="2147483851" r:id="rId13"/>
    <p:sldLayoutId id="2147483852" r:id="rId14"/>
    <p:sldLayoutId id="2147483853" r:id="rId15"/>
    <p:sldLayoutId id="2147483854" r:id="rId16"/>
    <p:sldLayoutId id="2147483855" r:id="rId17"/>
    <p:sldLayoutId id="2147483856" r:id="rId18"/>
    <p:sldLayoutId id="2147483857" r:id="rId19"/>
    <p:sldLayoutId id="2147483858" r:id="rId20"/>
    <p:sldLayoutId id="2147483859" r:id="rId2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SIPCMContentMarking" descr="{&quot;HashCode&quot;:-929196920,&quot;Placement&quot;:&quot;Footer&quot;}">
            <a:extLst>
              <a:ext uri="{FF2B5EF4-FFF2-40B4-BE49-F238E27FC236}">
                <a16:creationId xmlns:a16="http://schemas.microsoft.com/office/drawing/2014/main" id="{7E785D4E-BEEE-45E6-91CD-CBA28676F051}"/>
              </a:ext>
            </a:extLst>
          </p:cNvPr>
          <p:cNvSpPr txBox="1"/>
          <p:nvPr userDrawn="1"/>
        </p:nvSpPr>
        <p:spPr>
          <a:xfrm>
            <a:off x="0" y="50349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465220392"/>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80005" y="294625"/>
            <a:ext cx="7780043" cy="456300"/>
          </a:xfrm>
          <a:prstGeom prst="rect">
            <a:avLst/>
          </a:prstGeom>
        </p:spPr>
        <p:txBody>
          <a:bodyPr vert="horz" lIns="0" tIns="0" rIns="0" bIns="0" rtlCol="0" anchor="t" anchorCtr="0">
            <a:noAutofit/>
          </a:bodyPr>
          <a:lstStyle/>
          <a:p>
            <a:r>
              <a:rPr lang="fr-FR"/>
              <a:t>Modifiez le style du titre </a:t>
            </a:r>
          </a:p>
        </p:txBody>
      </p:sp>
      <p:sp>
        <p:nvSpPr>
          <p:cNvPr id="3" name="Espace réservé du texte 2"/>
          <p:cNvSpPr>
            <a:spLocks noGrp="1"/>
          </p:cNvSpPr>
          <p:nvPr>
            <p:ph type="body" idx="1"/>
          </p:nvPr>
        </p:nvSpPr>
        <p:spPr>
          <a:xfrm>
            <a:off x="1080005" y="975600"/>
            <a:ext cx="7780043" cy="3263504"/>
          </a:xfrm>
          <a:prstGeom prst="rect">
            <a:avLst/>
          </a:prstGeom>
        </p:spPr>
        <p:txBody>
          <a:bodyPr vert="horz" lIns="0" tIns="0" rIns="0" bIns="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3"/>
          </p:nvPr>
        </p:nvSpPr>
        <p:spPr>
          <a:xfrm>
            <a:off x="2448000" y="4893579"/>
            <a:ext cx="5016166" cy="123111"/>
          </a:xfrm>
          <a:prstGeom prst="rect">
            <a:avLst/>
          </a:prstGeom>
        </p:spPr>
        <p:txBody>
          <a:bodyPr vert="horz" wrap="square" lIns="0" tIns="0" rIns="0" bIns="0" rtlCol="0" anchor="t" anchorCtr="0">
            <a:spAutoFit/>
          </a:bodyPr>
          <a:lstStyle>
            <a:lvl1pPr algn="l">
              <a:defRPr sz="800" b="0" cap="none" baseline="0">
                <a:solidFill>
                  <a:srgbClr val="7F7F7F"/>
                </a:solidFill>
              </a:defRPr>
            </a:lvl1pPr>
          </a:lstStyle>
          <a:p>
            <a:r>
              <a:rPr lang="en-US"/>
              <a:t>TITRE DE LA PRÉSENTATION</a:t>
            </a:r>
            <a:endParaRPr lang="fr-FR"/>
          </a:p>
        </p:txBody>
      </p:sp>
      <p:sp>
        <p:nvSpPr>
          <p:cNvPr id="6" name="Espace réservé du numéro de diapositive 5"/>
          <p:cNvSpPr>
            <a:spLocks noGrp="1"/>
          </p:cNvSpPr>
          <p:nvPr>
            <p:ph type="sldNum" sz="quarter" idx="4"/>
          </p:nvPr>
        </p:nvSpPr>
        <p:spPr>
          <a:xfrm>
            <a:off x="1080000" y="4893579"/>
            <a:ext cx="190800" cy="123111"/>
          </a:xfrm>
          <a:prstGeom prst="rect">
            <a:avLst/>
          </a:prstGeom>
        </p:spPr>
        <p:txBody>
          <a:bodyPr vert="horz" lIns="0" tIns="0" rIns="0" bIns="0" rtlCol="0" anchor="t" anchorCtr="0">
            <a:spAutoFit/>
          </a:bodyPr>
          <a:lstStyle>
            <a:lvl1pPr algn="l">
              <a:defRPr sz="800" b="1" cap="all" baseline="0">
                <a:solidFill>
                  <a:schemeClr val="tx2"/>
                </a:solidFill>
              </a:defRPr>
            </a:lvl1pPr>
          </a:lstStyle>
          <a:p>
            <a:fld id="{4F985FF9-ADA8-465B-B1B8-A5AF16A5E141}" type="slidenum">
              <a:rPr lang="fr-FR" smtClean="0"/>
              <a:pPr/>
              <a:t>‹N°›</a:t>
            </a:fld>
            <a:endParaRPr lang="fr-FR"/>
          </a:p>
        </p:txBody>
      </p:sp>
      <p:sp>
        <p:nvSpPr>
          <p:cNvPr id="4" name="Espace réservé de la date 3"/>
          <p:cNvSpPr>
            <a:spLocks noGrp="1"/>
          </p:cNvSpPr>
          <p:nvPr>
            <p:ph type="dt" sz="half" idx="2"/>
          </p:nvPr>
        </p:nvSpPr>
        <p:spPr>
          <a:xfrm>
            <a:off x="1381494" y="4893579"/>
            <a:ext cx="1008000" cy="123111"/>
          </a:xfrm>
          <a:prstGeom prst="rect">
            <a:avLst/>
          </a:prstGeom>
        </p:spPr>
        <p:txBody>
          <a:bodyPr vert="horz" wrap="square" lIns="0" tIns="0" rIns="0" bIns="0" rtlCol="0" anchor="t" anchorCtr="0">
            <a:spAutoFit/>
          </a:bodyPr>
          <a:lstStyle>
            <a:lvl1pPr>
              <a:defRPr lang="fr-FR" sz="800" b="0" cap="all" baseline="0" smtClean="0">
                <a:solidFill>
                  <a:srgbClr val="7F7F7F"/>
                </a:solidFill>
              </a:defRPr>
            </a:lvl1pPr>
          </a:lstStyle>
          <a:p>
            <a:r>
              <a:rPr lang="fr-FR"/>
              <a:t>JJ MMMM AAAA</a:t>
            </a:r>
          </a:p>
        </p:txBody>
      </p:sp>
      <p:pic>
        <p:nvPicPr>
          <p:cNvPr id="13" name="Image 12" descr="BB_Q_NATIXIS_ASSURANCES_10CM.png"/>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8148954" y="4819929"/>
            <a:ext cx="819541" cy="313948"/>
          </a:xfrm>
          <a:prstGeom prst="rect">
            <a:avLst/>
          </a:prstGeom>
        </p:spPr>
      </p:pic>
      <p:sp>
        <p:nvSpPr>
          <p:cNvPr id="7" name="MSIPCMContentMarking" descr="{&quot;HashCode&quot;:-929196920,&quot;Placement&quot;:&quot;Footer&quot;}">
            <a:extLst>
              <a:ext uri="{FF2B5EF4-FFF2-40B4-BE49-F238E27FC236}">
                <a16:creationId xmlns:a16="http://schemas.microsoft.com/office/drawing/2014/main" id="{AD87D16D-8D24-4DE2-AAEA-4E92CB763AD2}"/>
              </a:ext>
            </a:extLst>
          </p:cNvPr>
          <p:cNvSpPr txBox="1"/>
          <p:nvPr userDrawn="1"/>
        </p:nvSpPr>
        <p:spPr>
          <a:xfrm>
            <a:off x="0" y="50349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569967182"/>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 id="2147483924" r:id="rId15"/>
    <p:sldLayoutId id="2147483925" r:id="rId16"/>
    <p:sldLayoutId id="2147483926" r:id="rId17"/>
    <p:sldLayoutId id="2147483927" r:id="rId18"/>
    <p:sldLayoutId id="2147483928" r:id="rId19"/>
    <p:sldLayoutId id="2147483929" r:id="rId20"/>
    <p:sldLayoutId id="2147483930" r:id="rId21"/>
    <p:sldLayoutId id="2147483931" r:id="rId22"/>
    <p:sldLayoutId id="2147483932" r:id="rId23"/>
    <p:sldLayoutId id="2147483933" r:id="rId24"/>
    <p:sldLayoutId id="2147483934" r:id="rId25"/>
    <p:sldLayoutId id="2147483935" r:id="rId26"/>
    <p:sldLayoutId id="2147483936" r:id="rId27"/>
  </p:sldLayoutIdLst>
  <p:hf hdr="0" ftr="0" dt="0"/>
  <p:txStyles>
    <p:titleStyle>
      <a:lvl1pPr algn="l" defTabSz="685783" rtl="0" eaLnBrk="1" latinLnBrk="0" hangingPunct="1">
        <a:lnSpc>
          <a:spcPct val="90000"/>
        </a:lnSpc>
        <a:spcBef>
          <a:spcPct val="0"/>
        </a:spcBef>
        <a:buNone/>
        <a:defRPr sz="2000" b="1" kern="1200">
          <a:solidFill>
            <a:schemeClr val="tx2"/>
          </a:solidFill>
          <a:latin typeface="+mj-lt"/>
          <a:ea typeface="+mj-ea"/>
          <a:cs typeface="+mj-cs"/>
        </a:defRPr>
      </a:lvl1pPr>
    </p:titleStyle>
    <p:bodyStyle>
      <a:lvl1pPr marL="0" indent="0" algn="l" defTabSz="685783"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1pPr>
      <a:lvl2pPr marL="216000" indent="-216000" algn="l" defTabSz="685783" rtl="0" eaLnBrk="1" latinLnBrk="0" hangingPunct="1">
        <a:lnSpc>
          <a:spcPct val="100000"/>
        </a:lnSpc>
        <a:spcBef>
          <a:spcPts val="1000"/>
        </a:spcBef>
        <a:buClr>
          <a:schemeClr val="accent1"/>
        </a:buClr>
        <a:buFont typeface="Wingdings 3" panose="05040102010807070707" pitchFamily="18" charset="2"/>
        <a:buChar char=""/>
        <a:defRPr sz="1400" b="1" kern="1200">
          <a:solidFill>
            <a:schemeClr val="tx1"/>
          </a:solidFill>
          <a:latin typeface="+mn-lt"/>
          <a:ea typeface="+mn-ea"/>
          <a:cs typeface="+mn-cs"/>
        </a:defRPr>
      </a:lvl2pPr>
      <a:lvl3pPr marL="234000" indent="-234000" algn="l" defTabSz="685783" rtl="0" eaLnBrk="1" latinLnBrk="0" hangingPunct="1">
        <a:lnSpc>
          <a:spcPct val="100000"/>
        </a:lnSpc>
        <a:spcBef>
          <a:spcPts val="1000"/>
        </a:spcBef>
        <a:buClr>
          <a:schemeClr val="accent1"/>
        </a:buClr>
        <a:buFont typeface="Wingdings" panose="05000000000000000000" pitchFamily="2" charset="2"/>
        <a:buChar char=""/>
        <a:defRPr sz="1300" b="0" kern="1200" cap="none" baseline="0">
          <a:solidFill>
            <a:schemeClr val="tx1"/>
          </a:solidFill>
          <a:latin typeface="+mn-lt"/>
          <a:ea typeface="+mn-ea"/>
          <a:cs typeface="+mn-cs"/>
        </a:defRPr>
      </a:lvl3pPr>
      <a:lvl4pPr marL="450000" indent="-180000" algn="l" defTabSz="685783" rtl="0" eaLnBrk="1" latinLnBrk="0" hangingPunct="1">
        <a:lnSpc>
          <a:spcPct val="100000"/>
        </a:lnSpc>
        <a:spcBef>
          <a:spcPts val="600"/>
        </a:spcBef>
        <a:buClr>
          <a:schemeClr val="accent1"/>
        </a:buClr>
        <a:buSzPct val="80000"/>
        <a:buFont typeface="Wingdings 3" panose="05040102010807070707" pitchFamily="18" charset="2"/>
        <a:buChar char=""/>
        <a:defRPr sz="1300" kern="1200">
          <a:solidFill>
            <a:schemeClr val="tx1"/>
          </a:solidFill>
          <a:latin typeface="+mn-lt"/>
          <a:ea typeface="+mn-ea"/>
          <a:cs typeface="+mn-cs"/>
        </a:defRPr>
      </a:lvl4pPr>
      <a:lvl5pPr marL="594000" indent="-129600" algn="l" defTabSz="685783" rtl="0" eaLnBrk="1" latinLnBrk="0" hangingPunct="1">
        <a:lnSpc>
          <a:spcPct val="100000"/>
        </a:lnSpc>
        <a:spcBef>
          <a:spcPts val="600"/>
        </a:spcBef>
        <a:buClr>
          <a:schemeClr val="accent1"/>
        </a:buClr>
        <a:buSzPct val="80000"/>
        <a:buFont typeface="Arial" panose="020B0604020202020204" pitchFamily="34" charset="0"/>
        <a:buChar char="•"/>
        <a:defRPr sz="1100" kern="1200">
          <a:solidFill>
            <a:schemeClr val="tx1"/>
          </a:solidFill>
          <a:latin typeface="+mn-lt"/>
          <a:ea typeface="+mn-ea"/>
          <a:cs typeface="+mn-cs"/>
        </a:defRPr>
      </a:lvl5pPr>
      <a:lvl6pPr marL="583185" indent="-129597" algn="l" defTabSz="685783" rtl="0" eaLnBrk="1" latinLnBrk="0" hangingPunct="1">
        <a:lnSpc>
          <a:spcPct val="100000"/>
        </a:lnSpc>
        <a:spcBef>
          <a:spcPts val="600"/>
        </a:spcBef>
        <a:buClr>
          <a:schemeClr val="accent1"/>
        </a:buClr>
        <a:buFont typeface="Arial" panose="020B0604020202020204" pitchFamily="34" charset="0"/>
        <a:buChar char="•"/>
        <a:defRPr sz="11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p:bodyStyle>
    <p:otherStyle>
      <a:defPPr>
        <a:defRPr lang="fr-FR"/>
      </a:defPPr>
      <a:lvl1pPr marL="0" algn="l" defTabSz="685783" rtl="0" eaLnBrk="1" latinLnBrk="0" hangingPunct="1">
        <a:defRPr sz="1351" kern="1200">
          <a:solidFill>
            <a:schemeClr val="tx1"/>
          </a:solidFill>
          <a:latin typeface="+mn-lt"/>
          <a:ea typeface="+mn-ea"/>
          <a:cs typeface="+mn-cs"/>
        </a:defRPr>
      </a:lvl1pPr>
      <a:lvl2pPr marL="342891" algn="l" defTabSz="685783" rtl="0" eaLnBrk="1" latinLnBrk="0" hangingPunct="1">
        <a:defRPr sz="1351" kern="1200">
          <a:solidFill>
            <a:schemeClr val="tx1"/>
          </a:solidFill>
          <a:latin typeface="+mn-lt"/>
          <a:ea typeface="+mn-ea"/>
          <a:cs typeface="+mn-cs"/>
        </a:defRPr>
      </a:lvl2pPr>
      <a:lvl3pPr marL="685783" algn="l" defTabSz="685783" rtl="0" eaLnBrk="1" latinLnBrk="0" hangingPunct="1">
        <a:defRPr sz="1351" kern="1200">
          <a:solidFill>
            <a:schemeClr val="tx1"/>
          </a:solidFill>
          <a:latin typeface="+mn-lt"/>
          <a:ea typeface="+mn-ea"/>
          <a:cs typeface="+mn-cs"/>
        </a:defRPr>
      </a:lvl3pPr>
      <a:lvl4pPr marL="1028674" algn="l" defTabSz="685783" rtl="0" eaLnBrk="1" latinLnBrk="0" hangingPunct="1">
        <a:defRPr sz="1351" kern="1200">
          <a:solidFill>
            <a:schemeClr val="tx1"/>
          </a:solidFill>
          <a:latin typeface="+mn-lt"/>
          <a:ea typeface="+mn-ea"/>
          <a:cs typeface="+mn-cs"/>
        </a:defRPr>
      </a:lvl4pPr>
      <a:lvl5pPr marL="1371566" algn="l" defTabSz="685783" rtl="0" eaLnBrk="1" latinLnBrk="0" hangingPunct="1">
        <a:defRPr sz="1351" kern="1200">
          <a:solidFill>
            <a:schemeClr val="tx1"/>
          </a:solidFill>
          <a:latin typeface="+mn-lt"/>
          <a:ea typeface="+mn-ea"/>
          <a:cs typeface="+mn-cs"/>
        </a:defRPr>
      </a:lvl5pPr>
      <a:lvl6pPr marL="1714457" algn="l" defTabSz="685783" rtl="0" eaLnBrk="1" latinLnBrk="0" hangingPunct="1">
        <a:defRPr sz="1351" kern="1200">
          <a:solidFill>
            <a:schemeClr val="tx1"/>
          </a:solidFill>
          <a:latin typeface="+mn-lt"/>
          <a:ea typeface="+mn-ea"/>
          <a:cs typeface="+mn-cs"/>
        </a:defRPr>
      </a:lvl6pPr>
      <a:lvl7pPr marL="2057349" algn="l" defTabSz="685783" rtl="0" eaLnBrk="1" latinLnBrk="0" hangingPunct="1">
        <a:defRPr sz="1351" kern="1200">
          <a:solidFill>
            <a:schemeClr val="tx1"/>
          </a:solidFill>
          <a:latin typeface="+mn-lt"/>
          <a:ea typeface="+mn-ea"/>
          <a:cs typeface="+mn-cs"/>
        </a:defRPr>
      </a:lvl7pPr>
      <a:lvl8pPr marL="2400240" algn="l" defTabSz="685783" rtl="0" eaLnBrk="1" latinLnBrk="0" hangingPunct="1">
        <a:defRPr sz="1351" kern="1200">
          <a:solidFill>
            <a:schemeClr val="tx1"/>
          </a:solidFill>
          <a:latin typeface="+mn-lt"/>
          <a:ea typeface="+mn-ea"/>
          <a:cs typeface="+mn-cs"/>
        </a:defRPr>
      </a:lvl8pPr>
      <a:lvl9pPr marL="2743131" algn="l" defTabSz="685783" rtl="0" eaLnBrk="1" latinLnBrk="0" hangingPunct="1">
        <a:defRPr sz="135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43">
          <p15:clr>
            <a:srgbClr val="F26B43"/>
          </p15:clr>
        </p15:guide>
        <p15:guide id="2" pos="678">
          <p15:clr>
            <a:srgbClr val="F26B43"/>
          </p15:clr>
        </p15:guide>
        <p15:guide id="3" pos="5585">
          <p15:clr>
            <a:srgbClr val="F26B43"/>
          </p15:clr>
        </p15:guide>
        <p15:guide id="6" orient="horz" pos="204">
          <p15:clr>
            <a:srgbClr val="F26B43"/>
          </p15:clr>
        </p15:guide>
        <p15:guide id="7" pos="1872">
          <p15:clr>
            <a:srgbClr val="F26B43"/>
          </p15:clr>
        </p15:guide>
        <p15:guide id="8" orient="horz" pos="38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jpeg"/><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hyperlink" Target="https://web.microsoftstream.com/video/651b1388-2e24-4101-bbef-f672d248e802" TargetMode="External"/><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hyperlink" Target="https://web.microsoftstream.com/video/843104df-1916-40f3-9ae1-bbcc63cd91c1" TargetMode="External"/><Relationship Id="rId1" Type="http://schemas.openxmlformats.org/officeDocument/2006/relationships/slideLayout" Target="../slideLayouts/slideLayout14.xml"/><Relationship Id="rId6" Type="http://schemas.openxmlformats.org/officeDocument/2006/relationships/hyperlink" Target="https://web.microsoftstream.com/video/b3e67f0d-8da2-44c0-a615-8b293b3eef06" TargetMode="External"/><Relationship Id="rId5" Type="http://schemas.openxmlformats.org/officeDocument/2006/relationships/image" Target="../media/image35.png"/><Relationship Id="rId4" Type="http://schemas.openxmlformats.org/officeDocument/2006/relationships/hyperlink" Target="https://web.microsoftstream.com/video/451c80f5-162c-4ef1-aabd-6f894557c6ea" TargetMode="External"/><Relationship Id="rId9" Type="http://schemas.openxmlformats.org/officeDocument/2006/relationships/image" Target="../media/image37.png"/></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14.xml"/><Relationship Id="rId1" Type="http://schemas.openxmlformats.org/officeDocument/2006/relationships/vmlDrawing" Target="../drawings/vmlDrawing1.vml"/><Relationship Id="rId6" Type="http://schemas.openxmlformats.org/officeDocument/2006/relationships/image" Target="../media/image39.e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41.emf"/><Relationship Id="rId4" Type="http://schemas.openxmlformats.org/officeDocument/2006/relationships/image" Target="../media/image38.emf"/><Relationship Id="rId9"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 Id="rId9" Type="http://schemas.openxmlformats.org/officeDocument/2006/relationships/image" Target="../media/image48.jpeg"/></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9.jpeg"/><Relationship Id="rId7" Type="http://schemas.openxmlformats.org/officeDocument/2006/relationships/image" Target="../media/image51.sv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50.svg"/><Relationship Id="rId4" Type="http://schemas.openxmlformats.org/officeDocument/2006/relationships/image" Target="../media/image42.png"/><Relationship Id="rId9" Type="http://schemas.openxmlformats.org/officeDocument/2006/relationships/image" Target="../media/image52.svg"/></Relationships>
</file>

<file path=ppt/slides/_rels/slide1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3.jpeg"/><Relationship Id="rId7" Type="http://schemas.openxmlformats.org/officeDocument/2006/relationships/image" Target="../media/image51.sv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50.svg"/><Relationship Id="rId4" Type="http://schemas.openxmlformats.org/officeDocument/2006/relationships/image" Target="../media/image42.png"/><Relationship Id="rId9" Type="http://schemas.openxmlformats.org/officeDocument/2006/relationships/image" Target="../media/image52.svg"/></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4.jpeg"/><Relationship Id="rId7" Type="http://schemas.openxmlformats.org/officeDocument/2006/relationships/image" Target="../media/image51.sv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50.svg"/><Relationship Id="rId4" Type="http://schemas.openxmlformats.org/officeDocument/2006/relationships/image" Target="../media/image42.png"/><Relationship Id="rId9" Type="http://schemas.openxmlformats.org/officeDocument/2006/relationships/image" Target="../media/image52.svg"/></Relationships>
</file>

<file path=ppt/slides/_rels/slide1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5.jpeg"/><Relationship Id="rId7" Type="http://schemas.openxmlformats.org/officeDocument/2006/relationships/image" Target="../media/image45.sv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 Id="rId9" Type="http://schemas.openxmlformats.org/officeDocument/2006/relationships/image" Target="../media/image47.svg"/></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2" Type="http://schemas.openxmlformats.org/officeDocument/2006/relationships/hyperlink" Target="https://video.veryup.pro/natixis-videoentretien-fr.html" TargetMode="Externa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8" Type="http://schemas.openxmlformats.org/officeDocument/2006/relationships/image" Target="../media/image59.emf"/><Relationship Id="rId3" Type="http://schemas.openxmlformats.org/officeDocument/2006/relationships/image" Target="../media/image61.png"/><Relationship Id="rId7" Type="http://schemas.openxmlformats.org/officeDocument/2006/relationships/oleObject" Target="../embeddings/oleObject7.bin"/><Relationship Id="rId2" Type="http://schemas.openxmlformats.org/officeDocument/2006/relationships/slideLayout" Target="../slideLayouts/slideLayout14.xml"/><Relationship Id="rId1" Type="http://schemas.openxmlformats.org/officeDocument/2006/relationships/vmlDrawing" Target="../drawings/vmlDrawing2.vml"/><Relationship Id="rId6" Type="http://schemas.openxmlformats.org/officeDocument/2006/relationships/image" Target="../media/image58.emf"/><Relationship Id="rId5" Type="http://schemas.openxmlformats.org/officeDocument/2006/relationships/oleObject" Target="../embeddings/oleObject6.bin"/><Relationship Id="rId10" Type="http://schemas.openxmlformats.org/officeDocument/2006/relationships/image" Target="../media/image60.emf"/><Relationship Id="rId4" Type="http://schemas.openxmlformats.org/officeDocument/2006/relationships/image" Target="../media/image62.png"/><Relationship Id="rId9" Type="http://schemas.openxmlformats.org/officeDocument/2006/relationships/oleObject" Target="../embeddings/oleObject8.bin"/></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4.xml"/><Relationship Id="rId1" Type="http://schemas.openxmlformats.org/officeDocument/2006/relationships/vmlDrawing" Target="../drawings/vmlDrawing3.vml"/><Relationship Id="rId4" Type="http://schemas.openxmlformats.org/officeDocument/2006/relationships/image" Target="../media/image63.emf"/></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4.jpeg"/><Relationship Id="rId1" Type="http://schemas.openxmlformats.org/officeDocument/2006/relationships/slideLayout" Target="../slideLayouts/slideLayout39.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extérieur, bâtiment, eau, cité&#10;&#10;Description générée automatiquement">
            <a:extLst>
              <a:ext uri="{FF2B5EF4-FFF2-40B4-BE49-F238E27FC236}">
                <a16:creationId xmlns:a16="http://schemas.microsoft.com/office/drawing/2014/main" id="{EE8A1F52-2A96-4CA9-9928-F44A6A4DBA5B}"/>
              </a:ext>
            </a:extLst>
          </p:cNvPr>
          <p:cNvPicPr>
            <a:picLocks noChangeAspect="1"/>
          </p:cNvPicPr>
          <p:nvPr/>
        </p:nvPicPr>
        <p:blipFill rotWithShape="1">
          <a:blip r:embed="rId3" cstate="print">
            <a:alphaModFix amt="50000"/>
            <a:extLst>
              <a:ext uri="{28A0092B-C50C-407E-A947-70E740481C1C}">
                <a14:useLocalDpi xmlns:a14="http://schemas.microsoft.com/office/drawing/2010/main" val="0"/>
              </a:ext>
            </a:extLst>
          </a:blip>
          <a:srcRect l="9488" r="7844"/>
          <a:stretch/>
        </p:blipFill>
        <p:spPr>
          <a:xfrm>
            <a:off x="-1" y="0"/>
            <a:ext cx="9144001" cy="5143500"/>
          </a:xfrm>
          <a:prstGeom prst="rect">
            <a:avLst/>
          </a:prstGeom>
        </p:spPr>
      </p:pic>
      <p:sp>
        <p:nvSpPr>
          <p:cNvPr id="6" name="ZoneTexte 5"/>
          <p:cNvSpPr txBox="1"/>
          <p:nvPr/>
        </p:nvSpPr>
        <p:spPr>
          <a:xfrm>
            <a:off x="6790" y="2294750"/>
            <a:ext cx="9144000" cy="1200329"/>
          </a:xfrm>
          <a:prstGeom prst="rect">
            <a:avLst/>
          </a:prstGeom>
          <a:noFill/>
        </p:spPr>
        <p:txBody>
          <a:bodyPr wrap="square" rtlCol="0">
            <a:spAutoFit/>
          </a:bodyPr>
          <a:lstStyle/>
          <a:p>
            <a:pPr algn="ctr"/>
            <a:r>
              <a:rPr lang="fr-FR" sz="2000" spc="225">
                <a:latin typeface="Montserrat Black" panose="00000A00000000000000" pitchFamily="2" charset="0"/>
              </a:rPr>
              <a:t>KIT DA</a:t>
            </a:r>
          </a:p>
          <a:p>
            <a:pPr algn="ctr"/>
            <a:endParaRPr lang="fr-FR" sz="2000" spc="225">
              <a:latin typeface="Montserrat Black" panose="00000A00000000000000" pitchFamily="2" charset="0"/>
            </a:endParaRPr>
          </a:p>
          <a:p>
            <a:pPr algn="ctr"/>
            <a:r>
              <a:rPr lang="fr-FR" sz="1600" spc="225">
                <a:latin typeface="Montserrat SemiBold" charset="0"/>
              </a:rPr>
              <a:t>Découvrir l’offre ADE, ses garanties incluses </a:t>
            </a:r>
          </a:p>
          <a:p>
            <a:pPr algn="ctr"/>
            <a:r>
              <a:rPr lang="fr-FR" sz="1600" spc="225">
                <a:latin typeface="Montserrat SemiBold" charset="0"/>
              </a:rPr>
              <a:t>et ses garanties additionnelles</a:t>
            </a:r>
          </a:p>
        </p:txBody>
      </p:sp>
      <p:pic>
        <p:nvPicPr>
          <p:cNvPr id="9" name="Image 8">
            <a:extLst>
              <a:ext uri="{FF2B5EF4-FFF2-40B4-BE49-F238E27FC236}">
                <a16:creationId xmlns:a16="http://schemas.microsoft.com/office/drawing/2014/main" id="{B37AF6D0-22F5-41CF-BD1E-B6AFFDF1D835}"/>
              </a:ext>
            </a:extLst>
          </p:cNvPr>
          <p:cNvPicPr>
            <a:picLocks noChangeAspect="1"/>
          </p:cNvPicPr>
          <p:nvPr/>
        </p:nvPicPr>
        <p:blipFill rotWithShape="1">
          <a:blip r:embed="rId4" cstate="screen">
            <a:biLevel thresh="25000"/>
            <a:extLst>
              <a:ext uri="{28A0092B-C50C-407E-A947-70E740481C1C}">
                <a14:useLocalDpi xmlns:a14="http://schemas.microsoft.com/office/drawing/2010/main"/>
              </a:ext>
            </a:extLst>
          </a:blip>
          <a:srcRect r="959" b="6722"/>
          <a:stretch/>
        </p:blipFill>
        <p:spPr>
          <a:xfrm>
            <a:off x="8520118" y="4158596"/>
            <a:ext cx="386893" cy="704251"/>
          </a:xfrm>
          <a:prstGeom prst="rect">
            <a:avLst/>
          </a:prstGeom>
        </p:spPr>
      </p:pic>
      <p:pic>
        <p:nvPicPr>
          <p:cNvPr id="10" name="Image 9">
            <a:extLst>
              <a:ext uri="{FF2B5EF4-FFF2-40B4-BE49-F238E27FC236}">
                <a16:creationId xmlns:a16="http://schemas.microsoft.com/office/drawing/2014/main" id="{F4A8B5FC-E1F5-42D0-B835-8F21032585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5682" y="4391752"/>
            <a:ext cx="488798" cy="471095"/>
          </a:xfrm>
          <a:prstGeom prst="rect">
            <a:avLst/>
          </a:prstGeom>
        </p:spPr>
      </p:pic>
      <p:pic>
        <p:nvPicPr>
          <p:cNvPr id="13" name="Image 12" descr="Une image contenant objet, horloge&#10;&#10;Description générée automatiquement">
            <a:extLst>
              <a:ext uri="{FF2B5EF4-FFF2-40B4-BE49-F238E27FC236}">
                <a16:creationId xmlns:a16="http://schemas.microsoft.com/office/drawing/2014/main" id="{1BB804BA-957A-4829-BF36-65405DB41DB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08386" y="1518012"/>
            <a:ext cx="1319410" cy="266520"/>
          </a:xfrm>
          <a:prstGeom prst="rect">
            <a:avLst/>
          </a:prstGeom>
        </p:spPr>
      </p:pic>
      <p:pic>
        <p:nvPicPr>
          <p:cNvPr id="18444" name="Picture 12">
            <a:extLst>
              <a:ext uri="{FF2B5EF4-FFF2-40B4-BE49-F238E27FC236}">
                <a16:creationId xmlns:a16="http://schemas.microsoft.com/office/drawing/2014/main" id="{66DB50A7-FAC8-47E2-8B6C-C02C74D0781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31704" y="1353838"/>
            <a:ext cx="828592" cy="594868"/>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3">
            <a:extLst>
              <a:ext uri="{FF2B5EF4-FFF2-40B4-BE49-F238E27FC236}">
                <a16:creationId xmlns:a16="http://schemas.microsoft.com/office/drawing/2014/main" id="{EFF93A37-F1C8-4FC8-94DF-242C4C9FAD5D}"/>
              </a:ext>
            </a:extLst>
          </p:cNvPr>
          <p:cNvCxnSpPr>
            <a:cxnSpLocks/>
          </p:cNvCxnSpPr>
          <p:nvPr/>
        </p:nvCxnSpPr>
        <p:spPr>
          <a:xfrm>
            <a:off x="4475136" y="2797444"/>
            <a:ext cx="193728"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482998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 29">
            <a:extLst>
              <a:ext uri="{FF2B5EF4-FFF2-40B4-BE49-F238E27FC236}">
                <a16:creationId xmlns:a16="http://schemas.microsoft.com/office/drawing/2014/main" id="{0BC36EE8-18DF-4501-BAF9-D6D54650EC93}"/>
              </a:ext>
            </a:extLst>
          </p:cNvPr>
          <p:cNvPicPr>
            <a:picLocks noChangeAspect="1"/>
          </p:cNvPicPr>
          <p:nvPr/>
        </p:nvPicPr>
        <p:blipFill>
          <a:blip r:embed="rId3"/>
          <a:stretch>
            <a:fillRect/>
          </a:stretch>
        </p:blipFill>
        <p:spPr>
          <a:xfrm>
            <a:off x="0" y="0"/>
            <a:ext cx="3438268" cy="5143500"/>
          </a:xfrm>
          <a:prstGeom prst="rect">
            <a:avLst/>
          </a:prstGeom>
        </p:spPr>
      </p:pic>
      <p:sp>
        <p:nvSpPr>
          <p:cNvPr id="58" name="Espace réservé du texte 48">
            <a:extLst>
              <a:ext uri="{FF2B5EF4-FFF2-40B4-BE49-F238E27FC236}">
                <a16:creationId xmlns:a16="http://schemas.microsoft.com/office/drawing/2014/main" id="{761BCEC5-FC92-476E-9E76-F46A0128A247}"/>
              </a:ext>
            </a:extLst>
          </p:cNvPr>
          <p:cNvSpPr txBox="1">
            <a:spLocks/>
          </p:cNvSpPr>
          <p:nvPr/>
        </p:nvSpPr>
        <p:spPr>
          <a:xfrm>
            <a:off x="1" y="0"/>
            <a:ext cx="3438268" cy="5150995"/>
          </a:xfrm>
          <a:prstGeom prst="rect">
            <a:avLst/>
          </a:prstGeom>
          <a:solidFill>
            <a:schemeClr val="tx1">
              <a:lumMod val="75000"/>
              <a:lumOff val="25000"/>
              <a:alpha val="56000"/>
            </a:schemeClr>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dirty="0"/>
          </a:p>
        </p:txBody>
      </p:sp>
      <p:sp>
        <p:nvSpPr>
          <p:cNvPr id="62" name="Espace réservé du texte 29">
            <a:extLst>
              <a:ext uri="{FF2B5EF4-FFF2-40B4-BE49-F238E27FC236}">
                <a16:creationId xmlns:a16="http://schemas.microsoft.com/office/drawing/2014/main" id="{38AFF131-9B70-4616-95E9-19A49415AF13}"/>
              </a:ext>
            </a:extLst>
          </p:cNvPr>
          <p:cNvSpPr txBox="1">
            <a:spLocks/>
          </p:cNvSpPr>
          <p:nvPr/>
        </p:nvSpPr>
        <p:spPr>
          <a:xfrm>
            <a:off x="3675355" y="395330"/>
            <a:ext cx="5308847" cy="705499"/>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400" dirty="0"/>
              <a:t>Ce Kit a été spécialement conçu à votre intention,  les directeurs et directrices d’agence, afin de vous permettre d’animer le lancement de la nouvelle offre ADE auprès de vos collaborateurs et collaboratrices lors de vos réunions d’animation.</a:t>
            </a:r>
          </a:p>
        </p:txBody>
      </p:sp>
      <p:sp>
        <p:nvSpPr>
          <p:cNvPr id="63" name="Espace réservé du texte 29">
            <a:extLst>
              <a:ext uri="{FF2B5EF4-FFF2-40B4-BE49-F238E27FC236}">
                <a16:creationId xmlns:a16="http://schemas.microsoft.com/office/drawing/2014/main" id="{9C7BE3C5-224A-49B4-8074-EE5062CE1BED}"/>
              </a:ext>
            </a:extLst>
          </p:cNvPr>
          <p:cNvSpPr txBox="1">
            <a:spLocks/>
          </p:cNvSpPr>
          <p:nvPr/>
        </p:nvSpPr>
        <p:spPr>
          <a:xfrm>
            <a:off x="3675354" y="1547220"/>
            <a:ext cx="5308847" cy="705499"/>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400" dirty="0"/>
              <a:t>Rappel du dispositif de formation, des caractéristiques de l’offre, des bons arguments à mettre en avant, des réponses aux objections des clients, tout y est pour aborder sereinement, avec vos équipes, l’arrivée de cette nouvelle offre.</a:t>
            </a:r>
          </a:p>
          <a:p>
            <a:pPr algn="just"/>
            <a:endParaRPr lang="fr-FR" sz="1400" dirty="0"/>
          </a:p>
          <a:p>
            <a:pPr algn="just"/>
            <a:endParaRPr lang="fr-FR" sz="1400" dirty="0"/>
          </a:p>
        </p:txBody>
      </p:sp>
      <p:sp>
        <p:nvSpPr>
          <p:cNvPr id="64" name="Espace réservé du texte 29">
            <a:extLst>
              <a:ext uri="{FF2B5EF4-FFF2-40B4-BE49-F238E27FC236}">
                <a16:creationId xmlns:a16="http://schemas.microsoft.com/office/drawing/2014/main" id="{7758BB5F-A0A5-4BF4-8320-43A1345CC1FB}"/>
              </a:ext>
            </a:extLst>
          </p:cNvPr>
          <p:cNvSpPr txBox="1">
            <a:spLocks/>
          </p:cNvSpPr>
          <p:nvPr/>
        </p:nvSpPr>
        <p:spPr>
          <a:xfrm>
            <a:off x="3675354" y="2699110"/>
            <a:ext cx="5308847" cy="705499"/>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400" dirty="0"/>
              <a:t>Vous découvrirez également dans ce kit, les outils d’aide à la vente qui seront très prochainement mis à disposition des conseillers.</a:t>
            </a:r>
          </a:p>
          <a:p>
            <a:pPr algn="just"/>
            <a:endParaRPr lang="fr-FR" sz="1400" dirty="0"/>
          </a:p>
          <a:p>
            <a:pPr algn="just"/>
            <a:endParaRPr lang="fr-FR" sz="1400" dirty="0"/>
          </a:p>
        </p:txBody>
      </p:sp>
      <p:sp>
        <p:nvSpPr>
          <p:cNvPr id="65" name="Espace réservé du texte 29">
            <a:extLst>
              <a:ext uri="{FF2B5EF4-FFF2-40B4-BE49-F238E27FC236}">
                <a16:creationId xmlns:a16="http://schemas.microsoft.com/office/drawing/2014/main" id="{7424EC8B-6312-4865-9D24-BCABBEF39EEE}"/>
              </a:ext>
            </a:extLst>
          </p:cNvPr>
          <p:cNvSpPr txBox="1">
            <a:spLocks/>
          </p:cNvSpPr>
          <p:nvPr/>
        </p:nvSpPr>
        <p:spPr>
          <a:xfrm>
            <a:off x="3675353" y="3623867"/>
            <a:ext cx="5308847" cy="584149"/>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400" dirty="0"/>
              <a:t>Le contenu de ce kit étant riche, nous vous invitons à choisir des thématiques différentes pour chaque réunion d’animation afin de rythmer la période de lancement.</a:t>
            </a:r>
          </a:p>
          <a:p>
            <a:pPr algn="just"/>
            <a:endParaRPr lang="fr-FR" sz="1400" dirty="0"/>
          </a:p>
        </p:txBody>
      </p:sp>
      <p:sp>
        <p:nvSpPr>
          <p:cNvPr id="66" name="Espace réservé du texte 29">
            <a:extLst>
              <a:ext uri="{FF2B5EF4-FFF2-40B4-BE49-F238E27FC236}">
                <a16:creationId xmlns:a16="http://schemas.microsoft.com/office/drawing/2014/main" id="{31CDA0BC-451D-4CD3-87E1-C2A48999EC6B}"/>
              </a:ext>
            </a:extLst>
          </p:cNvPr>
          <p:cNvSpPr txBox="1">
            <a:spLocks/>
          </p:cNvSpPr>
          <p:nvPr/>
        </p:nvSpPr>
        <p:spPr>
          <a:xfrm>
            <a:off x="7396574" y="4427274"/>
            <a:ext cx="1845078" cy="584149"/>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1400" dirty="0"/>
              <a:t>Bonne animation</a:t>
            </a:r>
            <a:r>
              <a:rPr lang="fr-FR" sz="1400"/>
              <a:t> </a:t>
            </a:r>
            <a:r>
              <a:rPr lang="fr-FR" sz="1400" dirty="0"/>
              <a:t>!</a:t>
            </a:r>
          </a:p>
          <a:p>
            <a:pPr algn="just"/>
            <a:endParaRPr lang="fr-FR" sz="1400" dirty="0"/>
          </a:p>
          <a:p>
            <a:pPr algn="just"/>
            <a:endParaRPr lang="fr-FR" sz="1400" dirty="0"/>
          </a:p>
        </p:txBody>
      </p:sp>
    </p:spTree>
    <p:extLst>
      <p:ext uri="{BB962C8B-B14F-4D97-AF65-F5344CB8AC3E}">
        <p14:creationId xmlns:p14="http://schemas.microsoft.com/office/powerpoint/2010/main" val="1585536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Espace réservé pour une image  51" descr="Une image contenant table, fenêtre, intérieur, personne&#10;&#10;Description générée automatiquement">
            <a:extLst>
              <a:ext uri="{FF2B5EF4-FFF2-40B4-BE49-F238E27FC236}">
                <a16:creationId xmlns:a16="http://schemas.microsoft.com/office/drawing/2014/main" id="{9C9DD2F6-DD95-428E-9405-E80E520DF5DE}"/>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0370" r="20370"/>
          <a:stretch>
            <a:fillRect/>
          </a:stretch>
        </p:blipFill>
        <p:spPr/>
      </p:pic>
      <p:sp>
        <p:nvSpPr>
          <p:cNvPr id="28" name="Espace réservé du texte 27">
            <a:extLst>
              <a:ext uri="{FF2B5EF4-FFF2-40B4-BE49-F238E27FC236}">
                <a16:creationId xmlns:a16="http://schemas.microsoft.com/office/drawing/2014/main" id="{97AD803C-66BF-4397-A4E9-1C9EA51BCB00}"/>
              </a:ext>
            </a:extLst>
          </p:cNvPr>
          <p:cNvSpPr>
            <a:spLocks noGrp="1"/>
          </p:cNvSpPr>
          <p:nvPr>
            <p:ph type="body" sz="quarter" idx="13"/>
          </p:nvPr>
        </p:nvSpPr>
        <p:spPr>
          <a:solidFill>
            <a:srgbClr val="6A3587"/>
          </a:solidFill>
        </p:spPr>
        <p:txBody>
          <a:bodyPr/>
          <a:lstStyle/>
          <a:p>
            <a:r>
              <a:rPr lang="fr-FR"/>
              <a:t># 1</a:t>
            </a:r>
          </a:p>
        </p:txBody>
      </p:sp>
      <p:sp>
        <p:nvSpPr>
          <p:cNvPr id="29" name="Espace réservé du texte 28">
            <a:extLst>
              <a:ext uri="{FF2B5EF4-FFF2-40B4-BE49-F238E27FC236}">
                <a16:creationId xmlns:a16="http://schemas.microsoft.com/office/drawing/2014/main" id="{84EB39AD-1430-4CC3-A22D-E558DC568694}"/>
              </a:ext>
            </a:extLst>
          </p:cNvPr>
          <p:cNvSpPr>
            <a:spLocks noGrp="1"/>
          </p:cNvSpPr>
          <p:nvPr>
            <p:ph type="body" sz="quarter" idx="14"/>
          </p:nvPr>
        </p:nvSpPr>
        <p:spPr/>
        <p:txBody>
          <a:bodyPr/>
          <a:lstStyle/>
          <a:p>
            <a:r>
              <a:rPr lang="fr-FR" dirty="0"/>
              <a:t>Communication formation ADE</a:t>
            </a:r>
          </a:p>
        </p:txBody>
      </p:sp>
      <p:sp>
        <p:nvSpPr>
          <p:cNvPr id="30" name="Espace réservé du texte 29">
            <a:extLst>
              <a:ext uri="{FF2B5EF4-FFF2-40B4-BE49-F238E27FC236}">
                <a16:creationId xmlns:a16="http://schemas.microsoft.com/office/drawing/2014/main" id="{65C65BB7-EDD6-4A7C-9B4A-64E9071E8CE4}"/>
              </a:ext>
            </a:extLst>
          </p:cNvPr>
          <p:cNvSpPr>
            <a:spLocks noGrp="1"/>
          </p:cNvSpPr>
          <p:nvPr>
            <p:ph type="body" sz="quarter" idx="15"/>
          </p:nvPr>
        </p:nvSpPr>
        <p:spPr/>
        <p:txBody>
          <a:bodyPr/>
          <a:lstStyle/>
          <a:p>
            <a:r>
              <a:rPr lang="fr-FR" dirty="0"/>
              <a:t>Guider les conseillers dans leur parcours</a:t>
            </a:r>
          </a:p>
        </p:txBody>
      </p:sp>
      <p:sp>
        <p:nvSpPr>
          <p:cNvPr id="31" name="Espace réservé du texte 30">
            <a:extLst>
              <a:ext uri="{FF2B5EF4-FFF2-40B4-BE49-F238E27FC236}">
                <a16:creationId xmlns:a16="http://schemas.microsoft.com/office/drawing/2014/main" id="{9434EAAF-8E39-42B5-8B56-672B522A39F5}"/>
              </a:ext>
            </a:extLst>
          </p:cNvPr>
          <p:cNvSpPr>
            <a:spLocks noGrp="1"/>
          </p:cNvSpPr>
          <p:nvPr>
            <p:ph type="body" sz="quarter" idx="16"/>
          </p:nvPr>
        </p:nvSpPr>
        <p:spPr>
          <a:solidFill>
            <a:srgbClr val="6A3587"/>
          </a:solidFill>
        </p:spPr>
        <p:txBody>
          <a:bodyPr/>
          <a:lstStyle/>
          <a:p>
            <a:r>
              <a:rPr lang="fr-FR"/>
              <a:t># 2</a:t>
            </a:r>
          </a:p>
        </p:txBody>
      </p:sp>
      <p:sp>
        <p:nvSpPr>
          <p:cNvPr id="32" name="Espace réservé du texte 31">
            <a:extLst>
              <a:ext uri="{FF2B5EF4-FFF2-40B4-BE49-F238E27FC236}">
                <a16:creationId xmlns:a16="http://schemas.microsoft.com/office/drawing/2014/main" id="{66AAF137-362E-419C-8D49-6369AA778ABF}"/>
              </a:ext>
            </a:extLst>
          </p:cNvPr>
          <p:cNvSpPr>
            <a:spLocks noGrp="1"/>
          </p:cNvSpPr>
          <p:nvPr>
            <p:ph type="body" sz="quarter" idx="17"/>
          </p:nvPr>
        </p:nvSpPr>
        <p:spPr/>
        <p:txBody>
          <a:bodyPr/>
          <a:lstStyle/>
          <a:p>
            <a:r>
              <a:rPr lang="fr-FR"/>
              <a:t>Focus thématiques</a:t>
            </a:r>
          </a:p>
        </p:txBody>
      </p:sp>
      <p:sp>
        <p:nvSpPr>
          <p:cNvPr id="33" name="Espace réservé du texte 32">
            <a:extLst>
              <a:ext uri="{FF2B5EF4-FFF2-40B4-BE49-F238E27FC236}">
                <a16:creationId xmlns:a16="http://schemas.microsoft.com/office/drawing/2014/main" id="{555750D5-651C-4FEF-9A16-AE12FE4E0A3C}"/>
              </a:ext>
            </a:extLst>
          </p:cNvPr>
          <p:cNvSpPr>
            <a:spLocks noGrp="1"/>
          </p:cNvSpPr>
          <p:nvPr>
            <p:ph type="body" sz="quarter" idx="18"/>
          </p:nvPr>
        </p:nvSpPr>
        <p:spPr/>
        <p:txBody>
          <a:bodyPr/>
          <a:lstStyle/>
          <a:p>
            <a:r>
              <a:rPr lang="fr-FR"/>
              <a:t>Identifier les éléments forts de l’offre</a:t>
            </a:r>
          </a:p>
        </p:txBody>
      </p:sp>
      <p:sp>
        <p:nvSpPr>
          <p:cNvPr id="34" name="Espace réservé du texte 33">
            <a:extLst>
              <a:ext uri="{FF2B5EF4-FFF2-40B4-BE49-F238E27FC236}">
                <a16:creationId xmlns:a16="http://schemas.microsoft.com/office/drawing/2014/main" id="{7CAEF93E-283E-43E8-AA33-EE8DB548435A}"/>
              </a:ext>
            </a:extLst>
          </p:cNvPr>
          <p:cNvSpPr>
            <a:spLocks noGrp="1"/>
          </p:cNvSpPr>
          <p:nvPr>
            <p:ph type="body" sz="quarter" idx="19"/>
          </p:nvPr>
        </p:nvSpPr>
        <p:spPr>
          <a:solidFill>
            <a:srgbClr val="6A3587"/>
          </a:solidFill>
        </p:spPr>
        <p:txBody>
          <a:bodyPr/>
          <a:lstStyle/>
          <a:p>
            <a:r>
              <a:rPr lang="fr-FR"/>
              <a:t># 3</a:t>
            </a:r>
          </a:p>
        </p:txBody>
      </p:sp>
      <p:sp>
        <p:nvSpPr>
          <p:cNvPr id="35" name="Espace réservé du texte 34">
            <a:extLst>
              <a:ext uri="{FF2B5EF4-FFF2-40B4-BE49-F238E27FC236}">
                <a16:creationId xmlns:a16="http://schemas.microsoft.com/office/drawing/2014/main" id="{4F75FA29-857A-40F8-B0A7-9A1A0A175F0C}"/>
              </a:ext>
            </a:extLst>
          </p:cNvPr>
          <p:cNvSpPr>
            <a:spLocks noGrp="1"/>
          </p:cNvSpPr>
          <p:nvPr>
            <p:ph type="body" sz="quarter" idx="20"/>
          </p:nvPr>
        </p:nvSpPr>
        <p:spPr/>
        <p:txBody>
          <a:bodyPr/>
          <a:lstStyle/>
          <a:p>
            <a:r>
              <a:rPr lang="fr-FR"/>
              <a:t>Argumentaires et </a:t>
            </a:r>
            <a:r>
              <a:rPr lang="fr-FR" err="1"/>
              <a:t>personas</a:t>
            </a:r>
            <a:endParaRPr lang="fr-FR"/>
          </a:p>
        </p:txBody>
      </p:sp>
      <p:sp>
        <p:nvSpPr>
          <p:cNvPr id="36" name="Espace réservé du texte 35">
            <a:extLst>
              <a:ext uri="{FF2B5EF4-FFF2-40B4-BE49-F238E27FC236}">
                <a16:creationId xmlns:a16="http://schemas.microsoft.com/office/drawing/2014/main" id="{F5D89A3C-C8A8-4028-BCC8-6BF393ED7C74}"/>
              </a:ext>
            </a:extLst>
          </p:cNvPr>
          <p:cNvSpPr>
            <a:spLocks noGrp="1"/>
          </p:cNvSpPr>
          <p:nvPr>
            <p:ph type="body" sz="quarter" idx="21"/>
          </p:nvPr>
        </p:nvSpPr>
        <p:spPr/>
        <p:txBody>
          <a:bodyPr/>
          <a:lstStyle/>
          <a:p>
            <a:r>
              <a:rPr lang="fr-FR"/>
              <a:t>Mettre en avant les bons arguments selon le client</a:t>
            </a:r>
          </a:p>
        </p:txBody>
      </p:sp>
      <p:sp>
        <p:nvSpPr>
          <p:cNvPr id="37" name="Espace réservé du texte 36">
            <a:extLst>
              <a:ext uri="{FF2B5EF4-FFF2-40B4-BE49-F238E27FC236}">
                <a16:creationId xmlns:a16="http://schemas.microsoft.com/office/drawing/2014/main" id="{0100F131-F7AA-41DC-A1A7-722AD9486EBD}"/>
              </a:ext>
            </a:extLst>
          </p:cNvPr>
          <p:cNvSpPr>
            <a:spLocks noGrp="1"/>
          </p:cNvSpPr>
          <p:nvPr>
            <p:ph type="body" sz="quarter" idx="22"/>
          </p:nvPr>
        </p:nvSpPr>
        <p:spPr>
          <a:solidFill>
            <a:srgbClr val="6A3587"/>
          </a:solidFill>
        </p:spPr>
        <p:txBody>
          <a:bodyPr/>
          <a:lstStyle/>
          <a:p>
            <a:r>
              <a:rPr lang="fr-FR"/>
              <a:t># 4</a:t>
            </a:r>
          </a:p>
        </p:txBody>
      </p:sp>
      <p:sp>
        <p:nvSpPr>
          <p:cNvPr id="38" name="Espace réservé du texte 37">
            <a:extLst>
              <a:ext uri="{FF2B5EF4-FFF2-40B4-BE49-F238E27FC236}">
                <a16:creationId xmlns:a16="http://schemas.microsoft.com/office/drawing/2014/main" id="{55BD8685-8399-4C14-8D03-97C2A81D7E65}"/>
              </a:ext>
            </a:extLst>
          </p:cNvPr>
          <p:cNvSpPr>
            <a:spLocks noGrp="1"/>
          </p:cNvSpPr>
          <p:nvPr>
            <p:ph type="body" sz="quarter" idx="23"/>
          </p:nvPr>
        </p:nvSpPr>
        <p:spPr/>
        <p:txBody>
          <a:bodyPr/>
          <a:lstStyle/>
          <a:p>
            <a:r>
              <a:rPr lang="fr-FR"/>
              <a:t>Traitement des objections</a:t>
            </a:r>
          </a:p>
        </p:txBody>
      </p:sp>
      <p:sp>
        <p:nvSpPr>
          <p:cNvPr id="39" name="Espace réservé du texte 38">
            <a:extLst>
              <a:ext uri="{FF2B5EF4-FFF2-40B4-BE49-F238E27FC236}">
                <a16:creationId xmlns:a16="http://schemas.microsoft.com/office/drawing/2014/main" id="{7D629195-E0AC-466B-AA00-4D1FFE747091}"/>
              </a:ext>
            </a:extLst>
          </p:cNvPr>
          <p:cNvSpPr>
            <a:spLocks noGrp="1"/>
          </p:cNvSpPr>
          <p:nvPr>
            <p:ph type="body" sz="quarter" idx="24"/>
          </p:nvPr>
        </p:nvSpPr>
        <p:spPr/>
        <p:txBody>
          <a:bodyPr/>
          <a:lstStyle/>
          <a:p>
            <a:r>
              <a:rPr lang="fr-FR"/>
              <a:t>Quiz</a:t>
            </a:r>
          </a:p>
        </p:txBody>
      </p:sp>
      <p:sp>
        <p:nvSpPr>
          <p:cNvPr id="40" name="Espace réservé du texte 39">
            <a:extLst>
              <a:ext uri="{FF2B5EF4-FFF2-40B4-BE49-F238E27FC236}">
                <a16:creationId xmlns:a16="http://schemas.microsoft.com/office/drawing/2014/main" id="{4DC686C0-85B3-4985-A303-86B5E683810F}"/>
              </a:ext>
            </a:extLst>
          </p:cNvPr>
          <p:cNvSpPr>
            <a:spLocks noGrp="1"/>
          </p:cNvSpPr>
          <p:nvPr>
            <p:ph type="body" sz="quarter" idx="25"/>
          </p:nvPr>
        </p:nvSpPr>
        <p:spPr>
          <a:solidFill>
            <a:srgbClr val="6A3587"/>
          </a:solidFill>
        </p:spPr>
        <p:txBody>
          <a:bodyPr/>
          <a:lstStyle/>
          <a:p>
            <a:r>
              <a:rPr lang="fr-FR"/>
              <a:t># 5</a:t>
            </a:r>
          </a:p>
        </p:txBody>
      </p:sp>
      <p:sp>
        <p:nvSpPr>
          <p:cNvPr id="41" name="Espace réservé du texte 40">
            <a:extLst>
              <a:ext uri="{FF2B5EF4-FFF2-40B4-BE49-F238E27FC236}">
                <a16:creationId xmlns:a16="http://schemas.microsoft.com/office/drawing/2014/main" id="{9FB065A1-39C4-4A94-8372-063BEB29D93F}"/>
              </a:ext>
            </a:extLst>
          </p:cNvPr>
          <p:cNvSpPr>
            <a:spLocks noGrp="1"/>
          </p:cNvSpPr>
          <p:nvPr>
            <p:ph type="body" sz="quarter" idx="26"/>
          </p:nvPr>
        </p:nvSpPr>
        <p:spPr>
          <a:xfrm>
            <a:off x="5437419" y="3726040"/>
            <a:ext cx="3706581" cy="207027"/>
          </a:xfrm>
        </p:spPr>
        <p:txBody>
          <a:bodyPr/>
          <a:lstStyle/>
          <a:p>
            <a:r>
              <a:rPr lang="fr-FR"/>
              <a:t>Outils d’aide à la vente</a:t>
            </a:r>
          </a:p>
        </p:txBody>
      </p:sp>
      <p:sp>
        <p:nvSpPr>
          <p:cNvPr id="42" name="Espace réservé du texte 41">
            <a:extLst>
              <a:ext uri="{FF2B5EF4-FFF2-40B4-BE49-F238E27FC236}">
                <a16:creationId xmlns:a16="http://schemas.microsoft.com/office/drawing/2014/main" id="{CFA5AD68-7051-4933-993A-C71B683DF139}"/>
              </a:ext>
            </a:extLst>
          </p:cNvPr>
          <p:cNvSpPr>
            <a:spLocks noGrp="1"/>
          </p:cNvSpPr>
          <p:nvPr>
            <p:ph type="body" sz="quarter" idx="27"/>
          </p:nvPr>
        </p:nvSpPr>
        <p:spPr>
          <a:xfrm>
            <a:off x="5437419" y="3965566"/>
            <a:ext cx="3706581" cy="238824"/>
          </a:xfrm>
        </p:spPr>
        <p:txBody>
          <a:bodyPr/>
          <a:lstStyle/>
          <a:p>
            <a:r>
              <a:rPr lang="fr-FR"/>
              <a:t>Découvrir les outils mis à disposition </a:t>
            </a:r>
          </a:p>
        </p:txBody>
      </p:sp>
      <p:sp>
        <p:nvSpPr>
          <p:cNvPr id="43" name="Espace réservé du texte 42">
            <a:extLst>
              <a:ext uri="{FF2B5EF4-FFF2-40B4-BE49-F238E27FC236}">
                <a16:creationId xmlns:a16="http://schemas.microsoft.com/office/drawing/2014/main" id="{C49431B0-E825-427A-9B5E-60CD97E991CE}"/>
              </a:ext>
            </a:extLst>
          </p:cNvPr>
          <p:cNvSpPr>
            <a:spLocks noGrp="1"/>
          </p:cNvSpPr>
          <p:nvPr>
            <p:ph type="body" sz="quarter" idx="28"/>
          </p:nvPr>
        </p:nvSpPr>
        <p:spPr>
          <a:solidFill>
            <a:srgbClr val="6A3587"/>
          </a:solidFill>
        </p:spPr>
        <p:txBody>
          <a:bodyPr/>
          <a:lstStyle/>
          <a:p>
            <a:r>
              <a:rPr lang="fr-FR"/>
              <a:t># 6</a:t>
            </a:r>
          </a:p>
        </p:txBody>
      </p:sp>
      <p:sp>
        <p:nvSpPr>
          <p:cNvPr id="44" name="Espace réservé du texte 43">
            <a:extLst>
              <a:ext uri="{FF2B5EF4-FFF2-40B4-BE49-F238E27FC236}">
                <a16:creationId xmlns:a16="http://schemas.microsoft.com/office/drawing/2014/main" id="{5A5AA86F-F9F1-414C-9F0A-4477AE0F7909}"/>
              </a:ext>
            </a:extLst>
          </p:cNvPr>
          <p:cNvSpPr>
            <a:spLocks noGrp="1"/>
          </p:cNvSpPr>
          <p:nvPr>
            <p:ph type="body" sz="quarter" idx="29"/>
          </p:nvPr>
        </p:nvSpPr>
        <p:spPr>
          <a:xfrm>
            <a:off x="5437419" y="3020863"/>
            <a:ext cx="3706581" cy="207027"/>
          </a:xfrm>
        </p:spPr>
        <p:txBody>
          <a:bodyPr/>
          <a:lstStyle/>
          <a:p>
            <a:r>
              <a:rPr lang="fr-FR"/>
              <a:t>Vidéo réflexe</a:t>
            </a:r>
          </a:p>
        </p:txBody>
      </p:sp>
      <p:sp>
        <p:nvSpPr>
          <p:cNvPr id="45" name="Espace réservé du texte 44">
            <a:extLst>
              <a:ext uri="{FF2B5EF4-FFF2-40B4-BE49-F238E27FC236}">
                <a16:creationId xmlns:a16="http://schemas.microsoft.com/office/drawing/2014/main" id="{35E9BA4A-B4E9-4ADE-B1AB-7E61B0FB4A34}"/>
              </a:ext>
            </a:extLst>
          </p:cNvPr>
          <p:cNvSpPr>
            <a:spLocks noGrp="1"/>
          </p:cNvSpPr>
          <p:nvPr>
            <p:ph type="body" sz="quarter" idx="30"/>
          </p:nvPr>
        </p:nvSpPr>
        <p:spPr>
          <a:xfrm>
            <a:off x="5437419" y="3260389"/>
            <a:ext cx="3706581" cy="238824"/>
          </a:xfrm>
        </p:spPr>
        <p:txBody>
          <a:bodyPr/>
          <a:lstStyle/>
          <a:p>
            <a:r>
              <a:rPr lang="fr-FR"/>
              <a:t>Mise en situation d’un entretien</a:t>
            </a:r>
          </a:p>
        </p:txBody>
      </p:sp>
      <p:sp>
        <p:nvSpPr>
          <p:cNvPr id="46" name="Espace réservé du texte 45">
            <a:extLst>
              <a:ext uri="{FF2B5EF4-FFF2-40B4-BE49-F238E27FC236}">
                <a16:creationId xmlns:a16="http://schemas.microsoft.com/office/drawing/2014/main" id="{774D9DB9-2678-471A-9700-B986DC924337}"/>
              </a:ext>
            </a:extLst>
          </p:cNvPr>
          <p:cNvSpPr>
            <a:spLocks noGrp="1"/>
          </p:cNvSpPr>
          <p:nvPr>
            <p:ph type="body" sz="quarter" idx="31"/>
          </p:nvPr>
        </p:nvSpPr>
        <p:spPr>
          <a:solidFill>
            <a:srgbClr val="6A3587"/>
          </a:solidFill>
        </p:spPr>
        <p:txBody>
          <a:bodyPr/>
          <a:lstStyle/>
          <a:p>
            <a:r>
              <a:rPr lang="fr-FR"/>
              <a:t># 7</a:t>
            </a:r>
          </a:p>
        </p:txBody>
      </p:sp>
      <p:sp>
        <p:nvSpPr>
          <p:cNvPr id="47" name="Espace réservé du texte 46">
            <a:extLst>
              <a:ext uri="{FF2B5EF4-FFF2-40B4-BE49-F238E27FC236}">
                <a16:creationId xmlns:a16="http://schemas.microsoft.com/office/drawing/2014/main" id="{BE08733A-58A9-4123-803D-06EA65538A49}"/>
              </a:ext>
            </a:extLst>
          </p:cNvPr>
          <p:cNvSpPr>
            <a:spLocks noGrp="1"/>
          </p:cNvSpPr>
          <p:nvPr>
            <p:ph type="body" sz="quarter" idx="32"/>
          </p:nvPr>
        </p:nvSpPr>
        <p:spPr/>
        <p:txBody>
          <a:bodyPr/>
          <a:lstStyle/>
          <a:p>
            <a:r>
              <a:rPr lang="fr-FR" dirty="0"/>
              <a:t>Coaching</a:t>
            </a:r>
          </a:p>
        </p:txBody>
      </p:sp>
      <p:sp>
        <p:nvSpPr>
          <p:cNvPr id="48" name="Espace réservé du texte 47">
            <a:extLst>
              <a:ext uri="{FF2B5EF4-FFF2-40B4-BE49-F238E27FC236}">
                <a16:creationId xmlns:a16="http://schemas.microsoft.com/office/drawing/2014/main" id="{51641816-C264-495D-9DE7-1502BB77902A}"/>
              </a:ext>
            </a:extLst>
          </p:cNvPr>
          <p:cNvSpPr>
            <a:spLocks noGrp="1"/>
          </p:cNvSpPr>
          <p:nvPr>
            <p:ph type="body" sz="quarter" idx="33"/>
          </p:nvPr>
        </p:nvSpPr>
        <p:spPr/>
        <p:txBody>
          <a:bodyPr/>
          <a:lstStyle/>
          <a:p>
            <a:r>
              <a:rPr lang="fr-FR" dirty="0"/>
              <a:t>Accompagner les collaborateurs</a:t>
            </a:r>
          </a:p>
        </p:txBody>
      </p:sp>
      <p:sp>
        <p:nvSpPr>
          <p:cNvPr id="49" name="Espace réservé du texte 48">
            <a:extLst>
              <a:ext uri="{FF2B5EF4-FFF2-40B4-BE49-F238E27FC236}">
                <a16:creationId xmlns:a16="http://schemas.microsoft.com/office/drawing/2014/main" id="{80803B5F-3DD3-4088-AF18-EA0AAC4145D8}"/>
              </a:ext>
            </a:extLst>
          </p:cNvPr>
          <p:cNvSpPr>
            <a:spLocks noGrp="1"/>
          </p:cNvSpPr>
          <p:nvPr>
            <p:ph type="body" sz="quarter" idx="34"/>
          </p:nvPr>
        </p:nvSpPr>
        <p:spPr>
          <a:xfrm>
            <a:off x="-11566" y="-7495"/>
            <a:ext cx="4572000" cy="5150995"/>
          </a:xfrm>
        </p:spPr>
        <p:txBody>
          <a:bodyPr/>
          <a:lstStyle/>
          <a:p>
            <a:r>
              <a:rPr lang="fr-FR" dirty="0"/>
              <a:t>Votre programme</a:t>
            </a:r>
          </a:p>
        </p:txBody>
      </p:sp>
      <p:sp>
        <p:nvSpPr>
          <p:cNvPr id="50" name="Espace réservé du texte 49">
            <a:extLst>
              <a:ext uri="{FF2B5EF4-FFF2-40B4-BE49-F238E27FC236}">
                <a16:creationId xmlns:a16="http://schemas.microsoft.com/office/drawing/2014/main" id="{AF78339E-3B1E-463C-BEEC-CB259311B968}"/>
              </a:ext>
            </a:extLst>
          </p:cNvPr>
          <p:cNvSpPr>
            <a:spLocks noGrp="1"/>
          </p:cNvSpPr>
          <p:nvPr>
            <p:ph type="body" sz="quarter" idx="35"/>
          </p:nvPr>
        </p:nvSpPr>
        <p:spPr/>
        <p:txBody>
          <a:bodyPr/>
          <a:lstStyle/>
          <a:p>
            <a:r>
              <a:rPr lang="fr-FR"/>
              <a:t>Kit DA</a:t>
            </a:r>
          </a:p>
        </p:txBody>
      </p:sp>
    </p:spTree>
    <p:extLst>
      <p:ext uri="{BB962C8B-B14F-4D97-AF65-F5344CB8AC3E}">
        <p14:creationId xmlns:p14="http://schemas.microsoft.com/office/powerpoint/2010/main" val="147173385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Espace réservé pour une image  51" descr="Une image contenant table, fenêtre, intérieur, personne&#10;&#10;Description générée automatiquement">
            <a:extLst>
              <a:ext uri="{FF2B5EF4-FFF2-40B4-BE49-F238E27FC236}">
                <a16:creationId xmlns:a16="http://schemas.microsoft.com/office/drawing/2014/main" id="{9C9DD2F6-DD95-428E-9405-E80E520DF5DE}"/>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0370" r="20370"/>
          <a:stretch>
            <a:fillRect/>
          </a:stretch>
        </p:blipFill>
        <p:spPr/>
      </p:pic>
      <p:sp>
        <p:nvSpPr>
          <p:cNvPr id="28" name="Espace réservé du texte 27">
            <a:extLst>
              <a:ext uri="{FF2B5EF4-FFF2-40B4-BE49-F238E27FC236}">
                <a16:creationId xmlns:a16="http://schemas.microsoft.com/office/drawing/2014/main" id="{97AD803C-66BF-4397-A4E9-1C9EA51BCB00}"/>
              </a:ext>
            </a:extLst>
          </p:cNvPr>
          <p:cNvSpPr>
            <a:spLocks noGrp="1"/>
          </p:cNvSpPr>
          <p:nvPr>
            <p:ph type="body" sz="quarter" idx="13"/>
          </p:nvPr>
        </p:nvSpPr>
        <p:spPr>
          <a:solidFill>
            <a:srgbClr val="6A3587"/>
          </a:solidFill>
        </p:spPr>
        <p:txBody>
          <a:bodyPr/>
          <a:lstStyle/>
          <a:p>
            <a:r>
              <a:rPr lang="fr-FR"/>
              <a:t># 1</a:t>
            </a:r>
          </a:p>
        </p:txBody>
      </p:sp>
      <p:sp>
        <p:nvSpPr>
          <p:cNvPr id="29" name="Espace réservé du texte 28">
            <a:extLst>
              <a:ext uri="{FF2B5EF4-FFF2-40B4-BE49-F238E27FC236}">
                <a16:creationId xmlns:a16="http://schemas.microsoft.com/office/drawing/2014/main" id="{84EB39AD-1430-4CC3-A22D-E558DC568694}"/>
              </a:ext>
            </a:extLst>
          </p:cNvPr>
          <p:cNvSpPr>
            <a:spLocks noGrp="1"/>
          </p:cNvSpPr>
          <p:nvPr>
            <p:ph type="body" sz="quarter" idx="14"/>
          </p:nvPr>
        </p:nvSpPr>
        <p:spPr/>
        <p:txBody>
          <a:bodyPr/>
          <a:lstStyle/>
          <a:p>
            <a:r>
              <a:rPr lang="fr-FR"/>
              <a:t>Communication formation ADE</a:t>
            </a:r>
          </a:p>
        </p:txBody>
      </p:sp>
      <p:sp>
        <p:nvSpPr>
          <p:cNvPr id="30" name="Espace réservé du texte 29">
            <a:extLst>
              <a:ext uri="{FF2B5EF4-FFF2-40B4-BE49-F238E27FC236}">
                <a16:creationId xmlns:a16="http://schemas.microsoft.com/office/drawing/2014/main" id="{65C65BB7-EDD6-4A7C-9B4A-64E9071E8CE4}"/>
              </a:ext>
            </a:extLst>
          </p:cNvPr>
          <p:cNvSpPr>
            <a:spLocks noGrp="1"/>
          </p:cNvSpPr>
          <p:nvPr>
            <p:ph type="body" sz="quarter" idx="15"/>
          </p:nvPr>
        </p:nvSpPr>
        <p:spPr/>
        <p:txBody>
          <a:bodyPr/>
          <a:lstStyle/>
          <a:p>
            <a:r>
              <a:rPr lang="fr-FR"/>
              <a:t>Guider les conseillers dans leur parcours</a:t>
            </a:r>
          </a:p>
        </p:txBody>
      </p:sp>
      <p:sp>
        <p:nvSpPr>
          <p:cNvPr id="32" name="Espace réservé du texte 31">
            <a:extLst>
              <a:ext uri="{FF2B5EF4-FFF2-40B4-BE49-F238E27FC236}">
                <a16:creationId xmlns:a16="http://schemas.microsoft.com/office/drawing/2014/main" id="{66AAF137-362E-419C-8D49-6369AA778ABF}"/>
              </a:ext>
            </a:extLst>
          </p:cNvPr>
          <p:cNvSpPr>
            <a:spLocks noGrp="1"/>
          </p:cNvSpPr>
          <p:nvPr>
            <p:ph type="body" sz="quarter" idx="17"/>
          </p:nvPr>
        </p:nvSpPr>
        <p:spPr/>
        <p:txBody>
          <a:bodyPr/>
          <a:lstStyle/>
          <a:p>
            <a:r>
              <a:rPr lang="fr-FR"/>
              <a:t>Focus thématiques</a:t>
            </a:r>
          </a:p>
        </p:txBody>
      </p:sp>
      <p:sp>
        <p:nvSpPr>
          <p:cNvPr id="33" name="Espace réservé du texte 32">
            <a:extLst>
              <a:ext uri="{FF2B5EF4-FFF2-40B4-BE49-F238E27FC236}">
                <a16:creationId xmlns:a16="http://schemas.microsoft.com/office/drawing/2014/main" id="{555750D5-651C-4FEF-9A16-AE12FE4E0A3C}"/>
              </a:ext>
            </a:extLst>
          </p:cNvPr>
          <p:cNvSpPr>
            <a:spLocks noGrp="1"/>
          </p:cNvSpPr>
          <p:nvPr>
            <p:ph type="body" sz="quarter" idx="18"/>
          </p:nvPr>
        </p:nvSpPr>
        <p:spPr/>
        <p:txBody>
          <a:bodyPr/>
          <a:lstStyle/>
          <a:p>
            <a:r>
              <a:rPr lang="fr-FR"/>
              <a:t>Identifier les éléments forts de l’offre</a:t>
            </a:r>
          </a:p>
        </p:txBody>
      </p:sp>
      <p:sp>
        <p:nvSpPr>
          <p:cNvPr id="35" name="Espace réservé du texte 34">
            <a:extLst>
              <a:ext uri="{FF2B5EF4-FFF2-40B4-BE49-F238E27FC236}">
                <a16:creationId xmlns:a16="http://schemas.microsoft.com/office/drawing/2014/main" id="{4F75FA29-857A-40F8-B0A7-9A1A0A175F0C}"/>
              </a:ext>
            </a:extLst>
          </p:cNvPr>
          <p:cNvSpPr>
            <a:spLocks noGrp="1"/>
          </p:cNvSpPr>
          <p:nvPr>
            <p:ph type="body" sz="quarter" idx="20"/>
          </p:nvPr>
        </p:nvSpPr>
        <p:spPr/>
        <p:txBody>
          <a:bodyPr/>
          <a:lstStyle/>
          <a:p>
            <a:r>
              <a:rPr lang="fr-FR"/>
              <a:t>Argumentaires et </a:t>
            </a:r>
            <a:r>
              <a:rPr lang="fr-FR" err="1"/>
              <a:t>personas</a:t>
            </a:r>
            <a:endParaRPr lang="fr-FR"/>
          </a:p>
        </p:txBody>
      </p:sp>
      <p:sp>
        <p:nvSpPr>
          <p:cNvPr id="36" name="Espace réservé du texte 35">
            <a:extLst>
              <a:ext uri="{FF2B5EF4-FFF2-40B4-BE49-F238E27FC236}">
                <a16:creationId xmlns:a16="http://schemas.microsoft.com/office/drawing/2014/main" id="{F5D89A3C-C8A8-4028-BCC8-6BF393ED7C74}"/>
              </a:ext>
            </a:extLst>
          </p:cNvPr>
          <p:cNvSpPr>
            <a:spLocks noGrp="1"/>
          </p:cNvSpPr>
          <p:nvPr>
            <p:ph type="body" sz="quarter" idx="21"/>
          </p:nvPr>
        </p:nvSpPr>
        <p:spPr/>
        <p:txBody>
          <a:bodyPr/>
          <a:lstStyle/>
          <a:p>
            <a:r>
              <a:rPr lang="fr-FR"/>
              <a:t>Mettre en avant les bons arguments selon le client</a:t>
            </a:r>
          </a:p>
        </p:txBody>
      </p:sp>
      <p:sp>
        <p:nvSpPr>
          <p:cNvPr id="38" name="Espace réservé du texte 37">
            <a:extLst>
              <a:ext uri="{FF2B5EF4-FFF2-40B4-BE49-F238E27FC236}">
                <a16:creationId xmlns:a16="http://schemas.microsoft.com/office/drawing/2014/main" id="{55BD8685-8399-4C14-8D03-97C2A81D7E65}"/>
              </a:ext>
            </a:extLst>
          </p:cNvPr>
          <p:cNvSpPr>
            <a:spLocks noGrp="1"/>
          </p:cNvSpPr>
          <p:nvPr>
            <p:ph type="body" sz="quarter" idx="23"/>
          </p:nvPr>
        </p:nvSpPr>
        <p:spPr/>
        <p:txBody>
          <a:bodyPr/>
          <a:lstStyle/>
          <a:p>
            <a:r>
              <a:rPr lang="fr-FR"/>
              <a:t>Traitement des objections</a:t>
            </a:r>
          </a:p>
        </p:txBody>
      </p:sp>
      <p:sp>
        <p:nvSpPr>
          <p:cNvPr id="39" name="Espace réservé du texte 38">
            <a:extLst>
              <a:ext uri="{FF2B5EF4-FFF2-40B4-BE49-F238E27FC236}">
                <a16:creationId xmlns:a16="http://schemas.microsoft.com/office/drawing/2014/main" id="{7D629195-E0AC-466B-AA00-4D1FFE747091}"/>
              </a:ext>
            </a:extLst>
          </p:cNvPr>
          <p:cNvSpPr>
            <a:spLocks noGrp="1"/>
          </p:cNvSpPr>
          <p:nvPr>
            <p:ph type="body" sz="quarter" idx="24"/>
          </p:nvPr>
        </p:nvSpPr>
        <p:spPr/>
        <p:txBody>
          <a:bodyPr/>
          <a:lstStyle/>
          <a:p>
            <a:r>
              <a:rPr lang="fr-FR"/>
              <a:t>Quiz</a:t>
            </a:r>
          </a:p>
        </p:txBody>
      </p:sp>
      <p:sp>
        <p:nvSpPr>
          <p:cNvPr id="41" name="Espace réservé du texte 40">
            <a:extLst>
              <a:ext uri="{FF2B5EF4-FFF2-40B4-BE49-F238E27FC236}">
                <a16:creationId xmlns:a16="http://schemas.microsoft.com/office/drawing/2014/main" id="{9FB065A1-39C4-4A94-8372-063BEB29D93F}"/>
              </a:ext>
            </a:extLst>
          </p:cNvPr>
          <p:cNvSpPr>
            <a:spLocks noGrp="1"/>
          </p:cNvSpPr>
          <p:nvPr>
            <p:ph type="body" sz="quarter" idx="26"/>
          </p:nvPr>
        </p:nvSpPr>
        <p:spPr>
          <a:xfrm>
            <a:off x="5437419" y="3726040"/>
            <a:ext cx="3706581" cy="207027"/>
          </a:xfrm>
        </p:spPr>
        <p:txBody>
          <a:bodyPr/>
          <a:lstStyle/>
          <a:p>
            <a:r>
              <a:rPr lang="fr-FR"/>
              <a:t>Outils d’aide à la vente</a:t>
            </a:r>
          </a:p>
        </p:txBody>
      </p:sp>
      <p:sp>
        <p:nvSpPr>
          <p:cNvPr id="42" name="Espace réservé du texte 41">
            <a:extLst>
              <a:ext uri="{FF2B5EF4-FFF2-40B4-BE49-F238E27FC236}">
                <a16:creationId xmlns:a16="http://schemas.microsoft.com/office/drawing/2014/main" id="{CFA5AD68-7051-4933-993A-C71B683DF139}"/>
              </a:ext>
            </a:extLst>
          </p:cNvPr>
          <p:cNvSpPr>
            <a:spLocks noGrp="1"/>
          </p:cNvSpPr>
          <p:nvPr>
            <p:ph type="body" sz="quarter" idx="27"/>
          </p:nvPr>
        </p:nvSpPr>
        <p:spPr>
          <a:xfrm>
            <a:off x="5437419" y="3965566"/>
            <a:ext cx="3706581" cy="238824"/>
          </a:xfrm>
        </p:spPr>
        <p:txBody>
          <a:bodyPr/>
          <a:lstStyle/>
          <a:p>
            <a:r>
              <a:rPr lang="fr-FR"/>
              <a:t>Découvrir les outils mis à disposition </a:t>
            </a:r>
          </a:p>
        </p:txBody>
      </p:sp>
      <p:sp>
        <p:nvSpPr>
          <p:cNvPr id="44" name="Espace réservé du texte 43">
            <a:extLst>
              <a:ext uri="{FF2B5EF4-FFF2-40B4-BE49-F238E27FC236}">
                <a16:creationId xmlns:a16="http://schemas.microsoft.com/office/drawing/2014/main" id="{5A5AA86F-F9F1-414C-9F0A-4477AE0F7909}"/>
              </a:ext>
            </a:extLst>
          </p:cNvPr>
          <p:cNvSpPr>
            <a:spLocks noGrp="1"/>
          </p:cNvSpPr>
          <p:nvPr>
            <p:ph type="body" sz="quarter" idx="29"/>
          </p:nvPr>
        </p:nvSpPr>
        <p:spPr>
          <a:xfrm>
            <a:off x="5437419" y="3020863"/>
            <a:ext cx="3706581" cy="207027"/>
          </a:xfrm>
        </p:spPr>
        <p:txBody>
          <a:bodyPr/>
          <a:lstStyle/>
          <a:p>
            <a:r>
              <a:rPr lang="fr-FR"/>
              <a:t>Vidéo réflexe</a:t>
            </a:r>
          </a:p>
        </p:txBody>
      </p:sp>
      <p:sp>
        <p:nvSpPr>
          <p:cNvPr id="45" name="Espace réservé du texte 44">
            <a:extLst>
              <a:ext uri="{FF2B5EF4-FFF2-40B4-BE49-F238E27FC236}">
                <a16:creationId xmlns:a16="http://schemas.microsoft.com/office/drawing/2014/main" id="{35E9BA4A-B4E9-4ADE-B1AB-7E61B0FB4A34}"/>
              </a:ext>
            </a:extLst>
          </p:cNvPr>
          <p:cNvSpPr>
            <a:spLocks noGrp="1"/>
          </p:cNvSpPr>
          <p:nvPr>
            <p:ph type="body" sz="quarter" idx="30"/>
          </p:nvPr>
        </p:nvSpPr>
        <p:spPr>
          <a:xfrm>
            <a:off x="5437419" y="3260389"/>
            <a:ext cx="3706581" cy="238824"/>
          </a:xfrm>
        </p:spPr>
        <p:txBody>
          <a:bodyPr/>
          <a:lstStyle/>
          <a:p>
            <a:r>
              <a:rPr lang="fr-FR"/>
              <a:t>Mise en situation d’un entretien</a:t>
            </a:r>
          </a:p>
        </p:txBody>
      </p:sp>
      <p:sp>
        <p:nvSpPr>
          <p:cNvPr id="47" name="Espace réservé du texte 46">
            <a:extLst>
              <a:ext uri="{FF2B5EF4-FFF2-40B4-BE49-F238E27FC236}">
                <a16:creationId xmlns:a16="http://schemas.microsoft.com/office/drawing/2014/main" id="{BE08733A-58A9-4123-803D-06EA65538A49}"/>
              </a:ext>
            </a:extLst>
          </p:cNvPr>
          <p:cNvSpPr>
            <a:spLocks noGrp="1"/>
          </p:cNvSpPr>
          <p:nvPr>
            <p:ph type="body" sz="quarter" idx="32"/>
          </p:nvPr>
        </p:nvSpPr>
        <p:spPr/>
        <p:txBody>
          <a:bodyPr/>
          <a:lstStyle/>
          <a:p>
            <a:r>
              <a:rPr lang="fr-FR" dirty="0"/>
              <a:t>Coaching</a:t>
            </a:r>
          </a:p>
        </p:txBody>
      </p:sp>
      <p:sp>
        <p:nvSpPr>
          <p:cNvPr id="48" name="Espace réservé du texte 47">
            <a:extLst>
              <a:ext uri="{FF2B5EF4-FFF2-40B4-BE49-F238E27FC236}">
                <a16:creationId xmlns:a16="http://schemas.microsoft.com/office/drawing/2014/main" id="{51641816-C264-495D-9DE7-1502BB77902A}"/>
              </a:ext>
            </a:extLst>
          </p:cNvPr>
          <p:cNvSpPr>
            <a:spLocks noGrp="1"/>
          </p:cNvSpPr>
          <p:nvPr>
            <p:ph type="body" sz="quarter" idx="33"/>
          </p:nvPr>
        </p:nvSpPr>
        <p:spPr/>
        <p:txBody>
          <a:bodyPr/>
          <a:lstStyle/>
          <a:p>
            <a:r>
              <a:rPr lang="fr-FR" dirty="0"/>
              <a:t>Accompagner les collaborateurs</a:t>
            </a:r>
          </a:p>
        </p:txBody>
      </p:sp>
      <p:sp>
        <p:nvSpPr>
          <p:cNvPr id="49" name="Espace réservé du texte 48">
            <a:extLst>
              <a:ext uri="{FF2B5EF4-FFF2-40B4-BE49-F238E27FC236}">
                <a16:creationId xmlns:a16="http://schemas.microsoft.com/office/drawing/2014/main" id="{80803B5F-3DD3-4088-AF18-EA0AAC4145D8}"/>
              </a:ext>
            </a:extLst>
          </p:cNvPr>
          <p:cNvSpPr>
            <a:spLocks noGrp="1"/>
          </p:cNvSpPr>
          <p:nvPr>
            <p:ph type="body" sz="quarter" idx="34"/>
          </p:nvPr>
        </p:nvSpPr>
        <p:spPr/>
        <p:txBody>
          <a:bodyPr/>
          <a:lstStyle/>
          <a:p>
            <a:r>
              <a:rPr lang="fr-FR"/>
              <a:t>Votre programme</a:t>
            </a:r>
          </a:p>
        </p:txBody>
      </p:sp>
      <p:sp>
        <p:nvSpPr>
          <p:cNvPr id="50" name="Espace réservé du texte 49">
            <a:extLst>
              <a:ext uri="{FF2B5EF4-FFF2-40B4-BE49-F238E27FC236}">
                <a16:creationId xmlns:a16="http://schemas.microsoft.com/office/drawing/2014/main" id="{AF78339E-3B1E-463C-BEEC-CB259311B968}"/>
              </a:ext>
            </a:extLst>
          </p:cNvPr>
          <p:cNvSpPr>
            <a:spLocks noGrp="1"/>
          </p:cNvSpPr>
          <p:nvPr>
            <p:ph type="body" sz="quarter" idx="35"/>
          </p:nvPr>
        </p:nvSpPr>
        <p:spPr/>
        <p:txBody>
          <a:bodyPr/>
          <a:lstStyle/>
          <a:p>
            <a:r>
              <a:rPr lang="fr-FR"/>
              <a:t>Kit DA</a:t>
            </a:r>
          </a:p>
        </p:txBody>
      </p:sp>
      <p:sp>
        <p:nvSpPr>
          <p:cNvPr id="51" name="Espace réservé du texte 30">
            <a:extLst>
              <a:ext uri="{FF2B5EF4-FFF2-40B4-BE49-F238E27FC236}">
                <a16:creationId xmlns:a16="http://schemas.microsoft.com/office/drawing/2014/main" id="{99FFA235-0A07-4DD2-80FB-974EEBC23DD4}"/>
              </a:ext>
            </a:extLst>
          </p:cNvPr>
          <p:cNvSpPr>
            <a:spLocks noGrp="1"/>
          </p:cNvSpPr>
          <p:nvPr>
            <p:ph type="body" sz="quarter" idx="16"/>
          </p:nvPr>
        </p:nvSpPr>
        <p:spPr>
          <a:xfrm>
            <a:off x="4889388" y="939016"/>
            <a:ext cx="536465" cy="477837"/>
          </a:xfrm>
          <a:solidFill>
            <a:schemeClr val="tx1"/>
          </a:solidFill>
        </p:spPr>
        <p:txBody>
          <a:bodyPr/>
          <a:lstStyle/>
          <a:p>
            <a:r>
              <a:rPr lang="fr-FR"/>
              <a:t># 2</a:t>
            </a:r>
          </a:p>
        </p:txBody>
      </p:sp>
      <p:sp>
        <p:nvSpPr>
          <p:cNvPr id="53" name="Espace réservé du texte 33">
            <a:extLst>
              <a:ext uri="{FF2B5EF4-FFF2-40B4-BE49-F238E27FC236}">
                <a16:creationId xmlns:a16="http://schemas.microsoft.com/office/drawing/2014/main" id="{086B7D61-D5F2-4BF0-AA98-39D4D8C5926F}"/>
              </a:ext>
            </a:extLst>
          </p:cNvPr>
          <p:cNvSpPr>
            <a:spLocks noGrp="1"/>
          </p:cNvSpPr>
          <p:nvPr>
            <p:ph type="body" sz="quarter" idx="19"/>
          </p:nvPr>
        </p:nvSpPr>
        <p:spPr>
          <a:xfrm>
            <a:off x="4889388" y="1633354"/>
            <a:ext cx="536465" cy="477837"/>
          </a:xfrm>
          <a:solidFill>
            <a:schemeClr val="tx1"/>
          </a:solidFill>
        </p:spPr>
        <p:txBody>
          <a:bodyPr/>
          <a:lstStyle/>
          <a:p>
            <a:r>
              <a:rPr lang="fr-FR"/>
              <a:t># 3</a:t>
            </a:r>
          </a:p>
        </p:txBody>
      </p:sp>
      <p:sp>
        <p:nvSpPr>
          <p:cNvPr id="54" name="Espace réservé du texte 36">
            <a:extLst>
              <a:ext uri="{FF2B5EF4-FFF2-40B4-BE49-F238E27FC236}">
                <a16:creationId xmlns:a16="http://schemas.microsoft.com/office/drawing/2014/main" id="{D6A27295-90F1-4978-A284-8A0E41E53AAC}"/>
              </a:ext>
            </a:extLst>
          </p:cNvPr>
          <p:cNvSpPr>
            <a:spLocks noGrp="1"/>
          </p:cNvSpPr>
          <p:nvPr>
            <p:ph type="body" sz="quarter" idx="22"/>
          </p:nvPr>
        </p:nvSpPr>
        <p:spPr>
          <a:xfrm>
            <a:off x="4889388" y="2327955"/>
            <a:ext cx="536465" cy="477837"/>
          </a:xfrm>
          <a:solidFill>
            <a:schemeClr val="tx1"/>
          </a:solidFill>
        </p:spPr>
        <p:txBody>
          <a:bodyPr/>
          <a:lstStyle/>
          <a:p>
            <a:r>
              <a:rPr lang="fr-FR"/>
              <a:t># 4</a:t>
            </a:r>
          </a:p>
        </p:txBody>
      </p:sp>
      <p:sp>
        <p:nvSpPr>
          <p:cNvPr id="55" name="Espace réservé du texte 39">
            <a:extLst>
              <a:ext uri="{FF2B5EF4-FFF2-40B4-BE49-F238E27FC236}">
                <a16:creationId xmlns:a16="http://schemas.microsoft.com/office/drawing/2014/main" id="{4817AD6D-C085-4E02-A7E0-4C6AA8481BAD}"/>
              </a:ext>
            </a:extLst>
          </p:cNvPr>
          <p:cNvSpPr>
            <a:spLocks noGrp="1"/>
          </p:cNvSpPr>
          <p:nvPr>
            <p:ph type="body" sz="quarter" idx="25"/>
          </p:nvPr>
        </p:nvSpPr>
        <p:spPr>
          <a:xfrm>
            <a:off x="4889388" y="3023540"/>
            <a:ext cx="536465" cy="477837"/>
          </a:xfrm>
          <a:solidFill>
            <a:schemeClr val="tx1"/>
          </a:solidFill>
        </p:spPr>
        <p:txBody>
          <a:bodyPr/>
          <a:lstStyle/>
          <a:p>
            <a:r>
              <a:rPr lang="fr-FR"/>
              <a:t># 5</a:t>
            </a:r>
          </a:p>
        </p:txBody>
      </p:sp>
      <p:sp>
        <p:nvSpPr>
          <p:cNvPr id="56" name="Espace réservé du texte 42">
            <a:extLst>
              <a:ext uri="{FF2B5EF4-FFF2-40B4-BE49-F238E27FC236}">
                <a16:creationId xmlns:a16="http://schemas.microsoft.com/office/drawing/2014/main" id="{CE43FD6C-FC8F-4669-B170-66C30234FFCC}"/>
              </a:ext>
            </a:extLst>
          </p:cNvPr>
          <p:cNvSpPr>
            <a:spLocks noGrp="1"/>
          </p:cNvSpPr>
          <p:nvPr>
            <p:ph type="body" sz="quarter" idx="28"/>
          </p:nvPr>
        </p:nvSpPr>
        <p:spPr>
          <a:xfrm>
            <a:off x="4889388" y="3721548"/>
            <a:ext cx="536465" cy="477837"/>
          </a:xfrm>
          <a:solidFill>
            <a:schemeClr val="tx1"/>
          </a:solidFill>
        </p:spPr>
        <p:txBody>
          <a:bodyPr/>
          <a:lstStyle/>
          <a:p>
            <a:r>
              <a:rPr lang="fr-FR"/>
              <a:t># 6</a:t>
            </a:r>
          </a:p>
        </p:txBody>
      </p:sp>
      <p:sp>
        <p:nvSpPr>
          <p:cNvPr id="57" name="Espace réservé du texte 45">
            <a:extLst>
              <a:ext uri="{FF2B5EF4-FFF2-40B4-BE49-F238E27FC236}">
                <a16:creationId xmlns:a16="http://schemas.microsoft.com/office/drawing/2014/main" id="{E83CF520-793B-4921-A44F-56F009992FDB}"/>
              </a:ext>
            </a:extLst>
          </p:cNvPr>
          <p:cNvSpPr>
            <a:spLocks noGrp="1"/>
          </p:cNvSpPr>
          <p:nvPr>
            <p:ph type="body" sz="quarter" idx="31"/>
          </p:nvPr>
        </p:nvSpPr>
        <p:spPr>
          <a:xfrm>
            <a:off x="4889388" y="4420164"/>
            <a:ext cx="536465" cy="477837"/>
          </a:xfrm>
          <a:solidFill>
            <a:schemeClr val="tx1"/>
          </a:solidFill>
        </p:spPr>
        <p:txBody>
          <a:bodyPr/>
          <a:lstStyle/>
          <a:p>
            <a:r>
              <a:rPr lang="fr-FR"/>
              <a:t># 7</a:t>
            </a:r>
          </a:p>
        </p:txBody>
      </p:sp>
      <p:sp>
        <p:nvSpPr>
          <p:cNvPr id="14" name="Rectangle 13">
            <a:extLst>
              <a:ext uri="{FF2B5EF4-FFF2-40B4-BE49-F238E27FC236}">
                <a16:creationId xmlns:a16="http://schemas.microsoft.com/office/drawing/2014/main" id="{92B90CF4-56DA-4BF0-90E7-4D862E6BD836}"/>
              </a:ext>
            </a:extLst>
          </p:cNvPr>
          <p:cNvSpPr/>
          <p:nvPr/>
        </p:nvSpPr>
        <p:spPr>
          <a:xfrm>
            <a:off x="5437419" y="938408"/>
            <a:ext cx="3600445" cy="3959498"/>
          </a:xfrm>
          <a:prstGeom prst="rect">
            <a:avLst/>
          </a:prstGeom>
          <a:solidFill>
            <a:schemeClr val="bg1">
              <a:alpha val="6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Tree>
    <p:extLst>
      <p:ext uri="{BB962C8B-B14F-4D97-AF65-F5344CB8AC3E}">
        <p14:creationId xmlns:p14="http://schemas.microsoft.com/office/powerpoint/2010/main" val="360441105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orme libre : forme 35">
            <a:extLst>
              <a:ext uri="{FF2B5EF4-FFF2-40B4-BE49-F238E27FC236}">
                <a16:creationId xmlns:a16="http://schemas.microsoft.com/office/drawing/2014/main" id="{20233C60-2733-4C3E-B2DC-FE0B2A28F121}"/>
              </a:ext>
            </a:extLst>
          </p:cNvPr>
          <p:cNvSpPr/>
          <p:nvPr/>
        </p:nvSpPr>
        <p:spPr>
          <a:xfrm>
            <a:off x="0" y="2188744"/>
            <a:ext cx="9144000" cy="783689"/>
          </a:xfrm>
          <a:custGeom>
            <a:avLst/>
            <a:gdLst>
              <a:gd name="connsiteX0" fmla="*/ 0 w 9725186"/>
              <a:gd name="connsiteY0" fmla="*/ 484788 h 833500"/>
              <a:gd name="connsiteX1" fmla="*/ 1154623 w 9725186"/>
              <a:gd name="connsiteY1" fmla="*/ 4340 h 833500"/>
              <a:gd name="connsiteX2" fmla="*/ 4796725 w 9725186"/>
              <a:gd name="connsiteY2" fmla="*/ 732761 h 833500"/>
              <a:gd name="connsiteX3" fmla="*/ 7973878 w 9725186"/>
              <a:gd name="connsiteY3" fmla="*/ 190320 h 833500"/>
              <a:gd name="connsiteX4" fmla="*/ 9725186 w 9725186"/>
              <a:gd name="connsiteY4" fmla="*/ 833500 h 83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5186" h="833500">
                <a:moveTo>
                  <a:pt x="0" y="484788"/>
                </a:moveTo>
                <a:cubicBezTo>
                  <a:pt x="177584" y="223899"/>
                  <a:pt x="355169" y="-36989"/>
                  <a:pt x="1154623" y="4340"/>
                </a:cubicBezTo>
                <a:cubicBezTo>
                  <a:pt x="1954077" y="45669"/>
                  <a:pt x="3660183" y="701764"/>
                  <a:pt x="4796725" y="732761"/>
                </a:cubicBezTo>
                <a:cubicBezTo>
                  <a:pt x="5933267" y="763758"/>
                  <a:pt x="7152468" y="173530"/>
                  <a:pt x="7973878" y="190320"/>
                </a:cubicBezTo>
                <a:cubicBezTo>
                  <a:pt x="8795288" y="207110"/>
                  <a:pt x="9260237" y="520305"/>
                  <a:pt x="9725186" y="833500"/>
                </a:cubicBezTo>
              </a:path>
            </a:pathLst>
          </a:custGeom>
          <a:noFill/>
          <a:ln>
            <a:solidFill>
              <a:srgbClr val="8F5D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978FDD5A-C84D-4C54-ACFA-FC9BF7384834}"/>
              </a:ext>
            </a:extLst>
          </p:cNvPr>
          <p:cNvSpPr/>
          <p:nvPr/>
        </p:nvSpPr>
        <p:spPr>
          <a:xfrm>
            <a:off x="635419" y="1885676"/>
            <a:ext cx="1457505" cy="145750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7" name="Ellipse 6">
            <a:extLst>
              <a:ext uri="{FF2B5EF4-FFF2-40B4-BE49-F238E27FC236}">
                <a16:creationId xmlns:a16="http://schemas.microsoft.com/office/drawing/2014/main" id="{989E8FC8-888E-43EC-B69B-B3EB9A8A7324}"/>
              </a:ext>
            </a:extLst>
          </p:cNvPr>
          <p:cNvSpPr/>
          <p:nvPr/>
        </p:nvSpPr>
        <p:spPr>
          <a:xfrm>
            <a:off x="6840276" y="1885676"/>
            <a:ext cx="1457505" cy="145750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12" name="ZoneTexte 11">
            <a:extLst>
              <a:ext uri="{FF2B5EF4-FFF2-40B4-BE49-F238E27FC236}">
                <a16:creationId xmlns:a16="http://schemas.microsoft.com/office/drawing/2014/main" id="{F5DC3727-8792-414F-AB19-3F17F89C9A9F}"/>
              </a:ext>
            </a:extLst>
          </p:cNvPr>
          <p:cNvSpPr txBox="1"/>
          <p:nvPr/>
        </p:nvSpPr>
        <p:spPr>
          <a:xfrm>
            <a:off x="656248" y="2110085"/>
            <a:ext cx="1390482" cy="461665"/>
          </a:xfrm>
          <a:prstGeom prst="rect">
            <a:avLst/>
          </a:prstGeom>
          <a:noFill/>
        </p:spPr>
        <p:txBody>
          <a:bodyPr wrap="square">
            <a:spAutoFit/>
          </a:bodyPr>
          <a:lstStyle/>
          <a:p>
            <a:pPr algn="ctr"/>
            <a:r>
              <a:rPr lang="fr-FR" sz="1200">
                <a:solidFill>
                  <a:srgbClr val="6A3587"/>
                </a:solidFill>
                <a:latin typeface="Montserrat SemiBold" panose="00000700000000000000" pitchFamily="2" charset="0"/>
              </a:rPr>
              <a:t>Les fondamentaux de l’ADE</a:t>
            </a:r>
          </a:p>
        </p:txBody>
      </p:sp>
      <p:sp>
        <p:nvSpPr>
          <p:cNvPr id="15" name="ZoneTexte 14">
            <a:extLst>
              <a:ext uri="{FF2B5EF4-FFF2-40B4-BE49-F238E27FC236}">
                <a16:creationId xmlns:a16="http://schemas.microsoft.com/office/drawing/2014/main" id="{E436946F-8D84-493C-84A2-96D256501907}"/>
              </a:ext>
            </a:extLst>
          </p:cNvPr>
          <p:cNvSpPr txBox="1"/>
          <p:nvPr/>
        </p:nvSpPr>
        <p:spPr>
          <a:xfrm>
            <a:off x="6432657" y="2120145"/>
            <a:ext cx="2320471" cy="276999"/>
          </a:xfrm>
          <a:prstGeom prst="rect">
            <a:avLst/>
          </a:prstGeom>
          <a:noFill/>
        </p:spPr>
        <p:txBody>
          <a:bodyPr wrap="square">
            <a:spAutoFit/>
          </a:bodyPr>
          <a:lstStyle/>
          <a:p>
            <a:pPr algn="ctr"/>
            <a:r>
              <a:rPr lang="fr-FR" sz="1200">
                <a:solidFill>
                  <a:srgbClr val="6A3587"/>
                </a:solidFill>
                <a:latin typeface="Montserrat SemiBold" panose="00000700000000000000" pitchFamily="2" charset="0"/>
              </a:rPr>
              <a:t>Atelier ADE IMMO</a:t>
            </a:r>
          </a:p>
        </p:txBody>
      </p:sp>
      <p:sp>
        <p:nvSpPr>
          <p:cNvPr id="17" name="ZoneTexte 16">
            <a:extLst>
              <a:ext uri="{FF2B5EF4-FFF2-40B4-BE49-F238E27FC236}">
                <a16:creationId xmlns:a16="http://schemas.microsoft.com/office/drawing/2014/main" id="{F019C4FC-952F-45B6-8481-017CEA4D1738}"/>
              </a:ext>
            </a:extLst>
          </p:cNvPr>
          <p:cNvSpPr txBox="1"/>
          <p:nvPr/>
        </p:nvSpPr>
        <p:spPr>
          <a:xfrm>
            <a:off x="705293" y="2527728"/>
            <a:ext cx="1284767" cy="738664"/>
          </a:xfrm>
          <a:prstGeom prst="rect">
            <a:avLst/>
          </a:prstGeom>
          <a:noFill/>
        </p:spPr>
        <p:txBody>
          <a:bodyPr wrap="square">
            <a:spAutoFit/>
          </a:bodyPr>
          <a:lstStyle/>
          <a:p>
            <a:pPr algn="ctr"/>
            <a:r>
              <a:rPr lang="fr-FR" sz="1100" dirty="0">
                <a:latin typeface="Calibri Light" panose="020F0302020204030204" pitchFamily="34" charset="0"/>
                <a:cs typeface="Calibri Light" panose="020F0302020204030204" pitchFamily="34" charset="0"/>
              </a:rPr>
              <a:t>Acquérir les bases de l’ADE</a:t>
            </a:r>
          </a:p>
          <a:p>
            <a:pPr algn="ctr"/>
            <a:r>
              <a:rPr lang="fr-FR" sz="900" dirty="0">
                <a:latin typeface="Calibri Light" panose="020F0302020204030204" pitchFamily="34" charset="0"/>
                <a:cs typeface="Calibri Light" panose="020F0302020204030204" pitchFamily="34" charset="0"/>
              </a:rPr>
              <a:t>45 min</a:t>
            </a:r>
          </a:p>
          <a:p>
            <a:pPr algn="ctr"/>
            <a:r>
              <a:rPr lang="fr-FR" sz="1100" b="1" dirty="0">
                <a:latin typeface="Calibri Light" panose="020F0302020204030204" pitchFamily="34" charset="0"/>
                <a:cs typeface="Calibri Light" panose="020F0302020204030204" pitchFamily="34" charset="0"/>
              </a:rPr>
              <a:t>NL010009</a:t>
            </a:r>
          </a:p>
        </p:txBody>
      </p:sp>
      <p:sp>
        <p:nvSpPr>
          <p:cNvPr id="19" name="ZoneTexte 18">
            <a:extLst>
              <a:ext uri="{FF2B5EF4-FFF2-40B4-BE49-F238E27FC236}">
                <a16:creationId xmlns:a16="http://schemas.microsoft.com/office/drawing/2014/main" id="{92849684-A5F1-4197-BC32-66B1D9FC15D8}"/>
              </a:ext>
            </a:extLst>
          </p:cNvPr>
          <p:cNvSpPr txBox="1"/>
          <p:nvPr/>
        </p:nvSpPr>
        <p:spPr>
          <a:xfrm>
            <a:off x="6807813" y="2516741"/>
            <a:ext cx="1522429" cy="738664"/>
          </a:xfrm>
          <a:prstGeom prst="rect">
            <a:avLst/>
          </a:prstGeom>
          <a:noFill/>
        </p:spPr>
        <p:txBody>
          <a:bodyPr wrap="square">
            <a:spAutoFit/>
          </a:bodyPr>
          <a:lstStyle/>
          <a:p>
            <a:pPr algn="ctr"/>
            <a:r>
              <a:rPr lang="fr-FR" sz="1100">
                <a:latin typeface="Calibri Light" panose="020F0302020204030204" pitchFamily="34" charset="0"/>
                <a:cs typeface="Calibri Light" panose="020F0302020204030204" pitchFamily="34" charset="0"/>
              </a:rPr>
              <a:t>S’entraîner à commercialiser la nouvelle offre</a:t>
            </a:r>
          </a:p>
          <a:p>
            <a:pPr algn="ctr"/>
            <a:r>
              <a:rPr lang="fr-FR" sz="900">
                <a:latin typeface="Calibri Light" panose="020F0302020204030204" pitchFamily="34" charset="0"/>
                <a:cs typeface="Calibri Light" panose="020F0302020204030204" pitchFamily="34" charset="0"/>
              </a:rPr>
              <a:t>3h30</a:t>
            </a:r>
          </a:p>
        </p:txBody>
      </p:sp>
      <p:sp>
        <p:nvSpPr>
          <p:cNvPr id="32" name="Ellipse 31">
            <a:extLst>
              <a:ext uri="{FF2B5EF4-FFF2-40B4-BE49-F238E27FC236}">
                <a16:creationId xmlns:a16="http://schemas.microsoft.com/office/drawing/2014/main" id="{D9BA7EE0-8DD0-4F59-964E-1B08CCAFA233}"/>
              </a:ext>
            </a:extLst>
          </p:cNvPr>
          <p:cNvSpPr/>
          <p:nvPr/>
        </p:nvSpPr>
        <p:spPr>
          <a:xfrm>
            <a:off x="1088065" y="1516234"/>
            <a:ext cx="552893" cy="552893"/>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33" name="Ellipse 32">
            <a:extLst>
              <a:ext uri="{FF2B5EF4-FFF2-40B4-BE49-F238E27FC236}">
                <a16:creationId xmlns:a16="http://schemas.microsoft.com/office/drawing/2014/main" id="{2CB3EF54-523E-484A-95D3-C309143FA88B}"/>
              </a:ext>
            </a:extLst>
          </p:cNvPr>
          <p:cNvSpPr/>
          <p:nvPr/>
        </p:nvSpPr>
        <p:spPr>
          <a:xfrm>
            <a:off x="7318744" y="1516234"/>
            <a:ext cx="552893" cy="552893"/>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6" name="Ellipse 5">
            <a:extLst>
              <a:ext uri="{FF2B5EF4-FFF2-40B4-BE49-F238E27FC236}">
                <a16:creationId xmlns:a16="http://schemas.microsoft.com/office/drawing/2014/main" id="{50FBDAD7-95D6-4820-995E-ED46F91CFED0}"/>
              </a:ext>
            </a:extLst>
          </p:cNvPr>
          <p:cNvSpPr/>
          <p:nvPr/>
        </p:nvSpPr>
        <p:spPr>
          <a:xfrm>
            <a:off x="3737847" y="1885676"/>
            <a:ext cx="1457505" cy="145750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16" name="ZoneTexte 15">
            <a:extLst>
              <a:ext uri="{FF2B5EF4-FFF2-40B4-BE49-F238E27FC236}">
                <a16:creationId xmlns:a16="http://schemas.microsoft.com/office/drawing/2014/main" id="{2D2FBB88-C6D6-41BA-B1DD-1573D23B7F0F}"/>
              </a:ext>
            </a:extLst>
          </p:cNvPr>
          <p:cNvSpPr txBox="1"/>
          <p:nvPr/>
        </p:nvSpPr>
        <p:spPr>
          <a:xfrm>
            <a:off x="3733457" y="2120145"/>
            <a:ext cx="1494506" cy="276999"/>
          </a:xfrm>
          <a:prstGeom prst="rect">
            <a:avLst/>
          </a:prstGeom>
          <a:noFill/>
        </p:spPr>
        <p:txBody>
          <a:bodyPr wrap="square">
            <a:spAutoFit/>
          </a:bodyPr>
          <a:lstStyle/>
          <a:p>
            <a:pPr algn="ctr"/>
            <a:r>
              <a:rPr lang="fr-FR" sz="1200">
                <a:solidFill>
                  <a:srgbClr val="6A3587"/>
                </a:solidFill>
                <a:latin typeface="Montserrat SemiBold" panose="00000700000000000000" pitchFamily="2" charset="0"/>
              </a:rPr>
              <a:t>L’offre ADE IMMO</a:t>
            </a:r>
          </a:p>
        </p:txBody>
      </p:sp>
      <p:sp>
        <p:nvSpPr>
          <p:cNvPr id="18" name="ZoneTexte 17">
            <a:extLst>
              <a:ext uri="{FF2B5EF4-FFF2-40B4-BE49-F238E27FC236}">
                <a16:creationId xmlns:a16="http://schemas.microsoft.com/office/drawing/2014/main" id="{D9B37526-3A5E-4BE3-A4AC-27F48E979A31}"/>
              </a:ext>
            </a:extLst>
          </p:cNvPr>
          <p:cNvSpPr txBox="1"/>
          <p:nvPr/>
        </p:nvSpPr>
        <p:spPr>
          <a:xfrm>
            <a:off x="3602373" y="2522713"/>
            <a:ext cx="1663530" cy="738664"/>
          </a:xfrm>
          <a:prstGeom prst="rect">
            <a:avLst/>
          </a:prstGeom>
          <a:noFill/>
        </p:spPr>
        <p:txBody>
          <a:bodyPr wrap="square">
            <a:spAutoFit/>
          </a:bodyPr>
          <a:lstStyle/>
          <a:p>
            <a:pPr algn="ctr"/>
            <a:r>
              <a:rPr lang="fr-FR" sz="1100" dirty="0">
                <a:latin typeface="Calibri Light" panose="020F0302020204030204" pitchFamily="34" charset="0"/>
                <a:cs typeface="Calibri Light" panose="020F0302020204030204" pitchFamily="34" charset="0"/>
              </a:rPr>
              <a:t>Découvrir la nouvelle offre ADE IMMO</a:t>
            </a:r>
          </a:p>
          <a:p>
            <a:pPr algn="ctr"/>
            <a:r>
              <a:rPr lang="fr-FR" sz="900" dirty="0">
                <a:latin typeface="Calibri Light" panose="020F0302020204030204" pitchFamily="34" charset="0"/>
                <a:cs typeface="Calibri Light" panose="020F0302020204030204" pitchFamily="34" charset="0"/>
              </a:rPr>
              <a:t>70 min</a:t>
            </a:r>
          </a:p>
          <a:p>
            <a:pPr algn="ctr"/>
            <a:r>
              <a:rPr lang="fr-FR" sz="1100" b="1" dirty="0">
                <a:latin typeface="Calibri Light" panose="020F0302020204030204" pitchFamily="34" charset="0"/>
                <a:cs typeface="Calibri Light" panose="020F0302020204030204" pitchFamily="34" charset="0"/>
              </a:rPr>
              <a:t>NL010011</a:t>
            </a:r>
          </a:p>
        </p:txBody>
      </p:sp>
      <p:sp>
        <p:nvSpPr>
          <p:cNvPr id="31" name="Ellipse 30">
            <a:extLst>
              <a:ext uri="{FF2B5EF4-FFF2-40B4-BE49-F238E27FC236}">
                <a16:creationId xmlns:a16="http://schemas.microsoft.com/office/drawing/2014/main" id="{F063953A-0D8D-4CF0-8F4D-3B44ED4ADC2A}"/>
              </a:ext>
            </a:extLst>
          </p:cNvPr>
          <p:cNvSpPr/>
          <p:nvPr/>
        </p:nvSpPr>
        <p:spPr>
          <a:xfrm>
            <a:off x="4203404" y="1516234"/>
            <a:ext cx="552893" cy="552893"/>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14" name="Espace réservé du texte 13">
            <a:extLst>
              <a:ext uri="{FF2B5EF4-FFF2-40B4-BE49-F238E27FC236}">
                <a16:creationId xmlns:a16="http://schemas.microsoft.com/office/drawing/2014/main" id="{54FE1151-B3B2-4FE5-9773-81A2487F6B01}"/>
              </a:ext>
            </a:extLst>
          </p:cNvPr>
          <p:cNvSpPr>
            <a:spLocks noGrp="1"/>
          </p:cNvSpPr>
          <p:nvPr>
            <p:ph type="body" sz="quarter" idx="10"/>
          </p:nvPr>
        </p:nvSpPr>
        <p:spPr/>
        <p:txBody>
          <a:bodyPr/>
          <a:lstStyle/>
          <a:p>
            <a:r>
              <a:rPr lang="fr-FR"/>
              <a:t>La formation ADE en un coup d’œil </a:t>
            </a:r>
          </a:p>
        </p:txBody>
      </p:sp>
      <p:sp>
        <p:nvSpPr>
          <p:cNvPr id="38" name="ZoneTexte 37">
            <a:extLst>
              <a:ext uri="{FF2B5EF4-FFF2-40B4-BE49-F238E27FC236}">
                <a16:creationId xmlns:a16="http://schemas.microsoft.com/office/drawing/2014/main" id="{A14C066E-5555-4B0B-9917-94DE26884386}"/>
              </a:ext>
            </a:extLst>
          </p:cNvPr>
          <p:cNvSpPr txBox="1"/>
          <p:nvPr/>
        </p:nvSpPr>
        <p:spPr>
          <a:xfrm>
            <a:off x="1135319" y="1625350"/>
            <a:ext cx="438890" cy="338554"/>
          </a:xfrm>
          <a:prstGeom prst="rect">
            <a:avLst/>
          </a:prstGeom>
          <a:noFill/>
        </p:spPr>
        <p:txBody>
          <a:bodyPr wrap="square">
            <a:spAutoFit/>
          </a:bodyPr>
          <a:lstStyle/>
          <a:p>
            <a:pPr algn="ctr"/>
            <a:r>
              <a:rPr lang="fr-FR" sz="1600">
                <a:solidFill>
                  <a:srgbClr val="6A3587"/>
                </a:solidFill>
                <a:latin typeface="Montserrat SemiBold" panose="00000700000000000000" pitchFamily="2" charset="0"/>
              </a:rPr>
              <a:t>#1 </a:t>
            </a:r>
            <a:endParaRPr lang="fr-FR" sz="1600"/>
          </a:p>
        </p:txBody>
      </p:sp>
      <p:sp>
        <p:nvSpPr>
          <p:cNvPr id="39" name="ZoneTexte 38">
            <a:extLst>
              <a:ext uri="{FF2B5EF4-FFF2-40B4-BE49-F238E27FC236}">
                <a16:creationId xmlns:a16="http://schemas.microsoft.com/office/drawing/2014/main" id="{C7E94366-8CDA-43BA-A5C9-ADA63B79F1A8}"/>
              </a:ext>
            </a:extLst>
          </p:cNvPr>
          <p:cNvSpPr txBox="1"/>
          <p:nvPr/>
        </p:nvSpPr>
        <p:spPr>
          <a:xfrm>
            <a:off x="4254177" y="1625350"/>
            <a:ext cx="438890" cy="338554"/>
          </a:xfrm>
          <a:prstGeom prst="rect">
            <a:avLst/>
          </a:prstGeom>
          <a:noFill/>
        </p:spPr>
        <p:txBody>
          <a:bodyPr wrap="square">
            <a:spAutoFit/>
          </a:bodyPr>
          <a:lstStyle/>
          <a:p>
            <a:pPr algn="ctr"/>
            <a:r>
              <a:rPr lang="fr-FR" sz="1600">
                <a:solidFill>
                  <a:srgbClr val="6A3587"/>
                </a:solidFill>
                <a:latin typeface="Montserrat SemiBold" panose="00000700000000000000" pitchFamily="2" charset="0"/>
              </a:rPr>
              <a:t>#2</a:t>
            </a:r>
            <a:endParaRPr lang="fr-FR" sz="1600"/>
          </a:p>
        </p:txBody>
      </p:sp>
      <p:sp>
        <p:nvSpPr>
          <p:cNvPr id="40" name="ZoneTexte 39">
            <a:extLst>
              <a:ext uri="{FF2B5EF4-FFF2-40B4-BE49-F238E27FC236}">
                <a16:creationId xmlns:a16="http://schemas.microsoft.com/office/drawing/2014/main" id="{D82A52B2-D18B-43D3-8385-8D2F9854B371}"/>
              </a:ext>
            </a:extLst>
          </p:cNvPr>
          <p:cNvSpPr txBox="1"/>
          <p:nvPr/>
        </p:nvSpPr>
        <p:spPr>
          <a:xfrm>
            <a:off x="7373447" y="1625350"/>
            <a:ext cx="438890" cy="338554"/>
          </a:xfrm>
          <a:prstGeom prst="rect">
            <a:avLst/>
          </a:prstGeom>
          <a:noFill/>
        </p:spPr>
        <p:txBody>
          <a:bodyPr wrap="square">
            <a:spAutoFit/>
          </a:bodyPr>
          <a:lstStyle/>
          <a:p>
            <a:pPr algn="ctr"/>
            <a:r>
              <a:rPr lang="fr-FR" sz="1600">
                <a:solidFill>
                  <a:srgbClr val="6A3587"/>
                </a:solidFill>
                <a:latin typeface="Montserrat SemiBold" panose="00000700000000000000" pitchFamily="2" charset="0"/>
              </a:rPr>
              <a:t>#3</a:t>
            </a:r>
            <a:endParaRPr lang="fr-FR" sz="1600"/>
          </a:p>
        </p:txBody>
      </p:sp>
      <p:sp>
        <p:nvSpPr>
          <p:cNvPr id="41" name="ZoneTexte 40">
            <a:extLst>
              <a:ext uri="{FF2B5EF4-FFF2-40B4-BE49-F238E27FC236}">
                <a16:creationId xmlns:a16="http://schemas.microsoft.com/office/drawing/2014/main" id="{1D452665-368C-49F1-BCE4-24937A146994}"/>
              </a:ext>
            </a:extLst>
          </p:cNvPr>
          <p:cNvSpPr txBox="1"/>
          <p:nvPr/>
        </p:nvSpPr>
        <p:spPr>
          <a:xfrm>
            <a:off x="169789" y="3344957"/>
            <a:ext cx="2388763" cy="602583"/>
          </a:xfrm>
          <a:prstGeom prst="rect">
            <a:avLst/>
          </a:prstGeom>
          <a:noFill/>
        </p:spPr>
        <p:txBody>
          <a:bodyPr wrap="square" rtlCol="0" anchor="t" anchorCtr="0">
            <a:noAutofit/>
          </a:bodyPr>
          <a:lstStyle/>
          <a:p>
            <a:pPr marL="0" lvl="1" algn="ctr">
              <a:spcAft>
                <a:spcPts val="600"/>
              </a:spcAft>
            </a:pPr>
            <a:r>
              <a:rPr lang="fr-FR" sz="1050">
                <a:solidFill>
                  <a:schemeClr val="accent6">
                    <a:lumMod val="75000"/>
                  </a:schemeClr>
                </a:solidFill>
                <a:latin typeface="Montserrat SemiBold" panose="00000700000000000000" pitchFamily="2" charset="0"/>
              </a:rPr>
              <a:t>E-learning</a:t>
            </a:r>
          </a:p>
          <a:p>
            <a:pPr marL="0" lvl="1" algn="ctr">
              <a:spcAft>
                <a:spcPts val="600"/>
              </a:spcAft>
            </a:pPr>
            <a:r>
              <a:rPr lang="fr-FR" sz="1050">
                <a:solidFill>
                  <a:schemeClr val="accent6">
                    <a:lumMod val="75000"/>
                  </a:schemeClr>
                </a:solidFill>
                <a:latin typeface="Montserrat SemiBold" panose="00000700000000000000" pitchFamily="2" charset="0"/>
              </a:rPr>
              <a:t>Éligible DDA / DCI</a:t>
            </a:r>
          </a:p>
        </p:txBody>
      </p:sp>
      <p:sp>
        <p:nvSpPr>
          <p:cNvPr id="42" name="ZoneTexte 41">
            <a:extLst>
              <a:ext uri="{FF2B5EF4-FFF2-40B4-BE49-F238E27FC236}">
                <a16:creationId xmlns:a16="http://schemas.microsoft.com/office/drawing/2014/main" id="{E0AB2A58-F464-4102-8441-C91E1E3692B2}"/>
              </a:ext>
            </a:extLst>
          </p:cNvPr>
          <p:cNvSpPr txBox="1"/>
          <p:nvPr/>
        </p:nvSpPr>
        <p:spPr>
          <a:xfrm>
            <a:off x="3272217" y="3333196"/>
            <a:ext cx="2388763" cy="602583"/>
          </a:xfrm>
          <a:prstGeom prst="rect">
            <a:avLst/>
          </a:prstGeom>
          <a:noFill/>
        </p:spPr>
        <p:txBody>
          <a:bodyPr wrap="square" rtlCol="0" anchor="t" anchorCtr="0">
            <a:noAutofit/>
          </a:bodyPr>
          <a:lstStyle/>
          <a:p>
            <a:pPr marL="0" lvl="1" algn="ctr">
              <a:spcAft>
                <a:spcPts val="600"/>
              </a:spcAft>
            </a:pPr>
            <a:r>
              <a:rPr lang="fr-FR" sz="1050">
                <a:solidFill>
                  <a:schemeClr val="accent6">
                    <a:lumMod val="75000"/>
                  </a:schemeClr>
                </a:solidFill>
                <a:latin typeface="Montserrat SemiBold" panose="00000700000000000000" pitchFamily="2" charset="0"/>
              </a:rPr>
              <a:t>E-learning</a:t>
            </a:r>
          </a:p>
          <a:p>
            <a:pPr marL="0" lvl="1" algn="ctr">
              <a:spcAft>
                <a:spcPts val="600"/>
              </a:spcAft>
            </a:pPr>
            <a:r>
              <a:rPr lang="fr-FR" sz="1050">
                <a:solidFill>
                  <a:schemeClr val="accent6">
                    <a:lumMod val="75000"/>
                  </a:schemeClr>
                </a:solidFill>
                <a:latin typeface="Montserrat SemiBold" panose="00000700000000000000" pitchFamily="2" charset="0"/>
              </a:rPr>
              <a:t>Éligible DDA – </a:t>
            </a:r>
            <a:r>
              <a:rPr lang="fr-FR" sz="1050" b="1">
                <a:solidFill>
                  <a:schemeClr val="accent6">
                    <a:lumMod val="75000"/>
                  </a:schemeClr>
                </a:solidFill>
                <a:latin typeface="Montserrat SemiBold" panose="00000700000000000000" pitchFamily="2" charset="0"/>
              </a:rPr>
              <a:t>Prérequis obligatoire de l’Atelier ADE IMMO</a:t>
            </a:r>
          </a:p>
        </p:txBody>
      </p:sp>
      <p:sp>
        <p:nvSpPr>
          <p:cNvPr id="43" name="ZoneTexte 42">
            <a:extLst>
              <a:ext uri="{FF2B5EF4-FFF2-40B4-BE49-F238E27FC236}">
                <a16:creationId xmlns:a16="http://schemas.microsoft.com/office/drawing/2014/main" id="{4C2C10D1-B669-4C27-9CB1-761305809CDB}"/>
              </a:ext>
            </a:extLst>
          </p:cNvPr>
          <p:cNvSpPr txBox="1"/>
          <p:nvPr/>
        </p:nvSpPr>
        <p:spPr>
          <a:xfrm>
            <a:off x="6432657" y="3333196"/>
            <a:ext cx="2388763" cy="602583"/>
          </a:xfrm>
          <a:prstGeom prst="rect">
            <a:avLst/>
          </a:prstGeom>
          <a:noFill/>
        </p:spPr>
        <p:txBody>
          <a:bodyPr wrap="square" rtlCol="0" anchor="t" anchorCtr="0">
            <a:noAutofit/>
          </a:bodyPr>
          <a:lstStyle/>
          <a:p>
            <a:pPr marL="0" lvl="1" algn="ctr">
              <a:spcAft>
                <a:spcPts val="600"/>
              </a:spcAft>
            </a:pPr>
            <a:r>
              <a:rPr lang="fr-FR" sz="1050">
                <a:solidFill>
                  <a:schemeClr val="accent6">
                    <a:lumMod val="75000"/>
                  </a:schemeClr>
                </a:solidFill>
                <a:latin typeface="Montserrat SemiBold" panose="00000700000000000000" pitchFamily="2" charset="0"/>
              </a:rPr>
              <a:t>Classe Virtuelle</a:t>
            </a:r>
          </a:p>
          <a:p>
            <a:pPr marL="0" lvl="1" algn="ctr">
              <a:spcAft>
                <a:spcPts val="600"/>
              </a:spcAft>
            </a:pPr>
            <a:r>
              <a:rPr lang="fr-FR" sz="1050">
                <a:solidFill>
                  <a:schemeClr val="accent6">
                    <a:lumMod val="75000"/>
                  </a:schemeClr>
                </a:solidFill>
                <a:latin typeface="Montserrat SemiBold" panose="00000700000000000000" pitchFamily="2" charset="0"/>
              </a:rPr>
              <a:t>Ou Présentiel*</a:t>
            </a:r>
          </a:p>
        </p:txBody>
      </p:sp>
      <p:sp>
        <p:nvSpPr>
          <p:cNvPr id="4" name="ZoneTexte 3">
            <a:extLst>
              <a:ext uri="{FF2B5EF4-FFF2-40B4-BE49-F238E27FC236}">
                <a16:creationId xmlns:a16="http://schemas.microsoft.com/office/drawing/2014/main" id="{EB38CB37-DCE6-419D-8601-21B5F56D41FD}"/>
              </a:ext>
            </a:extLst>
          </p:cNvPr>
          <p:cNvSpPr txBox="1"/>
          <p:nvPr/>
        </p:nvSpPr>
        <p:spPr>
          <a:xfrm>
            <a:off x="2867" y="4794080"/>
            <a:ext cx="4107543" cy="200055"/>
          </a:xfrm>
          <a:prstGeom prst="rect">
            <a:avLst/>
          </a:prstGeom>
          <a:noFill/>
        </p:spPr>
        <p:txBody>
          <a:bodyPr wrap="square" rtlCol="0">
            <a:spAutoFit/>
          </a:bodyPr>
          <a:lstStyle/>
          <a:p>
            <a:r>
              <a:rPr lang="fr-FR" sz="700">
                <a:solidFill>
                  <a:srgbClr val="232323"/>
                </a:solidFill>
                <a:latin typeface="Calibri Light" panose="020F0302020204030204" pitchFamily="34" charset="0"/>
              </a:rPr>
              <a:t>*Format défini par l’établissement</a:t>
            </a:r>
          </a:p>
        </p:txBody>
      </p:sp>
      <p:pic>
        <p:nvPicPr>
          <p:cNvPr id="44" name="Image 43">
            <a:extLst>
              <a:ext uri="{FF2B5EF4-FFF2-40B4-BE49-F238E27FC236}">
                <a16:creationId xmlns:a16="http://schemas.microsoft.com/office/drawing/2014/main" id="{15FE41DD-3BAB-41DF-9011-11EEDB916D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93" y="996476"/>
            <a:ext cx="820538" cy="813309"/>
          </a:xfrm>
          <a:prstGeom prst="rect">
            <a:avLst/>
          </a:prstGeom>
        </p:spPr>
      </p:pic>
    </p:spTree>
    <p:extLst>
      <p:ext uri="{BB962C8B-B14F-4D97-AF65-F5344CB8AC3E}">
        <p14:creationId xmlns:p14="http://schemas.microsoft.com/office/powerpoint/2010/main" val="297618082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54FE1151-B3B2-4FE5-9773-81A2487F6B01}"/>
              </a:ext>
            </a:extLst>
          </p:cNvPr>
          <p:cNvSpPr>
            <a:spLocks noGrp="1"/>
          </p:cNvSpPr>
          <p:nvPr>
            <p:ph type="body" sz="quarter" idx="10"/>
          </p:nvPr>
        </p:nvSpPr>
        <p:spPr/>
        <p:txBody>
          <a:bodyPr/>
          <a:lstStyle/>
          <a:p>
            <a:r>
              <a:rPr lang="fr-FR" dirty="0"/>
              <a:t>Zoom sur le parcours en ligne </a:t>
            </a:r>
            <a:r>
              <a:rPr lang="fr-FR" dirty="0" err="1"/>
              <a:t>Click&amp;Learn</a:t>
            </a:r>
            <a:r>
              <a:rPr lang="fr-FR"/>
              <a:t> </a:t>
            </a:r>
            <a:r>
              <a:rPr lang="fr-FR" sz="1000"/>
              <a:t>(NL010011)</a:t>
            </a:r>
            <a:r>
              <a:rPr lang="fr-FR"/>
              <a:t> - </a:t>
            </a:r>
            <a:r>
              <a:rPr lang="fr-FR" sz="1000"/>
              <a:t>Durée : 70 min</a:t>
            </a:r>
          </a:p>
        </p:txBody>
      </p:sp>
      <p:pic>
        <p:nvPicPr>
          <p:cNvPr id="3" name="Image 2">
            <a:extLst>
              <a:ext uri="{FF2B5EF4-FFF2-40B4-BE49-F238E27FC236}">
                <a16:creationId xmlns:a16="http://schemas.microsoft.com/office/drawing/2014/main" id="{821A5F08-C050-4C8D-9AB4-58338D38E19D}"/>
              </a:ext>
            </a:extLst>
          </p:cNvPr>
          <p:cNvPicPr>
            <a:picLocks noChangeAspect="1"/>
          </p:cNvPicPr>
          <p:nvPr/>
        </p:nvPicPr>
        <p:blipFill rotWithShape="1">
          <a:blip r:embed="rId2"/>
          <a:srcRect l="66807" t="831" r="443" b="50386"/>
          <a:stretch/>
        </p:blipFill>
        <p:spPr>
          <a:xfrm>
            <a:off x="1193863" y="1027211"/>
            <a:ext cx="1952455" cy="1307199"/>
          </a:xfrm>
          <a:prstGeom prst="rect">
            <a:avLst/>
          </a:prstGeom>
        </p:spPr>
      </p:pic>
      <p:pic>
        <p:nvPicPr>
          <p:cNvPr id="5" name="Image 4">
            <a:extLst>
              <a:ext uri="{FF2B5EF4-FFF2-40B4-BE49-F238E27FC236}">
                <a16:creationId xmlns:a16="http://schemas.microsoft.com/office/drawing/2014/main" id="{D98F0555-1D85-4EC0-877F-9EEA354D7FFA}"/>
              </a:ext>
            </a:extLst>
          </p:cNvPr>
          <p:cNvPicPr>
            <a:picLocks noChangeAspect="1"/>
          </p:cNvPicPr>
          <p:nvPr/>
        </p:nvPicPr>
        <p:blipFill rotWithShape="1">
          <a:blip r:embed="rId2"/>
          <a:srcRect l="66701" t="50792" r="549" b="425"/>
          <a:stretch/>
        </p:blipFill>
        <p:spPr>
          <a:xfrm>
            <a:off x="3492439" y="1027211"/>
            <a:ext cx="1952455" cy="1307199"/>
          </a:xfrm>
          <a:prstGeom prst="rect">
            <a:avLst/>
          </a:prstGeom>
        </p:spPr>
      </p:pic>
      <p:pic>
        <p:nvPicPr>
          <p:cNvPr id="6" name="Image 5">
            <a:extLst>
              <a:ext uri="{FF2B5EF4-FFF2-40B4-BE49-F238E27FC236}">
                <a16:creationId xmlns:a16="http://schemas.microsoft.com/office/drawing/2014/main" id="{BAE588CE-2B58-4899-ADB4-B35D047AE47A}"/>
              </a:ext>
            </a:extLst>
          </p:cNvPr>
          <p:cNvPicPr>
            <a:picLocks noChangeAspect="1"/>
          </p:cNvPicPr>
          <p:nvPr/>
        </p:nvPicPr>
        <p:blipFill rotWithShape="1">
          <a:blip r:embed="rId2"/>
          <a:srcRect l="33440" t="831" r="33810" b="50386"/>
          <a:stretch/>
        </p:blipFill>
        <p:spPr>
          <a:xfrm>
            <a:off x="3492439" y="2695718"/>
            <a:ext cx="1952455" cy="1307199"/>
          </a:xfrm>
          <a:prstGeom prst="rect">
            <a:avLst/>
          </a:prstGeom>
        </p:spPr>
      </p:pic>
      <p:pic>
        <p:nvPicPr>
          <p:cNvPr id="7" name="Image 6">
            <a:extLst>
              <a:ext uri="{FF2B5EF4-FFF2-40B4-BE49-F238E27FC236}">
                <a16:creationId xmlns:a16="http://schemas.microsoft.com/office/drawing/2014/main" id="{2C7F87CF-06E3-47F0-8323-8B93F080099D}"/>
              </a:ext>
            </a:extLst>
          </p:cNvPr>
          <p:cNvPicPr>
            <a:picLocks noChangeAspect="1"/>
          </p:cNvPicPr>
          <p:nvPr/>
        </p:nvPicPr>
        <p:blipFill rotWithShape="1">
          <a:blip r:embed="rId2"/>
          <a:srcRect l="124" t="50849" r="67126" b="367"/>
          <a:stretch/>
        </p:blipFill>
        <p:spPr>
          <a:xfrm>
            <a:off x="5791015" y="1040142"/>
            <a:ext cx="1952455" cy="1307199"/>
          </a:xfrm>
          <a:prstGeom prst="rect">
            <a:avLst/>
          </a:prstGeom>
        </p:spPr>
      </p:pic>
      <p:pic>
        <p:nvPicPr>
          <p:cNvPr id="8" name="Image 7">
            <a:extLst>
              <a:ext uri="{FF2B5EF4-FFF2-40B4-BE49-F238E27FC236}">
                <a16:creationId xmlns:a16="http://schemas.microsoft.com/office/drawing/2014/main" id="{448324AB-391E-4FB8-B651-6D591CBD2D1D}"/>
              </a:ext>
            </a:extLst>
          </p:cNvPr>
          <p:cNvPicPr>
            <a:picLocks noChangeAspect="1"/>
          </p:cNvPicPr>
          <p:nvPr/>
        </p:nvPicPr>
        <p:blipFill rotWithShape="1">
          <a:blip r:embed="rId2"/>
          <a:srcRect l="33597" t="50613" r="33653" b="603"/>
          <a:stretch/>
        </p:blipFill>
        <p:spPr>
          <a:xfrm>
            <a:off x="1193863" y="2695718"/>
            <a:ext cx="1952455" cy="1307199"/>
          </a:xfrm>
          <a:prstGeom prst="rect">
            <a:avLst/>
          </a:prstGeom>
        </p:spPr>
      </p:pic>
      <p:pic>
        <p:nvPicPr>
          <p:cNvPr id="9" name="Image 8">
            <a:extLst>
              <a:ext uri="{FF2B5EF4-FFF2-40B4-BE49-F238E27FC236}">
                <a16:creationId xmlns:a16="http://schemas.microsoft.com/office/drawing/2014/main" id="{755055E7-FC27-4C16-BD55-B69887D15E35}"/>
              </a:ext>
            </a:extLst>
          </p:cNvPr>
          <p:cNvPicPr>
            <a:picLocks noChangeAspect="1"/>
          </p:cNvPicPr>
          <p:nvPr/>
        </p:nvPicPr>
        <p:blipFill rotWithShape="1">
          <a:blip r:embed="rId2"/>
          <a:srcRect l="285" t="1066" r="66965" b="50150"/>
          <a:stretch/>
        </p:blipFill>
        <p:spPr>
          <a:xfrm>
            <a:off x="5791015" y="2695718"/>
            <a:ext cx="1952455" cy="1307199"/>
          </a:xfrm>
          <a:prstGeom prst="rect">
            <a:avLst/>
          </a:prstGeom>
        </p:spPr>
      </p:pic>
      <p:sp>
        <p:nvSpPr>
          <p:cNvPr id="10" name="Ellipse 9">
            <a:extLst>
              <a:ext uri="{FF2B5EF4-FFF2-40B4-BE49-F238E27FC236}">
                <a16:creationId xmlns:a16="http://schemas.microsoft.com/office/drawing/2014/main" id="{9C8A8222-134C-4F35-8029-340EE97975FC}"/>
              </a:ext>
            </a:extLst>
          </p:cNvPr>
          <p:cNvSpPr/>
          <p:nvPr/>
        </p:nvSpPr>
        <p:spPr>
          <a:xfrm>
            <a:off x="2799069" y="773108"/>
            <a:ext cx="492568" cy="4925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latin typeface="Calibri Light" panose="020F0302020204030204" pitchFamily="34" charset="0"/>
            </a:endParaRPr>
          </a:p>
        </p:txBody>
      </p:sp>
      <p:sp>
        <p:nvSpPr>
          <p:cNvPr id="11" name="Ellipse 10">
            <a:extLst>
              <a:ext uri="{FF2B5EF4-FFF2-40B4-BE49-F238E27FC236}">
                <a16:creationId xmlns:a16="http://schemas.microsoft.com/office/drawing/2014/main" id="{A0CA465A-4D17-4A3A-8C69-C3F1FA9B9DF2}"/>
              </a:ext>
            </a:extLst>
          </p:cNvPr>
          <p:cNvSpPr/>
          <p:nvPr/>
        </p:nvSpPr>
        <p:spPr>
          <a:xfrm>
            <a:off x="7465836" y="773108"/>
            <a:ext cx="492568" cy="4925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latin typeface="Calibri Light" panose="020F0302020204030204" pitchFamily="34" charset="0"/>
            </a:endParaRPr>
          </a:p>
        </p:txBody>
      </p:sp>
      <p:sp>
        <p:nvSpPr>
          <p:cNvPr id="12" name="Ellipse 11">
            <a:extLst>
              <a:ext uri="{FF2B5EF4-FFF2-40B4-BE49-F238E27FC236}">
                <a16:creationId xmlns:a16="http://schemas.microsoft.com/office/drawing/2014/main" id="{2A8B8F6A-521F-4325-A862-E40AED9DD614}"/>
              </a:ext>
            </a:extLst>
          </p:cNvPr>
          <p:cNvSpPr/>
          <p:nvPr/>
        </p:nvSpPr>
        <p:spPr>
          <a:xfrm>
            <a:off x="5132453" y="773108"/>
            <a:ext cx="492568" cy="4925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latin typeface="Calibri Light" panose="020F0302020204030204" pitchFamily="34" charset="0"/>
            </a:endParaRPr>
          </a:p>
        </p:txBody>
      </p:sp>
      <p:sp>
        <p:nvSpPr>
          <p:cNvPr id="13" name="Ellipse 12">
            <a:extLst>
              <a:ext uri="{FF2B5EF4-FFF2-40B4-BE49-F238E27FC236}">
                <a16:creationId xmlns:a16="http://schemas.microsoft.com/office/drawing/2014/main" id="{E28A6A44-C04A-4961-998E-BE4B974770BC}"/>
              </a:ext>
            </a:extLst>
          </p:cNvPr>
          <p:cNvSpPr/>
          <p:nvPr/>
        </p:nvSpPr>
        <p:spPr>
          <a:xfrm>
            <a:off x="2799069" y="2474993"/>
            <a:ext cx="492568" cy="4925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latin typeface="Calibri Light" panose="020F0302020204030204" pitchFamily="34" charset="0"/>
            </a:endParaRPr>
          </a:p>
        </p:txBody>
      </p:sp>
      <p:sp>
        <p:nvSpPr>
          <p:cNvPr id="15" name="Ellipse 14">
            <a:extLst>
              <a:ext uri="{FF2B5EF4-FFF2-40B4-BE49-F238E27FC236}">
                <a16:creationId xmlns:a16="http://schemas.microsoft.com/office/drawing/2014/main" id="{B025E376-5270-49CB-9E3F-5AA84B26CB05}"/>
              </a:ext>
            </a:extLst>
          </p:cNvPr>
          <p:cNvSpPr/>
          <p:nvPr/>
        </p:nvSpPr>
        <p:spPr>
          <a:xfrm>
            <a:off x="7465836" y="2474993"/>
            <a:ext cx="492568" cy="4925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latin typeface="Calibri Light" panose="020F0302020204030204" pitchFamily="34" charset="0"/>
            </a:endParaRPr>
          </a:p>
        </p:txBody>
      </p:sp>
      <p:sp>
        <p:nvSpPr>
          <p:cNvPr id="16" name="Ellipse 15">
            <a:extLst>
              <a:ext uri="{FF2B5EF4-FFF2-40B4-BE49-F238E27FC236}">
                <a16:creationId xmlns:a16="http://schemas.microsoft.com/office/drawing/2014/main" id="{DD35610D-EE71-4E55-AFEE-2D79C193B4B1}"/>
              </a:ext>
            </a:extLst>
          </p:cNvPr>
          <p:cNvSpPr/>
          <p:nvPr/>
        </p:nvSpPr>
        <p:spPr>
          <a:xfrm>
            <a:off x="5132453" y="2474993"/>
            <a:ext cx="492568" cy="4925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latin typeface="Calibri Light" panose="020F0302020204030204" pitchFamily="34" charset="0"/>
            </a:endParaRPr>
          </a:p>
        </p:txBody>
      </p:sp>
      <p:sp>
        <p:nvSpPr>
          <p:cNvPr id="17" name="ZoneTexte 16">
            <a:extLst>
              <a:ext uri="{FF2B5EF4-FFF2-40B4-BE49-F238E27FC236}">
                <a16:creationId xmlns:a16="http://schemas.microsoft.com/office/drawing/2014/main" id="{A987399A-E816-4100-B369-CE4154244121}"/>
              </a:ext>
            </a:extLst>
          </p:cNvPr>
          <p:cNvSpPr txBox="1"/>
          <p:nvPr/>
        </p:nvSpPr>
        <p:spPr>
          <a:xfrm>
            <a:off x="1166649" y="712788"/>
            <a:ext cx="438890" cy="338554"/>
          </a:xfrm>
          <a:prstGeom prst="rect">
            <a:avLst/>
          </a:prstGeom>
          <a:noFill/>
        </p:spPr>
        <p:txBody>
          <a:bodyPr wrap="square">
            <a:spAutoFit/>
          </a:bodyPr>
          <a:lstStyle/>
          <a:p>
            <a:pPr algn="ctr"/>
            <a:r>
              <a:rPr lang="fr-FR" sz="1600">
                <a:solidFill>
                  <a:srgbClr val="6A3587"/>
                </a:solidFill>
                <a:latin typeface="Montserrat SemiBold" panose="00000700000000000000" pitchFamily="2" charset="0"/>
              </a:rPr>
              <a:t>#1 </a:t>
            </a:r>
            <a:endParaRPr lang="fr-FR" sz="1600"/>
          </a:p>
        </p:txBody>
      </p:sp>
      <p:sp>
        <p:nvSpPr>
          <p:cNvPr id="18" name="ZoneTexte 17">
            <a:extLst>
              <a:ext uri="{FF2B5EF4-FFF2-40B4-BE49-F238E27FC236}">
                <a16:creationId xmlns:a16="http://schemas.microsoft.com/office/drawing/2014/main" id="{95B98C4B-2722-4B9E-A180-1D5F783A6C52}"/>
              </a:ext>
            </a:extLst>
          </p:cNvPr>
          <p:cNvSpPr txBox="1"/>
          <p:nvPr/>
        </p:nvSpPr>
        <p:spPr>
          <a:xfrm>
            <a:off x="3503190" y="712788"/>
            <a:ext cx="438890" cy="338554"/>
          </a:xfrm>
          <a:prstGeom prst="rect">
            <a:avLst/>
          </a:prstGeom>
          <a:noFill/>
        </p:spPr>
        <p:txBody>
          <a:bodyPr wrap="square">
            <a:spAutoFit/>
          </a:bodyPr>
          <a:lstStyle/>
          <a:p>
            <a:pPr algn="ctr"/>
            <a:r>
              <a:rPr lang="fr-FR" sz="1600">
                <a:solidFill>
                  <a:srgbClr val="6A3587"/>
                </a:solidFill>
                <a:latin typeface="Montserrat SemiBold" panose="00000700000000000000" pitchFamily="2" charset="0"/>
              </a:rPr>
              <a:t>#2</a:t>
            </a:r>
            <a:endParaRPr lang="fr-FR" sz="1600"/>
          </a:p>
        </p:txBody>
      </p:sp>
      <p:sp>
        <p:nvSpPr>
          <p:cNvPr id="19" name="ZoneTexte 18">
            <a:extLst>
              <a:ext uri="{FF2B5EF4-FFF2-40B4-BE49-F238E27FC236}">
                <a16:creationId xmlns:a16="http://schemas.microsoft.com/office/drawing/2014/main" id="{01E0372D-4FD0-4636-B7EB-925938B2E591}"/>
              </a:ext>
            </a:extLst>
          </p:cNvPr>
          <p:cNvSpPr txBox="1"/>
          <p:nvPr/>
        </p:nvSpPr>
        <p:spPr>
          <a:xfrm>
            <a:off x="5839732" y="712788"/>
            <a:ext cx="438890" cy="338554"/>
          </a:xfrm>
          <a:prstGeom prst="rect">
            <a:avLst/>
          </a:prstGeom>
          <a:noFill/>
        </p:spPr>
        <p:txBody>
          <a:bodyPr wrap="square">
            <a:spAutoFit/>
          </a:bodyPr>
          <a:lstStyle/>
          <a:p>
            <a:pPr algn="ctr"/>
            <a:r>
              <a:rPr lang="fr-FR" sz="1600">
                <a:solidFill>
                  <a:srgbClr val="6A3587"/>
                </a:solidFill>
                <a:latin typeface="Montserrat SemiBold" panose="00000700000000000000" pitchFamily="2" charset="0"/>
              </a:rPr>
              <a:t>#3</a:t>
            </a:r>
            <a:endParaRPr lang="fr-FR" sz="1600"/>
          </a:p>
        </p:txBody>
      </p:sp>
      <p:sp>
        <p:nvSpPr>
          <p:cNvPr id="20" name="ZoneTexte 19">
            <a:extLst>
              <a:ext uri="{FF2B5EF4-FFF2-40B4-BE49-F238E27FC236}">
                <a16:creationId xmlns:a16="http://schemas.microsoft.com/office/drawing/2014/main" id="{683C04E4-329B-46AC-9CC2-224591AAE591}"/>
              </a:ext>
            </a:extLst>
          </p:cNvPr>
          <p:cNvSpPr txBox="1"/>
          <p:nvPr/>
        </p:nvSpPr>
        <p:spPr>
          <a:xfrm>
            <a:off x="1157176" y="2395730"/>
            <a:ext cx="451521" cy="338554"/>
          </a:xfrm>
          <a:prstGeom prst="rect">
            <a:avLst/>
          </a:prstGeom>
          <a:noFill/>
        </p:spPr>
        <p:txBody>
          <a:bodyPr wrap="square">
            <a:spAutoFit/>
          </a:bodyPr>
          <a:lstStyle/>
          <a:p>
            <a:pPr algn="ctr"/>
            <a:r>
              <a:rPr lang="fr-FR" sz="1600">
                <a:solidFill>
                  <a:srgbClr val="6A3587"/>
                </a:solidFill>
                <a:latin typeface="Montserrat SemiBold" panose="00000700000000000000" pitchFamily="2" charset="0"/>
              </a:rPr>
              <a:t>#4</a:t>
            </a:r>
            <a:endParaRPr lang="fr-FR" sz="1600"/>
          </a:p>
        </p:txBody>
      </p:sp>
      <p:sp>
        <p:nvSpPr>
          <p:cNvPr id="21" name="ZoneTexte 20">
            <a:extLst>
              <a:ext uri="{FF2B5EF4-FFF2-40B4-BE49-F238E27FC236}">
                <a16:creationId xmlns:a16="http://schemas.microsoft.com/office/drawing/2014/main" id="{42FFD020-B2EF-4BD5-9844-21CF8A9ABA2C}"/>
              </a:ext>
            </a:extLst>
          </p:cNvPr>
          <p:cNvSpPr txBox="1"/>
          <p:nvPr/>
        </p:nvSpPr>
        <p:spPr>
          <a:xfrm>
            <a:off x="3506348" y="2395730"/>
            <a:ext cx="438890" cy="338554"/>
          </a:xfrm>
          <a:prstGeom prst="rect">
            <a:avLst/>
          </a:prstGeom>
          <a:noFill/>
        </p:spPr>
        <p:txBody>
          <a:bodyPr wrap="square">
            <a:spAutoFit/>
          </a:bodyPr>
          <a:lstStyle/>
          <a:p>
            <a:pPr algn="ctr"/>
            <a:r>
              <a:rPr lang="fr-FR" sz="1600">
                <a:solidFill>
                  <a:srgbClr val="6A3587"/>
                </a:solidFill>
                <a:latin typeface="Montserrat SemiBold" panose="00000700000000000000" pitchFamily="2" charset="0"/>
              </a:rPr>
              <a:t>#5</a:t>
            </a:r>
            <a:endParaRPr lang="fr-FR" sz="1600"/>
          </a:p>
        </p:txBody>
      </p:sp>
      <p:sp>
        <p:nvSpPr>
          <p:cNvPr id="22" name="ZoneTexte 21">
            <a:extLst>
              <a:ext uri="{FF2B5EF4-FFF2-40B4-BE49-F238E27FC236}">
                <a16:creationId xmlns:a16="http://schemas.microsoft.com/office/drawing/2014/main" id="{41F2A304-FDC9-4D27-B97D-03AF2197137C}"/>
              </a:ext>
            </a:extLst>
          </p:cNvPr>
          <p:cNvSpPr txBox="1"/>
          <p:nvPr/>
        </p:nvSpPr>
        <p:spPr>
          <a:xfrm>
            <a:off x="5842890" y="2395730"/>
            <a:ext cx="438890" cy="338554"/>
          </a:xfrm>
          <a:prstGeom prst="rect">
            <a:avLst/>
          </a:prstGeom>
          <a:noFill/>
        </p:spPr>
        <p:txBody>
          <a:bodyPr wrap="square">
            <a:spAutoFit/>
          </a:bodyPr>
          <a:lstStyle/>
          <a:p>
            <a:pPr algn="ctr"/>
            <a:r>
              <a:rPr lang="fr-FR" sz="1600">
                <a:solidFill>
                  <a:srgbClr val="6A3587"/>
                </a:solidFill>
                <a:latin typeface="Montserrat SemiBold" panose="00000700000000000000" pitchFamily="2" charset="0"/>
              </a:rPr>
              <a:t>#6</a:t>
            </a:r>
            <a:endParaRPr lang="fr-FR" sz="1600"/>
          </a:p>
        </p:txBody>
      </p:sp>
      <p:sp>
        <p:nvSpPr>
          <p:cNvPr id="25" name="ZoneTexte 24">
            <a:extLst>
              <a:ext uri="{FF2B5EF4-FFF2-40B4-BE49-F238E27FC236}">
                <a16:creationId xmlns:a16="http://schemas.microsoft.com/office/drawing/2014/main" id="{FE7EBBA6-6113-46EC-B489-817D228BBCA5}"/>
              </a:ext>
            </a:extLst>
          </p:cNvPr>
          <p:cNvSpPr txBox="1"/>
          <p:nvPr/>
        </p:nvSpPr>
        <p:spPr>
          <a:xfrm>
            <a:off x="2786441" y="861191"/>
            <a:ext cx="498884" cy="338554"/>
          </a:xfrm>
          <a:prstGeom prst="rect">
            <a:avLst/>
          </a:prstGeom>
          <a:noFill/>
        </p:spPr>
        <p:txBody>
          <a:bodyPr wrap="square">
            <a:spAutoFit/>
          </a:bodyPr>
          <a:lstStyle/>
          <a:p>
            <a:pPr algn="ctr"/>
            <a:r>
              <a:rPr lang="fr-FR" sz="800">
                <a:latin typeface="Montserrat Medium" panose="00000600000000000000" pitchFamily="2" charset="0"/>
              </a:rPr>
              <a:t>5 </a:t>
            </a:r>
          </a:p>
          <a:p>
            <a:pPr algn="ctr"/>
            <a:r>
              <a:rPr lang="fr-FR" sz="800">
                <a:latin typeface="Montserrat Medium" panose="00000600000000000000" pitchFamily="2" charset="0"/>
              </a:rPr>
              <a:t>min</a:t>
            </a:r>
          </a:p>
        </p:txBody>
      </p:sp>
      <p:sp>
        <p:nvSpPr>
          <p:cNvPr id="26" name="ZoneTexte 25">
            <a:extLst>
              <a:ext uri="{FF2B5EF4-FFF2-40B4-BE49-F238E27FC236}">
                <a16:creationId xmlns:a16="http://schemas.microsoft.com/office/drawing/2014/main" id="{5E124D08-A31F-4FA2-8664-F57FF158E173}"/>
              </a:ext>
            </a:extLst>
          </p:cNvPr>
          <p:cNvSpPr txBox="1"/>
          <p:nvPr/>
        </p:nvSpPr>
        <p:spPr>
          <a:xfrm>
            <a:off x="5137191" y="861191"/>
            <a:ext cx="498884" cy="215444"/>
          </a:xfrm>
          <a:prstGeom prst="rect">
            <a:avLst/>
          </a:prstGeom>
          <a:noFill/>
        </p:spPr>
        <p:txBody>
          <a:bodyPr wrap="square">
            <a:spAutoFit/>
          </a:bodyPr>
          <a:lstStyle/>
          <a:p>
            <a:pPr algn="ctr"/>
            <a:r>
              <a:rPr lang="fr-FR" sz="800">
                <a:latin typeface="Montserrat Medium" panose="00000600000000000000" pitchFamily="2" charset="0"/>
              </a:rPr>
              <a:t>20 min</a:t>
            </a:r>
          </a:p>
        </p:txBody>
      </p:sp>
      <p:sp>
        <p:nvSpPr>
          <p:cNvPr id="27" name="ZoneTexte 26">
            <a:extLst>
              <a:ext uri="{FF2B5EF4-FFF2-40B4-BE49-F238E27FC236}">
                <a16:creationId xmlns:a16="http://schemas.microsoft.com/office/drawing/2014/main" id="{429C0776-A615-45D5-969B-83BF568F91BA}"/>
              </a:ext>
            </a:extLst>
          </p:cNvPr>
          <p:cNvSpPr txBox="1"/>
          <p:nvPr/>
        </p:nvSpPr>
        <p:spPr>
          <a:xfrm>
            <a:off x="7487940" y="861191"/>
            <a:ext cx="498884" cy="338554"/>
          </a:xfrm>
          <a:prstGeom prst="rect">
            <a:avLst/>
          </a:prstGeom>
          <a:noFill/>
        </p:spPr>
        <p:txBody>
          <a:bodyPr wrap="square">
            <a:spAutoFit/>
          </a:bodyPr>
          <a:lstStyle/>
          <a:p>
            <a:pPr algn="ctr"/>
            <a:r>
              <a:rPr lang="fr-FR" sz="800">
                <a:latin typeface="Montserrat Medium" panose="00000600000000000000" pitchFamily="2" charset="0"/>
              </a:rPr>
              <a:t>15 </a:t>
            </a:r>
          </a:p>
          <a:p>
            <a:pPr algn="ctr"/>
            <a:r>
              <a:rPr lang="fr-FR" sz="800">
                <a:latin typeface="Montserrat Medium" panose="00000600000000000000" pitchFamily="2" charset="0"/>
              </a:rPr>
              <a:t>min</a:t>
            </a:r>
          </a:p>
        </p:txBody>
      </p:sp>
      <p:sp>
        <p:nvSpPr>
          <p:cNvPr id="28" name="ZoneTexte 27">
            <a:extLst>
              <a:ext uri="{FF2B5EF4-FFF2-40B4-BE49-F238E27FC236}">
                <a16:creationId xmlns:a16="http://schemas.microsoft.com/office/drawing/2014/main" id="{46AE892B-80C9-47E3-ACF3-C3C7DF4E8363}"/>
              </a:ext>
            </a:extLst>
          </p:cNvPr>
          <p:cNvSpPr txBox="1"/>
          <p:nvPr/>
        </p:nvSpPr>
        <p:spPr>
          <a:xfrm>
            <a:off x="2770653" y="2563077"/>
            <a:ext cx="498884" cy="338554"/>
          </a:xfrm>
          <a:prstGeom prst="rect">
            <a:avLst/>
          </a:prstGeom>
          <a:noFill/>
        </p:spPr>
        <p:txBody>
          <a:bodyPr wrap="square">
            <a:spAutoFit/>
          </a:bodyPr>
          <a:lstStyle/>
          <a:p>
            <a:pPr algn="ctr"/>
            <a:r>
              <a:rPr lang="fr-FR" sz="800">
                <a:latin typeface="Montserrat Medium" panose="00000600000000000000" pitchFamily="2" charset="0"/>
              </a:rPr>
              <a:t>15 </a:t>
            </a:r>
          </a:p>
          <a:p>
            <a:pPr algn="ctr"/>
            <a:r>
              <a:rPr lang="fr-FR" sz="800">
                <a:latin typeface="Montserrat Medium" panose="00000600000000000000" pitchFamily="2" charset="0"/>
              </a:rPr>
              <a:t>min</a:t>
            </a:r>
          </a:p>
        </p:txBody>
      </p:sp>
      <p:sp>
        <p:nvSpPr>
          <p:cNvPr id="29" name="ZoneTexte 28">
            <a:extLst>
              <a:ext uri="{FF2B5EF4-FFF2-40B4-BE49-F238E27FC236}">
                <a16:creationId xmlns:a16="http://schemas.microsoft.com/office/drawing/2014/main" id="{FFCBE4E3-2964-41F4-BCF5-3D1B22DCFD80}"/>
              </a:ext>
            </a:extLst>
          </p:cNvPr>
          <p:cNvSpPr txBox="1"/>
          <p:nvPr/>
        </p:nvSpPr>
        <p:spPr>
          <a:xfrm>
            <a:off x="5121403" y="2563077"/>
            <a:ext cx="498884" cy="215444"/>
          </a:xfrm>
          <a:prstGeom prst="rect">
            <a:avLst/>
          </a:prstGeom>
          <a:noFill/>
        </p:spPr>
        <p:txBody>
          <a:bodyPr wrap="square">
            <a:spAutoFit/>
          </a:bodyPr>
          <a:lstStyle/>
          <a:p>
            <a:pPr algn="ctr"/>
            <a:r>
              <a:rPr lang="fr-FR" sz="800">
                <a:latin typeface="Montserrat Medium" panose="00000600000000000000" pitchFamily="2" charset="0"/>
              </a:rPr>
              <a:t>20 min</a:t>
            </a:r>
          </a:p>
        </p:txBody>
      </p:sp>
      <p:sp>
        <p:nvSpPr>
          <p:cNvPr id="30" name="ZoneTexte 29">
            <a:extLst>
              <a:ext uri="{FF2B5EF4-FFF2-40B4-BE49-F238E27FC236}">
                <a16:creationId xmlns:a16="http://schemas.microsoft.com/office/drawing/2014/main" id="{22CC6C71-0A2C-470F-96CD-FEC93D8E9EE3}"/>
              </a:ext>
            </a:extLst>
          </p:cNvPr>
          <p:cNvSpPr txBox="1"/>
          <p:nvPr/>
        </p:nvSpPr>
        <p:spPr>
          <a:xfrm>
            <a:off x="7472153" y="2563077"/>
            <a:ext cx="498884" cy="338554"/>
          </a:xfrm>
          <a:prstGeom prst="rect">
            <a:avLst/>
          </a:prstGeom>
          <a:noFill/>
        </p:spPr>
        <p:txBody>
          <a:bodyPr wrap="square">
            <a:spAutoFit/>
          </a:bodyPr>
          <a:lstStyle/>
          <a:p>
            <a:pPr algn="ctr"/>
            <a:r>
              <a:rPr lang="fr-FR" sz="800">
                <a:latin typeface="Montserrat Medium" panose="00000600000000000000" pitchFamily="2" charset="0"/>
              </a:rPr>
              <a:t>10</a:t>
            </a:r>
          </a:p>
          <a:p>
            <a:pPr algn="ctr"/>
            <a:r>
              <a:rPr lang="fr-FR" sz="800">
                <a:latin typeface="Montserrat Medium" panose="00000600000000000000" pitchFamily="2" charset="0"/>
              </a:rPr>
              <a:t>min</a:t>
            </a:r>
          </a:p>
        </p:txBody>
      </p:sp>
      <p:sp>
        <p:nvSpPr>
          <p:cNvPr id="31" name="ZoneTexte 30">
            <a:extLst>
              <a:ext uri="{FF2B5EF4-FFF2-40B4-BE49-F238E27FC236}">
                <a16:creationId xmlns:a16="http://schemas.microsoft.com/office/drawing/2014/main" id="{E3C9309A-3469-40CD-95F7-8BAE0E37ED9A}"/>
              </a:ext>
            </a:extLst>
          </p:cNvPr>
          <p:cNvSpPr txBox="1"/>
          <p:nvPr/>
        </p:nvSpPr>
        <p:spPr>
          <a:xfrm>
            <a:off x="0" y="4277556"/>
            <a:ext cx="9144000" cy="602583"/>
          </a:xfrm>
          <a:prstGeom prst="rect">
            <a:avLst/>
          </a:prstGeom>
          <a:noFill/>
        </p:spPr>
        <p:txBody>
          <a:bodyPr wrap="square" rtlCol="0" anchor="t" anchorCtr="0">
            <a:noAutofit/>
          </a:bodyPr>
          <a:lstStyle/>
          <a:p>
            <a:pPr marL="0" lvl="1" algn="ctr">
              <a:spcAft>
                <a:spcPts val="600"/>
              </a:spcAft>
            </a:pPr>
            <a:r>
              <a:rPr lang="fr-FR" sz="1600" b="1">
                <a:solidFill>
                  <a:schemeClr val="accent6"/>
                </a:solidFill>
                <a:latin typeface="Montserrat SemiBold" panose="00000700000000000000" pitchFamily="2" charset="0"/>
              </a:rPr>
              <a:t>L’e-learning est OBLIGATOIRE au titre de la DDA, et un prérequis de la formation ADE IMMO</a:t>
            </a:r>
          </a:p>
        </p:txBody>
      </p:sp>
    </p:spTree>
    <p:extLst>
      <p:ext uri="{BB962C8B-B14F-4D97-AF65-F5344CB8AC3E}">
        <p14:creationId xmlns:p14="http://schemas.microsoft.com/office/powerpoint/2010/main" val="353858945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712EFFF2-1081-43E8-834B-1358A044B642}"/>
              </a:ext>
            </a:extLst>
          </p:cNvPr>
          <p:cNvGrpSpPr/>
          <p:nvPr/>
        </p:nvGrpSpPr>
        <p:grpSpPr>
          <a:xfrm>
            <a:off x="0" y="0"/>
            <a:ext cx="9144000" cy="5143500"/>
            <a:chOff x="0" y="0"/>
            <a:chExt cx="12192000" cy="6858000"/>
          </a:xfrm>
        </p:grpSpPr>
        <p:pic>
          <p:nvPicPr>
            <p:cNvPr id="5" name="Image 4" descr="Une image contenant extérieur, bâtiment, eau, cité&#10;&#10;Description générée automatiquement">
              <a:extLst>
                <a:ext uri="{FF2B5EF4-FFF2-40B4-BE49-F238E27FC236}">
                  <a16:creationId xmlns:a16="http://schemas.microsoft.com/office/drawing/2014/main" id="{B1BD0786-1362-4132-9B35-78D15C83B5FE}"/>
                </a:ext>
              </a:extLst>
            </p:cNvPr>
            <p:cNvPicPr>
              <a:picLocks noChangeAspect="1"/>
            </p:cNvPicPr>
            <p:nvPr/>
          </p:nvPicPr>
          <p:blipFill rotWithShape="1">
            <a:blip r:embed="rId2">
              <a:extLst>
                <a:ext uri="{28A0092B-C50C-407E-A947-70E740481C1C}">
                  <a14:useLocalDpi xmlns:a14="http://schemas.microsoft.com/office/drawing/2010/main" val="0"/>
                </a:ext>
              </a:extLst>
            </a:blip>
            <a:srcRect r="18056"/>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6EAE26-DE47-4509-AF0A-C569AB383E72}"/>
                </a:ext>
              </a:extLst>
            </p:cNvPr>
            <p:cNvSpPr/>
            <p:nvPr/>
          </p:nvSpPr>
          <p:spPr>
            <a:xfrm>
              <a:off x="0" y="0"/>
              <a:ext cx="12192000" cy="685800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cxnSp>
        <p:nvCxnSpPr>
          <p:cNvPr id="7" name="Connecteur droit 6">
            <a:extLst>
              <a:ext uri="{FF2B5EF4-FFF2-40B4-BE49-F238E27FC236}">
                <a16:creationId xmlns:a16="http://schemas.microsoft.com/office/drawing/2014/main" id="{11530E3A-CD47-479D-BEA2-1C08EA0C4956}"/>
              </a:ext>
            </a:extLst>
          </p:cNvPr>
          <p:cNvCxnSpPr>
            <a:cxnSpLocks/>
          </p:cNvCxnSpPr>
          <p:nvPr/>
        </p:nvCxnSpPr>
        <p:spPr>
          <a:xfrm>
            <a:off x="0" y="2812709"/>
            <a:ext cx="9144000" cy="0"/>
          </a:xfrm>
          <a:prstGeom prst="line">
            <a:avLst/>
          </a:prstGeom>
          <a:ln w="152400">
            <a:solidFill>
              <a:srgbClr val="8E5AA1"/>
            </a:solidFill>
          </a:ln>
        </p:spPr>
        <p:style>
          <a:lnRef idx="1">
            <a:schemeClr val="accent1"/>
          </a:lnRef>
          <a:fillRef idx="0">
            <a:schemeClr val="accent1"/>
          </a:fillRef>
          <a:effectRef idx="0">
            <a:schemeClr val="accent1"/>
          </a:effectRef>
          <a:fontRef idx="minor">
            <a:schemeClr val="tx1"/>
          </a:fontRef>
        </p:style>
      </p:cxnSp>
      <p:grpSp>
        <p:nvGrpSpPr>
          <p:cNvPr id="39" name="Groupe 38">
            <a:extLst>
              <a:ext uri="{FF2B5EF4-FFF2-40B4-BE49-F238E27FC236}">
                <a16:creationId xmlns:a16="http://schemas.microsoft.com/office/drawing/2014/main" id="{CD6E3799-8144-4188-832B-13BFD00DF56F}"/>
              </a:ext>
            </a:extLst>
          </p:cNvPr>
          <p:cNvGrpSpPr/>
          <p:nvPr/>
        </p:nvGrpSpPr>
        <p:grpSpPr>
          <a:xfrm>
            <a:off x="1866941" y="2352016"/>
            <a:ext cx="925700" cy="925700"/>
            <a:chOff x="462887" y="2792870"/>
            <a:chExt cx="829561" cy="829561"/>
          </a:xfrm>
        </p:grpSpPr>
        <p:sp>
          <p:nvSpPr>
            <p:cNvPr id="41" name="Ellipse 40">
              <a:extLst>
                <a:ext uri="{FF2B5EF4-FFF2-40B4-BE49-F238E27FC236}">
                  <a16:creationId xmlns:a16="http://schemas.microsoft.com/office/drawing/2014/main" id="{BA46D48F-6B5E-4392-86DC-1223E436109D}"/>
                </a:ext>
              </a:extLst>
            </p:cNvPr>
            <p:cNvSpPr/>
            <p:nvPr/>
          </p:nvSpPr>
          <p:spPr>
            <a:xfrm>
              <a:off x="475733" y="2805716"/>
              <a:ext cx="803868" cy="8038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42" name="Bouée 55">
              <a:extLst>
                <a:ext uri="{FF2B5EF4-FFF2-40B4-BE49-F238E27FC236}">
                  <a16:creationId xmlns:a16="http://schemas.microsoft.com/office/drawing/2014/main" id="{6458A7F7-4590-4B1C-AC75-B7B3C96E36B9}"/>
                </a:ext>
              </a:extLst>
            </p:cNvPr>
            <p:cNvSpPr/>
            <p:nvPr/>
          </p:nvSpPr>
          <p:spPr>
            <a:xfrm>
              <a:off x="462887" y="2792870"/>
              <a:ext cx="829561" cy="829561"/>
            </a:xfrm>
            <a:prstGeom prst="donut">
              <a:avLst>
                <a:gd name="adj" fmla="val 1028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solidFill>
                  <a:srgbClr val="C02A42"/>
                </a:solidFill>
                <a:latin typeface="Montserrat ExtraLight" charset="0"/>
                <a:ea typeface="Montserrat ExtraLight" charset="0"/>
                <a:cs typeface="Montserrat ExtraLight" charset="0"/>
              </a:endParaRPr>
            </a:p>
          </p:txBody>
        </p:sp>
      </p:grpSp>
      <p:grpSp>
        <p:nvGrpSpPr>
          <p:cNvPr id="44" name="Groupe 43">
            <a:extLst>
              <a:ext uri="{FF2B5EF4-FFF2-40B4-BE49-F238E27FC236}">
                <a16:creationId xmlns:a16="http://schemas.microsoft.com/office/drawing/2014/main" id="{AC4CC2AF-F592-48D6-8197-6974793B958C}"/>
              </a:ext>
            </a:extLst>
          </p:cNvPr>
          <p:cNvGrpSpPr/>
          <p:nvPr/>
        </p:nvGrpSpPr>
        <p:grpSpPr>
          <a:xfrm>
            <a:off x="3343804" y="2352016"/>
            <a:ext cx="925700" cy="925700"/>
            <a:chOff x="462887" y="2792870"/>
            <a:chExt cx="829561" cy="829561"/>
          </a:xfrm>
        </p:grpSpPr>
        <p:sp>
          <p:nvSpPr>
            <p:cNvPr id="46" name="Ellipse 45">
              <a:extLst>
                <a:ext uri="{FF2B5EF4-FFF2-40B4-BE49-F238E27FC236}">
                  <a16:creationId xmlns:a16="http://schemas.microsoft.com/office/drawing/2014/main" id="{FEAE7EF3-FB8E-41CC-A65B-F25E0B8122C8}"/>
                </a:ext>
              </a:extLst>
            </p:cNvPr>
            <p:cNvSpPr/>
            <p:nvPr/>
          </p:nvSpPr>
          <p:spPr>
            <a:xfrm>
              <a:off x="475733" y="2805716"/>
              <a:ext cx="803868" cy="8038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47" name="Bouée 55">
              <a:extLst>
                <a:ext uri="{FF2B5EF4-FFF2-40B4-BE49-F238E27FC236}">
                  <a16:creationId xmlns:a16="http://schemas.microsoft.com/office/drawing/2014/main" id="{1D44961E-98B6-423F-974F-393939948C83}"/>
                </a:ext>
              </a:extLst>
            </p:cNvPr>
            <p:cNvSpPr/>
            <p:nvPr/>
          </p:nvSpPr>
          <p:spPr>
            <a:xfrm>
              <a:off x="462887" y="2792870"/>
              <a:ext cx="829561" cy="829561"/>
            </a:xfrm>
            <a:prstGeom prst="donut">
              <a:avLst>
                <a:gd name="adj" fmla="val 1028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solidFill>
                  <a:srgbClr val="C02A42"/>
                </a:solidFill>
                <a:latin typeface="Montserrat ExtraLight" charset="0"/>
                <a:ea typeface="Montserrat ExtraLight" charset="0"/>
                <a:cs typeface="Montserrat ExtraLight" charset="0"/>
              </a:endParaRPr>
            </a:p>
          </p:txBody>
        </p:sp>
      </p:grpSp>
      <p:grpSp>
        <p:nvGrpSpPr>
          <p:cNvPr id="49" name="Groupe 48">
            <a:extLst>
              <a:ext uri="{FF2B5EF4-FFF2-40B4-BE49-F238E27FC236}">
                <a16:creationId xmlns:a16="http://schemas.microsoft.com/office/drawing/2014/main" id="{40E1F653-2C86-4A8E-8799-F2593500942A}"/>
              </a:ext>
            </a:extLst>
          </p:cNvPr>
          <p:cNvGrpSpPr/>
          <p:nvPr/>
        </p:nvGrpSpPr>
        <p:grpSpPr>
          <a:xfrm>
            <a:off x="4820666" y="2352016"/>
            <a:ext cx="925700" cy="925700"/>
            <a:chOff x="462887" y="2792870"/>
            <a:chExt cx="829561" cy="829561"/>
          </a:xfrm>
        </p:grpSpPr>
        <p:sp>
          <p:nvSpPr>
            <p:cNvPr id="51" name="Ellipse 50">
              <a:extLst>
                <a:ext uri="{FF2B5EF4-FFF2-40B4-BE49-F238E27FC236}">
                  <a16:creationId xmlns:a16="http://schemas.microsoft.com/office/drawing/2014/main" id="{097DADE8-B488-466B-945A-D6214F6B3D87}"/>
                </a:ext>
              </a:extLst>
            </p:cNvPr>
            <p:cNvSpPr/>
            <p:nvPr/>
          </p:nvSpPr>
          <p:spPr>
            <a:xfrm>
              <a:off x="475733" y="2805716"/>
              <a:ext cx="803868" cy="8038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52" name="Bouée 55">
              <a:extLst>
                <a:ext uri="{FF2B5EF4-FFF2-40B4-BE49-F238E27FC236}">
                  <a16:creationId xmlns:a16="http://schemas.microsoft.com/office/drawing/2014/main" id="{6CD48A1F-653E-42D3-A1EB-24392CBE8D93}"/>
                </a:ext>
              </a:extLst>
            </p:cNvPr>
            <p:cNvSpPr/>
            <p:nvPr/>
          </p:nvSpPr>
          <p:spPr>
            <a:xfrm>
              <a:off x="462887" y="2792870"/>
              <a:ext cx="829561" cy="829561"/>
            </a:xfrm>
            <a:prstGeom prst="donut">
              <a:avLst>
                <a:gd name="adj" fmla="val 1028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solidFill>
                  <a:srgbClr val="C02A42"/>
                </a:solidFill>
                <a:latin typeface="Montserrat ExtraLight" charset="0"/>
                <a:ea typeface="Montserrat ExtraLight" charset="0"/>
                <a:cs typeface="Montserrat ExtraLight" charset="0"/>
              </a:endParaRPr>
            </a:p>
          </p:txBody>
        </p:sp>
      </p:grpSp>
      <p:grpSp>
        <p:nvGrpSpPr>
          <p:cNvPr id="54" name="Groupe 53">
            <a:extLst>
              <a:ext uri="{FF2B5EF4-FFF2-40B4-BE49-F238E27FC236}">
                <a16:creationId xmlns:a16="http://schemas.microsoft.com/office/drawing/2014/main" id="{BF23EBF1-F914-4CE5-90D6-A8EC7DEA96DC}"/>
              </a:ext>
            </a:extLst>
          </p:cNvPr>
          <p:cNvGrpSpPr/>
          <p:nvPr/>
        </p:nvGrpSpPr>
        <p:grpSpPr>
          <a:xfrm>
            <a:off x="6297529" y="2352016"/>
            <a:ext cx="925700" cy="925700"/>
            <a:chOff x="462887" y="2792870"/>
            <a:chExt cx="829561" cy="829561"/>
          </a:xfrm>
        </p:grpSpPr>
        <p:sp>
          <p:nvSpPr>
            <p:cNvPr id="56" name="Ellipse 55">
              <a:extLst>
                <a:ext uri="{FF2B5EF4-FFF2-40B4-BE49-F238E27FC236}">
                  <a16:creationId xmlns:a16="http://schemas.microsoft.com/office/drawing/2014/main" id="{BE50FF97-48C5-416F-8AC0-3E800FFA66E1}"/>
                </a:ext>
              </a:extLst>
            </p:cNvPr>
            <p:cNvSpPr/>
            <p:nvPr/>
          </p:nvSpPr>
          <p:spPr>
            <a:xfrm>
              <a:off x="475733" y="2805716"/>
              <a:ext cx="803868" cy="8038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57" name="Bouée 55">
              <a:extLst>
                <a:ext uri="{FF2B5EF4-FFF2-40B4-BE49-F238E27FC236}">
                  <a16:creationId xmlns:a16="http://schemas.microsoft.com/office/drawing/2014/main" id="{EF4F328A-ED48-4765-950E-A259D848F6AE}"/>
                </a:ext>
              </a:extLst>
            </p:cNvPr>
            <p:cNvSpPr/>
            <p:nvPr/>
          </p:nvSpPr>
          <p:spPr>
            <a:xfrm>
              <a:off x="462887" y="2792870"/>
              <a:ext cx="829561" cy="829561"/>
            </a:xfrm>
            <a:prstGeom prst="donut">
              <a:avLst>
                <a:gd name="adj" fmla="val 1028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solidFill>
                  <a:srgbClr val="C02A42"/>
                </a:solidFill>
                <a:latin typeface="Montserrat ExtraLight" charset="0"/>
                <a:ea typeface="Montserrat ExtraLight" charset="0"/>
                <a:cs typeface="Montserrat ExtraLight" charset="0"/>
              </a:endParaRPr>
            </a:p>
          </p:txBody>
        </p:sp>
      </p:grpSp>
      <p:grpSp>
        <p:nvGrpSpPr>
          <p:cNvPr id="59" name="Groupe 58">
            <a:extLst>
              <a:ext uri="{FF2B5EF4-FFF2-40B4-BE49-F238E27FC236}">
                <a16:creationId xmlns:a16="http://schemas.microsoft.com/office/drawing/2014/main" id="{1DADC87B-A583-4C7B-87BD-B1C2532AD5F7}"/>
              </a:ext>
            </a:extLst>
          </p:cNvPr>
          <p:cNvGrpSpPr/>
          <p:nvPr/>
        </p:nvGrpSpPr>
        <p:grpSpPr>
          <a:xfrm>
            <a:off x="7774390" y="2352016"/>
            <a:ext cx="925700" cy="925700"/>
            <a:chOff x="462887" y="2792870"/>
            <a:chExt cx="829561" cy="829561"/>
          </a:xfrm>
        </p:grpSpPr>
        <p:sp>
          <p:nvSpPr>
            <p:cNvPr id="61" name="Ellipse 60">
              <a:extLst>
                <a:ext uri="{FF2B5EF4-FFF2-40B4-BE49-F238E27FC236}">
                  <a16:creationId xmlns:a16="http://schemas.microsoft.com/office/drawing/2014/main" id="{A367382E-E70E-4E24-87F4-1E5EEB8CA44E}"/>
                </a:ext>
              </a:extLst>
            </p:cNvPr>
            <p:cNvSpPr/>
            <p:nvPr/>
          </p:nvSpPr>
          <p:spPr>
            <a:xfrm>
              <a:off x="475733" y="2805716"/>
              <a:ext cx="803868" cy="8038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62" name="Bouée 55">
              <a:extLst>
                <a:ext uri="{FF2B5EF4-FFF2-40B4-BE49-F238E27FC236}">
                  <a16:creationId xmlns:a16="http://schemas.microsoft.com/office/drawing/2014/main" id="{BD4BCC67-C561-4574-AB3F-AF7FD15EAD1F}"/>
                </a:ext>
              </a:extLst>
            </p:cNvPr>
            <p:cNvSpPr/>
            <p:nvPr/>
          </p:nvSpPr>
          <p:spPr>
            <a:xfrm>
              <a:off x="462887" y="2792870"/>
              <a:ext cx="829561" cy="829561"/>
            </a:xfrm>
            <a:prstGeom prst="donut">
              <a:avLst>
                <a:gd name="adj" fmla="val 1028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solidFill>
                  <a:srgbClr val="C02A42"/>
                </a:solidFill>
                <a:latin typeface="Montserrat ExtraLight" charset="0"/>
                <a:ea typeface="Montserrat ExtraLight" charset="0"/>
                <a:cs typeface="Montserrat ExtraLight" charset="0"/>
              </a:endParaRPr>
            </a:p>
          </p:txBody>
        </p:sp>
      </p:grpSp>
      <p:grpSp>
        <p:nvGrpSpPr>
          <p:cNvPr id="64" name="Groupe 63">
            <a:extLst>
              <a:ext uri="{FF2B5EF4-FFF2-40B4-BE49-F238E27FC236}">
                <a16:creationId xmlns:a16="http://schemas.microsoft.com/office/drawing/2014/main" id="{769F3811-4436-4D7E-BEDF-911ED3D00895}"/>
              </a:ext>
            </a:extLst>
          </p:cNvPr>
          <p:cNvGrpSpPr/>
          <p:nvPr/>
        </p:nvGrpSpPr>
        <p:grpSpPr>
          <a:xfrm>
            <a:off x="390079" y="2352016"/>
            <a:ext cx="925700" cy="925700"/>
            <a:chOff x="462887" y="2792870"/>
            <a:chExt cx="829561" cy="829561"/>
          </a:xfrm>
        </p:grpSpPr>
        <p:sp>
          <p:nvSpPr>
            <p:cNvPr id="66" name="Ellipse 65">
              <a:extLst>
                <a:ext uri="{FF2B5EF4-FFF2-40B4-BE49-F238E27FC236}">
                  <a16:creationId xmlns:a16="http://schemas.microsoft.com/office/drawing/2014/main" id="{374DC71F-3F9E-4C7C-9BC9-7C3FF80702CF}"/>
                </a:ext>
              </a:extLst>
            </p:cNvPr>
            <p:cNvSpPr/>
            <p:nvPr/>
          </p:nvSpPr>
          <p:spPr>
            <a:xfrm>
              <a:off x="475733" y="2805716"/>
              <a:ext cx="803868" cy="8038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67" name="Bouée 55">
              <a:extLst>
                <a:ext uri="{FF2B5EF4-FFF2-40B4-BE49-F238E27FC236}">
                  <a16:creationId xmlns:a16="http://schemas.microsoft.com/office/drawing/2014/main" id="{D1916F13-CADA-4282-9638-84BD84753A78}"/>
                </a:ext>
              </a:extLst>
            </p:cNvPr>
            <p:cNvSpPr/>
            <p:nvPr/>
          </p:nvSpPr>
          <p:spPr>
            <a:xfrm>
              <a:off x="462887" y="2792870"/>
              <a:ext cx="829561" cy="829561"/>
            </a:xfrm>
            <a:prstGeom prst="donut">
              <a:avLst>
                <a:gd name="adj" fmla="val 1028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solidFill>
                  <a:srgbClr val="C02A42"/>
                </a:solidFill>
                <a:latin typeface="Montserrat ExtraLight" charset="0"/>
                <a:ea typeface="Montserrat ExtraLight" charset="0"/>
                <a:cs typeface="Montserrat ExtraLight" charset="0"/>
              </a:endParaRPr>
            </a:p>
          </p:txBody>
        </p:sp>
      </p:grpSp>
      <p:sp>
        <p:nvSpPr>
          <p:cNvPr id="68" name="Rectangle 67">
            <a:extLst>
              <a:ext uri="{FF2B5EF4-FFF2-40B4-BE49-F238E27FC236}">
                <a16:creationId xmlns:a16="http://schemas.microsoft.com/office/drawing/2014/main" id="{46C9DE91-C00A-4410-930F-5C3CB1E33275}"/>
              </a:ext>
            </a:extLst>
          </p:cNvPr>
          <p:cNvSpPr/>
          <p:nvPr/>
        </p:nvSpPr>
        <p:spPr>
          <a:xfrm>
            <a:off x="235342" y="182819"/>
            <a:ext cx="7802873" cy="684803"/>
          </a:xfrm>
          <a:prstGeom prst="rect">
            <a:avLst/>
          </a:prstGeom>
        </p:spPr>
        <p:txBody>
          <a:bodyPr wrap="square">
            <a:spAutoFit/>
          </a:bodyPr>
          <a:lstStyle/>
          <a:p>
            <a:pPr>
              <a:spcAft>
                <a:spcPts val="300"/>
              </a:spcAft>
            </a:pPr>
            <a:r>
              <a:rPr lang="fr-FR" b="1">
                <a:solidFill>
                  <a:srgbClr val="6A3587"/>
                </a:solidFill>
                <a:latin typeface="Montserrat" charset="0"/>
                <a:ea typeface="Montserrat" charset="0"/>
                <a:cs typeface="Montserrat" charset="0"/>
              </a:rPr>
              <a:t>Zoom sur la formation en CV ou présentiel - 3h30</a:t>
            </a:r>
          </a:p>
          <a:p>
            <a:pPr>
              <a:spcAft>
                <a:spcPts val="300"/>
              </a:spcAft>
            </a:pPr>
            <a:r>
              <a:rPr lang="fr-FR" b="1">
                <a:solidFill>
                  <a:srgbClr val="6A3587"/>
                </a:solidFill>
                <a:latin typeface="Montserrat" charset="0"/>
                <a:ea typeface="Montserrat" charset="0"/>
                <a:cs typeface="Montserrat" charset="0"/>
              </a:rPr>
              <a:t>« Développer sa posture commerciale ADE IMMO »</a:t>
            </a:r>
          </a:p>
        </p:txBody>
      </p:sp>
      <p:grpSp>
        <p:nvGrpSpPr>
          <p:cNvPr id="8" name="Groupe 7">
            <a:extLst>
              <a:ext uri="{FF2B5EF4-FFF2-40B4-BE49-F238E27FC236}">
                <a16:creationId xmlns:a16="http://schemas.microsoft.com/office/drawing/2014/main" id="{5A7D90EE-5C3E-43C1-B22F-76B258377B7B}"/>
              </a:ext>
            </a:extLst>
          </p:cNvPr>
          <p:cNvGrpSpPr/>
          <p:nvPr/>
        </p:nvGrpSpPr>
        <p:grpSpPr>
          <a:xfrm>
            <a:off x="290625" y="1260401"/>
            <a:ext cx="1180988" cy="707451"/>
            <a:chOff x="898581" y="1281409"/>
            <a:chExt cx="2698601" cy="943269"/>
          </a:xfrm>
        </p:grpSpPr>
        <p:sp>
          <p:nvSpPr>
            <p:cNvPr id="70" name="Rectangle 69">
              <a:extLst>
                <a:ext uri="{FF2B5EF4-FFF2-40B4-BE49-F238E27FC236}">
                  <a16:creationId xmlns:a16="http://schemas.microsoft.com/office/drawing/2014/main" id="{3543C8A1-4FE9-413A-9997-C65FD453FCDA}"/>
                </a:ext>
              </a:extLst>
            </p:cNvPr>
            <p:cNvSpPr/>
            <p:nvPr/>
          </p:nvSpPr>
          <p:spPr>
            <a:xfrm>
              <a:off x="898581" y="1609124"/>
              <a:ext cx="2698601" cy="615554"/>
            </a:xfrm>
            <a:prstGeom prst="rect">
              <a:avLst/>
            </a:prstGeom>
          </p:spPr>
          <p:txBody>
            <a:bodyPr wrap="square">
              <a:spAutoFit/>
            </a:bodyPr>
            <a:lstStyle/>
            <a:p>
              <a:pPr>
                <a:spcAft>
                  <a:spcPts val="300"/>
                </a:spcAft>
              </a:pPr>
              <a:r>
                <a:rPr lang="fr-FR" sz="1200">
                  <a:latin typeface="Montserrat Medium" panose="00000600000000000000" pitchFamily="2" charset="0"/>
                </a:rPr>
                <a:t>Redonner du contexte à l’ADE</a:t>
              </a:r>
            </a:p>
          </p:txBody>
        </p:sp>
        <p:sp>
          <p:nvSpPr>
            <p:cNvPr id="71" name="Rectangle 70">
              <a:extLst>
                <a:ext uri="{FF2B5EF4-FFF2-40B4-BE49-F238E27FC236}">
                  <a16:creationId xmlns:a16="http://schemas.microsoft.com/office/drawing/2014/main" id="{3D52307A-2B7C-4664-9C13-750B1A057722}"/>
                </a:ext>
              </a:extLst>
            </p:cNvPr>
            <p:cNvSpPr/>
            <p:nvPr/>
          </p:nvSpPr>
          <p:spPr>
            <a:xfrm>
              <a:off x="1796393" y="1281409"/>
              <a:ext cx="1138744" cy="430887"/>
            </a:xfrm>
            <a:prstGeom prst="rect">
              <a:avLst/>
            </a:prstGeom>
          </p:spPr>
          <p:txBody>
            <a:bodyPr wrap="square">
              <a:spAutoFit/>
            </a:bodyPr>
            <a:lstStyle/>
            <a:p>
              <a:pPr>
                <a:spcAft>
                  <a:spcPts val="300"/>
                </a:spcAft>
              </a:pPr>
              <a:r>
                <a:rPr lang="fr-FR" sz="1500" b="1">
                  <a:solidFill>
                    <a:srgbClr val="6A3587"/>
                  </a:solidFill>
                  <a:latin typeface="Montserrat" charset="0"/>
                  <a:ea typeface="Montserrat" charset="0"/>
                  <a:cs typeface="Montserrat" charset="0"/>
                </a:rPr>
                <a:t>01</a:t>
              </a:r>
            </a:p>
          </p:txBody>
        </p:sp>
      </p:grpSp>
      <p:cxnSp>
        <p:nvCxnSpPr>
          <p:cNvPr id="74" name="Connecteur droit 73">
            <a:extLst>
              <a:ext uri="{FF2B5EF4-FFF2-40B4-BE49-F238E27FC236}">
                <a16:creationId xmlns:a16="http://schemas.microsoft.com/office/drawing/2014/main" id="{A4B40A83-FCCA-43DD-930E-4C60690168FF}"/>
              </a:ext>
            </a:extLst>
          </p:cNvPr>
          <p:cNvCxnSpPr>
            <a:cxnSpLocks/>
          </p:cNvCxnSpPr>
          <p:nvPr/>
        </p:nvCxnSpPr>
        <p:spPr>
          <a:xfrm flipV="1">
            <a:off x="3806456" y="2090149"/>
            <a:ext cx="0" cy="271130"/>
          </a:xfrm>
          <a:prstGeom prst="line">
            <a:avLst/>
          </a:prstGeom>
          <a:ln w="38100">
            <a:solidFill>
              <a:srgbClr val="B794D4"/>
            </a:solidFill>
          </a:ln>
        </p:spPr>
        <p:style>
          <a:lnRef idx="1">
            <a:schemeClr val="accent1"/>
          </a:lnRef>
          <a:fillRef idx="0">
            <a:schemeClr val="accent1"/>
          </a:fillRef>
          <a:effectRef idx="0">
            <a:schemeClr val="accent1"/>
          </a:effectRef>
          <a:fontRef idx="minor">
            <a:schemeClr val="tx1"/>
          </a:fontRef>
        </p:style>
      </p:cxnSp>
      <p:cxnSp>
        <p:nvCxnSpPr>
          <p:cNvPr id="75" name="Connecteur droit 74">
            <a:extLst>
              <a:ext uri="{FF2B5EF4-FFF2-40B4-BE49-F238E27FC236}">
                <a16:creationId xmlns:a16="http://schemas.microsoft.com/office/drawing/2014/main" id="{318D25C7-6E84-4A28-9742-27950647794E}"/>
              </a:ext>
            </a:extLst>
          </p:cNvPr>
          <p:cNvCxnSpPr>
            <a:cxnSpLocks/>
          </p:cNvCxnSpPr>
          <p:nvPr/>
        </p:nvCxnSpPr>
        <p:spPr>
          <a:xfrm flipV="1">
            <a:off x="6764965" y="2090149"/>
            <a:ext cx="0" cy="271130"/>
          </a:xfrm>
          <a:prstGeom prst="line">
            <a:avLst/>
          </a:prstGeom>
          <a:ln w="38100">
            <a:solidFill>
              <a:srgbClr val="B794D4"/>
            </a:solidFill>
          </a:ln>
        </p:spPr>
        <p:style>
          <a:lnRef idx="1">
            <a:schemeClr val="accent1"/>
          </a:lnRef>
          <a:fillRef idx="0">
            <a:schemeClr val="accent1"/>
          </a:fillRef>
          <a:effectRef idx="0">
            <a:schemeClr val="accent1"/>
          </a:effectRef>
          <a:fontRef idx="minor">
            <a:schemeClr val="tx1"/>
          </a:fontRef>
        </p:style>
      </p:cxnSp>
      <p:cxnSp>
        <p:nvCxnSpPr>
          <p:cNvPr id="76" name="Connecteur droit 75">
            <a:extLst>
              <a:ext uri="{FF2B5EF4-FFF2-40B4-BE49-F238E27FC236}">
                <a16:creationId xmlns:a16="http://schemas.microsoft.com/office/drawing/2014/main" id="{3A91BC0F-A54F-4C32-99F5-F777B97C45E9}"/>
              </a:ext>
            </a:extLst>
          </p:cNvPr>
          <p:cNvCxnSpPr>
            <a:cxnSpLocks/>
          </p:cNvCxnSpPr>
          <p:nvPr/>
        </p:nvCxnSpPr>
        <p:spPr>
          <a:xfrm flipV="1">
            <a:off x="2323214" y="3273022"/>
            <a:ext cx="0" cy="271130"/>
          </a:xfrm>
          <a:prstGeom prst="line">
            <a:avLst/>
          </a:prstGeom>
          <a:ln w="38100">
            <a:solidFill>
              <a:srgbClr val="B794D4"/>
            </a:solidFill>
          </a:ln>
        </p:spPr>
        <p:style>
          <a:lnRef idx="1">
            <a:schemeClr val="accent1"/>
          </a:lnRef>
          <a:fillRef idx="0">
            <a:schemeClr val="accent1"/>
          </a:fillRef>
          <a:effectRef idx="0">
            <a:schemeClr val="accent1"/>
          </a:effectRef>
          <a:fontRef idx="minor">
            <a:schemeClr val="tx1"/>
          </a:fontRef>
        </p:style>
      </p:cxnSp>
      <p:cxnSp>
        <p:nvCxnSpPr>
          <p:cNvPr id="77" name="Connecteur droit 76">
            <a:extLst>
              <a:ext uri="{FF2B5EF4-FFF2-40B4-BE49-F238E27FC236}">
                <a16:creationId xmlns:a16="http://schemas.microsoft.com/office/drawing/2014/main" id="{3318B343-CCC1-489B-AF34-590B5F9BFCB8}"/>
              </a:ext>
            </a:extLst>
          </p:cNvPr>
          <p:cNvCxnSpPr>
            <a:cxnSpLocks/>
          </p:cNvCxnSpPr>
          <p:nvPr/>
        </p:nvCxnSpPr>
        <p:spPr>
          <a:xfrm flipV="1">
            <a:off x="5284382" y="3273022"/>
            <a:ext cx="0" cy="271130"/>
          </a:xfrm>
          <a:prstGeom prst="line">
            <a:avLst/>
          </a:prstGeom>
          <a:ln w="38100">
            <a:solidFill>
              <a:srgbClr val="B794D4"/>
            </a:solidFill>
          </a:ln>
        </p:spPr>
        <p:style>
          <a:lnRef idx="1">
            <a:schemeClr val="accent1"/>
          </a:lnRef>
          <a:fillRef idx="0">
            <a:schemeClr val="accent1"/>
          </a:fillRef>
          <a:effectRef idx="0">
            <a:schemeClr val="accent1"/>
          </a:effectRef>
          <a:fontRef idx="minor">
            <a:schemeClr val="tx1"/>
          </a:fontRef>
        </p:style>
      </p:cxnSp>
      <p:cxnSp>
        <p:nvCxnSpPr>
          <p:cNvPr id="78" name="Connecteur droit 77">
            <a:extLst>
              <a:ext uri="{FF2B5EF4-FFF2-40B4-BE49-F238E27FC236}">
                <a16:creationId xmlns:a16="http://schemas.microsoft.com/office/drawing/2014/main" id="{6AA16E84-3FED-4A9F-8825-881B82207115}"/>
              </a:ext>
            </a:extLst>
          </p:cNvPr>
          <p:cNvCxnSpPr>
            <a:cxnSpLocks/>
          </p:cNvCxnSpPr>
          <p:nvPr/>
        </p:nvCxnSpPr>
        <p:spPr>
          <a:xfrm flipV="1">
            <a:off x="8250866" y="3273022"/>
            <a:ext cx="0" cy="271130"/>
          </a:xfrm>
          <a:prstGeom prst="line">
            <a:avLst/>
          </a:prstGeom>
          <a:ln w="38100">
            <a:solidFill>
              <a:srgbClr val="B794D4"/>
            </a:solidFill>
          </a:ln>
        </p:spPr>
        <p:style>
          <a:lnRef idx="1">
            <a:schemeClr val="accent1"/>
          </a:lnRef>
          <a:fillRef idx="0">
            <a:schemeClr val="accent1"/>
          </a:fillRef>
          <a:effectRef idx="0">
            <a:schemeClr val="accent1"/>
          </a:effectRef>
          <a:fontRef idx="minor">
            <a:schemeClr val="tx1"/>
          </a:fontRef>
        </p:style>
      </p:cxnSp>
      <p:grpSp>
        <p:nvGrpSpPr>
          <p:cNvPr id="97" name="Groupe 96">
            <a:extLst>
              <a:ext uri="{FF2B5EF4-FFF2-40B4-BE49-F238E27FC236}">
                <a16:creationId xmlns:a16="http://schemas.microsoft.com/office/drawing/2014/main" id="{0B042EAD-2A69-400E-AB04-9A27326FE70D}"/>
              </a:ext>
            </a:extLst>
          </p:cNvPr>
          <p:cNvGrpSpPr/>
          <p:nvPr/>
        </p:nvGrpSpPr>
        <p:grpSpPr>
          <a:xfrm>
            <a:off x="1693070" y="3763475"/>
            <a:ext cx="1815640" cy="955403"/>
            <a:chOff x="2324397" y="4512378"/>
            <a:chExt cx="2194441" cy="1273871"/>
          </a:xfrm>
        </p:grpSpPr>
        <p:sp>
          <p:nvSpPr>
            <p:cNvPr id="9" name="Rectangle 8">
              <a:extLst>
                <a:ext uri="{FF2B5EF4-FFF2-40B4-BE49-F238E27FC236}">
                  <a16:creationId xmlns:a16="http://schemas.microsoft.com/office/drawing/2014/main" id="{26CDC712-BA09-4214-9DD7-2E9293E0224E}"/>
                </a:ext>
              </a:extLst>
            </p:cNvPr>
            <p:cNvSpPr/>
            <p:nvPr/>
          </p:nvSpPr>
          <p:spPr>
            <a:xfrm>
              <a:off x="2324397" y="4873178"/>
              <a:ext cx="2194441" cy="913071"/>
            </a:xfrm>
            <a:prstGeom prst="rect">
              <a:avLst/>
            </a:prstGeom>
          </p:spPr>
          <p:txBody>
            <a:bodyPr wrap="square">
              <a:spAutoFit/>
            </a:bodyPr>
            <a:lstStyle/>
            <a:p>
              <a:pPr>
                <a:spcAft>
                  <a:spcPts val="300"/>
                </a:spcAft>
              </a:pPr>
              <a:r>
                <a:rPr lang="fr-FR" sz="1200">
                  <a:latin typeface="Montserrat Medium" panose="00000600000000000000" pitchFamily="2" charset="0"/>
                </a:rPr>
                <a:t>Proposer l’offre en entretien</a:t>
              </a:r>
            </a:p>
            <a:p>
              <a:pPr>
                <a:spcAft>
                  <a:spcPts val="300"/>
                </a:spcAft>
              </a:pPr>
              <a:endParaRPr lang="fr-FR" sz="1200">
                <a:latin typeface="Montserrat Medium" panose="00000600000000000000" pitchFamily="2" charset="0"/>
              </a:endParaRPr>
            </a:p>
          </p:txBody>
        </p:sp>
        <p:sp>
          <p:nvSpPr>
            <p:cNvPr id="25" name="Rectangle 24">
              <a:extLst>
                <a:ext uri="{FF2B5EF4-FFF2-40B4-BE49-F238E27FC236}">
                  <a16:creationId xmlns:a16="http://schemas.microsoft.com/office/drawing/2014/main" id="{61506114-319F-4346-B081-BC4716940F6E}"/>
                </a:ext>
              </a:extLst>
            </p:cNvPr>
            <p:cNvSpPr/>
            <p:nvPr/>
          </p:nvSpPr>
          <p:spPr>
            <a:xfrm>
              <a:off x="2794722" y="4512378"/>
              <a:ext cx="1138743" cy="430887"/>
            </a:xfrm>
            <a:prstGeom prst="rect">
              <a:avLst/>
            </a:prstGeom>
          </p:spPr>
          <p:txBody>
            <a:bodyPr wrap="square">
              <a:spAutoFit/>
            </a:bodyPr>
            <a:lstStyle/>
            <a:p>
              <a:pPr>
                <a:spcAft>
                  <a:spcPts val="300"/>
                </a:spcAft>
              </a:pPr>
              <a:r>
                <a:rPr lang="fr-FR" sz="1500" b="1">
                  <a:solidFill>
                    <a:srgbClr val="6A3587"/>
                  </a:solidFill>
                  <a:latin typeface="Montserrat" charset="0"/>
                  <a:ea typeface="Montserrat" charset="0"/>
                  <a:cs typeface="Montserrat" charset="0"/>
                </a:rPr>
                <a:t>02</a:t>
              </a:r>
            </a:p>
          </p:txBody>
        </p:sp>
      </p:grpSp>
      <p:grpSp>
        <p:nvGrpSpPr>
          <p:cNvPr id="95" name="Groupe 94">
            <a:extLst>
              <a:ext uri="{FF2B5EF4-FFF2-40B4-BE49-F238E27FC236}">
                <a16:creationId xmlns:a16="http://schemas.microsoft.com/office/drawing/2014/main" id="{895BA2B2-C600-42B5-8DBF-F595EDEDE125}"/>
              </a:ext>
            </a:extLst>
          </p:cNvPr>
          <p:cNvGrpSpPr/>
          <p:nvPr/>
        </p:nvGrpSpPr>
        <p:grpSpPr>
          <a:xfrm>
            <a:off x="3247331" y="1281388"/>
            <a:ext cx="1688703" cy="732265"/>
            <a:chOff x="4203956" y="1375773"/>
            <a:chExt cx="2251604" cy="976353"/>
          </a:xfrm>
        </p:grpSpPr>
        <p:sp>
          <p:nvSpPr>
            <p:cNvPr id="26" name="Rectangle 25">
              <a:extLst>
                <a:ext uri="{FF2B5EF4-FFF2-40B4-BE49-F238E27FC236}">
                  <a16:creationId xmlns:a16="http://schemas.microsoft.com/office/drawing/2014/main" id="{082EFF27-815C-42DD-AD41-52D73F4089FA}"/>
                </a:ext>
              </a:extLst>
            </p:cNvPr>
            <p:cNvSpPr/>
            <p:nvPr/>
          </p:nvSpPr>
          <p:spPr>
            <a:xfrm>
              <a:off x="4203956" y="1736573"/>
              <a:ext cx="2251604" cy="615553"/>
            </a:xfrm>
            <a:prstGeom prst="rect">
              <a:avLst/>
            </a:prstGeom>
          </p:spPr>
          <p:txBody>
            <a:bodyPr wrap="square">
              <a:spAutoFit/>
            </a:bodyPr>
            <a:lstStyle/>
            <a:p>
              <a:pPr>
                <a:spcAft>
                  <a:spcPts val="300"/>
                </a:spcAft>
              </a:pPr>
              <a:r>
                <a:rPr lang="fr-FR" sz="1200">
                  <a:latin typeface="Montserrat Medium" panose="00000600000000000000" pitchFamily="2" charset="0"/>
                </a:rPr>
                <a:t>Parler de l’offre à son client</a:t>
              </a:r>
            </a:p>
          </p:txBody>
        </p:sp>
        <p:sp>
          <p:nvSpPr>
            <p:cNvPr id="27" name="Rectangle 26">
              <a:extLst>
                <a:ext uri="{FF2B5EF4-FFF2-40B4-BE49-F238E27FC236}">
                  <a16:creationId xmlns:a16="http://schemas.microsoft.com/office/drawing/2014/main" id="{D2BC9298-9E74-48D5-B1DD-F6056A2BABFF}"/>
                </a:ext>
              </a:extLst>
            </p:cNvPr>
            <p:cNvSpPr/>
            <p:nvPr/>
          </p:nvSpPr>
          <p:spPr>
            <a:xfrm>
              <a:off x="4687985" y="1375773"/>
              <a:ext cx="1138743" cy="430887"/>
            </a:xfrm>
            <a:prstGeom prst="rect">
              <a:avLst/>
            </a:prstGeom>
          </p:spPr>
          <p:txBody>
            <a:bodyPr wrap="square">
              <a:spAutoFit/>
            </a:bodyPr>
            <a:lstStyle/>
            <a:p>
              <a:pPr>
                <a:spcAft>
                  <a:spcPts val="300"/>
                </a:spcAft>
              </a:pPr>
              <a:r>
                <a:rPr lang="fr-FR" sz="1500" b="1">
                  <a:solidFill>
                    <a:srgbClr val="6A3587"/>
                  </a:solidFill>
                  <a:latin typeface="Montserrat" charset="0"/>
                  <a:ea typeface="Montserrat" charset="0"/>
                  <a:cs typeface="Montserrat" charset="0"/>
                </a:rPr>
                <a:t>03</a:t>
              </a:r>
            </a:p>
          </p:txBody>
        </p:sp>
      </p:grpSp>
      <p:grpSp>
        <p:nvGrpSpPr>
          <p:cNvPr id="98" name="Groupe 97">
            <a:extLst>
              <a:ext uri="{FF2B5EF4-FFF2-40B4-BE49-F238E27FC236}">
                <a16:creationId xmlns:a16="http://schemas.microsoft.com/office/drawing/2014/main" id="{5F870332-352E-4D31-BA35-94D16D59722C}"/>
              </a:ext>
            </a:extLst>
          </p:cNvPr>
          <p:cNvGrpSpPr/>
          <p:nvPr/>
        </p:nvGrpSpPr>
        <p:grpSpPr>
          <a:xfrm>
            <a:off x="4646431" y="3757889"/>
            <a:ext cx="1718651" cy="737854"/>
            <a:chOff x="6760666" y="4536825"/>
            <a:chExt cx="2291534" cy="983805"/>
          </a:xfrm>
        </p:grpSpPr>
        <p:sp>
          <p:nvSpPr>
            <p:cNvPr id="84" name="Rectangle 83">
              <a:extLst>
                <a:ext uri="{FF2B5EF4-FFF2-40B4-BE49-F238E27FC236}">
                  <a16:creationId xmlns:a16="http://schemas.microsoft.com/office/drawing/2014/main" id="{53CF608A-4407-431F-8311-E58E36DDC506}"/>
                </a:ext>
              </a:extLst>
            </p:cNvPr>
            <p:cNvSpPr/>
            <p:nvPr/>
          </p:nvSpPr>
          <p:spPr>
            <a:xfrm>
              <a:off x="6760666" y="4905077"/>
              <a:ext cx="2291534" cy="615553"/>
            </a:xfrm>
            <a:prstGeom prst="rect">
              <a:avLst/>
            </a:prstGeom>
          </p:spPr>
          <p:txBody>
            <a:bodyPr wrap="square">
              <a:spAutoFit/>
            </a:bodyPr>
            <a:lstStyle/>
            <a:p>
              <a:pPr>
                <a:spcAft>
                  <a:spcPts val="300"/>
                </a:spcAft>
              </a:pPr>
              <a:r>
                <a:rPr lang="fr-FR" sz="1200">
                  <a:latin typeface="Montserrat Medium" panose="00000600000000000000" pitchFamily="2" charset="0"/>
                </a:rPr>
                <a:t>Répondre aux objections </a:t>
              </a:r>
            </a:p>
          </p:txBody>
        </p:sp>
        <p:sp>
          <p:nvSpPr>
            <p:cNvPr id="86" name="Rectangle 85">
              <a:extLst>
                <a:ext uri="{FF2B5EF4-FFF2-40B4-BE49-F238E27FC236}">
                  <a16:creationId xmlns:a16="http://schemas.microsoft.com/office/drawing/2014/main" id="{D132ED17-1E6D-4F3B-B04D-1AE01073AAB1}"/>
                </a:ext>
              </a:extLst>
            </p:cNvPr>
            <p:cNvSpPr/>
            <p:nvPr/>
          </p:nvSpPr>
          <p:spPr>
            <a:xfrm>
              <a:off x="7326407" y="4536825"/>
              <a:ext cx="1138742" cy="430887"/>
            </a:xfrm>
            <a:prstGeom prst="rect">
              <a:avLst/>
            </a:prstGeom>
          </p:spPr>
          <p:txBody>
            <a:bodyPr wrap="square">
              <a:spAutoFit/>
            </a:bodyPr>
            <a:lstStyle/>
            <a:p>
              <a:pPr>
                <a:spcAft>
                  <a:spcPts val="300"/>
                </a:spcAft>
              </a:pPr>
              <a:r>
                <a:rPr lang="fr-FR" sz="1500" b="1">
                  <a:solidFill>
                    <a:srgbClr val="6A3587"/>
                  </a:solidFill>
                  <a:latin typeface="Montserrat" charset="0"/>
                  <a:ea typeface="Montserrat" charset="0"/>
                  <a:cs typeface="Montserrat" charset="0"/>
                </a:rPr>
                <a:t>04</a:t>
              </a:r>
            </a:p>
          </p:txBody>
        </p:sp>
      </p:grpSp>
      <p:grpSp>
        <p:nvGrpSpPr>
          <p:cNvPr id="99" name="Groupe 98">
            <a:extLst>
              <a:ext uri="{FF2B5EF4-FFF2-40B4-BE49-F238E27FC236}">
                <a16:creationId xmlns:a16="http://schemas.microsoft.com/office/drawing/2014/main" id="{3FA7CA9D-9257-415C-9037-D8207EA71F83}"/>
              </a:ext>
            </a:extLst>
          </p:cNvPr>
          <p:cNvGrpSpPr/>
          <p:nvPr/>
        </p:nvGrpSpPr>
        <p:grpSpPr>
          <a:xfrm>
            <a:off x="7622147" y="3745741"/>
            <a:ext cx="1521854" cy="707462"/>
            <a:chOff x="10208715" y="4609242"/>
            <a:chExt cx="2029138" cy="943285"/>
          </a:xfrm>
        </p:grpSpPr>
        <p:sp>
          <p:nvSpPr>
            <p:cNvPr id="88" name="Rectangle 87">
              <a:extLst>
                <a:ext uri="{FF2B5EF4-FFF2-40B4-BE49-F238E27FC236}">
                  <a16:creationId xmlns:a16="http://schemas.microsoft.com/office/drawing/2014/main" id="{3E8FC7D9-F13E-4DFD-8E61-52168D0ECE2F}"/>
                </a:ext>
              </a:extLst>
            </p:cNvPr>
            <p:cNvSpPr/>
            <p:nvPr/>
          </p:nvSpPr>
          <p:spPr>
            <a:xfrm>
              <a:off x="10208715" y="4936972"/>
              <a:ext cx="2029138" cy="615555"/>
            </a:xfrm>
            <a:prstGeom prst="rect">
              <a:avLst/>
            </a:prstGeom>
          </p:spPr>
          <p:txBody>
            <a:bodyPr wrap="square">
              <a:spAutoFit/>
            </a:bodyPr>
            <a:lstStyle/>
            <a:p>
              <a:pPr>
                <a:spcAft>
                  <a:spcPts val="300"/>
                </a:spcAft>
              </a:pPr>
              <a:r>
                <a:rPr lang="fr-FR" sz="1200">
                  <a:latin typeface="Montserrat Medium" panose="00000600000000000000" pitchFamily="2" charset="0"/>
                </a:rPr>
                <a:t>Prendre de la hauteur</a:t>
              </a:r>
            </a:p>
          </p:txBody>
        </p:sp>
        <p:sp>
          <p:nvSpPr>
            <p:cNvPr id="90" name="Rectangle 89">
              <a:extLst>
                <a:ext uri="{FF2B5EF4-FFF2-40B4-BE49-F238E27FC236}">
                  <a16:creationId xmlns:a16="http://schemas.microsoft.com/office/drawing/2014/main" id="{FA13ACCE-2C44-40CF-A6A2-ECE38BEE3355}"/>
                </a:ext>
              </a:extLst>
            </p:cNvPr>
            <p:cNvSpPr/>
            <p:nvPr/>
          </p:nvSpPr>
          <p:spPr>
            <a:xfrm>
              <a:off x="10763473" y="4609242"/>
              <a:ext cx="1138742" cy="430887"/>
            </a:xfrm>
            <a:prstGeom prst="rect">
              <a:avLst/>
            </a:prstGeom>
          </p:spPr>
          <p:txBody>
            <a:bodyPr wrap="square">
              <a:spAutoFit/>
            </a:bodyPr>
            <a:lstStyle/>
            <a:p>
              <a:pPr>
                <a:spcAft>
                  <a:spcPts val="300"/>
                </a:spcAft>
              </a:pPr>
              <a:r>
                <a:rPr lang="fr-FR" sz="1500" b="1">
                  <a:solidFill>
                    <a:srgbClr val="6A3587"/>
                  </a:solidFill>
                  <a:latin typeface="Montserrat" charset="0"/>
                  <a:ea typeface="Montserrat" charset="0"/>
                  <a:cs typeface="Montserrat" charset="0"/>
                </a:rPr>
                <a:t>06</a:t>
              </a:r>
            </a:p>
          </p:txBody>
        </p:sp>
      </p:grpSp>
      <p:grpSp>
        <p:nvGrpSpPr>
          <p:cNvPr id="96" name="Groupe 95">
            <a:extLst>
              <a:ext uri="{FF2B5EF4-FFF2-40B4-BE49-F238E27FC236}">
                <a16:creationId xmlns:a16="http://schemas.microsoft.com/office/drawing/2014/main" id="{877E1411-4A7B-4748-8E35-3B9D37B0E721}"/>
              </a:ext>
            </a:extLst>
          </p:cNvPr>
          <p:cNvGrpSpPr/>
          <p:nvPr/>
        </p:nvGrpSpPr>
        <p:grpSpPr>
          <a:xfrm>
            <a:off x="6297133" y="1260458"/>
            <a:ext cx="2186691" cy="732265"/>
            <a:chOff x="8446739" y="1290713"/>
            <a:chExt cx="2002186" cy="976353"/>
          </a:xfrm>
        </p:grpSpPr>
        <p:sp>
          <p:nvSpPr>
            <p:cNvPr id="92" name="Rectangle 91">
              <a:extLst>
                <a:ext uri="{FF2B5EF4-FFF2-40B4-BE49-F238E27FC236}">
                  <a16:creationId xmlns:a16="http://schemas.microsoft.com/office/drawing/2014/main" id="{9308613E-1C9E-4F84-ABAF-0803C4645A7A}"/>
                </a:ext>
              </a:extLst>
            </p:cNvPr>
            <p:cNvSpPr/>
            <p:nvPr/>
          </p:nvSpPr>
          <p:spPr>
            <a:xfrm>
              <a:off x="8446739" y="1651513"/>
              <a:ext cx="2002186" cy="615553"/>
            </a:xfrm>
            <a:prstGeom prst="rect">
              <a:avLst/>
            </a:prstGeom>
          </p:spPr>
          <p:txBody>
            <a:bodyPr wrap="square">
              <a:spAutoFit/>
            </a:bodyPr>
            <a:lstStyle/>
            <a:p>
              <a:pPr>
                <a:spcAft>
                  <a:spcPts val="300"/>
                </a:spcAft>
              </a:pPr>
              <a:r>
                <a:rPr lang="fr-FR" sz="1200">
                  <a:latin typeface="Montserrat Medium" panose="00000600000000000000" pitchFamily="2" charset="0"/>
                </a:rPr>
                <a:t>Identifier les bons arguments selon le profil client</a:t>
              </a:r>
            </a:p>
          </p:txBody>
        </p:sp>
        <p:sp>
          <p:nvSpPr>
            <p:cNvPr id="94" name="Rectangle 93">
              <a:extLst>
                <a:ext uri="{FF2B5EF4-FFF2-40B4-BE49-F238E27FC236}">
                  <a16:creationId xmlns:a16="http://schemas.microsoft.com/office/drawing/2014/main" id="{22DFBD5E-A4D9-488F-8449-CC44E049130B}"/>
                </a:ext>
              </a:extLst>
            </p:cNvPr>
            <p:cNvSpPr/>
            <p:nvPr/>
          </p:nvSpPr>
          <p:spPr>
            <a:xfrm>
              <a:off x="8694935" y="1290713"/>
              <a:ext cx="1138743" cy="430887"/>
            </a:xfrm>
            <a:prstGeom prst="rect">
              <a:avLst/>
            </a:prstGeom>
          </p:spPr>
          <p:txBody>
            <a:bodyPr wrap="square">
              <a:spAutoFit/>
            </a:bodyPr>
            <a:lstStyle/>
            <a:p>
              <a:pPr>
                <a:spcAft>
                  <a:spcPts val="300"/>
                </a:spcAft>
              </a:pPr>
              <a:r>
                <a:rPr lang="fr-FR" sz="1500" b="1">
                  <a:solidFill>
                    <a:srgbClr val="6A3587"/>
                  </a:solidFill>
                  <a:latin typeface="Montserrat" charset="0"/>
                  <a:ea typeface="Montserrat" charset="0"/>
                  <a:cs typeface="Montserrat" charset="0"/>
                </a:rPr>
                <a:t>05</a:t>
              </a:r>
            </a:p>
          </p:txBody>
        </p:sp>
      </p:grpSp>
      <p:pic>
        <p:nvPicPr>
          <p:cNvPr id="11" name="Image 10">
            <a:extLst>
              <a:ext uri="{FF2B5EF4-FFF2-40B4-BE49-F238E27FC236}">
                <a16:creationId xmlns:a16="http://schemas.microsoft.com/office/drawing/2014/main" id="{5DBB5899-DFC5-4E85-8AE2-2938AC685A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8131" y="2532647"/>
            <a:ext cx="575697" cy="547389"/>
          </a:xfrm>
          <a:prstGeom prst="rect">
            <a:avLst/>
          </a:prstGeom>
          <a:effectLst/>
        </p:spPr>
      </p:pic>
      <p:pic>
        <p:nvPicPr>
          <p:cNvPr id="13" name="Image 12">
            <a:extLst>
              <a:ext uri="{FF2B5EF4-FFF2-40B4-BE49-F238E27FC236}">
                <a16:creationId xmlns:a16="http://schemas.microsoft.com/office/drawing/2014/main" id="{36B285F8-B094-4216-B515-B5317B493C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18811" y="2578650"/>
            <a:ext cx="417221" cy="449156"/>
          </a:xfrm>
          <a:prstGeom prst="rect">
            <a:avLst/>
          </a:prstGeom>
        </p:spPr>
      </p:pic>
      <p:pic>
        <p:nvPicPr>
          <p:cNvPr id="15" name="Image 14">
            <a:extLst>
              <a:ext uri="{FF2B5EF4-FFF2-40B4-BE49-F238E27FC236}">
                <a16:creationId xmlns:a16="http://schemas.microsoft.com/office/drawing/2014/main" id="{FD3B97D1-E434-4527-AFB5-DF9535023D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54029" y="2591624"/>
            <a:ext cx="325041" cy="464758"/>
          </a:xfrm>
          <a:prstGeom prst="rect">
            <a:avLst/>
          </a:prstGeom>
        </p:spPr>
      </p:pic>
      <p:pic>
        <p:nvPicPr>
          <p:cNvPr id="17" name="Image 16">
            <a:extLst>
              <a:ext uri="{FF2B5EF4-FFF2-40B4-BE49-F238E27FC236}">
                <a16:creationId xmlns:a16="http://schemas.microsoft.com/office/drawing/2014/main" id="{68733707-58B6-4764-87C6-B98184B8FA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79198" y="2543929"/>
            <a:ext cx="392915" cy="405297"/>
          </a:xfrm>
          <a:prstGeom prst="rect">
            <a:avLst/>
          </a:prstGeom>
        </p:spPr>
      </p:pic>
      <p:pic>
        <p:nvPicPr>
          <p:cNvPr id="19" name="Image 18" descr="Une image contenant stéréo, moniteur, orange, photo&#10;&#10;Description générée automatiquement">
            <a:extLst>
              <a:ext uri="{FF2B5EF4-FFF2-40B4-BE49-F238E27FC236}">
                <a16:creationId xmlns:a16="http://schemas.microsoft.com/office/drawing/2014/main" id="{EFFC120D-0201-46B1-9438-853F33DB8B1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65491" y="2620613"/>
            <a:ext cx="409599" cy="371475"/>
          </a:xfrm>
          <a:prstGeom prst="rect">
            <a:avLst/>
          </a:prstGeom>
        </p:spPr>
      </p:pic>
      <p:pic>
        <p:nvPicPr>
          <p:cNvPr id="22" name="Image 21" descr="Une image contenant grand, ordinateur, homme, arrêt&#10;&#10;Description générée automatiquement">
            <a:extLst>
              <a:ext uri="{FF2B5EF4-FFF2-40B4-BE49-F238E27FC236}">
                <a16:creationId xmlns:a16="http://schemas.microsoft.com/office/drawing/2014/main" id="{932F81AE-FD2B-4C79-A7C8-E76DF5C7496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7810" y="2522908"/>
            <a:ext cx="340784" cy="574772"/>
          </a:xfrm>
          <a:prstGeom prst="rect">
            <a:avLst/>
          </a:prstGeom>
          <a:effectLst/>
        </p:spPr>
      </p:pic>
      <p:cxnSp>
        <p:nvCxnSpPr>
          <p:cNvPr id="69" name="Connecteur droit 68">
            <a:extLst>
              <a:ext uri="{FF2B5EF4-FFF2-40B4-BE49-F238E27FC236}">
                <a16:creationId xmlns:a16="http://schemas.microsoft.com/office/drawing/2014/main" id="{AC831711-CAB4-414A-821C-A5D71D50D425}"/>
              </a:ext>
            </a:extLst>
          </p:cNvPr>
          <p:cNvCxnSpPr>
            <a:cxnSpLocks/>
          </p:cNvCxnSpPr>
          <p:nvPr/>
        </p:nvCxnSpPr>
        <p:spPr>
          <a:xfrm flipV="1">
            <a:off x="860413" y="2080886"/>
            <a:ext cx="0" cy="271130"/>
          </a:xfrm>
          <a:prstGeom prst="line">
            <a:avLst/>
          </a:prstGeom>
          <a:ln w="38100">
            <a:solidFill>
              <a:srgbClr val="B794D4"/>
            </a:solidFill>
          </a:ln>
        </p:spPr>
        <p:style>
          <a:lnRef idx="1">
            <a:schemeClr val="accent1"/>
          </a:lnRef>
          <a:fillRef idx="0">
            <a:schemeClr val="accent1"/>
          </a:fillRef>
          <a:effectRef idx="0">
            <a:schemeClr val="accent1"/>
          </a:effectRef>
          <a:fontRef idx="minor">
            <a:schemeClr val="tx1"/>
          </a:fontRef>
        </p:style>
      </p:cxnSp>
      <p:pic>
        <p:nvPicPr>
          <p:cNvPr id="73" name="Image 72">
            <a:extLst>
              <a:ext uri="{FF2B5EF4-FFF2-40B4-BE49-F238E27FC236}">
                <a16:creationId xmlns:a16="http://schemas.microsoft.com/office/drawing/2014/main" id="{677A29DA-44B4-4921-A76D-5C85722D9D4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760" y="3959552"/>
            <a:ext cx="1182100" cy="1171686"/>
          </a:xfrm>
          <a:prstGeom prst="rect">
            <a:avLst/>
          </a:prstGeom>
        </p:spPr>
      </p:pic>
    </p:spTree>
    <p:extLst>
      <p:ext uri="{BB962C8B-B14F-4D97-AF65-F5344CB8AC3E}">
        <p14:creationId xmlns:p14="http://schemas.microsoft.com/office/powerpoint/2010/main" val="1957092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Espace réservé pour une image  51" descr="Une image contenant table, fenêtre, intérieur, personne&#10;&#10;Description générée automatiquement">
            <a:extLst>
              <a:ext uri="{FF2B5EF4-FFF2-40B4-BE49-F238E27FC236}">
                <a16:creationId xmlns:a16="http://schemas.microsoft.com/office/drawing/2014/main" id="{9C9DD2F6-DD95-428E-9405-E80E520DF5DE}"/>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0370" r="20370"/>
          <a:stretch>
            <a:fillRect/>
          </a:stretch>
        </p:blipFill>
        <p:spPr/>
      </p:pic>
      <p:sp>
        <p:nvSpPr>
          <p:cNvPr id="28" name="Espace réservé du texte 27">
            <a:extLst>
              <a:ext uri="{FF2B5EF4-FFF2-40B4-BE49-F238E27FC236}">
                <a16:creationId xmlns:a16="http://schemas.microsoft.com/office/drawing/2014/main" id="{97AD803C-66BF-4397-A4E9-1C9EA51BCB00}"/>
              </a:ext>
            </a:extLst>
          </p:cNvPr>
          <p:cNvSpPr>
            <a:spLocks noGrp="1"/>
          </p:cNvSpPr>
          <p:nvPr>
            <p:ph type="body" sz="quarter" idx="13"/>
          </p:nvPr>
        </p:nvSpPr>
        <p:spPr>
          <a:solidFill>
            <a:schemeClr val="tx1">
              <a:lumMod val="95000"/>
              <a:lumOff val="5000"/>
            </a:schemeClr>
          </a:solidFill>
        </p:spPr>
        <p:txBody>
          <a:bodyPr/>
          <a:lstStyle/>
          <a:p>
            <a:r>
              <a:rPr lang="fr-FR"/>
              <a:t># 1</a:t>
            </a:r>
          </a:p>
        </p:txBody>
      </p:sp>
      <p:sp>
        <p:nvSpPr>
          <p:cNvPr id="29" name="Espace réservé du texte 28">
            <a:extLst>
              <a:ext uri="{FF2B5EF4-FFF2-40B4-BE49-F238E27FC236}">
                <a16:creationId xmlns:a16="http://schemas.microsoft.com/office/drawing/2014/main" id="{84EB39AD-1430-4CC3-A22D-E558DC568694}"/>
              </a:ext>
            </a:extLst>
          </p:cNvPr>
          <p:cNvSpPr>
            <a:spLocks noGrp="1"/>
          </p:cNvSpPr>
          <p:nvPr>
            <p:ph type="body" sz="quarter" idx="14"/>
          </p:nvPr>
        </p:nvSpPr>
        <p:spPr/>
        <p:txBody>
          <a:bodyPr/>
          <a:lstStyle/>
          <a:p>
            <a:r>
              <a:rPr lang="fr-FR"/>
              <a:t>Communication formation ADE</a:t>
            </a:r>
          </a:p>
        </p:txBody>
      </p:sp>
      <p:sp>
        <p:nvSpPr>
          <p:cNvPr id="30" name="Espace réservé du texte 29">
            <a:extLst>
              <a:ext uri="{FF2B5EF4-FFF2-40B4-BE49-F238E27FC236}">
                <a16:creationId xmlns:a16="http://schemas.microsoft.com/office/drawing/2014/main" id="{65C65BB7-EDD6-4A7C-9B4A-64E9071E8CE4}"/>
              </a:ext>
            </a:extLst>
          </p:cNvPr>
          <p:cNvSpPr>
            <a:spLocks noGrp="1"/>
          </p:cNvSpPr>
          <p:nvPr>
            <p:ph type="body" sz="quarter" idx="15"/>
          </p:nvPr>
        </p:nvSpPr>
        <p:spPr/>
        <p:txBody>
          <a:bodyPr/>
          <a:lstStyle/>
          <a:p>
            <a:r>
              <a:rPr lang="fr-FR"/>
              <a:t>Guider les conseillers dans leur parcours</a:t>
            </a:r>
          </a:p>
        </p:txBody>
      </p:sp>
      <p:sp>
        <p:nvSpPr>
          <p:cNvPr id="32" name="Espace réservé du texte 31">
            <a:extLst>
              <a:ext uri="{FF2B5EF4-FFF2-40B4-BE49-F238E27FC236}">
                <a16:creationId xmlns:a16="http://schemas.microsoft.com/office/drawing/2014/main" id="{66AAF137-362E-419C-8D49-6369AA778ABF}"/>
              </a:ext>
            </a:extLst>
          </p:cNvPr>
          <p:cNvSpPr>
            <a:spLocks noGrp="1"/>
          </p:cNvSpPr>
          <p:nvPr>
            <p:ph type="body" sz="quarter" idx="17"/>
          </p:nvPr>
        </p:nvSpPr>
        <p:spPr/>
        <p:txBody>
          <a:bodyPr/>
          <a:lstStyle/>
          <a:p>
            <a:r>
              <a:rPr lang="fr-FR"/>
              <a:t>Focus thématiques</a:t>
            </a:r>
          </a:p>
        </p:txBody>
      </p:sp>
      <p:sp>
        <p:nvSpPr>
          <p:cNvPr id="33" name="Espace réservé du texte 32">
            <a:extLst>
              <a:ext uri="{FF2B5EF4-FFF2-40B4-BE49-F238E27FC236}">
                <a16:creationId xmlns:a16="http://schemas.microsoft.com/office/drawing/2014/main" id="{555750D5-651C-4FEF-9A16-AE12FE4E0A3C}"/>
              </a:ext>
            </a:extLst>
          </p:cNvPr>
          <p:cNvSpPr>
            <a:spLocks noGrp="1"/>
          </p:cNvSpPr>
          <p:nvPr>
            <p:ph type="body" sz="quarter" idx="18"/>
          </p:nvPr>
        </p:nvSpPr>
        <p:spPr/>
        <p:txBody>
          <a:bodyPr/>
          <a:lstStyle/>
          <a:p>
            <a:r>
              <a:rPr lang="fr-FR"/>
              <a:t>Identifier les éléments forts de l’offre</a:t>
            </a:r>
          </a:p>
        </p:txBody>
      </p:sp>
      <p:sp>
        <p:nvSpPr>
          <p:cNvPr id="35" name="Espace réservé du texte 34">
            <a:extLst>
              <a:ext uri="{FF2B5EF4-FFF2-40B4-BE49-F238E27FC236}">
                <a16:creationId xmlns:a16="http://schemas.microsoft.com/office/drawing/2014/main" id="{4F75FA29-857A-40F8-B0A7-9A1A0A175F0C}"/>
              </a:ext>
            </a:extLst>
          </p:cNvPr>
          <p:cNvSpPr>
            <a:spLocks noGrp="1"/>
          </p:cNvSpPr>
          <p:nvPr>
            <p:ph type="body" sz="quarter" idx="20"/>
          </p:nvPr>
        </p:nvSpPr>
        <p:spPr/>
        <p:txBody>
          <a:bodyPr/>
          <a:lstStyle/>
          <a:p>
            <a:r>
              <a:rPr lang="fr-FR"/>
              <a:t>Argumentaires et </a:t>
            </a:r>
            <a:r>
              <a:rPr lang="fr-FR" err="1"/>
              <a:t>personas</a:t>
            </a:r>
            <a:endParaRPr lang="fr-FR"/>
          </a:p>
        </p:txBody>
      </p:sp>
      <p:sp>
        <p:nvSpPr>
          <p:cNvPr id="36" name="Espace réservé du texte 35">
            <a:extLst>
              <a:ext uri="{FF2B5EF4-FFF2-40B4-BE49-F238E27FC236}">
                <a16:creationId xmlns:a16="http://schemas.microsoft.com/office/drawing/2014/main" id="{F5D89A3C-C8A8-4028-BCC8-6BF393ED7C74}"/>
              </a:ext>
            </a:extLst>
          </p:cNvPr>
          <p:cNvSpPr>
            <a:spLocks noGrp="1"/>
          </p:cNvSpPr>
          <p:nvPr>
            <p:ph type="body" sz="quarter" idx="21"/>
          </p:nvPr>
        </p:nvSpPr>
        <p:spPr/>
        <p:txBody>
          <a:bodyPr/>
          <a:lstStyle/>
          <a:p>
            <a:r>
              <a:rPr lang="fr-FR"/>
              <a:t>Mettre en avant les bons arguments selon le client</a:t>
            </a:r>
          </a:p>
        </p:txBody>
      </p:sp>
      <p:sp>
        <p:nvSpPr>
          <p:cNvPr id="38" name="Espace réservé du texte 37">
            <a:extLst>
              <a:ext uri="{FF2B5EF4-FFF2-40B4-BE49-F238E27FC236}">
                <a16:creationId xmlns:a16="http://schemas.microsoft.com/office/drawing/2014/main" id="{55BD8685-8399-4C14-8D03-97C2A81D7E65}"/>
              </a:ext>
            </a:extLst>
          </p:cNvPr>
          <p:cNvSpPr>
            <a:spLocks noGrp="1"/>
          </p:cNvSpPr>
          <p:nvPr>
            <p:ph type="body" sz="quarter" idx="23"/>
          </p:nvPr>
        </p:nvSpPr>
        <p:spPr/>
        <p:txBody>
          <a:bodyPr/>
          <a:lstStyle/>
          <a:p>
            <a:r>
              <a:rPr lang="fr-FR"/>
              <a:t>Traitement des objections</a:t>
            </a:r>
          </a:p>
        </p:txBody>
      </p:sp>
      <p:sp>
        <p:nvSpPr>
          <p:cNvPr id="39" name="Espace réservé du texte 38">
            <a:extLst>
              <a:ext uri="{FF2B5EF4-FFF2-40B4-BE49-F238E27FC236}">
                <a16:creationId xmlns:a16="http://schemas.microsoft.com/office/drawing/2014/main" id="{7D629195-E0AC-466B-AA00-4D1FFE747091}"/>
              </a:ext>
            </a:extLst>
          </p:cNvPr>
          <p:cNvSpPr>
            <a:spLocks noGrp="1"/>
          </p:cNvSpPr>
          <p:nvPr>
            <p:ph type="body" sz="quarter" idx="24"/>
          </p:nvPr>
        </p:nvSpPr>
        <p:spPr/>
        <p:txBody>
          <a:bodyPr/>
          <a:lstStyle/>
          <a:p>
            <a:r>
              <a:rPr lang="fr-FR"/>
              <a:t>Quiz</a:t>
            </a:r>
          </a:p>
        </p:txBody>
      </p:sp>
      <p:sp>
        <p:nvSpPr>
          <p:cNvPr id="41" name="Espace réservé du texte 40">
            <a:extLst>
              <a:ext uri="{FF2B5EF4-FFF2-40B4-BE49-F238E27FC236}">
                <a16:creationId xmlns:a16="http://schemas.microsoft.com/office/drawing/2014/main" id="{9FB065A1-39C4-4A94-8372-063BEB29D93F}"/>
              </a:ext>
            </a:extLst>
          </p:cNvPr>
          <p:cNvSpPr>
            <a:spLocks noGrp="1"/>
          </p:cNvSpPr>
          <p:nvPr>
            <p:ph type="body" sz="quarter" idx="26"/>
          </p:nvPr>
        </p:nvSpPr>
        <p:spPr>
          <a:xfrm>
            <a:off x="5437419" y="3726040"/>
            <a:ext cx="3706581" cy="207027"/>
          </a:xfrm>
        </p:spPr>
        <p:txBody>
          <a:bodyPr/>
          <a:lstStyle/>
          <a:p>
            <a:r>
              <a:rPr lang="fr-FR"/>
              <a:t>Outils d’aide à la vente</a:t>
            </a:r>
          </a:p>
        </p:txBody>
      </p:sp>
      <p:sp>
        <p:nvSpPr>
          <p:cNvPr id="42" name="Espace réservé du texte 41">
            <a:extLst>
              <a:ext uri="{FF2B5EF4-FFF2-40B4-BE49-F238E27FC236}">
                <a16:creationId xmlns:a16="http://schemas.microsoft.com/office/drawing/2014/main" id="{CFA5AD68-7051-4933-993A-C71B683DF139}"/>
              </a:ext>
            </a:extLst>
          </p:cNvPr>
          <p:cNvSpPr>
            <a:spLocks noGrp="1"/>
          </p:cNvSpPr>
          <p:nvPr>
            <p:ph type="body" sz="quarter" idx="27"/>
          </p:nvPr>
        </p:nvSpPr>
        <p:spPr>
          <a:xfrm>
            <a:off x="5437419" y="3965566"/>
            <a:ext cx="3706581" cy="238824"/>
          </a:xfrm>
        </p:spPr>
        <p:txBody>
          <a:bodyPr/>
          <a:lstStyle/>
          <a:p>
            <a:r>
              <a:rPr lang="fr-FR"/>
              <a:t>Découvrir les outils mis à disposition </a:t>
            </a:r>
          </a:p>
        </p:txBody>
      </p:sp>
      <p:sp>
        <p:nvSpPr>
          <p:cNvPr id="44" name="Espace réservé du texte 43">
            <a:extLst>
              <a:ext uri="{FF2B5EF4-FFF2-40B4-BE49-F238E27FC236}">
                <a16:creationId xmlns:a16="http://schemas.microsoft.com/office/drawing/2014/main" id="{5A5AA86F-F9F1-414C-9F0A-4477AE0F7909}"/>
              </a:ext>
            </a:extLst>
          </p:cNvPr>
          <p:cNvSpPr>
            <a:spLocks noGrp="1"/>
          </p:cNvSpPr>
          <p:nvPr>
            <p:ph type="body" sz="quarter" idx="29"/>
          </p:nvPr>
        </p:nvSpPr>
        <p:spPr>
          <a:xfrm>
            <a:off x="5437419" y="3020863"/>
            <a:ext cx="3706581" cy="207027"/>
          </a:xfrm>
        </p:spPr>
        <p:txBody>
          <a:bodyPr/>
          <a:lstStyle/>
          <a:p>
            <a:r>
              <a:rPr lang="fr-FR"/>
              <a:t>Vidéo réflexe</a:t>
            </a:r>
          </a:p>
        </p:txBody>
      </p:sp>
      <p:sp>
        <p:nvSpPr>
          <p:cNvPr id="45" name="Espace réservé du texte 44">
            <a:extLst>
              <a:ext uri="{FF2B5EF4-FFF2-40B4-BE49-F238E27FC236}">
                <a16:creationId xmlns:a16="http://schemas.microsoft.com/office/drawing/2014/main" id="{35E9BA4A-B4E9-4ADE-B1AB-7E61B0FB4A34}"/>
              </a:ext>
            </a:extLst>
          </p:cNvPr>
          <p:cNvSpPr>
            <a:spLocks noGrp="1"/>
          </p:cNvSpPr>
          <p:nvPr>
            <p:ph type="body" sz="quarter" idx="30"/>
          </p:nvPr>
        </p:nvSpPr>
        <p:spPr>
          <a:xfrm>
            <a:off x="5437419" y="3260389"/>
            <a:ext cx="3706581" cy="238824"/>
          </a:xfrm>
        </p:spPr>
        <p:txBody>
          <a:bodyPr/>
          <a:lstStyle/>
          <a:p>
            <a:r>
              <a:rPr lang="fr-FR"/>
              <a:t>Mise en situation d’un entretien</a:t>
            </a:r>
          </a:p>
        </p:txBody>
      </p:sp>
      <p:sp>
        <p:nvSpPr>
          <p:cNvPr id="47" name="Espace réservé du texte 46">
            <a:extLst>
              <a:ext uri="{FF2B5EF4-FFF2-40B4-BE49-F238E27FC236}">
                <a16:creationId xmlns:a16="http://schemas.microsoft.com/office/drawing/2014/main" id="{BE08733A-58A9-4123-803D-06EA65538A49}"/>
              </a:ext>
            </a:extLst>
          </p:cNvPr>
          <p:cNvSpPr>
            <a:spLocks noGrp="1"/>
          </p:cNvSpPr>
          <p:nvPr>
            <p:ph type="body" sz="quarter" idx="32"/>
          </p:nvPr>
        </p:nvSpPr>
        <p:spPr/>
        <p:txBody>
          <a:bodyPr/>
          <a:lstStyle/>
          <a:p>
            <a:r>
              <a:rPr lang="fr-FR" dirty="0"/>
              <a:t>Coaching</a:t>
            </a:r>
          </a:p>
        </p:txBody>
      </p:sp>
      <p:sp>
        <p:nvSpPr>
          <p:cNvPr id="48" name="Espace réservé du texte 47">
            <a:extLst>
              <a:ext uri="{FF2B5EF4-FFF2-40B4-BE49-F238E27FC236}">
                <a16:creationId xmlns:a16="http://schemas.microsoft.com/office/drawing/2014/main" id="{51641816-C264-495D-9DE7-1502BB77902A}"/>
              </a:ext>
            </a:extLst>
          </p:cNvPr>
          <p:cNvSpPr>
            <a:spLocks noGrp="1"/>
          </p:cNvSpPr>
          <p:nvPr>
            <p:ph type="body" sz="quarter" idx="33"/>
          </p:nvPr>
        </p:nvSpPr>
        <p:spPr/>
        <p:txBody>
          <a:bodyPr/>
          <a:lstStyle/>
          <a:p>
            <a:r>
              <a:rPr lang="fr-FR" dirty="0"/>
              <a:t>Accompagner les collaborateurs</a:t>
            </a:r>
          </a:p>
        </p:txBody>
      </p:sp>
      <p:sp>
        <p:nvSpPr>
          <p:cNvPr id="49" name="Espace réservé du texte 48">
            <a:extLst>
              <a:ext uri="{FF2B5EF4-FFF2-40B4-BE49-F238E27FC236}">
                <a16:creationId xmlns:a16="http://schemas.microsoft.com/office/drawing/2014/main" id="{80803B5F-3DD3-4088-AF18-EA0AAC4145D8}"/>
              </a:ext>
            </a:extLst>
          </p:cNvPr>
          <p:cNvSpPr>
            <a:spLocks noGrp="1"/>
          </p:cNvSpPr>
          <p:nvPr>
            <p:ph type="body" sz="quarter" idx="34"/>
          </p:nvPr>
        </p:nvSpPr>
        <p:spPr/>
        <p:txBody>
          <a:bodyPr/>
          <a:lstStyle/>
          <a:p>
            <a:r>
              <a:rPr lang="fr-FR"/>
              <a:t>Votre programme</a:t>
            </a:r>
          </a:p>
        </p:txBody>
      </p:sp>
      <p:sp>
        <p:nvSpPr>
          <p:cNvPr id="50" name="Espace réservé du texte 49">
            <a:extLst>
              <a:ext uri="{FF2B5EF4-FFF2-40B4-BE49-F238E27FC236}">
                <a16:creationId xmlns:a16="http://schemas.microsoft.com/office/drawing/2014/main" id="{AF78339E-3B1E-463C-BEEC-CB259311B968}"/>
              </a:ext>
            </a:extLst>
          </p:cNvPr>
          <p:cNvSpPr>
            <a:spLocks noGrp="1"/>
          </p:cNvSpPr>
          <p:nvPr>
            <p:ph type="body" sz="quarter" idx="35"/>
          </p:nvPr>
        </p:nvSpPr>
        <p:spPr/>
        <p:txBody>
          <a:bodyPr/>
          <a:lstStyle/>
          <a:p>
            <a:r>
              <a:rPr lang="fr-FR"/>
              <a:t>Kit DA</a:t>
            </a:r>
          </a:p>
        </p:txBody>
      </p:sp>
      <p:sp>
        <p:nvSpPr>
          <p:cNvPr id="51" name="Espace réservé du texte 30">
            <a:extLst>
              <a:ext uri="{FF2B5EF4-FFF2-40B4-BE49-F238E27FC236}">
                <a16:creationId xmlns:a16="http://schemas.microsoft.com/office/drawing/2014/main" id="{99FFA235-0A07-4DD2-80FB-974EEBC23DD4}"/>
              </a:ext>
            </a:extLst>
          </p:cNvPr>
          <p:cNvSpPr>
            <a:spLocks noGrp="1"/>
          </p:cNvSpPr>
          <p:nvPr>
            <p:ph type="body" sz="quarter" idx="16"/>
          </p:nvPr>
        </p:nvSpPr>
        <p:spPr>
          <a:xfrm>
            <a:off x="4889388" y="939016"/>
            <a:ext cx="536465" cy="477837"/>
          </a:xfrm>
          <a:solidFill>
            <a:srgbClr val="6A3587"/>
          </a:solidFill>
        </p:spPr>
        <p:txBody>
          <a:bodyPr/>
          <a:lstStyle/>
          <a:p>
            <a:r>
              <a:rPr lang="fr-FR"/>
              <a:t># 2</a:t>
            </a:r>
          </a:p>
        </p:txBody>
      </p:sp>
      <p:sp>
        <p:nvSpPr>
          <p:cNvPr id="53" name="Espace réservé du texte 33">
            <a:extLst>
              <a:ext uri="{FF2B5EF4-FFF2-40B4-BE49-F238E27FC236}">
                <a16:creationId xmlns:a16="http://schemas.microsoft.com/office/drawing/2014/main" id="{086B7D61-D5F2-4BF0-AA98-39D4D8C5926F}"/>
              </a:ext>
            </a:extLst>
          </p:cNvPr>
          <p:cNvSpPr>
            <a:spLocks noGrp="1"/>
          </p:cNvSpPr>
          <p:nvPr>
            <p:ph type="body" sz="quarter" idx="19"/>
          </p:nvPr>
        </p:nvSpPr>
        <p:spPr>
          <a:xfrm>
            <a:off x="4889388" y="1633354"/>
            <a:ext cx="536465" cy="477837"/>
          </a:xfrm>
          <a:solidFill>
            <a:schemeClr val="tx1"/>
          </a:solidFill>
        </p:spPr>
        <p:txBody>
          <a:bodyPr/>
          <a:lstStyle/>
          <a:p>
            <a:r>
              <a:rPr lang="fr-FR"/>
              <a:t># 3</a:t>
            </a:r>
          </a:p>
        </p:txBody>
      </p:sp>
      <p:sp>
        <p:nvSpPr>
          <p:cNvPr id="54" name="Espace réservé du texte 36">
            <a:extLst>
              <a:ext uri="{FF2B5EF4-FFF2-40B4-BE49-F238E27FC236}">
                <a16:creationId xmlns:a16="http://schemas.microsoft.com/office/drawing/2014/main" id="{D6A27295-90F1-4978-A284-8A0E41E53AAC}"/>
              </a:ext>
            </a:extLst>
          </p:cNvPr>
          <p:cNvSpPr>
            <a:spLocks noGrp="1"/>
          </p:cNvSpPr>
          <p:nvPr>
            <p:ph type="body" sz="quarter" idx="22"/>
          </p:nvPr>
        </p:nvSpPr>
        <p:spPr>
          <a:xfrm>
            <a:off x="4889388" y="2327955"/>
            <a:ext cx="536465" cy="477837"/>
          </a:xfrm>
          <a:solidFill>
            <a:schemeClr val="tx1"/>
          </a:solidFill>
        </p:spPr>
        <p:txBody>
          <a:bodyPr/>
          <a:lstStyle/>
          <a:p>
            <a:r>
              <a:rPr lang="fr-FR"/>
              <a:t># 4</a:t>
            </a:r>
          </a:p>
        </p:txBody>
      </p:sp>
      <p:sp>
        <p:nvSpPr>
          <p:cNvPr id="55" name="Espace réservé du texte 39">
            <a:extLst>
              <a:ext uri="{FF2B5EF4-FFF2-40B4-BE49-F238E27FC236}">
                <a16:creationId xmlns:a16="http://schemas.microsoft.com/office/drawing/2014/main" id="{4817AD6D-C085-4E02-A7E0-4C6AA8481BAD}"/>
              </a:ext>
            </a:extLst>
          </p:cNvPr>
          <p:cNvSpPr>
            <a:spLocks noGrp="1"/>
          </p:cNvSpPr>
          <p:nvPr>
            <p:ph type="body" sz="quarter" idx="25"/>
          </p:nvPr>
        </p:nvSpPr>
        <p:spPr>
          <a:xfrm>
            <a:off x="4889388" y="3023540"/>
            <a:ext cx="536465" cy="477837"/>
          </a:xfrm>
          <a:solidFill>
            <a:schemeClr val="tx1"/>
          </a:solidFill>
        </p:spPr>
        <p:txBody>
          <a:bodyPr/>
          <a:lstStyle/>
          <a:p>
            <a:r>
              <a:rPr lang="fr-FR"/>
              <a:t># 5</a:t>
            </a:r>
          </a:p>
        </p:txBody>
      </p:sp>
      <p:sp>
        <p:nvSpPr>
          <p:cNvPr id="56" name="Espace réservé du texte 42">
            <a:extLst>
              <a:ext uri="{FF2B5EF4-FFF2-40B4-BE49-F238E27FC236}">
                <a16:creationId xmlns:a16="http://schemas.microsoft.com/office/drawing/2014/main" id="{CE43FD6C-FC8F-4669-B170-66C30234FFCC}"/>
              </a:ext>
            </a:extLst>
          </p:cNvPr>
          <p:cNvSpPr>
            <a:spLocks noGrp="1"/>
          </p:cNvSpPr>
          <p:nvPr>
            <p:ph type="body" sz="quarter" idx="28"/>
          </p:nvPr>
        </p:nvSpPr>
        <p:spPr>
          <a:xfrm>
            <a:off x="4889388" y="3721548"/>
            <a:ext cx="536465" cy="477837"/>
          </a:xfrm>
          <a:solidFill>
            <a:schemeClr val="tx1"/>
          </a:solidFill>
        </p:spPr>
        <p:txBody>
          <a:bodyPr/>
          <a:lstStyle/>
          <a:p>
            <a:r>
              <a:rPr lang="fr-FR"/>
              <a:t># 6</a:t>
            </a:r>
          </a:p>
        </p:txBody>
      </p:sp>
      <p:sp>
        <p:nvSpPr>
          <p:cNvPr id="57" name="Espace réservé du texte 45">
            <a:extLst>
              <a:ext uri="{FF2B5EF4-FFF2-40B4-BE49-F238E27FC236}">
                <a16:creationId xmlns:a16="http://schemas.microsoft.com/office/drawing/2014/main" id="{E83CF520-793B-4921-A44F-56F009992FDB}"/>
              </a:ext>
            </a:extLst>
          </p:cNvPr>
          <p:cNvSpPr>
            <a:spLocks noGrp="1"/>
          </p:cNvSpPr>
          <p:nvPr>
            <p:ph type="body" sz="quarter" idx="31"/>
          </p:nvPr>
        </p:nvSpPr>
        <p:spPr>
          <a:xfrm>
            <a:off x="4889388" y="4420164"/>
            <a:ext cx="536465" cy="477837"/>
          </a:xfrm>
          <a:solidFill>
            <a:schemeClr val="tx1"/>
          </a:solidFill>
        </p:spPr>
        <p:txBody>
          <a:bodyPr/>
          <a:lstStyle/>
          <a:p>
            <a:r>
              <a:rPr lang="fr-FR"/>
              <a:t># 7</a:t>
            </a:r>
          </a:p>
        </p:txBody>
      </p:sp>
      <p:sp>
        <p:nvSpPr>
          <p:cNvPr id="14" name="Rectangle 13">
            <a:extLst>
              <a:ext uri="{FF2B5EF4-FFF2-40B4-BE49-F238E27FC236}">
                <a16:creationId xmlns:a16="http://schemas.microsoft.com/office/drawing/2014/main" id="{92B90CF4-56DA-4BF0-90E7-4D862E6BD836}"/>
              </a:ext>
            </a:extLst>
          </p:cNvPr>
          <p:cNvSpPr/>
          <p:nvPr/>
        </p:nvSpPr>
        <p:spPr>
          <a:xfrm>
            <a:off x="5448985" y="1608102"/>
            <a:ext cx="3600445" cy="3338527"/>
          </a:xfrm>
          <a:prstGeom prst="rect">
            <a:avLst/>
          </a:prstGeom>
          <a:solidFill>
            <a:schemeClr val="bg1">
              <a:alpha val="6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27" name="Rectangle 26">
            <a:extLst>
              <a:ext uri="{FF2B5EF4-FFF2-40B4-BE49-F238E27FC236}">
                <a16:creationId xmlns:a16="http://schemas.microsoft.com/office/drawing/2014/main" id="{013F5FEC-25C9-47F7-A01B-E86423968D73}"/>
              </a:ext>
            </a:extLst>
          </p:cNvPr>
          <p:cNvSpPr/>
          <p:nvPr/>
        </p:nvSpPr>
        <p:spPr>
          <a:xfrm>
            <a:off x="5448985" y="41052"/>
            <a:ext cx="3600445" cy="795555"/>
          </a:xfrm>
          <a:prstGeom prst="rect">
            <a:avLst/>
          </a:prstGeom>
          <a:solidFill>
            <a:schemeClr val="bg1">
              <a:alpha val="6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Tree>
    <p:extLst>
      <p:ext uri="{BB962C8B-B14F-4D97-AF65-F5344CB8AC3E}">
        <p14:creationId xmlns:p14="http://schemas.microsoft.com/office/powerpoint/2010/main" val="356514291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Connecteur droit 64">
            <a:extLst>
              <a:ext uri="{FF2B5EF4-FFF2-40B4-BE49-F238E27FC236}">
                <a16:creationId xmlns:a16="http://schemas.microsoft.com/office/drawing/2014/main" id="{3543A179-65D8-480F-BB98-99AF9A63718B}"/>
              </a:ext>
            </a:extLst>
          </p:cNvPr>
          <p:cNvCxnSpPr/>
          <p:nvPr/>
        </p:nvCxnSpPr>
        <p:spPr>
          <a:xfrm>
            <a:off x="5486400" y="1862919"/>
            <a:ext cx="0" cy="668741"/>
          </a:xfrm>
          <a:prstGeom prst="line">
            <a:avLst/>
          </a:prstGeom>
        </p:spPr>
        <p:style>
          <a:lnRef idx="1">
            <a:schemeClr val="accent1"/>
          </a:lnRef>
          <a:fillRef idx="0">
            <a:schemeClr val="accent1"/>
          </a:fillRef>
          <a:effectRef idx="0">
            <a:schemeClr val="accent1"/>
          </a:effectRef>
          <a:fontRef idx="minor">
            <a:schemeClr val="tx1"/>
          </a:fontRef>
        </p:style>
      </p:cxnSp>
      <p:pic>
        <p:nvPicPr>
          <p:cNvPr id="52" name="Espace réservé pour une image  51" descr="Une image contenant table, fenêtre, intérieur, personne&#10;&#10;Description générée automatiquement">
            <a:extLst>
              <a:ext uri="{FF2B5EF4-FFF2-40B4-BE49-F238E27FC236}">
                <a16:creationId xmlns:a16="http://schemas.microsoft.com/office/drawing/2014/main" id="{9C9DD2F6-DD95-428E-9405-E80E520DF5DE}"/>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0370" r="20370"/>
          <a:stretch>
            <a:fillRect/>
          </a:stretch>
        </p:blipFill>
        <p:spPr/>
      </p:pic>
      <p:sp>
        <p:nvSpPr>
          <p:cNvPr id="28" name="Espace réservé du texte 27">
            <a:extLst>
              <a:ext uri="{FF2B5EF4-FFF2-40B4-BE49-F238E27FC236}">
                <a16:creationId xmlns:a16="http://schemas.microsoft.com/office/drawing/2014/main" id="{97AD803C-66BF-4397-A4E9-1C9EA51BCB00}"/>
              </a:ext>
            </a:extLst>
          </p:cNvPr>
          <p:cNvSpPr>
            <a:spLocks noGrp="1"/>
          </p:cNvSpPr>
          <p:nvPr>
            <p:ph type="body" sz="quarter" idx="13"/>
          </p:nvPr>
        </p:nvSpPr>
        <p:spPr>
          <a:solidFill>
            <a:schemeClr val="tx1"/>
          </a:solidFill>
        </p:spPr>
        <p:txBody>
          <a:bodyPr/>
          <a:lstStyle/>
          <a:p>
            <a:r>
              <a:rPr lang="fr-FR"/>
              <a:t># 1</a:t>
            </a:r>
          </a:p>
        </p:txBody>
      </p:sp>
      <p:sp>
        <p:nvSpPr>
          <p:cNvPr id="29" name="Espace réservé du texte 28">
            <a:extLst>
              <a:ext uri="{FF2B5EF4-FFF2-40B4-BE49-F238E27FC236}">
                <a16:creationId xmlns:a16="http://schemas.microsoft.com/office/drawing/2014/main" id="{84EB39AD-1430-4CC3-A22D-E558DC568694}"/>
              </a:ext>
            </a:extLst>
          </p:cNvPr>
          <p:cNvSpPr>
            <a:spLocks noGrp="1"/>
          </p:cNvSpPr>
          <p:nvPr>
            <p:ph type="body" sz="quarter" idx="14"/>
          </p:nvPr>
        </p:nvSpPr>
        <p:spPr/>
        <p:txBody>
          <a:bodyPr/>
          <a:lstStyle/>
          <a:p>
            <a:r>
              <a:rPr lang="fr-FR">
                <a:solidFill>
                  <a:schemeClr val="bg1">
                    <a:lumMod val="75000"/>
                  </a:schemeClr>
                </a:solidFill>
              </a:rPr>
              <a:t>Communication formation ADE</a:t>
            </a:r>
          </a:p>
        </p:txBody>
      </p:sp>
      <p:sp>
        <p:nvSpPr>
          <p:cNvPr id="30" name="Espace réservé du texte 29">
            <a:extLst>
              <a:ext uri="{FF2B5EF4-FFF2-40B4-BE49-F238E27FC236}">
                <a16:creationId xmlns:a16="http://schemas.microsoft.com/office/drawing/2014/main" id="{65C65BB7-EDD6-4A7C-9B4A-64E9071E8CE4}"/>
              </a:ext>
            </a:extLst>
          </p:cNvPr>
          <p:cNvSpPr>
            <a:spLocks noGrp="1"/>
          </p:cNvSpPr>
          <p:nvPr>
            <p:ph type="body" sz="quarter" idx="15"/>
          </p:nvPr>
        </p:nvSpPr>
        <p:spPr/>
        <p:txBody>
          <a:bodyPr/>
          <a:lstStyle/>
          <a:p>
            <a:r>
              <a:rPr lang="fr-FR">
                <a:solidFill>
                  <a:schemeClr val="bg1">
                    <a:lumMod val="75000"/>
                  </a:schemeClr>
                </a:solidFill>
              </a:rPr>
              <a:t>Guider les conseillers dans leur parcours</a:t>
            </a:r>
          </a:p>
        </p:txBody>
      </p:sp>
      <p:sp>
        <p:nvSpPr>
          <p:cNvPr id="31" name="Espace réservé du texte 30">
            <a:extLst>
              <a:ext uri="{FF2B5EF4-FFF2-40B4-BE49-F238E27FC236}">
                <a16:creationId xmlns:a16="http://schemas.microsoft.com/office/drawing/2014/main" id="{9434EAAF-8E39-42B5-8B56-672B522A39F5}"/>
              </a:ext>
            </a:extLst>
          </p:cNvPr>
          <p:cNvSpPr>
            <a:spLocks noGrp="1"/>
          </p:cNvSpPr>
          <p:nvPr>
            <p:ph type="body" sz="quarter" idx="16"/>
          </p:nvPr>
        </p:nvSpPr>
        <p:spPr>
          <a:solidFill>
            <a:srgbClr val="8F5DA2"/>
          </a:solidFill>
        </p:spPr>
        <p:txBody>
          <a:bodyPr/>
          <a:lstStyle/>
          <a:p>
            <a:r>
              <a:rPr lang="fr-FR"/>
              <a:t># 2</a:t>
            </a:r>
          </a:p>
        </p:txBody>
      </p:sp>
      <p:sp>
        <p:nvSpPr>
          <p:cNvPr id="32" name="Espace réservé du texte 31">
            <a:extLst>
              <a:ext uri="{FF2B5EF4-FFF2-40B4-BE49-F238E27FC236}">
                <a16:creationId xmlns:a16="http://schemas.microsoft.com/office/drawing/2014/main" id="{66AAF137-362E-419C-8D49-6369AA778ABF}"/>
              </a:ext>
            </a:extLst>
          </p:cNvPr>
          <p:cNvSpPr>
            <a:spLocks noGrp="1"/>
          </p:cNvSpPr>
          <p:nvPr>
            <p:ph type="body" sz="quarter" idx="17"/>
          </p:nvPr>
        </p:nvSpPr>
        <p:spPr/>
        <p:txBody>
          <a:bodyPr/>
          <a:lstStyle/>
          <a:p>
            <a:r>
              <a:rPr lang="fr-FR"/>
              <a:t>Focus thématiques</a:t>
            </a:r>
          </a:p>
        </p:txBody>
      </p:sp>
      <p:sp>
        <p:nvSpPr>
          <p:cNvPr id="33" name="Espace réservé du texte 32">
            <a:extLst>
              <a:ext uri="{FF2B5EF4-FFF2-40B4-BE49-F238E27FC236}">
                <a16:creationId xmlns:a16="http://schemas.microsoft.com/office/drawing/2014/main" id="{555750D5-651C-4FEF-9A16-AE12FE4E0A3C}"/>
              </a:ext>
            </a:extLst>
          </p:cNvPr>
          <p:cNvSpPr>
            <a:spLocks noGrp="1"/>
          </p:cNvSpPr>
          <p:nvPr>
            <p:ph type="body" sz="quarter" idx="18"/>
          </p:nvPr>
        </p:nvSpPr>
        <p:spPr/>
        <p:txBody>
          <a:bodyPr/>
          <a:lstStyle/>
          <a:p>
            <a:r>
              <a:rPr lang="fr-FR"/>
              <a:t>Identifier les éléments forts de l’offre</a:t>
            </a:r>
          </a:p>
        </p:txBody>
      </p:sp>
      <p:sp>
        <p:nvSpPr>
          <p:cNvPr id="49" name="Espace réservé du texte 48">
            <a:extLst>
              <a:ext uri="{FF2B5EF4-FFF2-40B4-BE49-F238E27FC236}">
                <a16:creationId xmlns:a16="http://schemas.microsoft.com/office/drawing/2014/main" id="{80803B5F-3DD3-4088-AF18-EA0AAC4145D8}"/>
              </a:ext>
            </a:extLst>
          </p:cNvPr>
          <p:cNvSpPr>
            <a:spLocks noGrp="1"/>
          </p:cNvSpPr>
          <p:nvPr>
            <p:ph type="body" sz="quarter" idx="34"/>
          </p:nvPr>
        </p:nvSpPr>
        <p:spPr/>
        <p:txBody>
          <a:bodyPr/>
          <a:lstStyle/>
          <a:p>
            <a:r>
              <a:rPr lang="fr-FR"/>
              <a:t>Votre programme</a:t>
            </a:r>
          </a:p>
        </p:txBody>
      </p:sp>
      <p:sp>
        <p:nvSpPr>
          <p:cNvPr id="50" name="Espace réservé du texte 49">
            <a:extLst>
              <a:ext uri="{FF2B5EF4-FFF2-40B4-BE49-F238E27FC236}">
                <a16:creationId xmlns:a16="http://schemas.microsoft.com/office/drawing/2014/main" id="{AF78339E-3B1E-463C-BEEC-CB259311B968}"/>
              </a:ext>
            </a:extLst>
          </p:cNvPr>
          <p:cNvSpPr>
            <a:spLocks noGrp="1"/>
          </p:cNvSpPr>
          <p:nvPr>
            <p:ph type="body" sz="quarter" idx="35"/>
          </p:nvPr>
        </p:nvSpPr>
        <p:spPr/>
        <p:txBody>
          <a:bodyPr/>
          <a:lstStyle/>
          <a:p>
            <a:r>
              <a:rPr lang="fr-FR"/>
              <a:t>Kit DA</a:t>
            </a:r>
          </a:p>
        </p:txBody>
      </p:sp>
      <p:sp>
        <p:nvSpPr>
          <p:cNvPr id="58" name="Ellipse 57">
            <a:extLst>
              <a:ext uri="{FF2B5EF4-FFF2-40B4-BE49-F238E27FC236}">
                <a16:creationId xmlns:a16="http://schemas.microsoft.com/office/drawing/2014/main" id="{ADD033EE-D0DF-4152-A320-70FDD7A6CBCC}"/>
              </a:ext>
            </a:extLst>
          </p:cNvPr>
          <p:cNvSpPr/>
          <p:nvPr/>
        </p:nvSpPr>
        <p:spPr>
          <a:xfrm>
            <a:off x="5415887" y="1781033"/>
            <a:ext cx="150125" cy="150125"/>
          </a:xfrm>
          <a:prstGeom prst="ellipse">
            <a:avLst/>
          </a:prstGeom>
          <a:solidFill>
            <a:srgbClr val="8F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59" name="Espace réservé du texte 32">
            <a:extLst>
              <a:ext uri="{FF2B5EF4-FFF2-40B4-BE49-F238E27FC236}">
                <a16:creationId xmlns:a16="http://schemas.microsoft.com/office/drawing/2014/main" id="{0549AB76-AC76-4720-B90B-D75AE736F585}"/>
              </a:ext>
            </a:extLst>
          </p:cNvPr>
          <p:cNvSpPr txBox="1">
            <a:spLocks/>
          </p:cNvSpPr>
          <p:nvPr/>
        </p:nvSpPr>
        <p:spPr>
          <a:xfrm>
            <a:off x="5650172" y="1719296"/>
            <a:ext cx="3132161" cy="238824"/>
          </a:xfrm>
          <a:prstGeom prst="rect">
            <a:avLst/>
          </a:prstGeom>
        </p:spPr>
        <p:txBody>
          <a:bodyPr/>
          <a:lstStyle>
            <a:lvl1pPr marL="0" indent="0" algn="l" defTabSz="914400" rtl="0" eaLnBrk="1" latinLnBrk="0" hangingPunct="1">
              <a:spcBef>
                <a:spcPct val="20000"/>
              </a:spcBef>
              <a:buFont typeface="Arial" pitchFamily="34" charset="0"/>
              <a:buNone/>
              <a:defRPr lang="fr-FR" sz="1200" kern="1200" dirty="0">
                <a:solidFill>
                  <a:srgbClr val="232323"/>
                </a:solidFill>
                <a:latin typeface="Calibri Light" charset="0"/>
                <a:ea typeface="Calibri Light" charset="0"/>
                <a:cs typeface="Calibri Light"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400" b="1">
                <a:solidFill>
                  <a:srgbClr val="8F5DA2"/>
                </a:solidFill>
                <a:latin typeface="Calibri" panose="020F0502020204030204" pitchFamily="34" charset="0"/>
                <a:cs typeface="Calibri" panose="020F0502020204030204" pitchFamily="34" charset="0"/>
              </a:rPr>
              <a:t>Les vidéos</a:t>
            </a:r>
          </a:p>
        </p:txBody>
      </p:sp>
      <p:sp>
        <p:nvSpPr>
          <p:cNvPr id="60" name="Ellipse 59">
            <a:extLst>
              <a:ext uri="{FF2B5EF4-FFF2-40B4-BE49-F238E27FC236}">
                <a16:creationId xmlns:a16="http://schemas.microsoft.com/office/drawing/2014/main" id="{C2253697-D93A-461E-887E-D95957350914}"/>
              </a:ext>
            </a:extLst>
          </p:cNvPr>
          <p:cNvSpPr/>
          <p:nvPr/>
        </p:nvSpPr>
        <p:spPr>
          <a:xfrm>
            <a:off x="5415887" y="2452048"/>
            <a:ext cx="150125" cy="15012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61" name="Espace réservé du texte 32">
            <a:extLst>
              <a:ext uri="{FF2B5EF4-FFF2-40B4-BE49-F238E27FC236}">
                <a16:creationId xmlns:a16="http://schemas.microsoft.com/office/drawing/2014/main" id="{9210359A-22C9-4674-AB31-FF05D5E87119}"/>
              </a:ext>
            </a:extLst>
          </p:cNvPr>
          <p:cNvSpPr txBox="1">
            <a:spLocks/>
          </p:cNvSpPr>
          <p:nvPr/>
        </p:nvSpPr>
        <p:spPr>
          <a:xfrm>
            <a:off x="5650172" y="2363015"/>
            <a:ext cx="2972936" cy="238824"/>
          </a:xfrm>
          <a:prstGeom prst="rect">
            <a:avLst/>
          </a:prstGeom>
        </p:spPr>
        <p:txBody>
          <a:bodyPr/>
          <a:lstStyle>
            <a:lvl1pPr marL="0" indent="0" algn="l" defTabSz="914400" rtl="0" eaLnBrk="1" latinLnBrk="0" hangingPunct="1">
              <a:spcBef>
                <a:spcPct val="20000"/>
              </a:spcBef>
              <a:buFont typeface="Arial" pitchFamily="34" charset="0"/>
              <a:buNone/>
              <a:defRPr lang="fr-FR" sz="1200" kern="1200" dirty="0">
                <a:solidFill>
                  <a:srgbClr val="232323"/>
                </a:solidFill>
                <a:latin typeface="Calibri Light" charset="0"/>
                <a:ea typeface="Calibri Light" charset="0"/>
                <a:cs typeface="Calibri Light"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a:solidFill>
                  <a:schemeClr val="bg1">
                    <a:lumMod val="65000"/>
                  </a:schemeClr>
                </a:solidFill>
              </a:rPr>
              <a:t>Les fiches mémo de chaque séquence</a:t>
            </a:r>
          </a:p>
        </p:txBody>
      </p:sp>
    </p:spTree>
    <p:extLst>
      <p:ext uri="{BB962C8B-B14F-4D97-AF65-F5344CB8AC3E}">
        <p14:creationId xmlns:p14="http://schemas.microsoft.com/office/powerpoint/2010/main" val="62092036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54FE1151-B3B2-4FE5-9773-81A2487F6B01}"/>
              </a:ext>
            </a:extLst>
          </p:cNvPr>
          <p:cNvSpPr>
            <a:spLocks noGrp="1"/>
          </p:cNvSpPr>
          <p:nvPr>
            <p:ph type="body" sz="quarter" idx="10"/>
          </p:nvPr>
        </p:nvSpPr>
        <p:spPr/>
        <p:txBody>
          <a:bodyPr/>
          <a:lstStyle/>
          <a:p>
            <a:r>
              <a:rPr lang="fr-FR"/>
              <a:t>Vidéos ADE IMMO </a:t>
            </a:r>
          </a:p>
        </p:txBody>
      </p:sp>
      <p:pic>
        <p:nvPicPr>
          <p:cNvPr id="23" name="Image 22">
            <a:hlinkClick r:id="rId2"/>
            <a:extLst>
              <a:ext uri="{FF2B5EF4-FFF2-40B4-BE49-F238E27FC236}">
                <a16:creationId xmlns:a16="http://schemas.microsoft.com/office/drawing/2014/main" id="{7BE752B9-7352-4160-9776-46E9BB19B9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0729" y="3107726"/>
            <a:ext cx="2697669" cy="1515096"/>
          </a:xfrm>
          <a:prstGeom prst="rect">
            <a:avLst/>
          </a:prstGeom>
        </p:spPr>
      </p:pic>
      <p:pic>
        <p:nvPicPr>
          <p:cNvPr id="32" name="Image 31">
            <a:hlinkClick r:id="rId4"/>
            <a:extLst>
              <a:ext uri="{FF2B5EF4-FFF2-40B4-BE49-F238E27FC236}">
                <a16:creationId xmlns:a16="http://schemas.microsoft.com/office/drawing/2014/main" id="{000A81E7-C9F2-4C90-9ABE-1ECBDA4642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01893" y="1013971"/>
            <a:ext cx="2697668" cy="1518462"/>
          </a:xfrm>
          <a:prstGeom prst="rect">
            <a:avLst/>
          </a:prstGeom>
        </p:spPr>
      </p:pic>
      <p:pic>
        <p:nvPicPr>
          <p:cNvPr id="34" name="Image 33">
            <a:hlinkClick r:id="rId6"/>
            <a:extLst>
              <a:ext uri="{FF2B5EF4-FFF2-40B4-BE49-F238E27FC236}">
                <a16:creationId xmlns:a16="http://schemas.microsoft.com/office/drawing/2014/main" id="{F952C117-8FE9-4268-8EC0-7E4A353AF6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00731" y="1001276"/>
            <a:ext cx="2697669" cy="1515097"/>
          </a:xfrm>
          <a:prstGeom prst="rect">
            <a:avLst/>
          </a:prstGeom>
        </p:spPr>
      </p:pic>
      <p:grpSp>
        <p:nvGrpSpPr>
          <p:cNvPr id="37" name="Groupe 36">
            <a:extLst>
              <a:ext uri="{FF2B5EF4-FFF2-40B4-BE49-F238E27FC236}">
                <a16:creationId xmlns:a16="http://schemas.microsoft.com/office/drawing/2014/main" id="{7BA0E5D6-77F9-458F-9B41-1E29BD2C20EB}"/>
              </a:ext>
            </a:extLst>
          </p:cNvPr>
          <p:cNvGrpSpPr/>
          <p:nvPr/>
        </p:nvGrpSpPr>
        <p:grpSpPr>
          <a:xfrm>
            <a:off x="1193326" y="712788"/>
            <a:ext cx="2705073" cy="338554"/>
            <a:chOff x="261393" y="712788"/>
            <a:chExt cx="2705073" cy="338554"/>
          </a:xfrm>
        </p:grpSpPr>
        <p:sp>
          <p:nvSpPr>
            <p:cNvPr id="35" name="ZoneTexte 34">
              <a:extLst>
                <a:ext uri="{FF2B5EF4-FFF2-40B4-BE49-F238E27FC236}">
                  <a16:creationId xmlns:a16="http://schemas.microsoft.com/office/drawing/2014/main" id="{BFE318B0-2DAC-46E3-9491-A1B3C32D7243}"/>
                </a:ext>
              </a:extLst>
            </p:cNvPr>
            <p:cNvSpPr txBox="1"/>
            <p:nvPr/>
          </p:nvSpPr>
          <p:spPr>
            <a:xfrm>
              <a:off x="261393" y="712788"/>
              <a:ext cx="438890" cy="338554"/>
            </a:xfrm>
            <a:prstGeom prst="rect">
              <a:avLst/>
            </a:prstGeom>
            <a:noFill/>
          </p:spPr>
          <p:txBody>
            <a:bodyPr wrap="square">
              <a:spAutoFit/>
            </a:bodyPr>
            <a:lstStyle/>
            <a:p>
              <a:pPr algn="ctr"/>
              <a:r>
                <a:rPr lang="fr-FR" sz="1600">
                  <a:solidFill>
                    <a:srgbClr val="6A3587"/>
                  </a:solidFill>
                  <a:latin typeface="Montserrat SemiBold" panose="00000700000000000000" pitchFamily="2" charset="0"/>
                </a:rPr>
                <a:t>#1 </a:t>
              </a:r>
              <a:endParaRPr lang="fr-FR" sz="1600"/>
            </a:p>
          </p:txBody>
        </p:sp>
        <p:sp>
          <p:nvSpPr>
            <p:cNvPr id="36" name="ZoneTexte 35">
              <a:extLst>
                <a:ext uri="{FF2B5EF4-FFF2-40B4-BE49-F238E27FC236}">
                  <a16:creationId xmlns:a16="http://schemas.microsoft.com/office/drawing/2014/main" id="{8BE25E2C-B914-4AD3-996D-F7C6C1B279A1}"/>
                </a:ext>
              </a:extLst>
            </p:cNvPr>
            <p:cNvSpPr txBox="1"/>
            <p:nvPr/>
          </p:nvSpPr>
          <p:spPr>
            <a:xfrm>
              <a:off x="268797" y="764982"/>
              <a:ext cx="2697669" cy="261610"/>
            </a:xfrm>
            <a:prstGeom prst="rect">
              <a:avLst/>
            </a:prstGeom>
            <a:noFill/>
          </p:spPr>
          <p:txBody>
            <a:bodyPr wrap="square">
              <a:spAutoFit/>
            </a:bodyPr>
            <a:lstStyle/>
            <a:p>
              <a:pPr algn="ctr"/>
              <a:r>
                <a:rPr lang="fr-FR" sz="1100">
                  <a:latin typeface="Calibri Light" panose="020F0302020204030204" pitchFamily="34" charset="0"/>
                  <a:cs typeface="Calibri Light" panose="020F0302020204030204" pitchFamily="34" charset="0"/>
                </a:rPr>
                <a:t>Vidéo Entretien « catastrophe »</a:t>
              </a:r>
            </a:p>
          </p:txBody>
        </p:sp>
      </p:grpSp>
      <p:sp>
        <p:nvSpPr>
          <p:cNvPr id="39" name="ZoneTexte 38">
            <a:extLst>
              <a:ext uri="{FF2B5EF4-FFF2-40B4-BE49-F238E27FC236}">
                <a16:creationId xmlns:a16="http://schemas.microsoft.com/office/drawing/2014/main" id="{91856794-9DFB-43E3-A8B9-8E9A79446217}"/>
              </a:ext>
            </a:extLst>
          </p:cNvPr>
          <p:cNvSpPr txBox="1"/>
          <p:nvPr/>
        </p:nvSpPr>
        <p:spPr>
          <a:xfrm>
            <a:off x="5294488" y="725482"/>
            <a:ext cx="438890" cy="338554"/>
          </a:xfrm>
          <a:prstGeom prst="rect">
            <a:avLst/>
          </a:prstGeom>
          <a:noFill/>
        </p:spPr>
        <p:txBody>
          <a:bodyPr wrap="square">
            <a:spAutoFit/>
          </a:bodyPr>
          <a:lstStyle/>
          <a:p>
            <a:pPr algn="ctr"/>
            <a:r>
              <a:rPr lang="fr-FR" sz="1600">
                <a:solidFill>
                  <a:srgbClr val="6A3587"/>
                </a:solidFill>
                <a:latin typeface="Montserrat SemiBold" panose="00000700000000000000" pitchFamily="2" charset="0"/>
              </a:rPr>
              <a:t>#2 </a:t>
            </a:r>
            <a:endParaRPr lang="fr-FR" sz="1600"/>
          </a:p>
        </p:txBody>
      </p:sp>
      <p:sp>
        <p:nvSpPr>
          <p:cNvPr id="40" name="ZoneTexte 39">
            <a:extLst>
              <a:ext uri="{FF2B5EF4-FFF2-40B4-BE49-F238E27FC236}">
                <a16:creationId xmlns:a16="http://schemas.microsoft.com/office/drawing/2014/main" id="{B9E526E8-6547-4286-964F-7A196A6AE093}"/>
              </a:ext>
            </a:extLst>
          </p:cNvPr>
          <p:cNvSpPr txBox="1"/>
          <p:nvPr/>
        </p:nvSpPr>
        <p:spPr>
          <a:xfrm>
            <a:off x="5301892" y="777676"/>
            <a:ext cx="2697669" cy="261610"/>
          </a:xfrm>
          <a:prstGeom prst="rect">
            <a:avLst/>
          </a:prstGeom>
          <a:noFill/>
        </p:spPr>
        <p:txBody>
          <a:bodyPr wrap="square">
            <a:spAutoFit/>
          </a:bodyPr>
          <a:lstStyle/>
          <a:p>
            <a:pPr algn="ctr"/>
            <a:r>
              <a:rPr lang="fr-FR" sz="1100">
                <a:latin typeface="Calibri Light" panose="020F0302020204030204" pitchFamily="34" charset="0"/>
                <a:cs typeface="Calibri Light" panose="020F0302020204030204" pitchFamily="34" charset="0"/>
              </a:rPr>
              <a:t>Vidéo Présentation de l’offre</a:t>
            </a:r>
          </a:p>
        </p:txBody>
      </p:sp>
      <p:sp>
        <p:nvSpPr>
          <p:cNvPr id="42" name="ZoneTexte 41">
            <a:extLst>
              <a:ext uri="{FF2B5EF4-FFF2-40B4-BE49-F238E27FC236}">
                <a16:creationId xmlns:a16="http://schemas.microsoft.com/office/drawing/2014/main" id="{37F16BF7-415F-45B6-87C1-A095EA03D821}"/>
              </a:ext>
            </a:extLst>
          </p:cNvPr>
          <p:cNvSpPr txBox="1"/>
          <p:nvPr/>
        </p:nvSpPr>
        <p:spPr>
          <a:xfrm>
            <a:off x="1200731" y="2813255"/>
            <a:ext cx="438890" cy="338554"/>
          </a:xfrm>
          <a:prstGeom prst="rect">
            <a:avLst/>
          </a:prstGeom>
          <a:noFill/>
        </p:spPr>
        <p:txBody>
          <a:bodyPr wrap="square">
            <a:spAutoFit/>
          </a:bodyPr>
          <a:lstStyle/>
          <a:p>
            <a:pPr algn="ctr"/>
            <a:r>
              <a:rPr lang="fr-FR" sz="1600">
                <a:solidFill>
                  <a:srgbClr val="6A3587"/>
                </a:solidFill>
                <a:latin typeface="Montserrat SemiBold" panose="00000700000000000000" pitchFamily="2" charset="0"/>
              </a:rPr>
              <a:t>#3 </a:t>
            </a:r>
            <a:endParaRPr lang="fr-FR" sz="1600"/>
          </a:p>
        </p:txBody>
      </p:sp>
      <p:sp>
        <p:nvSpPr>
          <p:cNvPr id="43" name="ZoneTexte 42">
            <a:extLst>
              <a:ext uri="{FF2B5EF4-FFF2-40B4-BE49-F238E27FC236}">
                <a16:creationId xmlns:a16="http://schemas.microsoft.com/office/drawing/2014/main" id="{68AA52A0-3DFE-40DB-873D-7BB74505931A}"/>
              </a:ext>
            </a:extLst>
          </p:cNvPr>
          <p:cNvSpPr txBox="1"/>
          <p:nvPr/>
        </p:nvSpPr>
        <p:spPr>
          <a:xfrm>
            <a:off x="1208135" y="2865449"/>
            <a:ext cx="2697669" cy="261610"/>
          </a:xfrm>
          <a:prstGeom prst="rect">
            <a:avLst/>
          </a:prstGeom>
          <a:noFill/>
        </p:spPr>
        <p:txBody>
          <a:bodyPr wrap="square">
            <a:spAutoFit/>
          </a:bodyPr>
          <a:lstStyle/>
          <a:p>
            <a:pPr algn="ctr"/>
            <a:r>
              <a:rPr lang="fr-FR" sz="1100">
                <a:latin typeface="Calibri Light" panose="020F0302020204030204" pitchFamily="34" charset="0"/>
                <a:cs typeface="Calibri Light" panose="020F0302020204030204" pitchFamily="34" charset="0"/>
              </a:rPr>
              <a:t>Vidéo Garantie perte d’emploi</a:t>
            </a:r>
          </a:p>
        </p:txBody>
      </p:sp>
      <p:pic>
        <p:nvPicPr>
          <p:cNvPr id="45" name="Image 44">
            <a:hlinkClick r:id="rId8"/>
            <a:extLst>
              <a:ext uri="{FF2B5EF4-FFF2-40B4-BE49-F238E27FC236}">
                <a16:creationId xmlns:a16="http://schemas.microsoft.com/office/drawing/2014/main" id="{8A4DA035-1B3F-4735-8B85-EFFBEDD9813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66455" y="3106043"/>
            <a:ext cx="2713899" cy="1515096"/>
          </a:xfrm>
          <a:prstGeom prst="rect">
            <a:avLst/>
          </a:prstGeom>
        </p:spPr>
      </p:pic>
      <p:sp>
        <p:nvSpPr>
          <p:cNvPr id="47" name="ZoneTexte 46">
            <a:extLst>
              <a:ext uri="{FF2B5EF4-FFF2-40B4-BE49-F238E27FC236}">
                <a16:creationId xmlns:a16="http://schemas.microsoft.com/office/drawing/2014/main" id="{8F6AAF83-5F63-4255-84EE-0218E91FC066}"/>
              </a:ext>
            </a:extLst>
          </p:cNvPr>
          <p:cNvSpPr txBox="1"/>
          <p:nvPr/>
        </p:nvSpPr>
        <p:spPr>
          <a:xfrm>
            <a:off x="5282685" y="2804860"/>
            <a:ext cx="438890" cy="338554"/>
          </a:xfrm>
          <a:prstGeom prst="rect">
            <a:avLst/>
          </a:prstGeom>
          <a:noFill/>
        </p:spPr>
        <p:txBody>
          <a:bodyPr wrap="square">
            <a:spAutoFit/>
          </a:bodyPr>
          <a:lstStyle/>
          <a:p>
            <a:pPr algn="ctr"/>
            <a:r>
              <a:rPr lang="fr-FR" sz="1600">
                <a:solidFill>
                  <a:srgbClr val="6A3587"/>
                </a:solidFill>
                <a:latin typeface="Montserrat SemiBold" panose="00000700000000000000" pitchFamily="2" charset="0"/>
              </a:rPr>
              <a:t>#4 </a:t>
            </a:r>
            <a:endParaRPr lang="fr-FR" sz="1600"/>
          </a:p>
        </p:txBody>
      </p:sp>
      <p:sp>
        <p:nvSpPr>
          <p:cNvPr id="48" name="ZoneTexte 47">
            <a:extLst>
              <a:ext uri="{FF2B5EF4-FFF2-40B4-BE49-F238E27FC236}">
                <a16:creationId xmlns:a16="http://schemas.microsoft.com/office/drawing/2014/main" id="{294D2D80-6ED5-4416-B002-1E5567577AC5}"/>
              </a:ext>
            </a:extLst>
          </p:cNvPr>
          <p:cNvSpPr txBox="1"/>
          <p:nvPr/>
        </p:nvSpPr>
        <p:spPr>
          <a:xfrm>
            <a:off x="5290089" y="2857054"/>
            <a:ext cx="2697669" cy="261610"/>
          </a:xfrm>
          <a:prstGeom prst="rect">
            <a:avLst/>
          </a:prstGeom>
          <a:noFill/>
        </p:spPr>
        <p:txBody>
          <a:bodyPr wrap="square">
            <a:spAutoFit/>
          </a:bodyPr>
          <a:lstStyle/>
          <a:p>
            <a:pPr algn="ctr"/>
            <a:r>
              <a:rPr lang="fr-FR" sz="1100">
                <a:latin typeface="Calibri Light" panose="020F0302020204030204" pitchFamily="34" charset="0"/>
                <a:cs typeface="Calibri Light" panose="020F0302020204030204" pitchFamily="34" charset="0"/>
              </a:rPr>
              <a:t>Vidéo Personnalisation de l’offre</a:t>
            </a:r>
          </a:p>
        </p:txBody>
      </p:sp>
    </p:spTree>
    <p:extLst>
      <p:ext uri="{BB962C8B-B14F-4D97-AF65-F5344CB8AC3E}">
        <p14:creationId xmlns:p14="http://schemas.microsoft.com/office/powerpoint/2010/main" val="263525526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Connecteur droit 64">
            <a:extLst>
              <a:ext uri="{FF2B5EF4-FFF2-40B4-BE49-F238E27FC236}">
                <a16:creationId xmlns:a16="http://schemas.microsoft.com/office/drawing/2014/main" id="{3543A179-65D8-480F-BB98-99AF9A63718B}"/>
              </a:ext>
            </a:extLst>
          </p:cNvPr>
          <p:cNvCxnSpPr/>
          <p:nvPr/>
        </p:nvCxnSpPr>
        <p:spPr>
          <a:xfrm>
            <a:off x="5486400" y="1862919"/>
            <a:ext cx="0" cy="668741"/>
          </a:xfrm>
          <a:prstGeom prst="line">
            <a:avLst/>
          </a:prstGeom>
        </p:spPr>
        <p:style>
          <a:lnRef idx="1">
            <a:schemeClr val="accent1"/>
          </a:lnRef>
          <a:fillRef idx="0">
            <a:schemeClr val="accent1"/>
          </a:fillRef>
          <a:effectRef idx="0">
            <a:schemeClr val="accent1"/>
          </a:effectRef>
          <a:fontRef idx="minor">
            <a:schemeClr val="tx1"/>
          </a:fontRef>
        </p:style>
      </p:cxnSp>
      <p:pic>
        <p:nvPicPr>
          <p:cNvPr id="52" name="Espace réservé pour une image  51" descr="Une image contenant table, fenêtre, intérieur, personne&#10;&#10;Description générée automatiquement">
            <a:extLst>
              <a:ext uri="{FF2B5EF4-FFF2-40B4-BE49-F238E27FC236}">
                <a16:creationId xmlns:a16="http://schemas.microsoft.com/office/drawing/2014/main" id="{9C9DD2F6-DD95-428E-9405-E80E520DF5DE}"/>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0370" r="20370"/>
          <a:stretch>
            <a:fillRect/>
          </a:stretch>
        </p:blipFill>
        <p:spPr/>
      </p:pic>
      <p:sp>
        <p:nvSpPr>
          <p:cNvPr id="28" name="Espace réservé du texte 27">
            <a:extLst>
              <a:ext uri="{FF2B5EF4-FFF2-40B4-BE49-F238E27FC236}">
                <a16:creationId xmlns:a16="http://schemas.microsoft.com/office/drawing/2014/main" id="{97AD803C-66BF-4397-A4E9-1C9EA51BCB00}"/>
              </a:ext>
            </a:extLst>
          </p:cNvPr>
          <p:cNvSpPr>
            <a:spLocks noGrp="1"/>
          </p:cNvSpPr>
          <p:nvPr>
            <p:ph type="body" sz="quarter" idx="13"/>
          </p:nvPr>
        </p:nvSpPr>
        <p:spPr>
          <a:solidFill>
            <a:schemeClr val="tx1"/>
          </a:solidFill>
        </p:spPr>
        <p:txBody>
          <a:bodyPr/>
          <a:lstStyle/>
          <a:p>
            <a:r>
              <a:rPr lang="fr-FR"/>
              <a:t># 1</a:t>
            </a:r>
          </a:p>
        </p:txBody>
      </p:sp>
      <p:sp>
        <p:nvSpPr>
          <p:cNvPr id="29" name="Espace réservé du texte 28">
            <a:extLst>
              <a:ext uri="{FF2B5EF4-FFF2-40B4-BE49-F238E27FC236}">
                <a16:creationId xmlns:a16="http://schemas.microsoft.com/office/drawing/2014/main" id="{84EB39AD-1430-4CC3-A22D-E558DC568694}"/>
              </a:ext>
            </a:extLst>
          </p:cNvPr>
          <p:cNvSpPr>
            <a:spLocks noGrp="1"/>
          </p:cNvSpPr>
          <p:nvPr>
            <p:ph type="body" sz="quarter" idx="14"/>
          </p:nvPr>
        </p:nvSpPr>
        <p:spPr/>
        <p:txBody>
          <a:bodyPr/>
          <a:lstStyle/>
          <a:p>
            <a:r>
              <a:rPr lang="fr-FR"/>
              <a:t>Communication formation ADE</a:t>
            </a:r>
          </a:p>
        </p:txBody>
      </p:sp>
      <p:sp>
        <p:nvSpPr>
          <p:cNvPr id="30" name="Espace réservé du texte 29">
            <a:extLst>
              <a:ext uri="{FF2B5EF4-FFF2-40B4-BE49-F238E27FC236}">
                <a16:creationId xmlns:a16="http://schemas.microsoft.com/office/drawing/2014/main" id="{65C65BB7-EDD6-4A7C-9B4A-64E9071E8CE4}"/>
              </a:ext>
            </a:extLst>
          </p:cNvPr>
          <p:cNvSpPr>
            <a:spLocks noGrp="1"/>
          </p:cNvSpPr>
          <p:nvPr>
            <p:ph type="body" sz="quarter" idx="15"/>
          </p:nvPr>
        </p:nvSpPr>
        <p:spPr/>
        <p:txBody>
          <a:bodyPr/>
          <a:lstStyle/>
          <a:p>
            <a:r>
              <a:rPr lang="fr-FR"/>
              <a:t>Guider les conseillers dans leur parcours</a:t>
            </a:r>
          </a:p>
        </p:txBody>
      </p:sp>
      <p:sp>
        <p:nvSpPr>
          <p:cNvPr id="31" name="Espace réservé du texte 30">
            <a:extLst>
              <a:ext uri="{FF2B5EF4-FFF2-40B4-BE49-F238E27FC236}">
                <a16:creationId xmlns:a16="http://schemas.microsoft.com/office/drawing/2014/main" id="{9434EAAF-8E39-42B5-8B56-672B522A39F5}"/>
              </a:ext>
            </a:extLst>
          </p:cNvPr>
          <p:cNvSpPr>
            <a:spLocks noGrp="1"/>
          </p:cNvSpPr>
          <p:nvPr>
            <p:ph type="body" sz="quarter" idx="16"/>
          </p:nvPr>
        </p:nvSpPr>
        <p:spPr>
          <a:solidFill>
            <a:srgbClr val="8F5DA2"/>
          </a:solidFill>
        </p:spPr>
        <p:txBody>
          <a:bodyPr/>
          <a:lstStyle/>
          <a:p>
            <a:r>
              <a:rPr lang="fr-FR"/>
              <a:t># 2</a:t>
            </a:r>
          </a:p>
        </p:txBody>
      </p:sp>
      <p:sp>
        <p:nvSpPr>
          <p:cNvPr id="32" name="Espace réservé du texte 31">
            <a:extLst>
              <a:ext uri="{FF2B5EF4-FFF2-40B4-BE49-F238E27FC236}">
                <a16:creationId xmlns:a16="http://schemas.microsoft.com/office/drawing/2014/main" id="{66AAF137-362E-419C-8D49-6369AA778ABF}"/>
              </a:ext>
            </a:extLst>
          </p:cNvPr>
          <p:cNvSpPr>
            <a:spLocks noGrp="1"/>
          </p:cNvSpPr>
          <p:nvPr>
            <p:ph type="body" sz="quarter" idx="17"/>
          </p:nvPr>
        </p:nvSpPr>
        <p:spPr/>
        <p:txBody>
          <a:bodyPr/>
          <a:lstStyle/>
          <a:p>
            <a:r>
              <a:rPr lang="fr-FR"/>
              <a:t>Focus thématiques</a:t>
            </a:r>
          </a:p>
        </p:txBody>
      </p:sp>
      <p:sp>
        <p:nvSpPr>
          <p:cNvPr id="33" name="Espace réservé du texte 32">
            <a:extLst>
              <a:ext uri="{FF2B5EF4-FFF2-40B4-BE49-F238E27FC236}">
                <a16:creationId xmlns:a16="http://schemas.microsoft.com/office/drawing/2014/main" id="{555750D5-651C-4FEF-9A16-AE12FE4E0A3C}"/>
              </a:ext>
            </a:extLst>
          </p:cNvPr>
          <p:cNvSpPr>
            <a:spLocks noGrp="1"/>
          </p:cNvSpPr>
          <p:nvPr>
            <p:ph type="body" sz="quarter" idx="18"/>
          </p:nvPr>
        </p:nvSpPr>
        <p:spPr/>
        <p:txBody>
          <a:bodyPr/>
          <a:lstStyle/>
          <a:p>
            <a:r>
              <a:rPr lang="fr-FR"/>
              <a:t>Identifier les éléments forts de l’offre</a:t>
            </a:r>
          </a:p>
        </p:txBody>
      </p:sp>
      <p:sp>
        <p:nvSpPr>
          <p:cNvPr id="49" name="Espace réservé du texte 48">
            <a:extLst>
              <a:ext uri="{FF2B5EF4-FFF2-40B4-BE49-F238E27FC236}">
                <a16:creationId xmlns:a16="http://schemas.microsoft.com/office/drawing/2014/main" id="{80803B5F-3DD3-4088-AF18-EA0AAC4145D8}"/>
              </a:ext>
            </a:extLst>
          </p:cNvPr>
          <p:cNvSpPr>
            <a:spLocks noGrp="1"/>
          </p:cNvSpPr>
          <p:nvPr>
            <p:ph type="body" sz="quarter" idx="34"/>
          </p:nvPr>
        </p:nvSpPr>
        <p:spPr/>
        <p:txBody>
          <a:bodyPr/>
          <a:lstStyle/>
          <a:p>
            <a:r>
              <a:rPr lang="fr-FR"/>
              <a:t>Votre programme</a:t>
            </a:r>
          </a:p>
        </p:txBody>
      </p:sp>
      <p:sp>
        <p:nvSpPr>
          <p:cNvPr id="50" name="Espace réservé du texte 49">
            <a:extLst>
              <a:ext uri="{FF2B5EF4-FFF2-40B4-BE49-F238E27FC236}">
                <a16:creationId xmlns:a16="http://schemas.microsoft.com/office/drawing/2014/main" id="{AF78339E-3B1E-463C-BEEC-CB259311B968}"/>
              </a:ext>
            </a:extLst>
          </p:cNvPr>
          <p:cNvSpPr>
            <a:spLocks noGrp="1"/>
          </p:cNvSpPr>
          <p:nvPr>
            <p:ph type="body" sz="quarter" idx="35"/>
          </p:nvPr>
        </p:nvSpPr>
        <p:spPr/>
        <p:txBody>
          <a:bodyPr/>
          <a:lstStyle/>
          <a:p>
            <a:r>
              <a:rPr lang="fr-FR"/>
              <a:t>Kit DA</a:t>
            </a:r>
          </a:p>
        </p:txBody>
      </p:sp>
      <p:sp>
        <p:nvSpPr>
          <p:cNvPr id="58" name="Ellipse 57">
            <a:extLst>
              <a:ext uri="{FF2B5EF4-FFF2-40B4-BE49-F238E27FC236}">
                <a16:creationId xmlns:a16="http://schemas.microsoft.com/office/drawing/2014/main" id="{ADD033EE-D0DF-4152-A320-70FDD7A6CBCC}"/>
              </a:ext>
            </a:extLst>
          </p:cNvPr>
          <p:cNvSpPr/>
          <p:nvPr/>
        </p:nvSpPr>
        <p:spPr>
          <a:xfrm>
            <a:off x="5415887" y="1781033"/>
            <a:ext cx="150125" cy="15012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59" name="Espace réservé du texte 32">
            <a:extLst>
              <a:ext uri="{FF2B5EF4-FFF2-40B4-BE49-F238E27FC236}">
                <a16:creationId xmlns:a16="http://schemas.microsoft.com/office/drawing/2014/main" id="{0549AB76-AC76-4720-B90B-D75AE736F585}"/>
              </a:ext>
            </a:extLst>
          </p:cNvPr>
          <p:cNvSpPr txBox="1">
            <a:spLocks/>
          </p:cNvSpPr>
          <p:nvPr/>
        </p:nvSpPr>
        <p:spPr>
          <a:xfrm>
            <a:off x="5650172" y="1719296"/>
            <a:ext cx="3132161" cy="238824"/>
          </a:xfrm>
          <a:prstGeom prst="rect">
            <a:avLst/>
          </a:prstGeom>
        </p:spPr>
        <p:txBody>
          <a:bodyPr/>
          <a:lstStyle>
            <a:lvl1pPr marL="0" indent="0" algn="l" defTabSz="914400" rtl="0" eaLnBrk="1" latinLnBrk="0" hangingPunct="1">
              <a:spcBef>
                <a:spcPct val="20000"/>
              </a:spcBef>
              <a:buFont typeface="Arial" pitchFamily="34" charset="0"/>
              <a:buNone/>
              <a:defRPr lang="fr-FR" sz="1200" kern="1200" dirty="0">
                <a:solidFill>
                  <a:srgbClr val="232323"/>
                </a:solidFill>
                <a:latin typeface="Calibri Light" charset="0"/>
                <a:ea typeface="Calibri Light" charset="0"/>
                <a:cs typeface="Calibri Light"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a:solidFill>
                  <a:schemeClr val="bg1">
                    <a:lumMod val="65000"/>
                  </a:schemeClr>
                </a:solidFill>
                <a:latin typeface="Calibri Light" panose="020F0302020204030204" pitchFamily="34" charset="0"/>
                <a:cs typeface="Calibri Light" panose="020F0302020204030204" pitchFamily="34" charset="0"/>
              </a:rPr>
              <a:t>Les vidéos du parcours</a:t>
            </a:r>
          </a:p>
        </p:txBody>
      </p:sp>
      <p:sp>
        <p:nvSpPr>
          <p:cNvPr id="60" name="Ellipse 59">
            <a:extLst>
              <a:ext uri="{FF2B5EF4-FFF2-40B4-BE49-F238E27FC236}">
                <a16:creationId xmlns:a16="http://schemas.microsoft.com/office/drawing/2014/main" id="{C2253697-D93A-461E-887E-D95957350914}"/>
              </a:ext>
            </a:extLst>
          </p:cNvPr>
          <p:cNvSpPr/>
          <p:nvPr/>
        </p:nvSpPr>
        <p:spPr>
          <a:xfrm>
            <a:off x="5415887" y="2452048"/>
            <a:ext cx="150125" cy="150125"/>
          </a:xfrm>
          <a:prstGeom prst="ellipse">
            <a:avLst/>
          </a:prstGeom>
          <a:solidFill>
            <a:srgbClr val="8F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61" name="Espace réservé du texte 32">
            <a:extLst>
              <a:ext uri="{FF2B5EF4-FFF2-40B4-BE49-F238E27FC236}">
                <a16:creationId xmlns:a16="http://schemas.microsoft.com/office/drawing/2014/main" id="{9210359A-22C9-4674-AB31-FF05D5E87119}"/>
              </a:ext>
            </a:extLst>
          </p:cNvPr>
          <p:cNvSpPr txBox="1">
            <a:spLocks/>
          </p:cNvSpPr>
          <p:nvPr/>
        </p:nvSpPr>
        <p:spPr>
          <a:xfrm>
            <a:off x="5650172" y="2363015"/>
            <a:ext cx="2972936" cy="238824"/>
          </a:xfrm>
          <a:prstGeom prst="rect">
            <a:avLst/>
          </a:prstGeom>
        </p:spPr>
        <p:txBody>
          <a:bodyPr/>
          <a:lstStyle>
            <a:defPPr>
              <a:defRPr lang="fr-FR"/>
            </a:defPPr>
            <a:lvl1pPr indent="0">
              <a:spcBef>
                <a:spcPct val="20000"/>
              </a:spcBef>
              <a:buFont typeface="Arial" pitchFamily="34" charset="0"/>
              <a:buNone/>
              <a:defRPr sz="1400" b="1">
                <a:solidFill>
                  <a:srgbClr val="8F5DA2"/>
                </a:solidFill>
                <a:latin typeface="Calibri" panose="020F0502020204030204" pitchFamily="34" charset="0"/>
                <a:ea typeface="Calibri Light" charset="0"/>
                <a:cs typeface="Calibri" panose="020F0502020204030204"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fr-FR"/>
              <a:t>Les fiches mémo</a:t>
            </a:r>
          </a:p>
        </p:txBody>
      </p:sp>
    </p:spTree>
    <p:extLst>
      <p:ext uri="{BB962C8B-B14F-4D97-AF65-F5344CB8AC3E}">
        <p14:creationId xmlns:p14="http://schemas.microsoft.com/office/powerpoint/2010/main" val="275886925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54FE1151-B3B2-4FE5-9773-81A2487F6B01}"/>
              </a:ext>
            </a:extLst>
          </p:cNvPr>
          <p:cNvSpPr>
            <a:spLocks noGrp="1"/>
          </p:cNvSpPr>
          <p:nvPr>
            <p:ph type="body" sz="quarter" idx="10"/>
          </p:nvPr>
        </p:nvSpPr>
        <p:spPr/>
        <p:txBody>
          <a:bodyPr/>
          <a:lstStyle/>
          <a:p>
            <a:r>
              <a:rPr lang="fr-FR"/>
              <a:t>Fiches Mémo*</a:t>
            </a:r>
          </a:p>
        </p:txBody>
      </p:sp>
      <p:sp>
        <p:nvSpPr>
          <p:cNvPr id="17" name="ZoneTexte 16">
            <a:extLst>
              <a:ext uri="{FF2B5EF4-FFF2-40B4-BE49-F238E27FC236}">
                <a16:creationId xmlns:a16="http://schemas.microsoft.com/office/drawing/2014/main" id="{A987399A-E816-4100-B369-CE4154244121}"/>
              </a:ext>
            </a:extLst>
          </p:cNvPr>
          <p:cNvSpPr txBox="1"/>
          <p:nvPr/>
        </p:nvSpPr>
        <p:spPr>
          <a:xfrm>
            <a:off x="418719" y="781041"/>
            <a:ext cx="492641" cy="369332"/>
          </a:xfrm>
          <a:prstGeom prst="rect">
            <a:avLst/>
          </a:prstGeom>
          <a:noFill/>
        </p:spPr>
        <p:txBody>
          <a:bodyPr wrap="square">
            <a:spAutoFit/>
          </a:bodyPr>
          <a:lstStyle/>
          <a:p>
            <a:pPr algn="ctr"/>
            <a:r>
              <a:rPr lang="fr-FR" sz="1800">
                <a:solidFill>
                  <a:srgbClr val="6A3587"/>
                </a:solidFill>
                <a:latin typeface="Montserrat SemiBold" panose="00000700000000000000" pitchFamily="2" charset="0"/>
              </a:rPr>
              <a:t>#1</a:t>
            </a:r>
            <a:endParaRPr lang="fr-FR"/>
          </a:p>
        </p:txBody>
      </p:sp>
      <p:sp>
        <p:nvSpPr>
          <p:cNvPr id="24" name="ZoneTexte 23">
            <a:extLst>
              <a:ext uri="{FF2B5EF4-FFF2-40B4-BE49-F238E27FC236}">
                <a16:creationId xmlns:a16="http://schemas.microsoft.com/office/drawing/2014/main" id="{4E56B2CB-63D8-445F-A053-63AD3856F3C5}"/>
              </a:ext>
            </a:extLst>
          </p:cNvPr>
          <p:cNvSpPr txBox="1"/>
          <p:nvPr/>
        </p:nvSpPr>
        <p:spPr>
          <a:xfrm>
            <a:off x="0" y="4811331"/>
            <a:ext cx="3065417" cy="200055"/>
          </a:xfrm>
          <a:prstGeom prst="rect">
            <a:avLst/>
          </a:prstGeom>
          <a:noFill/>
        </p:spPr>
        <p:txBody>
          <a:bodyPr wrap="square">
            <a:spAutoFit/>
          </a:bodyPr>
          <a:lstStyle/>
          <a:p>
            <a:r>
              <a:rPr lang="fr-FR" sz="700" dirty="0">
                <a:latin typeface="Calibri Light" panose="020F0302020204030204" pitchFamily="34" charset="0"/>
                <a:cs typeface="Calibri Light" panose="020F0302020204030204" pitchFamily="34" charset="0"/>
              </a:rPr>
              <a:t>*Cliquer sur l’image pour afficher la fiche mémo (sortir du mode Diaporama) </a:t>
            </a:r>
          </a:p>
        </p:txBody>
      </p:sp>
      <p:graphicFrame>
        <p:nvGraphicFramePr>
          <p:cNvPr id="31" name="Objet 30">
            <a:extLst>
              <a:ext uri="{FF2B5EF4-FFF2-40B4-BE49-F238E27FC236}">
                <a16:creationId xmlns:a16="http://schemas.microsoft.com/office/drawing/2014/main" id="{4EAFECB2-5F36-47E2-ACBF-81F9CC7E11B5}"/>
              </a:ext>
            </a:extLst>
          </p:cNvPr>
          <p:cNvGraphicFramePr>
            <a:graphicFrameLocks noChangeAspect="1"/>
          </p:cNvGraphicFramePr>
          <p:nvPr>
            <p:extLst>
              <p:ext uri="{D42A27DB-BD31-4B8C-83A1-F6EECF244321}">
                <p14:modId xmlns:p14="http://schemas.microsoft.com/office/powerpoint/2010/main" val="1069970665"/>
              </p:ext>
            </p:extLst>
          </p:nvPr>
        </p:nvGraphicFramePr>
        <p:xfrm>
          <a:off x="528638" y="1179513"/>
          <a:ext cx="2449512" cy="1376362"/>
        </p:xfrm>
        <a:graphic>
          <a:graphicData uri="http://schemas.openxmlformats.org/presentationml/2006/ole">
            <mc:AlternateContent xmlns:mc="http://schemas.openxmlformats.org/markup-compatibility/2006">
              <mc:Choice xmlns:v="urn:schemas-microsoft-com:vml" Requires="v">
                <p:oleObj spid="_x0000_s1026" name="Acrobat Document" r:id="rId3" imgW="6096000" imgH="3429000" progId="AcroExch.Document.DC">
                  <p:embed/>
                </p:oleObj>
              </mc:Choice>
              <mc:Fallback>
                <p:oleObj name="Acrobat Document" r:id="rId3" imgW="6096000" imgH="3429000" progId="AcroExch.Document.DC">
                  <p:embed/>
                  <p:pic>
                    <p:nvPicPr>
                      <p:cNvPr id="31" name="Objet 30">
                        <a:extLst>
                          <a:ext uri="{FF2B5EF4-FFF2-40B4-BE49-F238E27FC236}">
                            <a16:creationId xmlns:a16="http://schemas.microsoft.com/office/drawing/2014/main" id="{4EAFECB2-5F36-47E2-ACBF-81F9CC7E11B5}"/>
                          </a:ext>
                        </a:extLst>
                      </p:cNvPr>
                      <p:cNvPicPr/>
                      <p:nvPr/>
                    </p:nvPicPr>
                    <p:blipFill>
                      <a:blip r:embed="rId4"/>
                      <a:stretch>
                        <a:fillRect/>
                      </a:stretch>
                    </p:blipFill>
                    <p:spPr>
                      <a:xfrm>
                        <a:off x="528638" y="1179513"/>
                        <a:ext cx="2449512" cy="1376362"/>
                      </a:xfrm>
                      <a:prstGeom prst="rect">
                        <a:avLst/>
                      </a:prstGeom>
                    </p:spPr>
                  </p:pic>
                </p:oleObj>
              </mc:Fallback>
            </mc:AlternateContent>
          </a:graphicData>
        </a:graphic>
      </p:graphicFrame>
      <p:graphicFrame>
        <p:nvGraphicFramePr>
          <p:cNvPr id="2" name="Objet 1">
            <a:extLst>
              <a:ext uri="{FF2B5EF4-FFF2-40B4-BE49-F238E27FC236}">
                <a16:creationId xmlns:a16="http://schemas.microsoft.com/office/drawing/2014/main" id="{A5122D94-7359-48C8-9930-B5735BE3AE11}"/>
              </a:ext>
            </a:extLst>
          </p:cNvPr>
          <p:cNvGraphicFramePr>
            <a:graphicFrameLocks noChangeAspect="1"/>
          </p:cNvGraphicFramePr>
          <p:nvPr>
            <p:extLst>
              <p:ext uri="{D42A27DB-BD31-4B8C-83A1-F6EECF244321}">
                <p14:modId xmlns:p14="http://schemas.microsoft.com/office/powerpoint/2010/main" val="1856664560"/>
              </p:ext>
            </p:extLst>
          </p:nvPr>
        </p:nvGraphicFramePr>
        <p:xfrm>
          <a:off x="3329003" y="1166389"/>
          <a:ext cx="2449031" cy="1377580"/>
        </p:xfrm>
        <a:graphic>
          <a:graphicData uri="http://schemas.openxmlformats.org/presentationml/2006/ole">
            <mc:AlternateContent xmlns:mc="http://schemas.openxmlformats.org/markup-compatibility/2006">
              <mc:Choice xmlns:v="urn:schemas-microsoft-com:vml" Requires="v">
                <p:oleObj spid="_x0000_s1027" name="Acrobat Document" r:id="rId5" imgW="6096000" imgH="3429000" progId="AcroExch.Document.DC">
                  <p:embed/>
                </p:oleObj>
              </mc:Choice>
              <mc:Fallback>
                <p:oleObj name="Acrobat Document" r:id="rId5" imgW="6096000" imgH="3429000" progId="AcroExch.Document.DC">
                  <p:embed/>
                  <p:pic>
                    <p:nvPicPr>
                      <p:cNvPr id="2" name="Objet 1">
                        <a:extLst>
                          <a:ext uri="{FF2B5EF4-FFF2-40B4-BE49-F238E27FC236}">
                            <a16:creationId xmlns:a16="http://schemas.microsoft.com/office/drawing/2014/main" id="{A5122D94-7359-48C8-9930-B5735BE3AE11}"/>
                          </a:ext>
                        </a:extLst>
                      </p:cNvPr>
                      <p:cNvPicPr/>
                      <p:nvPr/>
                    </p:nvPicPr>
                    <p:blipFill>
                      <a:blip r:embed="rId6"/>
                      <a:stretch>
                        <a:fillRect/>
                      </a:stretch>
                    </p:blipFill>
                    <p:spPr>
                      <a:xfrm>
                        <a:off x="3329003" y="1166389"/>
                        <a:ext cx="2449031" cy="1377580"/>
                      </a:xfrm>
                      <a:prstGeom prst="rect">
                        <a:avLst/>
                      </a:prstGeom>
                    </p:spPr>
                  </p:pic>
                </p:oleObj>
              </mc:Fallback>
            </mc:AlternateContent>
          </a:graphicData>
        </a:graphic>
      </p:graphicFrame>
      <p:sp>
        <p:nvSpPr>
          <p:cNvPr id="33" name="ZoneTexte 32">
            <a:extLst>
              <a:ext uri="{FF2B5EF4-FFF2-40B4-BE49-F238E27FC236}">
                <a16:creationId xmlns:a16="http://schemas.microsoft.com/office/drawing/2014/main" id="{62CFEC1B-D2C3-4CBB-A269-8D143FE8642A}"/>
              </a:ext>
            </a:extLst>
          </p:cNvPr>
          <p:cNvSpPr txBox="1"/>
          <p:nvPr/>
        </p:nvSpPr>
        <p:spPr>
          <a:xfrm>
            <a:off x="3329003" y="811819"/>
            <a:ext cx="438890" cy="338554"/>
          </a:xfrm>
          <a:prstGeom prst="rect">
            <a:avLst/>
          </a:prstGeom>
          <a:noFill/>
        </p:spPr>
        <p:txBody>
          <a:bodyPr wrap="square">
            <a:spAutoFit/>
          </a:bodyPr>
          <a:lstStyle/>
          <a:p>
            <a:pPr algn="ctr"/>
            <a:r>
              <a:rPr lang="fr-FR" sz="1600">
                <a:solidFill>
                  <a:srgbClr val="6A3587"/>
                </a:solidFill>
                <a:latin typeface="Montserrat SemiBold" panose="00000700000000000000" pitchFamily="2" charset="0"/>
              </a:rPr>
              <a:t>#2</a:t>
            </a:r>
            <a:endParaRPr lang="fr-FR" sz="1600"/>
          </a:p>
        </p:txBody>
      </p:sp>
      <p:graphicFrame>
        <p:nvGraphicFramePr>
          <p:cNvPr id="3" name="Objet 2">
            <a:extLst>
              <a:ext uri="{FF2B5EF4-FFF2-40B4-BE49-F238E27FC236}">
                <a16:creationId xmlns:a16="http://schemas.microsoft.com/office/drawing/2014/main" id="{B2678AB6-5556-4D6D-B6B4-ECE60677B498}"/>
              </a:ext>
            </a:extLst>
          </p:cNvPr>
          <p:cNvGraphicFramePr>
            <a:graphicFrameLocks noChangeAspect="1"/>
          </p:cNvGraphicFramePr>
          <p:nvPr>
            <p:extLst>
              <p:ext uri="{D42A27DB-BD31-4B8C-83A1-F6EECF244321}">
                <p14:modId xmlns:p14="http://schemas.microsoft.com/office/powerpoint/2010/main" val="3708823025"/>
              </p:ext>
            </p:extLst>
          </p:nvPr>
        </p:nvGraphicFramePr>
        <p:xfrm>
          <a:off x="6129415" y="1166388"/>
          <a:ext cx="2449032" cy="1377581"/>
        </p:xfrm>
        <a:graphic>
          <a:graphicData uri="http://schemas.openxmlformats.org/presentationml/2006/ole">
            <mc:AlternateContent xmlns:mc="http://schemas.openxmlformats.org/markup-compatibility/2006">
              <mc:Choice xmlns:v="urn:schemas-microsoft-com:vml" Requires="v">
                <p:oleObj spid="_x0000_s1028" name="Acrobat Document" r:id="rId7" imgW="6096000" imgH="3429000" progId="AcroExch.Document.DC">
                  <p:embed/>
                </p:oleObj>
              </mc:Choice>
              <mc:Fallback>
                <p:oleObj name="Acrobat Document" r:id="rId7" imgW="6096000" imgH="3429000" progId="AcroExch.Document.DC">
                  <p:embed/>
                  <p:pic>
                    <p:nvPicPr>
                      <p:cNvPr id="3" name="Objet 2">
                        <a:extLst>
                          <a:ext uri="{FF2B5EF4-FFF2-40B4-BE49-F238E27FC236}">
                            <a16:creationId xmlns:a16="http://schemas.microsoft.com/office/drawing/2014/main" id="{B2678AB6-5556-4D6D-B6B4-ECE60677B498}"/>
                          </a:ext>
                        </a:extLst>
                      </p:cNvPr>
                      <p:cNvPicPr/>
                      <p:nvPr/>
                    </p:nvPicPr>
                    <p:blipFill>
                      <a:blip r:embed="rId8"/>
                      <a:stretch>
                        <a:fillRect/>
                      </a:stretch>
                    </p:blipFill>
                    <p:spPr>
                      <a:xfrm>
                        <a:off x="6129415" y="1166388"/>
                        <a:ext cx="2449032" cy="1377581"/>
                      </a:xfrm>
                      <a:prstGeom prst="rect">
                        <a:avLst/>
                      </a:prstGeom>
                    </p:spPr>
                  </p:pic>
                </p:oleObj>
              </mc:Fallback>
            </mc:AlternateContent>
          </a:graphicData>
        </a:graphic>
      </p:graphicFrame>
      <p:sp>
        <p:nvSpPr>
          <p:cNvPr id="34" name="ZoneTexte 33">
            <a:extLst>
              <a:ext uri="{FF2B5EF4-FFF2-40B4-BE49-F238E27FC236}">
                <a16:creationId xmlns:a16="http://schemas.microsoft.com/office/drawing/2014/main" id="{9605E539-50C9-4CAD-98DC-EFBC9D231ACC}"/>
              </a:ext>
            </a:extLst>
          </p:cNvPr>
          <p:cNvSpPr txBox="1"/>
          <p:nvPr/>
        </p:nvSpPr>
        <p:spPr>
          <a:xfrm>
            <a:off x="6129415" y="806596"/>
            <a:ext cx="438890" cy="338554"/>
          </a:xfrm>
          <a:prstGeom prst="rect">
            <a:avLst/>
          </a:prstGeom>
          <a:noFill/>
        </p:spPr>
        <p:txBody>
          <a:bodyPr wrap="square">
            <a:spAutoFit/>
          </a:bodyPr>
          <a:lstStyle/>
          <a:p>
            <a:pPr algn="ctr"/>
            <a:r>
              <a:rPr lang="fr-FR" sz="1600">
                <a:solidFill>
                  <a:srgbClr val="6A3587"/>
                </a:solidFill>
                <a:latin typeface="Montserrat SemiBold" panose="00000700000000000000" pitchFamily="2" charset="0"/>
              </a:rPr>
              <a:t>#3</a:t>
            </a:r>
            <a:endParaRPr lang="fr-FR" sz="1600"/>
          </a:p>
        </p:txBody>
      </p:sp>
      <p:graphicFrame>
        <p:nvGraphicFramePr>
          <p:cNvPr id="4" name="Objet 3">
            <a:extLst>
              <a:ext uri="{FF2B5EF4-FFF2-40B4-BE49-F238E27FC236}">
                <a16:creationId xmlns:a16="http://schemas.microsoft.com/office/drawing/2014/main" id="{F4A7FE24-306B-46A5-BE4E-B37E642A756E}"/>
              </a:ext>
            </a:extLst>
          </p:cNvPr>
          <p:cNvGraphicFramePr>
            <a:graphicFrameLocks noChangeAspect="1"/>
          </p:cNvGraphicFramePr>
          <p:nvPr>
            <p:extLst>
              <p:ext uri="{D42A27DB-BD31-4B8C-83A1-F6EECF244321}">
                <p14:modId xmlns:p14="http://schemas.microsoft.com/office/powerpoint/2010/main" val="1885268307"/>
              </p:ext>
            </p:extLst>
          </p:nvPr>
        </p:nvGraphicFramePr>
        <p:xfrm>
          <a:off x="1872343" y="3108725"/>
          <a:ext cx="2449031" cy="1377580"/>
        </p:xfrm>
        <a:graphic>
          <a:graphicData uri="http://schemas.openxmlformats.org/presentationml/2006/ole">
            <mc:AlternateContent xmlns:mc="http://schemas.openxmlformats.org/markup-compatibility/2006">
              <mc:Choice xmlns:v="urn:schemas-microsoft-com:vml" Requires="v">
                <p:oleObj spid="_x0000_s1029" name="Acrobat Document" r:id="rId9" imgW="6096000" imgH="3429000" progId="AcroExch.Document.DC">
                  <p:embed/>
                </p:oleObj>
              </mc:Choice>
              <mc:Fallback>
                <p:oleObj name="Acrobat Document" r:id="rId9" imgW="6096000" imgH="3429000" progId="AcroExch.Document.DC">
                  <p:embed/>
                  <p:pic>
                    <p:nvPicPr>
                      <p:cNvPr id="4" name="Objet 3">
                        <a:extLst>
                          <a:ext uri="{FF2B5EF4-FFF2-40B4-BE49-F238E27FC236}">
                            <a16:creationId xmlns:a16="http://schemas.microsoft.com/office/drawing/2014/main" id="{F4A7FE24-306B-46A5-BE4E-B37E642A756E}"/>
                          </a:ext>
                        </a:extLst>
                      </p:cNvPr>
                      <p:cNvPicPr/>
                      <p:nvPr/>
                    </p:nvPicPr>
                    <p:blipFill>
                      <a:blip r:embed="rId10"/>
                      <a:stretch>
                        <a:fillRect/>
                      </a:stretch>
                    </p:blipFill>
                    <p:spPr>
                      <a:xfrm>
                        <a:off x="1872343" y="3108725"/>
                        <a:ext cx="2449031" cy="1377580"/>
                      </a:xfrm>
                      <a:prstGeom prst="rect">
                        <a:avLst/>
                      </a:prstGeom>
                    </p:spPr>
                  </p:pic>
                </p:oleObj>
              </mc:Fallback>
            </mc:AlternateContent>
          </a:graphicData>
        </a:graphic>
      </p:graphicFrame>
      <p:sp>
        <p:nvSpPr>
          <p:cNvPr id="35" name="ZoneTexte 34">
            <a:extLst>
              <a:ext uri="{FF2B5EF4-FFF2-40B4-BE49-F238E27FC236}">
                <a16:creationId xmlns:a16="http://schemas.microsoft.com/office/drawing/2014/main" id="{E7A47015-EF76-456D-AC02-746695FB2EC0}"/>
              </a:ext>
            </a:extLst>
          </p:cNvPr>
          <p:cNvSpPr txBox="1"/>
          <p:nvPr/>
        </p:nvSpPr>
        <p:spPr>
          <a:xfrm>
            <a:off x="1843905" y="2762914"/>
            <a:ext cx="438890" cy="338554"/>
          </a:xfrm>
          <a:prstGeom prst="rect">
            <a:avLst/>
          </a:prstGeom>
          <a:noFill/>
        </p:spPr>
        <p:txBody>
          <a:bodyPr wrap="square">
            <a:spAutoFit/>
          </a:bodyPr>
          <a:lstStyle/>
          <a:p>
            <a:pPr algn="ctr"/>
            <a:r>
              <a:rPr lang="fr-FR" sz="1600">
                <a:solidFill>
                  <a:srgbClr val="6A3587"/>
                </a:solidFill>
                <a:latin typeface="Montserrat SemiBold" panose="00000700000000000000" pitchFamily="2" charset="0"/>
              </a:rPr>
              <a:t>#4</a:t>
            </a:r>
            <a:endParaRPr lang="fr-FR" sz="1600"/>
          </a:p>
        </p:txBody>
      </p:sp>
      <p:graphicFrame>
        <p:nvGraphicFramePr>
          <p:cNvPr id="10" name="Objet 9">
            <a:extLst>
              <a:ext uri="{FF2B5EF4-FFF2-40B4-BE49-F238E27FC236}">
                <a16:creationId xmlns:a16="http://schemas.microsoft.com/office/drawing/2014/main" id="{1C1DCEF9-2673-4D6C-8A82-D50D54C0C3F3}"/>
              </a:ext>
            </a:extLst>
          </p:cNvPr>
          <p:cNvGraphicFramePr>
            <a:graphicFrameLocks noChangeAspect="1"/>
          </p:cNvGraphicFramePr>
          <p:nvPr>
            <p:extLst>
              <p:ext uri="{D42A27DB-BD31-4B8C-83A1-F6EECF244321}">
                <p14:modId xmlns:p14="http://schemas.microsoft.com/office/powerpoint/2010/main" val="1104550691"/>
              </p:ext>
            </p:extLst>
          </p:nvPr>
        </p:nvGraphicFramePr>
        <p:xfrm>
          <a:off x="4684737" y="3108725"/>
          <a:ext cx="2449033" cy="1377581"/>
        </p:xfrm>
        <a:graphic>
          <a:graphicData uri="http://schemas.openxmlformats.org/presentationml/2006/ole">
            <mc:AlternateContent xmlns:mc="http://schemas.openxmlformats.org/markup-compatibility/2006">
              <mc:Choice xmlns:v="urn:schemas-microsoft-com:vml" Requires="v">
                <p:oleObj spid="_x0000_s1030" name="Acrobat Document" r:id="rId11" imgW="6096000" imgH="3429000" progId="AcroExch.Document.DC">
                  <p:embed/>
                </p:oleObj>
              </mc:Choice>
              <mc:Fallback>
                <p:oleObj name="Acrobat Document" r:id="rId11" imgW="6096000" imgH="3429000" progId="AcroExch.Document.DC">
                  <p:embed/>
                  <p:pic>
                    <p:nvPicPr>
                      <p:cNvPr id="10" name="Objet 9">
                        <a:extLst>
                          <a:ext uri="{FF2B5EF4-FFF2-40B4-BE49-F238E27FC236}">
                            <a16:creationId xmlns:a16="http://schemas.microsoft.com/office/drawing/2014/main" id="{1C1DCEF9-2673-4D6C-8A82-D50D54C0C3F3}"/>
                          </a:ext>
                        </a:extLst>
                      </p:cNvPr>
                      <p:cNvPicPr/>
                      <p:nvPr/>
                    </p:nvPicPr>
                    <p:blipFill>
                      <a:blip r:embed="rId8"/>
                      <a:stretch>
                        <a:fillRect/>
                      </a:stretch>
                    </p:blipFill>
                    <p:spPr>
                      <a:xfrm>
                        <a:off x="4684737" y="3108725"/>
                        <a:ext cx="2449033" cy="1377581"/>
                      </a:xfrm>
                      <a:prstGeom prst="rect">
                        <a:avLst/>
                      </a:prstGeom>
                    </p:spPr>
                  </p:pic>
                </p:oleObj>
              </mc:Fallback>
            </mc:AlternateContent>
          </a:graphicData>
        </a:graphic>
      </p:graphicFrame>
      <p:sp>
        <p:nvSpPr>
          <p:cNvPr id="36" name="ZoneTexte 35">
            <a:extLst>
              <a:ext uri="{FF2B5EF4-FFF2-40B4-BE49-F238E27FC236}">
                <a16:creationId xmlns:a16="http://schemas.microsoft.com/office/drawing/2014/main" id="{B99486F2-FE4E-4515-A36E-6DBD5B7AAD7F}"/>
              </a:ext>
            </a:extLst>
          </p:cNvPr>
          <p:cNvSpPr txBox="1"/>
          <p:nvPr/>
        </p:nvSpPr>
        <p:spPr>
          <a:xfrm>
            <a:off x="4688789" y="2762914"/>
            <a:ext cx="438890" cy="338554"/>
          </a:xfrm>
          <a:prstGeom prst="rect">
            <a:avLst/>
          </a:prstGeom>
          <a:noFill/>
        </p:spPr>
        <p:txBody>
          <a:bodyPr wrap="square">
            <a:spAutoFit/>
          </a:bodyPr>
          <a:lstStyle/>
          <a:p>
            <a:pPr algn="ctr"/>
            <a:r>
              <a:rPr lang="fr-FR" sz="1600">
                <a:solidFill>
                  <a:srgbClr val="6A3587"/>
                </a:solidFill>
                <a:latin typeface="Montserrat SemiBold" panose="00000700000000000000" pitchFamily="2" charset="0"/>
              </a:rPr>
              <a:t>#5</a:t>
            </a:r>
            <a:endParaRPr lang="fr-FR" sz="1600"/>
          </a:p>
        </p:txBody>
      </p:sp>
    </p:spTree>
    <p:extLst>
      <p:ext uri="{BB962C8B-B14F-4D97-AF65-F5344CB8AC3E}">
        <p14:creationId xmlns:p14="http://schemas.microsoft.com/office/powerpoint/2010/main" val="81277886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Espace réservé pour une image  51" descr="Une image contenant table, fenêtre, intérieur, personne&#10;&#10;Description générée automatiquement">
            <a:extLst>
              <a:ext uri="{FF2B5EF4-FFF2-40B4-BE49-F238E27FC236}">
                <a16:creationId xmlns:a16="http://schemas.microsoft.com/office/drawing/2014/main" id="{9C9DD2F6-DD95-428E-9405-E80E520DF5DE}"/>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0370" r="20370"/>
          <a:stretch>
            <a:fillRect/>
          </a:stretch>
        </p:blipFill>
        <p:spPr/>
      </p:pic>
      <p:sp>
        <p:nvSpPr>
          <p:cNvPr id="28" name="Espace réservé du texte 27">
            <a:extLst>
              <a:ext uri="{FF2B5EF4-FFF2-40B4-BE49-F238E27FC236}">
                <a16:creationId xmlns:a16="http://schemas.microsoft.com/office/drawing/2014/main" id="{97AD803C-66BF-4397-A4E9-1C9EA51BCB00}"/>
              </a:ext>
            </a:extLst>
          </p:cNvPr>
          <p:cNvSpPr>
            <a:spLocks noGrp="1"/>
          </p:cNvSpPr>
          <p:nvPr>
            <p:ph type="body" sz="quarter" idx="13"/>
          </p:nvPr>
        </p:nvSpPr>
        <p:spPr>
          <a:solidFill>
            <a:schemeClr val="tx1">
              <a:lumMod val="95000"/>
              <a:lumOff val="5000"/>
            </a:schemeClr>
          </a:solidFill>
        </p:spPr>
        <p:txBody>
          <a:bodyPr/>
          <a:lstStyle/>
          <a:p>
            <a:r>
              <a:rPr lang="fr-FR"/>
              <a:t># 1</a:t>
            </a:r>
          </a:p>
        </p:txBody>
      </p:sp>
      <p:sp>
        <p:nvSpPr>
          <p:cNvPr id="29" name="Espace réservé du texte 28">
            <a:extLst>
              <a:ext uri="{FF2B5EF4-FFF2-40B4-BE49-F238E27FC236}">
                <a16:creationId xmlns:a16="http://schemas.microsoft.com/office/drawing/2014/main" id="{84EB39AD-1430-4CC3-A22D-E558DC568694}"/>
              </a:ext>
            </a:extLst>
          </p:cNvPr>
          <p:cNvSpPr>
            <a:spLocks noGrp="1"/>
          </p:cNvSpPr>
          <p:nvPr>
            <p:ph type="body" sz="quarter" idx="14"/>
          </p:nvPr>
        </p:nvSpPr>
        <p:spPr/>
        <p:txBody>
          <a:bodyPr/>
          <a:lstStyle/>
          <a:p>
            <a:r>
              <a:rPr lang="fr-FR"/>
              <a:t>Communication formation ADE</a:t>
            </a:r>
          </a:p>
        </p:txBody>
      </p:sp>
      <p:sp>
        <p:nvSpPr>
          <p:cNvPr id="30" name="Espace réservé du texte 29">
            <a:extLst>
              <a:ext uri="{FF2B5EF4-FFF2-40B4-BE49-F238E27FC236}">
                <a16:creationId xmlns:a16="http://schemas.microsoft.com/office/drawing/2014/main" id="{65C65BB7-EDD6-4A7C-9B4A-64E9071E8CE4}"/>
              </a:ext>
            </a:extLst>
          </p:cNvPr>
          <p:cNvSpPr>
            <a:spLocks noGrp="1"/>
          </p:cNvSpPr>
          <p:nvPr>
            <p:ph type="body" sz="quarter" idx="15"/>
          </p:nvPr>
        </p:nvSpPr>
        <p:spPr/>
        <p:txBody>
          <a:bodyPr/>
          <a:lstStyle/>
          <a:p>
            <a:r>
              <a:rPr lang="fr-FR"/>
              <a:t>Guider les conseillers dans leur parcours</a:t>
            </a:r>
          </a:p>
        </p:txBody>
      </p:sp>
      <p:sp>
        <p:nvSpPr>
          <p:cNvPr id="32" name="Espace réservé du texte 31">
            <a:extLst>
              <a:ext uri="{FF2B5EF4-FFF2-40B4-BE49-F238E27FC236}">
                <a16:creationId xmlns:a16="http://schemas.microsoft.com/office/drawing/2014/main" id="{66AAF137-362E-419C-8D49-6369AA778ABF}"/>
              </a:ext>
            </a:extLst>
          </p:cNvPr>
          <p:cNvSpPr>
            <a:spLocks noGrp="1"/>
          </p:cNvSpPr>
          <p:nvPr>
            <p:ph type="body" sz="quarter" idx="17"/>
          </p:nvPr>
        </p:nvSpPr>
        <p:spPr/>
        <p:txBody>
          <a:bodyPr/>
          <a:lstStyle/>
          <a:p>
            <a:r>
              <a:rPr lang="fr-FR"/>
              <a:t>Focus thématiques</a:t>
            </a:r>
          </a:p>
        </p:txBody>
      </p:sp>
      <p:sp>
        <p:nvSpPr>
          <p:cNvPr id="33" name="Espace réservé du texte 32">
            <a:extLst>
              <a:ext uri="{FF2B5EF4-FFF2-40B4-BE49-F238E27FC236}">
                <a16:creationId xmlns:a16="http://schemas.microsoft.com/office/drawing/2014/main" id="{555750D5-651C-4FEF-9A16-AE12FE4E0A3C}"/>
              </a:ext>
            </a:extLst>
          </p:cNvPr>
          <p:cNvSpPr>
            <a:spLocks noGrp="1"/>
          </p:cNvSpPr>
          <p:nvPr>
            <p:ph type="body" sz="quarter" idx="18"/>
          </p:nvPr>
        </p:nvSpPr>
        <p:spPr/>
        <p:txBody>
          <a:bodyPr/>
          <a:lstStyle/>
          <a:p>
            <a:r>
              <a:rPr lang="fr-FR"/>
              <a:t>Identifier les éléments forts de l’offre</a:t>
            </a:r>
          </a:p>
        </p:txBody>
      </p:sp>
      <p:sp>
        <p:nvSpPr>
          <p:cNvPr id="35" name="Espace réservé du texte 34">
            <a:extLst>
              <a:ext uri="{FF2B5EF4-FFF2-40B4-BE49-F238E27FC236}">
                <a16:creationId xmlns:a16="http://schemas.microsoft.com/office/drawing/2014/main" id="{4F75FA29-857A-40F8-B0A7-9A1A0A175F0C}"/>
              </a:ext>
            </a:extLst>
          </p:cNvPr>
          <p:cNvSpPr>
            <a:spLocks noGrp="1"/>
          </p:cNvSpPr>
          <p:nvPr>
            <p:ph type="body" sz="quarter" idx="20"/>
          </p:nvPr>
        </p:nvSpPr>
        <p:spPr/>
        <p:txBody>
          <a:bodyPr/>
          <a:lstStyle/>
          <a:p>
            <a:r>
              <a:rPr lang="fr-FR"/>
              <a:t>Argumentaires et </a:t>
            </a:r>
            <a:r>
              <a:rPr lang="fr-FR" err="1"/>
              <a:t>personas</a:t>
            </a:r>
            <a:endParaRPr lang="fr-FR"/>
          </a:p>
        </p:txBody>
      </p:sp>
      <p:sp>
        <p:nvSpPr>
          <p:cNvPr id="36" name="Espace réservé du texte 35">
            <a:extLst>
              <a:ext uri="{FF2B5EF4-FFF2-40B4-BE49-F238E27FC236}">
                <a16:creationId xmlns:a16="http://schemas.microsoft.com/office/drawing/2014/main" id="{F5D89A3C-C8A8-4028-BCC8-6BF393ED7C74}"/>
              </a:ext>
            </a:extLst>
          </p:cNvPr>
          <p:cNvSpPr>
            <a:spLocks noGrp="1"/>
          </p:cNvSpPr>
          <p:nvPr>
            <p:ph type="body" sz="quarter" idx="21"/>
          </p:nvPr>
        </p:nvSpPr>
        <p:spPr/>
        <p:txBody>
          <a:bodyPr/>
          <a:lstStyle/>
          <a:p>
            <a:r>
              <a:rPr lang="fr-FR"/>
              <a:t>Mettre en avant les bons arguments selon le client</a:t>
            </a:r>
          </a:p>
        </p:txBody>
      </p:sp>
      <p:sp>
        <p:nvSpPr>
          <p:cNvPr id="38" name="Espace réservé du texte 37">
            <a:extLst>
              <a:ext uri="{FF2B5EF4-FFF2-40B4-BE49-F238E27FC236}">
                <a16:creationId xmlns:a16="http://schemas.microsoft.com/office/drawing/2014/main" id="{55BD8685-8399-4C14-8D03-97C2A81D7E65}"/>
              </a:ext>
            </a:extLst>
          </p:cNvPr>
          <p:cNvSpPr>
            <a:spLocks noGrp="1"/>
          </p:cNvSpPr>
          <p:nvPr>
            <p:ph type="body" sz="quarter" idx="23"/>
          </p:nvPr>
        </p:nvSpPr>
        <p:spPr/>
        <p:txBody>
          <a:bodyPr/>
          <a:lstStyle/>
          <a:p>
            <a:r>
              <a:rPr lang="fr-FR"/>
              <a:t>Traitement des objections</a:t>
            </a:r>
          </a:p>
        </p:txBody>
      </p:sp>
      <p:sp>
        <p:nvSpPr>
          <p:cNvPr id="39" name="Espace réservé du texte 38">
            <a:extLst>
              <a:ext uri="{FF2B5EF4-FFF2-40B4-BE49-F238E27FC236}">
                <a16:creationId xmlns:a16="http://schemas.microsoft.com/office/drawing/2014/main" id="{7D629195-E0AC-466B-AA00-4D1FFE747091}"/>
              </a:ext>
            </a:extLst>
          </p:cNvPr>
          <p:cNvSpPr>
            <a:spLocks noGrp="1"/>
          </p:cNvSpPr>
          <p:nvPr>
            <p:ph type="body" sz="quarter" idx="24"/>
          </p:nvPr>
        </p:nvSpPr>
        <p:spPr/>
        <p:txBody>
          <a:bodyPr/>
          <a:lstStyle/>
          <a:p>
            <a:r>
              <a:rPr lang="fr-FR"/>
              <a:t>Quiz</a:t>
            </a:r>
          </a:p>
        </p:txBody>
      </p:sp>
      <p:sp>
        <p:nvSpPr>
          <p:cNvPr id="41" name="Espace réservé du texte 40">
            <a:extLst>
              <a:ext uri="{FF2B5EF4-FFF2-40B4-BE49-F238E27FC236}">
                <a16:creationId xmlns:a16="http://schemas.microsoft.com/office/drawing/2014/main" id="{9FB065A1-39C4-4A94-8372-063BEB29D93F}"/>
              </a:ext>
            </a:extLst>
          </p:cNvPr>
          <p:cNvSpPr>
            <a:spLocks noGrp="1"/>
          </p:cNvSpPr>
          <p:nvPr>
            <p:ph type="body" sz="quarter" idx="26"/>
          </p:nvPr>
        </p:nvSpPr>
        <p:spPr>
          <a:xfrm>
            <a:off x="5437419" y="3726040"/>
            <a:ext cx="3706581" cy="207027"/>
          </a:xfrm>
        </p:spPr>
        <p:txBody>
          <a:bodyPr/>
          <a:lstStyle/>
          <a:p>
            <a:r>
              <a:rPr lang="fr-FR"/>
              <a:t>Outils d’aide à la vente</a:t>
            </a:r>
          </a:p>
        </p:txBody>
      </p:sp>
      <p:sp>
        <p:nvSpPr>
          <p:cNvPr id="42" name="Espace réservé du texte 41">
            <a:extLst>
              <a:ext uri="{FF2B5EF4-FFF2-40B4-BE49-F238E27FC236}">
                <a16:creationId xmlns:a16="http://schemas.microsoft.com/office/drawing/2014/main" id="{CFA5AD68-7051-4933-993A-C71B683DF139}"/>
              </a:ext>
            </a:extLst>
          </p:cNvPr>
          <p:cNvSpPr>
            <a:spLocks noGrp="1"/>
          </p:cNvSpPr>
          <p:nvPr>
            <p:ph type="body" sz="quarter" idx="27"/>
          </p:nvPr>
        </p:nvSpPr>
        <p:spPr>
          <a:xfrm>
            <a:off x="5437419" y="3965566"/>
            <a:ext cx="3706581" cy="238824"/>
          </a:xfrm>
        </p:spPr>
        <p:txBody>
          <a:bodyPr/>
          <a:lstStyle/>
          <a:p>
            <a:r>
              <a:rPr lang="fr-FR"/>
              <a:t>Découvrir les outils mis à disposition </a:t>
            </a:r>
          </a:p>
        </p:txBody>
      </p:sp>
      <p:sp>
        <p:nvSpPr>
          <p:cNvPr id="44" name="Espace réservé du texte 43">
            <a:extLst>
              <a:ext uri="{FF2B5EF4-FFF2-40B4-BE49-F238E27FC236}">
                <a16:creationId xmlns:a16="http://schemas.microsoft.com/office/drawing/2014/main" id="{5A5AA86F-F9F1-414C-9F0A-4477AE0F7909}"/>
              </a:ext>
            </a:extLst>
          </p:cNvPr>
          <p:cNvSpPr>
            <a:spLocks noGrp="1"/>
          </p:cNvSpPr>
          <p:nvPr>
            <p:ph type="body" sz="quarter" idx="29"/>
          </p:nvPr>
        </p:nvSpPr>
        <p:spPr>
          <a:xfrm>
            <a:off x="5437419" y="3020863"/>
            <a:ext cx="3706581" cy="207027"/>
          </a:xfrm>
        </p:spPr>
        <p:txBody>
          <a:bodyPr/>
          <a:lstStyle/>
          <a:p>
            <a:r>
              <a:rPr lang="fr-FR"/>
              <a:t>Vidéo réflexe</a:t>
            </a:r>
          </a:p>
        </p:txBody>
      </p:sp>
      <p:sp>
        <p:nvSpPr>
          <p:cNvPr id="45" name="Espace réservé du texte 44">
            <a:extLst>
              <a:ext uri="{FF2B5EF4-FFF2-40B4-BE49-F238E27FC236}">
                <a16:creationId xmlns:a16="http://schemas.microsoft.com/office/drawing/2014/main" id="{35E9BA4A-B4E9-4ADE-B1AB-7E61B0FB4A34}"/>
              </a:ext>
            </a:extLst>
          </p:cNvPr>
          <p:cNvSpPr>
            <a:spLocks noGrp="1"/>
          </p:cNvSpPr>
          <p:nvPr>
            <p:ph type="body" sz="quarter" idx="30"/>
          </p:nvPr>
        </p:nvSpPr>
        <p:spPr>
          <a:xfrm>
            <a:off x="5437419" y="3260389"/>
            <a:ext cx="3706581" cy="238824"/>
          </a:xfrm>
        </p:spPr>
        <p:txBody>
          <a:bodyPr/>
          <a:lstStyle/>
          <a:p>
            <a:r>
              <a:rPr lang="fr-FR"/>
              <a:t>Mise en situation d’un entretien</a:t>
            </a:r>
          </a:p>
        </p:txBody>
      </p:sp>
      <p:sp>
        <p:nvSpPr>
          <p:cNvPr id="47" name="Espace réservé du texte 46">
            <a:extLst>
              <a:ext uri="{FF2B5EF4-FFF2-40B4-BE49-F238E27FC236}">
                <a16:creationId xmlns:a16="http://schemas.microsoft.com/office/drawing/2014/main" id="{BE08733A-58A9-4123-803D-06EA65538A49}"/>
              </a:ext>
            </a:extLst>
          </p:cNvPr>
          <p:cNvSpPr>
            <a:spLocks noGrp="1"/>
          </p:cNvSpPr>
          <p:nvPr>
            <p:ph type="body" sz="quarter" idx="32"/>
          </p:nvPr>
        </p:nvSpPr>
        <p:spPr/>
        <p:txBody>
          <a:bodyPr/>
          <a:lstStyle/>
          <a:p>
            <a:r>
              <a:rPr lang="fr-FR" dirty="0"/>
              <a:t>Coaching</a:t>
            </a:r>
          </a:p>
        </p:txBody>
      </p:sp>
      <p:sp>
        <p:nvSpPr>
          <p:cNvPr id="48" name="Espace réservé du texte 47">
            <a:extLst>
              <a:ext uri="{FF2B5EF4-FFF2-40B4-BE49-F238E27FC236}">
                <a16:creationId xmlns:a16="http://schemas.microsoft.com/office/drawing/2014/main" id="{51641816-C264-495D-9DE7-1502BB77902A}"/>
              </a:ext>
            </a:extLst>
          </p:cNvPr>
          <p:cNvSpPr>
            <a:spLocks noGrp="1"/>
          </p:cNvSpPr>
          <p:nvPr>
            <p:ph type="body" sz="quarter" idx="33"/>
          </p:nvPr>
        </p:nvSpPr>
        <p:spPr/>
        <p:txBody>
          <a:bodyPr/>
          <a:lstStyle/>
          <a:p>
            <a:r>
              <a:rPr lang="fr-FR" dirty="0"/>
              <a:t>Accompagner les collaborateurs</a:t>
            </a:r>
          </a:p>
        </p:txBody>
      </p:sp>
      <p:sp>
        <p:nvSpPr>
          <p:cNvPr id="49" name="Espace réservé du texte 48">
            <a:extLst>
              <a:ext uri="{FF2B5EF4-FFF2-40B4-BE49-F238E27FC236}">
                <a16:creationId xmlns:a16="http://schemas.microsoft.com/office/drawing/2014/main" id="{80803B5F-3DD3-4088-AF18-EA0AAC4145D8}"/>
              </a:ext>
            </a:extLst>
          </p:cNvPr>
          <p:cNvSpPr>
            <a:spLocks noGrp="1"/>
          </p:cNvSpPr>
          <p:nvPr>
            <p:ph type="body" sz="quarter" idx="34"/>
          </p:nvPr>
        </p:nvSpPr>
        <p:spPr/>
        <p:txBody>
          <a:bodyPr/>
          <a:lstStyle/>
          <a:p>
            <a:r>
              <a:rPr lang="fr-FR"/>
              <a:t>Votre programme</a:t>
            </a:r>
          </a:p>
        </p:txBody>
      </p:sp>
      <p:sp>
        <p:nvSpPr>
          <p:cNvPr id="50" name="Espace réservé du texte 49">
            <a:extLst>
              <a:ext uri="{FF2B5EF4-FFF2-40B4-BE49-F238E27FC236}">
                <a16:creationId xmlns:a16="http://schemas.microsoft.com/office/drawing/2014/main" id="{AF78339E-3B1E-463C-BEEC-CB259311B968}"/>
              </a:ext>
            </a:extLst>
          </p:cNvPr>
          <p:cNvSpPr>
            <a:spLocks noGrp="1"/>
          </p:cNvSpPr>
          <p:nvPr>
            <p:ph type="body" sz="quarter" idx="35"/>
          </p:nvPr>
        </p:nvSpPr>
        <p:spPr/>
        <p:txBody>
          <a:bodyPr/>
          <a:lstStyle/>
          <a:p>
            <a:r>
              <a:rPr lang="fr-FR"/>
              <a:t>Kit DA</a:t>
            </a:r>
          </a:p>
        </p:txBody>
      </p:sp>
      <p:sp>
        <p:nvSpPr>
          <p:cNvPr id="51" name="Espace réservé du texte 30">
            <a:extLst>
              <a:ext uri="{FF2B5EF4-FFF2-40B4-BE49-F238E27FC236}">
                <a16:creationId xmlns:a16="http://schemas.microsoft.com/office/drawing/2014/main" id="{99FFA235-0A07-4DD2-80FB-974EEBC23DD4}"/>
              </a:ext>
            </a:extLst>
          </p:cNvPr>
          <p:cNvSpPr>
            <a:spLocks noGrp="1"/>
          </p:cNvSpPr>
          <p:nvPr>
            <p:ph type="body" sz="quarter" idx="16"/>
          </p:nvPr>
        </p:nvSpPr>
        <p:spPr>
          <a:xfrm>
            <a:off x="4889388" y="939016"/>
            <a:ext cx="536465" cy="477837"/>
          </a:xfrm>
          <a:solidFill>
            <a:schemeClr val="tx1"/>
          </a:solidFill>
        </p:spPr>
        <p:txBody>
          <a:bodyPr/>
          <a:lstStyle/>
          <a:p>
            <a:r>
              <a:rPr lang="fr-FR"/>
              <a:t># 2</a:t>
            </a:r>
          </a:p>
        </p:txBody>
      </p:sp>
      <p:sp>
        <p:nvSpPr>
          <p:cNvPr id="53" name="Espace réservé du texte 33">
            <a:extLst>
              <a:ext uri="{FF2B5EF4-FFF2-40B4-BE49-F238E27FC236}">
                <a16:creationId xmlns:a16="http://schemas.microsoft.com/office/drawing/2014/main" id="{086B7D61-D5F2-4BF0-AA98-39D4D8C5926F}"/>
              </a:ext>
            </a:extLst>
          </p:cNvPr>
          <p:cNvSpPr>
            <a:spLocks noGrp="1"/>
          </p:cNvSpPr>
          <p:nvPr>
            <p:ph type="body" sz="quarter" idx="19"/>
          </p:nvPr>
        </p:nvSpPr>
        <p:spPr>
          <a:xfrm>
            <a:off x="4889388" y="1633354"/>
            <a:ext cx="536465" cy="477837"/>
          </a:xfrm>
          <a:solidFill>
            <a:srgbClr val="6A3587"/>
          </a:solidFill>
        </p:spPr>
        <p:txBody>
          <a:bodyPr/>
          <a:lstStyle/>
          <a:p>
            <a:r>
              <a:rPr lang="fr-FR"/>
              <a:t># 3</a:t>
            </a:r>
          </a:p>
        </p:txBody>
      </p:sp>
      <p:sp>
        <p:nvSpPr>
          <p:cNvPr id="54" name="Espace réservé du texte 36">
            <a:extLst>
              <a:ext uri="{FF2B5EF4-FFF2-40B4-BE49-F238E27FC236}">
                <a16:creationId xmlns:a16="http://schemas.microsoft.com/office/drawing/2014/main" id="{D6A27295-90F1-4978-A284-8A0E41E53AAC}"/>
              </a:ext>
            </a:extLst>
          </p:cNvPr>
          <p:cNvSpPr>
            <a:spLocks noGrp="1"/>
          </p:cNvSpPr>
          <p:nvPr>
            <p:ph type="body" sz="quarter" idx="22"/>
          </p:nvPr>
        </p:nvSpPr>
        <p:spPr>
          <a:xfrm>
            <a:off x="4889388" y="2327955"/>
            <a:ext cx="536465" cy="477837"/>
          </a:xfrm>
          <a:solidFill>
            <a:schemeClr val="tx1"/>
          </a:solidFill>
        </p:spPr>
        <p:txBody>
          <a:bodyPr/>
          <a:lstStyle/>
          <a:p>
            <a:r>
              <a:rPr lang="fr-FR"/>
              <a:t># 4</a:t>
            </a:r>
          </a:p>
        </p:txBody>
      </p:sp>
      <p:sp>
        <p:nvSpPr>
          <p:cNvPr id="55" name="Espace réservé du texte 39">
            <a:extLst>
              <a:ext uri="{FF2B5EF4-FFF2-40B4-BE49-F238E27FC236}">
                <a16:creationId xmlns:a16="http://schemas.microsoft.com/office/drawing/2014/main" id="{4817AD6D-C085-4E02-A7E0-4C6AA8481BAD}"/>
              </a:ext>
            </a:extLst>
          </p:cNvPr>
          <p:cNvSpPr>
            <a:spLocks noGrp="1"/>
          </p:cNvSpPr>
          <p:nvPr>
            <p:ph type="body" sz="quarter" idx="25"/>
          </p:nvPr>
        </p:nvSpPr>
        <p:spPr>
          <a:xfrm>
            <a:off x="4889388" y="3023540"/>
            <a:ext cx="536465" cy="477837"/>
          </a:xfrm>
          <a:solidFill>
            <a:schemeClr val="tx1"/>
          </a:solidFill>
        </p:spPr>
        <p:txBody>
          <a:bodyPr/>
          <a:lstStyle/>
          <a:p>
            <a:r>
              <a:rPr lang="fr-FR"/>
              <a:t># 5</a:t>
            </a:r>
          </a:p>
        </p:txBody>
      </p:sp>
      <p:sp>
        <p:nvSpPr>
          <p:cNvPr id="56" name="Espace réservé du texte 42">
            <a:extLst>
              <a:ext uri="{FF2B5EF4-FFF2-40B4-BE49-F238E27FC236}">
                <a16:creationId xmlns:a16="http://schemas.microsoft.com/office/drawing/2014/main" id="{CE43FD6C-FC8F-4669-B170-66C30234FFCC}"/>
              </a:ext>
            </a:extLst>
          </p:cNvPr>
          <p:cNvSpPr>
            <a:spLocks noGrp="1"/>
          </p:cNvSpPr>
          <p:nvPr>
            <p:ph type="body" sz="quarter" idx="28"/>
          </p:nvPr>
        </p:nvSpPr>
        <p:spPr>
          <a:xfrm>
            <a:off x="4889388" y="3721548"/>
            <a:ext cx="536465" cy="477837"/>
          </a:xfrm>
          <a:solidFill>
            <a:schemeClr val="tx1"/>
          </a:solidFill>
        </p:spPr>
        <p:txBody>
          <a:bodyPr/>
          <a:lstStyle/>
          <a:p>
            <a:r>
              <a:rPr lang="fr-FR"/>
              <a:t># 6</a:t>
            </a:r>
          </a:p>
        </p:txBody>
      </p:sp>
      <p:sp>
        <p:nvSpPr>
          <p:cNvPr id="57" name="Espace réservé du texte 45">
            <a:extLst>
              <a:ext uri="{FF2B5EF4-FFF2-40B4-BE49-F238E27FC236}">
                <a16:creationId xmlns:a16="http://schemas.microsoft.com/office/drawing/2014/main" id="{E83CF520-793B-4921-A44F-56F009992FDB}"/>
              </a:ext>
            </a:extLst>
          </p:cNvPr>
          <p:cNvSpPr>
            <a:spLocks noGrp="1"/>
          </p:cNvSpPr>
          <p:nvPr>
            <p:ph type="body" sz="quarter" idx="31"/>
          </p:nvPr>
        </p:nvSpPr>
        <p:spPr>
          <a:xfrm>
            <a:off x="4889388" y="4420164"/>
            <a:ext cx="536465" cy="477837"/>
          </a:xfrm>
          <a:solidFill>
            <a:schemeClr val="tx1"/>
          </a:solidFill>
        </p:spPr>
        <p:txBody>
          <a:bodyPr/>
          <a:lstStyle/>
          <a:p>
            <a:r>
              <a:rPr lang="fr-FR"/>
              <a:t># 7</a:t>
            </a:r>
          </a:p>
        </p:txBody>
      </p:sp>
      <p:sp>
        <p:nvSpPr>
          <p:cNvPr id="14" name="Rectangle 13">
            <a:extLst>
              <a:ext uri="{FF2B5EF4-FFF2-40B4-BE49-F238E27FC236}">
                <a16:creationId xmlns:a16="http://schemas.microsoft.com/office/drawing/2014/main" id="{92B90CF4-56DA-4BF0-90E7-4D862E6BD836}"/>
              </a:ext>
            </a:extLst>
          </p:cNvPr>
          <p:cNvSpPr/>
          <p:nvPr/>
        </p:nvSpPr>
        <p:spPr>
          <a:xfrm>
            <a:off x="5425853" y="2212521"/>
            <a:ext cx="3600445" cy="2685385"/>
          </a:xfrm>
          <a:prstGeom prst="rect">
            <a:avLst/>
          </a:prstGeom>
          <a:solidFill>
            <a:schemeClr val="bg1">
              <a:alpha val="6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27" name="Rectangle 26">
            <a:extLst>
              <a:ext uri="{FF2B5EF4-FFF2-40B4-BE49-F238E27FC236}">
                <a16:creationId xmlns:a16="http://schemas.microsoft.com/office/drawing/2014/main" id="{013F5FEC-25C9-47F7-A01B-E86423968D73}"/>
              </a:ext>
            </a:extLst>
          </p:cNvPr>
          <p:cNvSpPr/>
          <p:nvPr/>
        </p:nvSpPr>
        <p:spPr>
          <a:xfrm>
            <a:off x="5448985" y="41052"/>
            <a:ext cx="3600445" cy="1408205"/>
          </a:xfrm>
          <a:prstGeom prst="rect">
            <a:avLst/>
          </a:prstGeom>
          <a:solidFill>
            <a:schemeClr val="bg1">
              <a:alpha val="6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Tree>
    <p:extLst>
      <p:ext uri="{BB962C8B-B14F-4D97-AF65-F5344CB8AC3E}">
        <p14:creationId xmlns:p14="http://schemas.microsoft.com/office/powerpoint/2010/main" val="85893067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 coins arrondis 40">
            <a:extLst>
              <a:ext uri="{FF2B5EF4-FFF2-40B4-BE49-F238E27FC236}">
                <a16:creationId xmlns:a16="http://schemas.microsoft.com/office/drawing/2014/main" id="{07A90E94-7DC4-44A9-AD51-F12934FC2FBD}"/>
              </a:ext>
            </a:extLst>
          </p:cNvPr>
          <p:cNvSpPr/>
          <p:nvPr/>
        </p:nvSpPr>
        <p:spPr>
          <a:xfrm>
            <a:off x="2290051" y="4070006"/>
            <a:ext cx="3174097" cy="10024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19" name="Rectangle : coins arrondis 18">
            <a:extLst>
              <a:ext uri="{FF2B5EF4-FFF2-40B4-BE49-F238E27FC236}">
                <a16:creationId xmlns:a16="http://schemas.microsoft.com/office/drawing/2014/main" id="{A7C84363-559E-42AF-AB39-8551B3CC620A}"/>
              </a:ext>
            </a:extLst>
          </p:cNvPr>
          <p:cNvSpPr/>
          <p:nvPr/>
        </p:nvSpPr>
        <p:spPr>
          <a:xfrm>
            <a:off x="2290051" y="2734301"/>
            <a:ext cx="3174099" cy="10024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77" name="Rectangle 76">
            <a:extLst>
              <a:ext uri="{FF2B5EF4-FFF2-40B4-BE49-F238E27FC236}">
                <a16:creationId xmlns:a16="http://schemas.microsoft.com/office/drawing/2014/main" id="{436BB3F6-CDE6-4F2E-8E62-47388A09A0E9}"/>
              </a:ext>
            </a:extLst>
          </p:cNvPr>
          <p:cNvSpPr/>
          <p:nvPr/>
        </p:nvSpPr>
        <p:spPr>
          <a:xfrm>
            <a:off x="2301931" y="2845820"/>
            <a:ext cx="2941001" cy="823302"/>
          </a:xfrm>
          <a:prstGeom prst="rect">
            <a:avLst/>
          </a:prstGeom>
        </p:spPr>
        <p:txBody>
          <a:bodyPr wrap="square">
            <a:spAutoFit/>
          </a:bodyPr>
          <a:lstStyle/>
          <a:p>
            <a:pPr marL="171450" marR="0" lvl="0" indent="-825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r-FR" sz="800">
                <a:solidFill>
                  <a:prstClr val="black"/>
                </a:solidFill>
                <a:latin typeface="Calibri Light" panose="020F0302020204030204" pitchFamily="34" charset="0"/>
                <a:cs typeface="Calibri Light" panose="020F0302020204030204" pitchFamily="34" charset="0"/>
              </a:rPr>
              <a:t>Compte professionnel depuis 2015</a:t>
            </a:r>
          </a:p>
          <a:p>
            <a:pPr marL="171450" marR="0" lvl="0" indent="-825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r-FR" sz="800">
                <a:solidFill>
                  <a:prstClr val="black"/>
                </a:solidFill>
                <a:latin typeface="Calibri Light" panose="020F0302020204030204" pitchFamily="34" charset="0"/>
                <a:cs typeface="Calibri Light" panose="020F0302020204030204" pitchFamily="34" charset="0"/>
              </a:rPr>
              <a:t>Prêt de 45 000 € pour le financement de son véhicule professionnel depuis 2015</a:t>
            </a:r>
          </a:p>
          <a:p>
            <a:pPr marL="171450" marR="0" lvl="0" indent="-825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r-FR" sz="800">
                <a:solidFill>
                  <a:prstClr val="black"/>
                </a:solidFill>
                <a:latin typeface="Calibri Light" panose="020F0302020204030204" pitchFamily="34" charset="0"/>
                <a:cs typeface="Calibri Light" panose="020F0302020204030204" pitchFamily="34" charset="0"/>
              </a:rPr>
              <a:t>Comptes personnel et joint depuis 2017</a:t>
            </a:r>
          </a:p>
          <a:p>
            <a:pPr marL="171450" marR="0" lvl="0" indent="-825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r-FR" sz="800">
                <a:solidFill>
                  <a:prstClr val="black"/>
                </a:solidFill>
                <a:latin typeface="Calibri Light" panose="020F0302020204030204" pitchFamily="34" charset="0"/>
                <a:cs typeface="Calibri Light" panose="020F0302020204030204" pitchFamily="34" charset="0"/>
              </a:rPr>
              <a:t>Epargne monétaire (LDD, PEL) depuis 2017 : 60 000 €</a:t>
            </a:r>
          </a:p>
        </p:txBody>
      </p:sp>
      <p:sp>
        <p:nvSpPr>
          <p:cNvPr id="39" name="ZoneTexte 38">
            <a:extLst>
              <a:ext uri="{FF2B5EF4-FFF2-40B4-BE49-F238E27FC236}">
                <a16:creationId xmlns:a16="http://schemas.microsoft.com/office/drawing/2014/main" id="{4AED8389-4590-4677-8C4D-7BC473F7D82D}"/>
              </a:ext>
            </a:extLst>
          </p:cNvPr>
          <p:cNvSpPr txBox="1"/>
          <p:nvPr/>
        </p:nvSpPr>
        <p:spPr>
          <a:xfrm>
            <a:off x="5795278" y="164165"/>
            <a:ext cx="3128275" cy="4938642"/>
          </a:xfrm>
          <a:prstGeom prst="rect">
            <a:avLst/>
          </a:prstGeom>
          <a:noFill/>
        </p:spPr>
        <p:txBody>
          <a:bodyPr wrap="square" rtlCol="0" anchor="ctr" anchorCtr="0">
            <a:noAutofit/>
          </a:bodyPr>
          <a:lstStyle/>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Remboursement forfaitaire inclus (TNS)</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En cas d’invalidité/incapacité, il sera indemnisé dès lors qu’il ne pourra plus exercer « SA » profession</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Garanties IPP 33 % et Franchise 30 jours indiquées</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Interlocuteur privilégié : son conseiller (faible disponibilité liée à son activité)</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Les plus de l’argumentation : </a:t>
            </a:r>
          </a:p>
          <a:p>
            <a:pPr marL="536575" lvl="1" indent="-177800">
              <a:spcAft>
                <a:spcPts val="600"/>
              </a:spcAft>
              <a:buFont typeface="Courier New" panose="02070309020205020404" pitchFamily="49" charset="0"/>
              <a:buChar char="o"/>
              <a:defRPr/>
            </a:pPr>
            <a:r>
              <a:rPr lang="fr-FR" sz="1000">
                <a:solidFill>
                  <a:prstClr val="black"/>
                </a:solidFill>
                <a:latin typeface="Calibri Light"/>
                <a:cs typeface="Calibri Light"/>
              </a:rPr>
              <a:t>Sensibiliser sur le revenu unique du foyer</a:t>
            </a:r>
          </a:p>
          <a:p>
            <a:pPr marL="536575" lvl="1" indent="-177800">
              <a:spcAft>
                <a:spcPts val="600"/>
              </a:spcAft>
              <a:buFont typeface="Courier New" panose="02070309020205020404" pitchFamily="49" charset="0"/>
              <a:buChar char="o"/>
              <a:defRPr/>
            </a:pPr>
            <a:r>
              <a:rPr lang="fr-FR" sz="1000">
                <a:solidFill>
                  <a:prstClr val="black"/>
                </a:solidFill>
                <a:latin typeface="Calibri Light"/>
                <a:cs typeface="Calibri Light"/>
              </a:rPr>
              <a:t>Sensibiliser sur la couverture en cas de pathologie dorsale, affection chronique des chauffeurs de taxi.</a:t>
            </a:r>
          </a:p>
          <a:p>
            <a:pPr marL="536575" lvl="1" indent="-177800">
              <a:spcAft>
                <a:spcPts val="600"/>
              </a:spcAft>
              <a:buFont typeface="Courier New" panose="02070309020205020404" pitchFamily="49" charset="0"/>
              <a:buChar char="o"/>
              <a:defRPr/>
            </a:pPr>
            <a:r>
              <a:rPr lang="fr-FR" sz="1000">
                <a:solidFill>
                  <a:prstClr val="black"/>
                </a:solidFill>
                <a:latin typeface="Calibri Light"/>
                <a:cs typeface="Calibri Light"/>
              </a:rPr>
              <a:t>Rassurer sur un niveau de prise en charge performant (remboursement forfaitaire)</a:t>
            </a:r>
          </a:p>
          <a:p>
            <a:pPr marL="536575" lvl="1" indent="-177800">
              <a:spcAft>
                <a:spcPts val="600"/>
              </a:spcAft>
              <a:buFont typeface="Courier New" panose="02070309020205020404" pitchFamily="49" charset="0"/>
              <a:buChar char="o"/>
              <a:defRPr/>
            </a:pPr>
            <a:r>
              <a:rPr lang="fr-FR" sz="1000">
                <a:solidFill>
                  <a:prstClr val="black"/>
                </a:solidFill>
                <a:latin typeface="Calibri Light"/>
                <a:cs typeface="Calibri Light"/>
              </a:rPr>
              <a:t>Projeter : « comment feriez-vous pour compenser une baisse de chiffres d’affaires si vous deviez être en incapacité de conduire ? »</a:t>
            </a:r>
          </a:p>
        </p:txBody>
      </p:sp>
      <p:sp>
        <p:nvSpPr>
          <p:cNvPr id="18" name="ZoneTexte 17">
            <a:extLst>
              <a:ext uri="{FF2B5EF4-FFF2-40B4-BE49-F238E27FC236}">
                <a16:creationId xmlns:a16="http://schemas.microsoft.com/office/drawing/2014/main" id="{ADA37D69-291B-418B-8623-B559A76C9A10}"/>
              </a:ext>
            </a:extLst>
          </p:cNvPr>
          <p:cNvSpPr txBox="1"/>
          <p:nvPr/>
        </p:nvSpPr>
        <p:spPr>
          <a:xfrm>
            <a:off x="2898741" y="164165"/>
            <a:ext cx="1899821" cy="369332"/>
          </a:xfrm>
          <a:prstGeom prst="rect">
            <a:avLst/>
          </a:prstGeom>
          <a:noFill/>
        </p:spPr>
        <p:txBody>
          <a:bodyPr wrap="square" rtlCol="0">
            <a:spAutoFit/>
          </a:bodyPr>
          <a:lstStyle/>
          <a:p>
            <a:pPr algn="ctr"/>
            <a:r>
              <a:rPr lang="fr-FR">
                <a:solidFill>
                  <a:srgbClr val="232323"/>
                </a:solidFill>
                <a:latin typeface="Montserrat" panose="02000505000000020004" pitchFamily="2" charset="0"/>
              </a:rPr>
              <a:t>Profil</a:t>
            </a:r>
          </a:p>
        </p:txBody>
      </p:sp>
      <p:sp>
        <p:nvSpPr>
          <p:cNvPr id="40" name="ZoneTexte 39">
            <a:extLst>
              <a:ext uri="{FF2B5EF4-FFF2-40B4-BE49-F238E27FC236}">
                <a16:creationId xmlns:a16="http://schemas.microsoft.com/office/drawing/2014/main" id="{D454831C-87E8-4CB6-8A33-53AC37D9456D}"/>
              </a:ext>
            </a:extLst>
          </p:cNvPr>
          <p:cNvSpPr txBox="1"/>
          <p:nvPr/>
        </p:nvSpPr>
        <p:spPr>
          <a:xfrm>
            <a:off x="6403847" y="201036"/>
            <a:ext cx="1899821" cy="369332"/>
          </a:xfrm>
          <a:prstGeom prst="rect">
            <a:avLst/>
          </a:prstGeom>
          <a:noFill/>
        </p:spPr>
        <p:txBody>
          <a:bodyPr wrap="square" rtlCol="0">
            <a:spAutoFit/>
          </a:bodyPr>
          <a:lstStyle/>
          <a:p>
            <a:pPr algn="ctr"/>
            <a:r>
              <a:rPr lang="fr-FR">
                <a:solidFill>
                  <a:srgbClr val="232323"/>
                </a:solidFill>
                <a:latin typeface="Montserrat" panose="02000505000000020004" pitchFamily="2" charset="0"/>
              </a:rPr>
              <a:t>Arguments</a:t>
            </a:r>
          </a:p>
        </p:txBody>
      </p:sp>
      <p:cxnSp>
        <p:nvCxnSpPr>
          <p:cNvPr id="9" name="Connecteur droit 8">
            <a:extLst>
              <a:ext uri="{FF2B5EF4-FFF2-40B4-BE49-F238E27FC236}">
                <a16:creationId xmlns:a16="http://schemas.microsoft.com/office/drawing/2014/main" id="{2BEE0394-5933-4570-BC2C-E95E506301B2}"/>
              </a:ext>
            </a:extLst>
          </p:cNvPr>
          <p:cNvCxnSpPr/>
          <p:nvPr/>
        </p:nvCxnSpPr>
        <p:spPr>
          <a:xfrm>
            <a:off x="5653945" y="192944"/>
            <a:ext cx="0" cy="4774545"/>
          </a:xfrm>
          <a:prstGeom prst="line">
            <a:avLst/>
          </a:prstGeom>
          <a:ln w="19050">
            <a:solidFill>
              <a:srgbClr val="8F5DA2"/>
            </a:solidFill>
          </a:ln>
        </p:spPr>
        <p:style>
          <a:lnRef idx="1">
            <a:schemeClr val="accent1"/>
          </a:lnRef>
          <a:fillRef idx="0">
            <a:schemeClr val="accent1"/>
          </a:fillRef>
          <a:effectRef idx="0">
            <a:schemeClr val="accent1"/>
          </a:effectRef>
          <a:fontRef idx="minor">
            <a:schemeClr val="tx1"/>
          </a:fontRef>
        </p:style>
      </p:cxnSp>
      <p:sp>
        <p:nvSpPr>
          <p:cNvPr id="10" name="Rectangle : coins arrondis 9">
            <a:extLst>
              <a:ext uri="{FF2B5EF4-FFF2-40B4-BE49-F238E27FC236}">
                <a16:creationId xmlns:a16="http://schemas.microsoft.com/office/drawing/2014/main" id="{AA4775B7-9257-4480-8743-6C7259E82DC6}"/>
              </a:ext>
            </a:extLst>
          </p:cNvPr>
          <p:cNvSpPr/>
          <p:nvPr/>
        </p:nvSpPr>
        <p:spPr>
          <a:xfrm>
            <a:off x="2290060" y="613042"/>
            <a:ext cx="3174099" cy="1734365"/>
          </a:xfrm>
          <a:prstGeom prst="roundRect">
            <a:avLst/>
          </a:prstGeom>
          <a:solidFill>
            <a:schemeClr val="bg1"/>
          </a:solidFill>
          <a:ln>
            <a:noFill/>
          </a:ln>
          <a:effectLst>
            <a:outerShdw blurRad="50800" dist="50800" dir="204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pic>
        <p:nvPicPr>
          <p:cNvPr id="32" name="Graphique 31" descr="Maison">
            <a:extLst>
              <a:ext uri="{FF2B5EF4-FFF2-40B4-BE49-F238E27FC236}">
                <a16:creationId xmlns:a16="http://schemas.microsoft.com/office/drawing/2014/main" id="{448137BB-AACE-4600-9AE2-FFFF0A73AF8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47473" y="689769"/>
            <a:ext cx="279611" cy="279611"/>
          </a:xfrm>
          <a:prstGeom prst="rect">
            <a:avLst/>
          </a:prstGeom>
        </p:spPr>
      </p:pic>
      <p:pic>
        <p:nvPicPr>
          <p:cNvPr id="33" name="Graphique 32" descr="Pièces">
            <a:extLst>
              <a:ext uri="{FF2B5EF4-FFF2-40B4-BE49-F238E27FC236}">
                <a16:creationId xmlns:a16="http://schemas.microsoft.com/office/drawing/2014/main" id="{05A2465D-768D-473D-AAC3-A978FA8F52C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69805" y="680054"/>
            <a:ext cx="279611" cy="279611"/>
          </a:xfrm>
          <a:prstGeom prst="rect">
            <a:avLst/>
          </a:prstGeom>
        </p:spPr>
      </p:pic>
      <p:pic>
        <p:nvPicPr>
          <p:cNvPr id="34" name="Graphique 33" descr="Famille avec deux enfants">
            <a:extLst>
              <a:ext uri="{FF2B5EF4-FFF2-40B4-BE49-F238E27FC236}">
                <a16:creationId xmlns:a16="http://schemas.microsoft.com/office/drawing/2014/main" id="{F4EFE016-FFEC-48F9-9607-8139AA1E8E5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79419" y="681413"/>
            <a:ext cx="283052" cy="283052"/>
          </a:xfrm>
          <a:prstGeom prst="rect">
            <a:avLst/>
          </a:prstGeom>
        </p:spPr>
      </p:pic>
      <p:sp>
        <p:nvSpPr>
          <p:cNvPr id="6" name="ZoneTexte 5">
            <a:extLst>
              <a:ext uri="{FF2B5EF4-FFF2-40B4-BE49-F238E27FC236}">
                <a16:creationId xmlns:a16="http://schemas.microsoft.com/office/drawing/2014/main" id="{F6927540-A7AA-4C41-B546-AC2792E3A7F2}"/>
              </a:ext>
            </a:extLst>
          </p:cNvPr>
          <p:cNvSpPr txBox="1"/>
          <p:nvPr/>
        </p:nvSpPr>
        <p:spPr>
          <a:xfrm>
            <a:off x="2641139" y="975184"/>
            <a:ext cx="733529" cy="200055"/>
          </a:xfrm>
          <a:prstGeom prst="rect">
            <a:avLst/>
          </a:prstGeom>
          <a:noFill/>
        </p:spPr>
        <p:txBody>
          <a:bodyPr wrap="square" rtlCol="0">
            <a:spAutoFit/>
          </a:bodyPr>
          <a:lstStyle/>
          <a:p>
            <a:pPr algn="ctr" defTabSz="685800">
              <a:defRPr/>
            </a:pPr>
            <a:r>
              <a:rPr lang="fr-FR" sz="700" b="1">
                <a:solidFill>
                  <a:prstClr val="black"/>
                </a:solidFill>
                <a:latin typeface="Calibri" panose="020F0502020204030204"/>
              </a:rPr>
              <a:t>Chaumont</a:t>
            </a:r>
          </a:p>
        </p:txBody>
      </p:sp>
      <p:sp>
        <p:nvSpPr>
          <p:cNvPr id="35" name="ZoneTexte 34">
            <a:extLst>
              <a:ext uri="{FF2B5EF4-FFF2-40B4-BE49-F238E27FC236}">
                <a16:creationId xmlns:a16="http://schemas.microsoft.com/office/drawing/2014/main" id="{B7F17524-026D-4564-981F-6E51FB3C1E59}"/>
              </a:ext>
            </a:extLst>
          </p:cNvPr>
          <p:cNvSpPr txBox="1"/>
          <p:nvPr/>
        </p:nvSpPr>
        <p:spPr>
          <a:xfrm>
            <a:off x="3472221" y="975184"/>
            <a:ext cx="922416" cy="200055"/>
          </a:xfrm>
          <a:prstGeom prst="rect">
            <a:avLst/>
          </a:prstGeom>
          <a:noFill/>
        </p:spPr>
        <p:txBody>
          <a:bodyPr wrap="square" rtlCol="0">
            <a:spAutoFit/>
          </a:bodyPr>
          <a:lstStyle/>
          <a:p>
            <a:pPr defTabSz="685800">
              <a:defRPr/>
            </a:pPr>
            <a:r>
              <a:rPr lang="fr-FR" sz="700" b="1">
                <a:solidFill>
                  <a:prstClr val="black"/>
                </a:solidFill>
                <a:latin typeface="Calibri" panose="020F0502020204030204"/>
              </a:rPr>
              <a:t>2700 € net / mois </a:t>
            </a:r>
          </a:p>
        </p:txBody>
      </p:sp>
      <p:sp>
        <p:nvSpPr>
          <p:cNvPr id="36" name="ZoneTexte 35">
            <a:extLst>
              <a:ext uri="{FF2B5EF4-FFF2-40B4-BE49-F238E27FC236}">
                <a16:creationId xmlns:a16="http://schemas.microsoft.com/office/drawing/2014/main" id="{5D507DE6-26A8-4C4E-8510-686A27DF1AF9}"/>
              </a:ext>
            </a:extLst>
          </p:cNvPr>
          <p:cNvSpPr txBox="1"/>
          <p:nvPr/>
        </p:nvSpPr>
        <p:spPr>
          <a:xfrm>
            <a:off x="4372241" y="964782"/>
            <a:ext cx="711580" cy="307777"/>
          </a:xfrm>
          <a:prstGeom prst="rect">
            <a:avLst/>
          </a:prstGeom>
          <a:noFill/>
        </p:spPr>
        <p:txBody>
          <a:bodyPr wrap="square" rtlCol="0">
            <a:spAutoFit/>
          </a:bodyPr>
          <a:lstStyle/>
          <a:p>
            <a:pPr algn="ctr" defTabSz="685800">
              <a:defRPr/>
            </a:pPr>
            <a:r>
              <a:rPr lang="fr-FR" sz="700" b="1">
                <a:solidFill>
                  <a:prstClr val="black"/>
                </a:solidFill>
                <a:latin typeface="Calibri" panose="020F0502020204030204"/>
              </a:rPr>
              <a:t>Divorcée </a:t>
            </a:r>
          </a:p>
          <a:p>
            <a:pPr algn="ctr" defTabSz="685800">
              <a:defRPr/>
            </a:pPr>
            <a:r>
              <a:rPr lang="fr-FR" sz="700" b="1">
                <a:solidFill>
                  <a:prstClr val="black"/>
                </a:solidFill>
                <a:latin typeface="Calibri" panose="020F0502020204030204"/>
              </a:rPr>
              <a:t>Sans enfant</a:t>
            </a:r>
            <a:endParaRPr lang="fr-FR" sz="800" b="1">
              <a:solidFill>
                <a:prstClr val="black"/>
              </a:solidFill>
              <a:latin typeface="Calibri" panose="020F0502020204030204"/>
            </a:endParaRPr>
          </a:p>
        </p:txBody>
      </p:sp>
      <p:sp>
        <p:nvSpPr>
          <p:cNvPr id="3" name="Rectangle 2">
            <a:extLst>
              <a:ext uri="{FF2B5EF4-FFF2-40B4-BE49-F238E27FC236}">
                <a16:creationId xmlns:a16="http://schemas.microsoft.com/office/drawing/2014/main" id="{F4009205-4613-4BA1-BE8E-4914865B54D1}"/>
              </a:ext>
            </a:extLst>
          </p:cNvPr>
          <p:cNvSpPr/>
          <p:nvPr/>
        </p:nvSpPr>
        <p:spPr>
          <a:xfrm>
            <a:off x="2354334" y="1251904"/>
            <a:ext cx="3072944" cy="1007648"/>
          </a:xfrm>
          <a:prstGeom prst="rect">
            <a:avLst/>
          </a:prstGeom>
        </p:spPr>
        <p:txBody>
          <a:bodyPr wrap="square">
            <a:spAutoFit/>
          </a:bodyPr>
          <a:lstStyle/>
          <a:p>
            <a:pPr marR="0" lvl="0" algn="l" defTabSz="914400" rtl="0" eaLnBrk="1" fontAlgn="auto" latinLnBrk="0" hangingPunct="1">
              <a:lnSpc>
                <a:spcPts val="1200"/>
              </a:lnSpc>
              <a:spcBef>
                <a:spcPts val="0"/>
              </a:spcBef>
              <a:spcAft>
                <a:spcPts val="0"/>
              </a:spcAft>
              <a:buClrTx/>
              <a:buSzTx/>
              <a:tabLst/>
              <a:defRPr/>
            </a:pPr>
            <a:r>
              <a:rPr lang="fr-FR" sz="900" b="1">
                <a:solidFill>
                  <a:prstClr val="black"/>
                </a:solidFill>
                <a:latin typeface="Calibri" panose="020F0502020204030204" pitchFamily="34" charset="0"/>
                <a:cs typeface="Calibri" panose="020F0502020204030204" pitchFamily="34" charset="0"/>
              </a:rPr>
              <a:t>Chauffeur de taxi </a:t>
            </a:r>
            <a:r>
              <a:rPr lang="fr-FR" sz="900">
                <a:solidFill>
                  <a:prstClr val="black"/>
                </a:solidFill>
                <a:latin typeface="Calibri Light" panose="020F0302020204030204" pitchFamily="34" charset="0"/>
                <a:cs typeface="Calibri Light" panose="020F0302020204030204" pitchFamily="34" charset="0"/>
              </a:rPr>
              <a:t>depuis 5 ans, Baptiste a une clientèle d’habitués lui assurant un revenu régulier. Pour élargir son activité, il prévoit dans les prochains mois de devenir taxi conventionné CPAM pour effectuer le transport des patients. </a:t>
            </a:r>
          </a:p>
          <a:p>
            <a:pPr marR="0" lvl="0" algn="l" defTabSz="914400" rtl="0" eaLnBrk="1" fontAlgn="auto" latinLnBrk="0" hangingPunct="1">
              <a:lnSpc>
                <a:spcPts val="1200"/>
              </a:lnSpc>
              <a:spcBef>
                <a:spcPts val="0"/>
              </a:spcBef>
              <a:spcAft>
                <a:spcPts val="0"/>
              </a:spcAft>
              <a:buClrTx/>
              <a:buSzTx/>
              <a:tabLst/>
              <a:defRPr/>
            </a:pPr>
            <a:r>
              <a:rPr lang="fr-FR" sz="900">
                <a:solidFill>
                  <a:prstClr val="black"/>
                </a:solidFill>
                <a:latin typeface="Calibri Light" panose="020F0302020204030204" pitchFamily="34" charset="0"/>
                <a:cs typeface="Calibri Light" panose="020F0302020204030204" pitchFamily="34" charset="0"/>
              </a:rPr>
              <a:t>Son épouse est enceinte et sans emploi. Il lui importe donc de </a:t>
            </a:r>
            <a:r>
              <a:rPr lang="fr-FR" sz="900" b="1">
                <a:solidFill>
                  <a:prstClr val="black"/>
                </a:solidFill>
                <a:latin typeface="Calibri" panose="020F0502020204030204" pitchFamily="34" charset="0"/>
                <a:cs typeface="Calibri" panose="020F0502020204030204" pitchFamily="34" charset="0"/>
              </a:rPr>
              <a:t>pérenniser ses revenus </a:t>
            </a:r>
            <a:r>
              <a:rPr lang="fr-FR" sz="900">
                <a:solidFill>
                  <a:prstClr val="black"/>
                </a:solidFill>
                <a:latin typeface="Calibri Light" panose="020F0302020204030204" pitchFamily="34" charset="0"/>
                <a:cs typeface="Calibri Light" panose="020F0302020204030204" pitchFamily="34" charset="0"/>
              </a:rPr>
              <a:t>afin de protéger au mieux son foyer.</a:t>
            </a:r>
          </a:p>
        </p:txBody>
      </p:sp>
      <p:sp>
        <p:nvSpPr>
          <p:cNvPr id="15" name="Rectangle : coins arrondis 14">
            <a:extLst>
              <a:ext uri="{FF2B5EF4-FFF2-40B4-BE49-F238E27FC236}">
                <a16:creationId xmlns:a16="http://schemas.microsoft.com/office/drawing/2014/main" id="{0B199B36-113A-4939-B770-76C751116BDF}"/>
              </a:ext>
            </a:extLst>
          </p:cNvPr>
          <p:cNvSpPr/>
          <p:nvPr/>
        </p:nvSpPr>
        <p:spPr>
          <a:xfrm>
            <a:off x="2290060" y="2435351"/>
            <a:ext cx="3174096" cy="307777"/>
          </a:xfrm>
          <a:prstGeom prst="roundRect">
            <a:avLst>
              <a:gd name="adj" fmla="val 50000"/>
            </a:avLst>
          </a:prstGeom>
          <a:solidFill>
            <a:schemeClr val="bg1"/>
          </a:solidFill>
          <a:ln>
            <a:solidFill>
              <a:schemeClr val="bg1"/>
            </a:solidFill>
          </a:ln>
          <a:effectLst>
            <a:outerShdw blurRad="50800" dist="50800" dir="22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76" name="ZoneTexte 75">
            <a:extLst>
              <a:ext uri="{FF2B5EF4-FFF2-40B4-BE49-F238E27FC236}">
                <a16:creationId xmlns:a16="http://schemas.microsoft.com/office/drawing/2014/main" id="{857DE1C4-95B9-46CB-98E5-847B552492A8}"/>
              </a:ext>
            </a:extLst>
          </p:cNvPr>
          <p:cNvSpPr txBox="1"/>
          <p:nvPr/>
        </p:nvSpPr>
        <p:spPr>
          <a:xfrm>
            <a:off x="2698338" y="2501914"/>
            <a:ext cx="2197431" cy="230832"/>
          </a:xfrm>
          <a:prstGeom prst="rect">
            <a:avLst/>
          </a:prstGeom>
          <a:noFill/>
        </p:spPr>
        <p:txBody>
          <a:bodyPr wrap="square" rtlCol="0">
            <a:spAutoFit/>
          </a:bodyPr>
          <a:lstStyle/>
          <a:p>
            <a:pPr algn="ctr" defTabSz="685800">
              <a:defRPr/>
            </a:pPr>
            <a:r>
              <a:rPr lang="fr-FR" sz="900" b="1">
                <a:solidFill>
                  <a:srgbClr val="7030A0"/>
                </a:solidFill>
                <a:latin typeface="Montserrat SemiBold" panose="00000700000000000000" pitchFamily="2" charset="0"/>
              </a:rPr>
              <a:t>Son équipement et patrimoine</a:t>
            </a:r>
          </a:p>
        </p:txBody>
      </p:sp>
      <p:sp>
        <p:nvSpPr>
          <p:cNvPr id="37" name="Rectangle : coins arrondis 36">
            <a:extLst>
              <a:ext uri="{FF2B5EF4-FFF2-40B4-BE49-F238E27FC236}">
                <a16:creationId xmlns:a16="http://schemas.microsoft.com/office/drawing/2014/main" id="{893DC6A5-E57D-47E9-9C7B-43C66CE9479C}"/>
              </a:ext>
            </a:extLst>
          </p:cNvPr>
          <p:cNvSpPr/>
          <p:nvPr/>
        </p:nvSpPr>
        <p:spPr>
          <a:xfrm>
            <a:off x="2290055" y="3803770"/>
            <a:ext cx="3174099" cy="307777"/>
          </a:xfrm>
          <a:prstGeom prst="roundRect">
            <a:avLst>
              <a:gd name="adj" fmla="val 50000"/>
            </a:avLst>
          </a:prstGeom>
          <a:solidFill>
            <a:schemeClr val="bg1"/>
          </a:solidFill>
          <a:ln>
            <a:solidFill>
              <a:schemeClr val="bg1"/>
            </a:solidFill>
          </a:ln>
          <a:effectLst>
            <a:outerShdw blurRad="50800" dist="50800" dir="22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38" name="ZoneTexte 37">
            <a:extLst>
              <a:ext uri="{FF2B5EF4-FFF2-40B4-BE49-F238E27FC236}">
                <a16:creationId xmlns:a16="http://schemas.microsoft.com/office/drawing/2014/main" id="{495944FF-C9AF-47BF-872D-BE67CB2FCAFA}"/>
              </a:ext>
            </a:extLst>
          </p:cNvPr>
          <p:cNvSpPr txBox="1"/>
          <p:nvPr/>
        </p:nvSpPr>
        <p:spPr>
          <a:xfrm>
            <a:off x="2312320" y="3842242"/>
            <a:ext cx="3078096" cy="230832"/>
          </a:xfrm>
          <a:prstGeom prst="rect">
            <a:avLst/>
          </a:prstGeom>
          <a:noFill/>
        </p:spPr>
        <p:txBody>
          <a:bodyPr wrap="square" rtlCol="0">
            <a:spAutoFit/>
          </a:bodyPr>
          <a:lstStyle/>
          <a:p>
            <a:pPr algn="ctr" defTabSz="685800">
              <a:defRPr/>
            </a:pPr>
            <a:r>
              <a:rPr lang="fr-FR" sz="900" b="1">
                <a:solidFill>
                  <a:srgbClr val="7030A0"/>
                </a:solidFill>
                <a:latin typeface="Montserrat SemiBold" panose="00000700000000000000" pitchFamily="2" charset="0"/>
              </a:rPr>
              <a:t>Son projet</a:t>
            </a:r>
          </a:p>
        </p:txBody>
      </p:sp>
      <p:sp>
        <p:nvSpPr>
          <p:cNvPr id="14" name="Rectangle 13">
            <a:extLst>
              <a:ext uri="{FF2B5EF4-FFF2-40B4-BE49-F238E27FC236}">
                <a16:creationId xmlns:a16="http://schemas.microsoft.com/office/drawing/2014/main" id="{DD47C1C9-EC39-4221-A886-D8C135F00334}"/>
              </a:ext>
            </a:extLst>
          </p:cNvPr>
          <p:cNvSpPr/>
          <p:nvPr/>
        </p:nvSpPr>
        <p:spPr>
          <a:xfrm>
            <a:off x="2299588" y="4169574"/>
            <a:ext cx="2479251" cy="861774"/>
          </a:xfrm>
          <a:prstGeom prst="rect">
            <a:avLst/>
          </a:prstGeom>
        </p:spPr>
        <p:txBody>
          <a:bodyPr wrap="square">
            <a:spAutoFit/>
          </a:bodyPr>
          <a:lstStyle/>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Achat de la résidence principale : </a:t>
            </a:r>
            <a:r>
              <a:rPr lang="fr-FR" sz="800" b="1">
                <a:solidFill>
                  <a:prstClr val="black"/>
                </a:solidFill>
                <a:latin typeface="Calibri" panose="020F0502020204030204" pitchFamily="34" charset="0"/>
                <a:cs typeface="Calibri" panose="020F0502020204030204" pitchFamily="34" charset="0"/>
              </a:rPr>
              <a:t>250 000 €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Emprunt : </a:t>
            </a:r>
            <a:r>
              <a:rPr lang="fr-FR" sz="800" b="1">
                <a:solidFill>
                  <a:prstClr val="black"/>
                </a:solidFill>
                <a:latin typeface="Calibri" panose="020F0502020204030204" pitchFamily="34" charset="0"/>
                <a:cs typeface="Calibri" panose="020F0502020204030204" pitchFamily="34" charset="0"/>
              </a:rPr>
              <a:t>220 000 €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Apport : </a:t>
            </a:r>
            <a:r>
              <a:rPr lang="fr-FR" sz="800" b="1">
                <a:solidFill>
                  <a:prstClr val="black"/>
                </a:solidFill>
                <a:latin typeface="Calibri" panose="020F0502020204030204" pitchFamily="34" charset="0"/>
                <a:cs typeface="Calibri" panose="020F0502020204030204" pitchFamily="34" charset="0"/>
              </a:rPr>
              <a:t>30 000 €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Durée de l’emprunt : </a:t>
            </a:r>
            <a:r>
              <a:rPr lang="fr-FR" sz="800" b="1">
                <a:solidFill>
                  <a:prstClr val="black"/>
                </a:solidFill>
                <a:latin typeface="Calibri" panose="020F0502020204030204" pitchFamily="34" charset="0"/>
                <a:cs typeface="Calibri" panose="020F0502020204030204" pitchFamily="34" charset="0"/>
              </a:rPr>
              <a:t>20 ans</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Mensualité : </a:t>
            </a:r>
            <a:r>
              <a:rPr lang="fr-FR" sz="800" b="1">
                <a:solidFill>
                  <a:prstClr val="black"/>
                </a:solidFill>
                <a:latin typeface="Calibri" panose="020F0502020204030204" pitchFamily="34" charset="0"/>
                <a:cs typeface="Calibri" panose="020F0502020204030204" pitchFamily="34" charset="0"/>
              </a:rPr>
              <a:t>1140 € ADE incluse</a:t>
            </a:r>
          </a:p>
        </p:txBody>
      </p:sp>
      <p:pic>
        <p:nvPicPr>
          <p:cNvPr id="28" name="Image 27">
            <a:extLst>
              <a:ext uri="{FF2B5EF4-FFF2-40B4-BE49-F238E27FC236}">
                <a16:creationId xmlns:a16="http://schemas.microsoft.com/office/drawing/2014/main" id="{5C11816C-7390-4808-AEF8-1804C6931C12}"/>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522" y="0"/>
            <a:ext cx="2142540" cy="5143500"/>
          </a:xfrm>
          <a:prstGeom prst="rect">
            <a:avLst/>
          </a:prstGeom>
        </p:spPr>
      </p:pic>
      <p:sp>
        <p:nvSpPr>
          <p:cNvPr id="29" name="Rectangle 28">
            <a:extLst>
              <a:ext uri="{FF2B5EF4-FFF2-40B4-BE49-F238E27FC236}">
                <a16:creationId xmlns:a16="http://schemas.microsoft.com/office/drawing/2014/main" id="{25A681FA-47E1-4DC9-9B8E-3C0AFDFFAF6E}"/>
              </a:ext>
            </a:extLst>
          </p:cNvPr>
          <p:cNvSpPr/>
          <p:nvPr/>
        </p:nvSpPr>
        <p:spPr>
          <a:xfrm>
            <a:off x="0" y="-3418"/>
            <a:ext cx="2144656" cy="5139565"/>
          </a:xfrm>
          <a:prstGeom prst="rect">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30" name="ZoneTexte 29">
            <a:extLst>
              <a:ext uri="{FF2B5EF4-FFF2-40B4-BE49-F238E27FC236}">
                <a16:creationId xmlns:a16="http://schemas.microsoft.com/office/drawing/2014/main" id="{AF31BDDB-A2E7-4D6C-B7D0-2F81F67A47B9}"/>
              </a:ext>
            </a:extLst>
          </p:cNvPr>
          <p:cNvSpPr txBox="1"/>
          <p:nvPr/>
        </p:nvSpPr>
        <p:spPr>
          <a:xfrm>
            <a:off x="270659" y="2256878"/>
            <a:ext cx="1575539" cy="307777"/>
          </a:xfrm>
          <a:prstGeom prst="rect">
            <a:avLst/>
          </a:prstGeom>
          <a:noFill/>
        </p:spPr>
        <p:txBody>
          <a:bodyPr wrap="square">
            <a:spAutoFit/>
          </a:bodyPr>
          <a:lstStyle/>
          <a:p>
            <a:pPr algn="ctr"/>
            <a:r>
              <a:rPr lang="fr-FR" sz="1400">
                <a:solidFill>
                  <a:schemeClr val="bg1"/>
                </a:solidFill>
                <a:latin typeface="Montserrat" panose="02000505000000020004" pitchFamily="2" charset="0"/>
              </a:rPr>
              <a:t>Baptiste</a:t>
            </a:r>
          </a:p>
        </p:txBody>
      </p:sp>
      <p:sp>
        <p:nvSpPr>
          <p:cNvPr id="31" name="Espace réservé du texte 3">
            <a:extLst>
              <a:ext uri="{FF2B5EF4-FFF2-40B4-BE49-F238E27FC236}">
                <a16:creationId xmlns:a16="http://schemas.microsoft.com/office/drawing/2014/main" id="{3D7ABA87-4D25-45C3-BCF8-8E4D61B0DCA6}"/>
              </a:ext>
            </a:extLst>
          </p:cNvPr>
          <p:cNvSpPr txBox="1">
            <a:spLocks/>
          </p:cNvSpPr>
          <p:nvPr/>
        </p:nvSpPr>
        <p:spPr>
          <a:xfrm>
            <a:off x="213397" y="2564655"/>
            <a:ext cx="1717861" cy="45788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fr-FR" sz="1100" spc="200">
                <a:solidFill>
                  <a:schemeClr val="bg1"/>
                </a:solidFill>
                <a:latin typeface="Calibri Light" charset="0"/>
                <a:cs typeface="Calibri Light" charset="0"/>
              </a:rPr>
              <a:t>Travailleur non salarié</a:t>
            </a:r>
          </a:p>
        </p:txBody>
      </p:sp>
    </p:spTree>
    <p:extLst>
      <p:ext uri="{BB962C8B-B14F-4D97-AF65-F5344CB8AC3E}">
        <p14:creationId xmlns:p14="http://schemas.microsoft.com/office/powerpoint/2010/main" val="395068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 coins arrondis 40">
            <a:extLst>
              <a:ext uri="{FF2B5EF4-FFF2-40B4-BE49-F238E27FC236}">
                <a16:creationId xmlns:a16="http://schemas.microsoft.com/office/drawing/2014/main" id="{07A90E94-7DC4-44A9-AD51-F12934FC2FBD}"/>
              </a:ext>
            </a:extLst>
          </p:cNvPr>
          <p:cNvSpPr/>
          <p:nvPr/>
        </p:nvSpPr>
        <p:spPr>
          <a:xfrm>
            <a:off x="2290051" y="3929900"/>
            <a:ext cx="3174097" cy="10024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19" name="Rectangle : coins arrondis 18">
            <a:extLst>
              <a:ext uri="{FF2B5EF4-FFF2-40B4-BE49-F238E27FC236}">
                <a16:creationId xmlns:a16="http://schemas.microsoft.com/office/drawing/2014/main" id="{A7C84363-559E-42AF-AB39-8551B3CC620A}"/>
              </a:ext>
            </a:extLst>
          </p:cNvPr>
          <p:cNvSpPr/>
          <p:nvPr/>
        </p:nvSpPr>
        <p:spPr>
          <a:xfrm>
            <a:off x="2290051" y="2542575"/>
            <a:ext cx="3174099" cy="10024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77" name="Rectangle 76">
            <a:extLst>
              <a:ext uri="{FF2B5EF4-FFF2-40B4-BE49-F238E27FC236}">
                <a16:creationId xmlns:a16="http://schemas.microsoft.com/office/drawing/2014/main" id="{436BB3F6-CDE6-4F2E-8E62-47388A09A0E9}"/>
              </a:ext>
            </a:extLst>
          </p:cNvPr>
          <p:cNvSpPr/>
          <p:nvPr/>
        </p:nvSpPr>
        <p:spPr>
          <a:xfrm>
            <a:off x="2301932" y="2654094"/>
            <a:ext cx="2474564" cy="861774"/>
          </a:xfrm>
          <a:prstGeom prst="rect">
            <a:avLst/>
          </a:prstGeom>
        </p:spPr>
        <p:txBody>
          <a:bodyPr wrap="square">
            <a:spAutoFit/>
          </a:bodyPr>
          <a:lstStyle/>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Compte personnel depuis 2005</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Livret A depuis 2005 : 22 000 €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LDD : 12 000 €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Assurance vie : 37 000 €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Assurances Auto et GAV</a:t>
            </a:r>
          </a:p>
        </p:txBody>
      </p:sp>
      <p:pic>
        <p:nvPicPr>
          <p:cNvPr id="49" name="Image 48">
            <a:extLst>
              <a:ext uri="{FF2B5EF4-FFF2-40B4-BE49-F238E27FC236}">
                <a16:creationId xmlns:a16="http://schemas.microsoft.com/office/drawing/2014/main" id="{C59D9A67-966A-49A2-AB9E-1EB15B03025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2144657" cy="5139565"/>
          </a:xfrm>
          <a:prstGeom prst="rect">
            <a:avLst/>
          </a:prstGeom>
        </p:spPr>
      </p:pic>
      <p:sp>
        <p:nvSpPr>
          <p:cNvPr id="39" name="ZoneTexte 38">
            <a:extLst>
              <a:ext uri="{FF2B5EF4-FFF2-40B4-BE49-F238E27FC236}">
                <a16:creationId xmlns:a16="http://schemas.microsoft.com/office/drawing/2014/main" id="{4AED8389-4590-4677-8C4D-7BC473F7D82D}"/>
              </a:ext>
            </a:extLst>
          </p:cNvPr>
          <p:cNvSpPr txBox="1"/>
          <p:nvPr/>
        </p:nvSpPr>
        <p:spPr>
          <a:xfrm>
            <a:off x="5795278" y="164165"/>
            <a:ext cx="3128275" cy="4938642"/>
          </a:xfrm>
          <a:prstGeom prst="rect">
            <a:avLst/>
          </a:prstGeom>
          <a:noFill/>
        </p:spPr>
        <p:txBody>
          <a:bodyPr wrap="square" rtlCol="0" anchor="ctr" anchorCtr="0">
            <a:noAutofit/>
          </a:bodyPr>
          <a:lstStyle/>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En cas d’invalidité/incapacité, elle sera indemnisée dès lors qu’elle ne pourra plus exercer « SA » profession</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Garantie IPP 33 % (Magali ne peut compter que sur elle-même) </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Couverture large et exclusions faibles (besoin d’avoir l’esprit tranquille)</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Les plus de l’argumentation : </a:t>
            </a:r>
          </a:p>
          <a:p>
            <a:pPr marL="539750" lvl="0" indent="-177800">
              <a:spcAft>
                <a:spcPts val="600"/>
              </a:spcAft>
              <a:buFont typeface="Courier New" panose="02070309020205020404" pitchFamily="49" charset="0"/>
              <a:buChar char="o"/>
              <a:defRPr/>
            </a:pPr>
            <a:r>
              <a:rPr lang="fr-FR" sz="1000">
                <a:solidFill>
                  <a:prstClr val="black"/>
                </a:solidFill>
                <a:latin typeface="Calibri Light"/>
                <a:cs typeface="Calibri Light"/>
              </a:rPr>
              <a:t>Sensibiliser sur le revenu unique du foyer</a:t>
            </a:r>
          </a:p>
          <a:p>
            <a:pPr marL="539750" lvl="0" indent="-177800">
              <a:spcAft>
                <a:spcPts val="600"/>
              </a:spcAft>
              <a:buFont typeface="Courier New" panose="02070309020205020404" pitchFamily="49" charset="0"/>
              <a:buChar char="o"/>
              <a:defRPr/>
            </a:pPr>
            <a:r>
              <a:rPr lang="fr-FR" sz="1000">
                <a:solidFill>
                  <a:prstClr val="black"/>
                </a:solidFill>
                <a:latin typeface="Calibri Light"/>
                <a:cs typeface="Calibri Light"/>
              </a:rPr>
              <a:t>Sensibiliser sur les sports (en cas d’accident de voile)</a:t>
            </a:r>
          </a:p>
          <a:p>
            <a:pPr marL="539750" lvl="0" indent="-177800">
              <a:spcAft>
                <a:spcPts val="600"/>
              </a:spcAft>
              <a:buFont typeface="Courier New" panose="02070309020205020404" pitchFamily="49" charset="0"/>
              <a:buChar char="o"/>
              <a:defRPr/>
            </a:pPr>
            <a:r>
              <a:rPr lang="fr-FR" sz="1000">
                <a:solidFill>
                  <a:prstClr val="black"/>
                </a:solidFill>
                <a:latin typeface="Calibri Light"/>
                <a:cs typeface="Calibri Light"/>
              </a:rPr>
              <a:t>Sensibiliser sur la territorialité (voyages)</a:t>
            </a:r>
          </a:p>
          <a:p>
            <a:pPr marL="539750" lvl="0" indent="-177800">
              <a:spcAft>
                <a:spcPts val="600"/>
              </a:spcAft>
              <a:buFont typeface="Courier New" panose="02070309020205020404" pitchFamily="49" charset="0"/>
              <a:buChar char="o"/>
              <a:defRPr/>
            </a:pPr>
            <a:r>
              <a:rPr lang="fr-FR" sz="1000">
                <a:solidFill>
                  <a:prstClr val="black"/>
                </a:solidFill>
                <a:latin typeface="Calibri Light"/>
                <a:cs typeface="Calibri Light"/>
              </a:rPr>
              <a:t>Rassurer sur la certitude d’une prise en charge de la totalité de l’échéance du prêt en cas de sinistre grâce à la prestation forfaitaire</a:t>
            </a:r>
          </a:p>
          <a:p>
            <a:pPr marL="539750" lvl="0" indent="-177800">
              <a:spcAft>
                <a:spcPts val="600"/>
              </a:spcAft>
              <a:buFont typeface="Courier New" panose="02070309020205020404" pitchFamily="49" charset="0"/>
              <a:buChar char="o"/>
              <a:defRPr/>
            </a:pPr>
            <a:r>
              <a:rPr lang="fr-FR" sz="1000">
                <a:solidFill>
                  <a:prstClr val="black"/>
                </a:solidFill>
                <a:latin typeface="Calibri Light"/>
                <a:cs typeface="Calibri Light"/>
              </a:rPr>
              <a:t>Rassurer sur une protection complète sur tous les plans : accident/maladie ET aussi en cas de perte d’emploi</a:t>
            </a:r>
          </a:p>
          <a:p>
            <a:pPr marL="539750" lvl="0" indent="-177800">
              <a:spcAft>
                <a:spcPts val="600"/>
              </a:spcAft>
              <a:buFont typeface="Courier New" panose="02070309020205020404" pitchFamily="49" charset="0"/>
              <a:buChar char="o"/>
              <a:defRPr/>
            </a:pPr>
            <a:r>
              <a:rPr lang="fr-FR" sz="1000">
                <a:solidFill>
                  <a:prstClr val="black"/>
                </a:solidFill>
                <a:latin typeface="Calibri Light"/>
                <a:cs typeface="Calibri Light"/>
              </a:rPr>
              <a:t>Projeter : Comment feriez-vous si vous étiez arrêtée durant 3 mois par exemple ? </a:t>
            </a:r>
          </a:p>
        </p:txBody>
      </p:sp>
      <p:sp>
        <p:nvSpPr>
          <p:cNvPr id="18" name="ZoneTexte 17">
            <a:extLst>
              <a:ext uri="{FF2B5EF4-FFF2-40B4-BE49-F238E27FC236}">
                <a16:creationId xmlns:a16="http://schemas.microsoft.com/office/drawing/2014/main" id="{ADA37D69-291B-418B-8623-B559A76C9A10}"/>
              </a:ext>
            </a:extLst>
          </p:cNvPr>
          <p:cNvSpPr txBox="1"/>
          <p:nvPr/>
        </p:nvSpPr>
        <p:spPr>
          <a:xfrm>
            <a:off x="2898741" y="164165"/>
            <a:ext cx="1899821" cy="369332"/>
          </a:xfrm>
          <a:prstGeom prst="rect">
            <a:avLst/>
          </a:prstGeom>
          <a:noFill/>
        </p:spPr>
        <p:txBody>
          <a:bodyPr wrap="square" rtlCol="0">
            <a:spAutoFit/>
          </a:bodyPr>
          <a:lstStyle/>
          <a:p>
            <a:pPr algn="ctr"/>
            <a:r>
              <a:rPr lang="fr-FR">
                <a:solidFill>
                  <a:srgbClr val="232323"/>
                </a:solidFill>
                <a:latin typeface="Montserrat" panose="02000505000000020004" pitchFamily="2" charset="0"/>
              </a:rPr>
              <a:t>Profil</a:t>
            </a:r>
          </a:p>
        </p:txBody>
      </p:sp>
      <p:sp>
        <p:nvSpPr>
          <p:cNvPr id="40" name="ZoneTexte 39">
            <a:extLst>
              <a:ext uri="{FF2B5EF4-FFF2-40B4-BE49-F238E27FC236}">
                <a16:creationId xmlns:a16="http://schemas.microsoft.com/office/drawing/2014/main" id="{D454831C-87E8-4CB6-8A33-53AC37D9456D}"/>
              </a:ext>
            </a:extLst>
          </p:cNvPr>
          <p:cNvSpPr txBox="1"/>
          <p:nvPr/>
        </p:nvSpPr>
        <p:spPr>
          <a:xfrm>
            <a:off x="6403847" y="201036"/>
            <a:ext cx="1899821" cy="369332"/>
          </a:xfrm>
          <a:prstGeom prst="rect">
            <a:avLst/>
          </a:prstGeom>
          <a:noFill/>
        </p:spPr>
        <p:txBody>
          <a:bodyPr wrap="square" rtlCol="0">
            <a:spAutoFit/>
          </a:bodyPr>
          <a:lstStyle/>
          <a:p>
            <a:pPr algn="ctr"/>
            <a:r>
              <a:rPr lang="fr-FR">
                <a:solidFill>
                  <a:srgbClr val="232323"/>
                </a:solidFill>
                <a:latin typeface="Montserrat" panose="02000505000000020004" pitchFamily="2" charset="0"/>
              </a:rPr>
              <a:t>Arguments</a:t>
            </a:r>
          </a:p>
        </p:txBody>
      </p:sp>
      <p:sp>
        <p:nvSpPr>
          <p:cNvPr id="5" name="Rectangle 4">
            <a:extLst>
              <a:ext uri="{FF2B5EF4-FFF2-40B4-BE49-F238E27FC236}">
                <a16:creationId xmlns:a16="http://schemas.microsoft.com/office/drawing/2014/main" id="{AC7AEC13-470E-4ACC-8B25-69B5F1FFE283}"/>
              </a:ext>
            </a:extLst>
          </p:cNvPr>
          <p:cNvSpPr/>
          <p:nvPr/>
        </p:nvSpPr>
        <p:spPr>
          <a:xfrm>
            <a:off x="0" y="-3418"/>
            <a:ext cx="2144656" cy="5139565"/>
          </a:xfrm>
          <a:prstGeom prst="rect">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26" name="ZoneTexte 25">
            <a:extLst>
              <a:ext uri="{FF2B5EF4-FFF2-40B4-BE49-F238E27FC236}">
                <a16:creationId xmlns:a16="http://schemas.microsoft.com/office/drawing/2014/main" id="{02269082-5E22-4DEF-B641-FF7D7B06501F}"/>
              </a:ext>
            </a:extLst>
          </p:cNvPr>
          <p:cNvSpPr txBox="1"/>
          <p:nvPr/>
        </p:nvSpPr>
        <p:spPr>
          <a:xfrm>
            <a:off x="270659" y="2256878"/>
            <a:ext cx="1575539" cy="307777"/>
          </a:xfrm>
          <a:prstGeom prst="rect">
            <a:avLst/>
          </a:prstGeom>
          <a:noFill/>
        </p:spPr>
        <p:txBody>
          <a:bodyPr wrap="square">
            <a:spAutoFit/>
          </a:bodyPr>
          <a:lstStyle/>
          <a:p>
            <a:pPr algn="ctr"/>
            <a:r>
              <a:rPr lang="fr-FR" sz="1400">
                <a:solidFill>
                  <a:schemeClr val="bg1"/>
                </a:solidFill>
                <a:latin typeface="Montserrat" panose="02000505000000020004" pitchFamily="2" charset="0"/>
              </a:rPr>
              <a:t>Magali</a:t>
            </a:r>
          </a:p>
        </p:txBody>
      </p:sp>
      <p:sp>
        <p:nvSpPr>
          <p:cNvPr id="27" name="Espace réservé du texte 3">
            <a:extLst>
              <a:ext uri="{FF2B5EF4-FFF2-40B4-BE49-F238E27FC236}">
                <a16:creationId xmlns:a16="http://schemas.microsoft.com/office/drawing/2014/main" id="{C17E3160-CA27-4A20-9E85-D13C9394915A}"/>
              </a:ext>
            </a:extLst>
          </p:cNvPr>
          <p:cNvSpPr txBox="1">
            <a:spLocks/>
          </p:cNvSpPr>
          <p:nvPr/>
        </p:nvSpPr>
        <p:spPr>
          <a:xfrm>
            <a:off x="213397" y="2564655"/>
            <a:ext cx="1717861" cy="45788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fr-FR" sz="1100" spc="200">
                <a:solidFill>
                  <a:schemeClr val="bg1"/>
                </a:solidFill>
                <a:latin typeface="Calibri Light" charset="0"/>
                <a:cs typeface="Calibri Light" charset="0"/>
              </a:rPr>
              <a:t>Salariée du privé</a:t>
            </a:r>
          </a:p>
        </p:txBody>
      </p:sp>
      <p:cxnSp>
        <p:nvCxnSpPr>
          <p:cNvPr id="9" name="Connecteur droit 8">
            <a:extLst>
              <a:ext uri="{FF2B5EF4-FFF2-40B4-BE49-F238E27FC236}">
                <a16:creationId xmlns:a16="http://schemas.microsoft.com/office/drawing/2014/main" id="{2BEE0394-5933-4570-BC2C-E95E506301B2}"/>
              </a:ext>
            </a:extLst>
          </p:cNvPr>
          <p:cNvCxnSpPr/>
          <p:nvPr/>
        </p:nvCxnSpPr>
        <p:spPr>
          <a:xfrm>
            <a:off x="5653945" y="192944"/>
            <a:ext cx="0" cy="4774545"/>
          </a:xfrm>
          <a:prstGeom prst="line">
            <a:avLst/>
          </a:prstGeom>
          <a:ln w="19050">
            <a:solidFill>
              <a:srgbClr val="8F5DA2"/>
            </a:solidFill>
          </a:ln>
        </p:spPr>
        <p:style>
          <a:lnRef idx="1">
            <a:schemeClr val="accent1"/>
          </a:lnRef>
          <a:fillRef idx="0">
            <a:schemeClr val="accent1"/>
          </a:fillRef>
          <a:effectRef idx="0">
            <a:schemeClr val="accent1"/>
          </a:effectRef>
          <a:fontRef idx="minor">
            <a:schemeClr val="tx1"/>
          </a:fontRef>
        </p:style>
      </p:cxnSp>
      <p:sp>
        <p:nvSpPr>
          <p:cNvPr id="10" name="Rectangle : coins arrondis 9">
            <a:extLst>
              <a:ext uri="{FF2B5EF4-FFF2-40B4-BE49-F238E27FC236}">
                <a16:creationId xmlns:a16="http://schemas.microsoft.com/office/drawing/2014/main" id="{AA4775B7-9257-4480-8743-6C7259E82DC6}"/>
              </a:ext>
            </a:extLst>
          </p:cNvPr>
          <p:cNvSpPr/>
          <p:nvPr/>
        </p:nvSpPr>
        <p:spPr>
          <a:xfrm>
            <a:off x="2290060" y="613042"/>
            <a:ext cx="3174099" cy="1495977"/>
          </a:xfrm>
          <a:prstGeom prst="roundRect">
            <a:avLst/>
          </a:prstGeom>
          <a:solidFill>
            <a:schemeClr val="bg1"/>
          </a:solidFill>
          <a:ln>
            <a:noFill/>
          </a:ln>
          <a:effectLst>
            <a:outerShdw blurRad="50800" dist="50800" dir="204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3" name="Rectangle 2">
            <a:extLst>
              <a:ext uri="{FF2B5EF4-FFF2-40B4-BE49-F238E27FC236}">
                <a16:creationId xmlns:a16="http://schemas.microsoft.com/office/drawing/2014/main" id="{F4009205-4613-4BA1-BE8E-4914865B54D1}"/>
              </a:ext>
            </a:extLst>
          </p:cNvPr>
          <p:cNvSpPr/>
          <p:nvPr/>
        </p:nvSpPr>
        <p:spPr>
          <a:xfrm>
            <a:off x="2450343" y="1182172"/>
            <a:ext cx="2897915" cy="853760"/>
          </a:xfrm>
          <a:prstGeom prst="rect">
            <a:avLst/>
          </a:prstGeom>
        </p:spPr>
        <p:txBody>
          <a:bodyPr wrap="square">
            <a:spAutoFit/>
          </a:bodyPr>
          <a:lstStyle/>
          <a:p>
            <a:pPr algn="just" defTabSz="685800">
              <a:lnSpc>
                <a:spcPts val="1200"/>
              </a:lnSpc>
              <a:defRPr/>
            </a:pPr>
            <a:r>
              <a:rPr lang="fr-FR" sz="900">
                <a:solidFill>
                  <a:prstClr val="black"/>
                </a:solidFill>
                <a:latin typeface="Calibri Light" panose="020F0302020204030204" pitchFamily="34" charset="0"/>
                <a:ea typeface="Calibri" panose="020F0502020204030204" pitchFamily="34" charset="0"/>
                <a:cs typeface="Calibri Light" panose="020F0302020204030204" pitchFamily="34" charset="0"/>
              </a:rPr>
              <a:t>Depuis 12 ans, Magali est en charge de la </a:t>
            </a:r>
            <a:r>
              <a:rPr lang="fr-FR" sz="900" b="1">
                <a:solidFill>
                  <a:prstClr val="black"/>
                </a:solidFill>
                <a:latin typeface="Calibri" panose="020F0502020204030204" pitchFamily="34" charset="0"/>
                <a:cs typeface="Calibri" panose="020F0502020204030204" pitchFamily="34" charset="0"/>
              </a:rPr>
              <a:t>comptabilité interne et de la facturation</a:t>
            </a:r>
            <a:r>
              <a:rPr lang="fr-FR" sz="900">
                <a:solidFill>
                  <a:prstClr val="black"/>
                </a:solidFill>
                <a:latin typeface="Calibri Light" panose="020F0302020204030204" pitchFamily="34" charset="0"/>
                <a:ea typeface="Calibri" panose="020F0502020204030204" pitchFamily="34" charset="0"/>
                <a:cs typeface="Calibri Light" panose="020F0302020204030204" pitchFamily="34" charset="0"/>
              </a:rPr>
              <a:t> dans une usine de chocolat de 60 salariés. Récemment divorcée, elle souhaite </a:t>
            </a:r>
            <a:r>
              <a:rPr lang="fr-FR" sz="900" b="1">
                <a:solidFill>
                  <a:prstClr val="black"/>
                </a:solidFill>
                <a:latin typeface="Calibri" panose="020F0502020204030204" pitchFamily="34" charset="0"/>
                <a:ea typeface="Calibri" panose="020F0502020204030204" pitchFamily="34" charset="0"/>
                <a:cs typeface="Calibri" panose="020F0502020204030204" pitchFamily="34" charset="0"/>
              </a:rPr>
              <a:t>acquérir un appartement </a:t>
            </a:r>
            <a:r>
              <a:rPr lang="fr-FR" sz="900">
                <a:solidFill>
                  <a:prstClr val="black"/>
                </a:solidFill>
                <a:latin typeface="Calibri Light" panose="020F0302020204030204" pitchFamily="34" charset="0"/>
                <a:ea typeface="Calibri" panose="020F0502020204030204" pitchFamily="34" charset="0"/>
                <a:cs typeface="Calibri Light" panose="020F0302020204030204" pitchFamily="34" charset="0"/>
              </a:rPr>
              <a:t>qui lui permette de se rapprocher du centre ville et tourner la page de son « ancienne vie ».</a:t>
            </a:r>
          </a:p>
        </p:txBody>
      </p:sp>
      <p:sp>
        <p:nvSpPr>
          <p:cNvPr id="15" name="Rectangle : coins arrondis 14">
            <a:extLst>
              <a:ext uri="{FF2B5EF4-FFF2-40B4-BE49-F238E27FC236}">
                <a16:creationId xmlns:a16="http://schemas.microsoft.com/office/drawing/2014/main" id="{0B199B36-113A-4939-B770-76C751116BDF}"/>
              </a:ext>
            </a:extLst>
          </p:cNvPr>
          <p:cNvSpPr/>
          <p:nvPr/>
        </p:nvSpPr>
        <p:spPr>
          <a:xfrm>
            <a:off x="2290060" y="2273121"/>
            <a:ext cx="3174096" cy="307777"/>
          </a:xfrm>
          <a:prstGeom prst="roundRect">
            <a:avLst>
              <a:gd name="adj" fmla="val 50000"/>
            </a:avLst>
          </a:prstGeom>
          <a:solidFill>
            <a:schemeClr val="bg1"/>
          </a:solidFill>
          <a:ln>
            <a:solidFill>
              <a:schemeClr val="bg1"/>
            </a:solidFill>
          </a:ln>
          <a:effectLst>
            <a:outerShdw blurRad="50800" dist="50800" dir="22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76" name="ZoneTexte 75">
            <a:extLst>
              <a:ext uri="{FF2B5EF4-FFF2-40B4-BE49-F238E27FC236}">
                <a16:creationId xmlns:a16="http://schemas.microsoft.com/office/drawing/2014/main" id="{857DE1C4-95B9-46CB-98E5-847B552492A8}"/>
              </a:ext>
            </a:extLst>
          </p:cNvPr>
          <p:cNvSpPr txBox="1"/>
          <p:nvPr/>
        </p:nvSpPr>
        <p:spPr>
          <a:xfrm>
            <a:off x="2698338" y="2310188"/>
            <a:ext cx="2197431" cy="230832"/>
          </a:xfrm>
          <a:prstGeom prst="rect">
            <a:avLst/>
          </a:prstGeom>
          <a:noFill/>
        </p:spPr>
        <p:txBody>
          <a:bodyPr wrap="square" rtlCol="0">
            <a:spAutoFit/>
          </a:bodyPr>
          <a:lstStyle/>
          <a:p>
            <a:pPr algn="ctr" defTabSz="685800">
              <a:defRPr/>
            </a:pPr>
            <a:r>
              <a:rPr lang="fr-FR" sz="900" b="1">
                <a:solidFill>
                  <a:srgbClr val="7030A0"/>
                </a:solidFill>
                <a:latin typeface="Montserrat SemiBold" panose="00000700000000000000" pitchFamily="2" charset="0"/>
              </a:rPr>
              <a:t>Son équipement et patrimoine</a:t>
            </a:r>
          </a:p>
        </p:txBody>
      </p:sp>
      <p:sp>
        <p:nvSpPr>
          <p:cNvPr id="37" name="Rectangle : coins arrondis 36">
            <a:extLst>
              <a:ext uri="{FF2B5EF4-FFF2-40B4-BE49-F238E27FC236}">
                <a16:creationId xmlns:a16="http://schemas.microsoft.com/office/drawing/2014/main" id="{893DC6A5-E57D-47E9-9C7B-43C66CE9479C}"/>
              </a:ext>
            </a:extLst>
          </p:cNvPr>
          <p:cNvSpPr/>
          <p:nvPr/>
        </p:nvSpPr>
        <p:spPr>
          <a:xfrm>
            <a:off x="2290055" y="3663664"/>
            <a:ext cx="3174099" cy="307777"/>
          </a:xfrm>
          <a:prstGeom prst="roundRect">
            <a:avLst>
              <a:gd name="adj" fmla="val 50000"/>
            </a:avLst>
          </a:prstGeom>
          <a:solidFill>
            <a:schemeClr val="bg1"/>
          </a:solidFill>
          <a:ln>
            <a:solidFill>
              <a:schemeClr val="bg1"/>
            </a:solidFill>
          </a:ln>
          <a:effectLst>
            <a:outerShdw blurRad="50800" dist="50800" dir="22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38" name="ZoneTexte 37">
            <a:extLst>
              <a:ext uri="{FF2B5EF4-FFF2-40B4-BE49-F238E27FC236}">
                <a16:creationId xmlns:a16="http://schemas.microsoft.com/office/drawing/2014/main" id="{495944FF-C9AF-47BF-872D-BE67CB2FCAFA}"/>
              </a:ext>
            </a:extLst>
          </p:cNvPr>
          <p:cNvSpPr txBox="1"/>
          <p:nvPr/>
        </p:nvSpPr>
        <p:spPr>
          <a:xfrm>
            <a:off x="2312320" y="3702136"/>
            <a:ext cx="3078096" cy="230832"/>
          </a:xfrm>
          <a:prstGeom prst="rect">
            <a:avLst/>
          </a:prstGeom>
          <a:noFill/>
        </p:spPr>
        <p:txBody>
          <a:bodyPr wrap="square" rtlCol="0">
            <a:spAutoFit/>
          </a:bodyPr>
          <a:lstStyle/>
          <a:p>
            <a:pPr algn="ctr" defTabSz="685800">
              <a:defRPr/>
            </a:pPr>
            <a:r>
              <a:rPr lang="fr-FR" sz="900" b="1">
                <a:solidFill>
                  <a:srgbClr val="7030A0"/>
                </a:solidFill>
                <a:latin typeface="Montserrat SemiBold" panose="00000700000000000000" pitchFamily="2" charset="0"/>
              </a:rPr>
              <a:t>Son projet</a:t>
            </a:r>
          </a:p>
        </p:txBody>
      </p:sp>
      <p:sp>
        <p:nvSpPr>
          <p:cNvPr id="14" name="Rectangle 13">
            <a:extLst>
              <a:ext uri="{FF2B5EF4-FFF2-40B4-BE49-F238E27FC236}">
                <a16:creationId xmlns:a16="http://schemas.microsoft.com/office/drawing/2014/main" id="{DD47C1C9-EC39-4221-A886-D8C135F00334}"/>
              </a:ext>
            </a:extLst>
          </p:cNvPr>
          <p:cNvSpPr/>
          <p:nvPr/>
        </p:nvSpPr>
        <p:spPr>
          <a:xfrm>
            <a:off x="2299588" y="4029468"/>
            <a:ext cx="2479251" cy="861774"/>
          </a:xfrm>
          <a:prstGeom prst="rect">
            <a:avLst/>
          </a:prstGeom>
        </p:spPr>
        <p:txBody>
          <a:bodyPr wrap="square">
            <a:spAutoFit/>
          </a:bodyPr>
          <a:lstStyle/>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Achat de la résidence principale : </a:t>
            </a:r>
            <a:r>
              <a:rPr lang="fr-FR" sz="800" b="1">
                <a:solidFill>
                  <a:prstClr val="black"/>
                </a:solidFill>
                <a:latin typeface="Calibri" panose="020F0502020204030204" pitchFamily="34" charset="0"/>
                <a:cs typeface="Calibri" panose="020F0502020204030204" pitchFamily="34" charset="0"/>
              </a:rPr>
              <a:t>170 000 €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Emprunt : </a:t>
            </a:r>
            <a:r>
              <a:rPr lang="fr-FR" sz="800" b="1">
                <a:solidFill>
                  <a:prstClr val="black"/>
                </a:solidFill>
                <a:latin typeface="Calibri" panose="020F0502020204030204" pitchFamily="34" charset="0"/>
                <a:cs typeface="Calibri" panose="020F0502020204030204" pitchFamily="34" charset="0"/>
              </a:rPr>
              <a:t>110 000 €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Apport : </a:t>
            </a:r>
            <a:r>
              <a:rPr lang="fr-FR" sz="800" b="1">
                <a:solidFill>
                  <a:prstClr val="black"/>
                </a:solidFill>
                <a:latin typeface="Calibri" panose="020F0502020204030204" pitchFamily="34" charset="0"/>
                <a:cs typeface="Calibri" panose="020F0502020204030204" pitchFamily="34" charset="0"/>
              </a:rPr>
              <a:t>60 000 €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Durée de l’emprunt : </a:t>
            </a:r>
            <a:r>
              <a:rPr lang="fr-FR" sz="800" b="1">
                <a:solidFill>
                  <a:prstClr val="black"/>
                </a:solidFill>
                <a:latin typeface="Calibri" panose="020F0502020204030204" pitchFamily="34" charset="0"/>
                <a:cs typeface="Calibri" panose="020F0502020204030204" pitchFamily="34" charset="0"/>
              </a:rPr>
              <a:t>13 ans</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Mensualité : </a:t>
            </a:r>
            <a:r>
              <a:rPr lang="fr-FR" sz="800" b="1">
                <a:solidFill>
                  <a:prstClr val="black"/>
                </a:solidFill>
                <a:latin typeface="Calibri" panose="020F0502020204030204" pitchFamily="34" charset="0"/>
                <a:cs typeface="Calibri" panose="020F0502020204030204" pitchFamily="34" charset="0"/>
              </a:rPr>
              <a:t>780 € ADE incluse</a:t>
            </a:r>
          </a:p>
        </p:txBody>
      </p:sp>
      <p:pic>
        <p:nvPicPr>
          <p:cNvPr id="42" name="Graphique 41" descr="Maison">
            <a:extLst>
              <a:ext uri="{FF2B5EF4-FFF2-40B4-BE49-F238E27FC236}">
                <a16:creationId xmlns:a16="http://schemas.microsoft.com/office/drawing/2014/main" id="{7AD735DB-E3BA-419D-B0D3-F76D3C54D2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07367" y="689769"/>
            <a:ext cx="279611" cy="279611"/>
          </a:xfrm>
          <a:prstGeom prst="rect">
            <a:avLst/>
          </a:prstGeom>
        </p:spPr>
      </p:pic>
      <p:pic>
        <p:nvPicPr>
          <p:cNvPr id="43" name="Graphique 42" descr="Pièces">
            <a:extLst>
              <a:ext uri="{FF2B5EF4-FFF2-40B4-BE49-F238E27FC236}">
                <a16:creationId xmlns:a16="http://schemas.microsoft.com/office/drawing/2014/main" id="{20D0432A-89CC-4C55-844A-63B448E3BB0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741274" y="677101"/>
            <a:ext cx="279611" cy="279611"/>
          </a:xfrm>
          <a:prstGeom prst="rect">
            <a:avLst/>
          </a:prstGeom>
        </p:spPr>
      </p:pic>
      <p:pic>
        <p:nvPicPr>
          <p:cNvPr id="44" name="Graphique 43" descr="Famille avec deux enfants">
            <a:extLst>
              <a:ext uri="{FF2B5EF4-FFF2-40B4-BE49-F238E27FC236}">
                <a16:creationId xmlns:a16="http://schemas.microsoft.com/office/drawing/2014/main" id="{BEC16D27-1E5D-4C82-AEBE-43F21E23EFD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745524" y="673781"/>
            <a:ext cx="283052" cy="283052"/>
          </a:xfrm>
          <a:prstGeom prst="rect">
            <a:avLst/>
          </a:prstGeom>
        </p:spPr>
      </p:pic>
      <p:sp>
        <p:nvSpPr>
          <p:cNvPr id="45" name="ZoneTexte 44">
            <a:extLst>
              <a:ext uri="{FF2B5EF4-FFF2-40B4-BE49-F238E27FC236}">
                <a16:creationId xmlns:a16="http://schemas.microsoft.com/office/drawing/2014/main" id="{4A55515D-6321-46AD-A5C4-F8E23E2CE6D9}"/>
              </a:ext>
            </a:extLst>
          </p:cNvPr>
          <p:cNvSpPr txBox="1"/>
          <p:nvPr/>
        </p:nvSpPr>
        <p:spPr>
          <a:xfrm>
            <a:off x="2486285" y="938314"/>
            <a:ext cx="733529" cy="200055"/>
          </a:xfrm>
          <a:prstGeom prst="rect">
            <a:avLst/>
          </a:prstGeom>
          <a:noFill/>
        </p:spPr>
        <p:txBody>
          <a:bodyPr wrap="square" rtlCol="0">
            <a:spAutoFit/>
          </a:bodyPr>
          <a:lstStyle/>
          <a:p>
            <a:pPr algn="ctr" defTabSz="685800">
              <a:defRPr/>
            </a:pPr>
            <a:r>
              <a:rPr lang="fr-FR" sz="700" b="1">
                <a:solidFill>
                  <a:prstClr val="black"/>
                </a:solidFill>
                <a:latin typeface="Calibri" panose="020F0502020204030204"/>
              </a:rPr>
              <a:t>Chaumont</a:t>
            </a:r>
          </a:p>
        </p:txBody>
      </p:sp>
      <p:sp>
        <p:nvSpPr>
          <p:cNvPr id="46" name="ZoneTexte 45">
            <a:extLst>
              <a:ext uri="{FF2B5EF4-FFF2-40B4-BE49-F238E27FC236}">
                <a16:creationId xmlns:a16="http://schemas.microsoft.com/office/drawing/2014/main" id="{73D5E2C4-4AAF-4393-8F73-02919EFA181A}"/>
              </a:ext>
            </a:extLst>
          </p:cNvPr>
          <p:cNvSpPr txBox="1"/>
          <p:nvPr/>
        </p:nvSpPr>
        <p:spPr>
          <a:xfrm>
            <a:off x="3241391" y="935861"/>
            <a:ext cx="1286407" cy="200055"/>
          </a:xfrm>
          <a:prstGeom prst="rect">
            <a:avLst/>
          </a:prstGeom>
          <a:noFill/>
        </p:spPr>
        <p:txBody>
          <a:bodyPr wrap="square" rtlCol="0">
            <a:spAutoFit/>
          </a:bodyPr>
          <a:lstStyle/>
          <a:p>
            <a:pPr algn="ctr" defTabSz="685800">
              <a:defRPr/>
            </a:pPr>
            <a:r>
              <a:rPr lang="fr-FR" sz="700" b="1">
                <a:solidFill>
                  <a:prstClr val="black"/>
                </a:solidFill>
                <a:latin typeface="Calibri" panose="020F0502020204030204"/>
              </a:rPr>
              <a:t>2700 € net / mois</a:t>
            </a:r>
          </a:p>
        </p:txBody>
      </p:sp>
      <p:sp>
        <p:nvSpPr>
          <p:cNvPr id="47" name="ZoneTexte 46">
            <a:extLst>
              <a:ext uri="{FF2B5EF4-FFF2-40B4-BE49-F238E27FC236}">
                <a16:creationId xmlns:a16="http://schemas.microsoft.com/office/drawing/2014/main" id="{2A22A5DE-77C1-4F29-82EF-31DCCB0CE6A0}"/>
              </a:ext>
            </a:extLst>
          </p:cNvPr>
          <p:cNvSpPr txBox="1"/>
          <p:nvPr/>
        </p:nvSpPr>
        <p:spPr>
          <a:xfrm>
            <a:off x="4386988" y="927912"/>
            <a:ext cx="1018175" cy="200055"/>
          </a:xfrm>
          <a:prstGeom prst="rect">
            <a:avLst/>
          </a:prstGeom>
          <a:noFill/>
        </p:spPr>
        <p:txBody>
          <a:bodyPr wrap="square" rtlCol="0">
            <a:spAutoFit/>
          </a:bodyPr>
          <a:lstStyle/>
          <a:p>
            <a:pPr algn="ctr" defTabSz="685800">
              <a:defRPr/>
            </a:pPr>
            <a:r>
              <a:rPr lang="fr-FR" sz="700" b="1">
                <a:solidFill>
                  <a:prstClr val="black"/>
                </a:solidFill>
                <a:latin typeface="Calibri" panose="020F0502020204030204"/>
              </a:rPr>
              <a:t>Divorcée, sans enfant</a:t>
            </a:r>
            <a:endParaRPr lang="fr-FR" sz="800" b="1">
              <a:solidFill>
                <a:prstClr val="black"/>
              </a:solidFill>
              <a:latin typeface="Calibri" panose="020F0502020204030204"/>
            </a:endParaRPr>
          </a:p>
        </p:txBody>
      </p:sp>
    </p:spTree>
    <p:extLst>
      <p:ext uri="{BB962C8B-B14F-4D97-AF65-F5344CB8AC3E}">
        <p14:creationId xmlns:p14="http://schemas.microsoft.com/office/powerpoint/2010/main" val="84250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9">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ACB0A3C0-D781-4605-B8E2-7646A80EF56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464" y="0"/>
            <a:ext cx="2152354" cy="5144096"/>
          </a:xfrm>
          <a:prstGeom prst="rect">
            <a:avLst/>
          </a:prstGeom>
        </p:spPr>
      </p:pic>
      <p:sp>
        <p:nvSpPr>
          <p:cNvPr id="41" name="Rectangle : coins arrondis 40">
            <a:extLst>
              <a:ext uri="{FF2B5EF4-FFF2-40B4-BE49-F238E27FC236}">
                <a16:creationId xmlns:a16="http://schemas.microsoft.com/office/drawing/2014/main" id="{07A90E94-7DC4-44A9-AD51-F12934FC2FBD}"/>
              </a:ext>
            </a:extLst>
          </p:cNvPr>
          <p:cNvSpPr/>
          <p:nvPr/>
        </p:nvSpPr>
        <p:spPr>
          <a:xfrm>
            <a:off x="2290051" y="4003640"/>
            <a:ext cx="3174097" cy="10024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19" name="Rectangle : coins arrondis 18">
            <a:extLst>
              <a:ext uri="{FF2B5EF4-FFF2-40B4-BE49-F238E27FC236}">
                <a16:creationId xmlns:a16="http://schemas.microsoft.com/office/drawing/2014/main" id="{A7C84363-559E-42AF-AB39-8551B3CC620A}"/>
              </a:ext>
            </a:extLst>
          </p:cNvPr>
          <p:cNvSpPr/>
          <p:nvPr/>
        </p:nvSpPr>
        <p:spPr>
          <a:xfrm>
            <a:off x="2290051" y="2822789"/>
            <a:ext cx="3174099" cy="75369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77" name="Rectangle 76">
            <a:extLst>
              <a:ext uri="{FF2B5EF4-FFF2-40B4-BE49-F238E27FC236}">
                <a16:creationId xmlns:a16="http://schemas.microsoft.com/office/drawing/2014/main" id="{436BB3F6-CDE6-4F2E-8E62-47388A09A0E9}"/>
              </a:ext>
            </a:extLst>
          </p:cNvPr>
          <p:cNvSpPr/>
          <p:nvPr/>
        </p:nvSpPr>
        <p:spPr>
          <a:xfrm>
            <a:off x="2301931" y="2934308"/>
            <a:ext cx="2941001" cy="538609"/>
          </a:xfrm>
          <a:prstGeom prst="rect">
            <a:avLst/>
          </a:prstGeom>
        </p:spPr>
        <p:txBody>
          <a:bodyPr wrap="square">
            <a:spAutoFit/>
          </a:bodyPr>
          <a:lstStyle/>
          <a:p>
            <a:pPr marL="171450" indent="-82550">
              <a:spcBef>
                <a:spcPts val="300"/>
              </a:spcBef>
              <a:buFont typeface="Arial" panose="020B0604020202020204" pitchFamily="34" charset="0"/>
              <a:buChar char="•"/>
            </a:pPr>
            <a:r>
              <a:rPr lang="fr-FR" sz="800">
                <a:solidFill>
                  <a:prstClr val="black"/>
                </a:solidFill>
                <a:latin typeface="Calibri Light" panose="020F0302020204030204" pitchFamily="34" charset="0"/>
                <a:cs typeface="Calibri Light" panose="020F0302020204030204" pitchFamily="34" charset="0"/>
              </a:rPr>
              <a:t>Compte personnel depuis 2014</a:t>
            </a:r>
          </a:p>
          <a:p>
            <a:pPr marL="171450" indent="-82550">
              <a:spcBef>
                <a:spcPts val="300"/>
              </a:spcBef>
              <a:buFont typeface="Arial" panose="020B0604020202020204" pitchFamily="34" charset="0"/>
              <a:buChar char="•"/>
            </a:pPr>
            <a:r>
              <a:rPr lang="fr-FR" sz="800">
                <a:solidFill>
                  <a:prstClr val="black"/>
                </a:solidFill>
                <a:latin typeface="Calibri Light" panose="020F0302020204030204" pitchFamily="34" charset="0"/>
                <a:cs typeface="Calibri Light" panose="020F0302020204030204" pitchFamily="34" charset="0"/>
              </a:rPr>
              <a:t>Compte joint depuis 2018</a:t>
            </a:r>
          </a:p>
          <a:p>
            <a:pPr marL="171450" indent="-82550">
              <a:spcBef>
                <a:spcPts val="300"/>
              </a:spcBef>
              <a:buFont typeface="Arial" panose="020B0604020202020204" pitchFamily="34" charset="0"/>
              <a:buChar char="•"/>
            </a:pPr>
            <a:r>
              <a:rPr lang="fr-FR" sz="800">
                <a:solidFill>
                  <a:prstClr val="black"/>
                </a:solidFill>
                <a:latin typeface="Calibri Light" panose="020F0302020204030204" pitchFamily="34" charset="0"/>
                <a:cs typeface="Calibri Light" panose="020F0302020204030204" pitchFamily="34" charset="0"/>
              </a:rPr>
              <a:t>Livret A depuis 2012 : 4 300 €</a:t>
            </a:r>
          </a:p>
        </p:txBody>
      </p:sp>
      <p:sp>
        <p:nvSpPr>
          <p:cNvPr id="39" name="ZoneTexte 38">
            <a:extLst>
              <a:ext uri="{FF2B5EF4-FFF2-40B4-BE49-F238E27FC236}">
                <a16:creationId xmlns:a16="http://schemas.microsoft.com/office/drawing/2014/main" id="{4AED8389-4590-4677-8C4D-7BC473F7D82D}"/>
              </a:ext>
            </a:extLst>
          </p:cNvPr>
          <p:cNvSpPr txBox="1"/>
          <p:nvPr/>
        </p:nvSpPr>
        <p:spPr>
          <a:xfrm>
            <a:off x="5795278" y="164165"/>
            <a:ext cx="3128275" cy="4938642"/>
          </a:xfrm>
          <a:prstGeom prst="rect">
            <a:avLst/>
          </a:prstGeom>
          <a:noFill/>
        </p:spPr>
        <p:txBody>
          <a:bodyPr wrap="square" rtlCol="0" anchor="ctr" anchorCtr="0">
            <a:noAutofit/>
          </a:bodyPr>
          <a:lstStyle/>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Invalidité/incapacité : indemnisés dès lors qu’ils ne seront plus en mesure d’exercer leur profession</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Garantie IPP 33 % particulièrement indiquée pour Audrey et Antoine (professions statistiquement plus sujettes aux maux de dos)</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Franchise 30 jours + indemnisation forfaitaire : budget serré &gt; prise en charge rapide</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Les plus de l’argumentation : </a:t>
            </a:r>
          </a:p>
          <a:p>
            <a:pPr marL="541338" lvl="1" indent="-182563">
              <a:spcAft>
                <a:spcPts val="600"/>
              </a:spcAft>
              <a:buFont typeface="Courier New" panose="02070309020205020404" pitchFamily="49" charset="0"/>
              <a:buChar char="o"/>
              <a:defRPr/>
            </a:pPr>
            <a:r>
              <a:rPr lang="fr-FR" sz="1000">
                <a:solidFill>
                  <a:prstClr val="black"/>
                </a:solidFill>
                <a:latin typeface="Calibri Light"/>
                <a:cs typeface="Calibri Light"/>
              </a:rPr>
              <a:t>Audrey : sensibiliser sur la perte d’emploi</a:t>
            </a:r>
          </a:p>
          <a:p>
            <a:pPr marL="541338" lvl="1" indent="-182563">
              <a:spcAft>
                <a:spcPts val="600"/>
              </a:spcAft>
              <a:buFont typeface="Courier New" panose="02070309020205020404" pitchFamily="49" charset="0"/>
              <a:buChar char="o"/>
              <a:defRPr/>
            </a:pPr>
            <a:r>
              <a:rPr lang="fr-FR" sz="1000">
                <a:solidFill>
                  <a:prstClr val="black"/>
                </a:solidFill>
                <a:latin typeface="Calibri Light"/>
                <a:cs typeface="Calibri Light"/>
              </a:rPr>
              <a:t>Antoine : sensibiliser sur les exclusions </a:t>
            </a:r>
          </a:p>
          <a:p>
            <a:pPr marL="541338" lvl="1" indent="-182563">
              <a:spcAft>
                <a:spcPts val="600"/>
              </a:spcAft>
              <a:buFont typeface="Courier New" panose="02070309020205020404" pitchFamily="49" charset="0"/>
              <a:buChar char="o"/>
              <a:defRPr/>
            </a:pPr>
            <a:r>
              <a:rPr lang="fr-FR" sz="1000">
                <a:solidFill>
                  <a:prstClr val="black"/>
                </a:solidFill>
                <a:latin typeface="Calibri Light"/>
                <a:cs typeface="Calibri Light"/>
              </a:rPr>
              <a:t>Rassurer :  engagement sur une durée longue, pour un montant important, une famille amenée à s’agrandir : la protection du projet doit être en rapport avec les enjeux</a:t>
            </a:r>
          </a:p>
        </p:txBody>
      </p:sp>
      <p:sp>
        <p:nvSpPr>
          <p:cNvPr id="18" name="ZoneTexte 17">
            <a:extLst>
              <a:ext uri="{FF2B5EF4-FFF2-40B4-BE49-F238E27FC236}">
                <a16:creationId xmlns:a16="http://schemas.microsoft.com/office/drawing/2014/main" id="{ADA37D69-291B-418B-8623-B559A76C9A10}"/>
              </a:ext>
            </a:extLst>
          </p:cNvPr>
          <p:cNvSpPr txBox="1"/>
          <p:nvPr/>
        </p:nvSpPr>
        <p:spPr>
          <a:xfrm>
            <a:off x="2898741" y="164165"/>
            <a:ext cx="1899821" cy="369332"/>
          </a:xfrm>
          <a:prstGeom prst="rect">
            <a:avLst/>
          </a:prstGeom>
          <a:noFill/>
        </p:spPr>
        <p:txBody>
          <a:bodyPr wrap="square" rtlCol="0">
            <a:spAutoFit/>
          </a:bodyPr>
          <a:lstStyle/>
          <a:p>
            <a:pPr algn="ctr"/>
            <a:r>
              <a:rPr lang="fr-FR">
                <a:solidFill>
                  <a:srgbClr val="232323"/>
                </a:solidFill>
                <a:latin typeface="Montserrat" panose="02000505000000020004" pitchFamily="2" charset="0"/>
              </a:rPr>
              <a:t>Profil</a:t>
            </a:r>
          </a:p>
        </p:txBody>
      </p:sp>
      <p:sp>
        <p:nvSpPr>
          <p:cNvPr id="40" name="ZoneTexte 39">
            <a:extLst>
              <a:ext uri="{FF2B5EF4-FFF2-40B4-BE49-F238E27FC236}">
                <a16:creationId xmlns:a16="http://schemas.microsoft.com/office/drawing/2014/main" id="{D454831C-87E8-4CB6-8A33-53AC37D9456D}"/>
              </a:ext>
            </a:extLst>
          </p:cNvPr>
          <p:cNvSpPr txBox="1"/>
          <p:nvPr/>
        </p:nvSpPr>
        <p:spPr>
          <a:xfrm>
            <a:off x="6403847" y="201036"/>
            <a:ext cx="1899821" cy="369332"/>
          </a:xfrm>
          <a:prstGeom prst="rect">
            <a:avLst/>
          </a:prstGeom>
          <a:noFill/>
        </p:spPr>
        <p:txBody>
          <a:bodyPr wrap="square" rtlCol="0">
            <a:spAutoFit/>
          </a:bodyPr>
          <a:lstStyle/>
          <a:p>
            <a:pPr algn="ctr"/>
            <a:r>
              <a:rPr lang="fr-FR">
                <a:solidFill>
                  <a:srgbClr val="232323"/>
                </a:solidFill>
                <a:latin typeface="Montserrat" panose="02000505000000020004" pitchFamily="2" charset="0"/>
              </a:rPr>
              <a:t>Arguments</a:t>
            </a:r>
          </a:p>
        </p:txBody>
      </p:sp>
      <p:cxnSp>
        <p:nvCxnSpPr>
          <p:cNvPr id="9" name="Connecteur droit 8">
            <a:extLst>
              <a:ext uri="{FF2B5EF4-FFF2-40B4-BE49-F238E27FC236}">
                <a16:creationId xmlns:a16="http://schemas.microsoft.com/office/drawing/2014/main" id="{2BEE0394-5933-4570-BC2C-E95E506301B2}"/>
              </a:ext>
            </a:extLst>
          </p:cNvPr>
          <p:cNvCxnSpPr/>
          <p:nvPr/>
        </p:nvCxnSpPr>
        <p:spPr>
          <a:xfrm>
            <a:off x="5653945" y="192944"/>
            <a:ext cx="0" cy="4774545"/>
          </a:xfrm>
          <a:prstGeom prst="line">
            <a:avLst/>
          </a:prstGeom>
          <a:ln w="19050">
            <a:solidFill>
              <a:srgbClr val="8F5DA2"/>
            </a:solidFill>
          </a:ln>
        </p:spPr>
        <p:style>
          <a:lnRef idx="1">
            <a:schemeClr val="accent1"/>
          </a:lnRef>
          <a:fillRef idx="0">
            <a:schemeClr val="accent1"/>
          </a:fillRef>
          <a:effectRef idx="0">
            <a:schemeClr val="accent1"/>
          </a:effectRef>
          <a:fontRef idx="minor">
            <a:schemeClr val="tx1"/>
          </a:fontRef>
        </p:style>
      </p:cxnSp>
      <p:sp>
        <p:nvSpPr>
          <p:cNvPr id="10" name="Rectangle : coins arrondis 9">
            <a:extLst>
              <a:ext uri="{FF2B5EF4-FFF2-40B4-BE49-F238E27FC236}">
                <a16:creationId xmlns:a16="http://schemas.microsoft.com/office/drawing/2014/main" id="{AA4775B7-9257-4480-8743-6C7259E82DC6}"/>
              </a:ext>
            </a:extLst>
          </p:cNvPr>
          <p:cNvSpPr/>
          <p:nvPr/>
        </p:nvSpPr>
        <p:spPr>
          <a:xfrm>
            <a:off x="2290060" y="613042"/>
            <a:ext cx="3174099" cy="1749875"/>
          </a:xfrm>
          <a:prstGeom prst="roundRect">
            <a:avLst/>
          </a:prstGeom>
          <a:solidFill>
            <a:schemeClr val="bg1"/>
          </a:solidFill>
          <a:ln>
            <a:noFill/>
          </a:ln>
          <a:effectLst>
            <a:outerShdw blurRad="50800" dist="50800" dir="204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3" name="Rectangle 2">
            <a:extLst>
              <a:ext uri="{FF2B5EF4-FFF2-40B4-BE49-F238E27FC236}">
                <a16:creationId xmlns:a16="http://schemas.microsoft.com/office/drawing/2014/main" id="{F4009205-4613-4BA1-BE8E-4914865B54D1}"/>
              </a:ext>
            </a:extLst>
          </p:cNvPr>
          <p:cNvSpPr/>
          <p:nvPr/>
        </p:nvSpPr>
        <p:spPr>
          <a:xfrm>
            <a:off x="2348123" y="1147814"/>
            <a:ext cx="3072944" cy="1154419"/>
          </a:xfrm>
          <a:prstGeom prst="rect">
            <a:avLst/>
          </a:prstGeom>
        </p:spPr>
        <p:txBody>
          <a:bodyPr wrap="square">
            <a:spAutoFit/>
          </a:bodyPr>
          <a:lstStyle/>
          <a:p>
            <a:pPr>
              <a:lnSpc>
                <a:spcPts val="1200"/>
              </a:lnSpc>
            </a:pPr>
            <a:r>
              <a:rPr lang="fr-FR" sz="900">
                <a:solidFill>
                  <a:prstClr val="black"/>
                </a:solidFill>
                <a:latin typeface="Calibri Light" panose="020F0302020204030204" pitchFamily="34" charset="0"/>
                <a:cs typeface="Calibri Light" panose="020F0302020204030204" pitchFamily="34" charset="0"/>
              </a:rPr>
              <a:t>Audrey est </a:t>
            </a:r>
            <a:r>
              <a:rPr lang="fr-FR" sz="900" b="1">
                <a:solidFill>
                  <a:prstClr val="black"/>
                </a:solidFill>
                <a:latin typeface="Calibri" panose="020F0502020204030204" pitchFamily="34" charset="0"/>
                <a:cs typeface="Calibri" panose="020F0502020204030204" pitchFamily="34" charset="0"/>
              </a:rPr>
              <a:t>esthéticienne</a:t>
            </a:r>
            <a:r>
              <a:rPr lang="fr-FR" sz="900">
                <a:solidFill>
                  <a:prstClr val="black"/>
                </a:solidFill>
                <a:latin typeface="Calibri Light" panose="020F0302020204030204" pitchFamily="34" charset="0"/>
                <a:cs typeface="Calibri Light" panose="020F0302020204030204" pitchFamily="34" charset="0"/>
              </a:rPr>
              <a:t> dans une chaine de salon de beauté depuis 5 ans : elle y a effectué son CAP esthétique, puis son employeur l’a embauchée en CDI. Dans quelques années, elle aimerait ouvrir son propre salon.</a:t>
            </a:r>
          </a:p>
          <a:p>
            <a:pPr>
              <a:lnSpc>
                <a:spcPts val="1200"/>
              </a:lnSpc>
            </a:pPr>
            <a:r>
              <a:rPr lang="fr-FR" sz="900">
                <a:solidFill>
                  <a:prstClr val="black"/>
                </a:solidFill>
                <a:latin typeface="Calibri Light" panose="020F0302020204030204" pitchFamily="34" charset="0"/>
                <a:cs typeface="Calibri Light" panose="020F0302020204030204" pitchFamily="34" charset="0"/>
              </a:rPr>
              <a:t>Elle est en couple avec Antoine depuis 6 ans. Ils se sont rencontrés au lycée et ils ont officialisé leur relation en se mariant cet été.</a:t>
            </a:r>
          </a:p>
        </p:txBody>
      </p:sp>
      <p:sp>
        <p:nvSpPr>
          <p:cNvPr id="15" name="Rectangle : coins arrondis 14">
            <a:extLst>
              <a:ext uri="{FF2B5EF4-FFF2-40B4-BE49-F238E27FC236}">
                <a16:creationId xmlns:a16="http://schemas.microsoft.com/office/drawing/2014/main" id="{0B199B36-113A-4939-B770-76C751116BDF}"/>
              </a:ext>
            </a:extLst>
          </p:cNvPr>
          <p:cNvSpPr/>
          <p:nvPr/>
        </p:nvSpPr>
        <p:spPr>
          <a:xfrm>
            <a:off x="2290060" y="2523839"/>
            <a:ext cx="3174096" cy="307777"/>
          </a:xfrm>
          <a:prstGeom prst="roundRect">
            <a:avLst>
              <a:gd name="adj" fmla="val 50000"/>
            </a:avLst>
          </a:prstGeom>
          <a:solidFill>
            <a:schemeClr val="bg1"/>
          </a:solidFill>
          <a:ln>
            <a:solidFill>
              <a:schemeClr val="bg1"/>
            </a:solidFill>
          </a:ln>
          <a:effectLst>
            <a:outerShdw blurRad="50800" dist="50800" dir="22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76" name="ZoneTexte 75">
            <a:extLst>
              <a:ext uri="{FF2B5EF4-FFF2-40B4-BE49-F238E27FC236}">
                <a16:creationId xmlns:a16="http://schemas.microsoft.com/office/drawing/2014/main" id="{857DE1C4-95B9-46CB-98E5-847B552492A8}"/>
              </a:ext>
            </a:extLst>
          </p:cNvPr>
          <p:cNvSpPr txBox="1"/>
          <p:nvPr/>
        </p:nvSpPr>
        <p:spPr>
          <a:xfrm>
            <a:off x="2698338" y="2590402"/>
            <a:ext cx="2197431" cy="230832"/>
          </a:xfrm>
          <a:prstGeom prst="rect">
            <a:avLst/>
          </a:prstGeom>
          <a:noFill/>
        </p:spPr>
        <p:txBody>
          <a:bodyPr wrap="square" rtlCol="0">
            <a:spAutoFit/>
          </a:bodyPr>
          <a:lstStyle/>
          <a:p>
            <a:pPr algn="ctr" defTabSz="685800">
              <a:defRPr/>
            </a:pPr>
            <a:r>
              <a:rPr lang="fr-FR" sz="900" b="1">
                <a:solidFill>
                  <a:srgbClr val="7030A0"/>
                </a:solidFill>
                <a:latin typeface="Montserrat SemiBold" panose="00000700000000000000" pitchFamily="2" charset="0"/>
              </a:rPr>
              <a:t>Son équipement et patrimoine</a:t>
            </a:r>
          </a:p>
        </p:txBody>
      </p:sp>
      <p:sp>
        <p:nvSpPr>
          <p:cNvPr id="37" name="Rectangle : coins arrondis 36">
            <a:extLst>
              <a:ext uri="{FF2B5EF4-FFF2-40B4-BE49-F238E27FC236}">
                <a16:creationId xmlns:a16="http://schemas.microsoft.com/office/drawing/2014/main" id="{893DC6A5-E57D-47E9-9C7B-43C66CE9479C}"/>
              </a:ext>
            </a:extLst>
          </p:cNvPr>
          <p:cNvSpPr/>
          <p:nvPr/>
        </p:nvSpPr>
        <p:spPr>
          <a:xfrm>
            <a:off x="2290055" y="3737404"/>
            <a:ext cx="3174099" cy="307777"/>
          </a:xfrm>
          <a:prstGeom prst="roundRect">
            <a:avLst>
              <a:gd name="adj" fmla="val 50000"/>
            </a:avLst>
          </a:prstGeom>
          <a:solidFill>
            <a:schemeClr val="bg1"/>
          </a:solidFill>
          <a:ln>
            <a:solidFill>
              <a:schemeClr val="bg1"/>
            </a:solidFill>
          </a:ln>
          <a:effectLst>
            <a:outerShdw blurRad="50800" dist="50800" dir="22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38" name="ZoneTexte 37">
            <a:extLst>
              <a:ext uri="{FF2B5EF4-FFF2-40B4-BE49-F238E27FC236}">
                <a16:creationId xmlns:a16="http://schemas.microsoft.com/office/drawing/2014/main" id="{495944FF-C9AF-47BF-872D-BE67CB2FCAFA}"/>
              </a:ext>
            </a:extLst>
          </p:cNvPr>
          <p:cNvSpPr txBox="1"/>
          <p:nvPr/>
        </p:nvSpPr>
        <p:spPr>
          <a:xfrm>
            <a:off x="2312320" y="3775876"/>
            <a:ext cx="3078096" cy="230832"/>
          </a:xfrm>
          <a:prstGeom prst="rect">
            <a:avLst/>
          </a:prstGeom>
          <a:noFill/>
        </p:spPr>
        <p:txBody>
          <a:bodyPr wrap="square" rtlCol="0">
            <a:spAutoFit/>
          </a:bodyPr>
          <a:lstStyle/>
          <a:p>
            <a:pPr algn="ctr" defTabSz="685800">
              <a:defRPr/>
            </a:pPr>
            <a:r>
              <a:rPr lang="fr-FR" sz="900" b="1">
                <a:solidFill>
                  <a:srgbClr val="7030A0"/>
                </a:solidFill>
                <a:latin typeface="Montserrat SemiBold" panose="00000700000000000000" pitchFamily="2" charset="0"/>
              </a:rPr>
              <a:t>Son projet</a:t>
            </a:r>
          </a:p>
        </p:txBody>
      </p:sp>
      <p:sp>
        <p:nvSpPr>
          <p:cNvPr id="14" name="Rectangle 13">
            <a:extLst>
              <a:ext uri="{FF2B5EF4-FFF2-40B4-BE49-F238E27FC236}">
                <a16:creationId xmlns:a16="http://schemas.microsoft.com/office/drawing/2014/main" id="{DD47C1C9-EC39-4221-A886-D8C135F00334}"/>
              </a:ext>
            </a:extLst>
          </p:cNvPr>
          <p:cNvSpPr/>
          <p:nvPr/>
        </p:nvSpPr>
        <p:spPr>
          <a:xfrm>
            <a:off x="2299588" y="4103208"/>
            <a:ext cx="2479251" cy="861774"/>
          </a:xfrm>
          <a:prstGeom prst="rect">
            <a:avLst/>
          </a:prstGeom>
        </p:spPr>
        <p:txBody>
          <a:bodyPr wrap="square">
            <a:spAutoFit/>
          </a:bodyPr>
          <a:lstStyle/>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Achat de la résidence principale : </a:t>
            </a:r>
            <a:r>
              <a:rPr lang="fr-FR" sz="800" b="1">
                <a:solidFill>
                  <a:prstClr val="black"/>
                </a:solidFill>
                <a:latin typeface="Calibri" panose="020F0502020204030204" pitchFamily="34" charset="0"/>
                <a:cs typeface="Calibri" panose="020F0502020204030204" pitchFamily="34" charset="0"/>
              </a:rPr>
              <a:t>190 000 €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Emprunt : </a:t>
            </a:r>
            <a:r>
              <a:rPr lang="fr-FR" sz="800" b="1">
                <a:solidFill>
                  <a:prstClr val="black"/>
                </a:solidFill>
                <a:latin typeface="Calibri" panose="020F0502020204030204" pitchFamily="34" charset="0"/>
                <a:cs typeface="Calibri" panose="020F0502020204030204" pitchFamily="34" charset="0"/>
              </a:rPr>
              <a:t>180 000 €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Apport : </a:t>
            </a:r>
            <a:r>
              <a:rPr lang="fr-FR" sz="800" b="1">
                <a:solidFill>
                  <a:prstClr val="black"/>
                </a:solidFill>
                <a:latin typeface="Calibri" panose="020F0502020204030204" pitchFamily="34" charset="0"/>
                <a:cs typeface="Calibri" panose="020F0502020204030204" pitchFamily="34" charset="0"/>
              </a:rPr>
              <a:t>10 000 €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Durée de l’emprunt : </a:t>
            </a:r>
            <a:r>
              <a:rPr lang="fr-FR" sz="800" b="1">
                <a:solidFill>
                  <a:prstClr val="black"/>
                </a:solidFill>
                <a:latin typeface="Calibri" panose="020F0502020204030204" pitchFamily="34" charset="0"/>
                <a:cs typeface="Calibri" panose="020F0502020204030204" pitchFamily="34" charset="0"/>
              </a:rPr>
              <a:t>20 ans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Mensualité : </a:t>
            </a:r>
            <a:r>
              <a:rPr lang="fr-FR" sz="800" b="1">
                <a:solidFill>
                  <a:prstClr val="black"/>
                </a:solidFill>
                <a:latin typeface="Calibri" panose="020F0502020204030204" pitchFamily="34" charset="0"/>
                <a:cs typeface="Calibri" panose="020F0502020204030204" pitchFamily="34" charset="0"/>
              </a:rPr>
              <a:t>880 € ADE incluse</a:t>
            </a:r>
          </a:p>
        </p:txBody>
      </p:sp>
      <p:sp>
        <p:nvSpPr>
          <p:cNvPr id="29" name="Rectangle 28">
            <a:extLst>
              <a:ext uri="{FF2B5EF4-FFF2-40B4-BE49-F238E27FC236}">
                <a16:creationId xmlns:a16="http://schemas.microsoft.com/office/drawing/2014/main" id="{25A681FA-47E1-4DC9-9B8E-3C0AFDFFAF6E}"/>
              </a:ext>
            </a:extLst>
          </p:cNvPr>
          <p:cNvSpPr/>
          <p:nvPr/>
        </p:nvSpPr>
        <p:spPr>
          <a:xfrm>
            <a:off x="0" y="-3418"/>
            <a:ext cx="2144656" cy="5139565"/>
          </a:xfrm>
          <a:prstGeom prst="rect">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30" name="ZoneTexte 29">
            <a:extLst>
              <a:ext uri="{FF2B5EF4-FFF2-40B4-BE49-F238E27FC236}">
                <a16:creationId xmlns:a16="http://schemas.microsoft.com/office/drawing/2014/main" id="{AF31BDDB-A2E7-4D6C-B7D0-2F81F67A47B9}"/>
              </a:ext>
            </a:extLst>
          </p:cNvPr>
          <p:cNvSpPr txBox="1"/>
          <p:nvPr/>
        </p:nvSpPr>
        <p:spPr>
          <a:xfrm>
            <a:off x="270659" y="2256878"/>
            <a:ext cx="1575539" cy="307777"/>
          </a:xfrm>
          <a:prstGeom prst="rect">
            <a:avLst/>
          </a:prstGeom>
          <a:noFill/>
        </p:spPr>
        <p:txBody>
          <a:bodyPr wrap="square">
            <a:spAutoFit/>
          </a:bodyPr>
          <a:lstStyle/>
          <a:p>
            <a:pPr algn="ctr"/>
            <a:r>
              <a:rPr lang="fr-FR" sz="1400">
                <a:solidFill>
                  <a:schemeClr val="bg1"/>
                </a:solidFill>
                <a:latin typeface="Montserrat" panose="02000505000000020004" pitchFamily="2" charset="0"/>
              </a:rPr>
              <a:t>Audrey</a:t>
            </a:r>
          </a:p>
        </p:txBody>
      </p:sp>
      <p:sp>
        <p:nvSpPr>
          <p:cNvPr id="31" name="Espace réservé du texte 3">
            <a:extLst>
              <a:ext uri="{FF2B5EF4-FFF2-40B4-BE49-F238E27FC236}">
                <a16:creationId xmlns:a16="http://schemas.microsoft.com/office/drawing/2014/main" id="{3D7ABA87-4D25-45C3-BCF8-8E4D61B0DCA6}"/>
              </a:ext>
            </a:extLst>
          </p:cNvPr>
          <p:cNvSpPr txBox="1">
            <a:spLocks/>
          </p:cNvSpPr>
          <p:nvPr/>
        </p:nvSpPr>
        <p:spPr>
          <a:xfrm>
            <a:off x="213397" y="2564655"/>
            <a:ext cx="1717861" cy="45788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fr-FR" sz="1100" spc="200">
                <a:solidFill>
                  <a:schemeClr val="bg1"/>
                </a:solidFill>
                <a:latin typeface="Calibri Light" charset="0"/>
                <a:cs typeface="Calibri Light" charset="0"/>
              </a:rPr>
              <a:t>Salariée du privé</a:t>
            </a:r>
          </a:p>
        </p:txBody>
      </p:sp>
      <p:pic>
        <p:nvPicPr>
          <p:cNvPr id="27" name="Graphique 26" descr="Maison">
            <a:extLst>
              <a:ext uri="{FF2B5EF4-FFF2-40B4-BE49-F238E27FC236}">
                <a16:creationId xmlns:a16="http://schemas.microsoft.com/office/drawing/2014/main" id="{0DB8C65A-D75A-4768-BDA3-766E433D2B1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07367" y="689769"/>
            <a:ext cx="279611" cy="279611"/>
          </a:xfrm>
          <a:prstGeom prst="rect">
            <a:avLst/>
          </a:prstGeom>
        </p:spPr>
      </p:pic>
      <p:pic>
        <p:nvPicPr>
          <p:cNvPr id="28" name="Graphique 27" descr="Pièces">
            <a:extLst>
              <a:ext uri="{FF2B5EF4-FFF2-40B4-BE49-F238E27FC236}">
                <a16:creationId xmlns:a16="http://schemas.microsoft.com/office/drawing/2014/main" id="{378CB1D6-D0EA-4954-A0F1-FA910ABFE16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741274" y="677101"/>
            <a:ext cx="279611" cy="279611"/>
          </a:xfrm>
          <a:prstGeom prst="rect">
            <a:avLst/>
          </a:prstGeom>
        </p:spPr>
      </p:pic>
      <p:pic>
        <p:nvPicPr>
          <p:cNvPr id="42" name="Graphique 41" descr="Famille avec deux enfants">
            <a:extLst>
              <a:ext uri="{FF2B5EF4-FFF2-40B4-BE49-F238E27FC236}">
                <a16:creationId xmlns:a16="http://schemas.microsoft.com/office/drawing/2014/main" id="{F4373291-94F6-4EC2-B505-887C9B0E095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745524" y="673781"/>
            <a:ext cx="283052" cy="283052"/>
          </a:xfrm>
          <a:prstGeom prst="rect">
            <a:avLst/>
          </a:prstGeom>
        </p:spPr>
      </p:pic>
      <p:sp>
        <p:nvSpPr>
          <p:cNvPr id="43" name="ZoneTexte 42">
            <a:extLst>
              <a:ext uri="{FF2B5EF4-FFF2-40B4-BE49-F238E27FC236}">
                <a16:creationId xmlns:a16="http://schemas.microsoft.com/office/drawing/2014/main" id="{7B937B99-57ED-49ED-81BC-C1B20E119B1B}"/>
              </a:ext>
            </a:extLst>
          </p:cNvPr>
          <p:cNvSpPr txBox="1"/>
          <p:nvPr/>
        </p:nvSpPr>
        <p:spPr>
          <a:xfrm>
            <a:off x="2486285" y="938314"/>
            <a:ext cx="733529" cy="200055"/>
          </a:xfrm>
          <a:prstGeom prst="rect">
            <a:avLst/>
          </a:prstGeom>
          <a:noFill/>
        </p:spPr>
        <p:txBody>
          <a:bodyPr wrap="square" rtlCol="0">
            <a:spAutoFit/>
          </a:bodyPr>
          <a:lstStyle/>
          <a:p>
            <a:pPr algn="ctr" defTabSz="685800">
              <a:defRPr/>
            </a:pPr>
            <a:r>
              <a:rPr lang="fr-FR" sz="700" b="1">
                <a:solidFill>
                  <a:prstClr val="black"/>
                </a:solidFill>
                <a:latin typeface="Calibri" panose="020F0502020204030204"/>
              </a:rPr>
              <a:t>Nantes</a:t>
            </a:r>
          </a:p>
        </p:txBody>
      </p:sp>
      <p:sp>
        <p:nvSpPr>
          <p:cNvPr id="44" name="ZoneTexte 43">
            <a:extLst>
              <a:ext uri="{FF2B5EF4-FFF2-40B4-BE49-F238E27FC236}">
                <a16:creationId xmlns:a16="http://schemas.microsoft.com/office/drawing/2014/main" id="{E925A2FD-E6B4-429B-AFC6-66FDCB261518}"/>
              </a:ext>
            </a:extLst>
          </p:cNvPr>
          <p:cNvSpPr txBox="1"/>
          <p:nvPr/>
        </p:nvSpPr>
        <p:spPr>
          <a:xfrm>
            <a:off x="3241391" y="935861"/>
            <a:ext cx="1286407" cy="200055"/>
          </a:xfrm>
          <a:prstGeom prst="rect">
            <a:avLst/>
          </a:prstGeom>
          <a:noFill/>
        </p:spPr>
        <p:txBody>
          <a:bodyPr wrap="square" rtlCol="0">
            <a:spAutoFit/>
          </a:bodyPr>
          <a:lstStyle/>
          <a:p>
            <a:pPr algn="ctr" defTabSz="685800">
              <a:defRPr/>
            </a:pPr>
            <a:r>
              <a:rPr lang="fr-FR" sz="700" b="1">
                <a:solidFill>
                  <a:prstClr val="black"/>
                </a:solidFill>
                <a:latin typeface="Calibri" panose="020F0502020204030204"/>
              </a:rPr>
              <a:t>1270 € net / mois</a:t>
            </a:r>
          </a:p>
        </p:txBody>
      </p:sp>
      <p:sp>
        <p:nvSpPr>
          <p:cNvPr id="45" name="ZoneTexte 44">
            <a:extLst>
              <a:ext uri="{FF2B5EF4-FFF2-40B4-BE49-F238E27FC236}">
                <a16:creationId xmlns:a16="http://schemas.microsoft.com/office/drawing/2014/main" id="{EABD7EDF-E7D2-4F2C-842B-5146D781142D}"/>
              </a:ext>
            </a:extLst>
          </p:cNvPr>
          <p:cNvSpPr txBox="1"/>
          <p:nvPr/>
        </p:nvSpPr>
        <p:spPr>
          <a:xfrm>
            <a:off x="4386988" y="927912"/>
            <a:ext cx="1018175" cy="200055"/>
          </a:xfrm>
          <a:prstGeom prst="rect">
            <a:avLst/>
          </a:prstGeom>
          <a:noFill/>
        </p:spPr>
        <p:txBody>
          <a:bodyPr wrap="square" rtlCol="0">
            <a:spAutoFit/>
          </a:bodyPr>
          <a:lstStyle/>
          <a:p>
            <a:pPr algn="ctr" defTabSz="685800">
              <a:defRPr/>
            </a:pPr>
            <a:r>
              <a:rPr lang="fr-FR" sz="700" b="1">
                <a:solidFill>
                  <a:prstClr val="black"/>
                </a:solidFill>
                <a:latin typeface="Calibri" panose="020F0502020204030204"/>
              </a:rPr>
              <a:t>Mariée</a:t>
            </a:r>
            <a:endParaRPr lang="fr-FR" sz="800" b="1">
              <a:solidFill>
                <a:prstClr val="black"/>
              </a:solidFill>
              <a:latin typeface="Calibri" panose="020F0502020204030204"/>
            </a:endParaRPr>
          </a:p>
        </p:txBody>
      </p:sp>
    </p:spTree>
    <p:extLst>
      <p:ext uri="{BB962C8B-B14F-4D97-AF65-F5344CB8AC3E}">
        <p14:creationId xmlns:p14="http://schemas.microsoft.com/office/powerpoint/2010/main" val="1775099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974F1AFE-7EEE-4F53-8F58-E25344377FAD}"/>
              </a:ext>
            </a:extLst>
          </p:cNvPr>
          <p:cNvPicPr>
            <a:picLocks noChangeAspect="1"/>
          </p:cNvPicPr>
          <p:nvPr/>
        </p:nvPicPr>
        <p:blipFill rotWithShape="1">
          <a:blip r:embed="rId3"/>
          <a:srcRect l="11517" r="23184"/>
          <a:stretch/>
        </p:blipFill>
        <p:spPr>
          <a:xfrm>
            <a:off x="-3648" y="-596"/>
            <a:ext cx="2156913" cy="5144096"/>
          </a:xfrm>
          <a:prstGeom prst="rect">
            <a:avLst/>
          </a:prstGeom>
        </p:spPr>
      </p:pic>
      <p:sp>
        <p:nvSpPr>
          <p:cNvPr id="41" name="Rectangle : coins arrondis 40">
            <a:extLst>
              <a:ext uri="{FF2B5EF4-FFF2-40B4-BE49-F238E27FC236}">
                <a16:creationId xmlns:a16="http://schemas.microsoft.com/office/drawing/2014/main" id="{07A90E94-7DC4-44A9-AD51-F12934FC2FBD}"/>
              </a:ext>
            </a:extLst>
          </p:cNvPr>
          <p:cNvSpPr/>
          <p:nvPr/>
        </p:nvSpPr>
        <p:spPr>
          <a:xfrm>
            <a:off x="2290051" y="4003640"/>
            <a:ext cx="3174097" cy="10024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19" name="Rectangle : coins arrondis 18">
            <a:extLst>
              <a:ext uri="{FF2B5EF4-FFF2-40B4-BE49-F238E27FC236}">
                <a16:creationId xmlns:a16="http://schemas.microsoft.com/office/drawing/2014/main" id="{A7C84363-559E-42AF-AB39-8551B3CC620A}"/>
              </a:ext>
            </a:extLst>
          </p:cNvPr>
          <p:cNvSpPr/>
          <p:nvPr/>
        </p:nvSpPr>
        <p:spPr>
          <a:xfrm>
            <a:off x="2290051" y="2822789"/>
            <a:ext cx="3174099" cy="75369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77" name="Rectangle 76">
            <a:extLst>
              <a:ext uri="{FF2B5EF4-FFF2-40B4-BE49-F238E27FC236}">
                <a16:creationId xmlns:a16="http://schemas.microsoft.com/office/drawing/2014/main" id="{436BB3F6-CDE6-4F2E-8E62-47388A09A0E9}"/>
              </a:ext>
            </a:extLst>
          </p:cNvPr>
          <p:cNvSpPr/>
          <p:nvPr/>
        </p:nvSpPr>
        <p:spPr>
          <a:xfrm>
            <a:off x="2301931" y="2934308"/>
            <a:ext cx="2941001" cy="538609"/>
          </a:xfrm>
          <a:prstGeom prst="rect">
            <a:avLst/>
          </a:prstGeom>
        </p:spPr>
        <p:txBody>
          <a:bodyPr wrap="square">
            <a:spAutoFit/>
          </a:bodyPr>
          <a:lstStyle/>
          <a:p>
            <a:pPr marL="171450" indent="-82550">
              <a:spcBef>
                <a:spcPts val="300"/>
              </a:spcBef>
              <a:buFont typeface="Arial" panose="020B0604020202020204" pitchFamily="34" charset="0"/>
              <a:buChar char="•"/>
            </a:pPr>
            <a:r>
              <a:rPr lang="fr-FR" sz="800">
                <a:solidFill>
                  <a:prstClr val="black"/>
                </a:solidFill>
                <a:latin typeface="Calibri Light" panose="020F0302020204030204" pitchFamily="34" charset="0"/>
                <a:cs typeface="Calibri Light" panose="020F0302020204030204" pitchFamily="34" charset="0"/>
              </a:rPr>
              <a:t>Compte personnel depuis 2017</a:t>
            </a:r>
          </a:p>
          <a:p>
            <a:pPr marL="171450" indent="-82550">
              <a:spcBef>
                <a:spcPts val="300"/>
              </a:spcBef>
              <a:buFont typeface="Arial" panose="020B0604020202020204" pitchFamily="34" charset="0"/>
              <a:buChar char="•"/>
            </a:pPr>
            <a:r>
              <a:rPr lang="fr-FR" sz="800">
                <a:solidFill>
                  <a:prstClr val="black"/>
                </a:solidFill>
                <a:latin typeface="Calibri Light" panose="020F0302020204030204" pitchFamily="34" charset="0"/>
                <a:cs typeface="Calibri Light" panose="020F0302020204030204" pitchFamily="34" charset="0"/>
              </a:rPr>
              <a:t>Compte joint depuis 2018</a:t>
            </a:r>
          </a:p>
          <a:p>
            <a:pPr marL="171450" indent="-82550">
              <a:spcBef>
                <a:spcPts val="300"/>
              </a:spcBef>
              <a:buFont typeface="Arial" panose="020B0604020202020204" pitchFamily="34" charset="0"/>
              <a:buChar char="•"/>
            </a:pPr>
            <a:r>
              <a:rPr lang="fr-FR" sz="800">
                <a:solidFill>
                  <a:prstClr val="black"/>
                </a:solidFill>
                <a:latin typeface="Calibri Light" panose="020F0302020204030204" pitchFamily="34" charset="0"/>
                <a:cs typeface="Calibri Light" panose="020F0302020204030204" pitchFamily="34" charset="0"/>
              </a:rPr>
              <a:t>Livret A depuis 2012 : 6 800 €</a:t>
            </a:r>
          </a:p>
        </p:txBody>
      </p:sp>
      <p:sp>
        <p:nvSpPr>
          <p:cNvPr id="39" name="ZoneTexte 38">
            <a:extLst>
              <a:ext uri="{FF2B5EF4-FFF2-40B4-BE49-F238E27FC236}">
                <a16:creationId xmlns:a16="http://schemas.microsoft.com/office/drawing/2014/main" id="{4AED8389-4590-4677-8C4D-7BC473F7D82D}"/>
              </a:ext>
            </a:extLst>
          </p:cNvPr>
          <p:cNvSpPr txBox="1"/>
          <p:nvPr/>
        </p:nvSpPr>
        <p:spPr>
          <a:xfrm>
            <a:off x="5795278" y="164165"/>
            <a:ext cx="3128275" cy="4938642"/>
          </a:xfrm>
          <a:prstGeom prst="rect">
            <a:avLst/>
          </a:prstGeom>
          <a:noFill/>
        </p:spPr>
        <p:txBody>
          <a:bodyPr wrap="square" rtlCol="0" anchor="ctr" anchorCtr="0">
            <a:noAutofit/>
          </a:bodyPr>
          <a:lstStyle/>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Invalidité/incapacité : indemnisés dès lors qu’ils ne seront plus en mesure d’exercer leur profession</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Garantie IPP 33 % particulièrement indiquée pour Audrey et Antoine (professions statistiquement plus sujettes aux maux de dos)</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Franchise 30 jours + indemnisation forfaitaire : budget serré &gt; prise en charge rapide</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Les plus de l’argumentation : </a:t>
            </a:r>
          </a:p>
          <a:p>
            <a:pPr marL="541338" lvl="1" indent="-182563">
              <a:spcAft>
                <a:spcPts val="600"/>
              </a:spcAft>
              <a:buFont typeface="Courier New" panose="02070309020205020404" pitchFamily="49" charset="0"/>
              <a:buChar char="o"/>
              <a:defRPr/>
            </a:pPr>
            <a:r>
              <a:rPr lang="fr-FR" sz="1000">
                <a:solidFill>
                  <a:prstClr val="black"/>
                </a:solidFill>
                <a:latin typeface="Calibri Light"/>
                <a:cs typeface="Calibri Light"/>
              </a:rPr>
              <a:t>Audrey : sensibiliser sur la perte d’emploi</a:t>
            </a:r>
          </a:p>
          <a:p>
            <a:pPr marL="541338" lvl="1" indent="-182563">
              <a:spcAft>
                <a:spcPts val="600"/>
              </a:spcAft>
              <a:buFont typeface="Courier New" panose="02070309020205020404" pitchFamily="49" charset="0"/>
              <a:buChar char="o"/>
              <a:defRPr/>
            </a:pPr>
            <a:r>
              <a:rPr lang="fr-FR" sz="1000">
                <a:solidFill>
                  <a:prstClr val="black"/>
                </a:solidFill>
                <a:latin typeface="Calibri Light"/>
                <a:cs typeface="Calibri Light"/>
              </a:rPr>
              <a:t>Antoine : sensibiliser sur les exclusions </a:t>
            </a:r>
          </a:p>
          <a:p>
            <a:pPr marL="541338" lvl="1" indent="-182563">
              <a:spcAft>
                <a:spcPts val="600"/>
              </a:spcAft>
              <a:buFont typeface="Courier New" panose="02070309020205020404" pitchFamily="49" charset="0"/>
              <a:buChar char="o"/>
              <a:defRPr/>
            </a:pPr>
            <a:r>
              <a:rPr lang="fr-FR" sz="1000">
                <a:solidFill>
                  <a:prstClr val="black"/>
                </a:solidFill>
                <a:latin typeface="Calibri Light"/>
                <a:cs typeface="Calibri Light"/>
              </a:rPr>
              <a:t>Rassurer :  engagement sur une durée longue, pour un montant important, une famille amenée à s’agrandir : la protection du projet doit être en rapport avec les enjeux</a:t>
            </a:r>
          </a:p>
        </p:txBody>
      </p:sp>
      <p:sp>
        <p:nvSpPr>
          <p:cNvPr id="18" name="ZoneTexte 17">
            <a:extLst>
              <a:ext uri="{FF2B5EF4-FFF2-40B4-BE49-F238E27FC236}">
                <a16:creationId xmlns:a16="http://schemas.microsoft.com/office/drawing/2014/main" id="{ADA37D69-291B-418B-8623-B559A76C9A10}"/>
              </a:ext>
            </a:extLst>
          </p:cNvPr>
          <p:cNvSpPr txBox="1"/>
          <p:nvPr/>
        </p:nvSpPr>
        <p:spPr>
          <a:xfrm>
            <a:off x="2898741" y="164165"/>
            <a:ext cx="1899821" cy="369332"/>
          </a:xfrm>
          <a:prstGeom prst="rect">
            <a:avLst/>
          </a:prstGeom>
          <a:noFill/>
        </p:spPr>
        <p:txBody>
          <a:bodyPr wrap="square" rtlCol="0">
            <a:spAutoFit/>
          </a:bodyPr>
          <a:lstStyle/>
          <a:p>
            <a:pPr algn="ctr"/>
            <a:r>
              <a:rPr lang="fr-FR">
                <a:solidFill>
                  <a:srgbClr val="232323"/>
                </a:solidFill>
                <a:latin typeface="Montserrat" panose="02000505000000020004" pitchFamily="2" charset="0"/>
              </a:rPr>
              <a:t>Profil</a:t>
            </a:r>
          </a:p>
        </p:txBody>
      </p:sp>
      <p:sp>
        <p:nvSpPr>
          <p:cNvPr id="40" name="ZoneTexte 39">
            <a:extLst>
              <a:ext uri="{FF2B5EF4-FFF2-40B4-BE49-F238E27FC236}">
                <a16:creationId xmlns:a16="http://schemas.microsoft.com/office/drawing/2014/main" id="{D454831C-87E8-4CB6-8A33-53AC37D9456D}"/>
              </a:ext>
            </a:extLst>
          </p:cNvPr>
          <p:cNvSpPr txBox="1"/>
          <p:nvPr/>
        </p:nvSpPr>
        <p:spPr>
          <a:xfrm>
            <a:off x="6403847" y="201036"/>
            <a:ext cx="1899821" cy="369332"/>
          </a:xfrm>
          <a:prstGeom prst="rect">
            <a:avLst/>
          </a:prstGeom>
          <a:noFill/>
        </p:spPr>
        <p:txBody>
          <a:bodyPr wrap="square" rtlCol="0">
            <a:spAutoFit/>
          </a:bodyPr>
          <a:lstStyle/>
          <a:p>
            <a:pPr algn="ctr"/>
            <a:r>
              <a:rPr lang="fr-FR">
                <a:solidFill>
                  <a:srgbClr val="232323"/>
                </a:solidFill>
                <a:latin typeface="Montserrat" panose="02000505000000020004" pitchFamily="2" charset="0"/>
              </a:rPr>
              <a:t>Arguments</a:t>
            </a:r>
          </a:p>
        </p:txBody>
      </p:sp>
      <p:cxnSp>
        <p:nvCxnSpPr>
          <p:cNvPr id="9" name="Connecteur droit 8">
            <a:extLst>
              <a:ext uri="{FF2B5EF4-FFF2-40B4-BE49-F238E27FC236}">
                <a16:creationId xmlns:a16="http://schemas.microsoft.com/office/drawing/2014/main" id="{2BEE0394-5933-4570-BC2C-E95E506301B2}"/>
              </a:ext>
            </a:extLst>
          </p:cNvPr>
          <p:cNvCxnSpPr/>
          <p:nvPr/>
        </p:nvCxnSpPr>
        <p:spPr>
          <a:xfrm>
            <a:off x="5653945" y="192944"/>
            <a:ext cx="0" cy="4774545"/>
          </a:xfrm>
          <a:prstGeom prst="line">
            <a:avLst/>
          </a:prstGeom>
          <a:ln w="19050">
            <a:solidFill>
              <a:srgbClr val="8F5DA2"/>
            </a:solidFill>
          </a:ln>
        </p:spPr>
        <p:style>
          <a:lnRef idx="1">
            <a:schemeClr val="accent1"/>
          </a:lnRef>
          <a:fillRef idx="0">
            <a:schemeClr val="accent1"/>
          </a:fillRef>
          <a:effectRef idx="0">
            <a:schemeClr val="accent1"/>
          </a:effectRef>
          <a:fontRef idx="minor">
            <a:schemeClr val="tx1"/>
          </a:fontRef>
        </p:style>
      </p:cxnSp>
      <p:sp>
        <p:nvSpPr>
          <p:cNvPr id="10" name="Rectangle : coins arrondis 9">
            <a:extLst>
              <a:ext uri="{FF2B5EF4-FFF2-40B4-BE49-F238E27FC236}">
                <a16:creationId xmlns:a16="http://schemas.microsoft.com/office/drawing/2014/main" id="{AA4775B7-9257-4480-8743-6C7259E82DC6}"/>
              </a:ext>
            </a:extLst>
          </p:cNvPr>
          <p:cNvSpPr/>
          <p:nvPr/>
        </p:nvSpPr>
        <p:spPr>
          <a:xfrm>
            <a:off x="2290060" y="613042"/>
            <a:ext cx="3174099" cy="1749875"/>
          </a:xfrm>
          <a:prstGeom prst="roundRect">
            <a:avLst/>
          </a:prstGeom>
          <a:solidFill>
            <a:schemeClr val="bg1"/>
          </a:solidFill>
          <a:ln>
            <a:noFill/>
          </a:ln>
          <a:effectLst>
            <a:outerShdw blurRad="50800" dist="50800" dir="204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3" name="Rectangle 2">
            <a:extLst>
              <a:ext uri="{FF2B5EF4-FFF2-40B4-BE49-F238E27FC236}">
                <a16:creationId xmlns:a16="http://schemas.microsoft.com/office/drawing/2014/main" id="{F4009205-4613-4BA1-BE8E-4914865B54D1}"/>
              </a:ext>
            </a:extLst>
          </p:cNvPr>
          <p:cNvSpPr/>
          <p:nvPr/>
        </p:nvSpPr>
        <p:spPr>
          <a:xfrm>
            <a:off x="2348123" y="1147814"/>
            <a:ext cx="3072944" cy="1154419"/>
          </a:xfrm>
          <a:prstGeom prst="rect">
            <a:avLst/>
          </a:prstGeom>
        </p:spPr>
        <p:txBody>
          <a:bodyPr wrap="square">
            <a:spAutoFit/>
          </a:bodyPr>
          <a:lstStyle/>
          <a:p>
            <a:pPr>
              <a:lnSpc>
                <a:spcPts val="1200"/>
              </a:lnSpc>
            </a:pPr>
            <a:r>
              <a:rPr lang="fr-FR" sz="900">
                <a:solidFill>
                  <a:prstClr val="black"/>
                </a:solidFill>
                <a:latin typeface="Calibri Light" panose="020F0302020204030204" pitchFamily="34" charset="0"/>
                <a:cs typeface="Calibri Light" panose="020F0302020204030204" pitchFamily="34" charset="0"/>
              </a:rPr>
              <a:t>Antoine est </a:t>
            </a:r>
            <a:r>
              <a:rPr lang="fr-FR" sz="900" b="1">
                <a:solidFill>
                  <a:prstClr val="black"/>
                </a:solidFill>
                <a:latin typeface="Calibri" panose="020F0502020204030204" pitchFamily="34" charset="0"/>
                <a:cs typeface="Calibri" panose="020F0502020204030204" pitchFamily="34" charset="0"/>
              </a:rPr>
              <a:t>manutentionnaire</a:t>
            </a:r>
            <a:r>
              <a:rPr lang="fr-FR" sz="900">
                <a:solidFill>
                  <a:prstClr val="black"/>
                </a:solidFill>
                <a:latin typeface="Calibri Light" panose="020F0302020204030204" pitchFamily="34" charset="0"/>
                <a:cs typeface="Calibri Light" panose="020F0302020204030204" pitchFamily="34" charset="0"/>
              </a:rPr>
              <a:t> à la mairie de Nantes depuis 3 ans. Il est rattaché au service mobilier de la municipalité. Il est en charge de la gestion des stocks, des transferts, des remplacements.</a:t>
            </a:r>
          </a:p>
          <a:p>
            <a:pPr>
              <a:lnSpc>
                <a:spcPts val="1200"/>
              </a:lnSpc>
            </a:pPr>
            <a:r>
              <a:rPr lang="fr-FR" sz="900">
                <a:solidFill>
                  <a:prstClr val="black"/>
                </a:solidFill>
                <a:latin typeface="Calibri Light" panose="020F0302020204030204" pitchFamily="34" charset="0"/>
                <a:cs typeface="Calibri Light" panose="020F0302020204030204" pitchFamily="34" charset="0"/>
              </a:rPr>
              <a:t>Il est en couple avec Audrey depuis 6 ans. Ils se sont rencontrés au lycée et ils ont officialisé leur relation en se mariant cet été.</a:t>
            </a:r>
          </a:p>
        </p:txBody>
      </p:sp>
      <p:sp>
        <p:nvSpPr>
          <p:cNvPr id="15" name="Rectangle : coins arrondis 14">
            <a:extLst>
              <a:ext uri="{FF2B5EF4-FFF2-40B4-BE49-F238E27FC236}">
                <a16:creationId xmlns:a16="http://schemas.microsoft.com/office/drawing/2014/main" id="{0B199B36-113A-4939-B770-76C751116BDF}"/>
              </a:ext>
            </a:extLst>
          </p:cNvPr>
          <p:cNvSpPr/>
          <p:nvPr/>
        </p:nvSpPr>
        <p:spPr>
          <a:xfrm>
            <a:off x="2290060" y="2523839"/>
            <a:ext cx="3174096" cy="307777"/>
          </a:xfrm>
          <a:prstGeom prst="roundRect">
            <a:avLst>
              <a:gd name="adj" fmla="val 50000"/>
            </a:avLst>
          </a:prstGeom>
          <a:solidFill>
            <a:schemeClr val="bg1"/>
          </a:solidFill>
          <a:ln>
            <a:solidFill>
              <a:schemeClr val="bg1"/>
            </a:solidFill>
          </a:ln>
          <a:effectLst>
            <a:outerShdw blurRad="50800" dist="50800" dir="22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76" name="ZoneTexte 75">
            <a:extLst>
              <a:ext uri="{FF2B5EF4-FFF2-40B4-BE49-F238E27FC236}">
                <a16:creationId xmlns:a16="http://schemas.microsoft.com/office/drawing/2014/main" id="{857DE1C4-95B9-46CB-98E5-847B552492A8}"/>
              </a:ext>
            </a:extLst>
          </p:cNvPr>
          <p:cNvSpPr txBox="1"/>
          <p:nvPr/>
        </p:nvSpPr>
        <p:spPr>
          <a:xfrm>
            <a:off x="2698338" y="2590402"/>
            <a:ext cx="2197431" cy="230832"/>
          </a:xfrm>
          <a:prstGeom prst="rect">
            <a:avLst/>
          </a:prstGeom>
          <a:noFill/>
        </p:spPr>
        <p:txBody>
          <a:bodyPr wrap="square" rtlCol="0">
            <a:spAutoFit/>
          </a:bodyPr>
          <a:lstStyle/>
          <a:p>
            <a:pPr algn="ctr" defTabSz="685800">
              <a:defRPr/>
            </a:pPr>
            <a:r>
              <a:rPr lang="fr-FR" sz="900" b="1">
                <a:solidFill>
                  <a:srgbClr val="7030A0"/>
                </a:solidFill>
                <a:latin typeface="Montserrat SemiBold" panose="00000700000000000000" pitchFamily="2" charset="0"/>
              </a:rPr>
              <a:t>Son équipement et patrimoine</a:t>
            </a:r>
          </a:p>
        </p:txBody>
      </p:sp>
      <p:sp>
        <p:nvSpPr>
          <p:cNvPr id="37" name="Rectangle : coins arrondis 36">
            <a:extLst>
              <a:ext uri="{FF2B5EF4-FFF2-40B4-BE49-F238E27FC236}">
                <a16:creationId xmlns:a16="http://schemas.microsoft.com/office/drawing/2014/main" id="{893DC6A5-E57D-47E9-9C7B-43C66CE9479C}"/>
              </a:ext>
            </a:extLst>
          </p:cNvPr>
          <p:cNvSpPr/>
          <p:nvPr/>
        </p:nvSpPr>
        <p:spPr>
          <a:xfrm>
            <a:off x="2290055" y="3737404"/>
            <a:ext cx="3174099" cy="307777"/>
          </a:xfrm>
          <a:prstGeom prst="roundRect">
            <a:avLst>
              <a:gd name="adj" fmla="val 50000"/>
            </a:avLst>
          </a:prstGeom>
          <a:solidFill>
            <a:schemeClr val="bg1"/>
          </a:solidFill>
          <a:ln>
            <a:solidFill>
              <a:schemeClr val="bg1"/>
            </a:solidFill>
          </a:ln>
          <a:effectLst>
            <a:outerShdw blurRad="50800" dist="50800" dir="22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38" name="ZoneTexte 37">
            <a:extLst>
              <a:ext uri="{FF2B5EF4-FFF2-40B4-BE49-F238E27FC236}">
                <a16:creationId xmlns:a16="http://schemas.microsoft.com/office/drawing/2014/main" id="{495944FF-C9AF-47BF-872D-BE67CB2FCAFA}"/>
              </a:ext>
            </a:extLst>
          </p:cNvPr>
          <p:cNvSpPr txBox="1"/>
          <p:nvPr/>
        </p:nvSpPr>
        <p:spPr>
          <a:xfrm>
            <a:off x="2312320" y="3775876"/>
            <a:ext cx="3078096" cy="230832"/>
          </a:xfrm>
          <a:prstGeom prst="rect">
            <a:avLst/>
          </a:prstGeom>
          <a:noFill/>
        </p:spPr>
        <p:txBody>
          <a:bodyPr wrap="square" rtlCol="0">
            <a:spAutoFit/>
          </a:bodyPr>
          <a:lstStyle/>
          <a:p>
            <a:pPr algn="ctr" defTabSz="685800">
              <a:defRPr/>
            </a:pPr>
            <a:r>
              <a:rPr lang="fr-FR" sz="900" b="1">
                <a:solidFill>
                  <a:srgbClr val="7030A0"/>
                </a:solidFill>
                <a:latin typeface="Montserrat SemiBold" panose="00000700000000000000" pitchFamily="2" charset="0"/>
              </a:rPr>
              <a:t>Son projet</a:t>
            </a:r>
          </a:p>
        </p:txBody>
      </p:sp>
      <p:sp>
        <p:nvSpPr>
          <p:cNvPr id="29" name="Rectangle 28">
            <a:extLst>
              <a:ext uri="{FF2B5EF4-FFF2-40B4-BE49-F238E27FC236}">
                <a16:creationId xmlns:a16="http://schemas.microsoft.com/office/drawing/2014/main" id="{25A681FA-47E1-4DC9-9B8E-3C0AFDFFAF6E}"/>
              </a:ext>
            </a:extLst>
          </p:cNvPr>
          <p:cNvSpPr/>
          <p:nvPr/>
        </p:nvSpPr>
        <p:spPr>
          <a:xfrm>
            <a:off x="0" y="-3418"/>
            <a:ext cx="2144656" cy="5139565"/>
          </a:xfrm>
          <a:prstGeom prst="rect">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30" name="ZoneTexte 29">
            <a:extLst>
              <a:ext uri="{FF2B5EF4-FFF2-40B4-BE49-F238E27FC236}">
                <a16:creationId xmlns:a16="http://schemas.microsoft.com/office/drawing/2014/main" id="{AF31BDDB-A2E7-4D6C-B7D0-2F81F67A47B9}"/>
              </a:ext>
            </a:extLst>
          </p:cNvPr>
          <p:cNvSpPr txBox="1"/>
          <p:nvPr/>
        </p:nvSpPr>
        <p:spPr>
          <a:xfrm>
            <a:off x="270659" y="2256878"/>
            <a:ext cx="1575539" cy="307777"/>
          </a:xfrm>
          <a:prstGeom prst="rect">
            <a:avLst/>
          </a:prstGeom>
          <a:noFill/>
        </p:spPr>
        <p:txBody>
          <a:bodyPr wrap="square">
            <a:spAutoFit/>
          </a:bodyPr>
          <a:lstStyle/>
          <a:p>
            <a:pPr algn="ctr"/>
            <a:r>
              <a:rPr lang="fr-FR" sz="1400">
                <a:solidFill>
                  <a:schemeClr val="bg1"/>
                </a:solidFill>
                <a:latin typeface="Montserrat" panose="02000505000000020004" pitchFamily="2" charset="0"/>
              </a:rPr>
              <a:t>Antoine</a:t>
            </a:r>
          </a:p>
        </p:txBody>
      </p:sp>
      <p:sp>
        <p:nvSpPr>
          <p:cNvPr id="31" name="Espace réservé du texte 3">
            <a:extLst>
              <a:ext uri="{FF2B5EF4-FFF2-40B4-BE49-F238E27FC236}">
                <a16:creationId xmlns:a16="http://schemas.microsoft.com/office/drawing/2014/main" id="{3D7ABA87-4D25-45C3-BCF8-8E4D61B0DCA6}"/>
              </a:ext>
            </a:extLst>
          </p:cNvPr>
          <p:cNvSpPr txBox="1">
            <a:spLocks/>
          </p:cNvSpPr>
          <p:nvPr/>
        </p:nvSpPr>
        <p:spPr>
          <a:xfrm>
            <a:off x="213397" y="2564655"/>
            <a:ext cx="1717861" cy="45788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fr-FR" sz="1100" spc="200">
                <a:solidFill>
                  <a:schemeClr val="bg1"/>
                </a:solidFill>
                <a:latin typeface="Calibri Light" charset="0"/>
                <a:cs typeface="Calibri Light" charset="0"/>
              </a:rPr>
              <a:t>Fonctionnaire</a:t>
            </a:r>
          </a:p>
        </p:txBody>
      </p:sp>
      <p:pic>
        <p:nvPicPr>
          <p:cNvPr id="28" name="Graphique 27" descr="Maison">
            <a:extLst>
              <a:ext uri="{FF2B5EF4-FFF2-40B4-BE49-F238E27FC236}">
                <a16:creationId xmlns:a16="http://schemas.microsoft.com/office/drawing/2014/main" id="{DA68FDD4-59F7-45DE-9C4F-1A3E4A225A8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07367" y="689769"/>
            <a:ext cx="279611" cy="279611"/>
          </a:xfrm>
          <a:prstGeom prst="rect">
            <a:avLst/>
          </a:prstGeom>
        </p:spPr>
      </p:pic>
      <p:pic>
        <p:nvPicPr>
          <p:cNvPr id="42" name="Graphique 41" descr="Pièces">
            <a:extLst>
              <a:ext uri="{FF2B5EF4-FFF2-40B4-BE49-F238E27FC236}">
                <a16:creationId xmlns:a16="http://schemas.microsoft.com/office/drawing/2014/main" id="{A6C024D8-FD0E-449F-83F5-3A4539EA42C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741274" y="677101"/>
            <a:ext cx="279611" cy="279611"/>
          </a:xfrm>
          <a:prstGeom prst="rect">
            <a:avLst/>
          </a:prstGeom>
        </p:spPr>
      </p:pic>
      <p:pic>
        <p:nvPicPr>
          <p:cNvPr id="43" name="Graphique 42" descr="Famille avec deux enfants">
            <a:extLst>
              <a:ext uri="{FF2B5EF4-FFF2-40B4-BE49-F238E27FC236}">
                <a16:creationId xmlns:a16="http://schemas.microsoft.com/office/drawing/2014/main" id="{D2DAD89E-7A1F-4E96-AE01-747DCB6A059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745524" y="673781"/>
            <a:ext cx="283052" cy="283052"/>
          </a:xfrm>
          <a:prstGeom prst="rect">
            <a:avLst/>
          </a:prstGeom>
        </p:spPr>
      </p:pic>
      <p:sp>
        <p:nvSpPr>
          <p:cNvPr id="44" name="ZoneTexte 43">
            <a:extLst>
              <a:ext uri="{FF2B5EF4-FFF2-40B4-BE49-F238E27FC236}">
                <a16:creationId xmlns:a16="http://schemas.microsoft.com/office/drawing/2014/main" id="{A2121A2A-23B8-46DC-9388-438DDD74CBAB}"/>
              </a:ext>
            </a:extLst>
          </p:cNvPr>
          <p:cNvSpPr txBox="1"/>
          <p:nvPr/>
        </p:nvSpPr>
        <p:spPr>
          <a:xfrm>
            <a:off x="2486285" y="938314"/>
            <a:ext cx="733529" cy="200055"/>
          </a:xfrm>
          <a:prstGeom prst="rect">
            <a:avLst/>
          </a:prstGeom>
          <a:noFill/>
        </p:spPr>
        <p:txBody>
          <a:bodyPr wrap="square" rtlCol="0">
            <a:spAutoFit/>
          </a:bodyPr>
          <a:lstStyle/>
          <a:p>
            <a:pPr algn="ctr" defTabSz="685800">
              <a:defRPr/>
            </a:pPr>
            <a:r>
              <a:rPr lang="fr-FR" sz="700" b="1">
                <a:solidFill>
                  <a:prstClr val="black"/>
                </a:solidFill>
                <a:latin typeface="Calibri" panose="020F0502020204030204"/>
              </a:rPr>
              <a:t>Nantes</a:t>
            </a:r>
          </a:p>
        </p:txBody>
      </p:sp>
      <p:sp>
        <p:nvSpPr>
          <p:cNvPr id="45" name="ZoneTexte 44">
            <a:extLst>
              <a:ext uri="{FF2B5EF4-FFF2-40B4-BE49-F238E27FC236}">
                <a16:creationId xmlns:a16="http://schemas.microsoft.com/office/drawing/2014/main" id="{2CB5A228-52DC-4765-B2C6-93FE7B95F934}"/>
              </a:ext>
            </a:extLst>
          </p:cNvPr>
          <p:cNvSpPr txBox="1"/>
          <p:nvPr/>
        </p:nvSpPr>
        <p:spPr>
          <a:xfrm>
            <a:off x="3241391" y="935861"/>
            <a:ext cx="1286407" cy="200055"/>
          </a:xfrm>
          <a:prstGeom prst="rect">
            <a:avLst/>
          </a:prstGeom>
          <a:noFill/>
        </p:spPr>
        <p:txBody>
          <a:bodyPr wrap="square" rtlCol="0">
            <a:spAutoFit/>
          </a:bodyPr>
          <a:lstStyle/>
          <a:p>
            <a:pPr algn="ctr" defTabSz="685800">
              <a:defRPr/>
            </a:pPr>
            <a:r>
              <a:rPr lang="fr-FR" sz="700" b="1">
                <a:solidFill>
                  <a:prstClr val="black"/>
                </a:solidFill>
                <a:latin typeface="Calibri" panose="020F0502020204030204"/>
              </a:rPr>
              <a:t>1420 € net / mois</a:t>
            </a:r>
          </a:p>
        </p:txBody>
      </p:sp>
      <p:sp>
        <p:nvSpPr>
          <p:cNvPr id="46" name="ZoneTexte 45">
            <a:extLst>
              <a:ext uri="{FF2B5EF4-FFF2-40B4-BE49-F238E27FC236}">
                <a16:creationId xmlns:a16="http://schemas.microsoft.com/office/drawing/2014/main" id="{2FFE9194-0105-4462-8F96-39B93E693804}"/>
              </a:ext>
            </a:extLst>
          </p:cNvPr>
          <p:cNvSpPr txBox="1"/>
          <p:nvPr/>
        </p:nvSpPr>
        <p:spPr>
          <a:xfrm>
            <a:off x="4386988" y="927912"/>
            <a:ext cx="1018175" cy="200055"/>
          </a:xfrm>
          <a:prstGeom prst="rect">
            <a:avLst/>
          </a:prstGeom>
          <a:noFill/>
        </p:spPr>
        <p:txBody>
          <a:bodyPr wrap="square" rtlCol="0">
            <a:spAutoFit/>
          </a:bodyPr>
          <a:lstStyle/>
          <a:p>
            <a:pPr algn="ctr" defTabSz="685800">
              <a:defRPr/>
            </a:pPr>
            <a:r>
              <a:rPr lang="fr-FR" sz="700" b="1">
                <a:solidFill>
                  <a:prstClr val="black"/>
                </a:solidFill>
                <a:latin typeface="Calibri" panose="020F0502020204030204"/>
              </a:rPr>
              <a:t>Marié</a:t>
            </a:r>
            <a:endParaRPr lang="fr-FR" sz="800" b="1">
              <a:solidFill>
                <a:prstClr val="black"/>
              </a:solidFill>
              <a:latin typeface="Calibri" panose="020F0502020204030204"/>
            </a:endParaRPr>
          </a:p>
        </p:txBody>
      </p:sp>
      <p:sp>
        <p:nvSpPr>
          <p:cNvPr id="32" name="Rectangle 31">
            <a:extLst>
              <a:ext uri="{FF2B5EF4-FFF2-40B4-BE49-F238E27FC236}">
                <a16:creationId xmlns:a16="http://schemas.microsoft.com/office/drawing/2014/main" id="{26919BB3-C209-46A1-A27E-7ACF49D7A8DA}"/>
              </a:ext>
            </a:extLst>
          </p:cNvPr>
          <p:cNvSpPr/>
          <p:nvPr/>
        </p:nvSpPr>
        <p:spPr>
          <a:xfrm>
            <a:off x="2299588" y="4103208"/>
            <a:ext cx="2479251" cy="861774"/>
          </a:xfrm>
          <a:prstGeom prst="rect">
            <a:avLst/>
          </a:prstGeom>
        </p:spPr>
        <p:txBody>
          <a:bodyPr wrap="square">
            <a:spAutoFit/>
          </a:bodyPr>
          <a:lstStyle/>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Achat de la résidence principale : </a:t>
            </a:r>
            <a:r>
              <a:rPr lang="fr-FR" sz="800" b="1">
                <a:solidFill>
                  <a:prstClr val="black"/>
                </a:solidFill>
                <a:latin typeface="Calibri" panose="020F0502020204030204" pitchFamily="34" charset="0"/>
                <a:cs typeface="Calibri" panose="020F0502020204030204" pitchFamily="34" charset="0"/>
              </a:rPr>
              <a:t>190 000 €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Emprunt : </a:t>
            </a:r>
            <a:r>
              <a:rPr lang="fr-FR" sz="800" b="1">
                <a:solidFill>
                  <a:prstClr val="black"/>
                </a:solidFill>
                <a:latin typeface="Calibri" panose="020F0502020204030204" pitchFamily="34" charset="0"/>
                <a:cs typeface="Calibri" panose="020F0502020204030204" pitchFamily="34" charset="0"/>
              </a:rPr>
              <a:t>180 000 €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Apport : </a:t>
            </a:r>
            <a:r>
              <a:rPr lang="fr-FR" sz="800" b="1">
                <a:solidFill>
                  <a:prstClr val="black"/>
                </a:solidFill>
                <a:latin typeface="Calibri" panose="020F0502020204030204" pitchFamily="34" charset="0"/>
                <a:cs typeface="Calibri" panose="020F0502020204030204" pitchFamily="34" charset="0"/>
              </a:rPr>
              <a:t>10 000 €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Durée de l’emprunt : </a:t>
            </a:r>
            <a:r>
              <a:rPr lang="fr-FR" sz="800" b="1">
                <a:solidFill>
                  <a:prstClr val="black"/>
                </a:solidFill>
                <a:latin typeface="Calibri" panose="020F0502020204030204" pitchFamily="34" charset="0"/>
                <a:cs typeface="Calibri" panose="020F0502020204030204" pitchFamily="34" charset="0"/>
              </a:rPr>
              <a:t>20 ans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Mensualité : </a:t>
            </a:r>
            <a:r>
              <a:rPr lang="fr-FR" sz="800" b="1">
                <a:solidFill>
                  <a:prstClr val="black"/>
                </a:solidFill>
                <a:latin typeface="Calibri" panose="020F0502020204030204" pitchFamily="34" charset="0"/>
                <a:cs typeface="Calibri" panose="020F0502020204030204" pitchFamily="34" charset="0"/>
              </a:rPr>
              <a:t>880 € ADE incluse</a:t>
            </a:r>
          </a:p>
        </p:txBody>
      </p:sp>
    </p:spTree>
    <p:extLst>
      <p:ext uri="{BB962C8B-B14F-4D97-AF65-F5344CB8AC3E}">
        <p14:creationId xmlns:p14="http://schemas.microsoft.com/office/powerpoint/2010/main" val="2899919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 27">
            <a:extLst>
              <a:ext uri="{FF2B5EF4-FFF2-40B4-BE49-F238E27FC236}">
                <a16:creationId xmlns:a16="http://schemas.microsoft.com/office/drawing/2014/main" id="{945CBCBE-32F1-42CB-B3DA-972ECC24F83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069" r="20673"/>
          <a:stretch/>
        </p:blipFill>
        <p:spPr>
          <a:xfrm>
            <a:off x="0" y="0"/>
            <a:ext cx="2148719" cy="5143500"/>
          </a:xfrm>
          <a:prstGeom prst="rect">
            <a:avLst/>
          </a:prstGeom>
        </p:spPr>
      </p:pic>
      <p:sp>
        <p:nvSpPr>
          <p:cNvPr id="41" name="Rectangle : coins arrondis 40">
            <a:extLst>
              <a:ext uri="{FF2B5EF4-FFF2-40B4-BE49-F238E27FC236}">
                <a16:creationId xmlns:a16="http://schemas.microsoft.com/office/drawing/2014/main" id="{07A90E94-7DC4-44A9-AD51-F12934FC2FBD}"/>
              </a:ext>
            </a:extLst>
          </p:cNvPr>
          <p:cNvSpPr/>
          <p:nvPr/>
        </p:nvSpPr>
        <p:spPr>
          <a:xfrm>
            <a:off x="2290051" y="4077380"/>
            <a:ext cx="3174097" cy="100245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19" name="Rectangle : coins arrondis 18">
            <a:extLst>
              <a:ext uri="{FF2B5EF4-FFF2-40B4-BE49-F238E27FC236}">
                <a16:creationId xmlns:a16="http://schemas.microsoft.com/office/drawing/2014/main" id="{A7C84363-559E-42AF-AB39-8551B3CC620A}"/>
              </a:ext>
            </a:extLst>
          </p:cNvPr>
          <p:cNvSpPr/>
          <p:nvPr/>
        </p:nvSpPr>
        <p:spPr>
          <a:xfrm>
            <a:off x="2290051" y="2859658"/>
            <a:ext cx="3174099" cy="91304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77" name="Rectangle 76">
            <a:extLst>
              <a:ext uri="{FF2B5EF4-FFF2-40B4-BE49-F238E27FC236}">
                <a16:creationId xmlns:a16="http://schemas.microsoft.com/office/drawing/2014/main" id="{436BB3F6-CDE6-4F2E-8E62-47388A09A0E9}"/>
              </a:ext>
            </a:extLst>
          </p:cNvPr>
          <p:cNvSpPr/>
          <p:nvPr/>
        </p:nvSpPr>
        <p:spPr>
          <a:xfrm>
            <a:off x="2301931" y="3000673"/>
            <a:ext cx="2941001" cy="700192"/>
          </a:xfrm>
          <a:prstGeom prst="rect">
            <a:avLst/>
          </a:prstGeom>
        </p:spPr>
        <p:txBody>
          <a:bodyPr wrap="square">
            <a:spAutoFit/>
          </a:bodyPr>
          <a:lstStyle/>
          <a:p>
            <a:pPr marL="88900" indent="-88900">
              <a:spcBef>
                <a:spcPts val="300"/>
              </a:spcBef>
              <a:buFont typeface="Arial" panose="020B0604020202020204" pitchFamily="34" charset="0"/>
              <a:buChar char="•"/>
            </a:pPr>
            <a:r>
              <a:rPr lang="fr-FR" sz="800">
                <a:solidFill>
                  <a:prstClr val="black"/>
                </a:solidFill>
                <a:latin typeface="Calibri Light" panose="020F0302020204030204" pitchFamily="34" charset="0"/>
                <a:cs typeface="Calibri Light" panose="020F0302020204030204" pitchFamily="34" charset="0"/>
              </a:rPr>
              <a:t>Comptes personnels et joints depuis 1998</a:t>
            </a:r>
          </a:p>
          <a:p>
            <a:pPr marL="88900" indent="-88900">
              <a:spcBef>
                <a:spcPts val="300"/>
              </a:spcBef>
              <a:buFont typeface="Arial" panose="020B0604020202020204" pitchFamily="34" charset="0"/>
              <a:buChar char="•"/>
            </a:pPr>
            <a:r>
              <a:rPr lang="fr-FR" sz="800">
                <a:solidFill>
                  <a:prstClr val="black"/>
                </a:solidFill>
                <a:latin typeface="Calibri Light" panose="020F0302020204030204" pitchFamily="34" charset="0"/>
                <a:cs typeface="Calibri Light" panose="020F0302020204030204" pitchFamily="34" charset="0"/>
              </a:rPr>
              <a:t>Livret A chacun depuis 2000 : 44 000 € au total</a:t>
            </a:r>
          </a:p>
          <a:p>
            <a:pPr marL="88900" indent="-88900">
              <a:spcBef>
                <a:spcPts val="300"/>
              </a:spcBef>
              <a:buFont typeface="Arial" panose="020B0604020202020204" pitchFamily="34" charset="0"/>
              <a:buChar char="•"/>
            </a:pPr>
            <a:r>
              <a:rPr lang="fr-FR" sz="800">
                <a:solidFill>
                  <a:prstClr val="black"/>
                </a:solidFill>
                <a:latin typeface="Calibri Light" panose="020F0302020204030204" pitchFamily="34" charset="0"/>
                <a:cs typeface="Calibri Light" panose="020F0302020204030204" pitchFamily="34" charset="0"/>
              </a:rPr>
              <a:t>Un contrat d’assurance vie chacun: 30 000 € au total</a:t>
            </a:r>
          </a:p>
          <a:p>
            <a:pPr marL="88900" indent="-88900">
              <a:spcBef>
                <a:spcPts val="300"/>
              </a:spcBef>
              <a:buFont typeface="Arial" panose="020B0604020202020204" pitchFamily="34" charset="0"/>
              <a:buChar char="•"/>
            </a:pPr>
            <a:r>
              <a:rPr lang="fr-FR" sz="800">
                <a:solidFill>
                  <a:prstClr val="black"/>
                </a:solidFill>
                <a:latin typeface="Calibri Light" panose="020F0302020204030204" pitchFamily="34" charset="0"/>
                <a:cs typeface="Calibri Light" panose="020F0302020204030204" pitchFamily="34" charset="0"/>
              </a:rPr>
              <a:t>Avoirs disponibles Plan épargne salariale de Philippe: 50 000€ </a:t>
            </a:r>
          </a:p>
        </p:txBody>
      </p:sp>
      <p:sp>
        <p:nvSpPr>
          <p:cNvPr id="39" name="ZoneTexte 38">
            <a:extLst>
              <a:ext uri="{FF2B5EF4-FFF2-40B4-BE49-F238E27FC236}">
                <a16:creationId xmlns:a16="http://schemas.microsoft.com/office/drawing/2014/main" id="{4AED8389-4590-4677-8C4D-7BC473F7D82D}"/>
              </a:ext>
            </a:extLst>
          </p:cNvPr>
          <p:cNvSpPr txBox="1"/>
          <p:nvPr/>
        </p:nvSpPr>
        <p:spPr>
          <a:xfrm>
            <a:off x="5795278" y="164165"/>
            <a:ext cx="3128275" cy="4938642"/>
          </a:xfrm>
          <a:prstGeom prst="rect">
            <a:avLst/>
          </a:prstGeom>
          <a:noFill/>
        </p:spPr>
        <p:txBody>
          <a:bodyPr wrap="square" rtlCol="0" anchor="ctr" anchorCtr="0">
            <a:noAutofit/>
          </a:bodyPr>
          <a:lstStyle/>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Décès / perte d’autonomie : indemnisation à hauteur de l’intégralité du montant du crédit (si couverture à 100 % pour chacun d’entre eux).</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Excellente protection adaptée à leurs besoins</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Très peu d'exclusion. Si un sinistre venait à survenir, il n'y aurait pas de mauvaise surprise dans la prise en charge.</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Rappeler que la formule ADE investissement locatif ne comporte pas la garantie IT. Elle est circonscrite aux garanties DC PTIA. Toutefois les clients peuvent s’ils le souhaitent y souscrire.</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Montrer le chapitre des exclusions pour étayer le discours commercial (clients exigeants)</a:t>
            </a:r>
          </a:p>
          <a:p>
            <a:pPr marL="177800" lvl="0" indent="-177800">
              <a:spcAft>
                <a:spcPts val="600"/>
              </a:spcAft>
              <a:buFont typeface="Arial" panose="020B0604020202020204" pitchFamily="34" charset="0"/>
              <a:buChar char="•"/>
              <a:defRPr/>
            </a:pPr>
            <a:r>
              <a:rPr lang="fr-FR" sz="1000">
                <a:solidFill>
                  <a:prstClr val="black"/>
                </a:solidFill>
                <a:latin typeface="Calibri Light"/>
                <a:cs typeface="Calibri Light"/>
              </a:rPr>
              <a:t>Les plus de l’argumentation : </a:t>
            </a:r>
          </a:p>
          <a:p>
            <a:pPr marL="541338" lvl="1" indent="-182563">
              <a:spcAft>
                <a:spcPts val="600"/>
              </a:spcAft>
              <a:buFont typeface="Courier New" panose="02070309020205020404" pitchFamily="49" charset="0"/>
              <a:buChar char="o"/>
              <a:defRPr/>
            </a:pPr>
            <a:r>
              <a:rPr lang="fr-FR" sz="1000">
                <a:solidFill>
                  <a:prstClr val="black"/>
                </a:solidFill>
                <a:latin typeface="Calibri Light"/>
                <a:cs typeface="Calibri Light"/>
              </a:rPr>
              <a:t>Sensibiliser à la tranquillité d’esprit</a:t>
            </a:r>
          </a:p>
          <a:p>
            <a:pPr marL="541338" lvl="1" indent="-182563">
              <a:spcAft>
                <a:spcPts val="600"/>
              </a:spcAft>
              <a:buFont typeface="Courier New" panose="02070309020205020404" pitchFamily="49" charset="0"/>
              <a:buChar char="o"/>
              <a:defRPr/>
            </a:pPr>
            <a:r>
              <a:rPr lang="fr-FR" sz="1000">
                <a:solidFill>
                  <a:prstClr val="black"/>
                </a:solidFill>
                <a:latin typeface="Calibri Light"/>
                <a:cs typeface="Calibri Light"/>
              </a:rPr>
              <a:t>L’accompagnement du conseiller pour le prêt ET l’assurance ! </a:t>
            </a:r>
          </a:p>
        </p:txBody>
      </p:sp>
      <p:sp>
        <p:nvSpPr>
          <p:cNvPr id="18" name="ZoneTexte 17">
            <a:extLst>
              <a:ext uri="{FF2B5EF4-FFF2-40B4-BE49-F238E27FC236}">
                <a16:creationId xmlns:a16="http://schemas.microsoft.com/office/drawing/2014/main" id="{ADA37D69-291B-418B-8623-B559A76C9A10}"/>
              </a:ext>
            </a:extLst>
          </p:cNvPr>
          <p:cNvSpPr txBox="1"/>
          <p:nvPr/>
        </p:nvSpPr>
        <p:spPr>
          <a:xfrm>
            <a:off x="2898741" y="164165"/>
            <a:ext cx="1899821" cy="369332"/>
          </a:xfrm>
          <a:prstGeom prst="rect">
            <a:avLst/>
          </a:prstGeom>
          <a:noFill/>
        </p:spPr>
        <p:txBody>
          <a:bodyPr wrap="square" rtlCol="0">
            <a:spAutoFit/>
          </a:bodyPr>
          <a:lstStyle/>
          <a:p>
            <a:pPr algn="ctr"/>
            <a:r>
              <a:rPr lang="fr-FR">
                <a:solidFill>
                  <a:srgbClr val="232323"/>
                </a:solidFill>
                <a:latin typeface="Montserrat" panose="02000505000000020004" pitchFamily="2" charset="0"/>
              </a:rPr>
              <a:t>Profil</a:t>
            </a:r>
          </a:p>
        </p:txBody>
      </p:sp>
      <p:sp>
        <p:nvSpPr>
          <p:cNvPr id="40" name="ZoneTexte 39">
            <a:extLst>
              <a:ext uri="{FF2B5EF4-FFF2-40B4-BE49-F238E27FC236}">
                <a16:creationId xmlns:a16="http://schemas.microsoft.com/office/drawing/2014/main" id="{D454831C-87E8-4CB6-8A33-53AC37D9456D}"/>
              </a:ext>
            </a:extLst>
          </p:cNvPr>
          <p:cNvSpPr txBox="1"/>
          <p:nvPr/>
        </p:nvSpPr>
        <p:spPr>
          <a:xfrm>
            <a:off x="6403847" y="201036"/>
            <a:ext cx="1899821" cy="369332"/>
          </a:xfrm>
          <a:prstGeom prst="rect">
            <a:avLst/>
          </a:prstGeom>
          <a:noFill/>
        </p:spPr>
        <p:txBody>
          <a:bodyPr wrap="square" rtlCol="0">
            <a:spAutoFit/>
          </a:bodyPr>
          <a:lstStyle/>
          <a:p>
            <a:pPr algn="ctr"/>
            <a:r>
              <a:rPr lang="fr-FR">
                <a:solidFill>
                  <a:srgbClr val="232323"/>
                </a:solidFill>
                <a:latin typeface="Montserrat" panose="02000505000000020004" pitchFamily="2" charset="0"/>
              </a:rPr>
              <a:t>Arguments</a:t>
            </a:r>
          </a:p>
        </p:txBody>
      </p:sp>
      <p:cxnSp>
        <p:nvCxnSpPr>
          <p:cNvPr id="9" name="Connecteur droit 8">
            <a:extLst>
              <a:ext uri="{FF2B5EF4-FFF2-40B4-BE49-F238E27FC236}">
                <a16:creationId xmlns:a16="http://schemas.microsoft.com/office/drawing/2014/main" id="{2BEE0394-5933-4570-BC2C-E95E506301B2}"/>
              </a:ext>
            </a:extLst>
          </p:cNvPr>
          <p:cNvCxnSpPr/>
          <p:nvPr/>
        </p:nvCxnSpPr>
        <p:spPr>
          <a:xfrm>
            <a:off x="5653945" y="192944"/>
            <a:ext cx="0" cy="4774545"/>
          </a:xfrm>
          <a:prstGeom prst="line">
            <a:avLst/>
          </a:prstGeom>
          <a:ln w="19050">
            <a:solidFill>
              <a:srgbClr val="8F5DA2"/>
            </a:solidFill>
          </a:ln>
        </p:spPr>
        <p:style>
          <a:lnRef idx="1">
            <a:schemeClr val="accent1"/>
          </a:lnRef>
          <a:fillRef idx="0">
            <a:schemeClr val="accent1"/>
          </a:fillRef>
          <a:effectRef idx="0">
            <a:schemeClr val="accent1"/>
          </a:effectRef>
          <a:fontRef idx="minor">
            <a:schemeClr val="tx1"/>
          </a:fontRef>
        </p:style>
      </p:cxnSp>
      <p:sp>
        <p:nvSpPr>
          <p:cNvPr id="10" name="Rectangle : coins arrondis 9">
            <a:extLst>
              <a:ext uri="{FF2B5EF4-FFF2-40B4-BE49-F238E27FC236}">
                <a16:creationId xmlns:a16="http://schemas.microsoft.com/office/drawing/2014/main" id="{AA4775B7-9257-4480-8743-6C7259E82DC6}"/>
              </a:ext>
            </a:extLst>
          </p:cNvPr>
          <p:cNvSpPr/>
          <p:nvPr/>
        </p:nvSpPr>
        <p:spPr>
          <a:xfrm>
            <a:off x="2290060" y="613042"/>
            <a:ext cx="3174099" cy="1881261"/>
          </a:xfrm>
          <a:prstGeom prst="roundRect">
            <a:avLst/>
          </a:prstGeom>
          <a:solidFill>
            <a:schemeClr val="bg1"/>
          </a:solidFill>
          <a:ln>
            <a:noFill/>
          </a:ln>
          <a:effectLst>
            <a:outerShdw blurRad="50800" dist="50800" dir="204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pic>
        <p:nvPicPr>
          <p:cNvPr id="32" name="Graphique 31" descr="Maison">
            <a:extLst>
              <a:ext uri="{FF2B5EF4-FFF2-40B4-BE49-F238E27FC236}">
                <a16:creationId xmlns:a16="http://schemas.microsoft.com/office/drawing/2014/main" id="{448137BB-AACE-4600-9AE2-FFFF0A73AF8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07367" y="689769"/>
            <a:ext cx="279611" cy="279611"/>
          </a:xfrm>
          <a:prstGeom prst="rect">
            <a:avLst/>
          </a:prstGeom>
        </p:spPr>
      </p:pic>
      <p:pic>
        <p:nvPicPr>
          <p:cNvPr id="33" name="Graphique 32" descr="Pièces">
            <a:extLst>
              <a:ext uri="{FF2B5EF4-FFF2-40B4-BE49-F238E27FC236}">
                <a16:creationId xmlns:a16="http://schemas.microsoft.com/office/drawing/2014/main" id="{05A2465D-768D-473D-AAC3-A978FA8F52C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741274" y="677101"/>
            <a:ext cx="279611" cy="279611"/>
          </a:xfrm>
          <a:prstGeom prst="rect">
            <a:avLst/>
          </a:prstGeom>
        </p:spPr>
      </p:pic>
      <p:pic>
        <p:nvPicPr>
          <p:cNvPr id="34" name="Graphique 33" descr="Famille avec deux enfants">
            <a:extLst>
              <a:ext uri="{FF2B5EF4-FFF2-40B4-BE49-F238E27FC236}">
                <a16:creationId xmlns:a16="http://schemas.microsoft.com/office/drawing/2014/main" id="{F4EFE016-FFEC-48F9-9607-8139AA1E8E5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745524" y="673781"/>
            <a:ext cx="283052" cy="283052"/>
          </a:xfrm>
          <a:prstGeom prst="rect">
            <a:avLst/>
          </a:prstGeom>
        </p:spPr>
      </p:pic>
      <p:sp>
        <p:nvSpPr>
          <p:cNvPr id="6" name="ZoneTexte 5">
            <a:extLst>
              <a:ext uri="{FF2B5EF4-FFF2-40B4-BE49-F238E27FC236}">
                <a16:creationId xmlns:a16="http://schemas.microsoft.com/office/drawing/2014/main" id="{F6927540-A7AA-4C41-B546-AC2792E3A7F2}"/>
              </a:ext>
            </a:extLst>
          </p:cNvPr>
          <p:cNvSpPr txBox="1"/>
          <p:nvPr/>
        </p:nvSpPr>
        <p:spPr>
          <a:xfrm>
            <a:off x="2486285" y="938314"/>
            <a:ext cx="733529" cy="200055"/>
          </a:xfrm>
          <a:prstGeom prst="rect">
            <a:avLst/>
          </a:prstGeom>
          <a:noFill/>
        </p:spPr>
        <p:txBody>
          <a:bodyPr wrap="square" rtlCol="0">
            <a:spAutoFit/>
          </a:bodyPr>
          <a:lstStyle/>
          <a:p>
            <a:pPr algn="ctr" defTabSz="685800">
              <a:defRPr/>
            </a:pPr>
            <a:r>
              <a:rPr lang="fr-FR" sz="700" b="1">
                <a:solidFill>
                  <a:prstClr val="black"/>
                </a:solidFill>
                <a:latin typeface="Calibri" panose="020F0502020204030204"/>
              </a:rPr>
              <a:t>Lyon</a:t>
            </a:r>
          </a:p>
        </p:txBody>
      </p:sp>
      <p:sp>
        <p:nvSpPr>
          <p:cNvPr id="35" name="ZoneTexte 34">
            <a:extLst>
              <a:ext uri="{FF2B5EF4-FFF2-40B4-BE49-F238E27FC236}">
                <a16:creationId xmlns:a16="http://schemas.microsoft.com/office/drawing/2014/main" id="{B7F17524-026D-4564-981F-6E51FB3C1E59}"/>
              </a:ext>
            </a:extLst>
          </p:cNvPr>
          <p:cNvSpPr txBox="1"/>
          <p:nvPr/>
        </p:nvSpPr>
        <p:spPr>
          <a:xfrm>
            <a:off x="3241391" y="935861"/>
            <a:ext cx="1286407" cy="200055"/>
          </a:xfrm>
          <a:prstGeom prst="rect">
            <a:avLst/>
          </a:prstGeom>
          <a:noFill/>
        </p:spPr>
        <p:txBody>
          <a:bodyPr wrap="square" rtlCol="0">
            <a:spAutoFit/>
          </a:bodyPr>
          <a:lstStyle/>
          <a:p>
            <a:pPr algn="ctr" defTabSz="685800">
              <a:defRPr/>
            </a:pPr>
            <a:r>
              <a:rPr lang="fr-FR" sz="700" b="1">
                <a:solidFill>
                  <a:prstClr val="black"/>
                </a:solidFill>
                <a:latin typeface="Calibri" panose="020F0502020204030204"/>
              </a:rPr>
              <a:t>7000 € net / mois à eux deux </a:t>
            </a:r>
          </a:p>
        </p:txBody>
      </p:sp>
      <p:sp>
        <p:nvSpPr>
          <p:cNvPr id="36" name="ZoneTexte 35">
            <a:extLst>
              <a:ext uri="{FF2B5EF4-FFF2-40B4-BE49-F238E27FC236}">
                <a16:creationId xmlns:a16="http://schemas.microsoft.com/office/drawing/2014/main" id="{5D507DE6-26A8-4C4E-8510-686A27DF1AF9}"/>
              </a:ext>
            </a:extLst>
          </p:cNvPr>
          <p:cNvSpPr txBox="1"/>
          <p:nvPr/>
        </p:nvSpPr>
        <p:spPr>
          <a:xfrm>
            <a:off x="4386988" y="927912"/>
            <a:ext cx="1018175" cy="200055"/>
          </a:xfrm>
          <a:prstGeom prst="rect">
            <a:avLst/>
          </a:prstGeom>
          <a:noFill/>
        </p:spPr>
        <p:txBody>
          <a:bodyPr wrap="square" rtlCol="0">
            <a:spAutoFit/>
          </a:bodyPr>
          <a:lstStyle/>
          <a:p>
            <a:pPr algn="ctr" defTabSz="685800">
              <a:defRPr/>
            </a:pPr>
            <a:r>
              <a:rPr lang="fr-FR" sz="700" b="1">
                <a:solidFill>
                  <a:prstClr val="black"/>
                </a:solidFill>
                <a:latin typeface="Calibri" panose="020F0502020204030204"/>
              </a:rPr>
              <a:t>Mariés, deux enfants</a:t>
            </a:r>
            <a:endParaRPr lang="fr-FR" sz="800" b="1">
              <a:solidFill>
                <a:prstClr val="black"/>
              </a:solidFill>
              <a:latin typeface="Calibri" panose="020F0502020204030204"/>
            </a:endParaRPr>
          </a:p>
        </p:txBody>
      </p:sp>
      <p:sp>
        <p:nvSpPr>
          <p:cNvPr id="3" name="Rectangle 2">
            <a:extLst>
              <a:ext uri="{FF2B5EF4-FFF2-40B4-BE49-F238E27FC236}">
                <a16:creationId xmlns:a16="http://schemas.microsoft.com/office/drawing/2014/main" id="{F4009205-4613-4BA1-BE8E-4914865B54D1}"/>
              </a:ext>
            </a:extLst>
          </p:cNvPr>
          <p:cNvSpPr/>
          <p:nvPr/>
        </p:nvSpPr>
        <p:spPr>
          <a:xfrm>
            <a:off x="2348123" y="1118318"/>
            <a:ext cx="3072944" cy="1315425"/>
          </a:xfrm>
          <a:prstGeom prst="rect">
            <a:avLst/>
          </a:prstGeom>
        </p:spPr>
        <p:txBody>
          <a:bodyPr wrap="square">
            <a:spAutoFit/>
          </a:bodyPr>
          <a:lstStyle/>
          <a:p>
            <a:pPr>
              <a:lnSpc>
                <a:spcPts val="1200"/>
              </a:lnSpc>
            </a:pPr>
            <a:r>
              <a:rPr lang="fr-FR" sz="900">
                <a:solidFill>
                  <a:prstClr val="black"/>
                </a:solidFill>
                <a:latin typeface="Calibri Light" panose="020F0302020204030204" pitchFamily="34" charset="0"/>
                <a:cs typeface="Calibri Light" panose="020F0302020204030204" pitchFamily="34" charset="0"/>
              </a:rPr>
              <a:t>Philippe est </a:t>
            </a:r>
            <a:r>
              <a:rPr lang="fr-FR" sz="900" b="1">
                <a:solidFill>
                  <a:prstClr val="black"/>
                </a:solidFill>
                <a:latin typeface="Calibri" panose="020F0502020204030204" pitchFamily="34" charset="0"/>
                <a:cs typeface="Calibri" panose="020F0502020204030204" pitchFamily="34" charset="0"/>
              </a:rPr>
              <a:t>cadre commercial </a:t>
            </a:r>
            <a:r>
              <a:rPr lang="fr-FR" sz="900">
                <a:solidFill>
                  <a:prstClr val="black"/>
                </a:solidFill>
                <a:latin typeface="Calibri Light" panose="020F0302020204030204" pitchFamily="34" charset="0"/>
                <a:cs typeface="Calibri Light" panose="020F0302020204030204" pitchFamily="34" charset="0"/>
              </a:rPr>
              <a:t>dans une société de service informatique.</a:t>
            </a:r>
          </a:p>
          <a:p>
            <a:pPr>
              <a:lnSpc>
                <a:spcPts val="1200"/>
              </a:lnSpc>
            </a:pPr>
            <a:r>
              <a:rPr lang="fr-FR" sz="900">
                <a:solidFill>
                  <a:prstClr val="black"/>
                </a:solidFill>
                <a:latin typeface="Calibri Light" panose="020F0302020204030204" pitchFamily="34" charset="0"/>
                <a:cs typeface="Calibri Light" panose="020F0302020204030204" pitchFamily="34" charset="0"/>
              </a:rPr>
              <a:t>Il est marié avec Jeanne, </a:t>
            </a:r>
            <a:r>
              <a:rPr lang="fr-FR" sz="900" b="1">
                <a:solidFill>
                  <a:prstClr val="black"/>
                </a:solidFill>
                <a:latin typeface="Calibri" panose="020F0502020204030204" pitchFamily="34" charset="0"/>
                <a:cs typeface="Calibri" panose="020F0502020204030204" pitchFamily="34" charset="0"/>
              </a:rPr>
              <a:t>professeur de français </a:t>
            </a:r>
            <a:r>
              <a:rPr lang="fr-FR" sz="900">
                <a:solidFill>
                  <a:prstClr val="black"/>
                </a:solidFill>
                <a:latin typeface="Calibri Light" panose="020F0302020204030204" pitchFamily="34" charset="0"/>
                <a:cs typeface="Calibri Light" panose="020F0302020204030204" pitchFamily="34" charset="0"/>
              </a:rPr>
              <a:t>depuis 25 ans. Ils ont fini de rembourser leur maison et leurs deux enfants, étudiants supérieurs, seront bientôt indépendants financièrement. Leur </a:t>
            </a:r>
            <a:r>
              <a:rPr lang="fr-FR" sz="900" b="1">
                <a:solidFill>
                  <a:prstClr val="black"/>
                </a:solidFill>
                <a:latin typeface="Calibri" panose="020F0502020204030204" pitchFamily="34" charset="0"/>
                <a:cs typeface="Calibri" panose="020F0502020204030204" pitchFamily="34" charset="0"/>
              </a:rPr>
              <a:t>projet locatif </a:t>
            </a:r>
            <a:r>
              <a:rPr lang="fr-FR" sz="900">
                <a:solidFill>
                  <a:prstClr val="black"/>
                </a:solidFill>
                <a:latin typeface="Calibri Light" panose="020F0302020204030204" pitchFamily="34" charset="0"/>
                <a:cs typeface="Calibri Light" panose="020F0302020204030204" pitchFamily="34" charset="0"/>
              </a:rPr>
              <a:t>est pour eux, avant tout, un moyen de réduire leurs impôts et d’assurer un revenu complémentaire lors de leur retraite.</a:t>
            </a:r>
          </a:p>
        </p:txBody>
      </p:sp>
      <p:sp>
        <p:nvSpPr>
          <p:cNvPr id="15" name="Rectangle : coins arrondis 14">
            <a:extLst>
              <a:ext uri="{FF2B5EF4-FFF2-40B4-BE49-F238E27FC236}">
                <a16:creationId xmlns:a16="http://schemas.microsoft.com/office/drawing/2014/main" id="{0B199B36-113A-4939-B770-76C751116BDF}"/>
              </a:ext>
            </a:extLst>
          </p:cNvPr>
          <p:cNvSpPr/>
          <p:nvPr/>
        </p:nvSpPr>
        <p:spPr>
          <a:xfrm>
            <a:off x="2290060" y="2560708"/>
            <a:ext cx="3174096" cy="307777"/>
          </a:xfrm>
          <a:prstGeom prst="roundRect">
            <a:avLst>
              <a:gd name="adj" fmla="val 50000"/>
            </a:avLst>
          </a:prstGeom>
          <a:solidFill>
            <a:schemeClr val="bg1"/>
          </a:solidFill>
          <a:ln>
            <a:solidFill>
              <a:schemeClr val="bg1"/>
            </a:solidFill>
          </a:ln>
          <a:effectLst>
            <a:outerShdw blurRad="50800" dist="50800" dir="22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76" name="ZoneTexte 75">
            <a:extLst>
              <a:ext uri="{FF2B5EF4-FFF2-40B4-BE49-F238E27FC236}">
                <a16:creationId xmlns:a16="http://schemas.microsoft.com/office/drawing/2014/main" id="{857DE1C4-95B9-46CB-98E5-847B552492A8}"/>
              </a:ext>
            </a:extLst>
          </p:cNvPr>
          <p:cNvSpPr txBox="1"/>
          <p:nvPr/>
        </p:nvSpPr>
        <p:spPr>
          <a:xfrm>
            <a:off x="2698338" y="2627271"/>
            <a:ext cx="2197431" cy="230832"/>
          </a:xfrm>
          <a:prstGeom prst="rect">
            <a:avLst/>
          </a:prstGeom>
          <a:noFill/>
        </p:spPr>
        <p:txBody>
          <a:bodyPr wrap="square" rtlCol="0">
            <a:spAutoFit/>
          </a:bodyPr>
          <a:lstStyle/>
          <a:p>
            <a:pPr algn="ctr" defTabSz="685800">
              <a:defRPr/>
            </a:pPr>
            <a:r>
              <a:rPr lang="fr-FR" sz="900" b="1">
                <a:solidFill>
                  <a:srgbClr val="7030A0"/>
                </a:solidFill>
                <a:latin typeface="Montserrat SemiBold" panose="00000700000000000000" pitchFamily="2" charset="0"/>
              </a:rPr>
              <a:t>Son équipement et patrimoine</a:t>
            </a:r>
          </a:p>
        </p:txBody>
      </p:sp>
      <p:sp>
        <p:nvSpPr>
          <p:cNvPr id="37" name="Rectangle : coins arrondis 36">
            <a:extLst>
              <a:ext uri="{FF2B5EF4-FFF2-40B4-BE49-F238E27FC236}">
                <a16:creationId xmlns:a16="http://schemas.microsoft.com/office/drawing/2014/main" id="{893DC6A5-E57D-47E9-9C7B-43C66CE9479C}"/>
              </a:ext>
            </a:extLst>
          </p:cNvPr>
          <p:cNvSpPr/>
          <p:nvPr/>
        </p:nvSpPr>
        <p:spPr>
          <a:xfrm>
            <a:off x="2290055" y="3833266"/>
            <a:ext cx="3174099" cy="307777"/>
          </a:xfrm>
          <a:prstGeom prst="roundRect">
            <a:avLst>
              <a:gd name="adj" fmla="val 50000"/>
            </a:avLst>
          </a:prstGeom>
          <a:solidFill>
            <a:schemeClr val="bg1"/>
          </a:solidFill>
          <a:ln>
            <a:solidFill>
              <a:schemeClr val="bg1"/>
            </a:solidFill>
          </a:ln>
          <a:effectLst>
            <a:outerShdw blurRad="50800" dist="50800" dir="222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38" name="ZoneTexte 37">
            <a:extLst>
              <a:ext uri="{FF2B5EF4-FFF2-40B4-BE49-F238E27FC236}">
                <a16:creationId xmlns:a16="http://schemas.microsoft.com/office/drawing/2014/main" id="{495944FF-C9AF-47BF-872D-BE67CB2FCAFA}"/>
              </a:ext>
            </a:extLst>
          </p:cNvPr>
          <p:cNvSpPr txBox="1"/>
          <p:nvPr/>
        </p:nvSpPr>
        <p:spPr>
          <a:xfrm>
            <a:off x="2312320" y="3871738"/>
            <a:ext cx="3078096" cy="230832"/>
          </a:xfrm>
          <a:prstGeom prst="rect">
            <a:avLst/>
          </a:prstGeom>
          <a:noFill/>
        </p:spPr>
        <p:txBody>
          <a:bodyPr wrap="square" rtlCol="0">
            <a:spAutoFit/>
          </a:bodyPr>
          <a:lstStyle/>
          <a:p>
            <a:pPr algn="ctr" defTabSz="685800">
              <a:defRPr/>
            </a:pPr>
            <a:r>
              <a:rPr lang="fr-FR" sz="900" b="1">
                <a:solidFill>
                  <a:srgbClr val="7030A0"/>
                </a:solidFill>
                <a:latin typeface="Montserrat SemiBold" panose="00000700000000000000" pitchFamily="2" charset="0"/>
              </a:rPr>
              <a:t>Leur projet</a:t>
            </a:r>
          </a:p>
        </p:txBody>
      </p:sp>
      <p:sp>
        <p:nvSpPr>
          <p:cNvPr id="14" name="Rectangle 13">
            <a:extLst>
              <a:ext uri="{FF2B5EF4-FFF2-40B4-BE49-F238E27FC236}">
                <a16:creationId xmlns:a16="http://schemas.microsoft.com/office/drawing/2014/main" id="{DD47C1C9-EC39-4221-A886-D8C135F00334}"/>
              </a:ext>
            </a:extLst>
          </p:cNvPr>
          <p:cNvSpPr/>
          <p:nvPr/>
        </p:nvSpPr>
        <p:spPr>
          <a:xfrm>
            <a:off x="2299588" y="4191696"/>
            <a:ext cx="2479251" cy="861774"/>
          </a:xfrm>
          <a:prstGeom prst="rect">
            <a:avLst/>
          </a:prstGeom>
        </p:spPr>
        <p:txBody>
          <a:bodyPr wrap="square">
            <a:spAutoFit/>
          </a:bodyPr>
          <a:lstStyle/>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Achat de la résidence principale : </a:t>
            </a:r>
            <a:r>
              <a:rPr lang="fr-FR" sz="800" b="1">
                <a:solidFill>
                  <a:prstClr val="black"/>
                </a:solidFill>
                <a:latin typeface="Calibri" panose="020F0502020204030204" pitchFamily="34" charset="0"/>
                <a:cs typeface="Calibri" panose="020F0502020204030204" pitchFamily="34" charset="0"/>
              </a:rPr>
              <a:t>215 000 €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Emprunt : </a:t>
            </a:r>
            <a:r>
              <a:rPr lang="fr-FR" sz="800" b="1">
                <a:solidFill>
                  <a:prstClr val="black"/>
                </a:solidFill>
                <a:latin typeface="Calibri" panose="020F0502020204030204" pitchFamily="34" charset="0"/>
                <a:cs typeface="Calibri" panose="020F0502020204030204" pitchFamily="34" charset="0"/>
              </a:rPr>
              <a:t>140 000 €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Apport : </a:t>
            </a:r>
            <a:r>
              <a:rPr lang="fr-FR" sz="800" b="1">
                <a:solidFill>
                  <a:prstClr val="black"/>
                </a:solidFill>
                <a:latin typeface="Calibri" panose="020F0502020204030204" pitchFamily="34" charset="0"/>
                <a:cs typeface="Calibri" panose="020F0502020204030204" pitchFamily="34" charset="0"/>
              </a:rPr>
              <a:t>75 000 €</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Durée de l’emprunt : </a:t>
            </a:r>
            <a:r>
              <a:rPr lang="fr-FR" sz="800" b="1">
                <a:solidFill>
                  <a:prstClr val="black"/>
                </a:solidFill>
                <a:latin typeface="Calibri" panose="020F0502020204030204" pitchFamily="34" charset="0"/>
                <a:cs typeface="Calibri" panose="020F0502020204030204" pitchFamily="34" charset="0"/>
              </a:rPr>
              <a:t>15 ans</a:t>
            </a:r>
          </a:p>
          <a:p>
            <a:pPr marL="171442" indent="-82546" defTabSz="685800">
              <a:spcBef>
                <a:spcPts val="300"/>
              </a:spcBef>
              <a:buFont typeface="Arial" panose="020B0604020202020204" pitchFamily="34" charset="0"/>
              <a:buChar char="•"/>
              <a:defRPr/>
            </a:pPr>
            <a:r>
              <a:rPr lang="fr-FR" sz="800">
                <a:solidFill>
                  <a:prstClr val="black"/>
                </a:solidFill>
                <a:latin typeface="Calibri Light" panose="020F0302020204030204" pitchFamily="34" charset="0"/>
                <a:cs typeface="Calibri Light" panose="020F0302020204030204" pitchFamily="34" charset="0"/>
              </a:rPr>
              <a:t>Mensualité : </a:t>
            </a:r>
            <a:r>
              <a:rPr lang="fr-FR" sz="800" b="1">
                <a:solidFill>
                  <a:prstClr val="black"/>
                </a:solidFill>
                <a:latin typeface="Calibri" panose="020F0502020204030204" pitchFamily="34" charset="0"/>
                <a:cs typeface="Calibri" panose="020F0502020204030204" pitchFamily="34" charset="0"/>
              </a:rPr>
              <a:t>900 € ADE incluse</a:t>
            </a:r>
          </a:p>
        </p:txBody>
      </p:sp>
      <p:sp>
        <p:nvSpPr>
          <p:cNvPr id="29" name="Rectangle 28">
            <a:extLst>
              <a:ext uri="{FF2B5EF4-FFF2-40B4-BE49-F238E27FC236}">
                <a16:creationId xmlns:a16="http://schemas.microsoft.com/office/drawing/2014/main" id="{25A681FA-47E1-4DC9-9B8E-3C0AFDFFAF6E}"/>
              </a:ext>
            </a:extLst>
          </p:cNvPr>
          <p:cNvSpPr/>
          <p:nvPr/>
        </p:nvSpPr>
        <p:spPr>
          <a:xfrm>
            <a:off x="0" y="-3418"/>
            <a:ext cx="2144656" cy="5139565"/>
          </a:xfrm>
          <a:prstGeom prst="rect">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30" name="ZoneTexte 29">
            <a:extLst>
              <a:ext uri="{FF2B5EF4-FFF2-40B4-BE49-F238E27FC236}">
                <a16:creationId xmlns:a16="http://schemas.microsoft.com/office/drawing/2014/main" id="{AF31BDDB-A2E7-4D6C-B7D0-2F81F67A47B9}"/>
              </a:ext>
            </a:extLst>
          </p:cNvPr>
          <p:cNvSpPr txBox="1"/>
          <p:nvPr/>
        </p:nvSpPr>
        <p:spPr>
          <a:xfrm>
            <a:off x="142681" y="2256878"/>
            <a:ext cx="1859292" cy="307777"/>
          </a:xfrm>
          <a:prstGeom prst="rect">
            <a:avLst/>
          </a:prstGeom>
          <a:noFill/>
        </p:spPr>
        <p:txBody>
          <a:bodyPr wrap="square">
            <a:spAutoFit/>
          </a:bodyPr>
          <a:lstStyle/>
          <a:p>
            <a:pPr algn="ctr"/>
            <a:r>
              <a:rPr lang="fr-FR" sz="1400">
                <a:solidFill>
                  <a:schemeClr val="bg1"/>
                </a:solidFill>
                <a:latin typeface="Montserrat" panose="02000505000000020004" pitchFamily="2" charset="0"/>
              </a:rPr>
              <a:t>Philippe et Jeanne</a:t>
            </a:r>
          </a:p>
        </p:txBody>
      </p:sp>
      <p:sp>
        <p:nvSpPr>
          <p:cNvPr id="31" name="Espace réservé du texte 3">
            <a:extLst>
              <a:ext uri="{FF2B5EF4-FFF2-40B4-BE49-F238E27FC236}">
                <a16:creationId xmlns:a16="http://schemas.microsoft.com/office/drawing/2014/main" id="{3D7ABA87-4D25-45C3-BCF8-8E4D61B0DCA6}"/>
              </a:ext>
            </a:extLst>
          </p:cNvPr>
          <p:cNvSpPr txBox="1">
            <a:spLocks/>
          </p:cNvSpPr>
          <p:nvPr/>
        </p:nvSpPr>
        <p:spPr>
          <a:xfrm>
            <a:off x="213397" y="2564655"/>
            <a:ext cx="1717861" cy="45788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fr-FR" sz="1100" spc="200">
                <a:solidFill>
                  <a:schemeClr val="bg1"/>
                </a:solidFill>
                <a:latin typeface="Calibri Light" charset="0"/>
                <a:cs typeface="Calibri Light" charset="0"/>
              </a:rPr>
              <a:t>Cadre commercial</a:t>
            </a:r>
          </a:p>
          <a:p>
            <a:pPr marL="0" indent="0" algn="ctr">
              <a:buNone/>
            </a:pPr>
            <a:r>
              <a:rPr lang="fr-FR" sz="1100" spc="200">
                <a:solidFill>
                  <a:schemeClr val="bg1"/>
                </a:solidFill>
                <a:latin typeface="Calibri Light" charset="0"/>
                <a:cs typeface="Calibri Light" charset="0"/>
              </a:rPr>
              <a:t>Professeur</a:t>
            </a:r>
          </a:p>
        </p:txBody>
      </p:sp>
    </p:spTree>
    <p:extLst>
      <p:ext uri="{BB962C8B-B14F-4D97-AF65-F5344CB8AC3E}">
        <p14:creationId xmlns:p14="http://schemas.microsoft.com/office/powerpoint/2010/main" val="3554535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Espace réservé pour une image  51" descr="Une image contenant table, fenêtre, intérieur, personne&#10;&#10;Description générée automatiquement">
            <a:extLst>
              <a:ext uri="{FF2B5EF4-FFF2-40B4-BE49-F238E27FC236}">
                <a16:creationId xmlns:a16="http://schemas.microsoft.com/office/drawing/2014/main" id="{9C9DD2F6-DD95-428E-9405-E80E520DF5DE}"/>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0370" r="20370"/>
          <a:stretch>
            <a:fillRect/>
          </a:stretch>
        </p:blipFill>
        <p:spPr/>
      </p:pic>
      <p:sp>
        <p:nvSpPr>
          <p:cNvPr id="28" name="Espace réservé du texte 27">
            <a:extLst>
              <a:ext uri="{FF2B5EF4-FFF2-40B4-BE49-F238E27FC236}">
                <a16:creationId xmlns:a16="http://schemas.microsoft.com/office/drawing/2014/main" id="{97AD803C-66BF-4397-A4E9-1C9EA51BCB00}"/>
              </a:ext>
            </a:extLst>
          </p:cNvPr>
          <p:cNvSpPr>
            <a:spLocks noGrp="1"/>
          </p:cNvSpPr>
          <p:nvPr>
            <p:ph type="body" sz="quarter" idx="13"/>
          </p:nvPr>
        </p:nvSpPr>
        <p:spPr>
          <a:solidFill>
            <a:schemeClr val="tx1">
              <a:lumMod val="95000"/>
              <a:lumOff val="5000"/>
            </a:schemeClr>
          </a:solidFill>
        </p:spPr>
        <p:txBody>
          <a:bodyPr/>
          <a:lstStyle/>
          <a:p>
            <a:r>
              <a:rPr lang="fr-FR"/>
              <a:t># 1</a:t>
            </a:r>
          </a:p>
        </p:txBody>
      </p:sp>
      <p:sp>
        <p:nvSpPr>
          <p:cNvPr id="29" name="Espace réservé du texte 28">
            <a:extLst>
              <a:ext uri="{FF2B5EF4-FFF2-40B4-BE49-F238E27FC236}">
                <a16:creationId xmlns:a16="http://schemas.microsoft.com/office/drawing/2014/main" id="{84EB39AD-1430-4CC3-A22D-E558DC568694}"/>
              </a:ext>
            </a:extLst>
          </p:cNvPr>
          <p:cNvSpPr>
            <a:spLocks noGrp="1"/>
          </p:cNvSpPr>
          <p:nvPr>
            <p:ph type="body" sz="quarter" idx="14"/>
          </p:nvPr>
        </p:nvSpPr>
        <p:spPr/>
        <p:txBody>
          <a:bodyPr/>
          <a:lstStyle/>
          <a:p>
            <a:r>
              <a:rPr lang="fr-FR"/>
              <a:t>Communication formation ADE</a:t>
            </a:r>
          </a:p>
        </p:txBody>
      </p:sp>
      <p:sp>
        <p:nvSpPr>
          <p:cNvPr id="30" name="Espace réservé du texte 29">
            <a:extLst>
              <a:ext uri="{FF2B5EF4-FFF2-40B4-BE49-F238E27FC236}">
                <a16:creationId xmlns:a16="http://schemas.microsoft.com/office/drawing/2014/main" id="{65C65BB7-EDD6-4A7C-9B4A-64E9071E8CE4}"/>
              </a:ext>
            </a:extLst>
          </p:cNvPr>
          <p:cNvSpPr>
            <a:spLocks noGrp="1"/>
          </p:cNvSpPr>
          <p:nvPr>
            <p:ph type="body" sz="quarter" idx="15"/>
          </p:nvPr>
        </p:nvSpPr>
        <p:spPr/>
        <p:txBody>
          <a:bodyPr/>
          <a:lstStyle/>
          <a:p>
            <a:r>
              <a:rPr lang="fr-FR"/>
              <a:t>Guider les conseillers dans leur parcours</a:t>
            </a:r>
          </a:p>
        </p:txBody>
      </p:sp>
      <p:sp>
        <p:nvSpPr>
          <p:cNvPr id="32" name="Espace réservé du texte 31">
            <a:extLst>
              <a:ext uri="{FF2B5EF4-FFF2-40B4-BE49-F238E27FC236}">
                <a16:creationId xmlns:a16="http://schemas.microsoft.com/office/drawing/2014/main" id="{66AAF137-362E-419C-8D49-6369AA778ABF}"/>
              </a:ext>
            </a:extLst>
          </p:cNvPr>
          <p:cNvSpPr>
            <a:spLocks noGrp="1"/>
          </p:cNvSpPr>
          <p:nvPr>
            <p:ph type="body" sz="quarter" idx="17"/>
          </p:nvPr>
        </p:nvSpPr>
        <p:spPr/>
        <p:txBody>
          <a:bodyPr/>
          <a:lstStyle/>
          <a:p>
            <a:r>
              <a:rPr lang="fr-FR"/>
              <a:t>Focus thématiques</a:t>
            </a:r>
          </a:p>
        </p:txBody>
      </p:sp>
      <p:sp>
        <p:nvSpPr>
          <p:cNvPr id="33" name="Espace réservé du texte 32">
            <a:extLst>
              <a:ext uri="{FF2B5EF4-FFF2-40B4-BE49-F238E27FC236}">
                <a16:creationId xmlns:a16="http://schemas.microsoft.com/office/drawing/2014/main" id="{555750D5-651C-4FEF-9A16-AE12FE4E0A3C}"/>
              </a:ext>
            </a:extLst>
          </p:cNvPr>
          <p:cNvSpPr>
            <a:spLocks noGrp="1"/>
          </p:cNvSpPr>
          <p:nvPr>
            <p:ph type="body" sz="quarter" idx="18"/>
          </p:nvPr>
        </p:nvSpPr>
        <p:spPr/>
        <p:txBody>
          <a:bodyPr/>
          <a:lstStyle/>
          <a:p>
            <a:r>
              <a:rPr lang="fr-FR"/>
              <a:t>Identifier les éléments forts de l’offre</a:t>
            </a:r>
          </a:p>
        </p:txBody>
      </p:sp>
      <p:sp>
        <p:nvSpPr>
          <p:cNvPr id="35" name="Espace réservé du texte 34">
            <a:extLst>
              <a:ext uri="{FF2B5EF4-FFF2-40B4-BE49-F238E27FC236}">
                <a16:creationId xmlns:a16="http://schemas.microsoft.com/office/drawing/2014/main" id="{4F75FA29-857A-40F8-B0A7-9A1A0A175F0C}"/>
              </a:ext>
            </a:extLst>
          </p:cNvPr>
          <p:cNvSpPr>
            <a:spLocks noGrp="1"/>
          </p:cNvSpPr>
          <p:nvPr>
            <p:ph type="body" sz="quarter" idx="20"/>
          </p:nvPr>
        </p:nvSpPr>
        <p:spPr/>
        <p:txBody>
          <a:bodyPr/>
          <a:lstStyle/>
          <a:p>
            <a:r>
              <a:rPr lang="fr-FR"/>
              <a:t>Argumentaires et </a:t>
            </a:r>
            <a:r>
              <a:rPr lang="fr-FR" err="1"/>
              <a:t>personas</a:t>
            </a:r>
            <a:endParaRPr lang="fr-FR"/>
          </a:p>
        </p:txBody>
      </p:sp>
      <p:sp>
        <p:nvSpPr>
          <p:cNvPr id="36" name="Espace réservé du texte 35">
            <a:extLst>
              <a:ext uri="{FF2B5EF4-FFF2-40B4-BE49-F238E27FC236}">
                <a16:creationId xmlns:a16="http://schemas.microsoft.com/office/drawing/2014/main" id="{F5D89A3C-C8A8-4028-BCC8-6BF393ED7C74}"/>
              </a:ext>
            </a:extLst>
          </p:cNvPr>
          <p:cNvSpPr>
            <a:spLocks noGrp="1"/>
          </p:cNvSpPr>
          <p:nvPr>
            <p:ph type="body" sz="quarter" idx="21"/>
          </p:nvPr>
        </p:nvSpPr>
        <p:spPr/>
        <p:txBody>
          <a:bodyPr/>
          <a:lstStyle/>
          <a:p>
            <a:r>
              <a:rPr lang="fr-FR"/>
              <a:t>Mettre en avant les bons arguments selon le client</a:t>
            </a:r>
          </a:p>
        </p:txBody>
      </p:sp>
      <p:sp>
        <p:nvSpPr>
          <p:cNvPr id="38" name="Espace réservé du texte 37">
            <a:extLst>
              <a:ext uri="{FF2B5EF4-FFF2-40B4-BE49-F238E27FC236}">
                <a16:creationId xmlns:a16="http://schemas.microsoft.com/office/drawing/2014/main" id="{55BD8685-8399-4C14-8D03-97C2A81D7E65}"/>
              </a:ext>
            </a:extLst>
          </p:cNvPr>
          <p:cNvSpPr>
            <a:spLocks noGrp="1"/>
          </p:cNvSpPr>
          <p:nvPr>
            <p:ph type="body" sz="quarter" idx="23"/>
          </p:nvPr>
        </p:nvSpPr>
        <p:spPr/>
        <p:txBody>
          <a:bodyPr/>
          <a:lstStyle/>
          <a:p>
            <a:r>
              <a:rPr lang="fr-FR"/>
              <a:t>Traitement des objections</a:t>
            </a:r>
          </a:p>
        </p:txBody>
      </p:sp>
      <p:sp>
        <p:nvSpPr>
          <p:cNvPr id="39" name="Espace réservé du texte 38">
            <a:extLst>
              <a:ext uri="{FF2B5EF4-FFF2-40B4-BE49-F238E27FC236}">
                <a16:creationId xmlns:a16="http://schemas.microsoft.com/office/drawing/2014/main" id="{7D629195-E0AC-466B-AA00-4D1FFE747091}"/>
              </a:ext>
            </a:extLst>
          </p:cNvPr>
          <p:cNvSpPr>
            <a:spLocks noGrp="1"/>
          </p:cNvSpPr>
          <p:nvPr>
            <p:ph type="body" sz="quarter" idx="24"/>
          </p:nvPr>
        </p:nvSpPr>
        <p:spPr/>
        <p:txBody>
          <a:bodyPr/>
          <a:lstStyle/>
          <a:p>
            <a:r>
              <a:rPr lang="fr-FR"/>
              <a:t>Quiz</a:t>
            </a:r>
          </a:p>
        </p:txBody>
      </p:sp>
      <p:sp>
        <p:nvSpPr>
          <p:cNvPr id="41" name="Espace réservé du texte 40">
            <a:extLst>
              <a:ext uri="{FF2B5EF4-FFF2-40B4-BE49-F238E27FC236}">
                <a16:creationId xmlns:a16="http://schemas.microsoft.com/office/drawing/2014/main" id="{9FB065A1-39C4-4A94-8372-063BEB29D93F}"/>
              </a:ext>
            </a:extLst>
          </p:cNvPr>
          <p:cNvSpPr>
            <a:spLocks noGrp="1"/>
          </p:cNvSpPr>
          <p:nvPr>
            <p:ph type="body" sz="quarter" idx="26"/>
          </p:nvPr>
        </p:nvSpPr>
        <p:spPr>
          <a:xfrm>
            <a:off x="5437419" y="3726040"/>
            <a:ext cx="3706581" cy="207027"/>
          </a:xfrm>
        </p:spPr>
        <p:txBody>
          <a:bodyPr/>
          <a:lstStyle/>
          <a:p>
            <a:r>
              <a:rPr lang="fr-FR"/>
              <a:t>Outils d’aide à la vente</a:t>
            </a:r>
          </a:p>
        </p:txBody>
      </p:sp>
      <p:sp>
        <p:nvSpPr>
          <p:cNvPr id="42" name="Espace réservé du texte 41">
            <a:extLst>
              <a:ext uri="{FF2B5EF4-FFF2-40B4-BE49-F238E27FC236}">
                <a16:creationId xmlns:a16="http://schemas.microsoft.com/office/drawing/2014/main" id="{CFA5AD68-7051-4933-993A-C71B683DF139}"/>
              </a:ext>
            </a:extLst>
          </p:cNvPr>
          <p:cNvSpPr>
            <a:spLocks noGrp="1"/>
          </p:cNvSpPr>
          <p:nvPr>
            <p:ph type="body" sz="quarter" idx="27"/>
          </p:nvPr>
        </p:nvSpPr>
        <p:spPr>
          <a:xfrm>
            <a:off x="5437419" y="3965566"/>
            <a:ext cx="3706581" cy="238824"/>
          </a:xfrm>
        </p:spPr>
        <p:txBody>
          <a:bodyPr/>
          <a:lstStyle/>
          <a:p>
            <a:r>
              <a:rPr lang="fr-FR"/>
              <a:t>Découvrir les outils mis à disposition </a:t>
            </a:r>
          </a:p>
        </p:txBody>
      </p:sp>
      <p:sp>
        <p:nvSpPr>
          <p:cNvPr id="44" name="Espace réservé du texte 43">
            <a:extLst>
              <a:ext uri="{FF2B5EF4-FFF2-40B4-BE49-F238E27FC236}">
                <a16:creationId xmlns:a16="http://schemas.microsoft.com/office/drawing/2014/main" id="{5A5AA86F-F9F1-414C-9F0A-4477AE0F7909}"/>
              </a:ext>
            </a:extLst>
          </p:cNvPr>
          <p:cNvSpPr>
            <a:spLocks noGrp="1"/>
          </p:cNvSpPr>
          <p:nvPr>
            <p:ph type="body" sz="quarter" idx="29"/>
          </p:nvPr>
        </p:nvSpPr>
        <p:spPr>
          <a:xfrm>
            <a:off x="5437419" y="3020863"/>
            <a:ext cx="3706581" cy="207027"/>
          </a:xfrm>
        </p:spPr>
        <p:txBody>
          <a:bodyPr/>
          <a:lstStyle/>
          <a:p>
            <a:r>
              <a:rPr lang="fr-FR"/>
              <a:t>Vidéo réflexe</a:t>
            </a:r>
          </a:p>
        </p:txBody>
      </p:sp>
      <p:sp>
        <p:nvSpPr>
          <p:cNvPr id="45" name="Espace réservé du texte 44">
            <a:extLst>
              <a:ext uri="{FF2B5EF4-FFF2-40B4-BE49-F238E27FC236}">
                <a16:creationId xmlns:a16="http://schemas.microsoft.com/office/drawing/2014/main" id="{35E9BA4A-B4E9-4ADE-B1AB-7E61B0FB4A34}"/>
              </a:ext>
            </a:extLst>
          </p:cNvPr>
          <p:cNvSpPr>
            <a:spLocks noGrp="1"/>
          </p:cNvSpPr>
          <p:nvPr>
            <p:ph type="body" sz="quarter" idx="30"/>
          </p:nvPr>
        </p:nvSpPr>
        <p:spPr>
          <a:xfrm>
            <a:off x="5437419" y="3260389"/>
            <a:ext cx="3706581" cy="238824"/>
          </a:xfrm>
        </p:spPr>
        <p:txBody>
          <a:bodyPr/>
          <a:lstStyle/>
          <a:p>
            <a:r>
              <a:rPr lang="fr-FR"/>
              <a:t>Mise en situation d’un entretien</a:t>
            </a:r>
          </a:p>
        </p:txBody>
      </p:sp>
      <p:sp>
        <p:nvSpPr>
          <p:cNvPr id="47" name="Espace réservé du texte 46">
            <a:extLst>
              <a:ext uri="{FF2B5EF4-FFF2-40B4-BE49-F238E27FC236}">
                <a16:creationId xmlns:a16="http://schemas.microsoft.com/office/drawing/2014/main" id="{BE08733A-58A9-4123-803D-06EA65538A49}"/>
              </a:ext>
            </a:extLst>
          </p:cNvPr>
          <p:cNvSpPr>
            <a:spLocks noGrp="1"/>
          </p:cNvSpPr>
          <p:nvPr>
            <p:ph type="body" sz="quarter" idx="32"/>
          </p:nvPr>
        </p:nvSpPr>
        <p:spPr/>
        <p:txBody>
          <a:bodyPr/>
          <a:lstStyle/>
          <a:p>
            <a:r>
              <a:rPr lang="fr-FR" dirty="0"/>
              <a:t>Coaching </a:t>
            </a:r>
          </a:p>
        </p:txBody>
      </p:sp>
      <p:sp>
        <p:nvSpPr>
          <p:cNvPr id="48" name="Espace réservé du texte 47">
            <a:extLst>
              <a:ext uri="{FF2B5EF4-FFF2-40B4-BE49-F238E27FC236}">
                <a16:creationId xmlns:a16="http://schemas.microsoft.com/office/drawing/2014/main" id="{51641816-C264-495D-9DE7-1502BB77902A}"/>
              </a:ext>
            </a:extLst>
          </p:cNvPr>
          <p:cNvSpPr>
            <a:spLocks noGrp="1"/>
          </p:cNvSpPr>
          <p:nvPr>
            <p:ph type="body" sz="quarter" idx="33"/>
          </p:nvPr>
        </p:nvSpPr>
        <p:spPr/>
        <p:txBody>
          <a:bodyPr/>
          <a:lstStyle/>
          <a:p>
            <a:r>
              <a:rPr lang="fr-FR" dirty="0"/>
              <a:t>Accompagner les collaborateurs</a:t>
            </a:r>
          </a:p>
        </p:txBody>
      </p:sp>
      <p:sp>
        <p:nvSpPr>
          <p:cNvPr id="49" name="Espace réservé du texte 48">
            <a:extLst>
              <a:ext uri="{FF2B5EF4-FFF2-40B4-BE49-F238E27FC236}">
                <a16:creationId xmlns:a16="http://schemas.microsoft.com/office/drawing/2014/main" id="{80803B5F-3DD3-4088-AF18-EA0AAC4145D8}"/>
              </a:ext>
            </a:extLst>
          </p:cNvPr>
          <p:cNvSpPr>
            <a:spLocks noGrp="1"/>
          </p:cNvSpPr>
          <p:nvPr>
            <p:ph type="body" sz="quarter" idx="34"/>
          </p:nvPr>
        </p:nvSpPr>
        <p:spPr/>
        <p:txBody>
          <a:bodyPr/>
          <a:lstStyle/>
          <a:p>
            <a:r>
              <a:rPr lang="fr-FR"/>
              <a:t>Votre programme</a:t>
            </a:r>
          </a:p>
        </p:txBody>
      </p:sp>
      <p:sp>
        <p:nvSpPr>
          <p:cNvPr id="50" name="Espace réservé du texte 49">
            <a:extLst>
              <a:ext uri="{FF2B5EF4-FFF2-40B4-BE49-F238E27FC236}">
                <a16:creationId xmlns:a16="http://schemas.microsoft.com/office/drawing/2014/main" id="{AF78339E-3B1E-463C-BEEC-CB259311B968}"/>
              </a:ext>
            </a:extLst>
          </p:cNvPr>
          <p:cNvSpPr>
            <a:spLocks noGrp="1"/>
          </p:cNvSpPr>
          <p:nvPr>
            <p:ph type="body" sz="quarter" idx="35"/>
          </p:nvPr>
        </p:nvSpPr>
        <p:spPr/>
        <p:txBody>
          <a:bodyPr/>
          <a:lstStyle/>
          <a:p>
            <a:r>
              <a:rPr lang="fr-FR"/>
              <a:t>Kit DA</a:t>
            </a:r>
          </a:p>
        </p:txBody>
      </p:sp>
      <p:sp>
        <p:nvSpPr>
          <p:cNvPr id="51" name="Espace réservé du texte 30">
            <a:extLst>
              <a:ext uri="{FF2B5EF4-FFF2-40B4-BE49-F238E27FC236}">
                <a16:creationId xmlns:a16="http://schemas.microsoft.com/office/drawing/2014/main" id="{99FFA235-0A07-4DD2-80FB-974EEBC23DD4}"/>
              </a:ext>
            </a:extLst>
          </p:cNvPr>
          <p:cNvSpPr>
            <a:spLocks noGrp="1"/>
          </p:cNvSpPr>
          <p:nvPr>
            <p:ph type="body" sz="quarter" idx="16"/>
          </p:nvPr>
        </p:nvSpPr>
        <p:spPr>
          <a:xfrm>
            <a:off x="4889388" y="939016"/>
            <a:ext cx="536465" cy="477837"/>
          </a:xfrm>
          <a:solidFill>
            <a:schemeClr val="tx1"/>
          </a:solidFill>
        </p:spPr>
        <p:txBody>
          <a:bodyPr/>
          <a:lstStyle/>
          <a:p>
            <a:r>
              <a:rPr lang="fr-FR"/>
              <a:t># 2</a:t>
            </a:r>
          </a:p>
        </p:txBody>
      </p:sp>
      <p:sp>
        <p:nvSpPr>
          <p:cNvPr id="53" name="Espace réservé du texte 33">
            <a:extLst>
              <a:ext uri="{FF2B5EF4-FFF2-40B4-BE49-F238E27FC236}">
                <a16:creationId xmlns:a16="http://schemas.microsoft.com/office/drawing/2014/main" id="{086B7D61-D5F2-4BF0-AA98-39D4D8C5926F}"/>
              </a:ext>
            </a:extLst>
          </p:cNvPr>
          <p:cNvSpPr>
            <a:spLocks noGrp="1"/>
          </p:cNvSpPr>
          <p:nvPr>
            <p:ph type="body" sz="quarter" idx="19"/>
          </p:nvPr>
        </p:nvSpPr>
        <p:spPr>
          <a:xfrm>
            <a:off x="4889388" y="1633354"/>
            <a:ext cx="536465" cy="477837"/>
          </a:xfrm>
          <a:solidFill>
            <a:schemeClr val="tx1"/>
          </a:solidFill>
        </p:spPr>
        <p:txBody>
          <a:bodyPr/>
          <a:lstStyle/>
          <a:p>
            <a:r>
              <a:rPr lang="fr-FR"/>
              <a:t># 3</a:t>
            </a:r>
          </a:p>
        </p:txBody>
      </p:sp>
      <p:sp>
        <p:nvSpPr>
          <p:cNvPr id="54" name="Espace réservé du texte 36">
            <a:extLst>
              <a:ext uri="{FF2B5EF4-FFF2-40B4-BE49-F238E27FC236}">
                <a16:creationId xmlns:a16="http://schemas.microsoft.com/office/drawing/2014/main" id="{D6A27295-90F1-4978-A284-8A0E41E53AAC}"/>
              </a:ext>
            </a:extLst>
          </p:cNvPr>
          <p:cNvSpPr>
            <a:spLocks noGrp="1"/>
          </p:cNvSpPr>
          <p:nvPr>
            <p:ph type="body" sz="quarter" idx="22"/>
          </p:nvPr>
        </p:nvSpPr>
        <p:spPr>
          <a:xfrm>
            <a:off x="4889388" y="2327955"/>
            <a:ext cx="536465" cy="477837"/>
          </a:xfrm>
          <a:solidFill>
            <a:srgbClr val="6A3587"/>
          </a:solidFill>
        </p:spPr>
        <p:txBody>
          <a:bodyPr/>
          <a:lstStyle/>
          <a:p>
            <a:r>
              <a:rPr lang="fr-FR"/>
              <a:t># 4</a:t>
            </a:r>
          </a:p>
        </p:txBody>
      </p:sp>
      <p:sp>
        <p:nvSpPr>
          <p:cNvPr id="55" name="Espace réservé du texte 39">
            <a:extLst>
              <a:ext uri="{FF2B5EF4-FFF2-40B4-BE49-F238E27FC236}">
                <a16:creationId xmlns:a16="http://schemas.microsoft.com/office/drawing/2014/main" id="{4817AD6D-C085-4E02-A7E0-4C6AA8481BAD}"/>
              </a:ext>
            </a:extLst>
          </p:cNvPr>
          <p:cNvSpPr>
            <a:spLocks noGrp="1"/>
          </p:cNvSpPr>
          <p:nvPr>
            <p:ph type="body" sz="quarter" idx="25"/>
          </p:nvPr>
        </p:nvSpPr>
        <p:spPr>
          <a:xfrm>
            <a:off x="4889388" y="3023540"/>
            <a:ext cx="536465" cy="477837"/>
          </a:xfrm>
          <a:solidFill>
            <a:schemeClr val="tx1"/>
          </a:solidFill>
        </p:spPr>
        <p:txBody>
          <a:bodyPr/>
          <a:lstStyle/>
          <a:p>
            <a:r>
              <a:rPr lang="fr-FR"/>
              <a:t># 5</a:t>
            </a:r>
          </a:p>
        </p:txBody>
      </p:sp>
      <p:sp>
        <p:nvSpPr>
          <p:cNvPr id="56" name="Espace réservé du texte 42">
            <a:extLst>
              <a:ext uri="{FF2B5EF4-FFF2-40B4-BE49-F238E27FC236}">
                <a16:creationId xmlns:a16="http://schemas.microsoft.com/office/drawing/2014/main" id="{CE43FD6C-FC8F-4669-B170-66C30234FFCC}"/>
              </a:ext>
            </a:extLst>
          </p:cNvPr>
          <p:cNvSpPr>
            <a:spLocks noGrp="1"/>
          </p:cNvSpPr>
          <p:nvPr>
            <p:ph type="body" sz="quarter" idx="28"/>
          </p:nvPr>
        </p:nvSpPr>
        <p:spPr>
          <a:xfrm>
            <a:off x="4889388" y="3721548"/>
            <a:ext cx="536465" cy="477837"/>
          </a:xfrm>
          <a:solidFill>
            <a:schemeClr val="tx1"/>
          </a:solidFill>
        </p:spPr>
        <p:txBody>
          <a:bodyPr/>
          <a:lstStyle/>
          <a:p>
            <a:r>
              <a:rPr lang="fr-FR"/>
              <a:t># 6</a:t>
            </a:r>
          </a:p>
        </p:txBody>
      </p:sp>
      <p:sp>
        <p:nvSpPr>
          <p:cNvPr id="57" name="Espace réservé du texte 45">
            <a:extLst>
              <a:ext uri="{FF2B5EF4-FFF2-40B4-BE49-F238E27FC236}">
                <a16:creationId xmlns:a16="http://schemas.microsoft.com/office/drawing/2014/main" id="{E83CF520-793B-4921-A44F-56F009992FDB}"/>
              </a:ext>
            </a:extLst>
          </p:cNvPr>
          <p:cNvSpPr>
            <a:spLocks noGrp="1"/>
          </p:cNvSpPr>
          <p:nvPr>
            <p:ph type="body" sz="quarter" idx="31"/>
          </p:nvPr>
        </p:nvSpPr>
        <p:spPr>
          <a:xfrm>
            <a:off x="4889388" y="4420164"/>
            <a:ext cx="536465" cy="477837"/>
          </a:xfrm>
          <a:solidFill>
            <a:schemeClr val="tx1"/>
          </a:solidFill>
        </p:spPr>
        <p:txBody>
          <a:bodyPr/>
          <a:lstStyle/>
          <a:p>
            <a:r>
              <a:rPr lang="fr-FR"/>
              <a:t># 7</a:t>
            </a:r>
          </a:p>
        </p:txBody>
      </p:sp>
      <p:sp>
        <p:nvSpPr>
          <p:cNvPr id="14" name="Rectangle 13">
            <a:extLst>
              <a:ext uri="{FF2B5EF4-FFF2-40B4-BE49-F238E27FC236}">
                <a16:creationId xmlns:a16="http://schemas.microsoft.com/office/drawing/2014/main" id="{92B90CF4-56DA-4BF0-90E7-4D862E6BD836}"/>
              </a:ext>
            </a:extLst>
          </p:cNvPr>
          <p:cNvSpPr/>
          <p:nvPr/>
        </p:nvSpPr>
        <p:spPr>
          <a:xfrm>
            <a:off x="5437419" y="2914650"/>
            <a:ext cx="3600445" cy="1983256"/>
          </a:xfrm>
          <a:prstGeom prst="rect">
            <a:avLst/>
          </a:prstGeom>
          <a:solidFill>
            <a:schemeClr val="bg1">
              <a:alpha val="6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27" name="Rectangle 26">
            <a:extLst>
              <a:ext uri="{FF2B5EF4-FFF2-40B4-BE49-F238E27FC236}">
                <a16:creationId xmlns:a16="http://schemas.microsoft.com/office/drawing/2014/main" id="{013F5FEC-25C9-47F7-A01B-E86423968D73}"/>
              </a:ext>
            </a:extLst>
          </p:cNvPr>
          <p:cNvSpPr/>
          <p:nvPr/>
        </p:nvSpPr>
        <p:spPr>
          <a:xfrm>
            <a:off x="5448985" y="41052"/>
            <a:ext cx="3600445" cy="2114180"/>
          </a:xfrm>
          <a:prstGeom prst="rect">
            <a:avLst/>
          </a:prstGeom>
          <a:solidFill>
            <a:schemeClr val="bg1">
              <a:alpha val="6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Tree>
    <p:extLst>
      <p:ext uri="{BB962C8B-B14F-4D97-AF65-F5344CB8AC3E}">
        <p14:creationId xmlns:p14="http://schemas.microsoft.com/office/powerpoint/2010/main" val="84138663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ZoneTexte 29">
            <a:extLst>
              <a:ext uri="{FF2B5EF4-FFF2-40B4-BE49-F238E27FC236}">
                <a16:creationId xmlns:a16="http://schemas.microsoft.com/office/drawing/2014/main" id="{F99D8EDF-5261-47E5-9D7D-EDB026E683EB}"/>
              </a:ext>
            </a:extLst>
          </p:cNvPr>
          <p:cNvSpPr txBox="1"/>
          <p:nvPr/>
        </p:nvSpPr>
        <p:spPr>
          <a:xfrm>
            <a:off x="4857544" y="0"/>
            <a:ext cx="3997088" cy="2571750"/>
          </a:xfrm>
          <a:prstGeom prst="rect">
            <a:avLst/>
          </a:prstGeom>
          <a:noFill/>
        </p:spPr>
        <p:txBody>
          <a:bodyPr wrap="square" anchor="ctr">
            <a:noAutofit/>
          </a:bodyPr>
          <a:lstStyle/>
          <a:p>
            <a:pPr algn="ctr">
              <a:defRPr/>
            </a:pPr>
            <a:r>
              <a:rPr lang="fr-FR" sz="1400" b="1">
                <a:solidFill>
                  <a:prstClr val="black"/>
                </a:solidFill>
                <a:latin typeface="Montserrat SemiBold" panose="00000700000000000000" pitchFamily="2" charset="0"/>
                <a:cs typeface="Calibri Light"/>
              </a:rPr>
              <a:t>« Je connais les assurances, et on peut avoir des mauvaises surprises quand on en a besoin ! »</a:t>
            </a:r>
          </a:p>
          <a:p>
            <a:pPr algn="ctr">
              <a:defRPr/>
            </a:pPr>
            <a:endParaRPr lang="fr-FR" sz="1200" b="1" i="1">
              <a:solidFill>
                <a:prstClr val="black"/>
              </a:solidFill>
              <a:latin typeface="Montserrat SemiBold" panose="00000700000000000000" pitchFamily="2" charset="0"/>
            </a:endParaRPr>
          </a:p>
          <a:p>
            <a:pPr algn="ctr">
              <a:defRPr/>
            </a:pPr>
            <a:endParaRPr lang="fr-FR" sz="1200" b="1" i="1">
              <a:solidFill>
                <a:prstClr val="black"/>
              </a:solidFill>
              <a:latin typeface="Montserrat SemiBold" panose="00000700000000000000" pitchFamily="2" charset="0"/>
            </a:endParaRPr>
          </a:p>
        </p:txBody>
      </p:sp>
      <p:pic>
        <p:nvPicPr>
          <p:cNvPr id="19" name="Espace réservé pour une image  8">
            <a:extLst>
              <a:ext uri="{FF2B5EF4-FFF2-40B4-BE49-F238E27FC236}">
                <a16:creationId xmlns:a16="http://schemas.microsoft.com/office/drawing/2014/main" id="{BC719346-C541-4E06-A1EA-DBEF66619491}"/>
              </a:ext>
            </a:extLst>
          </p:cNvPr>
          <p:cNvPicPr>
            <a:picLocks noGrp="1" noChangeAspect="1"/>
          </p:cNvPicPr>
          <p:nvPr>
            <p:ph type="pic" sz="quarter" idx="24"/>
          </p:nvPr>
        </p:nvPicPr>
        <p:blipFill rotWithShape="1">
          <a:blip r:embed="rId2" cstate="print">
            <a:extLst>
              <a:ext uri="{28A0092B-C50C-407E-A947-70E740481C1C}">
                <a14:useLocalDpi xmlns:a14="http://schemas.microsoft.com/office/drawing/2010/main" val="0"/>
              </a:ext>
            </a:extLst>
          </a:blip>
          <a:srcRect l="40788"/>
          <a:stretch/>
        </p:blipFill>
        <p:spPr>
          <a:xfrm>
            <a:off x="-2" y="0"/>
            <a:ext cx="4572001" cy="5143500"/>
          </a:xfrm>
          <a:prstGeom prst="rect">
            <a:avLst/>
          </a:prstGeom>
        </p:spPr>
      </p:pic>
      <p:sp>
        <p:nvSpPr>
          <p:cNvPr id="20" name="Espace réservé du texte 2">
            <a:extLst>
              <a:ext uri="{FF2B5EF4-FFF2-40B4-BE49-F238E27FC236}">
                <a16:creationId xmlns:a16="http://schemas.microsoft.com/office/drawing/2014/main" id="{920A614F-B0CE-44BC-8CEA-C587C38DC40C}"/>
              </a:ext>
            </a:extLst>
          </p:cNvPr>
          <p:cNvSpPr>
            <a:spLocks noGrp="1"/>
          </p:cNvSpPr>
          <p:nvPr>
            <p:ph type="body" sz="quarter" idx="25"/>
          </p:nvPr>
        </p:nvSpPr>
        <p:spPr>
          <a:xfrm>
            <a:off x="0" y="1"/>
            <a:ext cx="4572000" cy="5143500"/>
          </a:xfrm>
        </p:spPr>
        <p:txBody>
          <a:bodyPr/>
          <a:lstStyle/>
          <a:p>
            <a:r>
              <a:rPr lang="fr-FR"/>
              <a:t>Client 1</a:t>
            </a:r>
          </a:p>
        </p:txBody>
      </p:sp>
      <p:sp>
        <p:nvSpPr>
          <p:cNvPr id="21" name="Espace réservé du texte 3">
            <a:extLst>
              <a:ext uri="{FF2B5EF4-FFF2-40B4-BE49-F238E27FC236}">
                <a16:creationId xmlns:a16="http://schemas.microsoft.com/office/drawing/2014/main" id="{8B2D221F-73C6-4545-B50F-3A55E47B703B}"/>
              </a:ext>
            </a:extLst>
          </p:cNvPr>
          <p:cNvSpPr>
            <a:spLocks noGrp="1"/>
          </p:cNvSpPr>
          <p:nvPr>
            <p:ph type="body" sz="quarter" idx="26"/>
          </p:nvPr>
        </p:nvSpPr>
        <p:spPr>
          <a:xfrm>
            <a:off x="0" y="2571750"/>
            <a:ext cx="4572000" cy="2571750"/>
          </a:xfrm>
        </p:spPr>
        <p:txBody>
          <a:bodyPr/>
          <a:lstStyle/>
          <a:p>
            <a:r>
              <a:rPr lang="fr-FR"/>
              <a:t>Musclez vos arguments</a:t>
            </a:r>
          </a:p>
        </p:txBody>
      </p:sp>
      <p:sp>
        <p:nvSpPr>
          <p:cNvPr id="9" name="ZoneTexte 8">
            <a:extLst>
              <a:ext uri="{FF2B5EF4-FFF2-40B4-BE49-F238E27FC236}">
                <a16:creationId xmlns:a16="http://schemas.microsoft.com/office/drawing/2014/main" id="{13946F28-313A-4512-8331-2732A44433CF}"/>
              </a:ext>
            </a:extLst>
          </p:cNvPr>
          <p:cNvSpPr txBox="1"/>
          <p:nvPr/>
        </p:nvSpPr>
        <p:spPr>
          <a:xfrm>
            <a:off x="4857543" y="1909611"/>
            <a:ext cx="4062196" cy="1292662"/>
          </a:xfrm>
          <a:prstGeom prst="rect">
            <a:avLst/>
          </a:prstGeom>
          <a:noFill/>
        </p:spPr>
        <p:txBody>
          <a:bodyPr wrap="square">
            <a:spAutoFit/>
          </a:bodyPr>
          <a:lstStyle/>
          <a:p>
            <a:pPr marR="0" lvl="0" indent="0" fontAlgn="auto">
              <a:lnSpc>
                <a:spcPct val="100000"/>
              </a:lnSpc>
              <a:spcBef>
                <a:spcPts val="0"/>
              </a:spcBef>
              <a:spcAft>
                <a:spcPts val="0"/>
              </a:spcAft>
              <a:buClrTx/>
              <a:buSzTx/>
              <a:buFontTx/>
              <a:buNone/>
              <a:tabLst/>
              <a:defRPr/>
            </a:pPr>
            <a:r>
              <a:rPr lang="fr-FR" sz="1200" b="1">
                <a:solidFill>
                  <a:prstClr val="black"/>
                </a:solidFill>
                <a:latin typeface="Calibri" panose="020F0502020204030204" pitchFamily="34" charset="0"/>
                <a:cs typeface="Calibri" panose="020F0502020204030204" pitchFamily="34" charset="0"/>
              </a:rPr>
              <a:t>Réponse </a:t>
            </a:r>
          </a:p>
          <a:p>
            <a:pPr marR="0" lvl="0" indent="0" fontAlgn="auto">
              <a:lnSpc>
                <a:spcPct val="100000"/>
              </a:lnSpc>
              <a:spcBef>
                <a:spcPts val="0"/>
              </a:spcBef>
              <a:spcAft>
                <a:spcPts val="0"/>
              </a:spcAft>
              <a:buClrTx/>
              <a:buSzTx/>
              <a:buFontTx/>
              <a:buNone/>
              <a:tabLst/>
              <a:defRPr/>
            </a:pPr>
            <a:endParaRPr lang="fr-FR" sz="1800">
              <a:solidFill>
                <a:prstClr val="black"/>
              </a:solidFill>
              <a:latin typeface="Calibri Light"/>
              <a:cs typeface="Calibri Ligh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a:solidFill>
                  <a:prstClr val="black"/>
                </a:solidFill>
                <a:latin typeface="Calibri Light"/>
                <a:cs typeface="Calibri Light"/>
              </a:rPr>
              <a:t>L’offre ADE comporte très peu d’exclusions (exception faite des exclusions classiques en assurance) </a:t>
            </a:r>
            <a:r>
              <a:rPr lang="fr-FR" sz="1200">
                <a:solidFill>
                  <a:prstClr val="black"/>
                </a:solidFill>
                <a:latin typeface="Calibri Light"/>
                <a:cs typeface="Calibri Light"/>
                <a:sym typeface="Wingdings" panose="05000000000000000000" pitchFamily="2" charset="2"/>
              </a:rPr>
              <a:t> dès lors qu’un sinistre prévu par le contrat survient (accident/maladie), elle est protégée</a:t>
            </a:r>
          </a:p>
        </p:txBody>
      </p:sp>
      <p:sp>
        <p:nvSpPr>
          <p:cNvPr id="11" name="ZoneTexte 10">
            <a:extLst>
              <a:ext uri="{FF2B5EF4-FFF2-40B4-BE49-F238E27FC236}">
                <a16:creationId xmlns:a16="http://schemas.microsoft.com/office/drawing/2014/main" id="{76845D17-0C5B-46D9-9AA5-72C0CAACC99E}"/>
              </a:ext>
            </a:extLst>
          </p:cNvPr>
          <p:cNvSpPr txBox="1"/>
          <p:nvPr/>
        </p:nvSpPr>
        <p:spPr>
          <a:xfrm>
            <a:off x="4857543" y="3400668"/>
            <a:ext cx="4641396" cy="276999"/>
          </a:xfrm>
          <a:prstGeom prst="rect">
            <a:avLst/>
          </a:prstGeom>
          <a:noFill/>
        </p:spPr>
        <p:txBody>
          <a:bodyPr wrap="square">
            <a:spAutoFit/>
          </a:bodyPr>
          <a:lstStyle/>
          <a:p>
            <a:pPr marL="171450" indent="-171450">
              <a:buFont typeface="Arial" panose="020B0604020202020204" pitchFamily="34" charset="0"/>
              <a:buChar char="•"/>
              <a:defRPr/>
            </a:pPr>
            <a:r>
              <a:rPr lang="fr-FR" sz="1200">
                <a:solidFill>
                  <a:prstClr val="black"/>
                </a:solidFill>
                <a:latin typeface="Calibri Light"/>
                <a:cs typeface="Calibri Light"/>
                <a:sym typeface="Wingdings" panose="05000000000000000000" pitchFamily="2" charset="2"/>
              </a:rPr>
              <a:t>Simplicité de mise en œuvre des garanties </a:t>
            </a:r>
          </a:p>
        </p:txBody>
      </p:sp>
      <p:sp>
        <p:nvSpPr>
          <p:cNvPr id="13" name="ZoneTexte 12">
            <a:extLst>
              <a:ext uri="{FF2B5EF4-FFF2-40B4-BE49-F238E27FC236}">
                <a16:creationId xmlns:a16="http://schemas.microsoft.com/office/drawing/2014/main" id="{F1054C77-773F-41F6-A47E-EF44C32A862E}"/>
              </a:ext>
            </a:extLst>
          </p:cNvPr>
          <p:cNvSpPr txBox="1"/>
          <p:nvPr/>
        </p:nvSpPr>
        <p:spPr>
          <a:xfrm>
            <a:off x="4857543" y="3876062"/>
            <a:ext cx="4062196" cy="646331"/>
          </a:xfrm>
          <a:prstGeom prst="rect">
            <a:avLst/>
          </a:prstGeom>
          <a:noFill/>
        </p:spPr>
        <p:txBody>
          <a:bodyPr wrap="square">
            <a:spAutoFit/>
          </a:bodyPr>
          <a:lstStyle/>
          <a:p>
            <a:pPr marL="171450" marR="0" lvl="0" indent="-171450" fontAlgn="auto">
              <a:lnSpc>
                <a:spcPct val="100000"/>
              </a:lnSpc>
              <a:spcBef>
                <a:spcPts val="0"/>
              </a:spcBef>
              <a:spcAft>
                <a:spcPts val="0"/>
              </a:spcAft>
              <a:buClrTx/>
              <a:buSzTx/>
              <a:buFont typeface="Arial" panose="020B0604020202020204" pitchFamily="34" charset="0"/>
              <a:buChar char="•"/>
              <a:tabLst/>
              <a:defRPr/>
            </a:pPr>
            <a:r>
              <a:rPr lang="fr-FR" sz="1200">
                <a:solidFill>
                  <a:prstClr val="black"/>
                </a:solidFill>
                <a:latin typeface="Calibri Light"/>
                <a:cs typeface="Calibri Light"/>
                <a:sym typeface="Wingdings" panose="05000000000000000000" pitchFamily="2" charset="2"/>
              </a:rPr>
              <a:t>Accompagnement du conseiller : c’est le contact privilégié  il est là pour répondre à ses questions et l’accompagner dans son projet</a:t>
            </a:r>
          </a:p>
        </p:txBody>
      </p:sp>
    </p:spTree>
    <p:extLst>
      <p:ext uri="{BB962C8B-B14F-4D97-AF65-F5344CB8AC3E}">
        <p14:creationId xmlns:p14="http://schemas.microsoft.com/office/powerpoint/2010/main" val="12008666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Espace réservé du texte 27">
            <a:extLst>
              <a:ext uri="{FF2B5EF4-FFF2-40B4-BE49-F238E27FC236}">
                <a16:creationId xmlns:a16="http://schemas.microsoft.com/office/drawing/2014/main" id="{DDE11963-92CE-4B35-9348-9A54BF871852}"/>
              </a:ext>
            </a:extLst>
          </p:cNvPr>
          <p:cNvSpPr>
            <a:spLocks noGrp="1"/>
          </p:cNvSpPr>
          <p:nvPr>
            <p:ph type="body" sz="quarter" idx="26"/>
          </p:nvPr>
        </p:nvSpPr>
        <p:spPr/>
        <p:txBody>
          <a:bodyPr/>
          <a:lstStyle/>
          <a:p>
            <a:r>
              <a:rPr lang="fr-FR"/>
              <a:t>Les bonnes pratiques</a:t>
            </a:r>
          </a:p>
        </p:txBody>
      </p:sp>
      <p:sp>
        <p:nvSpPr>
          <p:cNvPr id="30" name="ZoneTexte 29">
            <a:extLst>
              <a:ext uri="{FF2B5EF4-FFF2-40B4-BE49-F238E27FC236}">
                <a16:creationId xmlns:a16="http://schemas.microsoft.com/office/drawing/2014/main" id="{F99D8EDF-5261-47E5-9D7D-EDB026E683EB}"/>
              </a:ext>
            </a:extLst>
          </p:cNvPr>
          <p:cNvSpPr txBox="1"/>
          <p:nvPr/>
        </p:nvSpPr>
        <p:spPr>
          <a:xfrm>
            <a:off x="4857544" y="0"/>
            <a:ext cx="3927681" cy="2097741"/>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a:solidFill>
                  <a:prstClr val="black"/>
                </a:solidFill>
                <a:latin typeface="Montserrat SemiBold" panose="00000700000000000000" pitchFamily="2" charset="0"/>
                <a:cs typeface="Calibri Light"/>
              </a:rPr>
              <a:t>« Avant de venir, sur un comparateur en ligne j’ai vu une assurance qui couvre la même chose et moins chère.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200" b="1" i="1">
              <a:solidFill>
                <a:prstClr val="black"/>
              </a:solidFill>
              <a:latin typeface="Montserrat SemiBold" panose="00000700000000000000" pitchFamily="2" charset="0"/>
            </a:endParaRPr>
          </a:p>
        </p:txBody>
      </p:sp>
      <p:pic>
        <p:nvPicPr>
          <p:cNvPr id="10" name="Espace réservé pour une image  8">
            <a:extLst>
              <a:ext uri="{FF2B5EF4-FFF2-40B4-BE49-F238E27FC236}">
                <a16:creationId xmlns:a16="http://schemas.microsoft.com/office/drawing/2014/main" id="{FE03F2A9-6EB2-4DFF-8178-1AFBD9DC0986}"/>
              </a:ext>
            </a:extLst>
          </p:cNvPr>
          <p:cNvPicPr>
            <a:picLocks noGrp="1" noChangeAspect="1"/>
          </p:cNvPicPr>
          <p:nvPr>
            <p:ph type="pic" sz="quarter" idx="24"/>
          </p:nvPr>
        </p:nvPicPr>
        <p:blipFill rotWithShape="1">
          <a:blip r:embed="rId2" cstate="print">
            <a:extLst>
              <a:ext uri="{28A0092B-C50C-407E-A947-70E740481C1C}">
                <a14:useLocalDpi xmlns:a14="http://schemas.microsoft.com/office/drawing/2010/main" val="0"/>
              </a:ext>
            </a:extLst>
          </a:blip>
          <a:srcRect l="40788"/>
          <a:stretch/>
        </p:blipFill>
        <p:spPr>
          <a:xfrm>
            <a:off x="0" y="0"/>
            <a:ext cx="4572001" cy="5143500"/>
          </a:xfrm>
          <a:prstGeom prst="rect">
            <a:avLst/>
          </a:prstGeom>
        </p:spPr>
      </p:pic>
      <p:sp>
        <p:nvSpPr>
          <p:cNvPr id="11" name="Espace réservé du texte 2">
            <a:extLst>
              <a:ext uri="{FF2B5EF4-FFF2-40B4-BE49-F238E27FC236}">
                <a16:creationId xmlns:a16="http://schemas.microsoft.com/office/drawing/2014/main" id="{BF446EDA-4848-4DA5-9136-8C2AA2FB847B}"/>
              </a:ext>
            </a:extLst>
          </p:cNvPr>
          <p:cNvSpPr>
            <a:spLocks noGrp="1"/>
          </p:cNvSpPr>
          <p:nvPr>
            <p:ph type="body" sz="quarter" idx="25"/>
          </p:nvPr>
        </p:nvSpPr>
        <p:spPr>
          <a:xfrm>
            <a:off x="2" y="1"/>
            <a:ext cx="4572000" cy="5143500"/>
          </a:xfrm>
        </p:spPr>
        <p:txBody>
          <a:bodyPr/>
          <a:lstStyle/>
          <a:p>
            <a:r>
              <a:rPr lang="fr-FR"/>
              <a:t>Client 2</a:t>
            </a:r>
          </a:p>
        </p:txBody>
      </p:sp>
      <p:sp>
        <p:nvSpPr>
          <p:cNvPr id="12" name="Espace réservé du texte 3">
            <a:extLst>
              <a:ext uri="{FF2B5EF4-FFF2-40B4-BE49-F238E27FC236}">
                <a16:creationId xmlns:a16="http://schemas.microsoft.com/office/drawing/2014/main" id="{CC800EAC-0E76-4226-8F40-C42B9B05A662}"/>
              </a:ext>
            </a:extLst>
          </p:cNvPr>
          <p:cNvSpPr txBox="1">
            <a:spLocks/>
          </p:cNvSpPr>
          <p:nvPr/>
        </p:nvSpPr>
        <p:spPr>
          <a:xfrm>
            <a:off x="2" y="2571750"/>
            <a:ext cx="4572000" cy="2571750"/>
          </a:xfrm>
          <a:prstGeom prst="rect">
            <a:avLst/>
          </a:prstGeom>
        </p:spPr>
        <p:txBody>
          <a:bodyPr tIns="0" bIns="0" anchor="t" anchorCtr="1"/>
          <a:lstStyle>
            <a:lvl1pPr marL="0" indent="0" algn="l" defTabSz="914400" rtl="0" eaLnBrk="1" latinLnBrk="0" hangingPunct="1">
              <a:spcBef>
                <a:spcPct val="20000"/>
              </a:spcBef>
              <a:buFont typeface="Arial" pitchFamily="34" charset="0"/>
              <a:buNone/>
              <a:defRPr lang="fr-FR" sz="1200" kern="1200" spc="200" dirty="0">
                <a:solidFill>
                  <a:schemeClr val="bg1"/>
                </a:solidFill>
                <a:latin typeface="Calibri Light" charset="0"/>
                <a:ea typeface="Calibri Light" charset="0"/>
                <a:cs typeface="Calibri Light"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a:t>Musclez vos arguments</a:t>
            </a:r>
          </a:p>
        </p:txBody>
      </p:sp>
      <p:sp>
        <p:nvSpPr>
          <p:cNvPr id="14" name="ZoneTexte 13">
            <a:extLst>
              <a:ext uri="{FF2B5EF4-FFF2-40B4-BE49-F238E27FC236}">
                <a16:creationId xmlns:a16="http://schemas.microsoft.com/office/drawing/2014/main" id="{8A8EDD79-EF12-4C92-81D3-104D865C2313}"/>
              </a:ext>
            </a:extLst>
          </p:cNvPr>
          <p:cNvSpPr txBox="1"/>
          <p:nvPr/>
        </p:nvSpPr>
        <p:spPr>
          <a:xfrm>
            <a:off x="4857542" y="3336800"/>
            <a:ext cx="3927681" cy="646331"/>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a:solidFill>
                  <a:prstClr val="black"/>
                </a:solidFill>
                <a:latin typeface="Calibri Light"/>
                <a:cs typeface="Calibri Light"/>
              </a:rPr>
              <a:t>Le prix est rarement le seul critère à prendre en compte lorsqu’on achète quelque chose : la qualité et le niveau de protection sont essentiels</a:t>
            </a:r>
          </a:p>
        </p:txBody>
      </p:sp>
      <p:sp>
        <p:nvSpPr>
          <p:cNvPr id="15" name="ZoneTexte 14">
            <a:extLst>
              <a:ext uri="{FF2B5EF4-FFF2-40B4-BE49-F238E27FC236}">
                <a16:creationId xmlns:a16="http://schemas.microsoft.com/office/drawing/2014/main" id="{5D4EEC66-32A9-4373-9B4B-A82A47798FF0}"/>
              </a:ext>
            </a:extLst>
          </p:cNvPr>
          <p:cNvSpPr txBox="1"/>
          <p:nvPr/>
        </p:nvSpPr>
        <p:spPr>
          <a:xfrm>
            <a:off x="4857541" y="4171390"/>
            <a:ext cx="3927681" cy="461665"/>
          </a:xfrm>
          <a:prstGeom prst="rect">
            <a:avLst/>
          </a:prstGeom>
          <a:noFill/>
        </p:spPr>
        <p:txBody>
          <a:bodyPr wrap="square">
            <a:spAutoFit/>
          </a:bodyPr>
          <a:lstStyle/>
          <a:p>
            <a:pPr marL="171450" indent="-171450">
              <a:buFont typeface="Arial" panose="020B0604020202020204" pitchFamily="34" charset="0"/>
              <a:buChar char="•"/>
              <a:defRPr/>
            </a:pPr>
            <a:r>
              <a:rPr lang="fr-FR" sz="1200">
                <a:solidFill>
                  <a:prstClr val="black"/>
                </a:solidFill>
                <a:latin typeface="Calibri Light"/>
                <a:cs typeface="Calibri Light"/>
              </a:rPr>
              <a:t>Sensibiliser le client sur la qualité de notre offre et sur les garanties personnalisées qui répondent à ses besoins.</a:t>
            </a:r>
          </a:p>
        </p:txBody>
      </p:sp>
      <p:sp>
        <p:nvSpPr>
          <p:cNvPr id="17" name="ZoneTexte 16">
            <a:extLst>
              <a:ext uri="{FF2B5EF4-FFF2-40B4-BE49-F238E27FC236}">
                <a16:creationId xmlns:a16="http://schemas.microsoft.com/office/drawing/2014/main" id="{8F2DA23F-B7B1-4CC7-BE59-B8861F65A5AF}"/>
              </a:ext>
            </a:extLst>
          </p:cNvPr>
          <p:cNvSpPr txBox="1"/>
          <p:nvPr/>
        </p:nvSpPr>
        <p:spPr>
          <a:xfrm>
            <a:off x="4857541" y="1486548"/>
            <a:ext cx="3927681" cy="166199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a:solidFill>
                  <a:prstClr val="black"/>
                </a:solidFill>
                <a:latin typeface="Calibri" panose="020F0502020204030204" pitchFamily="34" charset="0"/>
                <a:cs typeface="Calibri" panose="020F0502020204030204" pitchFamily="34" charset="0"/>
              </a:rPr>
              <a:t>Réponse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1">
              <a:solidFill>
                <a:prstClr val="black"/>
              </a:solidFill>
              <a:latin typeface="Calibri" panose="020F0502020204030204" pitchFamily="34" charset="0"/>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a:solidFill>
                  <a:prstClr val="black"/>
                </a:solidFill>
                <a:latin typeface="Calibri Light"/>
                <a:cs typeface="Calibri Light"/>
              </a:rPr>
              <a:t>Vous voulez certainement parler des garanties? Mais avez-vous prêté attention aux exclusions? Au-delà du tarif, il faut toujours comparer les garanties ET les exclusions pour évaluer le niveau de protection d’un contrat ADE. Ce rapport garanties / exclusions est le point fort de notre contrat. </a:t>
            </a:r>
          </a:p>
        </p:txBody>
      </p:sp>
    </p:spTree>
    <p:extLst>
      <p:ext uri="{BB962C8B-B14F-4D97-AF65-F5344CB8AC3E}">
        <p14:creationId xmlns:p14="http://schemas.microsoft.com/office/powerpoint/2010/main" val="19530628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Espace réservé du texte 27">
            <a:extLst>
              <a:ext uri="{FF2B5EF4-FFF2-40B4-BE49-F238E27FC236}">
                <a16:creationId xmlns:a16="http://schemas.microsoft.com/office/drawing/2014/main" id="{DDE11963-92CE-4B35-9348-9A54BF871852}"/>
              </a:ext>
            </a:extLst>
          </p:cNvPr>
          <p:cNvSpPr>
            <a:spLocks noGrp="1"/>
          </p:cNvSpPr>
          <p:nvPr>
            <p:ph type="body" sz="quarter" idx="26"/>
          </p:nvPr>
        </p:nvSpPr>
        <p:spPr/>
        <p:txBody>
          <a:bodyPr/>
          <a:lstStyle/>
          <a:p>
            <a:r>
              <a:rPr lang="fr-FR"/>
              <a:t>Les bonnes pratiques</a:t>
            </a:r>
          </a:p>
        </p:txBody>
      </p:sp>
      <p:sp>
        <p:nvSpPr>
          <p:cNvPr id="30" name="ZoneTexte 29">
            <a:extLst>
              <a:ext uri="{FF2B5EF4-FFF2-40B4-BE49-F238E27FC236}">
                <a16:creationId xmlns:a16="http://schemas.microsoft.com/office/drawing/2014/main" id="{F99D8EDF-5261-47E5-9D7D-EDB026E683EB}"/>
              </a:ext>
            </a:extLst>
          </p:cNvPr>
          <p:cNvSpPr txBox="1"/>
          <p:nvPr/>
        </p:nvSpPr>
        <p:spPr>
          <a:xfrm>
            <a:off x="4857544" y="1"/>
            <a:ext cx="3927681" cy="1051380"/>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a:solidFill>
                  <a:prstClr val="black"/>
                </a:solidFill>
                <a:latin typeface="Montserrat SemiBold" panose="00000700000000000000" pitchFamily="2" charset="0"/>
                <a:cs typeface="Calibri Light"/>
              </a:rPr>
              <a:t>« L’assurance, ça nous fait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a:solidFill>
                  <a:prstClr val="black"/>
                </a:solidFill>
                <a:latin typeface="Montserrat SemiBold" panose="00000700000000000000" pitchFamily="2" charset="0"/>
                <a:cs typeface="Calibri Light"/>
              </a:rPr>
              <a:t>cher au global !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200" b="1" i="1">
              <a:solidFill>
                <a:prstClr val="black"/>
              </a:solidFill>
              <a:latin typeface="Montserrat SemiBold" panose="00000700000000000000" pitchFamily="2" charset="0"/>
            </a:endParaRPr>
          </a:p>
        </p:txBody>
      </p:sp>
      <p:pic>
        <p:nvPicPr>
          <p:cNvPr id="10" name="Espace réservé pour une image  8">
            <a:extLst>
              <a:ext uri="{FF2B5EF4-FFF2-40B4-BE49-F238E27FC236}">
                <a16:creationId xmlns:a16="http://schemas.microsoft.com/office/drawing/2014/main" id="{FE03F2A9-6EB2-4DFF-8178-1AFBD9DC0986}"/>
              </a:ext>
            </a:extLst>
          </p:cNvPr>
          <p:cNvPicPr>
            <a:picLocks noGrp="1" noChangeAspect="1"/>
          </p:cNvPicPr>
          <p:nvPr>
            <p:ph type="pic" sz="quarter" idx="24"/>
          </p:nvPr>
        </p:nvPicPr>
        <p:blipFill rotWithShape="1">
          <a:blip r:embed="rId2" cstate="print">
            <a:extLst>
              <a:ext uri="{28A0092B-C50C-407E-A947-70E740481C1C}">
                <a14:useLocalDpi xmlns:a14="http://schemas.microsoft.com/office/drawing/2010/main" val="0"/>
              </a:ext>
            </a:extLst>
          </a:blip>
          <a:srcRect l="40788"/>
          <a:stretch/>
        </p:blipFill>
        <p:spPr>
          <a:xfrm>
            <a:off x="0" y="0"/>
            <a:ext cx="4572001" cy="5143500"/>
          </a:xfrm>
          <a:prstGeom prst="rect">
            <a:avLst/>
          </a:prstGeom>
        </p:spPr>
      </p:pic>
      <p:sp>
        <p:nvSpPr>
          <p:cNvPr id="11" name="Espace réservé du texte 2">
            <a:extLst>
              <a:ext uri="{FF2B5EF4-FFF2-40B4-BE49-F238E27FC236}">
                <a16:creationId xmlns:a16="http://schemas.microsoft.com/office/drawing/2014/main" id="{BF446EDA-4848-4DA5-9136-8C2AA2FB847B}"/>
              </a:ext>
            </a:extLst>
          </p:cNvPr>
          <p:cNvSpPr>
            <a:spLocks noGrp="1"/>
          </p:cNvSpPr>
          <p:nvPr>
            <p:ph type="body" sz="quarter" idx="25"/>
          </p:nvPr>
        </p:nvSpPr>
        <p:spPr>
          <a:xfrm>
            <a:off x="2" y="1"/>
            <a:ext cx="4572000" cy="5143500"/>
          </a:xfrm>
        </p:spPr>
        <p:txBody>
          <a:bodyPr/>
          <a:lstStyle/>
          <a:p>
            <a:r>
              <a:rPr lang="fr-FR"/>
              <a:t>Client 3</a:t>
            </a:r>
          </a:p>
        </p:txBody>
      </p:sp>
      <p:sp>
        <p:nvSpPr>
          <p:cNvPr id="12" name="Espace réservé du texte 3">
            <a:extLst>
              <a:ext uri="{FF2B5EF4-FFF2-40B4-BE49-F238E27FC236}">
                <a16:creationId xmlns:a16="http://schemas.microsoft.com/office/drawing/2014/main" id="{CC800EAC-0E76-4226-8F40-C42B9B05A662}"/>
              </a:ext>
            </a:extLst>
          </p:cNvPr>
          <p:cNvSpPr txBox="1">
            <a:spLocks/>
          </p:cNvSpPr>
          <p:nvPr/>
        </p:nvSpPr>
        <p:spPr>
          <a:xfrm>
            <a:off x="2" y="2571750"/>
            <a:ext cx="4572000" cy="2571750"/>
          </a:xfrm>
          <a:prstGeom prst="rect">
            <a:avLst/>
          </a:prstGeom>
        </p:spPr>
        <p:txBody>
          <a:bodyPr tIns="0" bIns="0" anchor="t" anchorCtr="1"/>
          <a:lstStyle>
            <a:lvl1pPr marL="0" indent="0" algn="l" defTabSz="914400" rtl="0" eaLnBrk="1" latinLnBrk="0" hangingPunct="1">
              <a:spcBef>
                <a:spcPct val="20000"/>
              </a:spcBef>
              <a:buFont typeface="Arial" pitchFamily="34" charset="0"/>
              <a:buNone/>
              <a:defRPr lang="fr-FR" sz="1200" kern="1200" spc="200" dirty="0">
                <a:solidFill>
                  <a:schemeClr val="bg1"/>
                </a:solidFill>
                <a:latin typeface="Calibri Light" charset="0"/>
                <a:ea typeface="Calibri Light" charset="0"/>
                <a:cs typeface="Calibri Light"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a:t>Musclez vos arguments</a:t>
            </a:r>
          </a:p>
        </p:txBody>
      </p:sp>
      <p:sp>
        <p:nvSpPr>
          <p:cNvPr id="14" name="ZoneTexte 13">
            <a:extLst>
              <a:ext uri="{FF2B5EF4-FFF2-40B4-BE49-F238E27FC236}">
                <a16:creationId xmlns:a16="http://schemas.microsoft.com/office/drawing/2014/main" id="{8A8EDD79-EF12-4C92-81D3-104D865C2313}"/>
              </a:ext>
            </a:extLst>
          </p:cNvPr>
          <p:cNvSpPr txBox="1"/>
          <p:nvPr/>
        </p:nvSpPr>
        <p:spPr>
          <a:xfrm>
            <a:off x="4857540" y="2378481"/>
            <a:ext cx="3927681" cy="1015663"/>
          </a:xfrm>
          <a:prstGeom prst="rect">
            <a:avLst/>
          </a:prstGeom>
          <a:noFill/>
        </p:spPr>
        <p:txBody>
          <a:bodyPr wrap="square">
            <a:spAutoFit/>
          </a:bodyPr>
          <a:lstStyle/>
          <a:p>
            <a:pPr marL="171450" lvl="0" indent="-171450">
              <a:buFont typeface="Arial" panose="020B0604020202020204" pitchFamily="34" charset="0"/>
              <a:buChar char="•"/>
              <a:defRPr/>
            </a:pPr>
            <a:r>
              <a:rPr lang="fr-FR" sz="1200">
                <a:solidFill>
                  <a:prstClr val="black"/>
                </a:solidFill>
                <a:latin typeface="Calibri Light"/>
                <a:cs typeface="Calibri Light"/>
              </a:rPr>
              <a:t>Le prix est rarement le seul critère à prendre en compte lorsqu’on achète quelque chose : la qualité et le niveau de protection sont essentiels. Le sujet est certes le prix, mais surtout le fait que vous restiez propriétaires en cas de sinistre. </a:t>
            </a:r>
          </a:p>
        </p:txBody>
      </p:sp>
      <p:sp>
        <p:nvSpPr>
          <p:cNvPr id="15" name="ZoneTexte 14">
            <a:extLst>
              <a:ext uri="{FF2B5EF4-FFF2-40B4-BE49-F238E27FC236}">
                <a16:creationId xmlns:a16="http://schemas.microsoft.com/office/drawing/2014/main" id="{5D4EEC66-32A9-4373-9B4B-A82A47798FF0}"/>
              </a:ext>
            </a:extLst>
          </p:cNvPr>
          <p:cNvSpPr txBox="1"/>
          <p:nvPr/>
        </p:nvSpPr>
        <p:spPr>
          <a:xfrm>
            <a:off x="4857541" y="3490070"/>
            <a:ext cx="4053377" cy="1384995"/>
          </a:xfrm>
          <a:prstGeom prst="rect">
            <a:avLst/>
          </a:prstGeom>
          <a:noFill/>
        </p:spPr>
        <p:txBody>
          <a:bodyPr wrap="square">
            <a:spAutoFit/>
          </a:bodyPr>
          <a:lstStyle/>
          <a:p>
            <a:pPr marL="171450" lvl="0" indent="-171450">
              <a:buFont typeface="Arial" panose="020B0604020202020204" pitchFamily="34" charset="0"/>
              <a:buChar char="•"/>
              <a:defRPr/>
            </a:pPr>
            <a:r>
              <a:rPr lang="fr-FR" sz="1200">
                <a:solidFill>
                  <a:prstClr val="black"/>
                </a:solidFill>
                <a:latin typeface="Calibri Light"/>
                <a:cs typeface="Calibri Light"/>
              </a:rPr>
              <a:t>Une bonne protection a toujours un coût, vous avez raison. Pour autant, doit-on rogner sur la protection lorsqu’on s’engage pour 20 ans pour le crédit de sa résidence principale ? C’est parce que vous pensez revendre dans 5 ans ? Raison de plus pour être bien protégé s’il arrive quelque chose sur cette période, et ce faisant pouvoir repartir sans « boulet » sur un nouveau projet.</a:t>
            </a:r>
          </a:p>
        </p:txBody>
      </p:sp>
      <p:sp>
        <p:nvSpPr>
          <p:cNvPr id="17" name="ZoneTexte 16">
            <a:extLst>
              <a:ext uri="{FF2B5EF4-FFF2-40B4-BE49-F238E27FC236}">
                <a16:creationId xmlns:a16="http://schemas.microsoft.com/office/drawing/2014/main" id="{8F2DA23F-B7B1-4CC7-BE59-B8861F65A5AF}"/>
              </a:ext>
            </a:extLst>
          </p:cNvPr>
          <p:cNvSpPr txBox="1"/>
          <p:nvPr/>
        </p:nvSpPr>
        <p:spPr>
          <a:xfrm>
            <a:off x="4857541" y="805228"/>
            <a:ext cx="3927681"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a:solidFill>
                  <a:prstClr val="black"/>
                </a:solidFill>
                <a:latin typeface="Calibri" panose="020F0502020204030204" pitchFamily="34" charset="0"/>
                <a:cs typeface="Calibri" panose="020F0502020204030204" pitchFamily="34" charset="0"/>
              </a:rPr>
              <a:t>Réponse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1">
              <a:solidFill>
                <a:prstClr val="black"/>
              </a:solidFill>
              <a:latin typeface="Calibri" panose="020F0502020204030204" pitchFamily="34" charset="0"/>
              <a:cs typeface="Calibri" panose="020F0502020204030204" pitchFamily="34" charset="0"/>
            </a:endParaRPr>
          </a:p>
          <a:p>
            <a:pPr marL="171450" lvl="0" indent="-171450">
              <a:buFont typeface="Arial" panose="020B0604020202020204" pitchFamily="34" charset="0"/>
              <a:buChar char="•"/>
              <a:defRPr/>
            </a:pPr>
            <a:r>
              <a:rPr lang="fr-FR" sz="1200">
                <a:solidFill>
                  <a:prstClr val="black"/>
                </a:solidFill>
                <a:latin typeface="Calibri Light"/>
                <a:cs typeface="Calibri Light"/>
              </a:rPr>
              <a:t>Vous avez raison, cela a un coût. Toutefois, ce coût est d’autant plus visible que le taux du crédit que nous vous proposons est faible. Et comme nous l’avons vu, la protection proposée avec notre contrat ADE est solide. En cas de sinistres, cela peut faire toute la différence. </a:t>
            </a:r>
          </a:p>
        </p:txBody>
      </p:sp>
    </p:spTree>
    <p:extLst>
      <p:ext uri="{BB962C8B-B14F-4D97-AF65-F5344CB8AC3E}">
        <p14:creationId xmlns:p14="http://schemas.microsoft.com/office/powerpoint/2010/main" val="38051474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Espace réservé du texte 27">
            <a:extLst>
              <a:ext uri="{FF2B5EF4-FFF2-40B4-BE49-F238E27FC236}">
                <a16:creationId xmlns:a16="http://schemas.microsoft.com/office/drawing/2014/main" id="{DDE11963-92CE-4B35-9348-9A54BF871852}"/>
              </a:ext>
            </a:extLst>
          </p:cNvPr>
          <p:cNvSpPr>
            <a:spLocks noGrp="1"/>
          </p:cNvSpPr>
          <p:nvPr>
            <p:ph type="body" sz="quarter" idx="26"/>
          </p:nvPr>
        </p:nvSpPr>
        <p:spPr/>
        <p:txBody>
          <a:bodyPr/>
          <a:lstStyle/>
          <a:p>
            <a:r>
              <a:rPr lang="fr-FR"/>
              <a:t>Les bonnes pratiques</a:t>
            </a:r>
          </a:p>
        </p:txBody>
      </p:sp>
      <p:sp>
        <p:nvSpPr>
          <p:cNvPr id="30" name="ZoneTexte 29">
            <a:extLst>
              <a:ext uri="{FF2B5EF4-FFF2-40B4-BE49-F238E27FC236}">
                <a16:creationId xmlns:a16="http://schemas.microsoft.com/office/drawing/2014/main" id="{F99D8EDF-5261-47E5-9D7D-EDB026E683EB}"/>
              </a:ext>
            </a:extLst>
          </p:cNvPr>
          <p:cNvSpPr txBox="1"/>
          <p:nvPr/>
        </p:nvSpPr>
        <p:spPr>
          <a:xfrm>
            <a:off x="4857544" y="0"/>
            <a:ext cx="3927681" cy="2312893"/>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a:solidFill>
                  <a:prstClr val="black"/>
                </a:solidFill>
                <a:latin typeface="Montserrat SemiBold" panose="00000700000000000000" pitchFamily="2" charset="0"/>
                <a:cs typeface="Calibri Light"/>
              </a:rPr>
              <a:t>« Sur Internet il y a des contrats moins chers, avec des garanties équivalentes…»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200" b="1" i="1">
              <a:solidFill>
                <a:prstClr val="black"/>
              </a:solidFill>
              <a:latin typeface="Montserrat SemiBold" panose="00000700000000000000" pitchFamily="2" charset="0"/>
            </a:endParaRPr>
          </a:p>
        </p:txBody>
      </p:sp>
      <p:pic>
        <p:nvPicPr>
          <p:cNvPr id="10" name="Espace réservé pour une image  8">
            <a:extLst>
              <a:ext uri="{FF2B5EF4-FFF2-40B4-BE49-F238E27FC236}">
                <a16:creationId xmlns:a16="http://schemas.microsoft.com/office/drawing/2014/main" id="{FE03F2A9-6EB2-4DFF-8178-1AFBD9DC0986}"/>
              </a:ext>
            </a:extLst>
          </p:cNvPr>
          <p:cNvPicPr>
            <a:picLocks noGrp="1" noChangeAspect="1"/>
          </p:cNvPicPr>
          <p:nvPr>
            <p:ph type="pic" sz="quarter" idx="24"/>
          </p:nvPr>
        </p:nvPicPr>
        <p:blipFill rotWithShape="1">
          <a:blip r:embed="rId2" cstate="print">
            <a:extLst>
              <a:ext uri="{28A0092B-C50C-407E-A947-70E740481C1C}">
                <a14:useLocalDpi xmlns:a14="http://schemas.microsoft.com/office/drawing/2010/main" val="0"/>
              </a:ext>
            </a:extLst>
          </a:blip>
          <a:srcRect l="40788"/>
          <a:stretch/>
        </p:blipFill>
        <p:spPr>
          <a:xfrm>
            <a:off x="0" y="0"/>
            <a:ext cx="4572001" cy="5143500"/>
          </a:xfrm>
          <a:prstGeom prst="rect">
            <a:avLst/>
          </a:prstGeom>
        </p:spPr>
      </p:pic>
      <p:sp>
        <p:nvSpPr>
          <p:cNvPr id="11" name="Espace réservé du texte 2">
            <a:extLst>
              <a:ext uri="{FF2B5EF4-FFF2-40B4-BE49-F238E27FC236}">
                <a16:creationId xmlns:a16="http://schemas.microsoft.com/office/drawing/2014/main" id="{BF446EDA-4848-4DA5-9136-8C2AA2FB847B}"/>
              </a:ext>
            </a:extLst>
          </p:cNvPr>
          <p:cNvSpPr>
            <a:spLocks noGrp="1"/>
          </p:cNvSpPr>
          <p:nvPr>
            <p:ph type="body" sz="quarter" idx="25"/>
          </p:nvPr>
        </p:nvSpPr>
        <p:spPr>
          <a:xfrm>
            <a:off x="2" y="1"/>
            <a:ext cx="4572000" cy="5143500"/>
          </a:xfrm>
        </p:spPr>
        <p:txBody>
          <a:bodyPr/>
          <a:lstStyle/>
          <a:p>
            <a:r>
              <a:rPr lang="fr-FR"/>
              <a:t>Client 4</a:t>
            </a:r>
          </a:p>
        </p:txBody>
      </p:sp>
      <p:sp>
        <p:nvSpPr>
          <p:cNvPr id="12" name="Espace réservé du texte 3">
            <a:extLst>
              <a:ext uri="{FF2B5EF4-FFF2-40B4-BE49-F238E27FC236}">
                <a16:creationId xmlns:a16="http://schemas.microsoft.com/office/drawing/2014/main" id="{CC800EAC-0E76-4226-8F40-C42B9B05A662}"/>
              </a:ext>
            </a:extLst>
          </p:cNvPr>
          <p:cNvSpPr txBox="1">
            <a:spLocks/>
          </p:cNvSpPr>
          <p:nvPr/>
        </p:nvSpPr>
        <p:spPr>
          <a:xfrm>
            <a:off x="2" y="2571750"/>
            <a:ext cx="4572000" cy="2571750"/>
          </a:xfrm>
          <a:prstGeom prst="rect">
            <a:avLst/>
          </a:prstGeom>
        </p:spPr>
        <p:txBody>
          <a:bodyPr tIns="0" bIns="0" anchor="t" anchorCtr="1"/>
          <a:lstStyle>
            <a:lvl1pPr marL="0" indent="0" algn="l" defTabSz="914400" rtl="0" eaLnBrk="1" latinLnBrk="0" hangingPunct="1">
              <a:spcBef>
                <a:spcPct val="20000"/>
              </a:spcBef>
              <a:buFont typeface="Arial" pitchFamily="34" charset="0"/>
              <a:buNone/>
              <a:defRPr lang="fr-FR" sz="1200" kern="1200" spc="200" dirty="0">
                <a:solidFill>
                  <a:schemeClr val="bg1"/>
                </a:solidFill>
                <a:latin typeface="Calibri Light" charset="0"/>
                <a:ea typeface="Calibri Light" charset="0"/>
                <a:cs typeface="Calibri Light"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a:t>Musclez vos arguments</a:t>
            </a:r>
          </a:p>
        </p:txBody>
      </p:sp>
      <p:sp>
        <p:nvSpPr>
          <p:cNvPr id="14" name="ZoneTexte 13">
            <a:extLst>
              <a:ext uri="{FF2B5EF4-FFF2-40B4-BE49-F238E27FC236}">
                <a16:creationId xmlns:a16="http://schemas.microsoft.com/office/drawing/2014/main" id="{8A8EDD79-EF12-4C92-81D3-104D865C2313}"/>
              </a:ext>
            </a:extLst>
          </p:cNvPr>
          <p:cNvSpPr txBox="1"/>
          <p:nvPr/>
        </p:nvSpPr>
        <p:spPr>
          <a:xfrm>
            <a:off x="4857540" y="3373565"/>
            <a:ext cx="3927681" cy="1015663"/>
          </a:xfrm>
          <a:prstGeom prst="rect">
            <a:avLst/>
          </a:prstGeom>
          <a:noFill/>
        </p:spPr>
        <p:txBody>
          <a:bodyPr wrap="square">
            <a:spAutoFit/>
          </a:bodyPr>
          <a:lstStyle/>
          <a:p>
            <a:pPr marL="171450" lvl="0" indent="-171450">
              <a:buFont typeface="Arial" panose="020B0604020202020204" pitchFamily="34" charset="0"/>
              <a:buChar char="•"/>
              <a:defRPr/>
            </a:pPr>
            <a:r>
              <a:rPr lang="fr-FR" sz="1200">
                <a:solidFill>
                  <a:prstClr val="black"/>
                </a:solidFill>
                <a:latin typeface="Calibri Light"/>
                <a:cs typeface="Calibri Light"/>
              </a:rPr>
              <a:t>Avec notre offre, c’est très simple. Lisez le chapitre sur les exclusions et déterminez pas vous-même si vous êtes, ou serez amenés à être, dans l’une des situations décrites. Comme vous pouvez le constater, ces situations sont exceptionnelles ! </a:t>
            </a:r>
            <a:endParaRPr lang="fr-FR" sz="1200">
              <a:solidFill>
                <a:prstClr val="black"/>
              </a:solidFill>
              <a:latin typeface="Calibri Light"/>
              <a:cs typeface="Calibri Light"/>
              <a:sym typeface="Wingdings" panose="05000000000000000000" pitchFamily="2" charset="2"/>
            </a:endParaRPr>
          </a:p>
        </p:txBody>
      </p:sp>
      <p:sp>
        <p:nvSpPr>
          <p:cNvPr id="17" name="ZoneTexte 16">
            <a:extLst>
              <a:ext uri="{FF2B5EF4-FFF2-40B4-BE49-F238E27FC236}">
                <a16:creationId xmlns:a16="http://schemas.microsoft.com/office/drawing/2014/main" id="{8F2DA23F-B7B1-4CC7-BE59-B8861F65A5AF}"/>
              </a:ext>
            </a:extLst>
          </p:cNvPr>
          <p:cNvSpPr txBox="1"/>
          <p:nvPr/>
        </p:nvSpPr>
        <p:spPr>
          <a:xfrm>
            <a:off x="4857541" y="1800312"/>
            <a:ext cx="3927681"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a:solidFill>
                  <a:prstClr val="black"/>
                </a:solidFill>
                <a:latin typeface="Calibri" panose="020F0502020204030204" pitchFamily="34" charset="0"/>
                <a:cs typeface="Calibri" panose="020F0502020204030204" pitchFamily="34" charset="0"/>
              </a:rPr>
              <a:t>Réponse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1">
              <a:solidFill>
                <a:prstClr val="black"/>
              </a:solidFill>
              <a:latin typeface="Calibri" panose="020F0502020204030204" pitchFamily="34" charset="0"/>
              <a:cs typeface="Calibri" panose="020F0502020204030204" pitchFamily="34" charset="0"/>
            </a:endParaRPr>
          </a:p>
          <a:p>
            <a:pPr marL="171450" lvl="0" indent="-171450">
              <a:buFont typeface="Arial" panose="020B0604020202020204" pitchFamily="34" charset="0"/>
              <a:buChar char="•"/>
              <a:defRPr/>
            </a:pPr>
            <a:r>
              <a:rPr lang="fr-FR" sz="1200">
                <a:solidFill>
                  <a:prstClr val="black"/>
                </a:solidFill>
                <a:latin typeface="Calibri Light"/>
                <a:cs typeface="Calibri Light"/>
              </a:rPr>
              <a:t>C’est tout à fait possible. Mais « Garanties équivalentes » ne signifie pas « contrat équivalent ». Il faut regarder les exclusions. Ce sont elles qui déterminent si une garantie est mise en jeu ou pas. En fait, si vous serez pris en charge ou non. </a:t>
            </a:r>
          </a:p>
        </p:txBody>
      </p:sp>
    </p:spTree>
    <p:extLst>
      <p:ext uri="{BB962C8B-B14F-4D97-AF65-F5344CB8AC3E}">
        <p14:creationId xmlns:p14="http://schemas.microsoft.com/office/powerpoint/2010/main" val="10833848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Espace réservé du texte 27">
            <a:extLst>
              <a:ext uri="{FF2B5EF4-FFF2-40B4-BE49-F238E27FC236}">
                <a16:creationId xmlns:a16="http://schemas.microsoft.com/office/drawing/2014/main" id="{DDE11963-92CE-4B35-9348-9A54BF871852}"/>
              </a:ext>
            </a:extLst>
          </p:cNvPr>
          <p:cNvSpPr>
            <a:spLocks noGrp="1"/>
          </p:cNvSpPr>
          <p:nvPr>
            <p:ph type="body" sz="quarter" idx="26"/>
          </p:nvPr>
        </p:nvSpPr>
        <p:spPr/>
        <p:txBody>
          <a:bodyPr/>
          <a:lstStyle/>
          <a:p>
            <a:r>
              <a:rPr lang="fr-FR"/>
              <a:t>Les bonnes pratiques</a:t>
            </a:r>
          </a:p>
        </p:txBody>
      </p:sp>
      <p:sp>
        <p:nvSpPr>
          <p:cNvPr id="30" name="ZoneTexte 29">
            <a:extLst>
              <a:ext uri="{FF2B5EF4-FFF2-40B4-BE49-F238E27FC236}">
                <a16:creationId xmlns:a16="http://schemas.microsoft.com/office/drawing/2014/main" id="{F99D8EDF-5261-47E5-9D7D-EDB026E683EB}"/>
              </a:ext>
            </a:extLst>
          </p:cNvPr>
          <p:cNvSpPr txBox="1"/>
          <p:nvPr/>
        </p:nvSpPr>
        <p:spPr>
          <a:xfrm>
            <a:off x="4857544" y="546850"/>
            <a:ext cx="3927681" cy="2312893"/>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a:solidFill>
                  <a:prstClr val="black"/>
                </a:solidFill>
                <a:latin typeface="Montserrat SemiBold" panose="00000700000000000000" pitchFamily="2" charset="0"/>
                <a:cs typeface="Calibri Light"/>
              </a:rPr>
              <a:t>« Est-ce vraiment nécessaire que mon mari et moi soyons assurés chacun pour l’intégralité du crédit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200" b="1" i="1">
              <a:solidFill>
                <a:prstClr val="black"/>
              </a:solidFill>
              <a:latin typeface="Montserrat SemiBold" panose="00000700000000000000" pitchFamily="2" charset="0"/>
            </a:endParaRPr>
          </a:p>
        </p:txBody>
      </p:sp>
      <p:pic>
        <p:nvPicPr>
          <p:cNvPr id="10" name="Espace réservé pour une image  8">
            <a:extLst>
              <a:ext uri="{FF2B5EF4-FFF2-40B4-BE49-F238E27FC236}">
                <a16:creationId xmlns:a16="http://schemas.microsoft.com/office/drawing/2014/main" id="{FE03F2A9-6EB2-4DFF-8178-1AFBD9DC0986}"/>
              </a:ext>
            </a:extLst>
          </p:cNvPr>
          <p:cNvPicPr>
            <a:picLocks noGrp="1" noChangeAspect="1"/>
          </p:cNvPicPr>
          <p:nvPr>
            <p:ph type="pic" sz="quarter" idx="24"/>
          </p:nvPr>
        </p:nvPicPr>
        <p:blipFill rotWithShape="1">
          <a:blip r:embed="rId2" cstate="print">
            <a:extLst>
              <a:ext uri="{28A0092B-C50C-407E-A947-70E740481C1C}">
                <a14:useLocalDpi xmlns:a14="http://schemas.microsoft.com/office/drawing/2010/main" val="0"/>
              </a:ext>
            </a:extLst>
          </a:blip>
          <a:srcRect l="40788"/>
          <a:stretch/>
        </p:blipFill>
        <p:spPr>
          <a:xfrm>
            <a:off x="0" y="0"/>
            <a:ext cx="4572001" cy="5143500"/>
          </a:xfrm>
          <a:prstGeom prst="rect">
            <a:avLst/>
          </a:prstGeom>
        </p:spPr>
      </p:pic>
      <p:sp>
        <p:nvSpPr>
          <p:cNvPr id="11" name="Espace réservé du texte 2">
            <a:extLst>
              <a:ext uri="{FF2B5EF4-FFF2-40B4-BE49-F238E27FC236}">
                <a16:creationId xmlns:a16="http://schemas.microsoft.com/office/drawing/2014/main" id="{BF446EDA-4848-4DA5-9136-8C2AA2FB847B}"/>
              </a:ext>
            </a:extLst>
          </p:cNvPr>
          <p:cNvSpPr>
            <a:spLocks noGrp="1"/>
          </p:cNvSpPr>
          <p:nvPr>
            <p:ph type="body" sz="quarter" idx="25"/>
          </p:nvPr>
        </p:nvSpPr>
        <p:spPr>
          <a:xfrm>
            <a:off x="2" y="1"/>
            <a:ext cx="4572000" cy="5143500"/>
          </a:xfrm>
        </p:spPr>
        <p:txBody>
          <a:bodyPr/>
          <a:lstStyle/>
          <a:p>
            <a:r>
              <a:rPr lang="fr-FR"/>
              <a:t>Client 5</a:t>
            </a:r>
          </a:p>
        </p:txBody>
      </p:sp>
      <p:sp>
        <p:nvSpPr>
          <p:cNvPr id="12" name="Espace réservé du texte 3">
            <a:extLst>
              <a:ext uri="{FF2B5EF4-FFF2-40B4-BE49-F238E27FC236}">
                <a16:creationId xmlns:a16="http://schemas.microsoft.com/office/drawing/2014/main" id="{CC800EAC-0E76-4226-8F40-C42B9B05A662}"/>
              </a:ext>
            </a:extLst>
          </p:cNvPr>
          <p:cNvSpPr txBox="1">
            <a:spLocks/>
          </p:cNvSpPr>
          <p:nvPr/>
        </p:nvSpPr>
        <p:spPr>
          <a:xfrm>
            <a:off x="2" y="2571750"/>
            <a:ext cx="4572000" cy="2571750"/>
          </a:xfrm>
          <a:prstGeom prst="rect">
            <a:avLst/>
          </a:prstGeom>
        </p:spPr>
        <p:txBody>
          <a:bodyPr tIns="0" bIns="0" anchor="t" anchorCtr="1"/>
          <a:lstStyle>
            <a:lvl1pPr marL="0" indent="0" algn="l" defTabSz="914400" rtl="0" eaLnBrk="1" latinLnBrk="0" hangingPunct="1">
              <a:spcBef>
                <a:spcPct val="20000"/>
              </a:spcBef>
              <a:buFont typeface="Arial" pitchFamily="34" charset="0"/>
              <a:buNone/>
              <a:defRPr lang="fr-FR" sz="1200" kern="1200" spc="200" dirty="0">
                <a:solidFill>
                  <a:schemeClr val="bg1"/>
                </a:solidFill>
                <a:latin typeface="Calibri Light" charset="0"/>
                <a:ea typeface="Calibri Light" charset="0"/>
                <a:cs typeface="Calibri Light"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a:t>Musclez vos arguments</a:t>
            </a:r>
          </a:p>
        </p:txBody>
      </p:sp>
      <p:sp>
        <p:nvSpPr>
          <p:cNvPr id="17" name="ZoneTexte 16">
            <a:extLst>
              <a:ext uri="{FF2B5EF4-FFF2-40B4-BE49-F238E27FC236}">
                <a16:creationId xmlns:a16="http://schemas.microsoft.com/office/drawing/2014/main" id="{8F2DA23F-B7B1-4CC7-BE59-B8861F65A5AF}"/>
              </a:ext>
            </a:extLst>
          </p:cNvPr>
          <p:cNvSpPr txBox="1"/>
          <p:nvPr/>
        </p:nvSpPr>
        <p:spPr>
          <a:xfrm>
            <a:off x="4857541" y="2347162"/>
            <a:ext cx="3927681"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a:solidFill>
                  <a:prstClr val="black"/>
                </a:solidFill>
                <a:latin typeface="Calibri" panose="020F0502020204030204" pitchFamily="34" charset="0"/>
                <a:cs typeface="Calibri" panose="020F0502020204030204" pitchFamily="34" charset="0"/>
              </a:rPr>
              <a:t>Réponse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1">
              <a:solidFill>
                <a:prstClr val="black"/>
              </a:solidFill>
              <a:latin typeface="Calibri" panose="020F0502020204030204" pitchFamily="34" charset="0"/>
              <a:cs typeface="Calibri" panose="020F0502020204030204" pitchFamily="34" charset="0"/>
            </a:endParaRPr>
          </a:p>
          <a:p>
            <a:pPr marL="171450" lvl="0" indent="-171450">
              <a:buFont typeface="Arial" panose="020B0604020202020204" pitchFamily="34" charset="0"/>
              <a:buChar char="•"/>
              <a:defRPr/>
            </a:pPr>
            <a:r>
              <a:rPr lang="fr-FR" sz="1200">
                <a:solidFill>
                  <a:prstClr val="black"/>
                </a:solidFill>
                <a:latin typeface="Calibri Light"/>
                <a:cs typeface="Calibri Light"/>
              </a:rPr>
              <a:t>En cas de sinistre grave qui toucherait l’un d’entre vous, les loyers ne suffiraient plus pour assumer les échéances et vous seriez contraints de ponctionner sur votre patrimoine financier. Votre objectif de maintien de revenus serait compromis. </a:t>
            </a:r>
            <a:endParaRPr lang="fr-FR" sz="1200">
              <a:solidFill>
                <a:prstClr val="black"/>
              </a:solidFill>
              <a:latin typeface="Calibri Light"/>
              <a:cs typeface="Calibri Light"/>
              <a:sym typeface="Wingdings" panose="05000000000000000000" pitchFamily="2" charset="2"/>
            </a:endParaRPr>
          </a:p>
        </p:txBody>
      </p:sp>
    </p:spTree>
    <p:extLst>
      <p:ext uri="{BB962C8B-B14F-4D97-AF65-F5344CB8AC3E}">
        <p14:creationId xmlns:p14="http://schemas.microsoft.com/office/powerpoint/2010/main" val="12004815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Espace réservé pour une image  51" descr="Une image contenant table, fenêtre, intérieur, personne&#10;&#10;Description générée automatiquement">
            <a:extLst>
              <a:ext uri="{FF2B5EF4-FFF2-40B4-BE49-F238E27FC236}">
                <a16:creationId xmlns:a16="http://schemas.microsoft.com/office/drawing/2014/main" id="{9C9DD2F6-DD95-428E-9405-E80E520DF5DE}"/>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0370" r="20370"/>
          <a:stretch>
            <a:fillRect/>
          </a:stretch>
        </p:blipFill>
        <p:spPr/>
      </p:pic>
      <p:sp>
        <p:nvSpPr>
          <p:cNvPr id="28" name="Espace réservé du texte 27">
            <a:extLst>
              <a:ext uri="{FF2B5EF4-FFF2-40B4-BE49-F238E27FC236}">
                <a16:creationId xmlns:a16="http://schemas.microsoft.com/office/drawing/2014/main" id="{97AD803C-66BF-4397-A4E9-1C9EA51BCB00}"/>
              </a:ext>
            </a:extLst>
          </p:cNvPr>
          <p:cNvSpPr>
            <a:spLocks noGrp="1"/>
          </p:cNvSpPr>
          <p:nvPr>
            <p:ph type="body" sz="quarter" idx="13"/>
          </p:nvPr>
        </p:nvSpPr>
        <p:spPr>
          <a:solidFill>
            <a:schemeClr val="tx1">
              <a:lumMod val="95000"/>
              <a:lumOff val="5000"/>
            </a:schemeClr>
          </a:solidFill>
        </p:spPr>
        <p:txBody>
          <a:bodyPr/>
          <a:lstStyle/>
          <a:p>
            <a:r>
              <a:rPr lang="fr-FR"/>
              <a:t># 1</a:t>
            </a:r>
          </a:p>
        </p:txBody>
      </p:sp>
      <p:sp>
        <p:nvSpPr>
          <p:cNvPr id="29" name="Espace réservé du texte 28">
            <a:extLst>
              <a:ext uri="{FF2B5EF4-FFF2-40B4-BE49-F238E27FC236}">
                <a16:creationId xmlns:a16="http://schemas.microsoft.com/office/drawing/2014/main" id="{84EB39AD-1430-4CC3-A22D-E558DC568694}"/>
              </a:ext>
            </a:extLst>
          </p:cNvPr>
          <p:cNvSpPr>
            <a:spLocks noGrp="1"/>
          </p:cNvSpPr>
          <p:nvPr>
            <p:ph type="body" sz="quarter" idx="14"/>
          </p:nvPr>
        </p:nvSpPr>
        <p:spPr/>
        <p:txBody>
          <a:bodyPr/>
          <a:lstStyle/>
          <a:p>
            <a:r>
              <a:rPr lang="fr-FR"/>
              <a:t>Communication formation ADE</a:t>
            </a:r>
          </a:p>
        </p:txBody>
      </p:sp>
      <p:sp>
        <p:nvSpPr>
          <p:cNvPr id="30" name="Espace réservé du texte 29">
            <a:extLst>
              <a:ext uri="{FF2B5EF4-FFF2-40B4-BE49-F238E27FC236}">
                <a16:creationId xmlns:a16="http://schemas.microsoft.com/office/drawing/2014/main" id="{65C65BB7-EDD6-4A7C-9B4A-64E9071E8CE4}"/>
              </a:ext>
            </a:extLst>
          </p:cNvPr>
          <p:cNvSpPr>
            <a:spLocks noGrp="1"/>
          </p:cNvSpPr>
          <p:nvPr>
            <p:ph type="body" sz="quarter" idx="15"/>
          </p:nvPr>
        </p:nvSpPr>
        <p:spPr/>
        <p:txBody>
          <a:bodyPr/>
          <a:lstStyle/>
          <a:p>
            <a:r>
              <a:rPr lang="fr-FR"/>
              <a:t>Guider les conseillers dans leur parcours</a:t>
            </a:r>
          </a:p>
        </p:txBody>
      </p:sp>
      <p:sp>
        <p:nvSpPr>
          <p:cNvPr id="32" name="Espace réservé du texte 31">
            <a:extLst>
              <a:ext uri="{FF2B5EF4-FFF2-40B4-BE49-F238E27FC236}">
                <a16:creationId xmlns:a16="http://schemas.microsoft.com/office/drawing/2014/main" id="{66AAF137-362E-419C-8D49-6369AA778ABF}"/>
              </a:ext>
            </a:extLst>
          </p:cNvPr>
          <p:cNvSpPr>
            <a:spLocks noGrp="1"/>
          </p:cNvSpPr>
          <p:nvPr>
            <p:ph type="body" sz="quarter" idx="17"/>
          </p:nvPr>
        </p:nvSpPr>
        <p:spPr/>
        <p:txBody>
          <a:bodyPr/>
          <a:lstStyle/>
          <a:p>
            <a:r>
              <a:rPr lang="fr-FR"/>
              <a:t>Focus thématiques</a:t>
            </a:r>
          </a:p>
        </p:txBody>
      </p:sp>
      <p:sp>
        <p:nvSpPr>
          <p:cNvPr id="33" name="Espace réservé du texte 32">
            <a:extLst>
              <a:ext uri="{FF2B5EF4-FFF2-40B4-BE49-F238E27FC236}">
                <a16:creationId xmlns:a16="http://schemas.microsoft.com/office/drawing/2014/main" id="{555750D5-651C-4FEF-9A16-AE12FE4E0A3C}"/>
              </a:ext>
            </a:extLst>
          </p:cNvPr>
          <p:cNvSpPr>
            <a:spLocks noGrp="1"/>
          </p:cNvSpPr>
          <p:nvPr>
            <p:ph type="body" sz="quarter" idx="18"/>
          </p:nvPr>
        </p:nvSpPr>
        <p:spPr/>
        <p:txBody>
          <a:bodyPr/>
          <a:lstStyle/>
          <a:p>
            <a:r>
              <a:rPr lang="fr-FR"/>
              <a:t>Identifier les éléments forts de l’offre</a:t>
            </a:r>
          </a:p>
        </p:txBody>
      </p:sp>
      <p:sp>
        <p:nvSpPr>
          <p:cNvPr id="35" name="Espace réservé du texte 34">
            <a:extLst>
              <a:ext uri="{FF2B5EF4-FFF2-40B4-BE49-F238E27FC236}">
                <a16:creationId xmlns:a16="http://schemas.microsoft.com/office/drawing/2014/main" id="{4F75FA29-857A-40F8-B0A7-9A1A0A175F0C}"/>
              </a:ext>
            </a:extLst>
          </p:cNvPr>
          <p:cNvSpPr>
            <a:spLocks noGrp="1"/>
          </p:cNvSpPr>
          <p:nvPr>
            <p:ph type="body" sz="quarter" idx="20"/>
          </p:nvPr>
        </p:nvSpPr>
        <p:spPr/>
        <p:txBody>
          <a:bodyPr/>
          <a:lstStyle/>
          <a:p>
            <a:r>
              <a:rPr lang="fr-FR"/>
              <a:t>Argumentaires et </a:t>
            </a:r>
            <a:r>
              <a:rPr lang="fr-FR" err="1"/>
              <a:t>personas</a:t>
            </a:r>
            <a:endParaRPr lang="fr-FR"/>
          </a:p>
        </p:txBody>
      </p:sp>
      <p:sp>
        <p:nvSpPr>
          <p:cNvPr id="36" name="Espace réservé du texte 35">
            <a:extLst>
              <a:ext uri="{FF2B5EF4-FFF2-40B4-BE49-F238E27FC236}">
                <a16:creationId xmlns:a16="http://schemas.microsoft.com/office/drawing/2014/main" id="{F5D89A3C-C8A8-4028-BCC8-6BF393ED7C74}"/>
              </a:ext>
            </a:extLst>
          </p:cNvPr>
          <p:cNvSpPr>
            <a:spLocks noGrp="1"/>
          </p:cNvSpPr>
          <p:nvPr>
            <p:ph type="body" sz="quarter" idx="21"/>
          </p:nvPr>
        </p:nvSpPr>
        <p:spPr/>
        <p:txBody>
          <a:bodyPr/>
          <a:lstStyle/>
          <a:p>
            <a:r>
              <a:rPr lang="fr-FR"/>
              <a:t>Mettre en avant les bons arguments selon le client</a:t>
            </a:r>
          </a:p>
        </p:txBody>
      </p:sp>
      <p:sp>
        <p:nvSpPr>
          <p:cNvPr id="38" name="Espace réservé du texte 37">
            <a:extLst>
              <a:ext uri="{FF2B5EF4-FFF2-40B4-BE49-F238E27FC236}">
                <a16:creationId xmlns:a16="http://schemas.microsoft.com/office/drawing/2014/main" id="{55BD8685-8399-4C14-8D03-97C2A81D7E65}"/>
              </a:ext>
            </a:extLst>
          </p:cNvPr>
          <p:cNvSpPr>
            <a:spLocks noGrp="1"/>
          </p:cNvSpPr>
          <p:nvPr>
            <p:ph type="body" sz="quarter" idx="23"/>
          </p:nvPr>
        </p:nvSpPr>
        <p:spPr/>
        <p:txBody>
          <a:bodyPr/>
          <a:lstStyle/>
          <a:p>
            <a:r>
              <a:rPr lang="fr-FR"/>
              <a:t>Traitement des objections</a:t>
            </a:r>
          </a:p>
        </p:txBody>
      </p:sp>
      <p:sp>
        <p:nvSpPr>
          <p:cNvPr id="39" name="Espace réservé du texte 38">
            <a:extLst>
              <a:ext uri="{FF2B5EF4-FFF2-40B4-BE49-F238E27FC236}">
                <a16:creationId xmlns:a16="http://schemas.microsoft.com/office/drawing/2014/main" id="{7D629195-E0AC-466B-AA00-4D1FFE747091}"/>
              </a:ext>
            </a:extLst>
          </p:cNvPr>
          <p:cNvSpPr>
            <a:spLocks noGrp="1"/>
          </p:cNvSpPr>
          <p:nvPr>
            <p:ph type="body" sz="quarter" idx="24"/>
          </p:nvPr>
        </p:nvSpPr>
        <p:spPr/>
        <p:txBody>
          <a:bodyPr/>
          <a:lstStyle/>
          <a:p>
            <a:r>
              <a:rPr lang="fr-FR"/>
              <a:t>Quiz</a:t>
            </a:r>
          </a:p>
        </p:txBody>
      </p:sp>
      <p:sp>
        <p:nvSpPr>
          <p:cNvPr id="41" name="Espace réservé du texte 40">
            <a:extLst>
              <a:ext uri="{FF2B5EF4-FFF2-40B4-BE49-F238E27FC236}">
                <a16:creationId xmlns:a16="http://schemas.microsoft.com/office/drawing/2014/main" id="{9FB065A1-39C4-4A94-8372-063BEB29D93F}"/>
              </a:ext>
            </a:extLst>
          </p:cNvPr>
          <p:cNvSpPr>
            <a:spLocks noGrp="1"/>
          </p:cNvSpPr>
          <p:nvPr>
            <p:ph type="body" sz="quarter" idx="26"/>
          </p:nvPr>
        </p:nvSpPr>
        <p:spPr>
          <a:xfrm>
            <a:off x="5437419" y="3726040"/>
            <a:ext cx="3706581" cy="207027"/>
          </a:xfrm>
        </p:spPr>
        <p:txBody>
          <a:bodyPr/>
          <a:lstStyle/>
          <a:p>
            <a:r>
              <a:rPr lang="fr-FR"/>
              <a:t>Outils d’aide à la vente</a:t>
            </a:r>
          </a:p>
        </p:txBody>
      </p:sp>
      <p:sp>
        <p:nvSpPr>
          <p:cNvPr id="42" name="Espace réservé du texte 41">
            <a:extLst>
              <a:ext uri="{FF2B5EF4-FFF2-40B4-BE49-F238E27FC236}">
                <a16:creationId xmlns:a16="http://schemas.microsoft.com/office/drawing/2014/main" id="{CFA5AD68-7051-4933-993A-C71B683DF139}"/>
              </a:ext>
            </a:extLst>
          </p:cNvPr>
          <p:cNvSpPr>
            <a:spLocks noGrp="1"/>
          </p:cNvSpPr>
          <p:nvPr>
            <p:ph type="body" sz="quarter" idx="27"/>
          </p:nvPr>
        </p:nvSpPr>
        <p:spPr>
          <a:xfrm>
            <a:off x="5437419" y="3965566"/>
            <a:ext cx="3706581" cy="238824"/>
          </a:xfrm>
        </p:spPr>
        <p:txBody>
          <a:bodyPr/>
          <a:lstStyle/>
          <a:p>
            <a:r>
              <a:rPr lang="fr-FR"/>
              <a:t>Découvrir les outils mis à disposition </a:t>
            </a:r>
          </a:p>
        </p:txBody>
      </p:sp>
      <p:sp>
        <p:nvSpPr>
          <p:cNvPr id="44" name="Espace réservé du texte 43">
            <a:extLst>
              <a:ext uri="{FF2B5EF4-FFF2-40B4-BE49-F238E27FC236}">
                <a16:creationId xmlns:a16="http://schemas.microsoft.com/office/drawing/2014/main" id="{5A5AA86F-F9F1-414C-9F0A-4477AE0F7909}"/>
              </a:ext>
            </a:extLst>
          </p:cNvPr>
          <p:cNvSpPr>
            <a:spLocks noGrp="1"/>
          </p:cNvSpPr>
          <p:nvPr>
            <p:ph type="body" sz="quarter" idx="29"/>
          </p:nvPr>
        </p:nvSpPr>
        <p:spPr>
          <a:xfrm>
            <a:off x="5437419" y="3020863"/>
            <a:ext cx="3706581" cy="207027"/>
          </a:xfrm>
        </p:spPr>
        <p:txBody>
          <a:bodyPr/>
          <a:lstStyle/>
          <a:p>
            <a:r>
              <a:rPr lang="fr-FR"/>
              <a:t>Vidéo réflexe</a:t>
            </a:r>
          </a:p>
        </p:txBody>
      </p:sp>
      <p:sp>
        <p:nvSpPr>
          <p:cNvPr id="45" name="Espace réservé du texte 44">
            <a:extLst>
              <a:ext uri="{FF2B5EF4-FFF2-40B4-BE49-F238E27FC236}">
                <a16:creationId xmlns:a16="http://schemas.microsoft.com/office/drawing/2014/main" id="{35E9BA4A-B4E9-4ADE-B1AB-7E61B0FB4A34}"/>
              </a:ext>
            </a:extLst>
          </p:cNvPr>
          <p:cNvSpPr>
            <a:spLocks noGrp="1"/>
          </p:cNvSpPr>
          <p:nvPr>
            <p:ph type="body" sz="quarter" idx="30"/>
          </p:nvPr>
        </p:nvSpPr>
        <p:spPr>
          <a:xfrm>
            <a:off x="5437419" y="3260389"/>
            <a:ext cx="3706581" cy="238824"/>
          </a:xfrm>
        </p:spPr>
        <p:txBody>
          <a:bodyPr/>
          <a:lstStyle/>
          <a:p>
            <a:r>
              <a:rPr lang="fr-FR" dirty="0"/>
              <a:t>Mise en situation d’un entretien</a:t>
            </a:r>
          </a:p>
        </p:txBody>
      </p:sp>
      <p:sp>
        <p:nvSpPr>
          <p:cNvPr id="47" name="Espace réservé du texte 46">
            <a:extLst>
              <a:ext uri="{FF2B5EF4-FFF2-40B4-BE49-F238E27FC236}">
                <a16:creationId xmlns:a16="http://schemas.microsoft.com/office/drawing/2014/main" id="{BE08733A-58A9-4123-803D-06EA65538A49}"/>
              </a:ext>
            </a:extLst>
          </p:cNvPr>
          <p:cNvSpPr>
            <a:spLocks noGrp="1"/>
          </p:cNvSpPr>
          <p:nvPr>
            <p:ph type="body" sz="quarter" idx="32"/>
          </p:nvPr>
        </p:nvSpPr>
        <p:spPr/>
        <p:txBody>
          <a:bodyPr/>
          <a:lstStyle/>
          <a:p>
            <a:r>
              <a:rPr lang="fr-FR" dirty="0"/>
              <a:t>Coaching</a:t>
            </a:r>
          </a:p>
        </p:txBody>
      </p:sp>
      <p:sp>
        <p:nvSpPr>
          <p:cNvPr id="48" name="Espace réservé du texte 47">
            <a:extLst>
              <a:ext uri="{FF2B5EF4-FFF2-40B4-BE49-F238E27FC236}">
                <a16:creationId xmlns:a16="http://schemas.microsoft.com/office/drawing/2014/main" id="{51641816-C264-495D-9DE7-1502BB77902A}"/>
              </a:ext>
            </a:extLst>
          </p:cNvPr>
          <p:cNvSpPr>
            <a:spLocks noGrp="1"/>
          </p:cNvSpPr>
          <p:nvPr>
            <p:ph type="body" sz="quarter" idx="33"/>
          </p:nvPr>
        </p:nvSpPr>
        <p:spPr/>
        <p:txBody>
          <a:bodyPr/>
          <a:lstStyle/>
          <a:p>
            <a:r>
              <a:rPr lang="fr-FR" dirty="0"/>
              <a:t>Accompagner les collaborateurs</a:t>
            </a:r>
          </a:p>
        </p:txBody>
      </p:sp>
      <p:sp>
        <p:nvSpPr>
          <p:cNvPr id="49" name="Espace réservé du texte 48">
            <a:extLst>
              <a:ext uri="{FF2B5EF4-FFF2-40B4-BE49-F238E27FC236}">
                <a16:creationId xmlns:a16="http://schemas.microsoft.com/office/drawing/2014/main" id="{80803B5F-3DD3-4088-AF18-EA0AAC4145D8}"/>
              </a:ext>
            </a:extLst>
          </p:cNvPr>
          <p:cNvSpPr>
            <a:spLocks noGrp="1"/>
          </p:cNvSpPr>
          <p:nvPr>
            <p:ph type="body" sz="quarter" idx="34"/>
          </p:nvPr>
        </p:nvSpPr>
        <p:spPr/>
        <p:txBody>
          <a:bodyPr/>
          <a:lstStyle/>
          <a:p>
            <a:r>
              <a:rPr lang="fr-FR"/>
              <a:t>Votre programme</a:t>
            </a:r>
          </a:p>
        </p:txBody>
      </p:sp>
      <p:sp>
        <p:nvSpPr>
          <p:cNvPr id="50" name="Espace réservé du texte 49">
            <a:extLst>
              <a:ext uri="{FF2B5EF4-FFF2-40B4-BE49-F238E27FC236}">
                <a16:creationId xmlns:a16="http://schemas.microsoft.com/office/drawing/2014/main" id="{AF78339E-3B1E-463C-BEEC-CB259311B968}"/>
              </a:ext>
            </a:extLst>
          </p:cNvPr>
          <p:cNvSpPr>
            <a:spLocks noGrp="1"/>
          </p:cNvSpPr>
          <p:nvPr>
            <p:ph type="body" sz="quarter" idx="35"/>
          </p:nvPr>
        </p:nvSpPr>
        <p:spPr/>
        <p:txBody>
          <a:bodyPr/>
          <a:lstStyle/>
          <a:p>
            <a:r>
              <a:rPr lang="fr-FR"/>
              <a:t>Kit DA</a:t>
            </a:r>
          </a:p>
        </p:txBody>
      </p:sp>
      <p:sp>
        <p:nvSpPr>
          <p:cNvPr id="51" name="Espace réservé du texte 30">
            <a:extLst>
              <a:ext uri="{FF2B5EF4-FFF2-40B4-BE49-F238E27FC236}">
                <a16:creationId xmlns:a16="http://schemas.microsoft.com/office/drawing/2014/main" id="{99FFA235-0A07-4DD2-80FB-974EEBC23DD4}"/>
              </a:ext>
            </a:extLst>
          </p:cNvPr>
          <p:cNvSpPr>
            <a:spLocks noGrp="1"/>
          </p:cNvSpPr>
          <p:nvPr>
            <p:ph type="body" sz="quarter" idx="16"/>
          </p:nvPr>
        </p:nvSpPr>
        <p:spPr>
          <a:xfrm>
            <a:off x="4889388" y="939016"/>
            <a:ext cx="536465" cy="477837"/>
          </a:xfrm>
          <a:solidFill>
            <a:schemeClr val="tx1"/>
          </a:solidFill>
        </p:spPr>
        <p:txBody>
          <a:bodyPr/>
          <a:lstStyle/>
          <a:p>
            <a:r>
              <a:rPr lang="fr-FR"/>
              <a:t># 2</a:t>
            </a:r>
          </a:p>
        </p:txBody>
      </p:sp>
      <p:sp>
        <p:nvSpPr>
          <p:cNvPr id="53" name="Espace réservé du texte 33">
            <a:extLst>
              <a:ext uri="{FF2B5EF4-FFF2-40B4-BE49-F238E27FC236}">
                <a16:creationId xmlns:a16="http://schemas.microsoft.com/office/drawing/2014/main" id="{086B7D61-D5F2-4BF0-AA98-39D4D8C5926F}"/>
              </a:ext>
            </a:extLst>
          </p:cNvPr>
          <p:cNvSpPr>
            <a:spLocks noGrp="1"/>
          </p:cNvSpPr>
          <p:nvPr>
            <p:ph type="body" sz="quarter" idx="19"/>
          </p:nvPr>
        </p:nvSpPr>
        <p:spPr>
          <a:xfrm>
            <a:off x="4889388" y="1633354"/>
            <a:ext cx="536465" cy="477837"/>
          </a:xfrm>
          <a:solidFill>
            <a:schemeClr val="tx1"/>
          </a:solidFill>
        </p:spPr>
        <p:txBody>
          <a:bodyPr/>
          <a:lstStyle/>
          <a:p>
            <a:r>
              <a:rPr lang="fr-FR"/>
              <a:t># 3</a:t>
            </a:r>
          </a:p>
        </p:txBody>
      </p:sp>
      <p:sp>
        <p:nvSpPr>
          <p:cNvPr id="54" name="Espace réservé du texte 36">
            <a:extLst>
              <a:ext uri="{FF2B5EF4-FFF2-40B4-BE49-F238E27FC236}">
                <a16:creationId xmlns:a16="http://schemas.microsoft.com/office/drawing/2014/main" id="{D6A27295-90F1-4978-A284-8A0E41E53AAC}"/>
              </a:ext>
            </a:extLst>
          </p:cNvPr>
          <p:cNvSpPr>
            <a:spLocks noGrp="1"/>
          </p:cNvSpPr>
          <p:nvPr>
            <p:ph type="body" sz="quarter" idx="22"/>
          </p:nvPr>
        </p:nvSpPr>
        <p:spPr>
          <a:xfrm>
            <a:off x="4889388" y="2327955"/>
            <a:ext cx="536465" cy="477837"/>
          </a:xfrm>
          <a:solidFill>
            <a:schemeClr val="tx1"/>
          </a:solidFill>
        </p:spPr>
        <p:txBody>
          <a:bodyPr anchor="ctr" anchorCtr="1"/>
          <a:lstStyle/>
          <a:p>
            <a:r>
              <a:rPr lang="fr-FR"/>
              <a:t># 4</a:t>
            </a:r>
          </a:p>
        </p:txBody>
      </p:sp>
      <p:sp>
        <p:nvSpPr>
          <p:cNvPr id="55" name="Espace réservé du texte 39">
            <a:extLst>
              <a:ext uri="{FF2B5EF4-FFF2-40B4-BE49-F238E27FC236}">
                <a16:creationId xmlns:a16="http://schemas.microsoft.com/office/drawing/2014/main" id="{4817AD6D-C085-4E02-A7E0-4C6AA8481BAD}"/>
              </a:ext>
            </a:extLst>
          </p:cNvPr>
          <p:cNvSpPr>
            <a:spLocks noGrp="1"/>
          </p:cNvSpPr>
          <p:nvPr>
            <p:ph type="body" sz="quarter" idx="25"/>
          </p:nvPr>
        </p:nvSpPr>
        <p:spPr>
          <a:xfrm>
            <a:off x="4889388" y="3023540"/>
            <a:ext cx="536465" cy="477837"/>
          </a:xfrm>
          <a:solidFill>
            <a:srgbClr val="6A3587"/>
          </a:solidFill>
        </p:spPr>
        <p:txBody>
          <a:bodyPr anchor="ctr" anchorCtr="1"/>
          <a:lstStyle/>
          <a:p>
            <a:r>
              <a:rPr lang="fr-FR"/>
              <a:t># 5</a:t>
            </a:r>
          </a:p>
        </p:txBody>
      </p:sp>
      <p:sp>
        <p:nvSpPr>
          <p:cNvPr id="56" name="Espace réservé du texte 42">
            <a:extLst>
              <a:ext uri="{FF2B5EF4-FFF2-40B4-BE49-F238E27FC236}">
                <a16:creationId xmlns:a16="http://schemas.microsoft.com/office/drawing/2014/main" id="{CE43FD6C-FC8F-4669-B170-66C30234FFCC}"/>
              </a:ext>
            </a:extLst>
          </p:cNvPr>
          <p:cNvSpPr>
            <a:spLocks noGrp="1"/>
          </p:cNvSpPr>
          <p:nvPr>
            <p:ph type="body" sz="quarter" idx="28"/>
          </p:nvPr>
        </p:nvSpPr>
        <p:spPr>
          <a:xfrm>
            <a:off x="4889388" y="3721548"/>
            <a:ext cx="536465" cy="477837"/>
          </a:xfrm>
          <a:solidFill>
            <a:schemeClr val="tx1"/>
          </a:solidFill>
        </p:spPr>
        <p:txBody>
          <a:bodyPr/>
          <a:lstStyle/>
          <a:p>
            <a:r>
              <a:rPr lang="fr-FR"/>
              <a:t># 6</a:t>
            </a:r>
          </a:p>
        </p:txBody>
      </p:sp>
      <p:sp>
        <p:nvSpPr>
          <p:cNvPr id="57" name="Espace réservé du texte 45">
            <a:extLst>
              <a:ext uri="{FF2B5EF4-FFF2-40B4-BE49-F238E27FC236}">
                <a16:creationId xmlns:a16="http://schemas.microsoft.com/office/drawing/2014/main" id="{E83CF520-793B-4921-A44F-56F009992FDB}"/>
              </a:ext>
            </a:extLst>
          </p:cNvPr>
          <p:cNvSpPr>
            <a:spLocks noGrp="1"/>
          </p:cNvSpPr>
          <p:nvPr>
            <p:ph type="body" sz="quarter" idx="31"/>
          </p:nvPr>
        </p:nvSpPr>
        <p:spPr>
          <a:xfrm>
            <a:off x="4889388" y="4420164"/>
            <a:ext cx="536465" cy="477837"/>
          </a:xfrm>
          <a:solidFill>
            <a:schemeClr val="tx1"/>
          </a:solidFill>
        </p:spPr>
        <p:txBody>
          <a:bodyPr/>
          <a:lstStyle/>
          <a:p>
            <a:r>
              <a:rPr lang="fr-FR"/>
              <a:t># 7</a:t>
            </a:r>
          </a:p>
        </p:txBody>
      </p:sp>
      <p:sp>
        <p:nvSpPr>
          <p:cNvPr id="14" name="Rectangle 13">
            <a:extLst>
              <a:ext uri="{FF2B5EF4-FFF2-40B4-BE49-F238E27FC236}">
                <a16:creationId xmlns:a16="http://schemas.microsoft.com/office/drawing/2014/main" id="{92B90CF4-56DA-4BF0-90E7-4D862E6BD836}"/>
              </a:ext>
            </a:extLst>
          </p:cNvPr>
          <p:cNvSpPr/>
          <p:nvPr/>
        </p:nvSpPr>
        <p:spPr>
          <a:xfrm>
            <a:off x="5437419" y="3566256"/>
            <a:ext cx="3600445" cy="1331650"/>
          </a:xfrm>
          <a:prstGeom prst="rect">
            <a:avLst/>
          </a:prstGeom>
          <a:solidFill>
            <a:schemeClr val="bg1">
              <a:alpha val="6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27" name="Rectangle 26">
            <a:extLst>
              <a:ext uri="{FF2B5EF4-FFF2-40B4-BE49-F238E27FC236}">
                <a16:creationId xmlns:a16="http://schemas.microsoft.com/office/drawing/2014/main" id="{013F5FEC-25C9-47F7-A01B-E86423968D73}"/>
              </a:ext>
            </a:extLst>
          </p:cNvPr>
          <p:cNvSpPr/>
          <p:nvPr/>
        </p:nvSpPr>
        <p:spPr>
          <a:xfrm>
            <a:off x="5448985" y="41051"/>
            <a:ext cx="3600445" cy="2807698"/>
          </a:xfrm>
          <a:prstGeom prst="rect">
            <a:avLst/>
          </a:prstGeom>
          <a:solidFill>
            <a:schemeClr val="bg1">
              <a:alpha val="6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Tree>
    <p:extLst>
      <p:ext uri="{BB962C8B-B14F-4D97-AF65-F5344CB8AC3E}">
        <p14:creationId xmlns:p14="http://schemas.microsoft.com/office/powerpoint/2010/main" val="1868208366"/>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plancher, intérieur&#10;&#10;Description générée automatiquement">
            <a:extLst>
              <a:ext uri="{FF2B5EF4-FFF2-40B4-BE49-F238E27FC236}">
                <a16:creationId xmlns:a16="http://schemas.microsoft.com/office/drawing/2014/main" id="{0C617ABE-739C-4730-86E0-5C707B00B4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6723" b="10318"/>
          <a:stretch/>
        </p:blipFill>
        <p:spPr>
          <a:xfrm>
            <a:off x="0" y="0"/>
            <a:ext cx="4700469" cy="5143500"/>
          </a:xfrm>
          <a:prstGeom prst="rect">
            <a:avLst/>
          </a:prstGeom>
        </p:spPr>
      </p:pic>
      <p:sp>
        <p:nvSpPr>
          <p:cNvPr id="13" name="Rectangle 12">
            <a:extLst>
              <a:ext uri="{FF2B5EF4-FFF2-40B4-BE49-F238E27FC236}">
                <a16:creationId xmlns:a16="http://schemas.microsoft.com/office/drawing/2014/main" id="{5BC8DFD5-9DD5-4BED-8DDF-6CB2A96A2A60}"/>
              </a:ext>
            </a:extLst>
          </p:cNvPr>
          <p:cNvSpPr/>
          <p:nvPr/>
        </p:nvSpPr>
        <p:spPr>
          <a:xfrm>
            <a:off x="0" y="0"/>
            <a:ext cx="4572000" cy="5143500"/>
          </a:xfrm>
          <a:prstGeom prst="rect">
            <a:avLst/>
          </a:prstGeom>
          <a:solidFill>
            <a:srgbClr val="40404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188" normalizeH="0" baseline="0" noProof="0">
                <a:ln>
                  <a:noFill/>
                </a:ln>
                <a:solidFill>
                  <a:prstClr val="white"/>
                </a:solidFill>
                <a:effectLst/>
                <a:uLnTx/>
                <a:uFillTx/>
                <a:latin typeface="Montserrat SemiBold" panose="00000700000000000000" pitchFamily="2" charset="0"/>
                <a:cs typeface="Calibri" panose="020F0502020204030204" pitchFamily="34" charset="0"/>
              </a:rPr>
              <a:t>En situation d’entretien</a:t>
            </a:r>
          </a:p>
          <a:p>
            <a:pPr marL="0" marR="0" lvl="0" indent="0" algn="ctr" defTabSz="685983" rtl="0" eaLnBrk="1" fontAlgn="auto" latinLnBrk="0" hangingPunct="1">
              <a:lnSpc>
                <a:spcPct val="100000"/>
              </a:lnSpc>
              <a:spcBef>
                <a:spcPts val="0"/>
              </a:spcBef>
              <a:spcAft>
                <a:spcPts val="0"/>
              </a:spcAft>
              <a:buClrTx/>
              <a:buSzTx/>
              <a:buFontTx/>
              <a:buNone/>
              <a:tabLst/>
              <a:defRPr/>
            </a:pPr>
            <a:r>
              <a:rPr lang="fr-FR" sz="1200" spc="188">
                <a:solidFill>
                  <a:prstClr val="white"/>
                </a:solidFill>
                <a:latin typeface="Calibri Light" panose="020F0302020204030204" pitchFamily="34" charset="0"/>
                <a:cs typeface="Calibri Light" panose="020F0302020204030204" pitchFamily="34" charset="0"/>
              </a:rPr>
              <a:t>Activité</a:t>
            </a:r>
            <a:endParaRPr kumimoji="0" lang="fr-FR" sz="1200" i="0" u="none" strike="noStrike" kern="1200" cap="none" spc="188" normalizeH="0" baseline="0" noProof="0">
              <a:ln>
                <a:noFill/>
              </a:ln>
              <a:solidFill>
                <a:prstClr val="white"/>
              </a:solidFill>
              <a:effectLst/>
              <a:uLnTx/>
              <a:uFillTx/>
              <a:latin typeface="Calibri Light" panose="020F0302020204030204" pitchFamily="34" charset="0"/>
              <a:cs typeface="Calibri Light" panose="020F0302020204030204" pitchFamily="34" charset="0"/>
            </a:endParaRPr>
          </a:p>
        </p:txBody>
      </p:sp>
      <p:sp>
        <p:nvSpPr>
          <p:cNvPr id="17" name="Rectangle 16"/>
          <p:cNvSpPr/>
          <p:nvPr/>
        </p:nvSpPr>
        <p:spPr>
          <a:xfrm>
            <a:off x="4571997" y="2378"/>
            <a:ext cx="4567771" cy="51411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fr-FR" sz="1798" b="0" i="0" u="none" strike="noStrike" kern="1200" cap="none" spc="0" normalizeH="0" baseline="0" noProof="0">
              <a:ln>
                <a:noFill/>
              </a:ln>
              <a:solidFill>
                <a:prstClr val="white"/>
              </a:solidFill>
              <a:effectLst/>
              <a:uLnTx/>
              <a:uFillTx/>
              <a:latin typeface="Arial"/>
              <a:ea typeface="+mn-ea"/>
              <a:cs typeface="+mn-cs"/>
            </a:endParaRPr>
          </a:p>
        </p:txBody>
      </p:sp>
      <p:sp>
        <p:nvSpPr>
          <p:cNvPr id="3" name="AutoShape 2" descr="http://www.google.fr/url?source=imglanding&amp;ct=img&amp;q=http://engrenages.blog.lemonde.fr/files/2009/04/panneau2.1239347388.jpg&amp;sa=X&amp;ved=0CAkQ8wc4GGoVChMIkM2UzYuIxgIVzGkUCh2AsACU&amp;usg=AFQjCNHSCiD-SMX5pCK4iAlpMk57bz0jHQ"/>
          <p:cNvSpPr>
            <a:spLocks noChangeAspect="1" noChangeArrowheads="1"/>
          </p:cNvSpPr>
          <p:nvPr/>
        </p:nvSpPr>
        <p:spPr bwMode="auto">
          <a:xfrm>
            <a:off x="419018" y="64303"/>
            <a:ext cx="6451976" cy="430131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355" tIns="45678" rIns="91355" bIns="45678" numCol="1" anchor="t" anchorCtr="0" compatLnSpc="1">
            <a:prstTxWarp prst="textNoShape">
              <a:avLst/>
            </a:prstTxWarp>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fr-FR" sz="1798" b="0" i="0" u="none" strike="noStrike" kern="1200" cap="none" spc="0" normalizeH="0" baseline="0" noProof="0">
              <a:ln>
                <a:noFill/>
              </a:ln>
              <a:solidFill>
                <a:prstClr val="black"/>
              </a:solidFill>
              <a:effectLst/>
              <a:uLnTx/>
              <a:uFillTx/>
              <a:latin typeface="Arial"/>
              <a:ea typeface="+mn-ea"/>
              <a:cs typeface="+mn-cs"/>
            </a:endParaRPr>
          </a:p>
        </p:txBody>
      </p:sp>
      <p:sp>
        <p:nvSpPr>
          <p:cNvPr id="16" name="ZoneTexte 15">
            <a:extLst>
              <a:ext uri="{FF2B5EF4-FFF2-40B4-BE49-F238E27FC236}">
                <a16:creationId xmlns:a16="http://schemas.microsoft.com/office/drawing/2014/main" id="{CB9FF0E2-FDA6-4E37-9268-E9576E48304F}"/>
              </a:ext>
            </a:extLst>
          </p:cNvPr>
          <p:cNvSpPr txBox="1"/>
          <p:nvPr/>
        </p:nvSpPr>
        <p:spPr>
          <a:xfrm>
            <a:off x="4805465" y="355180"/>
            <a:ext cx="4045927" cy="4745972"/>
          </a:xfrm>
          <a:prstGeom prst="rect">
            <a:avLst/>
          </a:prstGeom>
          <a:noFill/>
        </p:spPr>
        <p:txBody>
          <a:bodyPr wrap="square" rtlCol="0" anchor="ctr" anchorCtr="0">
            <a:noAutofit/>
          </a:bodyPr>
          <a:lstStyle/>
          <a:p>
            <a:r>
              <a:rPr lang="fr-FR" sz="1400">
                <a:solidFill>
                  <a:srgbClr val="232323"/>
                </a:solidFill>
                <a:latin typeface="Montserrat SemiBold" panose="00000700000000000000" pitchFamily="2" charset="0"/>
                <a:cs typeface="Times New Roman" panose="02020603050405020304" pitchFamily="18" charset="0"/>
              </a:rPr>
              <a:t>Que diriez-vous de vivre une simulation d'entretien, aussi vrai que nature ? </a:t>
            </a:r>
          </a:p>
          <a:p>
            <a:endParaRPr lang="fr-FR" sz="1400">
              <a:solidFill>
                <a:srgbClr val="232323"/>
              </a:solidFill>
              <a:latin typeface="Calibri Light" panose="020F0302020204030204" pitchFamily="34" charset="0"/>
              <a:cs typeface="Times New Roman" panose="02020603050405020304" pitchFamily="18" charset="0"/>
            </a:endParaRPr>
          </a:p>
          <a:p>
            <a:r>
              <a:rPr lang="fr-FR" sz="1400">
                <a:solidFill>
                  <a:srgbClr val="232323"/>
                </a:solidFill>
                <a:latin typeface="Calibri Light" panose="020F0302020204030204" pitchFamily="34" charset="0"/>
                <a:cs typeface="Times New Roman" panose="02020603050405020304" pitchFamily="18" charset="0"/>
              </a:rPr>
              <a:t>Dans l'écran suivant vous allez pouvoir vous mettre dans la peau d'un de vos collègues lors d'un entretien avec Lila et Thomas, deux clients qu'il connait bien. </a:t>
            </a:r>
          </a:p>
          <a:p>
            <a:endParaRPr lang="fr-FR" sz="1400">
              <a:solidFill>
                <a:srgbClr val="232323"/>
              </a:solidFill>
              <a:latin typeface="Calibri Light" panose="020F0302020204030204" pitchFamily="34" charset="0"/>
              <a:cs typeface="Times New Roman" panose="02020603050405020304" pitchFamily="18" charset="0"/>
            </a:endParaRPr>
          </a:p>
          <a:p>
            <a:r>
              <a:rPr lang="fr-FR" sz="1400" b="1">
                <a:solidFill>
                  <a:srgbClr val="232323"/>
                </a:solidFill>
                <a:latin typeface="Calibri" panose="020F0502020204030204" pitchFamily="34" charset="0"/>
                <a:cs typeface="Calibri" panose="020F0502020204030204" pitchFamily="34" charset="0"/>
              </a:rPr>
              <a:t>Saurez-vous l'aider à faire les bons choix pour faire de cet entretien un succès ?</a:t>
            </a:r>
            <a:endParaRPr kumimoji="0" lang="fr-FR" sz="1400" b="1" i="0" u="none" strike="noStrike" kern="1200" cap="none" spc="0" normalizeH="0" baseline="0" noProof="0">
              <a:ln>
                <a:noFill/>
              </a:ln>
              <a:solidFill>
                <a:prstClr val="black"/>
              </a:solidFill>
              <a:effectLst/>
              <a:uLnTx/>
              <a:uFillTx/>
              <a:latin typeface="Calibri" panose="020F0502020204030204" pitchFamily="34" charset="0"/>
              <a:cs typeface="Calibri" panose="020F0502020204030204" pitchFamily="34" charset="0"/>
            </a:endParaRPr>
          </a:p>
        </p:txBody>
      </p:sp>
      <p:pic>
        <p:nvPicPr>
          <p:cNvPr id="7" name="Image 6">
            <a:extLst>
              <a:ext uri="{FF2B5EF4-FFF2-40B4-BE49-F238E27FC236}">
                <a16:creationId xmlns:a16="http://schemas.microsoft.com/office/drawing/2014/main" id="{66864205-5192-4FE6-8153-7AF788571CD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499028" y="237667"/>
            <a:ext cx="743931" cy="743931"/>
          </a:xfrm>
          <a:prstGeom prst="rect">
            <a:avLst/>
          </a:prstGeom>
        </p:spPr>
      </p:pic>
    </p:spTree>
    <p:extLst>
      <p:ext uri="{BB962C8B-B14F-4D97-AF65-F5344CB8AC3E}">
        <p14:creationId xmlns:p14="http://schemas.microsoft.com/office/powerpoint/2010/main" val="2094957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Rectangle 169">
            <a:extLst>
              <a:ext uri="{FF2B5EF4-FFF2-40B4-BE49-F238E27FC236}">
                <a16:creationId xmlns:a16="http://schemas.microsoft.com/office/drawing/2014/main" id="{D9BABD6E-2991-453D-B334-A87B08C7C1A3}"/>
              </a:ext>
            </a:extLst>
          </p:cNvPr>
          <p:cNvSpPr/>
          <p:nvPr/>
        </p:nvSpPr>
        <p:spPr>
          <a:xfrm>
            <a:off x="0" y="-12203"/>
            <a:ext cx="9144000" cy="7238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a:solidFill>
                  <a:srgbClr val="52146E"/>
                </a:solidFill>
                <a:latin typeface="Montserrat SemiBold" charset="0"/>
              </a:rPr>
              <a:t>Dans la peau du conseiller</a:t>
            </a:r>
          </a:p>
        </p:txBody>
      </p:sp>
      <p:cxnSp>
        <p:nvCxnSpPr>
          <p:cNvPr id="171" name="Connecteur droit 170">
            <a:extLst>
              <a:ext uri="{FF2B5EF4-FFF2-40B4-BE49-F238E27FC236}">
                <a16:creationId xmlns:a16="http://schemas.microsoft.com/office/drawing/2014/main" id="{A9551D0E-4313-4891-8A6B-2780F0C6E087}"/>
              </a:ext>
            </a:extLst>
          </p:cNvPr>
          <p:cNvCxnSpPr/>
          <p:nvPr/>
        </p:nvCxnSpPr>
        <p:spPr>
          <a:xfrm>
            <a:off x="0" y="712108"/>
            <a:ext cx="9144000" cy="0"/>
          </a:xfrm>
          <a:prstGeom prst="line">
            <a:avLst/>
          </a:prstGeom>
          <a:ln w="9525">
            <a:solidFill>
              <a:srgbClr val="52146E"/>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6F8AD82-A870-4CE6-8AEB-26ADC5E3F0CC}"/>
              </a:ext>
            </a:extLst>
          </p:cNvPr>
          <p:cNvSpPr/>
          <p:nvPr/>
        </p:nvSpPr>
        <p:spPr>
          <a:xfrm>
            <a:off x="1122529" y="1125092"/>
            <a:ext cx="6898943" cy="36712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3" name="ZoneTexte 2">
            <a:extLst>
              <a:ext uri="{FF2B5EF4-FFF2-40B4-BE49-F238E27FC236}">
                <a16:creationId xmlns:a16="http://schemas.microsoft.com/office/drawing/2014/main" id="{9EEFE2EE-4A52-4680-92B3-5027C2A9369C}"/>
              </a:ext>
            </a:extLst>
          </p:cNvPr>
          <p:cNvSpPr txBox="1"/>
          <p:nvPr/>
        </p:nvSpPr>
        <p:spPr>
          <a:xfrm>
            <a:off x="1216356" y="2558419"/>
            <a:ext cx="6750973" cy="830997"/>
          </a:xfrm>
          <a:prstGeom prst="rect">
            <a:avLst/>
          </a:prstGeom>
          <a:noFill/>
        </p:spPr>
        <p:txBody>
          <a:bodyPr wrap="square">
            <a:spAutoFit/>
          </a:bodyPr>
          <a:lstStyle/>
          <a:p>
            <a:pPr algn="ctr"/>
            <a:r>
              <a:rPr lang="fr-FR" sz="1600" u="sng" dirty="0">
                <a:latin typeface="Montserrat Medium" panose="00000600000000000000" pitchFamily="2" charset="0"/>
              </a:rPr>
              <a:t>À découvrir en ligne :</a:t>
            </a:r>
          </a:p>
          <a:p>
            <a:pPr algn="ctr"/>
            <a:endParaRPr lang="fr-FR" sz="1600" u="sng">
              <a:latin typeface="Montserrat Medium" panose="00000600000000000000" pitchFamily="2" charset="0"/>
            </a:endParaRPr>
          </a:p>
          <a:p>
            <a:pPr algn="ctr"/>
            <a:r>
              <a:rPr lang="fr-FR" sz="1600">
                <a:solidFill>
                  <a:srgbClr val="0070C0"/>
                </a:solidFill>
                <a:latin typeface="Montserrat Medium" panose="00000600000000000000" pitchFamily="2" charset="0"/>
                <a:hlinkClick r:id="rId2">
                  <a:extLst>
                    <a:ext uri="{A12FA001-AC4F-418D-AE19-62706E023703}">
                      <ahyp:hlinkClr xmlns:ahyp="http://schemas.microsoft.com/office/drawing/2018/hyperlinkcolor" val="tx"/>
                    </a:ext>
                  </a:extLst>
                </a:hlinkClick>
              </a:rPr>
              <a:t>https://video.veryup.pro/natixis-videoentretien-fr.html</a:t>
            </a:r>
            <a:r>
              <a:rPr lang="fr-FR" sz="1600">
                <a:solidFill>
                  <a:srgbClr val="0070C0"/>
                </a:solidFill>
                <a:latin typeface="Montserrat Medium" panose="00000600000000000000" pitchFamily="2" charset="0"/>
              </a:rPr>
              <a:t> </a:t>
            </a:r>
          </a:p>
        </p:txBody>
      </p:sp>
    </p:spTree>
    <p:extLst>
      <p:ext uri="{BB962C8B-B14F-4D97-AF65-F5344CB8AC3E}">
        <p14:creationId xmlns:p14="http://schemas.microsoft.com/office/powerpoint/2010/main" val="3445595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Espace réservé pour une image  51" descr="Une image contenant table, fenêtre, intérieur, personne&#10;&#10;Description générée automatiquement">
            <a:extLst>
              <a:ext uri="{FF2B5EF4-FFF2-40B4-BE49-F238E27FC236}">
                <a16:creationId xmlns:a16="http://schemas.microsoft.com/office/drawing/2014/main" id="{9C9DD2F6-DD95-428E-9405-E80E520DF5DE}"/>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0370" r="20370"/>
          <a:stretch>
            <a:fillRect/>
          </a:stretch>
        </p:blipFill>
        <p:spPr/>
      </p:pic>
      <p:sp>
        <p:nvSpPr>
          <p:cNvPr id="28" name="Espace réservé du texte 27">
            <a:extLst>
              <a:ext uri="{FF2B5EF4-FFF2-40B4-BE49-F238E27FC236}">
                <a16:creationId xmlns:a16="http://schemas.microsoft.com/office/drawing/2014/main" id="{97AD803C-66BF-4397-A4E9-1C9EA51BCB00}"/>
              </a:ext>
            </a:extLst>
          </p:cNvPr>
          <p:cNvSpPr>
            <a:spLocks noGrp="1"/>
          </p:cNvSpPr>
          <p:nvPr>
            <p:ph type="body" sz="quarter" idx="13"/>
          </p:nvPr>
        </p:nvSpPr>
        <p:spPr>
          <a:solidFill>
            <a:schemeClr val="tx1">
              <a:lumMod val="95000"/>
              <a:lumOff val="5000"/>
            </a:schemeClr>
          </a:solidFill>
        </p:spPr>
        <p:txBody>
          <a:bodyPr/>
          <a:lstStyle/>
          <a:p>
            <a:r>
              <a:rPr lang="fr-FR"/>
              <a:t># 1</a:t>
            </a:r>
          </a:p>
        </p:txBody>
      </p:sp>
      <p:sp>
        <p:nvSpPr>
          <p:cNvPr id="29" name="Espace réservé du texte 28">
            <a:extLst>
              <a:ext uri="{FF2B5EF4-FFF2-40B4-BE49-F238E27FC236}">
                <a16:creationId xmlns:a16="http://schemas.microsoft.com/office/drawing/2014/main" id="{84EB39AD-1430-4CC3-A22D-E558DC568694}"/>
              </a:ext>
            </a:extLst>
          </p:cNvPr>
          <p:cNvSpPr>
            <a:spLocks noGrp="1"/>
          </p:cNvSpPr>
          <p:nvPr>
            <p:ph type="body" sz="quarter" idx="14"/>
          </p:nvPr>
        </p:nvSpPr>
        <p:spPr/>
        <p:txBody>
          <a:bodyPr/>
          <a:lstStyle/>
          <a:p>
            <a:r>
              <a:rPr lang="fr-FR"/>
              <a:t>Communication formation ADE</a:t>
            </a:r>
          </a:p>
        </p:txBody>
      </p:sp>
      <p:sp>
        <p:nvSpPr>
          <p:cNvPr id="30" name="Espace réservé du texte 29">
            <a:extLst>
              <a:ext uri="{FF2B5EF4-FFF2-40B4-BE49-F238E27FC236}">
                <a16:creationId xmlns:a16="http://schemas.microsoft.com/office/drawing/2014/main" id="{65C65BB7-EDD6-4A7C-9B4A-64E9071E8CE4}"/>
              </a:ext>
            </a:extLst>
          </p:cNvPr>
          <p:cNvSpPr>
            <a:spLocks noGrp="1"/>
          </p:cNvSpPr>
          <p:nvPr>
            <p:ph type="body" sz="quarter" idx="15"/>
          </p:nvPr>
        </p:nvSpPr>
        <p:spPr/>
        <p:txBody>
          <a:bodyPr/>
          <a:lstStyle/>
          <a:p>
            <a:r>
              <a:rPr lang="fr-FR"/>
              <a:t>Guider les conseillers dans leur parcours</a:t>
            </a:r>
          </a:p>
        </p:txBody>
      </p:sp>
      <p:sp>
        <p:nvSpPr>
          <p:cNvPr id="32" name="Espace réservé du texte 31">
            <a:extLst>
              <a:ext uri="{FF2B5EF4-FFF2-40B4-BE49-F238E27FC236}">
                <a16:creationId xmlns:a16="http://schemas.microsoft.com/office/drawing/2014/main" id="{66AAF137-362E-419C-8D49-6369AA778ABF}"/>
              </a:ext>
            </a:extLst>
          </p:cNvPr>
          <p:cNvSpPr>
            <a:spLocks noGrp="1"/>
          </p:cNvSpPr>
          <p:nvPr>
            <p:ph type="body" sz="quarter" idx="17"/>
          </p:nvPr>
        </p:nvSpPr>
        <p:spPr/>
        <p:txBody>
          <a:bodyPr/>
          <a:lstStyle/>
          <a:p>
            <a:r>
              <a:rPr lang="fr-FR"/>
              <a:t>Focus thématiques</a:t>
            </a:r>
          </a:p>
        </p:txBody>
      </p:sp>
      <p:sp>
        <p:nvSpPr>
          <p:cNvPr id="33" name="Espace réservé du texte 32">
            <a:extLst>
              <a:ext uri="{FF2B5EF4-FFF2-40B4-BE49-F238E27FC236}">
                <a16:creationId xmlns:a16="http://schemas.microsoft.com/office/drawing/2014/main" id="{555750D5-651C-4FEF-9A16-AE12FE4E0A3C}"/>
              </a:ext>
            </a:extLst>
          </p:cNvPr>
          <p:cNvSpPr>
            <a:spLocks noGrp="1"/>
          </p:cNvSpPr>
          <p:nvPr>
            <p:ph type="body" sz="quarter" idx="18"/>
          </p:nvPr>
        </p:nvSpPr>
        <p:spPr/>
        <p:txBody>
          <a:bodyPr/>
          <a:lstStyle/>
          <a:p>
            <a:r>
              <a:rPr lang="fr-FR"/>
              <a:t>Identifier les éléments forts de l’offre</a:t>
            </a:r>
          </a:p>
        </p:txBody>
      </p:sp>
      <p:sp>
        <p:nvSpPr>
          <p:cNvPr id="35" name="Espace réservé du texte 34">
            <a:extLst>
              <a:ext uri="{FF2B5EF4-FFF2-40B4-BE49-F238E27FC236}">
                <a16:creationId xmlns:a16="http://schemas.microsoft.com/office/drawing/2014/main" id="{4F75FA29-857A-40F8-B0A7-9A1A0A175F0C}"/>
              </a:ext>
            </a:extLst>
          </p:cNvPr>
          <p:cNvSpPr>
            <a:spLocks noGrp="1"/>
          </p:cNvSpPr>
          <p:nvPr>
            <p:ph type="body" sz="quarter" idx="20"/>
          </p:nvPr>
        </p:nvSpPr>
        <p:spPr/>
        <p:txBody>
          <a:bodyPr/>
          <a:lstStyle/>
          <a:p>
            <a:r>
              <a:rPr lang="fr-FR"/>
              <a:t>Argumentaires et </a:t>
            </a:r>
            <a:r>
              <a:rPr lang="fr-FR" err="1"/>
              <a:t>personas</a:t>
            </a:r>
            <a:endParaRPr lang="fr-FR"/>
          </a:p>
        </p:txBody>
      </p:sp>
      <p:sp>
        <p:nvSpPr>
          <p:cNvPr id="36" name="Espace réservé du texte 35">
            <a:extLst>
              <a:ext uri="{FF2B5EF4-FFF2-40B4-BE49-F238E27FC236}">
                <a16:creationId xmlns:a16="http://schemas.microsoft.com/office/drawing/2014/main" id="{F5D89A3C-C8A8-4028-BCC8-6BF393ED7C74}"/>
              </a:ext>
            </a:extLst>
          </p:cNvPr>
          <p:cNvSpPr>
            <a:spLocks noGrp="1"/>
          </p:cNvSpPr>
          <p:nvPr>
            <p:ph type="body" sz="quarter" idx="21"/>
          </p:nvPr>
        </p:nvSpPr>
        <p:spPr/>
        <p:txBody>
          <a:bodyPr/>
          <a:lstStyle/>
          <a:p>
            <a:r>
              <a:rPr lang="fr-FR"/>
              <a:t>Mettre en avant les bons arguments selon le client</a:t>
            </a:r>
          </a:p>
        </p:txBody>
      </p:sp>
      <p:sp>
        <p:nvSpPr>
          <p:cNvPr id="38" name="Espace réservé du texte 37">
            <a:extLst>
              <a:ext uri="{FF2B5EF4-FFF2-40B4-BE49-F238E27FC236}">
                <a16:creationId xmlns:a16="http://schemas.microsoft.com/office/drawing/2014/main" id="{55BD8685-8399-4C14-8D03-97C2A81D7E65}"/>
              </a:ext>
            </a:extLst>
          </p:cNvPr>
          <p:cNvSpPr>
            <a:spLocks noGrp="1"/>
          </p:cNvSpPr>
          <p:nvPr>
            <p:ph type="body" sz="quarter" idx="23"/>
          </p:nvPr>
        </p:nvSpPr>
        <p:spPr/>
        <p:txBody>
          <a:bodyPr/>
          <a:lstStyle/>
          <a:p>
            <a:r>
              <a:rPr lang="fr-FR"/>
              <a:t>Traitement des objections</a:t>
            </a:r>
          </a:p>
        </p:txBody>
      </p:sp>
      <p:sp>
        <p:nvSpPr>
          <p:cNvPr id="39" name="Espace réservé du texte 38">
            <a:extLst>
              <a:ext uri="{FF2B5EF4-FFF2-40B4-BE49-F238E27FC236}">
                <a16:creationId xmlns:a16="http://schemas.microsoft.com/office/drawing/2014/main" id="{7D629195-E0AC-466B-AA00-4D1FFE747091}"/>
              </a:ext>
            </a:extLst>
          </p:cNvPr>
          <p:cNvSpPr>
            <a:spLocks noGrp="1"/>
          </p:cNvSpPr>
          <p:nvPr>
            <p:ph type="body" sz="quarter" idx="24"/>
          </p:nvPr>
        </p:nvSpPr>
        <p:spPr/>
        <p:txBody>
          <a:bodyPr/>
          <a:lstStyle/>
          <a:p>
            <a:r>
              <a:rPr lang="fr-FR"/>
              <a:t>Quiz</a:t>
            </a:r>
          </a:p>
        </p:txBody>
      </p:sp>
      <p:sp>
        <p:nvSpPr>
          <p:cNvPr id="41" name="Espace réservé du texte 40">
            <a:extLst>
              <a:ext uri="{FF2B5EF4-FFF2-40B4-BE49-F238E27FC236}">
                <a16:creationId xmlns:a16="http://schemas.microsoft.com/office/drawing/2014/main" id="{9FB065A1-39C4-4A94-8372-063BEB29D93F}"/>
              </a:ext>
            </a:extLst>
          </p:cNvPr>
          <p:cNvSpPr>
            <a:spLocks noGrp="1"/>
          </p:cNvSpPr>
          <p:nvPr>
            <p:ph type="body" sz="quarter" idx="26"/>
          </p:nvPr>
        </p:nvSpPr>
        <p:spPr>
          <a:xfrm>
            <a:off x="5437419" y="3726040"/>
            <a:ext cx="3706581" cy="207027"/>
          </a:xfrm>
        </p:spPr>
        <p:txBody>
          <a:bodyPr/>
          <a:lstStyle/>
          <a:p>
            <a:r>
              <a:rPr lang="fr-FR"/>
              <a:t>Outils d’aide à la vente</a:t>
            </a:r>
          </a:p>
        </p:txBody>
      </p:sp>
      <p:sp>
        <p:nvSpPr>
          <p:cNvPr id="42" name="Espace réservé du texte 41">
            <a:extLst>
              <a:ext uri="{FF2B5EF4-FFF2-40B4-BE49-F238E27FC236}">
                <a16:creationId xmlns:a16="http://schemas.microsoft.com/office/drawing/2014/main" id="{CFA5AD68-7051-4933-993A-C71B683DF139}"/>
              </a:ext>
            </a:extLst>
          </p:cNvPr>
          <p:cNvSpPr>
            <a:spLocks noGrp="1"/>
          </p:cNvSpPr>
          <p:nvPr>
            <p:ph type="body" sz="quarter" idx="27"/>
          </p:nvPr>
        </p:nvSpPr>
        <p:spPr>
          <a:xfrm>
            <a:off x="5437419" y="3965566"/>
            <a:ext cx="3706581" cy="238824"/>
          </a:xfrm>
        </p:spPr>
        <p:txBody>
          <a:bodyPr/>
          <a:lstStyle/>
          <a:p>
            <a:r>
              <a:rPr lang="fr-FR" dirty="0"/>
              <a:t>Découvrir les outils mis à disposition </a:t>
            </a:r>
          </a:p>
        </p:txBody>
      </p:sp>
      <p:sp>
        <p:nvSpPr>
          <p:cNvPr id="44" name="Espace réservé du texte 43">
            <a:extLst>
              <a:ext uri="{FF2B5EF4-FFF2-40B4-BE49-F238E27FC236}">
                <a16:creationId xmlns:a16="http://schemas.microsoft.com/office/drawing/2014/main" id="{5A5AA86F-F9F1-414C-9F0A-4477AE0F7909}"/>
              </a:ext>
            </a:extLst>
          </p:cNvPr>
          <p:cNvSpPr>
            <a:spLocks noGrp="1"/>
          </p:cNvSpPr>
          <p:nvPr>
            <p:ph type="body" sz="quarter" idx="29"/>
          </p:nvPr>
        </p:nvSpPr>
        <p:spPr>
          <a:xfrm>
            <a:off x="5437419" y="3020863"/>
            <a:ext cx="3706581" cy="207027"/>
          </a:xfrm>
        </p:spPr>
        <p:txBody>
          <a:bodyPr/>
          <a:lstStyle/>
          <a:p>
            <a:r>
              <a:rPr lang="fr-FR"/>
              <a:t>Vidéo réflexe</a:t>
            </a:r>
          </a:p>
        </p:txBody>
      </p:sp>
      <p:sp>
        <p:nvSpPr>
          <p:cNvPr id="45" name="Espace réservé du texte 44">
            <a:extLst>
              <a:ext uri="{FF2B5EF4-FFF2-40B4-BE49-F238E27FC236}">
                <a16:creationId xmlns:a16="http://schemas.microsoft.com/office/drawing/2014/main" id="{35E9BA4A-B4E9-4ADE-B1AB-7E61B0FB4A34}"/>
              </a:ext>
            </a:extLst>
          </p:cNvPr>
          <p:cNvSpPr>
            <a:spLocks noGrp="1"/>
          </p:cNvSpPr>
          <p:nvPr>
            <p:ph type="body" sz="quarter" idx="30"/>
          </p:nvPr>
        </p:nvSpPr>
        <p:spPr>
          <a:xfrm>
            <a:off x="5437419" y="3260389"/>
            <a:ext cx="3706581" cy="238824"/>
          </a:xfrm>
        </p:spPr>
        <p:txBody>
          <a:bodyPr/>
          <a:lstStyle/>
          <a:p>
            <a:r>
              <a:rPr lang="fr-FR"/>
              <a:t>Mise en situation d’un entretien</a:t>
            </a:r>
          </a:p>
        </p:txBody>
      </p:sp>
      <p:sp>
        <p:nvSpPr>
          <p:cNvPr id="47" name="Espace réservé du texte 46">
            <a:extLst>
              <a:ext uri="{FF2B5EF4-FFF2-40B4-BE49-F238E27FC236}">
                <a16:creationId xmlns:a16="http://schemas.microsoft.com/office/drawing/2014/main" id="{BE08733A-58A9-4123-803D-06EA65538A49}"/>
              </a:ext>
            </a:extLst>
          </p:cNvPr>
          <p:cNvSpPr>
            <a:spLocks noGrp="1"/>
          </p:cNvSpPr>
          <p:nvPr>
            <p:ph type="body" sz="quarter" idx="32"/>
          </p:nvPr>
        </p:nvSpPr>
        <p:spPr/>
        <p:txBody>
          <a:bodyPr/>
          <a:lstStyle/>
          <a:p>
            <a:r>
              <a:rPr lang="fr-FR" dirty="0"/>
              <a:t>Coaching </a:t>
            </a:r>
          </a:p>
        </p:txBody>
      </p:sp>
      <p:sp>
        <p:nvSpPr>
          <p:cNvPr id="48" name="Espace réservé du texte 47">
            <a:extLst>
              <a:ext uri="{FF2B5EF4-FFF2-40B4-BE49-F238E27FC236}">
                <a16:creationId xmlns:a16="http://schemas.microsoft.com/office/drawing/2014/main" id="{51641816-C264-495D-9DE7-1502BB77902A}"/>
              </a:ext>
            </a:extLst>
          </p:cNvPr>
          <p:cNvSpPr>
            <a:spLocks noGrp="1"/>
          </p:cNvSpPr>
          <p:nvPr>
            <p:ph type="body" sz="quarter" idx="33"/>
          </p:nvPr>
        </p:nvSpPr>
        <p:spPr/>
        <p:txBody>
          <a:bodyPr/>
          <a:lstStyle/>
          <a:p>
            <a:r>
              <a:rPr lang="fr-FR" dirty="0"/>
              <a:t>Accompagner les collaborateurs</a:t>
            </a:r>
          </a:p>
        </p:txBody>
      </p:sp>
      <p:sp>
        <p:nvSpPr>
          <p:cNvPr id="49" name="Espace réservé du texte 48">
            <a:extLst>
              <a:ext uri="{FF2B5EF4-FFF2-40B4-BE49-F238E27FC236}">
                <a16:creationId xmlns:a16="http://schemas.microsoft.com/office/drawing/2014/main" id="{80803B5F-3DD3-4088-AF18-EA0AAC4145D8}"/>
              </a:ext>
            </a:extLst>
          </p:cNvPr>
          <p:cNvSpPr>
            <a:spLocks noGrp="1"/>
          </p:cNvSpPr>
          <p:nvPr>
            <p:ph type="body" sz="quarter" idx="34"/>
          </p:nvPr>
        </p:nvSpPr>
        <p:spPr/>
        <p:txBody>
          <a:bodyPr/>
          <a:lstStyle/>
          <a:p>
            <a:r>
              <a:rPr lang="fr-FR"/>
              <a:t>Votre programme</a:t>
            </a:r>
          </a:p>
        </p:txBody>
      </p:sp>
      <p:sp>
        <p:nvSpPr>
          <p:cNvPr id="50" name="Espace réservé du texte 49">
            <a:extLst>
              <a:ext uri="{FF2B5EF4-FFF2-40B4-BE49-F238E27FC236}">
                <a16:creationId xmlns:a16="http://schemas.microsoft.com/office/drawing/2014/main" id="{AF78339E-3B1E-463C-BEEC-CB259311B968}"/>
              </a:ext>
            </a:extLst>
          </p:cNvPr>
          <p:cNvSpPr>
            <a:spLocks noGrp="1"/>
          </p:cNvSpPr>
          <p:nvPr>
            <p:ph type="body" sz="quarter" idx="35"/>
          </p:nvPr>
        </p:nvSpPr>
        <p:spPr/>
        <p:txBody>
          <a:bodyPr/>
          <a:lstStyle/>
          <a:p>
            <a:r>
              <a:rPr lang="fr-FR"/>
              <a:t>Kit DA</a:t>
            </a:r>
          </a:p>
        </p:txBody>
      </p:sp>
      <p:sp>
        <p:nvSpPr>
          <p:cNvPr id="51" name="Espace réservé du texte 30">
            <a:extLst>
              <a:ext uri="{FF2B5EF4-FFF2-40B4-BE49-F238E27FC236}">
                <a16:creationId xmlns:a16="http://schemas.microsoft.com/office/drawing/2014/main" id="{99FFA235-0A07-4DD2-80FB-974EEBC23DD4}"/>
              </a:ext>
            </a:extLst>
          </p:cNvPr>
          <p:cNvSpPr>
            <a:spLocks noGrp="1"/>
          </p:cNvSpPr>
          <p:nvPr>
            <p:ph type="body" sz="quarter" idx="16"/>
          </p:nvPr>
        </p:nvSpPr>
        <p:spPr>
          <a:xfrm>
            <a:off x="4889388" y="939016"/>
            <a:ext cx="536465" cy="477837"/>
          </a:xfrm>
          <a:solidFill>
            <a:schemeClr val="tx1"/>
          </a:solidFill>
        </p:spPr>
        <p:txBody>
          <a:bodyPr/>
          <a:lstStyle/>
          <a:p>
            <a:r>
              <a:rPr lang="fr-FR"/>
              <a:t># 2</a:t>
            </a:r>
          </a:p>
        </p:txBody>
      </p:sp>
      <p:sp>
        <p:nvSpPr>
          <p:cNvPr id="53" name="Espace réservé du texte 33">
            <a:extLst>
              <a:ext uri="{FF2B5EF4-FFF2-40B4-BE49-F238E27FC236}">
                <a16:creationId xmlns:a16="http://schemas.microsoft.com/office/drawing/2014/main" id="{086B7D61-D5F2-4BF0-AA98-39D4D8C5926F}"/>
              </a:ext>
            </a:extLst>
          </p:cNvPr>
          <p:cNvSpPr>
            <a:spLocks noGrp="1"/>
          </p:cNvSpPr>
          <p:nvPr>
            <p:ph type="body" sz="quarter" idx="19"/>
          </p:nvPr>
        </p:nvSpPr>
        <p:spPr>
          <a:xfrm>
            <a:off x="4889388" y="1633354"/>
            <a:ext cx="536465" cy="477837"/>
          </a:xfrm>
          <a:solidFill>
            <a:schemeClr val="tx1"/>
          </a:solidFill>
        </p:spPr>
        <p:txBody>
          <a:bodyPr/>
          <a:lstStyle/>
          <a:p>
            <a:r>
              <a:rPr lang="fr-FR"/>
              <a:t># 3</a:t>
            </a:r>
          </a:p>
        </p:txBody>
      </p:sp>
      <p:sp>
        <p:nvSpPr>
          <p:cNvPr id="54" name="Espace réservé du texte 36">
            <a:extLst>
              <a:ext uri="{FF2B5EF4-FFF2-40B4-BE49-F238E27FC236}">
                <a16:creationId xmlns:a16="http://schemas.microsoft.com/office/drawing/2014/main" id="{D6A27295-90F1-4978-A284-8A0E41E53AAC}"/>
              </a:ext>
            </a:extLst>
          </p:cNvPr>
          <p:cNvSpPr>
            <a:spLocks noGrp="1"/>
          </p:cNvSpPr>
          <p:nvPr>
            <p:ph type="body" sz="quarter" idx="22"/>
          </p:nvPr>
        </p:nvSpPr>
        <p:spPr>
          <a:xfrm>
            <a:off x="4889388" y="2327955"/>
            <a:ext cx="536465" cy="477837"/>
          </a:xfrm>
          <a:solidFill>
            <a:schemeClr val="tx1"/>
          </a:solidFill>
        </p:spPr>
        <p:txBody>
          <a:bodyPr/>
          <a:lstStyle/>
          <a:p>
            <a:r>
              <a:rPr lang="fr-FR"/>
              <a:t># 4</a:t>
            </a:r>
          </a:p>
        </p:txBody>
      </p:sp>
      <p:sp>
        <p:nvSpPr>
          <p:cNvPr id="55" name="Espace réservé du texte 39">
            <a:extLst>
              <a:ext uri="{FF2B5EF4-FFF2-40B4-BE49-F238E27FC236}">
                <a16:creationId xmlns:a16="http://schemas.microsoft.com/office/drawing/2014/main" id="{4817AD6D-C085-4E02-A7E0-4C6AA8481BAD}"/>
              </a:ext>
            </a:extLst>
          </p:cNvPr>
          <p:cNvSpPr>
            <a:spLocks noGrp="1"/>
          </p:cNvSpPr>
          <p:nvPr>
            <p:ph type="body" sz="quarter" idx="25"/>
          </p:nvPr>
        </p:nvSpPr>
        <p:spPr>
          <a:xfrm>
            <a:off x="4889388" y="3023540"/>
            <a:ext cx="536465" cy="477837"/>
          </a:xfrm>
          <a:solidFill>
            <a:schemeClr val="tx1">
              <a:lumMod val="95000"/>
              <a:lumOff val="5000"/>
            </a:schemeClr>
          </a:solidFill>
        </p:spPr>
        <p:txBody>
          <a:bodyPr/>
          <a:lstStyle/>
          <a:p>
            <a:r>
              <a:rPr lang="fr-FR"/>
              <a:t># 5</a:t>
            </a:r>
          </a:p>
        </p:txBody>
      </p:sp>
      <p:sp>
        <p:nvSpPr>
          <p:cNvPr id="56" name="Espace réservé du texte 42">
            <a:extLst>
              <a:ext uri="{FF2B5EF4-FFF2-40B4-BE49-F238E27FC236}">
                <a16:creationId xmlns:a16="http://schemas.microsoft.com/office/drawing/2014/main" id="{CE43FD6C-FC8F-4669-B170-66C30234FFCC}"/>
              </a:ext>
            </a:extLst>
          </p:cNvPr>
          <p:cNvSpPr>
            <a:spLocks noGrp="1"/>
          </p:cNvSpPr>
          <p:nvPr>
            <p:ph type="body" sz="quarter" idx="28"/>
          </p:nvPr>
        </p:nvSpPr>
        <p:spPr>
          <a:xfrm>
            <a:off x="4889388" y="3721548"/>
            <a:ext cx="536465" cy="477837"/>
          </a:xfrm>
          <a:solidFill>
            <a:srgbClr val="6A3587"/>
          </a:solidFill>
        </p:spPr>
        <p:txBody>
          <a:bodyPr/>
          <a:lstStyle/>
          <a:p>
            <a:r>
              <a:rPr lang="fr-FR"/>
              <a:t># 6</a:t>
            </a:r>
          </a:p>
        </p:txBody>
      </p:sp>
      <p:sp>
        <p:nvSpPr>
          <p:cNvPr id="57" name="Espace réservé du texte 45">
            <a:extLst>
              <a:ext uri="{FF2B5EF4-FFF2-40B4-BE49-F238E27FC236}">
                <a16:creationId xmlns:a16="http://schemas.microsoft.com/office/drawing/2014/main" id="{E83CF520-793B-4921-A44F-56F009992FDB}"/>
              </a:ext>
            </a:extLst>
          </p:cNvPr>
          <p:cNvSpPr>
            <a:spLocks noGrp="1"/>
          </p:cNvSpPr>
          <p:nvPr>
            <p:ph type="body" sz="quarter" idx="31"/>
          </p:nvPr>
        </p:nvSpPr>
        <p:spPr>
          <a:xfrm>
            <a:off x="4889388" y="4420164"/>
            <a:ext cx="536465" cy="477837"/>
          </a:xfrm>
          <a:solidFill>
            <a:schemeClr val="tx1"/>
          </a:solidFill>
        </p:spPr>
        <p:txBody>
          <a:bodyPr/>
          <a:lstStyle/>
          <a:p>
            <a:r>
              <a:rPr lang="fr-FR"/>
              <a:t># 7</a:t>
            </a:r>
          </a:p>
        </p:txBody>
      </p:sp>
      <p:sp>
        <p:nvSpPr>
          <p:cNvPr id="14" name="Rectangle 13">
            <a:extLst>
              <a:ext uri="{FF2B5EF4-FFF2-40B4-BE49-F238E27FC236}">
                <a16:creationId xmlns:a16="http://schemas.microsoft.com/office/drawing/2014/main" id="{92B90CF4-56DA-4BF0-90E7-4D862E6BD836}"/>
              </a:ext>
            </a:extLst>
          </p:cNvPr>
          <p:cNvSpPr/>
          <p:nvPr/>
        </p:nvSpPr>
        <p:spPr>
          <a:xfrm>
            <a:off x="5448985" y="4254798"/>
            <a:ext cx="3600445" cy="653303"/>
          </a:xfrm>
          <a:prstGeom prst="rect">
            <a:avLst/>
          </a:prstGeom>
          <a:solidFill>
            <a:schemeClr val="bg1">
              <a:alpha val="6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27" name="Rectangle 26">
            <a:extLst>
              <a:ext uri="{FF2B5EF4-FFF2-40B4-BE49-F238E27FC236}">
                <a16:creationId xmlns:a16="http://schemas.microsoft.com/office/drawing/2014/main" id="{013F5FEC-25C9-47F7-A01B-E86423968D73}"/>
              </a:ext>
            </a:extLst>
          </p:cNvPr>
          <p:cNvSpPr/>
          <p:nvPr/>
        </p:nvSpPr>
        <p:spPr>
          <a:xfrm>
            <a:off x="5448985" y="41051"/>
            <a:ext cx="3600445" cy="3562309"/>
          </a:xfrm>
          <a:prstGeom prst="rect">
            <a:avLst/>
          </a:prstGeom>
          <a:solidFill>
            <a:schemeClr val="bg1">
              <a:alpha val="6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Tree>
    <p:extLst>
      <p:ext uri="{BB962C8B-B14F-4D97-AF65-F5344CB8AC3E}">
        <p14:creationId xmlns:p14="http://schemas.microsoft.com/office/powerpoint/2010/main" val="738605529"/>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54FE1151-B3B2-4FE5-9773-81A2487F6B01}"/>
              </a:ext>
            </a:extLst>
          </p:cNvPr>
          <p:cNvSpPr>
            <a:spLocks noGrp="1"/>
          </p:cNvSpPr>
          <p:nvPr>
            <p:ph type="body" sz="quarter" idx="10"/>
          </p:nvPr>
        </p:nvSpPr>
        <p:spPr/>
        <p:txBody>
          <a:bodyPr/>
          <a:lstStyle/>
          <a:p>
            <a:r>
              <a:rPr lang="fr-FR"/>
              <a:t>Vignettes OAV</a:t>
            </a:r>
          </a:p>
        </p:txBody>
      </p:sp>
      <p:sp>
        <p:nvSpPr>
          <p:cNvPr id="18" name="ZoneTexte 17">
            <a:extLst>
              <a:ext uri="{FF2B5EF4-FFF2-40B4-BE49-F238E27FC236}">
                <a16:creationId xmlns:a16="http://schemas.microsoft.com/office/drawing/2014/main" id="{95B98C4B-2722-4B9E-A180-1D5F783A6C52}"/>
              </a:ext>
            </a:extLst>
          </p:cNvPr>
          <p:cNvSpPr txBox="1"/>
          <p:nvPr/>
        </p:nvSpPr>
        <p:spPr>
          <a:xfrm>
            <a:off x="511706" y="809904"/>
            <a:ext cx="2568015" cy="369332"/>
          </a:xfrm>
          <a:prstGeom prst="rect">
            <a:avLst/>
          </a:prstGeom>
          <a:noFill/>
        </p:spPr>
        <p:txBody>
          <a:bodyPr wrap="square">
            <a:spAutoFit/>
          </a:bodyPr>
          <a:lstStyle/>
          <a:p>
            <a:r>
              <a:rPr lang="fr-FR" sz="1800" dirty="0">
                <a:solidFill>
                  <a:srgbClr val="6A3587"/>
                </a:solidFill>
                <a:latin typeface="Montserrat SemiBold" panose="00000700000000000000" pitchFamily="2" charset="0"/>
              </a:rPr>
              <a:t>#1 Fiche synth</a:t>
            </a:r>
            <a:r>
              <a:rPr lang="fr-FR" dirty="0">
                <a:solidFill>
                  <a:srgbClr val="6A3587"/>
                </a:solidFill>
                <a:latin typeface="Montserrat SemiBold" panose="00000700000000000000" pitchFamily="2" charset="0"/>
              </a:rPr>
              <a:t>étique</a:t>
            </a:r>
            <a:endParaRPr lang="fr-FR" dirty="0"/>
          </a:p>
        </p:txBody>
      </p:sp>
      <p:sp>
        <p:nvSpPr>
          <p:cNvPr id="21" name="ZoneTexte 20">
            <a:extLst>
              <a:ext uri="{FF2B5EF4-FFF2-40B4-BE49-F238E27FC236}">
                <a16:creationId xmlns:a16="http://schemas.microsoft.com/office/drawing/2014/main" id="{42FFD020-B2EF-4BD5-9844-21CF8A9ABA2C}"/>
              </a:ext>
            </a:extLst>
          </p:cNvPr>
          <p:cNvSpPr txBox="1"/>
          <p:nvPr/>
        </p:nvSpPr>
        <p:spPr>
          <a:xfrm>
            <a:off x="3189795" y="841090"/>
            <a:ext cx="2906861" cy="369332"/>
          </a:xfrm>
          <a:prstGeom prst="rect">
            <a:avLst/>
          </a:prstGeom>
          <a:noFill/>
        </p:spPr>
        <p:txBody>
          <a:bodyPr wrap="square">
            <a:spAutoFit/>
          </a:bodyPr>
          <a:lstStyle/>
          <a:p>
            <a:r>
              <a:rPr lang="fr-FR" dirty="0">
                <a:solidFill>
                  <a:srgbClr val="6A3587"/>
                </a:solidFill>
                <a:latin typeface="Montserrat SemiBold" panose="00000700000000000000" pitchFamily="2" charset="0"/>
              </a:rPr>
              <a:t>#2 Fiches produit simplifiées</a:t>
            </a:r>
            <a:endParaRPr lang="fr-FR" dirty="0"/>
          </a:p>
        </p:txBody>
      </p:sp>
      <p:pic>
        <p:nvPicPr>
          <p:cNvPr id="11" name="Image 10">
            <a:extLst>
              <a:ext uri="{FF2B5EF4-FFF2-40B4-BE49-F238E27FC236}">
                <a16:creationId xmlns:a16="http://schemas.microsoft.com/office/drawing/2014/main" id="{2C4EC627-DDEF-4CDA-992B-2E213BEFE828}"/>
              </a:ext>
            </a:extLst>
          </p:cNvPr>
          <p:cNvPicPr>
            <a:picLocks noChangeAspect="1"/>
          </p:cNvPicPr>
          <p:nvPr/>
        </p:nvPicPr>
        <p:blipFill>
          <a:blip r:embed="rId3"/>
          <a:stretch>
            <a:fillRect/>
          </a:stretch>
        </p:blipFill>
        <p:spPr>
          <a:xfrm>
            <a:off x="6462684" y="1637056"/>
            <a:ext cx="2089559" cy="1253111"/>
          </a:xfrm>
          <a:prstGeom prst="rect">
            <a:avLst/>
          </a:prstGeom>
          <a:ln>
            <a:solidFill>
              <a:schemeClr val="accent1"/>
            </a:solidFill>
          </a:ln>
        </p:spPr>
      </p:pic>
      <p:pic>
        <p:nvPicPr>
          <p:cNvPr id="12" name="Image 11">
            <a:extLst>
              <a:ext uri="{FF2B5EF4-FFF2-40B4-BE49-F238E27FC236}">
                <a16:creationId xmlns:a16="http://schemas.microsoft.com/office/drawing/2014/main" id="{B67EAA38-5BCB-4C91-9F4D-19CE5BDE9B32}"/>
              </a:ext>
            </a:extLst>
          </p:cNvPr>
          <p:cNvPicPr>
            <a:picLocks noChangeAspect="1"/>
          </p:cNvPicPr>
          <p:nvPr/>
        </p:nvPicPr>
        <p:blipFill>
          <a:blip r:embed="rId4"/>
          <a:stretch>
            <a:fillRect/>
          </a:stretch>
        </p:blipFill>
        <p:spPr>
          <a:xfrm>
            <a:off x="5936075" y="2325141"/>
            <a:ext cx="2462078" cy="1073799"/>
          </a:xfrm>
          <a:prstGeom prst="rect">
            <a:avLst/>
          </a:prstGeom>
          <a:ln>
            <a:solidFill>
              <a:schemeClr val="accent1"/>
            </a:solidFill>
          </a:ln>
        </p:spPr>
      </p:pic>
      <p:sp>
        <p:nvSpPr>
          <p:cNvPr id="20" name="ZoneTexte 19">
            <a:extLst>
              <a:ext uri="{FF2B5EF4-FFF2-40B4-BE49-F238E27FC236}">
                <a16:creationId xmlns:a16="http://schemas.microsoft.com/office/drawing/2014/main" id="{683C04E4-329B-46AC-9CC2-224591AAE591}"/>
              </a:ext>
            </a:extLst>
          </p:cNvPr>
          <p:cNvSpPr txBox="1"/>
          <p:nvPr/>
        </p:nvSpPr>
        <p:spPr>
          <a:xfrm>
            <a:off x="6265375" y="809904"/>
            <a:ext cx="2467882" cy="646331"/>
          </a:xfrm>
          <a:prstGeom prst="rect">
            <a:avLst/>
          </a:prstGeom>
          <a:noFill/>
        </p:spPr>
        <p:txBody>
          <a:bodyPr wrap="square">
            <a:spAutoFit/>
          </a:bodyPr>
          <a:lstStyle/>
          <a:p>
            <a:pPr algn="ctr"/>
            <a:r>
              <a:rPr lang="fr-FR" sz="1800" dirty="0">
                <a:solidFill>
                  <a:srgbClr val="6A3587"/>
                </a:solidFill>
                <a:latin typeface="Montserrat SemiBold" panose="00000700000000000000" pitchFamily="2" charset="0"/>
              </a:rPr>
              <a:t>#3 Outil d’argumentation</a:t>
            </a:r>
            <a:endParaRPr lang="fr-FR" dirty="0"/>
          </a:p>
        </p:txBody>
      </p:sp>
      <p:sp>
        <p:nvSpPr>
          <p:cNvPr id="15" name="AutoShape 2">
            <a:extLst>
              <a:ext uri="{FF2B5EF4-FFF2-40B4-BE49-F238E27FC236}">
                <a16:creationId xmlns:a16="http://schemas.microsoft.com/office/drawing/2014/main" id="{721FEE00-23A0-4890-9214-AC639F768441}"/>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6" name="ZoneTexte 25">
            <a:extLst>
              <a:ext uri="{FF2B5EF4-FFF2-40B4-BE49-F238E27FC236}">
                <a16:creationId xmlns:a16="http://schemas.microsoft.com/office/drawing/2014/main" id="{7565CEDB-3CF6-4AF1-9DC2-637342EED36D}"/>
              </a:ext>
            </a:extLst>
          </p:cNvPr>
          <p:cNvSpPr txBox="1"/>
          <p:nvPr/>
        </p:nvSpPr>
        <p:spPr>
          <a:xfrm>
            <a:off x="6525060" y="4157517"/>
            <a:ext cx="1520924" cy="307777"/>
          </a:xfrm>
          <a:prstGeom prst="rect">
            <a:avLst/>
          </a:prstGeom>
          <a:noFill/>
        </p:spPr>
        <p:txBody>
          <a:bodyPr wrap="square" rtlCol="0">
            <a:spAutoFit/>
          </a:bodyPr>
          <a:lstStyle/>
          <a:p>
            <a:pPr algn="ctr"/>
            <a:r>
              <a:rPr lang="fr-FR" sz="1400" b="1" dirty="0">
                <a:solidFill>
                  <a:srgbClr val="232323"/>
                </a:solidFill>
                <a:latin typeface="Calibri Light" panose="020F0302020204030204" pitchFamily="34" charset="0"/>
              </a:rPr>
              <a:t>Début  avril </a:t>
            </a:r>
          </a:p>
        </p:txBody>
      </p:sp>
      <p:graphicFrame>
        <p:nvGraphicFramePr>
          <p:cNvPr id="2" name="Objet 1">
            <a:extLst>
              <a:ext uri="{FF2B5EF4-FFF2-40B4-BE49-F238E27FC236}">
                <a16:creationId xmlns:a16="http://schemas.microsoft.com/office/drawing/2014/main" id="{A2921CBF-10B0-4858-A586-642CF0A84985}"/>
              </a:ext>
            </a:extLst>
          </p:cNvPr>
          <p:cNvGraphicFramePr>
            <a:graphicFrameLocks noChangeAspect="1"/>
          </p:cNvGraphicFramePr>
          <p:nvPr>
            <p:extLst>
              <p:ext uri="{D42A27DB-BD31-4B8C-83A1-F6EECF244321}">
                <p14:modId xmlns:p14="http://schemas.microsoft.com/office/powerpoint/2010/main" val="3270687996"/>
              </p:ext>
            </p:extLst>
          </p:nvPr>
        </p:nvGraphicFramePr>
        <p:xfrm>
          <a:off x="745847" y="1430829"/>
          <a:ext cx="1695180" cy="2260241"/>
        </p:xfrm>
        <a:graphic>
          <a:graphicData uri="http://schemas.openxmlformats.org/presentationml/2006/ole">
            <mc:AlternateContent xmlns:mc="http://schemas.openxmlformats.org/markup-compatibility/2006">
              <mc:Choice xmlns:v="urn:schemas-microsoft-com:vml" Requires="v">
                <p:oleObj spid="_x0000_s2050" name="Acrobat Document" r:id="rId5" imgW="4800496" imgH="6400800" progId="AcroExch.Document.DC">
                  <p:embed/>
                </p:oleObj>
              </mc:Choice>
              <mc:Fallback>
                <p:oleObj name="Acrobat Document" r:id="rId5" imgW="4800496" imgH="6400800" progId="AcroExch.Document.DC">
                  <p:embed/>
                  <p:pic>
                    <p:nvPicPr>
                      <p:cNvPr id="2" name="Objet 1">
                        <a:extLst>
                          <a:ext uri="{FF2B5EF4-FFF2-40B4-BE49-F238E27FC236}">
                            <a16:creationId xmlns:a16="http://schemas.microsoft.com/office/drawing/2014/main" id="{A2921CBF-10B0-4858-A586-642CF0A84985}"/>
                          </a:ext>
                        </a:extLst>
                      </p:cNvPr>
                      <p:cNvPicPr/>
                      <p:nvPr/>
                    </p:nvPicPr>
                    <p:blipFill>
                      <a:blip r:embed="rId6"/>
                      <a:stretch>
                        <a:fillRect/>
                      </a:stretch>
                    </p:blipFill>
                    <p:spPr>
                      <a:xfrm>
                        <a:off x="745847" y="1430829"/>
                        <a:ext cx="1695180" cy="2260241"/>
                      </a:xfrm>
                      <a:prstGeom prst="rect">
                        <a:avLst/>
                      </a:prstGeom>
                      <a:ln>
                        <a:solidFill>
                          <a:schemeClr val="bg1">
                            <a:lumMod val="65000"/>
                          </a:schemeClr>
                        </a:solidFill>
                      </a:ln>
                    </p:spPr>
                  </p:pic>
                </p:oleObj>
              </mc:Fallback>
            </mc:AlternateContent>
          </a:graphicData>
        </a:graphic>
      </p:graphicFrame>
      <p:graphicFrame>
        <p:nvGraphicFramePr>
          <p:cNvPr id="3" name="Objet 2">
            <a:extLst>
              <a:ext uri="{FF2B5EF4-FFF2-40B4-BE49-F238E27FC236}">
                <a16:creationId xmlns:a16="http://schemas.microsoft.com/office/drawing/2014/main" id="{105A3229-9ADB-4F21-8C8B-CE5A0FC9C08C}"/>
              </a:ext>
            </a:extLst>
          </p:cNvPr>
          <p:cNvGraphicFramePr>
            <a:graphicFrameLocks noChangeAspect="1"/>
          </p:cNvGraphicFramePr>
          <p:nvPr>
            <p:extLst>
              <p:ext uri="{D42A27DB-BD31-4B8C-83A1-F6EECF244321}">
                <p14:modId xmlns:p14="http://schemas.microsoft.com/office/powerpoint/2010/main" val="1809508819"/>
              </p:ext>
            </p:extLst>
          </p:nvPr>
        </p:nvGraphicFramePr>
        <p:xfrm>
          <a:off x="4285405" y="1341050"/>
          <a:ext cx="1496580" cy="1936750"/>
        </p:xfrm>
        <a:graphic>
          <a:graphicData uri="http://schemas.openxmlformats.org/presentationml/2006/ole">
            <mc:AlternateContent xmlns:mc="http://schemas.openxmlformats.org/markup-compatibility/2006">
              <mc:Choice xmlns:v="urn:schemas-microsoft-com:vml" Requires="v">
                <p:oleObj spid="_x0000_s2051" name="Acrobat Document" r:id="rId7" imgW="3886096" imgH="5029200" progId="AcroExch.Document.DC">
                  <p:embed/>
                </p:oleObj>
              </mc:Choice>
              <mc:Fallback>
                <p:oleObj name="Acrobat Document" r:id="rId7" imgW="3886096" imgH="5029200" progId="AcroExch.Document.DC">
                  <p:embed/>
                  <p:pic>
                    <p:nvPicPr>
                      <p:cNvPr id="3" name="Objet 2">
                        <a:extLst>
                          <a:ext uri="{FF2B5EF4-FFF2-40B4-BE49-F238E27FC236}">
                            <a16:creationId xmlns:a16="http://schemas.microsoft.com/office/drawing/2014/main" id="{105A3229-9ADB-4F21-8C8B-CE5A0FC9C08C}"/>
                          </a:ext>
                        </a:extLst>
                      </p:cNvPr>
                      <p:cNvPicPr/>
                      <p:nvPr/>
                    </p:nvPicPr>
                    <p:blipFill>
                      <a:blip r:embed="rId8"/>
                      <a:stretch>
                        <a:fillRect/>
                      </a:stretch>
                    </p:blipFill>
                    <p:spPr>
                      <a:xfrm>
                        <a:off x="4285405" y="1341050"/>
                        <a:ext cx="1496580" cy="1936750"/>
                      </a:xfrm>
                      <a:prstGeom prst="rect">
                        <a:avLst/>
                      </a:prstGeom>
                      <a:ln>
                        <a:solidFill>
                          <a:schemeClr val="bg1">
                            <a:lumMod val="65000"/>
                          </a:schemeClr>
                        </a:solidFill>
                      </a:ln>
                    </p:spPr>
                  </p:pic>
                </p:oleObj>
              </mc:Fallback>
            </mc:AlternateContent>
          </a:graphicData>
        </a:graphic>
      </p:graphicFrame>
      <p:graphicFrame>
        <p:nvGraphicFramePr>
          <p:cNvPr id="4" name="Objet 3">
            <a:extLst>
              <a:ext uri="{FF2B5EF4-FFF2-40B4-BE49-F238E27FC236}">
                <a16:creationId xmlns:a16="http://schemas.microsoft.com/office/drawing/2014/main" id="{3D8FDCB6-8B04-497E-A739-117792B1A529}"/>
              </a:ext>
            </a:extLst>
          </p:cNvPr>
          <p:cNvGraphicFramePr>
            <a:graphicFrameLocks noChangeAspect="1"/>
          </p:cNvGraphicFramePr>
          <p:nvPr>
            <p:extLst>
              <p:ext uri="{D42A27DB-BD31-4B8C-83A1-F6EECF244321}">
                <p14:modId xmlns:p14="http://schemas.microsoft.com/office/powerpoint/2010/main" val="1902585362"/>
              </p:ext>
            </p:extLst>
          </p:nvPr>
        </p:nvGraphicFramePr>
        <p:xfrm>
          <a:off x="3415731" y="1770972"/>
          <a:ext cx="1585258" cy="2051510"/>
        </p:xfrm>
        <a:graphic>
          <a:graphicData uri="http://schemas.openxmlformats.org/presentationml/2006/ole">
            <mc:AlternateContent xmlns:mc="http://schemas.openxmlformats.org/markup-compatibility/2006">
              <mc:Choice xmlns:v="urn:schemas-microsoft-com:vml" Requires="v">
                <p:oleObj spid="_x0000_s2052" name="Acrobat Document" r:id="rId9" imgW="3886096" imgH="5029200" progId="AcroExch.Document.DC">
                  <p:embed/>
                </p:oleObj>
              </mc:Choice>
              <mc:Fallback>
                <p:oleObj name="Acrobat Document" r:id="rId9" imgW="3886096" imgH="5029200" progId="AcroExch.Document.DC">
                  <p:embed/>
                  <p:pic>
                    <p:nvPicPr>
                      <p:cNvPr id="4" name="Objet 3">
                        <a:extLst>
                          <a:ext uri="{FF2B5EF4-FFF2-40B4-BE49-F238E27FC236}">
                            <a16:creationId xmlns:a16="http://schemas.microsoft.com/office/drawing/2014/main" id="{3D8FDCB6-8B04-497E-A739-117792B1A529}"/>
                          </a:ext>
                        </a:extLst>
                      </p:cNvPr>
                      <p:cNvPicPr/>
                      <p:nvPr/>
                    </p:nvPicPr>
                    <p:blipFill>
                      <a:blip r:embed="rId10"/>
                      <a:stretch>
                        <a:fillRect/>
                      </a:stretch>
                    </p:blipFill>
                    <p:spPr>
                      <a:xfrm>
                        <a:off x="3415731" y="1770972"/>
                        <a:ext cx="1585258" cy="2051510"/>
                      </a:xfrm>
                      <a:prstGeom prst="rect">
                        <a:avLst/>
                      </a:prstGeom>
                      <a:ln>
                        <a:solidFill>
                          <a:schemeClr val="bg1">
                            <a:lumMod val="65000"/>
                          </a:schemeClr>
                        </a:solidFill>
                      </a:ln>
                    </p:spPr>
                  </p:pic>
                </p:oleObj>
              </mc:Fallback>
            </mc:AlternateContent>
          </a:graphicData>
        </a:graphic>
      </p:graphicFrame>
      <p:sp>
        <p:nvSpPr>
          <p:cNvPr id="27" name="ZoneTexte 26">
            <a:extLst>
              <a:ext uri="{FF2B5EF4-FFF2-40B4-BE49-F238E27FC236}">
                <a16:creationId xmlns:a16="http://schemas.microsoft.com/office/drawing/2014/main" id="{FBFE38C3-3C7D-42FD-8587-E3CB1E71FE3C}"/>
              </a:ext>
            </a:extLst>
          </p:cNvPr>
          <p:cNvSpPr txBox="1"/>
          <p:nvPr/>
        </p:nvSpPr>
        <p:spPr>
          <a:xfrm>
            <a:off x="0" y="4811331"/>
            <a:ext cx="3065417" cy="200055"/>
          </a:xfrm>
          <a:prstGeom prst="rect">
            <a:avLst/>
          </a:prstGeom>
          <a:noFill/>
        </p:spPr>
        <p:txBody>
          <a:bodyPr wrap="square">
            <a:spAutoFit/>
          </a:bodyPr>
          <a:lstStyle/>
          <a:p>
            <a:r>
              <a:rPr lang="fr-FR" sz="700" dirty="0">
                <a:latin typeface="Calibri Light" panose="020F0302020204030204" pitchFamily="34" charset="0"/>
                <a:cs typeface="Calibri Light" panose="020F0302020204030204" pitchFamily="34" charset="0"/>
              </a:rPr>
              <a:t>*Cliquer sur les images pour afficher les documents (sortir du mode Diaporama) </a:t>
            </a:r>
          </a:p>
        </p:txBody>
      </p:sp>
    </p:spTree>
    <p:extLst>
      <p:ext uri="{BB962C8B-B14F-4D97-AF65-F5344CB8AC3E}">
        <p14:creationId xmlns:p14="http://schemas.microsoft.com/office/powerpoint/2010/main" val="1372358695"/>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Espace réservé pour une image  51" descr="Une image contenant table, fenêtre, intérieur, personne&#10;&#10;Description générée automatiquement">
            <a:extLst>
              <a:ext uri="{FF2B5EF4-FFF2-40B4-BE49-F238E27FC236}">
                <a16:creationId xmlns:a16="http://schemas.microsoft.com/office/drawing/2014/main" id="{9C9DD2F6-DD95-428E-9405-E80E520DF5DE}"/>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0370" r="20370"/>
          <a:stretch>
            <a:fillRect/>
          </a:stretch>
        </p:blipFill>
        <p:spPr/>
      </p:pic>
      <p:sp>
        <p:nvSpPr>
          <p:cNvPr id="28" name="Espace réservé du texte 27">
            <a:extLst>
              <a:ext uri="{FF2B5EF4-FFF2-40B4-BE49-F238E27FC236}">
                <a16:creationId xmlns:a16="http://schemas.microsoft.com/office/drawing/2014/main" id="{97AD803C-66BF-4397-A4E9-1C9EA51BCB00}"/>
              </a:ext>
            </a:extLst>
          </p:cNvPr>
          <p:cNvSpPr>
            <a:spLocks noGrp="1"/>
          </p:cNvSpPr>
          <p:nvPr>
            <p:ph type="body" sz="quarter" idx="13"/>
          </p:nvPr>
        </p:nvSpPr>
        <p:spPr>
          <a:solidFill>
            <a:schemeClr val="tx1">
              <a:lumMod val="95000"/>
              <a:lumOff val="5000"/>
            </a:schemeClr>
          </a:solidFill>
        </p:spPr>
        <p:txBody>
          <a:bodyPr/>
          <a:lstStyle/>
          <a:p>
            <a:r>
              <a:rPr lang="fr-FR"/>
              <a:t># 1</a:t>
            </a:r>
          </a:p>
        </p:txBody>
      </p:sp>
      <p:sp>
        <p:nvSpPr>
          <p:cNvPr id="29" name="Espace réservé du texte 28">
            <a:extLst>
              <a:ext uri="{FF2B5EF4-FFF2-40B4-BE49-F238E27FC236}">
                <a16:creationId xmlns:a16="http://schemas.microsoft.com/office/drawing/2014/main" id="{84EB39AD-1430-4CC3-A22D-E558DC568694}"/>
              </a:ext>
            </a:extLst>
          </p:cNvPr>
          <p:cNvSpPr>
            <a:spLocks noGrp="1"/>
          </p:cNvSpPr>
          <p:nvPr>
            <p:ph type="body" sz="quarter" idx="14"/>
          </p:nvPr>
        </p:nvSpPr>
        <p:spPr/>
        <p:txBody>
          <a:bodyPr/>
          <a:lstStyle/>
          <a:p>
            <a:r>
              <a:rPr lang="fr-FR"/>
              <a:t>Communication formation ADE</a:t>
            </a:r>
          </a:p>
        </p:txBody>
      </p:sp>
      <p:sp>
        <p:nvSpPr>
          <p:cNvPr id="30" name="Espace réservé du texte 29">
            <a:extLst>
              <a:ext uri="{FF2B5EF4-FFF2-40B4-BE49-F238E27FC236}">
                <a16:creationId xmlns:a16="http://schemas.microsoft.com/office/drawing/2014/main" id="{65C65BB7-EDD6-4A7C-9B4A-64E9071E8CE4}"/>
              </a:ext>
            </a:extLst>
          </p:cNvPr>
          <p:cNvSpPr>
            <a:spLocks noGrp="1"/>
          </p:cNvSpPr>
          <p:nvPr>
            <p:ph type="body" sz="quarter" idx="15"/>
          </p:nvPr>
        </p:nvSpPr>
        <p:spPr/>
        <p:txBody>
          <a:bodyPr/>
          <a:lstStyle/>
          <a:p>
            <a:r>
              <a:rPr lang="fr-FR"/>
              <a:t>Guider les conseillers dans leur parcours</a:t>
            </a:r>
          </a:p>
        </p:txBody>
      </p:sp>
      <p:sp>
        <p:nvSpPr>
          <p:cNvPr id="32" name="Espace réservé du texte 31">
            <a:extLst>
              <a:ext uri="{FF2B5EF4-FFF2-40B4-BE49-F238E27FC236}">
                <a16:creationId xmlns:a16="http://schemas.microsoft.com/office/drawing/2014/main" id="{66AAF137-362E-419C-8D49-6369AA778ABF}"/>
              </a:ext>
            </a:extLst>
          </p:cNvPr>
          <p:cNvSpPr>
            <a:spLocks noGrp="1"/>
          </p:cNvSpPr>
          <p:nvPr>
            <p:ph type="body" sz="quarter" idx="17"/>
          </p:nvPr>
        </p:nvSpPr>
        <p:spPr/>
        <p:txBody>
          <a:bodyPr/>
          <a:lstStyle/>
          <a:p>
            <a:r>
              <a:rPr lang="fr-FR"/>
              <a:t>Focus thématiques</a:t>
            </a:r>
          </a:p>
        </p:txBody>
      </p:sp>
      <p:sp>
        <p:nvSpPr>
          <p:cNvPr id="33" name="Espace réservé du texte 32">
            <a:extLst>
              <a:ext uri="{FF2B5EF4-FFF2-40B4-BE49-F238E27FC236}">
                <a16:creationId xmlns:a16="http://schemas.microsoft.com/office/drawing/2014/main" id="{555750D5-651C-4FEF-9A16-AE12FE4E0A3C}"/>
              </a:ext>
            </a:extLst>
          </p:cNvPr>
          <p:cNvSpPr>
            <a:spLocks noGrp="1"/>
          </p:cNvSpPr>
          <p:nvPr>
            <p:ph type="body" sz="quarter" idx="18"/>
          </p:nvPr>
        </p:nvSpPr>
        <p:spPr/>
        <p:txBody>
          <a:bodyPr/>
          <a:lstStyle/>
          <a:p>
            <a:r>
              <a:rPr lang="fr-FR"/>
              <a:t>Identifier les éléments forts de l’offre</a:t>
            </a:r>
          </a:p>
        </p:txBody>
      </p:sp>
      <p:sp>
        <p:nvSpPr>
          <p:cNvPr id="35" name="Espace réservé du texte 34">
            <a:extLst>
              <a:ext uri="{FF2B5EF4-FFF2-40B4-BE49-F238E27FC236}">
                <a16:creationId xmlns:a16="http://schemas.microsoft.com/office/drawing/2014/main" id="{4F75FA29-857A-40F8-B0A7-9A1A0A175F0C}"/>
              </a:ext>
            </a:extLst>
          </p:cNvPr>
          <p:cNvSpPr>
            <a:spLocks noGrp="1"/>
          </p:cNvSpPr>
          <p:nvPr>
            <p:ph type="body" sz="quarter" idx="20"/>
          </p:nvPr>
        </p:nvSpPr>
        <p:spPr/>
        <p:txBody>
          <a:bodyPr/>
          <a:lstStyle/>
          <a:p>
            <a:r>
              <a:rPr lang="fr-FR"/>
              <a:t>Argumentaires et </a:t>
            </a:r>
            <a:r>
              <a:rPr lang="fr-FR" err="1"/>
              <a:t>personas</a:t>
            </a:r>
            <a:endParaRPr lang="fr-FR"/>
          </a:p>
        </p:txBody>
      </p:sp>
      <p:sp>
        <p:nvSpPr>
          <p:cNvPr id="36" name="Espace réservé du texte 35">
            <a:extLst>
              <a:ext uri="{FF2B5EF4-FFF2-40B4-BE49-F238E27FC236}">
                <a16:creationId xmlns:a16="http://schemas.microsoft.com/office/drawing/2014/main" id="{F5D89A3C-C8A8-4028-BCC8-6BF393ED7C74}"/>
              </a:ext>
            </a:extLst>
          </p:cNvPr>
          <p:cNvSpPr>
            <a:spLocks noGrp="1"/>
          </p:cNvSpPr>
          <p:nvPr>
            <p:ph type="body" sz="quarter" idx="21"/>
          </p:nvPr>
        </p:nvSpPr>
        <p:spPr/>
        <p:txBody>
          <a:bodyPr/>
          <a:lstStyle/>
          <a:p>
            <a:r>
              <a:rPr lang="fr-FR"/>
              <a:t>Mettre en avant les bons arguments selon le client</a:t>
            </a:r>
          </a:p>
        </p:txBody>
      </p:sp>
      <p:sp>
        <p:nvSpPr>
          <p:cNvPr id="38" name="Espace réservé du texte 37">
            <a:extLst>
              <a:ext uri="{FF2B5EF4-FFF2-40B4-BE49-F238E27FC236}">
                <a16:creationId xmlns:a16="http://schemas.microsoft.com/office/drawing/2014/main" id="{55BD8685-8399-4C14-8D03-97C2A81D7E65}"/>
              </a:ext>
            </a:extLst>
          </p:cNvPr>
          <p:cNvSpPr>
            <a:spLocks noGrp="1"/>
          </p:cNvSpPr>
          <p:nvPr>
            <p:ph type="body" sz="quarter" idx="23"/>
          </p:nvPr>
        </p:nvSpPr>
        <p:spPr/>
        <p:txBody>
          <a:bodyPr/>
          <a:lstStyle/>
          <a:p>
            <a:r>
              <a:rPr lang="fr-FR"/>
              <a:t>Traitement des objections</a:t>
            </a:r>
          </a:p>
        </p:txBody>
      </p:sp>
      <p:sp>
        <p:nvSpPr>
          <p:cNvPr id="39" name="Espace réservé du texte 38">
            <a:extLst>
              <a:ext uri="{FF2B5EF4-FFF2-40B4-BE49-F238E27FC236}">
                <a16:creationId xmlns:a16="http://schemas.microsoft.com/office/drawing/2014/main" id="{7D629195-E0AC-466B-AA00-4D1FFE747091}"/>
              </a:ext>
            </a:extLst>
          </p:cNvPr>
          <p:cNvSpPr>
            <a:spLocks noGrp="1"/>
          </p:cNvSpPr>
          <p:nvPr>
            <p:ph type="body" sz="quarter" idx="24"/>
          </p:nvPr>
        </p:nvSpPr>
        <p:spPr/>
        <p:txBody>
          <a:bodyPr/>
          <a:lstStyle/>
          <a:p>
            <a:r>
              <a:rPr lang="fr-FR"/>
              <a:t>Quiz</a:t>
            </a:r>
          </a:p>
        </p:txBody>
      </p:sp>
      <p:sp>
        <p:nvSpPr>
          <p:cNvPr id="41" name="Espace réservé du texte 40">
            <a:extLst>
              <a:ext uri="{FF2B5EF4-FFF2-40B4-BE49-F238E27FC236}">
                <a16:creationId xmlns:a16="http://schemas.microsoft.com/office/drawing/2014/main" id="{9FB065A1-39C4-4A94-8372-063BEB29D93F}"/>
              </a:ext>
            </a:extLst>
          </p:cNvPr>
          <p:cNvSpPr>
            <a:spLocks noGrp="1"/>
          </p:cNvSpPr>
          <p:nvPr>
            <p:ph type="body" sz="quarter" idx="26"/>
          </p:nvPr>
        </p:nvSpPr>
        <p:spPr>
          <a:xfrm>
            <a:off x="5437419" y="3726040"/>
            <a:ext cx="3706581" cy="207027"/>
          </a:xfrm>
        </p:spPr>
        <p:txBody>
          <a:bodyPr/>
          <a:lstStyle/>
          <a:p>
            <a:r>
              <a:rPr lang="fr-FR"/>
              <a:t>Outils d’aide à la vente</a:t>
            </a:r>
          </a:p>
        </p:txBody>
      </p:sp>
      <p:sp>
        <p:nvSpPr>
          <p:cNvPr id="42" name="Espace réservé du texte 41">
            <a:extLst>
              <a:ext uri="{FF2B5EF4-FFF2-40B4-BE49-F238E27FC236}">
                <a16:creationId xmlns:a16="http://schemas.microsoft.com/office/drawing/2014/main" id="{CFA5AD68-7051-4933-993A-C71B683DF139}"/>
              </a:ext>
            </a:extLst>
          </p:cNvPr>
          <p:cNvSpPr>
            <a:spLocks noGrp="1"/>
          </p:cNvSpPr>
          <p:nvPr>
            <p:ph type="body" sz="quarter" idx="27"/>
          </p:nvPr>
        </p:nvSpPr>
        <p:spPr>
          <a:xfrm>
            <a:off x="5437419" y="3965566"/>
            <a:ext cx="3706581" cy="238824"/>
          </a:xfrm>
        </p:spPr>
        <p:txBody>
          <a:bodyPr/>
          <a:lstStyle/>
          <a:p>
            <a:r>
              <a:rPr lang="fr-FR"/>
              <a:t>Découvrir les outils mis à disposition </a:t>
            </a:r>
          </a:p>
        </p:txBody>
      </p:sp>
      <p:sp>
        <p:nvSpPr>
          <p:cNvPr id="44" name="Espace réservé du texte 43">
            <a:extLst>
              <a:ext uri="{FF2B5EF4-FFF2-40B4-BE49-F238E27FC236}">
                <a16:creationId xmlns:a16="http://schemas.microsoft.com/office/drawing/2014/main" id="{5A5AA86F-F9F1-414C-9F0A-4477AE0F7909}"/>
              </a:ext>
            </a:extLst>
          </p:cNvPr>
          <p:cNvSpPr>
            <a:spLocks noGrp="1"/>
          </p:cNvSpPr>
          <p:nvPr>
            <p:ph type="body" sz="quarter" idx="29"/>
          </p:nvPr>
        </p:nvSpPr>
        <p:spPr>
          <a:xfrm>
            <a:off x="5437419" y="3020863"/>
            <a:ext cx="3706581" cy="207027"/>
          </a:xfrm>
        </p:spPr>
        <p:txBody>
          <a:bodyPr/>
          <a:lstStyle/>
          <a:p>
            <a:r>
              <a:rPr lang="fr-FR"/>
              <a:t>Vidéo réflexe</a:t>
            </a:r>
          </a:p>
        </p:txBody>
      </p:sp>
      <p:sp>
        <p:nvSpPr>
          <p:cNvPr id="45" name="Espace réservé du texte 44">
            <a:extLst>
              <a:ext uri="{FF2B5EF4-FFF2-40B4-BE49-F238E27FC236}">
                <a16:creationId xmlns:a16="http://schemas.microsoft.com/office/drawing/2014/main" id="{35E9BA4A-B4E9-4ADE-B1AB-7E61B0FB4A34}"/>
              </a:ext>
            </a:extLst>
          </p:cNvPr>
          <p:cNvSpPr>
            <a:spLocks noGrp="1"/>
          </p:cNvSpPr>
          <p:nvPr>
            <p:ph type="body" sz="quarter" idx="30"/>
          </p:nvPr>
        </p:nvSpPr>
        <p:spPr>
          <a:xfrm>
            <a:off x="5437419" y="3260389"/>
            <a:ext cx="3706581" cy="238824"/>
          </a:xfrm>
        </p:spPr>
        <p:txBody>
          <a:bodyPr/>
          <a:lstStyle/>
          <a:p>
            <a:r>
              <a:rPr lang="fr-FR"/>
              <a:t>Mise en situation d’un entretien</a:t>
            </a:r>
          </a:p>
        </p:txBody>
      </p:sp>
      <p:sp>
        <p:nvSpPr>
          <p:cNvPr id="47" name="Espace réservé du texte 46">
            <a:extLst>
              <a:ext uri="{FF2B5EF4-FFF2-40B4-BE49-F238E27FC236}">
                <a16:creationId xmlns:a16="http://schemas.microsoft.com/office/drawing/2014/main" id="{BE08733A-58A9-4123-803D-06EA65538A49}"/>
              </a:ext>
            </a:extLst>
          </p:cNvPr>
          <p:cNvSpPr>
            <a:spLocks noGrp="1"/>
          </p:cNvSpPr>
          <p:nvPr>
            <p:ph type="body" sz="quarter" idx="32"/>
          </p:nvPr>
        </p:nvSpPr>
        <p:spPr/>
        <p:txBody>
          <a:bodyPr/>
          <a:lstStyle/>
          <a:p>
            <a:r>
              <a:rPr lang="fr-FR" dirty="0"/>
              <a:t>Coaching </a:t>
            </a:r>
          </a:p>
        </p:txBody>
      </p:sp>
      <p:sp>
        <p:nvSpPr>
          <p:cNvPr id="48" name="Espace réservé du texte 47">
            <a:extLst>
              <a:ext uri="{FF2B5EF4-FFF2-40B4-BE49-F238E27FC236}">
                <a16:creationId xmlns:a16="http://schemas.microsoft.com/office/drawing/2014/main" id="{51641816-C264-495D-9DE7-1502BB77902A}"/>
              </a:ext>
            </a:extLst>
          </p:cNvPr>
          <p:cNvSpPr>
            <a:spLocks noGrp="1"/>
          </p:cNvSpPr>
          <p:nvPr>
            <p:ph type="body" sz="quarter" idx="33"/>
          </p:nvPr>
        </p:nvSpPr>
        <p:spPr/>
        <p:txBody>
          <a:bodyPr/>
          <a:lstStyle/>
          <a:p>
            <a:r>
              <a:rPr lang="fr-FR" dirty="0"/>
              <a:t>Accompagner les collaborateurs </a:t>
            </a:r>
          </a:p>
        </p:txBody>
      </p:sp>
      <p:sp>
        <p:nvSpPr>
          <p:cNvPr id="49" name="Espace réservé du texte 48">
            <a:extLst>
              <a:ext uri="{FF2B5EF4-FFF2-40B4-BE49-F238E27FC236}">
                <a16:creationId xmlns:a16="http://schemas.microsoft.com/office/drawing/2014/main" id="{80803B5F-3DD3-4088-AF18-EA0AAC4145D8}"/>
              </a:ext>
            </a:extLst>
          </p:cNvPr>
          <p:cNvSpPr>
            <a:spLocks noGrp="1"/>
          </p:cNvSpPr>
          <p:nvPr>
            <p:ph type="body" sz="quarter" idx="34"/>
          </p:nvPr>
        </p:nvSpPr>
        <p:spPr/>
        <p:txBody>
          <a:bodyPr/>
          <a:lstStyle/>
          <a:p>
            <a:r>
              <a:rPr lang="fr-FR"/>
              <a:t>Votre programme</a:t>
            </a:r>
          </a:p>
        </p:txBody>
      </p:sp>
      <p:sp>
        <p:nvSpPr>
          <p:cNvPr id="50" name="Espace réservé du texte 49">
            <a:extLst>
              <a:ext uri="{FF2B5EF4-FFF2-40B4-BE49-F238E27FC236}">
                <a16:creationId xmlns:a16="http://schemas.microsoft.com/office/drawing/2014/main" id="{AF78339E-3B1E-463C-BEEC-CB259311B968}"/>
              </a:ext>
            </a:extLst>
          </p:cNvPr>
          <p:cNvSpPr>
            <a:spLocks noGrp="1"/>
          </p:cNvSpPr>
          <p:nvPr>
            <p:ph type="body" sz="quarter" idx="35"/>
          </p:nvPr>
        </p:nvSpPr>
        <p:spPr/>
        <p:txBody>
          <a:bodyPr/>
          <a:lstStyle/>
          <a:p>
            <a:r>
              <a:rPr lang="fr-FR"/>
              <a:t>Kit DA</a:t>
            </a:r>
          </a:p>
        </p:txBody>
      </p:sp>
      <p:sp>
        <p:nvSpPr>
          <p:cNvPr id="51" name="Espace réservé du texte 30">
            <a:extLst>
              <a:ext uri="{FF2B5EF4-FFF2-40B4-BE49-F238E27FC236}">
                <a16:creationId xmlns:a16="http://schemas.microsoft.com/office/drawing/2014/main" id="{99FFA235-0A07-4DD2-80FB-974EEBC23DD4}"/>
              </a:ext>
            </a:extLst>
          </p:cNvPr>
          <p:cNvSpPr>
            <a:spLocks noGrp="1"/>
          </p:cNvSpPr>
          <p:nvPr>
            <p:ph type="body" sz="quarter" idx="16"/>
          </p:nvPr>
        </p:nvSpPr>
        <p:spPr>
          <a:xfrm>
            <a:off x="4889388" y="939016"/>
            <a:ext cx="536465" cy="477837"/>
          </a:xfrm>
          <a:solidFill>
            <a:schemeClr val="tx1"/>
          </a:solidFill>
        </p:spPr>
        <p:txBody>
          <a:bodyPr/>
          <a:lstStyle/>
          <a:p>
            <a:r>
              <a:rPr lang="fr-FR"/>
              <a:t># 2</a:t>
            </a:r>
          </a:p>
        </p:txBody>
      </p:sp>
      <p:sp>
        <p:nvSpPr>
          <p:cNvPr id="53" name="Espace réservé du texte 33">
            <a:extLst>
              <a:ext uri="{FF2B5EF4-FFF2-40B4-BE49-F238E27FC236}">
                <a16:creationId xmlns:a16="http://schemas.microsoft.com/office/drawing/2014/main" id="{086B7D61-D5F2-4BF0-AA98-39D4D8C5926F}"/>
              </a:ext>
            </a:extLst>
          </p:cNvPr>
          <p:cNvSpPr>
            <a:spLocks noGrp="1"/>
          </p:cNvSpPr>
          <p:nvPr>
            <p:ph type="body" sz="quarter" idx="19"/>
          </p:nvPr>
        </p:nvSpPr>
        <p:spPr>
          <a:xfrm>
            <a:off x="4889388" y="1633354"/>
            <a:ext cx="536465" cy="477837"/>
          </a:xfrm>
          <a:solidFill>
            <a:schemeClr val="tx1"/>
          </a:solidFill>
        </p:spPr>
        <p:txBody>
          <a:bodyPr/>
          <a:lstStyle/>
          <a:p>
            <a:r>
              <a:rPr lang="fr-FR"/>
              <a:t># 3</a:t>
            </a:r>
          </a:p>
        </p:txBody>
      </p:sp>
      <p:sp>
        <p:nvSpPr>
          <p:cNvPr id="54" name="Espace réservé du texte 36">
            <a:extLst>
              <a:ext uri="{FF2B5EF4-FFF2-40B4-BE49-F238E27FC236}">
                <a16:creationId xmlns:a16="http://schemas.microsoft.com/office/drawing/2014/main" id="{D6A27295-90F1-4978-A284-8A0E41E53AAC}"/>
              </a:ext>
            </a:extLst>
          </p:cNvPr>
          <p:cNvSpPr>
            <a:spLocks noGrp="1"/>
          </p:cNvSpPr>
          <p:nvPr>
            <p:ph type="body" sz="quarter" idx="22"/>
          </p:nvPr>
        </p:nvSpPr>
        <p:spPr>
          <a:xfrm>
            <a:off x="4889388" y="2327955"/>
            <a:ext cx="536465" cy="477837"/>
          </a:xfrm>
          <a:solidFill>
            <a:schemeClr val="tx1"/>
          </a:solidFill>
        </p:spPr>
        <p:txBody>
          <a:bodyPr/>
          <a:lstStyle/>
          <a:p>
            <a:r>
              <a:rPr lang="fr-FR"/>
              <a:t># 4</a:t>
            </a:r>
          </a:p>
        </p:txBody>
      </p:sp>
      <p:sp>
        <p:nvSpPr>
          <p:cNvPr id="55" name="Espace réservé du texte 39">
            <a:extLst>
              <a:ext uri="{FF2B5EF4-FFF2-40B4-BE49-F238E27FC236}">
                <a16:creationId xmlns:a16="http://schemas.microsoft.com/office/drawing/2014/main" id="{4817AD6D-C085-4E02-A7E0-4C6AA8481BAD}"/>
              </a:ext>
            </a:extLst>
          </p:cNvPr>
          <p:cNvSpPr>
            <a:spLocks noGrp="1"/>
          </p:cNvSpPr>
          <p:nvPr>
            <p:ph type="body" sz="quarter" idx="25"/>
          </p:nvPr>
        </p:nvSpPr>
        <p:spPr>
          <a:xfrm>
            <a:off x="4889388" y="3023540"/>
            <a:ext cx="536465" cy="477837"/>
          </a:xfrm>
          <a:solidFill>
            <a:schemeClr val="tx1"/>
          </a:solidFill>
        </p:spPr>
        <p:txBody>
          <a:bodyPr/>
          <a:lstStyle/>
          <a:p>
            <a:r>
              <a:rPr lang="fr-FR"/>
              <a:t># 5</a:t>
            </a:r>
          </a:p>
        </p:txBody>
      </p:sp>
      <p:sp>
        <p:nvSpPr>
          <p:cNvPr id="56" name="Espace réservé du texte 42">
            <a:extLst>
              <a:ext uri="{FF2B5EF4-FFF2-40B4-BE49-F238E27FC236}">
                <a16:creationId xmlns:a16="http://schemas.microsoft.com/office/drawing/2014/main" id="{CE43FD6C-FC8F-4669-B170-66C30234FFCC}"/>
              </a:ext>
            </a:extLst>
          </p:cNvPr>
          <p:cNvSpPr>
            <a:spLocks noGrp="1"/>
          </p:cNvSpPr>
          <p:nvPr>
            <p:ph type="body" sz="quarter" idx="28"/>
          </p:nvPr>
        </p:nvSpPr>
        <p:spPr>
          <a:xfrm>
            <a:off x="4889388" y="3721548"/>
            <a:ext cx="536465" cy="477837"/>
          </a:xfrm>
          <a:solidFill>
            <a:schemeClr val="tx1">
              <a:lumMod val="95000"/>
              <a:lumOff val="5000"/>
            </a:schemeClr>
          </a:solidFill>
        </p:spPr>
        <p:txBody>
          <a:bodyPr/>
          <a:lstStyle/>
          <a:p>
            <a:r>
              <a:rPr lang="fr-FR"/>
              <a:t># 6</a:t>
            </a:r>
          </a:p>
        </p:txBody>
      </p:sp>
      <p:sp>
        <p:nvSpPr>
          <p:cNvPr id="57" name="Espace réservé du texte 45">
            <a:extLst>
              <a:ext uri="{FF2B5EF4-FFF2-40B4-BE49-F238E27FC236}">
                <a16:creationId xmlns:a16="http://schemas.microsoft.com/office/drawing/2014/main" id="{E83CF520-793B-4921-A44F-56F009992FDB}"/>
              </a:ext>
            </a:extLst>
          </p:cNvPr>
          <p:cNvSpPr>
            <a:spLocks noGrp="1"/>
          </p:cNvSpPr>
          <p:nvPr>
            <p:ph type="body" sz="quarter" idx="31"/>
          </p:nvPr>
        </p:nvSpPr>
        <p:spPr>
          <a:xfrm>
            <a:off x="4889388" y="4420164"/>
            <a:ext cx="536465" cy="477837"/>
          </a:xfrm>
          <a:solidFill>
            <a:srgbClr val="6A3587"/>
          </a:solidFill>
        </p:spPr>
        <p:txBody>
          <a:bodyPr/>
          <a:lstStyle/>
          <a:p>
            <a:r>
              <a:rPr lang="fr-FR"/>
              <a:t># 7</a:t>
            </a:r>
          </a:p>
        </p:txBody>
      </p:sp>
      <p:sp>
        <p:nvSpPr>
          <p:cNvPr id="27" name="Rectangle 26">
            <a:extLst>
              <a:ext uri="{FF2B5EF4-FFF2-40B4-BE49-F238E27FC236}">
                <a16:creationId xmlns:a16="http://schemas.microsoft.com/office/drawing/2014/main" id="{013F5FEC-25C9-47F7-A01B-E86423968D73}"/>
              </a:ext>
            </a:extLst>
          </p:cNvPr>
          <p:cNvSpPr/>
          <p:nvPr/>
        </p:nvSpPr>
        <p:spPr>
          <a:xfrm>
            <a:off x="5448985" y="41050"/>
            <a:ext cx="3600445" cy="4245199"/>
          </a:xfrm>
          <a:prstGeom prst="rect">
            <a:avLst/>
          </a:prstGeom>
          <a:solidFill>
            <a:schemeClr val="bg1">
              <a:alpha val="6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Tree>
    <p:extLst>
      <p:ext uri="{BB962C8B-B14F-4D97-AF65-F5344CB8AC3E}">
        <p14:creationId xmlns:p14="http://schemas.microsoft.com/office/powerpoint/2010/main" val="3717545780"/>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461C20B-1367-4CBA-AB6A-18F739A0523A}"/>
              </a:ext>
            </a:extLst>
          </p:cNvPr>
          <p:cNvSpPr>
            <a:spLocks noGrp="1"/>
          </p:cNvSpPr>
          <p:nvPr>
            <p:ph type="body" sz="quarter" idx="10"/>
          </p:nvPr>
        </p:nvSpPr>
        <p:spPr/>
        <p:txBody>
          <a:bodyPr/>
          <a:lstStyle/>
          <a:p>
            <a:r>
              <a:rPr lang="fr-FR" dirty="0"/>
              <a:t>Coaching</a:t>
            </a:r>
          </a:p>
        </p:txBody>
      </p:sp>
      <p:sp>
        <p:nvSpPr>
          <p:cNvPr id="6" name="ZoneTexte 5">
            <a:extLst>
              <a:ext uri="{FF2B5EF4-FFF2-40B4-BE49-F238E27FC236}">
                <a16:creationId xmlns:a16="http://schemas.microsoft.com/office/drawing/2014/main" id="{D6CB2989-A330-4880-8194-F4257C299581}"/>
              </a:ext>
            </a:extLst>
          </p:cNvPr>
          <p:cNvSpPr txBox="1"/>
          <p:nvPr/>
        </p:nvSpPr>
        <p:spPr>
          <a:xfrm>
            <a:off x="761200" y="1037300"/>
            <a:ext cx="2568015" cy="369332"/>
          </a:xfrm>
          <a:prstGeom prst="rect">
            <a:avLst/>
          </a:prstGeom>
          <a:noFill/>
        </p:spPr>
        <p:txBody>
          <a:bodyPr wrap="square">
            <a:spAutoFit/>
          </a:bodyPr>
          <a:lstStyle/>
          <a:p>
            <a:r>
              <a:rPr lang="fr-FR" sz="1800" dirty="0">
                <a:solidFill>
                  <a:srgbClr val="6A3587"/>
                </a:solidFill>
                <a:latin typeface="Montserrat SemiBold" panose="00000700000000000000" pitchFamily="2" charset="0"/>
              </a:rPr>
              <a:t>#1 Fiche d’animation ADE</a:t>
            </a:r>
            <a:endParaRPr lang="fr-FR" dirty="0"/>
          </a:p>
        </p:txBody>
      </p:sp>
      <p:sp>
        <p:nvSpPr>
          <p:cNvPr id="8" name="Rectangle 7">
            <a:extLst>
              <a:ext uri="{FF2B5EF4-FFF2-40B4-BE49-F238E27FC236}">
                <a16:creationId xmlns:a16="http://schemas.microsoft.com/office/drawing/2014/main" id="{D2307606-6F37-4ACF-AE64-B594B030F6E3}"/>
              </a:ext>
            </a:extLst>
          </p:cNvPr>
          <p:cNvSpPr/>
          <p:nvPr/>
        </p:nvSpPr>
        <p:spPr>
          <a:xfrm>
            <a:off x="4039340" y="2237514"/>
            <a:ext cx="4572000" cy="923330"/>
          </a:xfrm>
          <a:prstGeom prst="rect">
            <a:avLst/>
          </a:prstGeom>
        </p:spPr>
        <p:txBody>
          <a:bodyPr>
            <a:spAutoFit/>
          </a:bodyPr>
          <a:lstStyle/>
          <a:p>
            <a:pPr algn="ctr">
              <a:spcBef>
                <a:spcPts val="200"/>
              </a:spcBef>
              <a:spcAft>
                <a:spcPts val="200"/>
              </a:spcAft>
            </a:pPr>
            <a:r>
              <a:rPr lang="fr-FR" b="1" dirty="0">
                <a:solidFill>
                  <a:sysClr val="windowText" lastClr="000000"/>
                </a:solidFill>
              </a:rPr>
              <a:t>Pour a</a:t>
            </a:r>
            <a:r>
              <a:rPr lang="fr-FR" dirty="0">
                <a:solidFill>
                  <a:sysClr val="windowText" lastClr="000000"/>
                </a:solidFill>
              </a:rPr>
              <a:t>ccompagner les collaborateurs individuellement ou en équipe selon leurs forces et axes d’amélioration</a:t>
            </a:r>
          </a:p>
        </p:txBody>
      </p:sp>
      <p:graphicFrame>
        <p:nvGraphicFramePr>
          <p:cNvPr id="3" name="Objet 2">
            <a:extLst>
              <a:ext uri="{FF2B5EF4-FFF2-40B4-BE49-F238E27FC236}">
                <a16:creationId xmlns:a16="http://schemas.microsoft.com/office/drawing/2014/main" id="{F7208F7F-8879-4939-8216-24E63A66D8BE}"/>
              </a:ext>
            </a:extLst>
          </p:cNvPr>
          <p:cNvGraphicFramePr>
            <a:graphicFrameLocks noChangeAspect="1"/>
          </p:cNvGraphicFramePr>
          <p:nvPr>
            <p:extLst>
              <p:ext uri="{D42A27DB-BD31-4B8C-83A1-F6EECF244321}">
                <p14:modId xmlns:p14="http://schemas.microsoft.com/office/powerpoint/2010/main" val="2775723377"/>
              </p:ext>
            </p:extLst>
          </p:nvPr>
        </p:nvGraphicFramePr>
        <p:xfrm>
          <a:off x="1081313" y="1579326"/>
          <a:ext cx="1921155" cy="2350935"/>
        </p:xfrm>
        <a:graphic>
          <a:graphicData uri="http://schemas.openxmlformats.org/presentationml/2006/ole">
            <mc:AlternateContent xmlns:mc="http://schemas.openxmlformats.org/markup-compatibility/2006">
              <mc:Choice xmlns:v="urn:schemas-microsoft-com:vml" Requires="v">
                <p:oleObj spid="_x0000_s3074" name="Acrobat Document" r:id="rId3" imgW="6305420" imgH="7715042" progId="AcroExch.Document.DC">
                  <p:embed/>
                </p:oleObj>
              </mc:Choice>
              <mc:Fallback>
                <p:oleObj name="Acrobat Document" r:id="rId3" imgW="6305420" imgH="7715042" progId="AcroExch.Document.DC">
                  <p:embed/>
                  <p:pic>
                    <p:nvPicPr>
                      <p:cNvPr id="3" name="Objet 2">
                        <a:extLst>
                          <a:ext uri="{FF2B5EF4-FFF2-40B4-BE49-F238E27FC236}">
                            <a16:creationId xmlns:a16="http://schemas.microsoft.com/office/drawing/2014/main" id="{F7208F7F-8879-4939-8216-24E63A66D8BE}"/>
                          </a:ext>
                        </a:extLst>
                      </p:cNvPr>
                      <p:cNvPicPr/>
                      <p:nvPr/>
                    </p:nvPicPr>
                    <p:blipFill>
                      <a:blip r:embed="rId4"/>
                      <a:stretch>
                        <a:fillRect/>
                      </a:stretch>
                    </p:blipFill>
                    <p:spPr>
                      <a:xfrm>
                        <a:off x="1081313" y="1579326"/>
                        <a:ext cx="1921155" cy="2350935"/>
                      </a:xfrm>
                      <a:prstGeom prst="rect">
                        <a:avLst/>
                      </a:prstGeom>
                      <a:ln>
                        <a:solidFill>
                          <a:schemeClr val="bg1">
                            <a:lumMod val="65000"/>
                          </a:schemeClr>
                        </a:solidFill>
                      </a:ln>
                    </p:spPr>
                  </p:pic>
                </p:oleObj>
              </mc:Fallback>
            </mc:AlternateContent>
          </a:graphicData>
        </a:graphic>
      </p:graphicFrame>
      <p:sp>
        <p:nvSpPr>
          <p:cNvPr id="11" name="ZoneTexte 10">
            <a:extLst>
              <a:ext uri="{FF2B5EF4-FFF2-40B4-BE49-F238E27FC236}">
                <a16:creationId xmlns:a16="http://schemas.microsoft.com/office/drawing/2014/main" id="{599C121F-D114-44BB-90E8-ADB5947D6298}"/>
              </a:ext>
            </a:extLst>
          </p:cNvPr>
          <p:cNvSpPr txBox="1"/>
          <p:nvPr/>
        </p:nvSpPr>
        <p:spPr>
          <a:xfrm>
            <a:off x="0" y="4811331"/>
            <a:ext cx="3329215" cy="200055"/>
          </a:xfrm>
          <a:prstGeom prst="rect">
            <a:avLst/>
          </a:prstGeom>
          <a:noFill/>
        </p:spPr>
        <p:txBody>
          <a:bodyPr wrap="square">
            <a:spAutoFit/>
          </a:bodyPr>
          <a:lstStyle/>
          <a:p>
            <a:r>
              <a:rPr lang="fr-FR" sz="700" dirty="0">
                <a:latin typeface="Calibri Light" panose="020F0302020204030204" pitchFamily="34" charset="0"/>
                <a:cs typeface="Calibri Light" panose="020F0302020204030204" pitchFamily="34" charset="0"/>
              </a:rPr>
              <a:t>*Cliquer sur l’image pour afficher la fiche d’animation (sortir du mode Diaporama) </a:t>
            </a:r>
          </a:p>
        </p:txBody>
      </p:sp>
    </p:spTree>
    <p:extLst>
      <p:ext uri="{BB962C8B-B14F-4D97-AF65-F5344CB8AC3E}">
        <p14:creationId xmlns:p14="http://schemas.microsoft.com/office/powerpoint/2010/main" val="1733988101"/>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Espace réservé pour une image  25" descr="Une image contenant bâtiment, extérieur, bateau, eau&#10;&#10;Description générée automatiquement">
            <a:extLst>
              <a:ext uri="{FF2B5EF4-FFF2-40B4-BE49-F238E27FC236}">
                <a16:creationId xmlns:a16="http://schemas.microsoft.com/office/drawing/2014/main" id="{03F6BD64-B867-4F7D-9227-C10D93165169}"/>
              </a:ext>
            </a:extLst>
          </p:cNvPr>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8666" r="8666"/>
          <a:stretch>
            <a:fillRect/>
          </a:stretch>
        </p:blipFill>
        <p:spPr/>
      </p:pic>
      <p:sp>
        <p:nvSpPr>
          <p:cNvPr id="17" name="Espace réservé du texte 16">
            <a:extLst>
              <a:ext uri="{FF2B5EF4-FFF2-40B4-BE49-F238E27FC236}">
                <a16:creationId xmlns:a16="http://schemas.microsoft.com/office/drawing/2014/main" id="{97EE0927-2D0F-498A-B24C-030F240FCB09}"/>
              </a:ext>
            </a:extLst>
          </p:cNvPr>
          <p:cNvSpPr>
            <a:spLocks noGrp="1"/>
          </p:cNvSpPr>
          <p:nvPr>
            <p:ph type="body" sz="quarter" idx="10"/>
          </p:nvPr>
        </p:nvSpPr>
        <p:spPr/>
        <p:txBody>
          <a:bodyPr/>
          <a:lstStyle/>
          <a:p>
            <a:endParaRPr lang="fr-FR"/>
          </a:p>
        </p:txBody>
      </p:sp>
      <p:sp>
        <p:nvSpPr>
          <p:cNvPr id="20" name="Espace réservé pour une image  19">
            <a:extLst>
              <a:ext uri="{FF2B5EF4-FFF2-40B4-BE49-F238E27FC236}">
                <a16:creationId xmlns:a16="http://schemas.microsoft.com/office/drawing/2014/main" id="{4D71B0C0-2904-4566-8EF6-C7C811A7B16A}"/>
              </a:ext>
            </a:extLst>
          </p:cNvPr>
          <p:cNvSpPr>
            <a:spLocks noGrp="1"/>
          </p:cNvSpPr>
          <p:nvPr>
            <p:ph type="pic" sz="quarter" idx="14"/>
          </p:nvPr>
        </p:nvSpPr>
        <p:spPr/>
      </p:sp>
      <p:sp>
        <p:nvSpPr>
          <p:cNvPr id="21" name="Espace réservé pour une image  20">
            <a:extLst>
              <a:ext uri="{FF2B5EF4-FFF2-40B4-BE49-F238E27FC236}">
                <a16:creationId xmlns:a16="http://schemas.microsoft.com/office/drawing/2014/main" id="{7B3A4F28-6C91-49BC-A5A6-CF1428B61CEB}"/>
              </a:ext>
            </a:extLst>
          </p:cNvPr>
          <p:cNvSpPr>
            <a:spLocks noGrp="1"/>
          </p:cNvSpPr>
          <p:nvPr>
            <p:ph type="pic" sz="quarter" idx="15"/>
          </p:nvPr>
        </p:nvSpPr>
        <p:spPr/>
      </p:sp>
      <p:sp>
        <p:nvSpPr>
          <p:cNvPr id="28" name="ZoneTexte 27">
            <a:extLst>
              <a:ext uri="{FF2B5EF4-FFF2-40B4-BE49-F238E27FC236}">
                <a16:creationId xmlns:a16="http://schemas.microsoft.com/office/drawing/2014/main" id="{A09FF8A7-60A8-47CE-9EB3-0F20E9F8BCF1}"/>
              </a:ext>
            </a:extLst>
          </p:cNvPr>
          <p:cNvSpPr txBox="1"/>
          <p:nvPr/>
        </p:nvSpPr>
        <p:spPr>
          <a:xfrm>
            <a:off x="6790" y="2294750"/>
            <a:ext cx="9144000" cy="338554"/>
          </a:xfrm>
          <a:prstGeom prst="rect">
            <a:avLst/>
          </a:prstGeom>
          <a:noFill/>
        </p:spPr>
        <p:txBody>
          <a:bodyPr wrap="square" rtlCol="0">
            <a:spAutoFit/>
          </a:bodyPr>
          <a:lstStyle/>
          <a:p>
            <a:pPr algn="ctr"/>
            <a:r>
              <a:rPr lang="fr-FR" sz="1600" spc="225">
                <a:solidFill>
                  <a:schemeClr val="bg1"/>
                </a:solidFill>
                <a:latin typeface="Montserrat SemiBold" charset="0"/>
              </a:rPr>
              <a:t>Merci !</a:t>
            </a:r>
          </a:p>
        </p:txBody>
      </p:sp>
      <p:pic>
        <p:nvPicPr>
          <p:cNvPr id="30" name="Image 29" descr="Une image contenant objet, horloge&#10;&#10;Description générée automatiquement">
            <a:extLst>
              <a:ext uri="{FF2B5EF4-FFF2-40B4-BE49-F238E27FC236}">
                <a16:creationId xmlns:a16="http://schemas.microsoft.com/office/drawing/2014/main" id="{5316A341-E43E-4C03-9C63-2A0AB91E6C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8386" y="1518012"/>
            <a:ext cx="1319410" cy="266520"/>
          </a:xfrm>
          <a:prstGeom prst="rect">
            <a:avLst/>
          </a:prstGeom>
        </p:spPr>
      </p:pic>
      <p:pic>
        <p:nvPicPr>
          <p:cNvPr id="32" name="Picture 12">
            <a:extLst>
              <a:ext uri="{FF2B5EF4-FFF2-40B4-BE49-F238E27FC236}">
                <a16:creationId xmlns:a16="http://schemas.microsoft.com/office/drawing/2014/main" id="{6134E2EE-7FD3-4218-BD2D-A33E7C9CCF2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1704" y="1353838"/>
            <a:ext cx="828592" cy="594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289627"/>
      </p:ext>
    </p:extLst>
  </p:cSld>
  <p:clrMapOvr>
    <a:masterClrMapping/>
  </p:clrMapOvr>
  <p:transition>
    <p:fade/>
  </p:transition>
</p:sld>
</file>

<file path=ppt/theme/theme1.xml><?xml version="1.0" encoding="utf-8"?>
<a:theme xmlns:a="http://schemas.openxmlformats.org/drawingml/2006/main" name="1. Titres">
  <a:themeElements>
    <a:clrScheme name="FHH">
      <a:dk1>
        <a:sysClr val="windowText" lastClr="000000"/>
      </a:dk1>
      <a:lt1>
        <a:sysClr val="window" lastClr="FFFFFF"/>
      </a:lt1>
      <a:dk2>
        <a:srgbClr val="AB8C5D"/>
      </a:dk2>
      <a:lt2>
        <a:srgbClr val="695738"/>
      </a:lt2>
      <a:accent1>
        <a:srgbClr val="41341B"/>
      </a:accent1>
      <a:accent2>
        <a:srgbClr val="B3B3B3"/>
      </a:accent2>
      <a:accent3>
        <a:srgbClr val="7F7F7F"/>
      </a:accent3>
      <a:accent4>
        <a:srgbClr val="282828"/>
      </a:accent4>
      <a:accent5>
        <a:srgbClr val="4BACC6"/>
      </a:accent5>
      <a:accent6>
        <a:srgbClr val="F79646"/>
      </a:accent6>
      <a:hlink>
        <a:srgbClr val="FFFFFF"/>
      </a:hlink>
      <a:folHlink>
        <a:srgbClr val="282828"/>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52E44"/>
        </a:solidFill>
        <a:ln>
          <a:noFill/>
        </a:ln>
      </a:spPr>
      <a:bodyPr rtlCol="0" anchor="ctr"/>
      <a:lstStyle>
        <a:defPPr algn="ctr">
          <a:defRPr sz="1400" dirty="0">
            <a:latin typeface="Calibri Light" panose="020F03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400" dirty="0" smtClean="0">
            <a:solidFill>
              <a:srgbClr val="232323"/>
            </a:solidFill>
            <a:latin typeface="Calibri Light" panose="020F0302020204030204" pitchFamily="34" charset="0"/>
          </a:defRPr>
        </a:defPPr>
      </a:lstStyle>
    </a:txDef>
  </a:objectDefaults>
  <a:extraClrSchemeLst/>
</a:theme>
</file>

<file path=ppt/theme/theme2.xml><?xml version="1.0" encoding="utf-8"?>
<a:theme xmlns:a="http://schemas.openxmlformats.org/drawingml/2006/main" name="2. Structure">
  <a:themeElements>
    <a:clrScheme name="FHH">
      <a:dk1>
        <a:sysClr val="windowText" lastClr="000000"/>
      </a:dk1>
      <a:lt1>
        <a:sysClr val="window" lastClr="FFFFFF"/>
      </a:lt1>
      <a:dk2>
        <a:srgbClr val="AB8C5D"/>
      </a:dk2>
      <a:lt2>
        <a:srgbClr val="695738"/>
      </a:lt2>
      <a:accent1>
        <a:srgbClr val="41341B"/>
      </a:accent1>
      <a:accent2>
        <a:srgbClr val="B3B3B3"/>
      </a:accent2>
      <a:accent3>
        <a:srgbClr val="7F7F7F"/>
      </a:accent3>
      <a:accent4>
        <a:srgbClr val="282828"/>
      </a:accent4>
      <a:accent5>
        <a:srgbClr val="4BACC6"/>
      </a:accent5>
      <a:accent6>
        <a:srgbClr val="F79646"/>
      </a:accent6>
      <a:hlink>
        <a:srgbClr val="FFFFFF"/>
      </a:hlink>
      <a:folHlink>
        <a:srgbClr val="282828"/>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52E44"/>
        </a:solidFill>
        <a:ln>
          <a:noFill/>
        </a:ln>
      </a:spPr>
      <a:bodyPr rtlCol="0" anchor="ctr"/>
      <a:lstStyle>
        <a:defPPr algn="ctr">
          <a:defRPr sz="1400" dirty="0">
            <a:latin typeface="Calibri Light" panose="020F03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400" dirty="0" smtClean="0">
            <a:solidFill>
              <a:srgbClr val="232323"/>
            </a:solidFill>
            <a:latin typeface="Calibri Light" panose="020F0302020204030204" pitchFamily="34" charset="0"/>
          </a:defRPr>
        </a:defPPr>
      </a:lstStyle>
    </a:txDef>
  </a:objectDefaults>
  <a:extraClrSchemeLst/>
</a:theme>
</file>

<file path=ppt/theme/theme3.xml><?xml version="1.0" encoding="utf-8"?>
<a:theme xmlns:a="http://schemas.openxmlformats.org/drawingml/2006/main" name="3. Contenus">
  <a:themeElements>
    <a:clrScheme name="FHH">
      <a:dk1>
        <a:sysClr val="windowText" lastClr="000000"/>
      </a:dk1>
      <a:lt1>
        <a:sysClr val="window" lastClr="FFFFFF"/>
      </a:lt1>
      <a:dk2>
        <a:srgbClr val="AB8C5D"/>
      </a:dk2>
      <a:lt2>
        <a:srgbClr val="695738"/>
      </a:lt2>
      <a:accent1>
        <a:srgbClr val="41341B"/>
      </a:accent1>
      <a:accent2>
        <a:srgbClr val="B3B3B3"/>
      </a:accent2>
      <a:accent3>
        <a:srgbClr val="7F7F7F"/>
      </a:accent3>
      <a:accent4>
        <a:srgbClr val="282828"/>
      </a:accent4>
      <a:accent5>
        <a:srgbClr val="4BACC6"/>
      </a:accent5>
      <a:accent6>
        <a:srgbClr val="F79646"/>
      </a:accent6>
      <a:hlink>
        <a:srgbClr val="FFFFFF"/>
      </a:hlink>
      <a:folHlink>
        <a:srgbClr val="282828"/>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52E44"/>
        </a:solidFill>
        <a:ln>
          <a:noFill/>
        </a:ln>
      </a:spPr>
      <a:bodyPr rtlCol="0" anchor="ctr"/>
      <a:lstStyle>
        <a:defPPr algn="ctr">
          <a:defRPr sz="1400" dirty="0">
            <a:latin typeface="Calibri Light" panose="020F03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400" dirty="0" smtClean="0">
            <a:solidFill>
              <a:srgbClr val="232323"/>
            </a:solidFill>
            <a:latin typeface="Calibri Light" panose="020F0302020204030204" pitchFamily="34" charset="0"/>
          </a:defRPr>
        </a:defPPr>
      </a:lstStyle>
    </a:txDef>
  </a:objectDefaults>
  <a:extraClrSchemeLst/>
</a:theme>
</file>

<file path=ppt/theme/theme4.xml><?xml version="1.0" encoding="utf-8"?>
<a:theme xmlns:a="http://schemas.openxmlformats.org/drawingml/2006/main" name="4. Slides de fin">
  <a:themeElements>
    <a:clrScheme name="FHH">
      <a:dk1>
        <a:sysClr val="windowText" lastClr="000000"/>
      </a:dk1>
      <a:lt1>
        <a:sysClr val="window" lastClr="FFFFFF"/>
      </a:lt1>
      <a:dk2>
        <a:srgbClr val="AB8C5D"/>
      </a:dk2>
      <a:lt2>
        <a:srgbClr val="695738"/>
      </a:lt2>
      <a:accent1>
        <a:srgbClr val="41341B"/>
      </a:accent1>
      <a:accent2>
        <a:srgbClr val="B3B3B3"/>
      </a:accent2>
      <a:accent3>
        <a:srgbClr val="7F7F7F"/>
      </a:accent3>
      <a:accent4>
        <a:srgbClr val="282828"/>
      </a:accent4>
      <a:accent5>
        <a:srgbClr val="4BACC6"/>
      </a:accent5>
      <a:accent6>
        <a:srgbClr val="F79646"/>
      </a:accent6>
      <a:hlink>
        <a:srgbClr val="FFFFFF"/>
      </a:hlink>
      <a:folHlink>
        <a:srgbClr val="282828"/>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52E44"/>
        </a:solidFill>
        <a:ln>
          <a:noFill/>
        </a:ln>
      </a:spPr>
      <a:bodyPr rtlCol="0" anchor="ctr"/>
      <a:lstStyle>
        <a:defPPr algn="ctr">
          <a:defRPr sz="1400" dirty="0">
            <a:latin typeface="Calibri Light" panose="020F03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400" dirty="0" smtClean="0">
            <a:solidFill>
              <a:srgbClr val="232323"/>
            </a:solidFill>
            <a:latin typeface="Calibri Light" panose="020F0302020204030204" pitchFamily="34" charset="0"/>
          </a:defRPr>
        </a:defPPr>
      </a:lstStyle>
    </a:txDef>
  </a:objectDefaults>
  <a:extraClrSchemeLst/>
</a:theme>
</file>

<file path=ppt/theme/theme5.xml><?xml version="1.0" encoding="utf-8"?>
<a:theme xmlns:a="http://schemas.openxmlformats.org/drawingml/2006/main" name="Thème NATIXIS 2017">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68729FFFEB91B4F84174D51BC0A4B90" ma:contentTypeVersion="7" ma:contentTypeDescription="Crée un document." ma:contentTypeScope="" ma:versionID="57e95c218b7d3a2aca9fd17b43018d2a">
  <xsd:schema xmlns:xsd="http://www.w3.org/2001/XMLSchema" xmlns:xs="http://www.w3.org/2001/XMLSchema" xmlns:p="http://schemas.microsoft.com/office/2006/metadata/properties" xmlns:ns2="f85c92f5-0f1f-45dc-bde0-926e8e447790" xmlns:ns3="32473a82-07ed-49b8-8238-137a099c20e1" targetNamespace="http://schemas.microsoft.com/office/2006/metadata/properties" ma:root="true" ma:fieldsID="c64a692b394b0d1b8fe7cfa33a744621" ns2:_="" ns3:_="">
    <xsd:import namespace="f85c92f5-0f1f-45dc-bde0-926e8e447790"/>
    <xsd:import namespace="32473a82-07ed-49b8-8238-137a099c20e1"/>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5c92f5-0f1f-45dc-bde0-926e8e4477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473a82-07ed-49b8-8238-137a099c20e1" elementFormDefault="qualified">
    <xsd:import namespace="http://schemas.microsoft.com/office/2006/documentManagement/types"/>
    <xsd:import namespace="http://schemas.microsoft.com/office/infopath/2007/PartnerControls"/>
    <xsd:element name="SharedWithUsers" ma:index="1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EA033731-436F-4890-886A-80D3CC3BF3B6}">
  <ds:schemaRefs>
    <ds:schemaRef ds:uri="http://schemas.microsoft.com/sharepoint/v3/contenttype/forms"/>
  </ds:schemaRefs>
</ds:datastoreItem>
</file>

<file path=customXml/itemProps2.xml><?xml version="1.0" encoding="utf-8"?>
<ds:datastoreItem xmlns:ds="http://schemas.openxmlformats.org/officeDocument/2006/customXml" ds:itemID="{7F9436FC-4953-405A-BC08-833210FDA5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85c92f5-0f1f-45dc-bde0-926e8e447790"/>
    <ds:schemaRef ds:uri="32473a82-07ed-49b8-8238-137a099c20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7ACBA22-3D4C-42E2-9B58-253ED6240D21}">
  <ds:schemaRefs>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http://purl.org/dc/elements/1.1/"/>
    <ds:schemaRef ds:uri="http://schemas.microsoft.com/office/2006/metadata/properties"/>
    <ds:schemaRef ds:uri="32473a82-07ed-49b8-8238-137a099c20e1"/>
    <ds:schemaRef ds:uri="f85c92f5-0f1f-45dc-bde0-926e8e447790"/>
    <ds:schemaRef ds:uri="http://www.w3.org/XML/1998/namespace"/>
    <ds:schemaRef ds:uri="http://purl.org/dc/dcmitype/"/>
  </ds:schemaRefs>
</ds:datastoreItem>
</file>

<file path=customXml/itemProps4.xml><?xml version="1.0" encoding="utf-8"?>
<ds:datastoreItem xmlns:ds="http://schemas.openxmlformats.org/officeDocument/2006/customXml" ds:itemID="{942CF146-F593-4A9D-906A-8B1E51C54748}">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1557</TotalTime>
  <Words>3074</Words>
  <Application>Microsoft Office PowerPoint</Application>
  <PresentationFormat>Affichage à l'écran (16:9)</PresentationFormat>
  <Paragraphs>496</Paragraphs>
  <Slides>32</Slides>
  <Notes>8</Notes>
  <HiddenSlides>0</HiddenSlides>
  <MMClips>0</MMClips>
  <ScaleCrop>false</ScaleCrop>
  <HeadingPairs>
    <vt:vector size="8" baseType="variant">
      <vt:variant>
        <vt:lpstr>Polices utilisées</vt:lpstr>
      </vt:variant>
      <vt:variant>
        <vt:i4>12</vt:i4>
      </vt:variant>
      <vt:variant>
        <vt:lpstr>Thème</vt:lpstr>
      </vt:variant>
      <vt:variant>
        <vt:i4>5</vt:i4>
      </vt:variant>
      <vt:variant>
        <vt:lpstr>Serveurs OLE incorporés</vt:lpstr>
      </vt:variant>
      <vt:variant>
        <vt:i4>2</vt:i4>
      </vt:variant>
      <vt:variant>
        <vt:lpstr>Titres des diapositives</vt:lpstr>
      </vt:variant>
      <vt:variant>
        <vt:i4>32</vt:i4>
      </vt:variant>
    </vt:vector>
  </HeadingPairs>
  <TitlesOfParts>
    <vt:vector size="51" baseType="lpstr">
      <vt:lpstr>Arial</vt:lpstr>
      <vt:lpstr>Calibri</vt:lpstr>
      <vt:lpstr>Calibri Light</vt:lpstr>
      <vt:lpstr>Courier New</vt:lpstr>
      <vt:lpstr>Montserrat</vt:lpstr>
      <vt:lpstr>Montserrat Black</vt:lpstr>
      <vt:lpstr>Montserrat ExtraLight</vt:lpstr>
      <vt:lpstr>Montserrat Light</vt:lpstr>
      <vt:lpstr>Montserrat Medium</vt:lpstr>
      <vt:lpstr>Montserrat SemiBold</vt:lpstr>
      <vt:lpstr>Wingdings</vt:lpstr>
      <vt:lpstr>Wingdings 3</vt:lpstr>
      <vt:lpstr>1. Titres</vt:lpstr>
      <vt:lpstr>2. Structure</vt:lpstr>
      <vt:lpstr>3. Contenus</vt:lpstr>
      <vt:lpstr>4. Slides de fin</vt:lpstr>
      <vt:lpstr>Thème NATIXIS 2017</vt:lpstr>
      <vt:lpstr>Acrobat Document</vt:lpstr>
      <vt:lpstr>Adobe Acrobat Document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Nicolas Bourgerie</dc:creator>
  <cp:keywords>Standards Very Up 2016</cp:keywords>
  <cp:lastModifiedBy>Zarraa Sonia</cp:lastModifiedBy>
  <cp:revision>1</cp:revision>
  <cp:lastPrinted>2016-03-29T16:06:49Z</cp:lastPrinted>
  <dcterms:created xsi:type="dcterms:W3CDTF">2014-03-14T08:54:53Z</dcterms:created>
  <dcterms:modified xsi:type="dcterms:W3CDTF">2021-03-10T13:42:21Z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0x010100A68729FFFEB91B4F84174D51BC0A4B90</vt:lpwstr>
  </property>
  <property fmtid="{D5CDD505-2E9C-101B-9397-08002B2CF9AE}" pid="3" name="MSIP_Label_797e4f81-4b1c-4a3a-b237-8636707719dc_Enabled">
    <vt:lpwstr>True</vt:lpwstr>
  </property>
  <property fmtid="{D5CDD505-2E9C-101B-9397-08002B2CF9AE}" pid="4" name="MSIP_Label_797e4f81-4b1c-4a3a-b237-8636707719dc_SiteId">
    <vt:lpwstr>d5bb6d35-8a82-4329-b49a-5030bd6497ab</vt:lpwstr>
  </property>
  <property fmtid="{D5CDD505-2E9C-101B-9397-08002B2CF9AE}" pid="5" name="MSIP_Label_797e4f81-4b1c-4a3a-b237-8636707719dc_Owner">
    <vt:lpwstr>sonia.zarraa@natixis.com</vt:lpwstr>
  </property>
  <property fmtid="{D5CDD505-2E9C-101B-9397-08002B2CF9AE}" pid="6" name="MSIP_Label_797e4f81-4b1c-4a3a-b237-8636707719dc_SetDate">
    <vt:lpwstr>2021-02-12T10:53:27.1610077Z</vt:lpwstr>
  </property>
  <property fmtid="{D5CDD505-2E9C-101B-9397-08002B2CF9AE}" pid="7" name="MSIP_Label_797e4f81-4b1c-4a3a-b237-8636707719dc_Name">
    <vt:lpwstr>C2 - Internal Natixis</vt:lpwstr>
  </property>
  <property fmtid="{D5CDD505-2E9C-101B-9397-08002B2CF9AE}" pid="8" name="MSIP_Label_797e4f81-4b1c-4a3a-b237-8636707719dc_Application">
    <vt:lpwstr>Microsoft Azure Information Protection</vt:lpwstr>
  </property>
  <property fmtid="{D5CDD505-2E9C-101B-9397-08002B2CF9AE}" pid="9" name="MSIP_Label_797e4f81-4b1c-4a3a-b237-8636707719dc_ActionId">
    <vt:lpwstr>ae10acf2-a88d-4526-b387-8bfa5a348830</vt:lpwstr>
  </property>
  <property fmtid="{D5CDD505-2E9C-101B-9397-08002B2CF9AE}" pid="10" name="MSIP_Label_797e4f81-4b1c-4a3a-b237-8636707719dc_Extended_MSFT_Method">
    <vt:lpwstr>Manual</vt:lpwstr>
  </property>
  <property fmtid="{D5CDD505-2E9C-101B-9397-08002B2CF9AE}" pid="11" name="Sensitivity">
    <vt:lpwstr>C2 - Internal Natixis</vt:lpwstr>
  </property>
</Properties>
</file>