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2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3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706" r:id="rId2"/>
    <p:sldMasterId id="2147483732" r:id="rId3"/>
    <p:sldMasterId id="2147483757" r:id="rId4"/>
  </p:sldMasterIdLst>
  <p:notesMasterIdLst>
    <p:notesMasterId r:id="rId19"/>
  </p:notesMasterIdLst>
  <p:sldIdLst>
    <p:sldId id="282" r:id="rId5"/>
    <p:sldId id="300" r:id="rId6"/>
    <p:sldId id="400" r:id="rId7"/>
    <p:sldId id="353" r:id="rId8"/>
    <p:sldId id="399" r:id="rId9"/>
    <p:sldId id="393" r:id="rId10"/>
    <p:sldId id="384" r:id="rId11"/>
    <p:sldId id="401" r:id="rId12"/>
    <p:sldId id="392" r:id="rId13"/>
    <p:sldId id="402" r:id="rId14"/>
    <p:sldId id="354" r:id="rId15"/>
    <p:sldId id="391" r:id="rId16"/>
    <p:sldId id="398" r:id="rId17"/>
    <p:sldId id="373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LIN Claire" initials="CC" lastIdx="1" clrIdx="0">
    <p:extLst>
      <p:ext uri="{19B8F6BF-5375-455C-9EA6-DF929625EA0E}">
        <p15:presenceInfo xmlns:p15="http://schemas.microsoft.com/office/powerpoint/2012/main" userId="S-1-5-21-420501035-4172684332-190879610-33266" providerId="AD"/>
      </p:ext>
    </p:extLst>
  </p:cmAuthor>
  <p:cmAuthor id="2" name="BATS Olivier" initials="BO" lastIdx="5" clrIdx="1">
    <p:extLst>
      <p:ext uri="{19B8F6BF-5375-455C-9EA6-DF929625EA0E}">
        <p15:presenceInfo xmlns:p15="http://schemas.microsoft.com/office/powerpoint/2012/main" userId="S-1-5-21-420501035-4172684332-190879610-95356" providerId="AD"/>
      </p:ext>
    </p:extLst>
  </p:cmAuthor>
  <p:cmAuthor id="3" name="LEGMAN Rita" initials="LR" lastIdx="4" clrIdx="2">
    <p:extLst>
      <p:ext uri="{19B8F6BF-5375-455C-9EA6-DF929625EA0E}">
        <p15:presenceInfo xmlns:p15="http://schemas.microsoft.com/office/powerpoint/2012/main" userId="S-1-5-21-420501035-4172684332-190879610-27254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BAB8"/>
    <a:srgbClr val="F8F9FA"/>
    <a:srgbClr val="ECEDED"/>
    <a:srgbClr val="E6F2F2"/>
    <a:srgbClr val="FF5050"/>
    <a:srgbClr val="99CCCC"/>
    <a:srgbClr val="4472C4"/>
    <a:srgbClr val="FFC000"/>
    <a:srgbClr val="70AD47"/>
    <a:srgbClr val="4372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Style foncé 1 - Accentuation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62" autoAdjust="0"/>
    <p:restoredTop sz="94826" autoAdjust="0"/>
  </p:normalViewPr>
  <p:slideViewPr>
    <p:cSldViewPr snapToGrid="0">
      <p:cViewPr varScale="1">
        <p:scale>
          <a:sx n="86" d="100"/>
          <a:sy n="86" d="100"/>
        </p:scale>
        <p:origin x="660" y="78"/>
      </p:cViewPr>
      <p:guideLst/>
    </p:cSldViewPr>
  </p:slideViewPr>
  <p:outlineViewPr>
    <p:cViewPr>
      <p:scale>
        <a:sx n="33" d="100"/>
        <a:sy n="33" d="100"/>
      </p:scale>
      <p:origin x="0" y="-374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B19665-AD00-41CF-BAC6-077048DFF0E3}" type="datetimeFigureOut">
              <a:rPr lang="fr-FR" smtClean="0"/>
              <a:t>12/01/2023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9C38B7-13CE-4FFD-AE19-24EEFFA8991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834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9160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rme libre 21"/>
          <p:cNvSpPr/>
          <p:nvPr/>
        </p:nvSpPr>
        <p:spPr bwMode="gray">
          <a:xfrm rot="10800000">
            <a:off x="3791743" y="368302"/>
            <a:ext cx="7921891" cy="2960779"/>
          </a:xfrm>
          <a:custGeom>
            <a:avLst/>
            <a:gdLst>
              <a:gd name="connsiteX0" fmla="*/ 5941418 w 5941418"/>
              <a:gd name="connsiteY0" fmla="*/ 2960779 h 2960779"/>
              <a:gd name="connsiteX1" fmla="*/ 0 w 5941418"/>
              <a:gd name="connsiteY1" fmla="*/ 2960779 h 2960779"/>
              <a:gd name="connsiteX2" fmla="*/ 0 w 5941418"/>
              <a:gd name="connsiteY2" fmla="*/ 1268504 h 2960779"/>
              <a:gd name="connsiteX3" fmla="*/ 1 w 5941418"/>
              <a:gd name="connsiteY3" fmla="*/ 1268504 h 2960779"/>
              <a:gd name="connsiteX4" fmla="*/ 1 w 5941418"/>
              <a:gd name="connsiteY4" fmla="*/ 0 h 2960779"/>
              <a:gd name="connsiteX5" fmla="*/ 4933306 w 5941418"/>
              <a:gd name="connsiteY5" fmla="*/ 0 h 2960779"/>
              <a:gd name="connsiteX6" fmla="*/ 4933306 w 5941418"/>
              <a:gd name="connsiteY6" fmla="*/ 2 h 2960779"/>
              <a:gd name="connsiteX7" fmla="*/ 4942404 w 5941418"/>
              <a:gd name="connsiteY7" fmla="*/ 2 h 2960779"/>
              <a:gd name="connsiteX8" fmla="*/ 4942417 w 5941418"/>
              <a:gd name="connsiteY8" fmla="*/ 1 h 2960779"/>
              <a:gd name="connsiteX9" fmla="*/ 5941417 w 5941418"/>
              <a:gd name="connsiteY9" fmla="*/ 999001 h 2960779"/>
              <a:gd name="connsiteX10" fmla="*/ 5941417 w 5941418"/>
              <a:gd name="connsiteY10" fmla="*/ 1268504 h 2960779"/>
              <a:gd name="connsiteX11" fmla="*/ 5941418 w 5941418"/>
              <a:gd name="connsiteY11" fmla="*/ 1268504 h 2960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941418" h="2960779">
                <a:moveTo>
                  <a:pt x="5941418" y="2960779"/>
                </a:moveTo>
                <a:lnTo>
                  <a:pt x="0" y="2960779"/>
                </a:lnTo>
                <a:lnTo>
                  <a:pt x="0" y="1268504"/>
                </a:lnTo>
                <a:lnTo>
                  <a:pt x="1" y="1268504"/>
                </a:lnTo>
                <a:lnTo>
                  <a:pt x="1" y="0"/>
                </a:lnTo>
                <a:lnTo>
                  <a:pt x="4933306" y="0"/>
                </a:lnTo>
                <a:lnTo>
                  <a:pt x="4933306" y="2"/>
                </a:lnTo>
                <a:lnTo>
                  <a:pt x="4942404" y="2"/>
                </a:lnTo>
                <a:lnTo>
                  <a:pt x="4942417" y="1"/>
                </a:lnTo>
                <a:cubicBezTo>
                  <a:pt x="5494149" y="1"/>
                  <a:pt x="5941417" y="447269"/>
                  <a:pt x="5941417" y="999001"/>
                </a:cubicBezTo>
                <a:lnTo>
                  <a:pt x="5941417" y="1268504"/>
                </a:lnTo>
                <a:lnTo>
                  <a:pt x="5941418" y="1268504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 dirty="0"/>
          </a:p>
        </p:txBody>
      </p:sp>
      <p:pic>
        <p:nvPicPr>
          <p:cNvPr id="9" name="Image 8" descr="Logo_couv_48x3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gray">
          <a:xfrm>
            <a:off x="9888000" y="5471702"/>
            <a:ext cx="2304000" cy="126019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4800000" y="944299"/>
            <a:ext cx="6096000" cy="1800000"/>
          </a:xfrm>
        </p:spPr>
        <p:txBody>
          <a:bodyPr anchor="ctr" anchorCtr="0"/>
          <a:lstStyle>
            <a:lvl1pPr>
              <a:defRPr sz="31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480000" y="1548000"/>
            <a:ext cx="2640000" cy="576000"/>
          </a:xfrm>
        </p:spPr>
        <p:txBody>
          <a:bodyPr anchor="ctr" anchorCtr="0"/>
          <a:lstStyle>
            <a:lvl1pPr marL="0" indent="0" algn="r">
              <a:lnSpc>
                <a:spcPct val="100000"/>
              </a:lnSpc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00/00/2014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Date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1713633" y="6669088"/>
            <a:ext cx="478367" cy="188912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 - Personnaliser le haut de page avec le menu "Insertion / En-tête et pied de page"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712000" y="6669088"/>
            <a:ext cx="480000" cy="188912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0C197323-6641-4A03-96B0-405BDF906FE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6006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 avec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4799999" y="3672000"/>
            <a:ext cx="6913633" cy="1224000"/>
          </a:xfrm>
        </p:spPr>
        <p:txBody>
          <a:bodyPr anchor="t" anchorCtr="0"/>
          <a:lstStyle>
            <a:lvl1pPr>
              <a:defRPr sz="310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480000" y="1548000"/>
            <a:ext cx="2640000" cy="576000"/>
          </a:xfrm>
        </p:spPr>
        <p:txBody>
          <a:bodyPr anchor="ctr" anchorCtr="0"/>
          <a:lstStyle>
            <a:lvl1pPr marL="0" indent="0" algn="r">
              <a:lnSpc>
                <a:spcPct val="100000"/>
              </a:lnSpc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00/00/2014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Date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1713633" y="6669088"/>
            <a:ext cx="478367" cy="188912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 - Personnaliser le haut de page avec le menu "Insertion / En-tête et pied de page"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712000" y="6669088"/>
            <a:ext cx="480000" cy="188912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0C197323-6641-4A03-96B0-405BDF906F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pour une image  22"/>
          <p:cNvSpPr>
            <a:spLocks noGrp="1"/>
          </p:cNvSpPr>
          <p:nvPr>
            <p:ph type="pic" sz="quarter" idx="18"/>
          </p:nvPr>
        </p:nvSpPr>
        <p:spPr bwMode="gray">
          <a:xfrm>
            <a:off x="3791743" y="368302"/>
            <a:ext cx="7921891" cy="2960779"/>
          </a:xfrm>
          <a:custGeom>
            <a:avLst/>
            <a:gdLst>
              <a:gd name="connsiteX0" fmla="*/ 0 w 5941418"/>
              <a:gd name="connsiteY0" fmla="*/ 0 h 2960779"/>
              <a:gd name="connsiteX1" fmla="*/ 5941418 w 5941418"/>
              <a:gd name="connsiteY1" fmla="*/ 0 h 2960779"/>
              <a:gd name="connsiteX2" fmla="*/ 5941418 w 5941418"/>
              <a:gd name="connsiteY2" fmla="*/ 1692275 h 2960779"/>
              <a:gd name="connsiteX3" fmla="*/ 5941417 w 5941418"/>
              <a:gd name="connsiteY3" fmla="*/ 1692275 h 2960779"/>
              <a:gd name="connsiteX4" fmla="*/ 5941417 w 5941418"/>
              <a:gd name="connsiteY4" fmla="*/ 2960779 h 2960779"/>
              <a:gd name="connsiteX5" fmla="*/ 1008112 w 5941418"/>
              <a:gd name="connsiteY5" fmla="*/ 2960779 h 2960779"/>
              <a:gd name="connsiteX6" fmla="*/ 1008112 w 5941418"/>
              <a:gd name="connsiteY6" fmla="*/ 2960777 h 2960779"/>
              <a:gd name="connsiteX7" fmla="*/ 999014 w 5941418"/>
              <a:gd name="connsiteY7" fmla="*/ 2960777 h 2960779"/>
              <a:gd name="connsiteX8" fmla="*/ 999001 w 5941418"/>
              <a:gd name="connsiteY8" fmla="*/ 2960778 h 2960779"/>
              <a:gd name="connsiteX9" fmla="*/ 1 w 5941418"/>
              <a:gd name="connsiteY9" fmla="*/ 1961778 h 2960779"/>
              <a:gd name="connsiteX10" fmla="*/ 1 w 5941418"/>
              <a:gd name="connsiteY10" fmla="*/ 1692275 h 2960779"/>
              <a:gd name="connsiteX11" fmla="*/ 0 w 5941418"/>
              <a:gd name="connsiteY11" fmla="*/ 1692275 h 2960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941418" h="2960779">
                <a:moveTo>
                  <a:pt x="0" y="0"/>
                </a:moveTo>
                <a:lnTo>
                  <a:pt x="5941418" y="0"/>
                </a:lnTo>
                <a:lnTo>
                  <a:pt x="5941418" y="1692275"/>
                </a:lnTo>
                <a:lnTo>
                  <a:pt x="5941417" y="1692275"/>
                </a:lnTo>
                <a:lnTo>
                  <a:pt x="5941417" y="2960779"/>
                </a:lnTo>
                <a:lnTo>
                  <a:pt x="1008112" y="2960779"/>
                </a:lnTo>
                <a:lnTo>
                  <a:pt x="1008112" y="2960777"/>
                </a:lnTo>
                <a:lnTo>
                  <a:pt x="999014" y="2960777"/>
                </a:lnTo>
                <a:lnTo>
                  <a:pt x="999001" y="2960778"/>
                </a:lnTo>
                <a:cubicBezTo>
                  <a:pt x="447269" y="2960778"/>
                  <a:pt x="1" y="2513510"/>
                  <a:pt x="1" y="1961778"/>
                </a:cubicBezTo>
                <a:lnTo>
                  <a:pt x="1" y="1692275"/>
                </a:lnTo>
                <a:lnTo>
                  <a:pt x="0" y="1692275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tIns="540000" anchor="ctr" anchorCtr="0">
            <a:noAutofit/>
          </a:bodyPr>
          <a:lstStyle>
            <a:lvl1pPr algn="ctr">
              <a:defRPr sz="1400" b="0"/>
            </a:lvl1pPr>
          </a:lstStyle>
          <a:p>
            <a:r>
              <a:rPr lang="fr-FR" dirty="0"/>
              <a:t>Cliquez sur l'icône pour ajouter une image</a:t>
            </a:r>
          </a:p>
        </p:txBody>
      </p:sp>
      <p:pic>
        <p:nvPicPr>
          <p:cNvPr id="15" name="Image 14" descr="Logo_couv_48x3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gray">
          <a:xfrm>
            <a:off x="9888000" y="5471702"/>
            <a:ext cx="2304000" cy="126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76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_G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rme libre 21"/>
          <p:cNvSpPr/>
          <p:nvPr/>
        </p:nvSpPr>
        <p:spPr bwMode="gray">
          <a:xfrm rot="10800000">
            <a:off x="3791743" y="368302"/>
            <a:ext cx="7921891" cy="2960779"/>
          </a:xfrm>
          <a:custGeom>
            <a:avLst/>
            <a:gdLst>
              <a:gd name="connsiteX0" fmla="*/ 5941418 w 5941418"/>
              <a:gd name="connsiteY0" fmla="*/ 2960779 h 2960779"/>
              <a:gd name="connsiteX1" fmla="*/ 0 w 5941418"/>
              <a:gd name="connsiteY1" fmla="*/ 2960779 h 2960779"/>
              <a:gd name="connsiteX2" fmla="*/ 0 w 5941418"/>
              <a:gd name="connsiteY2" fmla="*/ 1268504 h 2960779"/>
              <a:gd name="connsiteX3" fmla="*/ 1 w 5941418"/>
              <a:gd name="connsiteY3" fmla="*/ 1268504 h 2960779"/>
              <a:gd name="connsiteX4" fmla="*/ 1 w 5941418"/>
              <a:gd name="connsiteY4" fmla="*/ 0 h 2960779"/>
              <a:gd name="connsiteX5" fmla="*/ 4933306 w 5941418"/>
              <a:gd name="connsiteY5" fmla="*/ 0 h 2960779"/>
              <a:gd name="connsiteX6" fmla="*/ 4933306 w 5941418"/>
              <a:gd name="connsiteY6" fmla="*/ 2 h 2960779"/>
              <a:gd name="connsiteX7" fmla="*/ 4942404 w 5941418"/>
              <a:gd name="connsiteY7" fmla="*/ 2 h 2960779"/>
              <a:gd name="connsiteX8" fmla="*/ 4942417 w 5941418"/>
              <a:gd name="connsiteY8" fmla="*/ 1 h 2960779"/>
              <a:gd name="connsiteX9" fmla="*/ 5941417 w 5941418"/>
              <a:gd name="connsiteY9" fmla="*/ 999001 h 2960779"/>
              <a:gd name="connsiteX10" fmla="*/ 5941417 w 5941418"/>
              <a:gd name="connsiteY10" fmla="*/ 1268504 h 2960779"/>
              <a:gd name="connsiteX11" fmla="*/ 5941418 w 5941418"/>
              <a:gd name="connsiteY11" fmla="*/ 1268504 h 2960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941418" h="2960779">
                <a:moveTo>
                  <a:pt x="5941418" y="2960779"/>
                </a:moveTo>
                <a:lnTo>
                  <a:pt x="0" y="2960779"/>
                </a:lnTo>
                <a:lnTo>
                  <a:pt x="0" y="1268504"/>
                </a:lnTo>
                <a:lnTo>
                  <a:pt x="1" y="1268504"/>
                </a:lnTo>
                <a:lnTo>
                  <a:pt x="1" y="0"/>
                </a:lnTo>
                <a:lnTo>
                  <a:pt x="4933306" y="0"/>
                </a:lnTo>
                <a:lnTo>
                  <a:pt x="4933306" y="2"/>
                </a:lnTo>
                <a:lnTo>
                  <a:pt x="4942404" y="2"/>
                </a:lnTo>
                <a:lnTo>
                  <a:pt x="4942417" y="1"/>
                </a:lnTo>
                <a:cubicBezTo>
                  <a:pt x="5494149" y="1"/>
                  <a:pt x="5941417" y="447269"/>
                  <a:pt x="5941417" y="999001"/>
                </a:cubicBezTo>
                <a:lnTo>
                  <a:pt x="5941417" y="1268504"/>
                </a:lnTo>
                <a:lnTo>
                  <a:pt x="5941418" y="1268504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 dirty="0"/>
          </a:p>
        </p:txBody>
      </p:sp>
      <p:pic>
        <p:nvPicPr>
          <p:cNvPr id="9" name="Image 8" descr="Logo_couv_48x3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gray">
          <a:xfrm>
            <a:off x="9888000" y="5471702"/>
            <a:ext cx="2304000" cy="126019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4800000" y="944299"/>
            <a:ext cx="6096000" cy="1800000"/>
          </a:xfrm>
        </p:spPr>
        <p:txBody>
          <a:bodyPr anchor="ctr" anchorCtr="0"/>
          <a:lstStyle>
            <a:lvl1pPr>
              <a:defRPr sz="31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480000" y="1548000"/>
            <a:ext cx="2640000" cy="576000"/>
          </a:xfrm>
        </p:spPr>
        <p:txBody>
          <a:bodyPr anchor="ctr" anchorCtr="0"/>
          <a:lstStyle>
            <a:lvl1pPr marL="0" indent="0" algn="r">
              <a:lnSpc>
                <a:spcPct val="100000"/>
              </a:lnSpc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00/00/2014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Date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1713633" y="6669088"/>
            <a:ext cx="478367" cy="188912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 - Personnaliser le haut de page avec le menu "Insertion / En-tête et pied de page"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712000" y="6669088"/>
            <a:ext cx="480000" cy="188912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0C197323-6641-4A03-96B0-405BDF906FE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3139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 avec visuel_G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4799999" y="3672000"/>
            <a:ext cx="6913633" cy="1224000"/>
          </a:xfrm>
        </p:spPr>
        <p:txBody>
          <a:bodyPr anchor="t" anchorCtr="0"/>
          <a:lstStyle>
            <a:lvl1pPr>
              <a:defRPr sz="310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480000" y="1548000"/>
            <a:ext cx="2640000" cy="576000"/>
          </a:xfrm>
        </p:spPr>
        <p:txBody>
          <a:bodyPr anchor="ctr" anchorCtr="0"/>
          <a:lstStyle>
            <a:lvl1pPr marL="0" indent="0" algn="r">
              <a:lnSpc>
                <a:spcPct val="100000"/>
              </a:lnSpc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00/00/2014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Date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1713633" y="6669088"/>
            <a:ext cx="478367" cy="188912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 - Personnaliser le haut de page avec le menu "Insertion / En-tête et pied de page"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712000" y="6669088"/>
            <a:ext cx="480000" cy="188912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0C197323-6641-4A03-96B0-405BDF906F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pour une image  22"/>
          <p:cNvSpPr>
            <a:spLocks noGrp="1"/>
          </p:cNvSpPr>
          <p:nvPr>
            <p:ph type="pic" sz="quarter" idx="18"/>
          </p:nvPr>
        </p:nvSpPr>
        <p:spPr bwMode="gray">
          <a:xfrm>
            <a:off x="3791743" y="368302"/>
            <a:ext cx="7921891" cy="2960779"/>
          </a:xfrm>
          <a:custGeom>
            <a:avLst/>
            <a:gdLst>
              <a:gd name="connsiteX0" fmla="*/ 0 w 5941418"/>
              <a:gd name="connsiteY0" fmla="*/ 0 h 2960779"/>
              <a:gd name="connsiteX1" fmla="*/ 5941418 w 5941418"/>
              <a:gd name="connsiteY1" fmla="*/ 0 h 2960779"/>
              <a:gd name="connsiteX2" fmla="*/ 5941418 w 5941418"/>
              <a:gd name="connsiteY2" fmla="*/ 1692275 h 2960779"/>
              <a:gd name="connsiteX3" fmla="*/ 5941417 w 5941418"/>
              <a:gd name="connsiteY3" fmla="*/ 1692275 h 2960779"/>
              <a:gd name="connsiteX4" fmla="*/ 5941417 w 5941418"/>
              <a:gd name="connsiteY4" fmla="*/ 2960779 h 2960779"/>
              <a:gd name="connsiteX5" fmla="*/ 1008112 w 5941418"/>
              <a:gd name="connsiteY5" fmla="*/ 2960779 h 2960779"/>
              <a:gd name="connsiteX6" fmla="*/ 1008112 w 5941418"/>
              <a:gd name="connsiteY6" fmla="*/ 2960777 h 2960779"/>
              <a:gd name="connsiteX7" fmla="*/ 999014 w 5941418"/>
              <a:gd name="connsiteY7" fmla="*/ 2960777 h 2960779"/>
              <a:gd name="connsiteX8" fmla="*/ 999001 w 5941418"/>
              <a:gd name="connsiteY8" fmla="*/ 2960778 h 2960779"/>
              <a:gd name="connsiteX9" fmla="*/ 1 w 5941418"/>
              <a:gd name="connsiteY9" fmla="*/ 1961778 h 2960779"/>
              <a:gd name="connsiteX10" fmla="*/ 1 w 5941418"/>
              <a:gd name="connsiteY10" fmla="*/ 1692275 h 2960779"/>
              <a:gd name="connsiteX11" fmla="*/ 0 w 5941418"/>
              <a:gd name="connsiteY11" fmla="*/ 1692275 h 2960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941418" h="2960779">
                <a:moveTo>
                  <a:pt x="0" y="0"/>
                </a:moveTo>
                <a:lnTo>
                  <a:pt x="5941418" y="0"/>
                </a:lnTo>
                <a:lnTo>
                  <a:pt x="5941418" y="1692275"/>
                </a:lnTo>
                <a:lnTo>
                  <a:pt x="5941417" y="1692275"/>
                </a:lnTo>
                <a:lnTo>
                  <a:pt x="5941417" y="2960779"/>
                </a:lnTo>
                <a:lnTo>
                  <a:pt x="1008112" y="2960779"/>
                </a:lnTo>
                <a:lnTo>
                  <a:pt x="1008112" y="2960777"/>
                </a:lnTo>
                <a:lnTo>
                  <a:pt x="999014" y="2960777"/>
                </a:lnTo>
                <a:lnTo>
                  <a:pt x="999001" y="2960778"/>
                </a:lnTo>
                <a:cubicBezTo>
                  <a:pt x="447269" y="2960778"/>
                  <a:pt x="1" y="2513510"/>
                  <a:pt x="1" y="1961778"/>
                </a:cubicBezTo>
                <a:lnTo>
                  <a:pt x="1" y="1692275"/>
                </a:lnTo>
                <a:lnTo>
                  <a:pt x="0" y="1692275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tIns="540000" anchor="ctr" anchorCtr="0">
            <a:noAutofit/>
          </a:bodyPr>
          <a:lstStyle>
            <a:lvl1pPr algn="ctr">
              <a:defRPr sz="1400" b="0"/>
            </a:lvl1pPr>
          </a:lstStyle>
          <a:p>
            <a:r>
              <a:rPr lang="fr-FR" dirty="0"/>
              <a:t>Cliquez sur l'icône pour ajouter une image</a:t>
            </a:r>
          </a:p>
        </p:txBody>
      </p:sp>
      <p:pic>
        <p:nvPicPr>
          <p:cNvPr id="15" name="Image 14" descr="Logo_couv_48x3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gray">
          <a:xfrm>
            <a:off x="9888000" y="5471702"/>
            <a:ext cx="2304000" cy="126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199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2499785" y="1456570"/>
            <a:ext cx="9213849" cy="720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fr-FR" noProof="0" dirty="0"/>
              <a:t>Titre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11712000" y="6669088"/>
            <a:ext cx="480000" cy="188912"/>
          </a:xfrm>
        </p:spPr>
        <p:txBody>
          <a:bodyPr/>
          <a:lstStyle>
            <a:lvl1pPr>
              <a:defRPr sz="100"/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>
          <a:xfrm>
            <a:off x="11713633" y="6669088"/>
            <a:ext cx="478367" cy="188912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 - Personnaliser le haut de page avec le menu "Insertion / En-tête et pied de page"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2499785" y="2501182"/>
            <a:ext cx="9213849" cy="3988518"/>
          </a:xfrm>
        </p:spPr>
        <p:txBody>
          <a:bodyPr/>
          <a:lstStyle>
            <a:lvl1pPr>
              <a:spcAft>
                <a:spcPts val="1600"/>
              </a:spcAft>
              <a:tabLst>
                <a:tab pos="648000" algn="l"/>
                <a:tab pos="6876000" algn="r"/>
              </a:tabLst>
              <a:defRPr/>
            </a:lvl1pPr>
            <a:lvl2pPr>
              <a:tabLst>
                <a:tab pos="648000" algn="l"/>
                <a:tab pos="6876000" algn="r"/>
              </a:tabLst>
              <a:defRPr/>
            </a:lvl2pPr>
            <a:lvl3pPr>
              <a:tabLst>
                <a:tab pos="648000" algn="l"/>
                <a:tab pos="6876000" algn="r"/>
              </a:tabLst>
              <a:defRPr/>
            </a:lvl3pPr>
            <a:lvl4pPr>
              <a:tabLst>
                <a:tab pos="648000" algn="l"/>
                <a:tab pos="6876000" algn="r"/>
              </a:tabLst>
              <a:defRPr/>
            </a:lvl4pPr>
            <a:lvl5pPr>
              <a:tabLst>
                <a:tab pos="648000" algn="l"/>
                <a:tab pos="6876000" algn="r"/>
              </a:tabLst>
              <a:defRPr/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0" name="Forme libre 9"/>
          <p:cNvSpPr/>
          <p:nvPr/>
        </p:nvSpPr>
        <p:spPr bwMode="gray">
          <a:xfrm rot="10800000" flipV="1">
            <a:off x="472722" y="368967"/>
            <a:ext cx="2030401" cy="1522801"/>
          </a:xfrm>
          <a:custGeom>
            <a:avLst/>
            <a:gdLst>
              <a:gd name="connsiteX0" fmla="*/ 1522801 w 1522801"/>
              <a:gd name="connsiteY0" fmla="*/ 999001 h 1522801"/>
              <a:gd name="connsiteX1" fmla="*/ 625943 w 1522801"/>
              <a:gd name="connsiteY1" fmla="*/ 5159 h 1522801"/>
              <a:gd name="connsiteX2" fmla="*/ 523801 w 1522801"/>
              <a:gd name="connsiteY2" fmla="*/ 0 h 1522801"/>
              <a:gd name="connsiteX3" fmla="*/ 523801 w 1522801"/>
              <a:gd name="connsiteY3" fmla="*/ 0 h 1522801"/>
              <a:gd name="connsiteX4" fmla="*/ 1 w 1522801"/>
              <a:gd name="connsiteY4" fmla="*/ 0 h 1522801"/>
              <a:gd name="connsiteX5" fmla="*/ 1 w 1522801"/>
              <a:gd name="connsiteY5" fmla="*/ 149504 h 1522801"/>
              <a:gd name="connsiteX6" fmla="*/ 0 w 1522801"/>
              <a:gd name="connsiteY6" fmla="*/ 149504 h 1522801"/>
              <a:gd name="connsiteX7" fmla="*/ 0 w 1522801"/>
              <a:gd name="connsiteY7" fmla="*/ 1522801 h 1522801"/>
              <a:gd name="connsiteX8" fmla="*/ 1373297 w 1522801"/>
              <a:gd name="connsiteY8" fmla="*/ 1522801 h 1522801"/>
              <a:gd name="connsiteX9" fmla="*/ 1373298 w 1522801"/>
              <a:gd name="connsiteY9" fmla="*/ 1522801 h 1522801"/>
              <a:gd name="connsiteX10" fmla="*/ 1522800 w 1522801"/>
              <a:gd name="connsiteY10" fmla="*/ 1522801 h 1522801"/>
              <a:gd name="connsiteX11" fmla="*/ 1522800 w 1522801"/>
              <a:gd name="connsiteY11" fmla="*/ 999017 h 1522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22801" h="1522801">
                <a:moveTo>
                  <a:pt x="1522801" y="999001"/>
                </a:moveTo>
                <a:cubicBezTo>
                  <a:pt x="1522801" y="481752"/>
                  <a:pt x="1129694" y="56318"/>
                  <a:pt x="625943" y="5159"/>
                </a:cubicBezTo>
                <a:lnTo>
                  <a:pt x="523801" y="0"/>
                </a:lnTo>
                <a:lnTo>
                  <a:pt x="523801" y="0"/>
                </a:lnTo>
                <a:lnTo>
                  <a:pt x="1" y="0"/>
                </a:lnTo>
                <a:lnTo>
                  <a:pt x="1" y="149504"/>
                </a:lnTo>
                <a:lnTo>
                  <a:pt x="0" y="149504"/>
                </a:lnTo>
                <a:lnTo>
                  <a:pt x="0" y="1522801"/>
                </a:lnTo>
                <a:lnTo>
                  <a:pt x="1373297" y="1522801"/>
                </a:lnTo>
                <a:lnTo>
                  <a:pt x="1373298" y="1522801"/>
                </a:lnTo>
                <a:lnTo>
                  <a:pt x="1522800" y="1522801"/>
                </a:lnTo>
                <a:lnTo>
                  <a:pt x="1522800" y="999017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32750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2 contenus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478367" y="1520826"/>
            <a:ext cx="5377607" cy="4500562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7" name="Espace réservé du contenu 2"/>
          <p:cNvSpPr>
            <a:spLocks noGrp="1"/>
          </p:cNvSpPr>
          <p:nvPr>
            <p:ph idx="13" hasCustomPrompt="1"/>
          </p:nvPr>
        </p:nvSpPr>
        <p:spPr bwMode="gray">
          <a:xfrm>
            <a:off x="6336027" y="1520826"/>
            <a:ext cx="5377607" cy="4500562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</p:spTree>
    <p:extLst>
      <p:ext uri="{BB962C8B-B14F-4D97-AF65-F5344CB8AC3E}">
        <p14:creationId xmlns:p14="http://schemas.microsoft.com/office/powerpoint/2010/main" val="1222466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2 contenus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478367" y="1520826"/>
            <a:ext cx="3456000" cy="4500562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7" name="Espace réservé du contenu 2"/>
          <p:cNvSpPr>
            <a:spLocks noGrp="1"/>
          </p:cNvSpPr>
          <p:nvPr>
            <p:ph idx="13" hasCustomPrompt="1"/>
          </p:nvPr>
        </p:nvSpPr>
        <p:spPr bwMode="gray">
          <a:xfrm>
            <a:off x="4368801" y="1520826"/>
            <a:ext cx="7344833" cy="4500562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</p:spTree>
    <p:extLst>
      <p:ext uri="{BB962C8B-B14F-4D97-AF65-F5344CB8AC3E}">
        <p14:creationId xmlns:p14="http://schemas.microsoft.com/office/powerpoint/2010/main" val="1860327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 et 2 contenus_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478363" y="1520826"/>
            <a:ext cx="7344836" cy="4500562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7" name="Espace réservé du contenu 2"/>
          <p:cNvSpPr>
            <a:spLocks noGrp="1"/>
          </p:cNvSpPr>
          <p:nvPr>
            <p:ph idx="13" hasCustomPrompt="1"/>
          </p:nvPr>
        </p:nvSpPr>
        <p:spPr bwMode="gray">
          <a:xfrm>
            <a:off x="8257118" y="1520826"/>
            <a:ext cx="3456516" cy="4500562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</p:spTree>
    <p:extLst>
      <p:ext uri="{BB962C8B-B14F-4D97-AF65-F5344CB8AC3E}">
        <p14:creationId xmlns:p14="http://schemas.microsoft.com/office/powerpoint/2010/main" val="1023944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2 contenus_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478367" y="1520826"/>
            <a:ext cx="11235267" cy="2160000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7" name="Espace réservé du contenu 2"/>
          <p:cNvSpPr>
            <a:spLocks noGrp="1"/>
          </p:cNvSpPr>
          <p:nvPr>
            <p:ph idx="13" hasCustomPrompt="1"/>
          </p:nvPr>
        </p:nvSpPr>
        <p:spPr bwMode="gray">
          <a:xfrm>
            <a:off x="478367" y="3861388"/>
            <a:ext cx="11235267" cy="2160000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</p:spTree>
    <p:extLst>
      <p:ext uri="{BB962C8B-B14F-4D97-AF65-F5344CB8AC3E}">
        <p14:creationId xmlns:p14="http://schemas.microsoft.com/office/powerpoint/2010/main" val="565482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3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478367" y="1520826"/>
            <a:ext cx="3456000" cy="4500562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7" name="Espace réservé du contenu 2"/>
          <p:cNvSpPr>
            <a:spLocks noGrp="1"/>
          </p:cNvSpPr>
          <p:nvPr>
            <p:ph idx="13" hasCustomPrompt="1"/>
          </p:nvPr>
        </p:nvSpPr>
        <p:spPr bwMode="gray">
          <a:xfrm>
            <a:off x="4367200" y="1520826"/>
            <a:ext cx="3456000" cy="4500562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8" name="Espace réservé du contenu 2"/>
          <p:cNvSpPr>
            <a:spLocks noGrp="1"/>
          </p:cNvSpPr>
          <p:nvPr>
            <p:ph idx="14" hasCustomPrompt="1"/>
          </p:nvPr>
        </p:nvSpPr>
        <p:spPr bwMode="gray">
          <a:xfrm>
            <a:off x="8250275" y="1520826"/>
            <a:ext cx="3456000" cy="4500562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</p:spTree>
    <p:extLst>
      <p:ext uri="{BB962C8B-B14F-4D97-AF65-F5344CB8AC3E}">
        <p14:creationId xmlns:p14="http://schemas.microsoft.com/office/powerpoint/2010/main" val="3357991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texte et image arrondi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478367" y="1520826"/>
            <a:ext cx="3456000" cy="4500562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14" name="Espace réservé pour une image  14"/>
          <p:cNvSpPr>
            <a:spLocks noGrp="1"/>
          </p:cNvSpPr>
          <p:nvPr>
            <p:ph type="pic" sz="quarter" idx="14"/>
          </p:nvPr>
        </p:nvSpPr>
        <p:spPr bwMode="gray">
          <a:xfrm>
            <a:off x="4368802" y="1520827"/>
            <a:ext cx="7344833" cy="3780383"/>
          </a:xfrm>
          <a:custGeom>
            <a:avLst/>
            <a:gdLst>
              <a:gd name="connsiteX0" fmla="*/ 0 w 5508625"/>
              <a:gd name="connsiteY0" fmla="*/ 0 h 3780383"/>
              <a:gd name="connsiteX1" fmla="*/ 4247728 w 5508625"/>
              <a:gd name="connsiteY1" fmla="*/ 0 h 3780383"/>
              <a:gd name="connsiteX2" fmla="*/ 4247728 w 5508625"/>
              <a:gd name="connsiteY2" fmla="*/ 1 h 3780383"/>
              <a:gd name="connsiteX3" fmla="*/ 4509612 w 5508625"/>
              <a:gd name="connsiteY3" fmla="*/ 1 h 3780383"/>
              <a:gd name="connsiteX4" fmla="*/ 4509625 w 5508625"/>
              <a:gd name="connsiteY4" fmla="*/ 0 h 3780383"/>
              <a:gd name="connsiteX5" fmla="*/ 5508625 w 5508625"/>
              <a:gd name="connsiteY5" fmla="*/ 999000 h 3780383"/>
              <a:gd name="connsiteX6" fmla="*/ 5508625 w 5508625"/>
              <a:gd name="connsiteY6" fmla="*/ 1143049 h 3780383"/>
              <a:gd name="connsiteX7" fmla="*/ 5508625 w 5508625"/>
              <a:gd name="connsiteY7" fmla="*/ 1332000 h 3780383"/>
              <a:gd name="connsiteX8" fmla="*/ 5508625 w 5508625"/>
              <a:gd name="connsiteY8" fmla="*/ 3780383 h 3780383"/>
              <a:gd name="connsiteX9" fmla="*/ 4247728 w 5508625"/>
              <a:gd name="connsiteY9" fmla="*/ 3780383 h 3780383"/>
              <a:gd name="connsiteX10" fmla="*/ 1260897 w 5508625"/>
              <a:gd name="connsiteY10" fmla="*/ 3780383 h 3780383"/>
              <a:gd name="connsiteX11" fmla="*/ 0 w 5508625"/>
              <a:gd name="connsiteY11" fmla="*/ 3780383 h 3780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08625" h="3780383">
                <a:moveTo>
                  <a:pt x="0" y="0"/>
                </a:moveTo>
                <a:lnTo>
                  <a:pt x="4247728" y="0"/>
                </a:lnTo>
                <a:lnTo>
                  <a:pt x="4247728" y="1"/>
                </a:lnTo>
                <a:lnTo>
                  <a:pt x="4509612" y="1"/>
                </a:lnTo>
                <a:lnTo>
                  <a:pt x="4509625" y="0"/>
                </a:lnTo>
                <a:cubicBezTo>
                  <a:pt x="5061357" y="0"/>
                  <a:pt x="5508625" y="447268"/>
                  <a:pt x="5508625" y="999000"/>
                </a:cubicBezTo>
                <a:lnTo>
                  <a:pt x="5508625" y="1143049"/>
                </a:lnTo>
                <a:lnTo>
                  <a:pt x="5508625" y="1332000"/>
                </a:lnTo>
                <a:lnTo>
                  <a:pt x="5508625" y="3780383"/>
                </a:lnTo>
                <a:lnTo>
                  <a:pt x="4247728" y="3780383"/>
                </a:lnTo>
                <a:lnTo>
                  <a:pt x="1260897" y="3780383"/>
                </a:lnTo>
                <a:lnTo>
                  <a:pt x="0" y="37803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540000" anchor="ctr" anchorCtr="0">
            <a:noAutofit/>
          </a:bodyPr>
          <a:lstStyle>
            <a:lvl1pPr algn="ctr">
              <a:defRPr sz="1400" b="0"/>
            </a:lvl1pPr>
          </a:lstStyle>
          <a:p>
            <a:r>
              <a:rPr lang="fr-FR" dirty="0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3577817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texte et image arrondi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478367" y="1520826"/>
            <a:ext cx="5377607" cy="4500562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15" name="Espace réservé pour une image  15"/>
          <p:cNvSpPr>
            <a:spLocks noGrp="1"/>
          </p:cNvSpPr>
          <p:nvPr>
            <p:ph type="pic" sz="quarter" idx="14"/>
          </p:nvPr>
        </p:nvSpPr>
        <p:spPr bwMode="gray">
          <a:xfrm>
            <a:off x="6335186" y="1520826"/>
            <a:ext cx="5378449" cy="3780383"/>
          </a:xfrm>
          <a:custGeom>
            <a:avLst/>
            <a:gdLst>
              <a:gd name="connsiteX0" fmla="*/ 0 w 4033837"/>
              <a:gd name="connsiteY0" fmla="*/ 0 h 3780383"/>
              <a:gd name="connsiteX1" fmla="*/ 2772940 w 4033837"/>
              <a:gd name="connsiteY1" fmla="*/ 0 h 3780383"/>
              <a:gd name="connsiteX2" fmla="*/ 2772940 w 4033837"/>
              <a:gd name="connsiteY2" fmla="*/ 1 h 3780383"/>
              <a:gd name="connsiteX3" fmla="*/ 3034824 w 4033837"/>
              <a:gd name="connsiteY3" fmla="*/ 1 h 3780383"/>
              <a:gd name="connsiteX4" fmla="*/ 3034837 w 4033837"/>
              <a:gd name="connsiteY4" fmla="*/ 0 h 3780383"/>
              <a:gd name="connsiteX5" fmla="*/ 4033837 w 4033837"/>
              <a:gd name="connsiteY5" fmla="*/ 999000 h 3780383"/>
              <a:gd name="connsiteX6" fmla="*/ 4033837 w 4033837"/>
              <a:gd name="connsiteY6" fmla="*/ 1332000 h 3780383"/>
              <a:gd name="connsiteX7" fmla="*/ 4033836 w 4033837"/>
              <a:gd name="connsiteY7" fmla="*/ 1332000 h 3780383"/>
              <a:gd name="connsiteX8" fmla="*/ 4033836 w 4033837"/>
              <a:gd name="connsiteY8" fmla="*/ 3780383 h 3780383"/>
              <a:gd name="connsiteX9" fmla="*/ 2772940 w 4033837"/>
              <a:gd name="connsiteY9" fmla="*/ 3780383 h 3780383"/>
              <a:gd name="connsiteX10" fmla="*/ 72639 w 4033837"/>
              <a:gd name="connsiteY10" fmla="*/ 3780383 h 3780383"/>
              <a:gd name="connsiteX11" fmla="*/ 0 w 4033837"/>
              <a:gd name="connsiteY11" fmla="*/ 3780383 h 3780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33837" h="3780383">
                <a:moveTo>
                  <a:pt x="0" y="0"/>
                </a:moveTo>
                <a:lnTo>
                  <a:pt x="2772940" y="0"/>
                </a:lnTo>
                <a:lnTo>
                  <a:pt x="2772940" y="1"/>
                </a:lnTo>
                <a:lnTo>
                  <a:pt x="3034824" y="1"/>
                </a:lnTo>
                <a:lnTo>
                  <a:pt x="3034837" y="0"/>
                </a:lnTo>
                <a:cubicBezTo>
                  <a:pt x="3586569" y="0"/>
                  <a:pt x="4033837" y="447268"/>
                  <a:pt x="4033837" y="999000"/>
                </a:cubicBezTo>
                <a:lnTo>
                  <a:pt x="4033837" y="1332000"/>
                </a:lnTo>
                <a:lnTo>
                  <a:pt x="4033836" y="1332000"/>
                </a:lnTo>
                <a:lnTo>
                  <a:pt x="4033836" y="3780383"/>
                </a:lnTo>
                <a:lnTo>
                  <a:pt x="2772940" y="3780383"/>
                </a:lnTo>
                <a:lnTo>
                  <a:pt x="72639" y="3780383"/>
                </a:lnTo>
                <a:lnTo>
                  <a:pt x="0" y="37803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540000" anchor="ctr" anchorCtr="0">
            <a:noAutofit/>
          </a:bodyPr>
          <a:lstStyle>
            <a:lvl1pPr algn="ctr">
              <a:defRPr sz="1400" b="0"/>
            </a:lvl1pPr>
          </a:lstStyle>
          <a:p>
            <a:r>
              <a:rPr lang="fr-FR" dirty="0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36984782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texte et image arrondi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478365" y="1520826"/>
            <a:ext cx="7344835" cy="4500562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14" name="Espace réservé pour une image  15"/>
          <p:cNvSpPr>
            <a:spLocks noGrp="1"/>
          </p:cNvSpPr>
          <p:nvPr>
            <p:ph type="pic" sz="quarter" idx="14"/>
          </p:nvPr>
        </p:nvSpPr>
        <p:spPr bwMode="gray">
          <a:xfrm>
            <a:off x="8257119" y="1520826"/>
            <a:ext cx="3456516" cy="3780383"/>
          </a:xfrm>
          <a:custGeom>
            <a:avLst/>
            <a:gdLst>
              <a:gd name="connsiteX0" fmla="*/ 0 w 2592387"/>
              <a:gd name="connsiteY0" fmla="*/ 0 h 3780383"/>
              <a:gd name="connsiteX1" fmla="*/ 1331490 w 2592387"/>
              <a:gd name="connsiteY1" fmla="*/ 0 h 3780383"/>
              <a:gd name="connsiteX2" fmla="*/ 1331490 w 2592387"/>
              <a:gd name="connsiteY2" fmla="*/ 1 h 3780383"/>
              <a:gd name="connsiteX3" fmla="*/ 1593374 w 2592387"/>
              <a:gd name="connsiteY3" fmla="*/ 1 h 3780383"/>
              <a:gd name="connsiteX4" fmla="*/ 1593387 w 2592387"/>
              <a:gd name="connsiteY4" fmla="*/ 0 h 3780383"/>
              <a:gd name="connsiteX5" fmla="*/ 2592387 w 2592387"/>
              <a:gd name="connsiteY5" fmla="*/ 999000 h 3780383"/>
              <a:gd name="connsiteX6" fmla="*/ 2592387 w 2592387"/>
              <a:gd name="connsiteY6" fmla="*/ 1332000 h 3780383"/>
              <a:gd name="connsiteX7" fmla="*/ 2592386 w 2592387"/>
              <a:gd name="connsiteY7" fmla="*/ 1332000 h 3780383"/>
              <a:gd name="connsiteX8" fmla="*/ 2592386 w 2592387"/>
              <a:gd name="connsiteY8" fmla="*/ 3780383 h 3780383"/>
              <a:gd name="connsiteX9" fmla="*/ 1331490 w 2592387"/>
              <a:gd name="connsiteY9" fmla="*/ 3780383 h 3780383"/>
              <a:gd name="connsiteX10" fmla="*/ 827433 w 2592387"/>
              <a:gd name="connsiteY10" fmla="*/ 3780383 h 3780383"/>
              <a:gd name="connsiteX11" fmla="*/ 0 w 2592387"/>
              <a:gd name="connsiteY11" fmla="*/ 3780383 h 3780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92387" h="3780383">
                <a:moveTo>
                  <a:pt x="0" y="0"/>
                </a:moveTo>
                <a:lnTo>
                  <a:pt x="1331490" y="0"/>
                </a:lnTo>
                <a:lnTo>
                  <a:pt x="1331490" y="1"/>
                </a:lnTo>
                <a:lnTo>
                  <a:pt x="1593374" y="1"/>
                </a:lnTo>
                <a:lnTo>
                  <a:pt x="1593387" y="0"/>
                </a:lnTo>
                <a:cubicBezTo>
                  <a:pt x="2145119" y="0"/>
                  <a:pt x="2592387" y="447268"/>
                  <a:pt x="2592387" y="999000"/>
                </a:cubicBezTo>
                <a:lnTo>
                  <a:pt x="2592387" y="1332000"/>
                </a:lnTo>
                <a:lnTo>
                  <a:pt x="2592386" y="1332000"/>
                </a:lnTo>
                <a:lnTo>
                  <a:pt x="2592386" y="3780383"/>
                </a:lnTo>
                <a:lnTo>
                  <a:pt x="1331490" y="3780383"/>
                </a:lnTo>
                <a:lnTo>
                  <a:pt x="827433" y="3780383"/>
                </a:lnTo>
                <a:lnTo>
                  <a:pt x="0" y="37803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864000" anchor="ctr" anchorCtr="0">
            <a:noAutofit/>
          </a:bodyPr>
          <a:lstStyle>
            <a:lvl1pPr algn="ctr">
              <a:defRPr sz="1400" b="0"/>
            </a:lvl1pPr>
          </a:lstStyle>
          <a:p>
            <a:r>
              <a:rPr lang="fr-FR" dirty="0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3944841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texte et imag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478367" y="1520826"/>
            <a:ext cx="3456000" cy="4500562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10" name="Espace réservé pour une image  9"/>
          <p:cNvSpPr>
            <a:spLocks noGrp="1"/>
          </p:cNvSpPr>
          <p:nvPr>
            <p:ph type="pic" sz="quarter" idx="13"/>
          </p:nvPr>
        </p:nvSpPr>
        <p:spPr bwMode="gray">
          <a:xfrm>
            <a:off x="4368797" y="1520825"/>
            <a:ext cx="3456000" cy="37803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864000" anchor="ctr" anchorCtr="0"/>
          <a:lstStyle>
            <a:lvl1pPr algn="ctr">
              <a:defRPr sz="1400" b="0"/>
            </a:lvl1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14" name="Espace réservé pour une image  9"/>
          <p:cNvSpPr>
            <a:spLocks noGrp="1"/>
          </p:cNvSpPr>
          <p:nvPr>
            <p:ph type="pic" sz="quarter" idx="14"/>
          </p:nvPr>
        </p:nvSpPr>
        <p:spPr bwMode="gray">
          <a:xfrm>
            <a:off x="8257118" y="1520826"/>
            <a:ext cx="3456516" cy="37803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864000" anchor="ctr" anchorCtr="0"/>
          <a:lstStyle>
            <a:lvl1pPr algn="ctr">
              <a:defRPr sz="1400" b="0"/>
            </a:lvl1pPr>
          </a:lstStyle>
          <a:p>
            <a:r>
              <a:rPr lang="fr-FR" dirty="0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36127272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texte et imag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478367" y="1520826"/>
            <a:ext cx="5377607" cy="4500562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10" name="Espace réservé pour une image  9"/>
          <p:cNvSpPr>
            <a:spLocks noGrp="1"/>
          </p:cNvSpPr>
          <p:nvPr>
            <p:ph type="pic" sz="quarter" idx="13"/>
          </p:nvPr>
        </p:nvSpPr>
        <p:spPr bwMode="gray">
          <a:xfrm>
            <a:off x="6336026" y="1520825"/>
            <a:ext cx="5377607" cy="37803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ctr" anchorCtr="0"/>
          <a:lstStyle>
            <a:lvl1pPr algn="ctr">
              <a:defRPr sz="1400" b="0"/>
            </a:lvl1pPr>
          </a:lstStyle>
          <a:p>
            <a:r>
              <a:rPr lang="fr-FR" dirty="0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29862059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texte et imag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478365" y="1520826"/>
            <a:ext cx="7344835" cy="4500562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15" name="Espace réservé pour une image  9"/>
          <p:cNvSpPr>
            <a:spLocks noGrp="1"/>
          </p:cNvSpPr>
          <p:nvPr>
            <p:ph type="pic" sz="quarter" idx="14"/>
          </p:nvPr>
        </p:nvSpPr>
        <p:spPr bwMode="gray">
          <a:xfrm>
            <a:off x="8257633" y="1520826"/>
            <a:ext cx="3456000" cy="37803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864000" anchor="ctr" anchorCtr="0"/>
          <a:lstStyle>
            <a:lvl1pPr algn="ctr">
              <a:defRPr sz="1400" b="0"/>
            </a:lvl1pPr>
          </a:lstStyle>
          <a:p>
            <a:r>
              <a:rPr lang="fr-FR" dirty="0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37319555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_Chapitr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e libre 15"/>
          <p:cNvSpPr/>
          <p:nvPr/>
        </p:nvSpPr>
        <p:spPr bwMode="gray">
          <a:xfrm flipV="1">
            <a:off x="5617633" y="368298"/>
            <a:ext cx="6096000" cy="2477070"/>
          </a:xfrm>
          <a:custGeom>
            <a:avLst/>
            <a:gdLst>
              <a:gd name="connsiteX0" fmla="*/ 324272 w 4572000"/>
              <a:gd name="connsiteY0" fmla="*/ 2477070 h 2477070"/>
              <a:gd name="connsiteX1" fmla="*/ 4572000 w 4572000"/>
              <a:gd name="connsiteY1" fmla="*/ 2477070 h 2477070"/>
              <a:gd name="connsiteX2" fmla="*/ 4572000 w 4572000"/>
              <a:gd name="connsiteY2" fmla="*/ 1332000 h 2477070"/>
              <a:gd name="connsiteX3" fmla="*/ 4572000 w 4572000"/>
              <a:gd name="connsiteY3" fmla="*/ 1143051 h 2477070"/>
              <a:gd name="connsiteX4" fmla="*/ 4572000 w 4572000"/>
              <a:gd name="connsiteY4" fmla="*/ 999000 h 2477070"/>
              <a:gd name="connsiteX5" fmla="*/ 3573000 w 4572000"/>
              <a:gd name="connsiteY5" fmla="*/ 0 h 2477070"/>
              <a:gd name="connsiteX6" fmla="*/ 3572987 w 4572000"/>
              <a:gd name="connsiteY6" fmla="*/ 1 h 2477070"/>
              <a:gd name="connsiteX7" fmla="*/ 3311103 w 4572000"/>
              <a:gd name="connsiteY7" fmla="*/ 1 h 2477070"/>
              <a:gd name="connsiteX8" fmla="*/ 3240000 w 4572000"/>
              <a:gd name="connsiteY8" fmla="*/ 1 h 2477070"/>
              <a:gd name="connsiteX9" fmla="*/ 0 w 4572000"/>
              <a:gd name="connsiteY9" fmla="*/ 1 h 2477070"/>
              <a:gd name="connsiteX10" fmla="*/ 0 w 4572000"/>
              <a:gd name="connsiteY10" fmla="*/ 2477069 h 2477070"/>
              <a:gd name="connsiteX11" fmla="*/ 324272 w 4572000"/>
              <a:gd name="connsiteY11" fmla="*/ 2477069 h 2477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72000" h="2477070">
                <a:moveTo>
                  <a:pt x="324272" y="2477070"/>
                </a:moveTo>
                <a:lnTo>
                  <a:pt x="4572000" y="2477070"/>
                </a:lnTo>
                <a:lnTo>
                  <a:pt x="4572000" y="1332000"/>
                </a:lnTo>
                <a:lnTo>
                  <a:pt x="4572000" y="1143051"/>
                </a:lnTo>
                <a:lnTo>
                  <a:pt x="4572000" y="999000"/>
                </a:lnTo>
                <a:cubicBezTo>
                  <a:pt x="4572000" y="447268"/>
                  <a:pt x="4124732" y="0"/>
                  <a:pt x="3573000" y="0"/>
                </a:cubicBezTo>
                <a:lnTo>
                  <a:pt x="3572987" y="1"/>
                </a:lnTo>
                <a:lnTo>
                  <a:pt x="3311103" y="1"/>
                </a:lnTo>
                <a:lnTo>
                  <a:pt x="3240000" y="1"/>
                </a:lnTo>
                <a:lnTo>
                  <a:pt x="0" y="1"/>
                </a:lnTo>
                <a:lnTo>
                  <a:pt x="0" y="2477069"/>
                </a:lnTo>
                <a:lnTo>
                  <a:pt x="324272" y="2477069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6240015" y="818300"/>
            <a:ext cx="4800000" cy="1584000"/>
          </a:xfrm>
        </p:spPr>
        <p:txBody>
          <a:bodyPr anchor="ctr" anchorCtr="0"/>
          <a:lstStyle>
            <a:lvl1pPr>
              <a:lnSpc>
                <a:spcPct val="110000"/>
              </a:lnSpc>
              <a:defRPr sz="31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Titre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11712000" y="6669088"/>
            <a:ext cx="480000" cy="188912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>
          <a:xfrm>
            <a:off x="11713633" y="6669088"/>
            <a:ext cx="478367" cy="188912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 - Personnaliser le haut de page avec le menu "Insertion / En-tête et pied de page"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0" y="0"/>
            <a:ext cx="4799856" cy="2880000"/>
          </a:xfrm>
        </p:spPr>
        <p:txBody>
          <a:bodyPr anchor="b" anchorCtr="0"/>
          <a:lstStyle>
            <a:lvl1pPr algn="r">
              <a:lnSpc>
                <a:spcPct val="100000"/>
              </a:lnSpc>
              <a:defRPr sz="18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00.</a:t>
            </a:r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8366" y="2914819"/>
            <a:ext cx="11235268" cy="3106570"/>
          </a:xfrm>
        </p:spPr>
        <p:txBody>
          <a:bodyPr/>
          <a:lstStyle>
            <a:lvl1pPr>
              <a:spcAft>
                <a:spcPts val="2100"/>
              </a:spcAft>
              <a:tabLst>
                <a:tab pos="8424000" algn="r"/>
              </a:tabLst>
              <a:defRPr/>
            </a:lvl1pPr>
            <a:lvl2pPr>
              <a:tabLst>
                <a:tab pos="8424000" algn="r"/>
              </a:tabLst>
              <a:defRPr/>
            </a:lvl2pPr>
            <a:lvl3pPr>
              <a:tabLst>
                <a:tab pos="8424000" algn="r"/>
              </a:tabLst>
              <a:defRPr/>
            </a:lvl3pPr>
            <a:lvl4pPr>
              <a:tabLst>
                <a:tab pos="8424000" algn="r"/>
              </a:tabLst>
              <a:defRPr/>
            </a:lvl4pPr>
            <a:lvl5pPr>
              <a:tabLst>
                <a:tab pos="8424000" algn="r"/>
              </a:tabLst>
              <a:defRPr/>
            </a:lvl5pPr>
          </a:lstStyle>
          <a:p>
            <a:pPr lvl="0"/>
            <a:r>
              <a:rPr lang="fr-FR" dirty="0"/>
              <a:t>a. Sous-titre</a:t>
            </a:r>
          </a:p>
        </p:txBody>
      </p:sp>
    </p:spTree>
    <p:extLst>
      <p:ext uri="{BB962C8B-B14F-4D97-AF65-F5344CB8AC3E}">
        <p14:creationId xmlns:p14="http://schemas.microsoft.com/office/powerpoint/2010/main" val="24646805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itr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e libre 15"/>
          <p:cNvSpPr/>
          <p:nvPr/>
        </p:nvSpPr>
        <p:spPr>
          <a:xfrm flipV="1">
            <a:off x="5039884" y="3177697"/>
            <a:ext cx="6673749" cy="3312002"/>
          </a:xfrm>
          <a:custGeom>
            <a:avLst/>
            <a:gdLst>
              <a:gd name="connsiteX0" fmla="*/ 0 w 5005312"/>
              <a:gd name="connsiteY0" fmla="*/ 3312002 h 3312002"/>
              <a:gd name="connsiteX1" fmla="*/ 5005312 w 5005312"/>
              <a:gd name="connsiteY1" fmla="*/ 3312002 h 3312002"/>
              <a:gd name="connsiteX2" fmla="*/ 5005312 w 5005312"/>
              <a:gd name="connsiteY2" fmla="*/ 1332000 h 3312002"/>
              <a:gd name="connsiteX3" fmla="*/ 5005312 w 5005312"/>
              <a:gd name="connsiteY3" fmla="*/ 1143053 h 3312002"/>
              <a:gd name="connsiteX4" fmla="*/ 5005312 w 5005312"/>
              <a:gd name="connsiteY4" fmla="*/ 999000 h 3312002"/>
              <a:gd name="connsiteX5" fmla="*/ 4006312 w 5005312"/>
              <a:gd name="connsiteY5" fmla="*/ 0 h 3312002"/>
              <a:gd name="connsiteX6" fmla="*/ 4006299 w 5005312"/>
              <a:gd name="connsiteY6" fmla="*/ 1 h 3312002"/>
              <a:gd name="connsiteX7" fmla="*/ 3744416 w 5005312"/>
              <a:gd name="connsiteY7" fmla="*/ 1 h 3312002"/>
              <a:gd name="connsiteX8" fmla="*/ 3673312 w 5005312"/>
              <a:gd name="connsiteY8" fmla="*/ 1 h 3312002"/>
              <a:gd name="connsiteX9" fmla="*/ 0 w 5005312"/>
              <a:gd name="connsiteY9" fmla="*/ 1 h 3312002"/>
              <a:gd name="connsiteX10" fmla="*/ 0 w 5005312"/>
              <a:gd name="connsiteY10" fmla="*/ 1143053 h 3312002"/>
              <a:gd name="connsiteX11" fmla="*/ 0 w 5005312"/>
              <a:gd name="connsiteY11" fmla="*/ 2477069 h 331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05312" h="3312002">
                <a:moveTo>
                  <a:pt x="0" y="3312002"/>
                </a:moveTo>
                <a:lnTo>
                  <a:pt x="5005312" y="3312002"/>
                </a:lnTo>
                <a:lnTo>
                  <a:pt x="5005312" y="1332000"/>
                </a:lnTo>
                <a:lnTo>
                  <a:pt x="5005312" y="1143053"/>
                </a:lnTo>
                <a:lnTo>
                  <a:pt x="5005312" y="999000"/>
                </a:lnTo>
                <a:cubicBezTo>
                  <a:pt x="5005312" y="447268"/>
                  <a:pt x="4558044" y="0"/>
                  <a:pt x="4006312" y="0"/>
                </a:cubicBezTo>
                <a:lnTo>
                  <a:pt x="4006299" y="1"/>
                </a:lnTo>
                <a:lnTo>
                  <a:pt x="3744416" y="1"/>
                </a:lnTo>
                <a:lnTo>
                  <a:pt x="3673312" y="1"/>
                </a:lnTo>
                <a:lnTo>
                  <a:pt x="0" y="1"/>
                </a:lnTo>
                <a:lnTo>
                  <a:pt x="0" y="1143053"/>
                </a:lnTo>
                <a:lnTo>
                  <a:pt x="0" y="247706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190336" y="737193"/>
            <a:ext cx="4609521" cy="2952303"/>
          </a:xfrm>
        </p:spPr>
        <p:txBody>
          <a:bodyPr anchor="b" anchorCtr="0"/>
          <a:lstStyle>
            <a:lvl1pPr algn="r">
              <a:defRPr sz="18200" b="0">
                <a:solidFill>
                  <a:schemeClr val="accent1"/>
                </a:solidFill>
              </a:defRPr>
            </a:lvl1pPr>
          </a:lstStyle>
          <a:p>
            <a:r>
              <a:rPr lang="fr-FR" noProof="0" dirty="0"/>
              <a:t>00.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11713633" y="6669088"/>
            <a:ext cx="480000" cy="188912"/>
          </a:xfrm>
        </p:spPr>
        <p:txBody>
          <a:bodyPr/>
          <a:lstStyle>
            <a:lvl1pPr>
              <a:defRPr sz="100" b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>
          <a:xfrm>
            <a:off x="11713633" y="6669088"/>
            <a:ext cx="478367" cy="188912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 - Personnaliser le haut de page avec le menu "Insertion / En-tête et pied de page"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096000" y="3519553"/>
            <a:ext cx="5040000" cy="2628292"/>
          </a:xfrm>
        </p:spPr>
        <p:txBody>
          <a:bodyPr anchor="ctr" anchorCtr="0"/>
          <a:lstStyle>
            <a:lvl1pPr>
              <a:lnSpc>
                <a:spcPct val="110000"/>
              </a:lnSpc>
              <a:defRPr sz="31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du chapitre</a:t>
            </a:r>
          </a:p>
        </p:txBody>
      </p:sp>
    </p:spTree>
    <p:extLst>
      <p:ext uri="{BB962C8B-B14F-4D97-AF65-F5344CB8AC3E}">
        <p14:creationId xmlns:p14="http://schemas.microsoft.com/office/powerpoint/2010/main" val="37168784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_Bloc et Text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e libre 16"/>
          <p:cNvSpPr/>
          <p:nvPr/>
        </p:nvSpPr>
        <p:spPr>
          <a:xfrm flipH="1">
            <a:off x="484250" y="1052514"/>
            <a:ext cx="3888001" cy="2088157"/>
          </a:xfrm>
          <a:custGeom>
            <a:avLst/>
            <a:gdLst>
              <a:gd name="connsiteX0" fmla="*/ 2916001 w 2916001"/>
              <a:gd name="connsiteY0" fmla="*/ 0 h 2088157"/>
              <a:gd name="connsiteX1" fmla="*/ 1315159 w 2916001"/>
              <a:gd name="connsiteY1" fmla="*/ 0 h 2088157"/>
              <a:gd name="connsiteX2" fmla="*/ 1315159 w 2916001"/>
              <a:gd name="connsiteY2" fmla="*/ 1 h 2088157"/>
              <a:gd name="connsiteX3" fmla="*/ 999013 w 2916001"/>
              <a:gd name="connsiteY3" fmla="*/ 1 h 2088157"/>
              <a:gd name="connsiteX4" fmla="*/ 999000 w 2916001"/>
              <a:gd name="connsiteY4" fmla="*/ 0 h 2088157"/>
              <a:gd name="connsiteX5" fmla="*/ 0 w 2916001"/>
              <a:gd name="connsiteY5" fmla="*/ 999000 h 2088157"/>
              <a:gd name="connsiteX6" fmla="*/ 0 w 2916001"/>
              <a:gd name="connsiteY6" fmla="*/ 1332000 h 2088157"/>
              <a:gd name="connsiteX7" fmla="*/ 1 w 2916001"/>
              <a:gd name="connsiteY7" fmla="*/ 1332000 h 2088157"/>
              <a:gd name="connsiteX8" fmla="*/ 1 w 2916001"/>
              <a:gd name="connsiteY8" fmla="*/ 2088157 h 2088157"/>
              <a:gd name="connsiteX9" fmla="*/ 2916000 w 2916001"/>
              <a:gd name="connsiteY9" fmla="*/ 2088157 h 2088157"/>
              <a:gd name="connsiteX10" fmla="*/ 2916000 w 2916001"/>
              <a:gd name="connsiteY10" fmla="*/ 1332508 h 2088157"/>
              <a:gd name="connsiteX11" fmla="*/ 2916001 w 2916001"/>
              <a:gd name="connsiteY11" fmla="*/ 1332508 h 2088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16001" h="2088157">
                <a:moveTo>
                  <a:pt x="2916001" y="0"/>
                </a:moveTo>
                <a:lnTo>
                  <a:pt x="1315159" y="0"/>
                </a:lnTo>
                <a:lnTo>
                  <a:pt x="1315159" y="1"/>
                </a:lnTo>
                <a:lnTo>
                  <a:pt x="999013" y="1"/>
                </a:lnTo>
                <a:lnTo>
                  <a:pt x="999000" y="0"/>
                </a:lnTo>
                <a:cubicBezTo>
                  <a:pt x="447268" y="0"/>
                  <a:pt x="0" y="447268"/>
                  <a:pt x="0" y="999000"/>
                </a:cubicBezTo>
                <a:lnTo>
                  <a:pt x="0" y="1332000"/>
                </a:lnTo>
                <a:lnTo>
                  <a:pt x="1" y="1332000"/>
                </a:lnTo>
                <a:lnTo>
                  <a:pt x="1" y="2088157"/>
                </a:lnTo>
                <a:lnTo>
                  <a:pt x="2916000" y="2088157"/>
                </a:lnTo>
                <a:lnTo>
                  <a:pt x="2916000" y="1332508"/>
                </a:lnTo>
                <a:lnTo>
                  <a:pt x="2916001" y="13325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4895868" y="1052514"/>
            <a:ext cx="6817765" cy="4968875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86810" y="1403637"/>
            <a:ext cx="3071116" cy="1458198"/>
          </a:xfrm>
        </p:spPr>
        <p:txBody>
          <a:bodyPr anchor="ctr" anchorCtr="0"/>
          <a:lstStyle>
            <a:lvl1pPr algn="l">
              <a:defRPr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/>
              <a:t>Texte exergue</a:t>
            </a:r>
          </a:p>
        </p:txBody>
      </p:sp>
    </p:spTree>
    <p:extLst>
      <p:ext uri="{BB962C8B-B14F-4D97-AF65-F5344CB8AC3E}">
        <p14:creationId xmlns:p14="http://schemas.microsoft.com/office/powerpoint/2010/main" val="36746675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texte et tableau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orme libre 29"/>
          <p:cNvSpPr/>
          <p:nvPr/>
        </p:nvSpPr>
        <p:spPr>
          <a:xfrm flipH="1">
            <a:off x="481461" y="2060576"/>
            <a:ext cx="3888003" cy="1764469"/>
          </a:xfrm>
          <a:custGeom>
            <a:avLst/>
            <a:gdLst>
              <a:gd name="connsiteX0" fmla="*/ 2916001 w 2916002"/>
              <a:gd name="connsiteY0" fmla="*/ 0 h 1764469"/>
              <a:gd name="connsiteX1" fmla="*/ 1315159 w 2916002"/>
              <a:gd name="connsiteY1" fmla="*/ 0 h 1764469"/>
              <a:gd name="connsiteX2" fmla="*/ 1315159 w 2916002"/>
              <a:gd name="connsiteY2" fmla="*/ 1 h 1764469"/>
              <a:gd name="connsiteX3" fmla="*/ 999013 w 2916002"/>
              <a:gd name="connsiteY3" fmla="*/ 1 h 1764469"/>
              <a:gd name="connsiteX4" fmla="*/ 999000 w 2916002"/>
              <a:gd name="connsiteY4" fmla="*/ 0 h 1764469"/>
              <a:gd name="connsiteX5" fmla="*/ 0 w 2916002"/>
              <a:gd name="connsiteY5" fmla="*/ 999000 h 1764469"/>
              <a:gd name="connsiteX6" fmla="*/ 0 w 2916002"/>
              <a:gd name="connsiteY6" fmla="*/ 1332000 h 1764469"/>
              <a:gd name="connsiteX7" fmla="*/ 3 w 2916002"/>
              <a:gd name="connsiteY7" fmla="*/ 1332000 h 1764469"/>
              <a:gd name="connsiteX8" fmla="*/ 3 w 2916002"/>
              <a:gd name="connsiteY8" fmla="*/ 1764469 h 1764469"/>
              <a:gd name="connsiteX9" fmla="*/ 2916002 w 2916002"/>
              <a:gd name="connsiteY9" fmla="*/ 1764469 h 1764469"/>
              <a:gd name="connsiteX10" fmla="*/ 2916002 w 2916002"/>
              <a:gd name="connsiteY10" fmla="*/ 1224359 h 1764469"/>
              <a:gd name="connsiteX11" fmla="*/ 2916001 w 2916002"/>
              <a:gd name="connsiteY11" fmla="*/ 1224359 h 1764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16002" h="1764469">
                <a:moveTo>
                  <a:pt x="2916001" y="0"/>
                </a:moveTo>
                <a:lnTo>
                  <a:pt x="1315159" y="0"/>
                </a:lnTo>
                <a:lnTo>
                  <a:pt x="1315159" y="1"/>
                </a:lnTo>
                <a:lnTo>
                  <a:pt x="999013" y="1"/>
                </a:lnTo>
                <a:lnTo>
                  <a:pt x="999000" y="0"/>
                </a:lnTo>
                <a:cubicBezTo>
                  <a:pt x="447268" y="0"/>
                  <a:pt x="0" y="447268"/>
                  <a:pt x="0" y="999000"/>
                </a:cubicBezTo>
                <a:lnTo>
                  <a:pt x="0" y="1332000"/>
                </a:lnTo>
                <a:lnTo>
                  <a:pt x="3" y="1332000"/>
                </a:lnTo>
                <a:lnTo>
                  <a:pt x="3" y="1764469"/>
                </a:lnTo>
                <a:lnTo>
                  <a:pt x="2916002" y="1764469"/>
                </a:lnTo>
                <a:lnTo>
                  <a:pt x="2916002" y="1224359"/>
                </a:lnTo>
                <a:lnTo>
                  <a:pt x="2916001" y="122435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 dirty="0"/>
          </a:p>
        </p:txBody>
      </p:sp>
      <p:sp>
        <p:nvSpPr>
          <p:cNvPr id="23" name="Espace réservé du tableau 22"/>
          <p:cNvSpPr>
            <a:spLocks noGrp="1"/>
          </p:cNvSpPr>
          <p:nvPr>
            <p:ph type="tbl" sz="quarter" idx="15"/>
          </p:nvPr>
        </p:nvSpPr>
        <p:spPr bwMode="gray">
          <a:xfrm>
            <a:off x="478369" y="2060576"/>
            <a:ext cx="11235265" cy="3960813"/>
          </a:xfrm>
        </p:spPr>
        <p:txBody>
          <a:bodyPr tIns="540000" anchor="ctr" anchorCtr="0"/>
          <a:lstStyle>
            <a:lvl1pPr algn="ctr">
              <a:defRPr sz="1400" b="0"/>
            </a:lvl1pPr>
          </a:lstStyle>
          <a:p>
            <a:r>
              <a:rPr lang="fr-FR" dirty="0"/>
              <a:t>Cliquez sur l'icône pour ajouter un tableau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 dirty="0"/>
              <a:t>Titre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78367" y="1520826"/>
            <a:ext cx="11235267" cy="46831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  <a:p>
            <a:pPr lvl="5"/>
            <a:r>
              <a:rPr lang="fr-FR" dirty="0"/>
              <a:t>Texte de niveau 6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1200151" y="2366574"/>
            <a:ext cx="2782389" cy="1152000"/>
          </a:xfrm>
        </p:spPr>
        <p:txBody>
          <a:bodyPr anchor="ctr" anchorCtr="0"/>
          <a:lstStyle>
            <a:lvl1pPr algn="l">
              <a:defRPr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/>
              <a:t>Texte exergue</a:t>
            </a:r>
          </a:p>
        </p:txBody>
      </p:sp>
    </p:spTree>
    <p:extLst>
      <p:ext uri="{BB962C8B-B14F-4D97-AF65-F5344CB8AC3E}">
        <p14:creationId xmlns:p14="http://schemas.microsoft.com/office/powerpoint/2010/main" val="16010407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_Chapitr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e libre 9"/>
          <p:cNvSpPr/>
          <p:nvPr/>
        </p:nvSpPr>
        <p:spPr bwMode="gray">
          <a:xfrm flipV="1">
            <a:off x="5617633" y="368298"/>
            <a:ext cx="6096000" cy="2477070"/>
          </a:xfrm>
          <a:custGeom>
            <a:avLst/>
            <a:gdLst>
              <a:gd name="connsiteX0" fmla="*/ 324272 w 4572000"/>
              <a:gd name="connsiteY0" fmla="*/ 2477070 h 2477070"/>
              <a:gd name="connsiteX1" fmla="*/ 4572000 w 4572000"/>
              <a:gd name="connsiteY1" fmla="*/ 2477070 h 2477070"/>
              <a:gd name="connsiteX2" fmla="*/ 4572000 w 4572000"/>
              <a:gd name="connsiteY2" fmla="*/ 1332000 h 2477070"/>
              <a:gd name="connsiteX3" fmla="*/ 4572000 w 4572000"/>
              <a:gd name="connsiteY3" fmla="*/ 1143051 h 2477070"/>
              <a:gd name="connsiteX4" fmla="*/ 4572000 w 4572000"/>
              <a:gd name="connsiteY4" fmla="*/ 999000 h 2477070"/>
              <a:gd name="connsiteX5" fmla="*/ 3573000 w 4572000"/>
              <a:gd name="connsiteY5" fmla="*/ 0 h 2477070"/>
              <a:gd name="connsiteX6" fmla="*/ 3572987 w 4572000"/>
              <a:gd name="connsiteY6" fmla="*/ 1 h 2477070"/>
              <a:gd name="connsiteX7" fmla="*/ 3311103 w 4572000"/>
              <a:gd name="connsiteY7" fmla="*/ 1 h 2477070"/>
              <a:gd name="connsiteX8" fmla="*/ 3240000 w 4572000"/>
              <a:gd name="connsiteY8" fmla="*/ 1 h 2477070"/>
              <a:gd name="connsiteX9" fmla="*/ 0 w 4572000"/>
              <a:gd name="connsiteY9" fmla="*/ 1 h 2477070"/>
              <a:gd name="connsiteX10" fmla="*/ 0 w 4572000"/>
              <a:gd name="connsiteY10" fmla="*/ 2477069 h 2477070"/>
              <a:gd name="connsiteX11" fmla="*/ 324272 w 4572000"/>
              <a:gd name="connsiteY11" fmla="*/ 2477069 h 2477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72000" h="2477070">
                <a:moveTo>
                  <a:pt x="324272" y="2477070"/>
                </a:moveTo>
                <a:lnTo>
                  <a:pt x="4572000" y="2477070"/>
                </a:lnTo>
                <a:lnTo>
                  <a:pt x="4572000" y="1332000"/>
                </a:lnTo>
                <a:lnTo>
                  <a:pt x="4572000" y="1143051"/>
                </a:lnTo>
                <a:lnTo>
                  <a:pt x="4572000" y="999000"/>
                </a:lnTo>
                <a:cubicBezTo>
                  <a:pt x="4572000" y="447268"/>
                  <a:pt x="4124732" y="0"/>
                  <a:pt x="3573000" y="0"/>
                </a:cubicBezTo>
                <a:lnTo>
                  <a:pt x="3572987" y="1"/>
                </a:lnTo>
                <a:lnTo>
                  <a:pt x="3311103" y="1"/>
                </a:lnTo>
                <a:lnTo>
                  <a:pt x="3240000" y="1"/>
                </a:lnTo>
                <a:lnTo>
                  <a:pt x="0" y="1"/>
                </a:lnTo>
                <a:lnTo>
                  <a:pt x="0" y="2477069"/>
                </a:lnTo>
                <a:lnTo>
                  <a:pt x="324272" y="2477069"/>
                </a:lnTo>
                <a:close/>
              </a:path>
            </a:pathLst>
          </a:custGeom>
          <a:solidFill>
            <a:schemeClr val="accent4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6240015" y="818300"/>
            <a:ext cx="4800000" cy="1584000"/>
          </a:xfrm>
        </p:spPr>
        <p:txBody>
          <a:bodyPr anchor="ctr" anchorCtr="0"/>
          <a:lstStyle>
            <a:lvl1pPr>
              <a:lnSpc>
                <a:spcPct val="110000"/>
              </a:lnSpc>
              <a:defRPr sz="31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Titre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11712000" y="6669088"/>
            <a:ext cx="480000" cy="188912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>
          <a:xfrm>
            <a:off x="11713633" y="6669088"/>
            <a:ext cx="478367" cy="188912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 - Personnaliser le haut de page avec le menu "Insertion / En-tête et pied de page"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0" y="0"/>
            <a:ext cx="4799856" cy="2880000"/>
          </a:xfrm>
        </p:spPr>
        <p:txBody>
          <a:bodyPr anchor="b" anchorCtr="0"/>
          <a:lstStyle>
            <a:lvl1pPr algn="r">
              <a:lnSpc>
                <a:spcPct val="100000"/>
              </a:lnSpc>
              <a:defRPr sz="182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fr-FR" dirty="0"/>
              <a:t>00.</a:t>
            </a:r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8366" y="2914819"/>
            <a:ext cx="11235268" cy="3106570"/>
          </a:xfrm>
        </p:spPr>
        <p:txBody>
          <a:bodyPr/>
          <a:lstStyle>
            <a:lvl1pPr>
              <a:spcAft>
                <a:spcPts val="2100"/>
              </a:spcAft>
              <a:tabLst>
                <a:tab pos="8424000" algn="r"/>
              </a:tabLst>
              <a:defRPr/>
            </a:lvl1pPr>
            <a:lvl2pPr>
              <a:tabLst>
                <a:tab pos="8424000" algn="r"/>
              </a:tabLst>
              <a:defRPr/>
            </a:lvl2pPr>
            <a:lvl3pPr>
              <a:tabLst>
                <a:tab pos="8424000" algn="r"/>
              </a:tabLst>
              <a:defRPr/>
            </a:lvl3pPr>
            <a:lvl4pPr>
              <a:tabLst>
                <a:tab pos="8424000" algn="r"/>
              </a:tabLst>
              <a:defRPr/>
            </a:lvl4pPr>
            <a:lvl5pPr>
              <a:tabLst>
                <a:tab pos="8424000" algn="r"/>
              </a:tabLst>
              <a:defRPr/>
            </a:lvl5pPr>
          </a:lstStyle>
          <a:p>
            <a:pPr lvl="0"/>
            <a:r>
              <a:rPr lang="fr-FR" dirty="0"/>
              <a:t>a. Sous-titre</a:t>
            </a:r>
          </a:p>
        </p:txBody>
      </p:sp>
    </p:spTree>
    <p:extLst>
      <p:ext uri="{BB962C8B-B14F-4D97-AF65-F5344CB8AC3E}">
        <p14:creationId xmlns:p14="http://schemas.microsoft.com/office/powerpoint/2010/main" val="26403295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itr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e libre 7"/>
          <p:cNvSpPr/>
          <p:nvPr/>
        </p:nvSpPr>
        <p:spPr>
          <a:xfrm flipV="1">
            <a:off x="5039884" y="3177697"/>
            <a:ext cx="6673749" cy="3312002"/>
          </a:xfrm>
          <a:custGeom>
            <a:avLst/>
            <a:gdLst>
              <a:gd name="connsiteX0" fmla="*/ 0 w 5005312"/>
              <a:gd name="connsiteY0" fmla="*/ 3312002 h 3312002"/>
              <a:gd name="connsiteX1" fmla="*/ 5005312 w 5005312"/>
              <a:gd name="connsiteY1" fmla="*/ 3312002 h 3312002"/>
              <a:gd name="connsiteX2" fmla="*/ 5005312 w 5005312"/>
              <a:gd name="connsiteY2" fmla="*/ 1332000 h 3312002"/>
              <a:gd name="connsiteX3" fmla="*/ 5005312 w 5005312"/>
              <a:gd name="connsiteY3" fmla="*/ 1143053 h 3312002"/>
              <a:gd name="connsiteX4" fmla="*/ 5005312 w 5005312"/>
              <a:gd name="connsiteY4" fmla="*/ 999000 h 3312002"/>
              <a:gd name="connsiteX5" fmla="*/ 4006312 w 5005312"/>
              <a:gd name="connsiteY5" fmla="*/ 0 h 3312002"/>
              <a:gd name="connsiteX6" fmla="*/ 4006299 w 5005312"/>
              <a:gd name="connsiteY6" fmla="*/ 1 h 3312002"/>
              <a:gd name="connsiteX7" fmla="*/ 3744416 w 5005312"/>
              <a:gd name="connsiteY7" fmla="*/ 1 h 3312002"/>
              <a:gd name="connsiteX8" fmla="*/ 3673312 w 5005312"/>
              <a:gd name="connsiteY8" fmla="*/ 1 h 3312002"/>
              <a:gd name="connsiteX9" fmla="*/ 0 w 5005312"/>
              <a:gd name="connsiteY9" fmla="*/ 1 h 3312002"/>
              <a:gd name="connsiteX10" fmla="*/ 0 w 5005312"/>
              <a:gd name="connsiteY10" fmla="*/ 1143053 h 3312002"/>
              <a:gd name="connsiteX11" fmla="*/ 0 w 5005312"/>
              <a:gd name="connsiteY11" fmla="*/ 2477069 h 331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05312" h="3312002">
                <a:moveTo>
                  <a:pt x="0" y="3312002"/>
                </a:moveTo>
                <a:lnTo>
                  <a:pt x="5005312" y="3312002"/>
                </a:lnTo>
                <a:lnTo>
                  <a:pt x="5005312" y="1332000"/>
                </a:lnTo>
                <a:lnTo>
                  <a:pt x="5005312" y="1143053"/>
                </a:lnTo>
                <a:lnTo>
                  <a:pt x="5005312" y="999000"/>
                </a:lnTo>
                <a:cubicBezTo>
                  <a:pt x="5005312" y="447268"/>
                  <a:pt x="4558044" y="0"/>
                  <a:pt x="4006312" y="0"/>
                </a:cubicBezTo>
                <a:lnTo>
                  <a:pt x="4006299" y="1"/>
                </a:lnTo>
                <a:lnTo>
                  <a:pt x="3744416" y="1"/>
                </a:lnTo>
                <a:lnTo>
                  <a:pt x="3673312" y="1"/>
                </a:lnTo>
                <a:lnTo>
                  <a:pt x="0" y="1"/>
                </a:lnTo>
                <a:lnTo>
                  <a:pt x="0" y="1143053"/>
                </a:lnTo>
                <a:lnTo>
                  <a:pt x="0" y="247706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190336" y="737193"/>
            <a:ext cx="4609521" cy="2952303"/>
          </a:xfrm>
        </p:spPr>
        <p:txBody>
          <a:bodyPr anchor="b" anchorCtr="0"/>
          <a:lstStyle>
            <a:lvl1pPr algn="r">
              <a:defRPr sz="18200" b="0">
                <a:solidFill>
                  <a:schemeClr val="accent4"/>
                </a:solidFill>
              </a:defRPr>
            </a:lvl1pPr>
          </a:lstStyle>
          <a:p>
            <a:r>
              <a:rPr lang="fr-FR" noProof="0" dirty="0"/>
              <a:t>00.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11713633" y="6669088"/>
            <a:ext cx="480000" cy="188912"/>
          </a:xfrm>
        </p:spPr>
        <p:txBody>
          <a:bodyPr/>
          <a:lstStyle>
            <a:lvl1pPr>
              <a:defRPr sz="100" b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>
          <a:xfrm>
            <a:off x="11713633" y="6669088"/>
            <a:ext cx="478367" cy="188912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 - Personnaliser le haut de page avec le menu "Insertion / En-tête et pied de page"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096000" y="3519553"/>
            <a:ext cx="5040000" cy="2628292"/>
          </a:xfrm>
        </p:spPr>
        <p:txBody>
          <a:bodyPr anchor="ctr" anchorCtr="0"/>
          <a:lstStyle>
            <a:lvl1pPr>
              <a:lnSpc>
                <a:spcPct val="110000"/>
              </a:lnSpc>
              <a:defRPr sz="31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du chapitre</a:t>
            </a:r>
          </a:p>
        </p:txBody>
      </p:sp>
    </p:spTree>
    <p:extLst>
      <p:ext uri="{BB962C8B-B14F-4D97-AF65-F5344CB8AC3E}">
        <p14:creationId xmlns:p14="http://schemas.microsoft.com/office/powerpoint/2010/main" val="30212417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_Bloc et Text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e libre 9"/>
          <p:cNvSpPr/>
          <p:nvPr/>
        </p:nvSpPr>
        <p:spPr>
          <a:xfrm flipH="1">
            <a:off x="484250" y="1052514"/>
            <a:ext cx="3888001" cy="2088157"/>
          </a:xfrm>
          <a:custGeom>
            <a:avLst/>
            <a:gdLst>
              <a:gd name="connsiteX0" fmla="*/ 2916001 w 2916001"/>
              <a:gd name="connsiteY0" fmla="*/ 0 h 2088157"/>
              <a:gd name="connsiteX1" fmla="*/ 1315159 w 2916001"/>
              <a:gd name="connsiteY1" fmla="*/ 0 h 2088157"/>
              <a:gd name="connsiteX2" fmla="*/ 1315159 w 2916001"/>
              <a:gd name="connsiteY2" fmla="*/ 1 h 2088157"/>
              <a:gd name="connsiteX3" fmla="*/ 999013 w 2916001"/>
              <a:gd name="connsiteY3" fmla="*/ 1 h 2088157"/>
              <a:gd name="connsiteX4" fmla="*/ 999000 w 2916001"/>
              <a:gd name="connsiteY4" fmla="*/ 0 h 2088157"/>
              <a:gd name="connsiteX5" fmla="*/ 0 w 2916001"/>
              <a:gd name="connsiteY5" fmla="*/ 999000 h 2088157"/>
              <a:gd name="connsiteX6" fmla="*/ 0 w 2916001"/>
              <a:gd name="connsiteY6" fmla="*/ 1332000 h 2088157"/>
              <a:gd name="connsiteX7" fmla="*/ 1 w 2916001"/>
              <a:gd name="connsiteY7" fmla="*/ 1332000 h 2088157"/>
              <a:gd name="connsiteX8" fmla="*/ 1 w 2916001"/>
              <a:gd name="connsiteY8" fmla="*/ 2088157 h 2088157"/>
              <a:gd name="connsiteX9" fmla="*/ 2916000 w 2916001"/>
              <a:gd name="connsiteY9" fmla="*/ 2088157 h 2088157"/>
              <a:gd name="connsiteX10" fmla="*/ 2916000 w 2916001"/>
              <a:gd name="connsiteY10" fmla="*/ 1332508 h 2088157"/>
              <a:gd name="connsiteX11" fmla="*/ 2916001 w 2916001"/>
              <a:gd name="connsiteY11" fmla="*/ 1332508 h 2088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16001" h="2088157">
                <a:moveTo>
                  <a:pt x="2916001" y="0"/>
                </a:moveTo>
                <a:lnTo>
                  <a:pt x="1315159" y="0"/>
                </a:lnTo>
                <a:lnTo>
                  <a:pt x="1315159" y="1"/>
                </a:lnTo>
                <a:lnTo>
                  <a:pt x="999013" y="1"/>
                </a:lnTo>
                <a:lnTo>
                  <a:pt x="999000" y="0"/>
                </a:lnTo>
                <a:cubicBezTo>
                  <a:pt x="447268" y="0"/>
                  <a:pt x="0" y="447268"/>
                  <a:pt x="0" y="999000"/>
                </a:cubicBezTo>
                <a:lnTo>
                  <a:pt x="0" y="1332000"/>
                </a:lnTo>
                <a:lnTo>
                  <a:pt x="1" y="1332000"/>
                </a:lnTo>
                <a:lnTo>
                  <a:pt x="1" y="2088157"/>
                </a:lnTo>
                <a:lnTo>
                  <a:pt x="2916000" y="2088157"/>
                </a:lnTo>
                <a:lnTo>
                  <a:pt x="2916000" y="1332508"/>
                </a:lnTo>
                <a:lnTo>
                  <a:pt x="2916001" y="13325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4895868" y="1052513"/>
            <a:ext cx="6817765" cy="4968876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86810" y="1403637"/>
            <a:ext cx="3071116" cy="1458198"/>
          </a:xfrm>
        </p:spPr>
        <p:txBody>
          <a:bodyPr anchor="ctr" anchorCtr="0"/>
          <a:lstStyle>
            <a:lvl1pPr algn="l">
              <a:defRPr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/>
              <a:t>Texte exergue</a:t>
            </a:r>
          </a:p>
        </p:txBody>
      </p:sp>
    </p:spTree>
    <p:extLst>
      <p:ext uri="{BB962C8B-B14F-4D97-AF65-F5344CB8AC3E}">
        <p14:creationId xmlns:p14="http://schemas.microsoft.com/office/powerpoint/2010/main" val="16765773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texte et tableau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e libre 16"/>
          <p:cNvSpPr/>
          <p:nvPr/>
        </p:nvSpPr>
        <p:spPr>
          <a:xfrm flipH="1">
            <a:off x="481461" y="2060576"/>
            <a:ext cx="3888003" cy="1764469"/>
          </a:xfrm>
          <a:custGeom>
            <a:avLst/>
            <a:gdLst>
              <a:gd name="connsiteX0" fmla="*/ 2916001 w 2916002"/>
              <a:gd name="connsiteY0" fmla="*/ 0 h 1764469"/>
              <a:gd name="connsiteX1" fmla="*/ 1315159 w 2916002"/>
              <a:gd name="connsiteY1" fmla="*/ 0 h 1764469"/>
              <a:gd name="connsiteX2" fmla="*/ 1315159 w 2916002"/>
              <a:gd name="connsiteY2" fmla="*/ 1 h 1764469"/>
              <a:gd name="connsiteX3" fmla="*/ 999013 w 2916002"/>
              <a:gd name="connsiteY3" fmla="*/ 1 h 1764469"/>
              <a:gd name="connsiteX4" fmla="*/ 999000 w 2916002"/>
              <a:gd name="connsiteY4" fmla="*/ 0 h 1764469"/>
              <a:gd name="connsiteX5" fmla="*/ 0 w 2916002"/>
              <a:gd name="connsiteY5" fmla="*/ 999000 h 1764469"/>
              <a:gd name="connsiteX6" fmla="*/ 0 w 2916002"/>
              <a:gd name="connsiteY6" fmla="*/ 1332000 h 1764469"/>
              <a:gd name="connsiteX7" fmla="*/ 3 w 2916002"/>
              <a:gd name="connsiteY7" fmla="*/ 1332000 h 1764469"/>
              <a:gd name="connsiteX8" fmla="*/ 3 w 2916002"/>
              <a:gd name="connsiteY8" fmla="*/ 1764469 h 1764469"/>
              <a:gd name="connsiteX9" fmla="*/ 2916002 w 2916002"/>
              <a:gd name="connsiteY9" fmla="*/ 1764469 h 1764469"/>
              <a:gd name="connsiteX10" fmla="*/ 2916002 w 2916002"/>
              <a:gd name="connsiteY10" fmla="*/ 1224359 h 1764469"/>
              <a:gd name="connsiteX11" fmla="*/ 2916001 w 2916002"/>
              <a:gd name="connsiteY11" fmla="*/ 1224359 h 1764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16002" h="1764469">
                <a:moveTo>
                  <a:pt x="2916001" y="0"/>
                </a:moveTo>
                <a:lnTo>
                  <a:pt x="1315159" y="0"/>
                </a:lnTo>
                <a:lnTo>
                  <a:pt x="1315159" y="1"/>
                </a:lnTo>
                <a:lnTo>
                  <a:pt x="999013" y="1"/>
                </a:lnTo>
                <a:lnTo>
                  <a:pt x="999000" y="0"/>
                </a:lnTo>
                <a:cubicBezTo>
                  <a:pt x="447268" y="0"/>
                  <a:pt x="0" y="447268"/>
                  <a:pt x="0" y="999000"/>
                </a:cubicBezTo>
                <a:lnTo>
                  <a:pt x="0" y="1332000"/>
                </a:lnTo>
                <a:lnTo>
                  <a:pt x="3" y="1332000"/>
                </a:lnTo>
                <a:lnTo>
                  <a:pt x="3" y="1764469"/>
                </a:lnTo>
                <a:lnTo>
                  <a:pt x="2916002" y="1764469"/>
                </a:lnTo>
                <a:lnTo>
                  <a:pt x="2916002" y="1224359"/>
                </a:lnTo>
                <a:lnTo>
                  <a:pt x="2916001" y="122435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 dirty="0"/>
          </a:p>
        </p:txBody>
      </p:sp>
      <p:sp>
        <p:nvSpPr>
          <p:cNvPr id="23" name="Espace réservé du tableau 22"/>
          <p:cNvSpPr>
            <a:spLocks noGrp="1"/>
          </p:cNvSpPr>
          <p:nvPr>
            <p:ph type="tbl" sz="quarter" idx="15"/>
          </p:nvPr>
        </p:nvSpPr>
        <p:spPr bwMode="gray">
          <a:xfrm>
            <a:off x="478369" y="2060576"/>
            <a:ext cx="11235265" cy="3960813"/>
          </a:xfrm>
        </p:spPr>
        <p:txBody>
          <a:bodyPr tIns="540000" anchor="ctr" anchorCtr="0"/>
          <a:lstStyle>
            <a:lvl1pPr algn="ctr">
              <a:defRPr sz="1400" b="0"/>
            </a:lvl1pPr>
          </a:lstStyle>
          <a:p>
            <a:r>
              <a:rPr lang="fr-FR" dirty="0"/>
              <a:t>Cliquez sur l'icône pour ajouter un tableau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78367" y="1520826"/>
            <a:ext cx="11235267" cy="46831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  <a:p>
            <a:pPr lvl="5"/>
            <a:r>
              <a:rPr lang="fr-FR" dirty="0"/>
              <a:t>Texte de niveau 6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1200151" y="2366574"/>
            <a:ext cx="2782389" cy="1152000"/>
          </a:xfrm>
        </p:spPr>
        <p:txBody>
          <a:bodyPr anchor="ctr" anchorCtr="0"/>
          <a:lstStyle>
            <a:lvl1pPr algn="l">
              <a:defRPr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/>
              <a:t>Texte exergue</a:t>
            </a:r>
          </a:p>
        </p:txBody>
      </p:sp>
    </p:spTree>
    <p:extLst>
      <p:ext uri="{BB962C8B-B14F-4D97-AF65-F5344CB8AC3E}">
        <p14:creationId xmlns:p14="http://schemas.microsoft.com/office/powerpoint/2010/main" val="2201934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_Chapitr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e libre 9"/>
          <p:cNvSpPr/>
          <p:nvPr/>
        </p:nvSpPr>
        <p:spPr bwMode="gray">
          <a:xfrm flipV="1">
            <a:off x="5617633" y="368298"/>
            <a:ext cx="6096000" cy="2477070"/>
          </a:xfrm>
          <a:custGeom>
            <a:avLst/>
            <a:gdLst>
              <a:gd name="connsiteX0" fmla="*/ 324272 w 4572000"/>
              <a:gd name="connsiteY0" fmla="*/ 2477070 h 2477070"/>
              <a:gd name="connsiteX1" fmla="*/ 4572000 w 4572000"/>
              <a:gd name="connsiteY1" fmla="*/ 2477070 h 2477070"/>
              <a:gd name="connsiteX2" fmla="*/ 4572000 w 4572000"/>
              <a:gd name="connsiteY2" fmla="*/ 1332000 h 2477070"/>
              <a:gd name="connsiteX3" fmla="*/ 4572000 w 4572000"/>
              <a:gd name="connsiteY3" fmla="*/ 1143051 h 2477070"/>
              <a:gd name="connsiteX4" fmla="*/ 4572000 w 4572000"/>
              <a:gd name="connsiteY4" fmla="*/ 999000 h 2477070"/>
              <a:gd name="connsiteX5" fmla="*/ 3573000 w 4572000"/>
              <a:gd name="connsiteY5" fmla="*/ 0 h 2477070"/>
              <a:gd name="connsiteX6" fmla="*/ 3572987 w 4572000"/>
              <a:gd name="connsiteY6" fmla="*/ 1 h 2477070"/>
              <a:gd name="connsiteX7" fmla="*/ 3311103 w 4572000"/>
              <a:gd name="connsiteY7" fmla="*/ 1 h 2477070"/>
              <a:gd name="connsiteX8" fmla="*/ 3240000 w 4572000"/>
              <a:gd name="connsiteY8" fmla="*/ 1 h 2477070"/>
              <a:gd name="connsiteX9" fmla="*/ 0 w 4572000"/>
              <a:gd name="connsiteY9" fmla="*/ 1 h 2477070"/>
              <a:gd name="connsiteX10" fmla="*/ 0 w 4572000"/>
              <a:gd name="connsiteY10" fmla="*/ 2477069 h 2477070"/>
              <a:gd name="connsiteX11" fmla="*/ 324272 w 4572000"/>
              <a:gd name="connsiteY11" fmla="*/ 2477069 h 2477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72000" h="2477070">
                <a:moveTo>
                  <a:pt x="324272" y="2477070"/>
                </a:moveTo>
                <a:lnTo>
                  <a:pt x="4572000" y="2477070"/>
                </a:lnTo>
                <a:lnTo>
                  <a:pt x="4572000" y="1332000"/>
                </a:lnTo>
                <a:lnTo>
                  <a:pt x="4572000" y="1143051"/>
                </a:lnTo>
                <a:lnTo>
                  <a:pt x="4572000" y="999000"/>
                </a:lnTo>
                <a:cubicBezTo>
                  <a:pt x="4572000" y="447268"/>
                  <a:pt x="4124732" y="0"/>
                  <a:pt x="3573000" y="0"/>
                </a:cubicBezTo>
                <a:lnTo>
                  <a:pt x="3572987" y="1"/>
                </a:lnTo>
                <a:lnTo>
                  <a:pt x="3311103" y="1"/>
                </a:lnTo>
                <a:lnTo>
                  <a:pt x="3240000" y="1"/>
                </a:lnTo>
                <a:lnTo>
                  <a:pt x="0" y="1"/>
                </a:lnTo>
                <a:lnTo>
                  <a:pt x="0" y="2477069"/>
                </a:lnTo>
                <a:lnTo>
                  <a:pt x="324272" y="2477069"/>
                </a:lnTo>
                <a:close/>
              </a:path>
            </a:pathLst>
          </a:custGeom>
          <a:solidFill>
            <a:schemeClr val="accent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6240015" y="818300"/>
            <a:ext cx="4800000" cy="1584000"/>
          </a:xfrm>
        </p:spPr>
        <p:txBody>
          <a:bodyPr anchor="ctr" anchorCtr="0"/>
          <a:lstStyle>
            <a:lvl1pPr>
              <a:lnSpc>
                <a:spcPct val="110000"/>
              </a:lnSpc>
              <a:defRPr sz="31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Titre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11712000" y="6669088"/>
            <a:ext cx="480000" cy="188912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>
          <a:xfrm>
            <a:off x="11713633" y="6669088"/>
            <a:ext cx="478367" cy="188912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 - Personnaliser le haut de page avec le menu "Insertion / En-tête et pied de page"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0" y="0"/>
            <a:ext cx="4799856" cy="2880000"/>
          </a:xfrm>
        </p:spPr>
        <p:txBody>
          <a:bodyPr anchor="b" anchorCtr="0"/>
          <a:lstStyle>
            <a:lvl1pPr algn="r">
              <a:lnSpc>
                <a:spcPct val="100000"/>
              </a:lnSpc>
              <a:defRPr sz="18200" b="0">
                <a:solidFill>
                  <a:schemeClr val="accent5"/>
                </a:solidFill>
              </a:defRPr>
            </a:lvl1pPr>
          </a:lstStyle>
          <a:p>
            <a:pPr lvl="0"/>
            <a:r>
              <a:rPr lang="fr-FR" dirty="0"/>
              <a:t>00.</a:t>
            </a:r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8366" y="2914819"/>
            <a:ext cx="11235268" cy="3106570"/>
          </a:xfrm>
        </p:spPr>
        <p:txBody>
          <a:bodyPr/>
          <a:lstStyle>
            <a:lvl1pPr>
              <a:spcAft>
                <a:spcPts val="2100"/>
              </a:spcAft>
              <a:tabLst>
                <a:tab pos="8424000" algn="r"/>
              </a:tabLst>
              <a:defRPr/>
            </a:lvl1pPr>
            <a:lvl2pPr>
              <a:tabLst>
                <a:tab pos="8424000" algn="r"/>
              </a:tabLst>
              <a:defRPr/>
            </a:lvl2pPr>
            <a:lvl3pPr>
              <a:tabLst>
                <a:tab pos="8424000" algn="r"/>
              </a:tabLst>
              <a:defRPr/>
            </a:lvl3pPr>
            <a:lvl4pPr>
              <a:tabLst>
                <a:tab pos="8424000" algn="r"/>
              </a:tabLst>
              <a:defRPr/>
            </a:lvl4pPr>
            <a:lvl5pPr>
              <a:tabLst>
                <a:tab pos="8424000" algn="r"/>
              </a:tabLst>
              <a:defRPr/>
            </a:lvl5pPr>
          </a:lstStyle>
          <a:p>
            <a:pPr lvl="0"/>
            <a:r>
              <a:rPr lang="fr-FR" dirty="0"/>
              <a:t>a. Sous-titre</a:t>
            </a:r>
          </a:p>
        </p:txBody>
      </p:sp>
    </p:spTree>
    <p:extLst>
      <p:ext uri="{BB962C8B-B14F-4D97-AF65-F5344CB8AC3E}">
        <p14:creationId xmlns:p14="http://schemas.microsoft.com/office/powerpoint/2010/main" val="41569615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itr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e libre 7"/>
          <p:cNvSpPr/>
          <p:nvPr/>
        </p:nvSpPr>
        <p:spPr>
          <a:xfrm flipV="1">
            <a:off x="5039884" y="3177697"/>
            <a:ext cx="6673749" cy="3312002"/>
          </a:xfrm>
          <a:custGeom>
            <a:avLst/>
            <a:gdLst>
              <a:gd name="connsiteX0" fmla="*/ 0 w 5005312"/>
              <a:gd name="connsiteY0" fmla="*/ 3312002 h 3312002"/>
              <a:gd name="connsiteX1" fmla="*/ 5005312 w 5005312"/>
              <a:gd name="connsiteY1" fmla="*/ 3312002 h 3312002"/>
              <a:gd name="connsiteX2" fmla="*/ 5005312 w 5005312"/>
              <a:gd name="connsiteY2" fmla="*/ 1332000 h 3312002"/>
              <a:gd name="connsiteX3" fmla="*/ 5005312 w 5005312"/>
              <a:gd name="connsiteY3" fmla="*/ 1143053 h 3312002"/>
              <a:gd name="connsiteX4" fmla="*/ 5005312 w 5005312"/>
              <a:gd name="connsiteY4" fmla="*/ 999000 h 3312002"/>
              <a:gd name="connsiteX5" fmla="*/ 4006312 w 5005312"/>
              <a:gd name="connsiteY5" fmla="*/ 0 h 3312002"/>
              <a:gd name="connsiteX6" fmla="*/ 4006299 w 5005312"/>
              <a:gd name="connsiteY6" fmla="*/ 1 h 3312002"/>
              <a:gd name="connsiteX7" fmla="*/ 3744416 w 5005312"/>
              <a:gd name="connsiteY7" fmla="*/ 1 h 3312002"/>
              <a:gd name="connsiteX8" fmla="*/ 3673312 w 5005312"/>
              <a:gd name="connsiteY8" fmla="*/ 1 h 3312002"/>
              <a:gd name="connsiteX9" fmla="*/ 0 w 5005312"/>
              <a:gd name="connsiteY9" fmla="*/ 1 h 3312002"/>
              <a:gd name="connsiteX10" fmla="*/ 0 w 5005312"/>
              <a:gd name="connsiteY10" fmla="*/ 1143053 h 3312002"/>
              <a:gd name="connsiteX11" fmla="*/ 0 w 5005312"/>
              <a:gd name="connsiteY11" fmla="*/ 2477069 h 331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05312" h="3312002">
                <a:moveTo>
                  <a:pt x="0" y="3312002"/>
                </a:moveTo>
                <a:lnTo>
                  <a:pt x="5005312" y="3312002"/>
                </a:lnTo>
                <a:lnTo>
                  <a:pt x="5005312" y="1332000"/>
                </a:lnTo>
                <a:lnTo>
                  <a:pt x="5005312" y="1143053"/>
                </a:lnTo>
                <a:lnTo>
                  <a:pt x="5005312" y="999000"/>
                </a:lnTo>
                <a:cubicBezTo>
                  <a:pt x="5005312" y="447268"/>
                  <a:pt x="4558044" y="0"/>
                  <a:pt x="4006312" y="0"/>
                </a:cubicBezTo>
                <a:lnTo>
                  <a:pt x="4006299" y="1"/>
                </a:lnTo>
                <a:lnTo>
                  <a:pt x="3744416" y="1"/>
                </a:lnTo>
                <a:lnTo>
                  <a:pt x="3673312" y="1"/>
                </a:lnTo>
                <a:lnTo>
                  <a:pt x="0" y="1"/>
                </a:lnTo>
                <a:lnTo>
                  <a:pt x="0" y="1143053"/>
                </a:lnTo>
                <a:lnTo>
                  <a:pt x="0" y="247706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190336" y="737193"/>
            <a:ext cx="4609521" cy="2952303"/>
          </a:xfrm>
        </p:spPr>
        <p:txBody>
          <a:bodyPr anchor="b" anchorCtr="0"/>
          <a:lstStyle>
            <a:lvl1pPr algn="r">
              <a:defRPr sz="18200" b="0">
                <a:solidFill>
                  <a:schemeClr val="accent5"/>
                </a:solidFill>
              </a:defRPr>
            </a:lvl1pPr>
          </a:lstStyle>
          <a:p>
            <a:r>
              <a:rPr lang="fr-FR" noProof="0" dirty="0"/>
              <a:t>00.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11713633" y="6669088"/>
            <a:ext cx="480000" cy="188912"/>
          </a:xfrm>
        </p:spPr>
        <p:txBody>
          <a:bodyPr/>
          <a:lstStyle>
            <a:lvl1pPr>
              <a:defRPr sz="100" b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>
          <a:xfrm>
            <a:off x="11713633" y="6669088"/>
            <a:ext cx="478367" cy="188912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 - Personnaliser le haut de page avec le menu "Insertion / En-tête et pied de page"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096000" y="3519553"/>
            <a:ext cx="5040000" cy="2628292"/>
          </a:xfrm>
        </p:spPr>
        <p:txBody>
          <a:bodyPr anchor="ctr" anchorCtr="0"/>
          <a:lstStyle>
            <a:lvl1pPr>
              <a:lnSpc>
                <a:spcPct val="110000"/>
              </a:lnSpc>
              <a:defRPr sz="31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du chapitre</a:t>
            </a:r>
          </a:p>
        </p:txBody>
      </p:sp>
    </p:spTree>
    <p:extLst>
      <p:ext uri="{BB962C8B-B14F-4D97-AF65-F5344CB8AC3E}">
        <p14:creationId xmlns:p14="http://schemas.microsoft.com/office/powerpoint/2010/main" val="30115345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_Bloc et Text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e libre 9"/>
          <p:cNvSpPr/>
          <p:nvPr/>
        </p:nvSpPr>
        <p:spPr>
          <a:xfrm flipH="1">
            <a:off x="484250" y="1052514"/>
            <a:ext cx="3888001" cy="2088157"/>
          </a:xfrm>
          <a:custGeom>
            <a:avLst/>
            <a:gdLst>
              <a:gd name="connsiteX0" fmla="*/ 2916001 w 2916001"/>
              <a:gd name="connsiteY0" fmla="*/ 0 h 2088157"/>
              <a:gd name="connsiteX1" fmla="*/ 1315159 w 2916001"/>
              <a:gd name="connsiteY1" fmla="*/ 0 h 2088157"/>
              <a:gd name="connsiteX2" fmla="*/ 1315159 w 2916001"/>
              <a:gd name="connsiteY2" fmla="*/ 1 h 2088157"/>
              <a:gd name="connsiteX3" fmla="*/ 999013 w 2916001"/>
              <a:gd name="connsiteY3" fmla="*/ 1 h 2088157"/>
              <a:gd name="connsiteX4" fmla="*/ 999000 w 2916001"/>
              <a:gd name="connsiteY4" fmla="*/ 0 h 2088157"/>
              <a:gd name="connsiteX5" fmla="*/ 0 w 2916001"/>
              <a:gd name="connsiteY5" fmla="*/ 999000 h 2088157"/>
              <a:gd name="connsiteX6" fmla="*/ 0 w 2916001"/>
              <a:gd name="connsiteY6" fmla="*/ 1332000 h 2088157"/>
              <a:gd name="connsiteX7" fmla="*/ 1 w 2916001"/>
              <a:gd name="connsiteY7" fmla="*/ 1332000 h 2088157"/>
              <a:gd name="connsiteX8" fmla="*/ 1 w 2916001"/>
              <a:gd name="connsiteY8" fmla="*/ 2088157 h 2088157"/>
              <a:gd name="connsiteX9" fmla="*/ 2916000 w 2916001"/>
              <a:gd name="connsiteY9" fmla="*/ 2088157 h 2088157"/>
              <a:gd name="connsiteX10" fmla="*/ 2916000 w 2916001"/>
              <a:gd name="connsiteY10" fmla="*/ 1332508 h 2088157"/>
              <a:gd name="connsiteX11" fmla="*/ 2916001 w 2916001"/>
              <a:gd name="connsiteY11" fmla="*/ 1332508 h 2088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16001" h="2088157">
                <a:moveTo>
                  <a:pt x="2916001" y="0"/>
                </a:moveTo>
                <a:lnTo>
                  <a:pt x="1315159" y="0"/>
                </a:lnTo>
                <a:lnTo>
                  <a:pt x="1315159" y="1"/>
                </a:lnTo>
                <a:lnTo>
                  <a:pt x="999013" y="1"/>
                </a:lnTo>
                <a:lnTo>
                  <a:pt x="999000" y="0"/>
                </a:lnTo>
                <a:cubicBezTo>
                  <a:pt x="447268" y="0"/>
                  <a:pt x="0" y="447268"/>
                  <a:pt x="0" y="999000"/>
                </a:cubicBezTo>
                <a:lnTo>
                  <a:pt x="0" y="1332000"/>
                </a:lnTo>
                <a:lnTo>
                  <a:pt x="1" y="1332000"/>
                </a:lnTo>
                <a:lnTo>
                  <a:pt x="1" y="2088157"/>
                </a:lnTo>
                <a:lnTo>
                  <a:pt x="2916000" y="2088157"/>
                </a:lnTo>
                <a:lnTo>
                  <a:pt x="2916000" y="1332508"/>
                </a:lnTo>
                <a:lnTo>
                  <a:pt x="2916001" y="133250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4895868" y="1052513"/>
            <a:ext cx="6817765" cy="4968876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86810" y="1403637"/>
            <a:ext cx="3071116" cy="1458198"/>
          </a:xfrm>
        </p:spPr>
        <p:txBody>
          <a:bodyPr anchor="ctr" anchorCtr="0"/>
          <a:lstStyle>
            <a:lvl1pPr algn="l">
              <a:defRPr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/>
              <a:t>Texte exergue</a:t>
            </a:r>
          </a:p>
        </p:txBody>
      </p:sp>
    </p:spTree>
    <p:extLst>
      <p:ext uri="{BB962C8B-B14F-4D97-AF65-F5344CB8AC3E}">
        <p14:creationId xmlns:p14="http://schemas.microsoft.com/office/powerpoint/2010/main" val="41066520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texte et tableau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e libre 16"/>
          <p:cNvSpPr/>
          <p:nvPr/>
        </p:nvSpPr>
        <p:spPr>
          <a:xfrm flipH="1">
            <a:off x="481461" y="2060576"/>
            <a:ext cx="3888003" cy="1764469"/>
          </a:xfrm>
          <a:custGeom>
            <a:avLst/>
            <a:gdLst>
              <a:gd name="connsiteX0" fmla="*/ 2916001 w 2916002"/>
              <a:gd name="connsiteY0" fmla="*/ 0 h 1764469"/>
              <a:gd name="connsiteX1" fmla="*/ 1315159 w 2916002"/>
              <a:gd name="connsiteY1" fmla="*/ 0 h 1764469"/>
              <a:gd name="connsiteX2" fmla="*/ 1315159 w 2916002"/>
              <a:gd name="connsiteY2" fmla="*/ 1 h 1764469"/>
              <a:gd name="connsiteX3" fmla="*/ 999013 w 2916002"/>
              <a:gd name="connsiteY3" fmla="*/ 1 h 1764469"/>
              <a:gd name="connsiteX4" fmla="*/ 999000 w 2916002"/>
              <a:gd name="connsiteY4" fmla="*/ 0 h 1764469"/>
              <a:gd name="connsiteX5" fmla="*/ 0 w 2916002"/>
              <a:gd name="connsiteY5" fmla="*/ 999000 h 1764469"/>
              <a:gd name="connsiteX6" fmla="*/ 0 w 2916002"/>
              <a:gd name="connsiteY6" fmla="*/ 1332000 h 1764469"/>
              <a:gd name="connsiteX7" fmla="*/ 3 w 2916002"/>
              <a:gd name="connsiteY7" fmla="*/ 1332000 h 1764469"/>
              <a:gd name="connsiteX8" fmla="*/ 3 w 2916002"/>
              <a:gd name="connsiteY8" fmla="*/ 1764469 h 1764469"/>
              <a:gd name="connsiteX9" fmla="*/ 2916002 w 2916002"/>
              <a:gd name="connsiteY9" fmla="*/ 1764469 h 1764469"/>
              <a:gd name="connsiteX10" fmla="*/ 2916002 w 2916002"/>
              <a:gd name="connsiteY10" fmla="*/ 1224359 h 1764469"/>
              <a:gd name="connsiteX11" fmla="*/ 2916001 w 2916002"/>
              <a:gd name="connsiteY11" fmla="*/ 1224359 h 1764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16002" h="1764469">
                <a:moveTo>
                  <a:pt x="2916001" y="0"/>
                </a:moveTo>
                <a:lnTo>
                  <a:pt x="1315159" y="0"/>
                </a:lnTo>
                <a:lnTo>
                  <a:pt x="1315159" y="1"/>
                </a:lnTo>
                <a:lnTo>
                  <a:pt x="999013" y="1"/>
                </a:lnTo>
                <a:lnTo>
                  <a:pt x="999000" y="0"/>
                </a:lnTo>
                <a:cubicBezTo>
                  <a:pt x="447268" y="0"/>
                  <a:pt x="0" y="447268"/>
                  <a:pt x="0" y="999000"/>
                </a:cubicBezTo>
                <a:lnTo>
                  <a:pt x="0" y="1332000"/>
                </a:lnTo>
                <a:lnTo>
                  <a:pt x="3" y="1332000"/>
                </a:lnTo>
                <a:lnTo>
                  <a:pt x="3" y="1764469"/>
                </a:lnTo>
                <a:lnTo>
                  <a:pt x="2916002" y="1764469"/>
                </a:lnTo>
                <a:lnTo>
                  <a:pt x="2916002" y="1224359"/>
                </a:lnTo>
                <a:lnTo>
                  <a:pt x="2916001" y="122435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 dirty="0"/>
          </a:p>
        </p:txBody>
      </p:sp>
      <p:sp>
        <p:nvSpPr>
          <p:cNvPr id="23" name="Espace réservé du tableau 22"/>
          <p:cNvSpPr>
            <a:spLocks noGrp="1"/>
          </p:cNvSpPr>
          <p:nvPr>
            <p:ph type="tbl" sz="quarter" idx="15"/>
          </p:nvPr>
        </p:nvSpPr>
        <p:spPr bwMode="gray">
          <a:xfrm>
            <a:off x="478369" y="2060576"/>
            <a:ext cx="11235265" cy="3960813"/>
          </a:xfrm>
        </p:spPr>
        <p:txBody>
          <a:bodyPr tIns="540000" anchor="ctr" anchorCtr="0"/>
          <a:lstStyle>
            <a:lvl1pPr algn="ctr">
              <a:defRPr sz="1400" b="0"/>
            </a:lvl1pPr>
          </a:lstStyle>
          <a:p>
            <a:r>
              <a:rPr lang="fr-FR" dirty="0"/>
              <a:t>Cliquez sur l'icône pour ajouter un tableau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78367" y="1520826"/>
            <a:ext cx="11235267" cy="46831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  <a:p>
            <a:pPr lvl="5"/>
            <a:r>
              <a:rPr lang="fr-FR" dirty="0"/>
              <a:t>Texte de niveau 6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1200151" y="2366574"/>
            <a:ext cx="2782389" cy="1152000"/>
          </a:xfrm>
        </p:spPr>
        <p:txBody>
          <a:bodyPr anchor="ctr" anchorCtr="0"/>
          <a:lstStyle>
            <a:lvl1pPr algn="l">
              <a:defRPr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/>
              <a:t>Texte exergue</a:t>
            </a:r>
          </a:p>
        </p:txBody>
      </p:sp>
    </p:spTree>
    <p:extLst>
      <p:ext uri="{BB962C8B-B14F-4D97-AF65-F5344CB8AC3E}">
        <p14:creationId xmlns:p14="http://schemas.microsoft.com/office/powerpoint/2010/main" val="35161860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_Chapitr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e libre 9"/>
          <p:cNvSpPr/>
          <p:nvPr/>
        </p:nvSpPr>
        <p:spPr bwMode="gray">
          <a:xfrm flipV="1">
            <a:off x="5617633" y="368298"/>
            <a:ext cx="6096000" cy="2477070"/>
          </a:xfrm>
          <a:custGeom>
            <a:avLst/>
            <a:gdLst>
              <a:gd name="connsiteX0" fmla="*/ 324272 w 4572000"/>
              <a:gd name="connsiteY0" fmla="*/ 2477070 h 2477070"/>
              <a:gd name="connsiteX1" fmla="*/ 4572000 w 4572000"/>
              <a:gd name="connsiteY1" fmla="*/ 2477070 h 2477070"/>
              <a:gd name="connsiteX2" fmla="*/ 4572000 w 4572000"/>
              <a:gd name="connsiteY2" fmla="*/ 1332000 h 2477070"/>
              <a:gd name="connsiteX3" fmla="*/ 4572000 w 4572000"/>
              <a:gd name="connsiteY3" fmla="*/ 1143051 h 2477070"/>
              <a:gd name="connsiteX4" fmla="*/ 4572000 w 4572000"/>
              <a:gd name="connsiteY4" fmla="*/ 999000 h 2477070"/>
              <a:gd name="connsiteX5" fmla="*/ 3573000 w 4572000"/>
              <a:gd name="connsiteY5" fmla="*/ 0 h 2477070"/>
              <a:gd name="connsiteX6" fmla="*/ 3572987 w 4572000"/>
              <a:gd name="connsiteY6" fmla="*/ 1 h 2477070"/>
              <a:gd name="connsiteX7" fmla="*/ 3311103 w 4572000"/>
              <a:gd name="connsiteY7" fmla="*/ 1 h 2477070"/>
              <a:gd name="connsiteX8" fmla="*/ 3240000 w 4572000"/>
              <a:gd name="connsiteY8" fmla="*/ 1 h 2477070"/>
              <a:gd name="connsiteX9" fmla="*/ 0 w 4572000"/>
              <a:gd name="connsiteY9" fmla="*/ 1 h 2477070"/>
              <a:gd name="connsiteX10" fmla="*/ 0 w 4572000"/>
              <a:gd name="connsiteY10" fmla="*/ 2477069 h 2477070"/>
              <a:gd name="connsiteX11" fmla="*/ 324272 w 4572000"/>
              <a:gd name="connsiteY11" fmla="*/ 2477069 h 2477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72000" h="2477070">
                <a:moveTo>
                  <a:pt x="324272" y="2477070"/>
                </a:moveTo>
                <a:lnTo>
                  <a:pt x="4572000" y="2477070"/>
                </a:lnTo>
                <a:lnTo>
                  <a:pt x="4572000" y="1332000"/>
                </a:lnTo>
                <a:lnTo>
                  <a:pt x="4572000" y="1143051"/>
                </a:lnTo>
                <a:lnTo>
                  <a:pt x="4572000" y="999000"/>
                </a:lnTo>
                <a:cubicBezTo>
                  <a:pt x="4572000" y="447268"/>
                  <a:pt x="4124732" y="0"/>
                  <a:pt x="3573000" y="0"/>
                </a:cubicBezTo>
                <a:lnTo>
                  <a:pt x="3572987" y="1"/>
                </a:lnTo>
                <a:lnTo>
                  <a:pt x="3311103" y="1"/>
                </a:lnTo>
                <a:lnTo>
                  <a:pt x="3240000" y="1"/>
                </a:lnTo>
                <a:lnTo>
                  <a:pt x="0" y="1"/>
                </a:lnTo>
                <a:lnTo>
                  <a:pt x="0" y="2477069"/>
                </a:lnTo>
                <a:lnTo>
                  <a:pt x="324272" y="2477069"/>
                </a:lnTo>
                <a:close/>
              </a:path>
            </a:pathLst>
          </a:cu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6240015" y="818300"/>
            <a:ext cx="4800000" cy="1584000"/>
          </a:xfrm>
        </p:spPr>
        <p:txBody>
          <a:bodyPr anchor="ctr" anchorCtr="0"/>
          <a:lstStyle>
            <a:lvl1pPr>
              <a:lnSpc>
                <a:spcPct val="110000"/>
              </a:lnSpc>
              <a:defRPr sz="31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Titre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11712000" y="6669088"/>
            <a:ext cx="480000" cy="188912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>
          <a:xfrm>
            <a:off x="11713633" y="6669088"/>
            <a:ext cx="478367" cy="188912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 - Personnaliser le haut de page avec le menu "Insertion / En-tête et pied de page"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0" y="0"/>
            <a:ext cx="4799856" cy="2880000"/>
          </a:xfrm>
        </p:spPr>
        <p:txBody>
          <a:bodyPr anchor="b" anchorCtr="0"/>
          <a:lstStyle>
            <a:lvl1pPr algn="r">
              <a:lnSpc>
                <a:spcPct val="100000"/>
              </a:lnSpc>
              <a:defRPr sz="182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/>
              <a:t>00.</a:t>
            </a:r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8366" y="2914819"/>
            <a:ext cx="11235268" cy="3106570"/>
          </a:xfrm>
        </p:spPr>
        <p:txBody>
          <a:bodyPr/>
          <a:lstStyle>
            <a:lvl1pPr>
              <a:spcAft>
                <a:spcPts val="2100"/>
              </a:spcAft>
              <a:tabLst>
                <a:tab pos="8424000" algn="r"/>
              </a:tabLst>
              <a:defRPr/>
            </a:lvl1pPr>
            <a:lvl2pPr>
              <a:tabLst>
                <a:tab pos="8424000" algn="r"/>
              </a:tabLst>
              <a:defRPr/>
            </a:lvl2pPr>
            <a:lvl3pPr>
              <a:tabLst>
                <a:tab pos="8424000" algn="r"/>
              </a:tabLst>
              <a:defRPr/>
            </a:lvl3pPr>
            <a:lvl4pPr>
              <a:tabLst>
                <a:tab pos="8424000" algn="r"/>
              </a:tabLst>
              <a:defRPr/>
            </a:lvl4pPr>
            <a:lvl5pPr>
              <a:tabLst>
                <a:tab pos="8424000" algn="r"/>
              </a:tabLst>
              <a:defRPr/>
            </a:lvl5pPr>
          </a:lstStyle>
          <a:p>
            <a:pPr lvl="0"/>
            <a:r>
              <a:rPr lang="fr-FR" dirty="0"/>
              <a:t>a. Sous-titre</a:t>
            </a:r>
          </a:p>
        </p:txBody>
      </p:sp>
    </p:spTree>
    <p:extLst>
      <p:ext uri="{BB962C8B-B14F-4D97-AF65-F5344CB8AC3E}">
        <p14:creationId xmlns:p14="http://schemas.microsoft.com/office/powerpoint/2010/main" val="989300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itr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e libre 7"/>
          <p:cNvSpPr/>
          <p:nvPr/>
        </p:nvSpPr>
        <p:spPr>
          <a:xfrm flipV="1">
            <a:off x="5039884" y="3177697"/>
            <a:ext cx="6673749" cy="3312002"/>
          </a:xfrm>
          <a:custGeom>
            <a:avLst/>
            <a:gdLst>
              <a:gd name="connsiteX0" fmla="*/ 0 w 5005312"/>
              <a:gd name="connsiteY0" fmla="*/ 3312002 h 3312002"/>
              <a:gd name="connsiteX1" fmla="*/ 5005312 w 5005312"/>
              <a:gd name="connsiteY1" fmla="*/ 3312002 h 3312002"/>
              <a:gd name="connsiteX2" fmla="*/ 5005312 w 5005312"/>
              <a:gd name="connsiteY2" fmla="*/ 1332000 h 3312002"/>
              <a:gd name="connsiteX3" fmla="*/ 5005312 w 5005312"/>
              <a:gd name="connsiteY3" fmla="*/ 1143053 h 3312002"/>
              <a:gd name="connsiteX4" fmla="*/ 5005312 w 5005312"/>
              <a:gd name="connsiteY4" fmla="*/ 999000 h 3312002"/>
              <a:gd name="connsiteX5" fmla="*/ 4006312 w 5005312"/>
              <a:gd name="connsiteY5" fmla="*/ 0 h 3312002"/>
              <a:gd name="connsiteX6" fmla="*/ 4006299 w 5005312"/>
              <a:gd name="connsiteY6" fmla="*/ 1 h 3312002"/>
              <a:gd name="connsiteX7" fmla="*/ 3744416 w 5005312"/>
              <a:gd name="connsiteY7" fmla="*/ 1 h 3312002"/>
              <a:gd name="connsiteX8" fmla="*/ 3673312 w 5005312"/>
              <a:gd name="connsiteY8" fmla="*/ 1 h 3312002"/>
              <a:gd name="connsiteX9" fmla="*/ 0 w 5005312"/>
              <a:gd name="connsiteY9" fmla="*/ 1 h 3312002"/>
              <a:gd name="connsiteX10" fmla="*/ 0 w 5005312"/>
              <a:gd name="connsiteY10" fmla="*/ 1143053 h 3312002"/>
              <a:gd name="connsiteX11" fmla="*/ 0 w 5005312"/>
              <a:gd name="connsiteY11" fmla="*/ 2477069 h 331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05312" h="3312002">
                <a:moveTo>
                  <a:pt x="0" y="3312002"/>
                </a:moveTo>
                <a:lnTo>
                  <a:pt x="5005312" y="3312002"/>
                </a:lnTo>
                <a:lnTo>
                  <a:pt x="5005312" y="1332000"/>
                </a:lnTo>
                <a:lnTo>
                  <a:pt x="5005312" y="1143053"/>
                </a:lnTo>
                <a:lnTo>
                  <a:pt x="5005312" y="999000"/>
                </a:lnTo>
                <a:cubicBezTo>
                  <a:pt x="5005312" y="447268"/>
                  <a:pt x="4558044" y="0"/>
                  <a:pt x="4006312" y="0"/>
                </a:cubicBezTo>
                <a:lnTo>
                  <a:pt x="4006299" y="1"/>
                </a:lnTo>
                <a:lnTo>
                  <a:pt x="3744416" y="1"/>
                </a:lnTo>
                <a:lnTo>
                  <a:pt x="3673312" y="1"/>
                </a:lnTo>
                <a:lnTo>
                  <a:pt x="0" y="1"/>
                </a:lnTo>
                <a:lnTo>
                  <a:pt x="0" y="1143053"/>
                </a:lnTo>
                <a:lnTo>
                  <a:pt x="0" y="247706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190336" y="737193"/>
            <a:ext cx="4609521" cy="2952303"/>
          </a:xfrm>
        </p:spPr>
        <p:txBody>
          <a:bodyPr anchor="b" anchorCtr="0"/>
          <a:lstStyle>
            <a:lvl1pPr algn="r">
              <a:defRPr sz="18200" b="0">
                <a:solidFill>
                  <a:schemeClr val="accent3"/>
                </a:solidFill>
              </a:defRPr>
            </a:lvl1pPr>
          </a:lstStyle>
          <a:p>
            <a:r>
              <a:rPr lang="fr-FR" noProof="0" dirty="0"/>
              <a:t>00.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11713633" y="6669088"/>
            <a:ext cx="480000" cy="188912"/>
          </a:xfrm>
        </p:spPr>
        <p:txBody>
          <a:bodyPr/>
          <a:lstStyle>
            <a:lvl1pPr>
              <a:defRPr sz="100" b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>
          <a:xfrm>
            <a:off x="11713633" y="6669088"/>
            <a:ext cx="478367" cy="188912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 - Personnaliser le haut de page avec le menu "Insertion / En-tête et pied de page"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096000" y="3519553"/>
            <a:ext cx="5040000" cy="2628292"/>
          </a:xfrm>
        </p:spPr>
        <p:txBody>
          <a:bodyPr anchor="ctr" anchorCtr="0"/>
          <a:lstStyle>
            <a:lvl1pPr>
              <a:lnSpc>
                <a:spcPct val="110000"/>
              </a:lnSpc>
              <a:defRPr sz="31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du chapitre</a:t>
            </a:r>
          </a:p>
        </p:txBody>
      </p:sp>
    </p:spTree>
    <p:extLst>
      <p:ext uri="{BB962C8B-B14F-4D97-AF65-F5344CB8AC3E}">
        <p14:creationId xmlns:p14="http://schemas.microsoft.com/office/powerpoint/2010/main" val="21688576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_Bloc et Text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e libre 9"/>
          <p:cNvSpPr/>
          <p:nvPr/>
        </p:nvSpPr>
        <p:spPr>
          <a:xfrm flipH="1">
            <a:off x="484250" y="1052514"/>
            <a:ext cx="3888001" cy="2088157"/>
          </a:xfrm>
          <a:custGeom>
            <a:avLst/>
            <a:gdLst>
              <a:gd name="connsiteX0" fmla="*/ 2916001 w 2916001"/>
              <a:gd name="connsiteY0" fmla="*/ 0 h 2088157"/>
              <a:gd name="connsiteX1" fmla="*/ 1315159 w 2916001"/>
              <a:gd name="connsiteY1" fmla="*/ 0 h 2088157"/>
              <a:gd name="connsiteX2" fmla="*/ 1315159 w 2916001"/>
              <a:gd name="connsiteY2" fmla="*/ 1 h 2088157"/>
              <a:gd name="connsiteX3" fmla="*/ 999013 w 2916001"/>
              <a:gd name="connsiteY3" fmla="*/ 1 h 2088157"/>
              <a:gd name="connsiteX4" fmla="*/ 999000 w 2916001"/>
              <a:gd name="connsiteY4" fmla="*/ 0 h 2088157"/>
              <a:gd name="connsiteX5" fmla="*/ 0 w 2916001"/>
              <a:gd name="connsiteY5" fmla="*/ 999000 h 2088157"/>
              <a:gd name="connsiteX6" fmla="*/ 0 w 2916001"/>
              <a:gd name="connsiteY6" fmla="*/ 1332000 h 2088157"/>
              <a:gd name="connsiteX7" fmla="*/ 1 w 2916001"/>
              <a:gd name="connsiteY7" fmla="*/ 1332000 h 2088157"/>
              <a:gd name="connsiteX8" fmla="*/ 1 w 2916001"/>
              <a:gd name="connsiteY8" fmla="*/ 2088157 h 2088157"/>
              <a:gd name="connsiteX9" fmla="*/ 2916000 w 2916001"/>
              <a:gd name="connsiteY9" fmla="*/ 2088157 h 2088157"/>
              <a:gd name="connsiteX10" fmla="*/ 2916000 w 2916001"/>
              <a:gd name="connsiteY10" fmla="*/ 1332508 h 2088157"/>
              <a:gd name="connsiteX11" fmla="*/ 2916001 w 2916001"/>
              <a:gd name="connsiteY11" fmla="*/ 1332508 h 2088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16001" h="2088157">
                <a:moveTo>
                  <a:pt x="2916001" y="0"/>
                </a:moveTo>
                <a:lnTo>
                  <a:pt x="1315159" y="0"/>
                </a:lnTo>
                <a:lnTo>
                  <a:pt x="1315159" y="1"/>
                </a:lnTo>
                <a:lnTo>
                  <a:pt x="999013" y="1"/>
                </a:lnTo>
                <a:lnTo>
                  <a:pt x="999000" y="0"/>
                </a:lnTo>
                <a:cubicBezTo>
                  <a:pt x="447268" y="0"/>
                  <a:pt x="0" y="447268"/>
                  <a:pt x="0" y="999000"/>
                </a:cubicBezTo>
                <a:lnTo>
                  <a:pt x="0" y="1332000"/>
                </a:lnTo>
                <a:lnTo>
                  <a:pt x="1" y="1332000"/>
                </a:lnTo>
                <a:lnTo>
                  <a:pt x="1" y="2088157"/>
                </a:lnTo>
                <a:lnTo>
                  <a:pt x="2916000" y="2088157"/>
                </a:lnTo>
                <a:lnTo>
                  <a:pt x="2916000" y="1332508"/>
                </a:lnTo>
                <a:lnTo>
                  <a:pt x="2916001" y="133250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4895868" y="1052737"/>
            <a:ext cx="6817765" cy="4968652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86810" y="1403637"/>
            <a:ext cx="3071116" cy="1458198"/>
          </a:xfrm>
        </p:spPr>
        <p:txBody>
          <a:bodyPr anchor="ctr" anchorCtr="0"/>
          <a:lstStyle>
            <a:lvl1pPr algn="l">
              <a:defRPr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/>
              <a:t>Texte exergue</a:t>
            </a:r>
          </a:p>
        </p:txBody>
      </p:sp>
    </p:spTree>
    <p:extLst>
      <p:ext uri="{BB962C8B-B14F-4D97-AF65-F5344CB8AC3E}">
        <p14:creationId xmlns:p14="http://schemas.microsoft.com/office/powerpoint/2010/main" val="31426460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texte et tableau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e libre 16"/>
          <p:cNvSpPr/>
          <p:nvPr/>
        </p:nvSpPr>
        <p:spPr>
          <a:xfrm flipH="1">
            <a:off x="481461" y="2060576"/>
            <a:ext cx="3888003" cy="1764469"/>
          </a:xfrm>
          <a:custGeom>
            <a:avLst/>
            <a:gdLst>
              <a:gd name="connsiteX0" fmla="*/ 2916001 w 2916002"/>
              <a:gd name="connsiteY0" fmla="*/ 0 h 1764469"/>
              <a:gd name="connsiteX1" fmla="*/ 1315159 w 2916002"/>
              <a:gd name="connsiteY1" fmla="*/ 0 h 1764469"/>
              <a:gd name="connsiteX2" fmla="*/ 1315159 w 2916002"/>
              <a:gd name="connsiteY2" fmla="*/ 1 h 1764469"/>
              <a:gd name="connsiteX3" fmla="*/ 999013 w 2916002"/>
              <a:gd name="connsiteY3" fmla="*/ 1 h 1764469"/>
              <a:gd name="connsiteX4" fmla="*/ 999000 w 2916002"/>
              <a:gd name="connsiteY4" fmla="*/ 0 h 1764469"/>
              <a:gd name="connsiteX5" fmla="*/ 0 w 2916002"/>
              <a:gd name="connsiteY5" fmla="*/ 999000 h 1764469"/>
              <a:gd name="connsiteX6" fmla="*/ 0 w 2916002"/>
              <a:gd name="connsiteY6" fmla="*/ 1332000 h 1764469"/>
              <a:gd name="connsiteX7" fmla="*/ 3 w 2916002"/>
              <a:gd name="connsiteY7" fmla="*/ 1332000 h 1764469"/>
              <a:gd name="connsiteX8" fmla="*/ 3 w 2916002"/>
              <a:gd name="connsiteY8" fmla="*/ 1764469 h 1764469"/>
              <a:gd name="connsiteX9" fmla="*/ 2916002 w 2916002"/>
              <a:gd name="connsiteY9" fmla="*/ 1764469 h 1764469"/>
              <a:gd name="connsiteX10" fmla="*/ 2916002 w 2916002"/>
              <a:gd name="connsiteY10" fmla="*/ 1224359 h 1764469"/>
              <a:gd name="connsiteX11" fmla="*/ 2916001 w 2916002"/>
              <a:gd name="connsiteY11" fmla="*/ 1224359 h 1764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16002" h="1764469">
                <a:moveTo>
                  <a:pt x="2916001" y="0"/>
                </a:moveTo>
                <a:lnTo>
                  <a:pt x="1315159" y="0"/>
                </a:lnTo>
                <a:lnTo>
                  <a:pt x="1315159" y="1"/>
                </a:lnTo>
                <a:lnTo>
                  <a:pt x="999013" y="1"/>
                </a:lnTo>
                <a:lnTo>
                  <a:pt x="999000" y="0"/>
                </a:lnTo>
                <a:cubicBezTo>
                  <a:pt x="447268" y="0"/>
                  <a:pt x="0" y="447268"/>
                  <a:pt x="0" y="999000"/>
                </a:cubicBezTo>
                <a:lnTo>
                  <a:pt x="0" y="1332000"/>
                </a:lnTo>
                <a:lnTo>
                  <a:pt x="3" y="1332000"/>
                </a:lnTo>
                <a:lnTo>
                  <a:pt x="3" y="1764469"/>
                </a:lnTo>
                <a:lnTo>
                  <a:pt x="2916002" y="1764469"/>
                </a:lnTo>
                <a:lnTo>
                  <a:pt x="2916002" y="1224359"/>
                </a:lnTo>
                <a:lnTo>
                  <a:pt x="2916001" y="122435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 dirty="0"/>
          </a:p>
        </p:txBody>
      </p:sp>
      <p:sp>
        <p:nvSpPr>
          <p:cNvPr id="23" name="Espace réservé du tableau 22"/>
          <p:cNvSpPr>
            <a:spLocks noGrp="1"/>
          </p:cNvSpPr>
          <p:nvPr>
            <p:ph type="tbl" sz="quarter" idx="15"/>
          </p:nvPr>
        </p:nvSpPr>
        <p:spPr bwMode="gray">
          <a:xfrm>
            <a:off x="478369" y="2060576"/>
            <a:ext cx="11235265" cy="3960813"/>
          </a:xfrm>
        </p:spPr>
        <p:txBody>
          <a:bodyPr tIns="540000" anchor="ctr" anchorCtr="0"/>
          <a:lstStyle>
            <a:lvl1pPr algn="ctr">
              <a:defRPr sz="1400" b="0"/>
            </a:lvl1pPr>
          </a:lstStyle>
          <a:p>
            <a:r>
              <a:rPr lang="fr-FR" dirty="0"/>
              <a:t>Cliquez sur l'icône pour ajouter un tableau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78367" y="1520826"/>
            <a:ext cx="11235267" cy="46831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  <a:p>
            <a:pPr lvl="5"/>
            <a:r>
              <a:rPr lang="fr-FR" dirty="0"/>
              <a:t>Texte de niveau 6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1200151" y="2366574"/>
            <a:ext cx="2782389" cy="1152000"/>
          </a:xfrm>
        </p:spPr>
        <p:txBody>
          <a:bodyPr anchor="ctr" anchorCtr="0"/>
          <a:lstStyle>
            <a:lvl1pPr algn="l">
              <a:defRPr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/>
              <a:t>Texte exergue</a:t>
            </a:r>
          </a:p>
        </p:txBody>
      </p:sp>
    </p:spTree>
    <p:extLst>
      <p:ext uri="{BB962C8B-B14F-4D97-AF65-F5344CB8AC3E}">
        <p14:creationId xmlns:p14="http://schemas.microsoft.com/office/powerpoint/2010/main" val="19491026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_Chapitre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e libre 9"/>
          <p:cNvSpPr/>
          <p:nvPr/>
        </p:nvSpPr>
        <p:spPr bwMode="gray">
          <a:xfrm flipV="1">
            <a:off x="5617633" y="368298"/>
            <a:ext cx="6096000" cy="2477070"/>
          </a:xfrm>
          <a:custGeom>
            <a:avLst/>
            <a:gdLst>
              <a:gd name="connsiteX0" fmla="*/ 324272 w 4572000"/>
              <a:gd name="connsiteY0" fmla="*/ 2477070 h 2477070"/>
              <a:gd name="connsiteX1" fmla="*/ 4572000 w 4572000"/>
              <a:gd name="connsiteY1" fmla="*/ 2477070 h 2477070"/>
              <a:gd name="connsiteX2" fmla="*/ 4572000 w 4572000"/>
              <a:gd name="connsiteY2" fmla="*/ 1332000 h 2477070"/>
              <a:gd name="connsiteX3" fmla="*/ 4572000 w 4572000"/>
              <a:gd name="connsiteY3" fmla="*/ 1143051 h 2477070"/>
              <a:gd name="connsiteX4" fmla="*/ 4572000 w 4572000"/>
              <a:gd name="connsiteY4" fmla="*/ 999000 h 2477070"/>
              <a:gd name="connsiteX5" fmla="*/ 3573000 w 4572000"/>
              <a:gd name="connsiteY5" fmla="*/ 0 h 2477070"/>
              <a:gd name="connsiteX6" fmla="*/ 3572987 w 4572000"/>
              <a:gd name="connsiteY6" fmla="*/ 1 h 2477070"/>
              <a:gd name="connsiteX7" fmla="*/ 3311103 w 4572000"/>
              <a:gd name="connsiteY7" fmla="*/ 1 h 2477070"/>
              <a:gd name="connsiteX8" fmla="*/ 3240000 w 4572000"/>
              <a:gd name="connsiteY8" fmla="*/ 1 h 2477070"/>
              <a:gd name="connsiteX9" fmla="*/ 0 w 4572000"/>
              <a:gd name="connsiteY9" fmla="*/ 1 h 2477070"/>
              <a:gd name="connsiteX10" fmla="*/ 0 w 4572000"/>
              <a:gd name="connsiteY10" fmla="*/ 2477069 h 2477070"/>
              <a:gd name="connsiteX11" fmla="*/ 324272 w 4572000"/>
              <a:gd name="connsiteY11" fmla="*/ 2477069 h 2477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72000" h="2477070">
                <a:moveTo>
                  <a:pt x="324272" y="2477070"/>
                </a:moveTo>
                <a:lnTo>
                  <a:pt x="4572000" y="2477070"/>
                </a:lnTo>
                <a:lnTo>
                  <a:pt x="4572000" y="1332000"/>
                </a:lnTo>
                <a:lnTo>
                  <a:pt x="4572000" y="1143051"/>
                </a:lnTo>
                <a:lnTo>
                  <a:pt x="4572000" y="999000"/>
                </a:lnTo>
                <a:cubicBezTo>
                  <a:pt x="4572000" y="447268"/>
                  <a:pt x="4124732" y="0"/>
                  <a:pt x="3573000" y="0"/>
                </a:cubicBezTo>
                <a:lnTo>
                  <a:pt x="3572987" y="1"/>
                </a:lnTo>
                <a:lnTo>
                  <a:pt x="3311103" y="1"/>
                </a:lnTo>
                <a:lnTo>
                  <a:pt x="3240000" y="1"/>
                </a:lnTo>
                <a:lnTo>
                  <a:pt x="0" y="1"/>
                </a:lnTo>
                <a:lnTo>
                  <a:pt x="0" y="2477069"/>
                </a:lnTo>
                <a:lnTo>
                  <a:pt x="324272" y="2477069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6240015" y="818300"/>
            <a:ext cx="4800000" cy="1584000"/>
          </a:xfrm>
        </p:spPr>
        <p:txBody>
          <a:bodyPr anchor="ctr" anchorCtr="0"/>
          <a:lstStyle>
            <a:lvl1pPr>
              <a:lnSpc>
                <a:spcPct val="110000"/>
              </a:lnSpc>
              <a:defRPr sz="31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Titre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11712000" y="6669088"/>
            <a:ext cx="480000" cy="188912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>
          <a:xfrm>
            <a:off x="11713633" y="6669088"/>
            <a:ext cx="478367" cy="188912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 - Personnaliser le haut de page avec le menu "Insertion / En-tête et pied de page"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0" y="0"/>
            <a:ext cx="4799856" cy="2880000"/>
          </a:xfrm>
        </p:spPr>
        <p:txBody>
          <a:bodyPr anchor="b" anchorCtr="0"/>
          <a:lstStyle>
            <a:lvl1pPr algn="r">
              <a:lnSpc>
                <a:spcPct val="100000"/>
              </a:lnSpc>
              <a:defRPr sz="182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 dirty="0"/>
              <a:t>00.</a:t>
            </a:r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8366" y="2914819"/>
            <a:ext cx="11235268" cy="3106570"/>
          </a:xfrm>
        </p:spPr>
        <p:txBody>
          <a:bodyPr/>
          <a:lstStyle>
            <a:lvl1pPr>
              <a:spcAft>
                <a:spcPts val="2100"/>
              </a:spcAft>
              <a:tabLst>
                <a:tab pos="8424000" algn="r"/>
              </a:tabLst>
              <a:defRPr/>
            </a:lvl1pPr>
            <a:lvl2pPr>
              <a:tabLst>
                <a:tab pos="8424000" algn="r"/>
              </a:tabLst>
              <a:defRPr/>
            </a:lvl2pPr>
            <a:lvl3pPr>
              <a:tabLst>
                <a:tab pos="8424000" algn="r"/>
              </a:tabLst>
              <a:defRPr/>
            </a:lvl3pPr>
            <a:lvl4pPr>
              <a:tabLst>
                <a:tab pos="8424000" algn="r"/>
              </a:tabLst>
              <a:defRPr/>
            </a:lvl4pPr>
            <a:lvl5pPr>
              <a:tabLst>
                <a:tab pos="8424000" algn="r"/>
              </a:tabLst>
              <a:defRPr/>
            </a:lvl5pPr>
          </a:lstStyle>
          <a:p>
            <a:pPr lvl="0"/>
            <a:r>
              <a:rPr lang="fr-FR" dirty="0"/>
              <a:t>a. Sous-titre</a:t>
            </a:r>
          </a:p>
        </p:txBody>
      </p:sp>
    </p:spTree>
    <p:extLst>
      <p:ext uri="{BB962C8B-B14F-4D97-AF65-F5344CB8AC3E}">
        <p14:creationId xmlns:p14="http://schemas.microsoft.com/office/powerpoint/2010/main" val="2695188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itre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e libre 7"/>
          <p:cNvSpPr/>
          <p:nvPr/>
        </p:nvSpPr>
        <p:spPr>
          <a:xfrm flipV="1">
            <a:off x="5039884" y="3177697"/>
            <a:ext cx="6673749" cy="3312002"/>
          </a:xfrm>
          <a:custGeom>
            <a:avLst/>
            <a:gdLst>
              <a:gd name="connsiteX0" fmla="*/ 0 w 5005312"/>
              <a:gd name="connsiteY0" fmla="*/ 3312002 h 3312002"/>
              <a:gd name="connsiteX1" fmla="*/ 5005312 w 5005312"/>
              <a:gd name="connsiteY1" fmla="*/ 3312002 h 3312002"/>
              <a:gd name="connsiteX2" fmla="*/ 5005312 w 5005312"/>
              <a:gd name="connsiteY2" fmla="*/ 1332000 h 3312002"/>
              <a:gd name="connsiteX3" fmla="*/ 5005312 w 5005312"/>
              <a:gd name="connsiteY3" fmla="*/ 1143053 h 3312002"/>
              <a:gd name="connsiteX4" fmla="*/ 5005312 w 5005312"/>
              <a:gd name="connsiteY4" fmla="*/ 999000 h 3312002"/>
              <a:gd name="connsiteX5" fmla="*/ 4006312 w 5005312"/>
              <a:gd name="connsiteY5" fmla="*/ 0 h 3312002"/>
              <a:gd name="connsiteX6" fmla="*/ 4006299 w 5005312"/>
              <a:gd name="connsiteY6" fmla="*/ 1 h 3312002"/>
              <a:gd name="connsiteX7" fmla="*/ 3744416 w 5005312"/>
              <a:gd name="connsiteY7" fmla="*/ 1 h 3312002"/>
              <a:gd name="connsiteX8" fmla="*/ 3673312 w 5005312"/>
              <a:gd name="connsiteY8" fmla="*/ 1 h 3312002"/>
              <a:gd name="connsiteX9" fmla="*/ 0 w 5005312"/>
              <a:gd name="connsiteY9" fmla="*/ 1 h 3312002"/>
              <a:gd name="connsiteX10" fmla="*/ 0 w 5005312"/>
              <a:gd name="connsiteY10" fmla="*/ 1143053 h 3312002"/>
              <a:gd name="connsiteX11" fmla="*/ 0 w 5005312"/>
              <a:gd name="connsiteY11" fmla="*/ 2477069 h 331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05312" h="3312002">
                <a:moveTo>
                  <a:pt x="0" y="3312002"/>
                </a:moveTo>
                <a:lnTo>
                  <a:pt x="5005312" y="3312002"/>
                </a:lnTo>
                <a:lnTo>
                  <a:pt x="5005312" y="1332000"/>
                </a:lnTo>
                <a:lnTo>
                  <a:pt x="5005312" y="1143053"/>
                </a:lnTo>
                <a:lnTo>
                  <a:pt x="5005312" y="999000"/>
                </a:lnTo>
                <a:cubicBezTo>
                  <a:pt x="5005312" y="447268"/>
                  <a:pt x="4558044" y="0"/>
                  <a:pt x="4006312" y="0"/>
                </a:cubicBezTo>
                <a:lnTo>
                  <a:pt x="4006299" y="1"/>
                </a:lnTo>
                <a:lnTo>
                  <a:pt x="3744416" y="1"/>
                </a:lnTo>
                <a:lnTo>
                  <a:pt x="3673312" y="1"/>
                </a:lnTo>
                <a:lnTo>
                  <a:pt x="0" y="1"/>
                </a:lnTo>
                <a:lnTo>
                  <a:pt x="0" y="1143053"/>
                </a:lnTo>
                <a:lnTo>
                  <a:pt x="0" y="24770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190336" y="737193"/>
            <a:ext cx="4609521" cy="2952303"/>
          </a:xfrm>
        </p:spPr>
        <p:txBody>
          <a:bodyPr anchor="b" anchorCtr="0"/>
          <a:lstStyle>
            <a:lvl1pPr algn="r">
              <a:defRPr sz="18200" b="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00.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11713633" y="6669088"/>
            <a:ext cx="480000" cy="188912"/>
          </a:xfrm>
        </p:spPr>
        <p:txBody>
          <a:bodyPr/>
          <a:lstStyle>
            <a:lvl1pPr>
              <a:defRPr sz="100" b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>
          <a:xfrm>
            <a:off x="11713633" y="6669088"/>
            <a:ext cx="478367" cy="188912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 - Personnaliser le haut de page avec le menu "Insertion / En-tête et pied de page"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096000" y="3519553"/>
            <a:ext cx="5040000" cy="2628292"/>
          </a:xfrm>
        </p:spPr>
        <p:txBody>
          <a:bodyPr anchor="ctr" anchorCtr="0"/>
          <a:lstStyle>
            <a:lvl1pPr>
              <a:lnSpc>
                <a:spcPct val="110000"/>
              </a:lnSpc>
              <a:defRPr sz="31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du chapitre</a:t>
            </a:r>
          </a:p>
        </p:txBody>
      </p:sp>
    </p:spTree>
    <p:extLst>
      <p:ext uri="{BB962C8B-B14F-4D97-AF65-F5344CB8AC3E}">
        <p14:creationId xmlns:p14="http://schemas.microsoft.com/office/powerpoint/2010/main" val="29969978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_Bloc et Texte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e libre 9"/>
          <p:cNvSpPr/>
          <p:nvPr/>
        </p:nvSpPr>
        <p:spPr>
          <a:xfrm flipH="1">
            <a:off x="484250" y="1052514"/>
            <a:ext cx="3888001" cy="2088157"/>
          </a:xfrm>
          <a:custGeom>
            <a:avLst/>
            <a:gdLst>
              <a:gd name="connsiteX0" fmla="*/ 2916001 w 2916001"/>
              <a:gd name="connsiteY0" fmla="*/ 0 h 2088157"/>
              <a:gd name="connsiteX1" fmla="*/ 1315159 w 2916001"/>
              <a:gd name="connsiteY1" fmla="*/ 0 h 2088157"/>
              <a:gd name="connsiteX2" fmla="*/ 1315159 w 2916001"/>
              <a:gd name="connsiteY2" fmla="*/ 1 h 2088157"/>
              <a:gd name="connsiteX3" fmla="*/ 999013 w 2916001"/>
              <a:gd name="connsiteY3" fmla="*/ 1 h 2088157"/>
              <a:gd name="connsiteX4" fmla="*/ 999000 w 2916001"/>
              <a:gd name="connsiteY4" fmla="*/ 0 h 2088157"/>
              <a:gd name="connsiteX5" fmla="*/ 0 w 2916001"/>
              <a:gd name="connsiteY5" fmla="*/ 999000 h 2088157"/>
              <a:gd name="connsiteX6" fmla="*/ 0 w 2916001"/>
              <a:gd name="connsiteY6" fmla="*/ 1332000 h 2088157"/>
              <a:gd name="connsiteX7" fmla="*/ 1 w 2916001"/>
              <a:gd name="connsiteY7" fmla="*/ 1332000 h 2088157"/>
              <a:gd name="connsiteX8" fmla="*/ 1 w 2916001"/>
              <a:gd name="connsiteY8" fmla="*/ 2088157 h 2088157"/>
              <a:gd name="connsiteX9" fmla="*/ 2916000 w 2916001"/>
              <a:gd name="connsiteY9" fmla="*/ 2088157 h 2088157"/>
              <a:gd name="connsiteX10" fmla="*/ 2916000 w 2916001"/>
              <a:gd name="connsiteY10" fmla="*/ 1332508 h 2088157"/>
              <a:gd name="connsiteX11" fmla="*/ 2916001 w 2916001"/>
              <a:gd name="connsiteY11" fmla="*/ 1332508 h 2088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16001" h="2088157">
                <a:moveTo>
                  <a:pt x="2916001" y="0"/>
                </a:moveTo>
                <a:lnTo>
                  <a:pt x="1315159" y="0"/>
                </a:lnTo>
                <a:lnTo>
                  <a:pt x="1315159" y="1"/>
                </a:lnTo>
                <a:lnTo>
                  <a:pt x="999013" y="1"/>
                </a:lnTo>
                <a:lnTo>
                  <a:pt x="999000" y="0"/>
                </a:lnTo>
                <a:cubicBezTo>
                  <a:pt x="447268" y="0"/>
                  <a:pt x="0" y="447268"/>
                  <a:pt x="0" y="999000"/>
                </a:cubicBezTo>
                <a:lnTo>
                  <a:pt x="0" y="1332000"/>
                </a:lnTo>
                <a:lnTo>
                  <a:pt x="1" y="1332000"/>
                </a:lnTo>
                <a:lnTo>
                  <a:pt x="1" y="2088157"/>
                </a:lnTo>
                <a:lnTo>
                  <a:pt x="2916000" y="2088157"/>
                </a:lnTo>
                <a:lnTo>
                  <a:pt x="2916000" y="1332508"/>
                </a:lnTo>
                <a:lnTo>
                  <a:pt x="2916001" y="13325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4895868" y="1052514"/>
            <a:ext cx="6817765" cy="4968875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86810" y="1403637"/>
            <a:ext cx="3071116" cy="1458198"/>
          </a:xfrm>
        </p:spPr>
        <p:txBody>
          <a:bodyPr anchor="ctr" anchorCtr="0"/>
          <a:lstStyle>
            <a:lvl1pPr algn="l">
              <a:defRPr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/>
              <a:t>Texte exergue</a:t>
            </a:r>
          </a:p>
        </p:txBody>
      </p:sp>
    </p:spTree>
    <p:extLst>
      <p:ext uri="{BB962C8B-B14F-4D97-AF65-F5344CB8AC3E}">
        <p14:creationId xmlns:p14="http://schemas.microsoft.com/office/powerpoint/2010/main" val="28894546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texte et tableau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e libre 16"/>
          <p:cNvSpPr/>
          <p:nvPr/>
        </p:nvSpPr>
        <p:spPr>
          <a:xfrm flipH="1">
            <a:off x="481461" y="2060576"/>
            <a:ext cx="3888003" cy="1764469"/>
          </a:xfrm>
          <a:custGeom>
            <a:avLst/>
            <a:gdLst>
              <a:gd name="connsiteX0" fmla="*/ 2916001 w 2916002"/>
              <a:gd name="connsiteY0" fmla="*/ 0 h 1764469"/>
              <a:gd name="connsiteX1" fmla="*/ 1315159 w 2916002"/>
              <a:gd name="connsiteY1" fmla="*/ 0 h 1764469"/>
              <a:gd name="connsiteX2" fmla="*/ 1315159 w 2916002"/>
              <a:gd name="connsiteY2" fmla="*/ 1 h 1764469"/>
              <a:gd name="connsiteX3" fmla="*/ 999013 w 2916002"/>
              <a:gd name="connsiteY3" fmla="*/ 1 h 1764469"/>
              <a:gd name="connsiteX4" fmla="*/ 999000 w 2916002"/>
              <a:gd name="connsiteY4" fmla="*/ 0 h 1764469"/>
              <a:gd name="connsiteX5" fmla="*/ 0 w 2916002"/>
              <a:gd name="connsiteY5" fmla="*/ 999000 h 1764469"/>
              <a:gd name="connsiteX6" fmla="*/ 0 w 2916002"/>
              <a:gd name="connsiteY6" fmla="*/ 1332000 h 1764469"/>
              <a:gd name="connsiteX7" fmla="*/ 3 w 2916002"/>
              <a:gd name="connsiteY7" fmla="*/ 1332000 h 1764469"/>
              <a:gd name="connsiteX8" fmla="*/ 3 w 2916002"/>
              <a:gd name="connsiteY8" fmla="*/ 1764469 h 1764469"/>
              <a:gd name="connsiteX9" fmla="*/ 2916002 w 2916002"/>
              <a:gd name="connsiteY9" fmla="*/ 1764469 h 1764469"/>
              <a:gd name="connsiteX10" fmla="*/ 2916002 w 2916002"/>
              <a:gd name="connsiteY10" fmla="*/ 1224359 h 1764469"/>
              <a:gd name="connsiteX11" fmla="*/ 2916001 w 2916002"/>
              <a:gd name="connsiteY11" fmla="*/ 1224359 h 1764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16002" h="1764469">
                <a:moveTo>
                  <a:pt x="2916001" y="0"/>
                </a:moveTo>
                <a:lnTo>
                  <a:pt x="1315159" y="0"/>
                </a:lnTo>
                <a:lnTo>
                  <a:pt x="1315159" y="1"/>
                </a:lnTo>
                <a:lnTo>
                  <a:pt x="999013" y="1"/>
                </a:lnTo>
                <a:lnTo>
                  <a:pt x="999000" y="0"/>
                </a:lnTo>
                <a:cubicBezTo>
                  <a:pt x="447268" y="0"/>
                  <a:pt x="0" y="447268"/>
                  <a:pt x="0" y="999000"/>
                </a:cubicBezTo>
                <a:lnTo>
                  <a:pt x="0" y="1332000"/>
                </a:lnTo>
                <a:lnTo>
                  <a:pt x="3" y="1332000"/>
                </a:lnTo>
                <a:lnTo>
                  <a:pt x="3" y="1764469"/>
                </a:lnTo>
                <a:lnTo>
                  <a:pt x="2916002" y="1764469"/>
                </a:lnTo>
                <a:lnTo>
                  <a:pt x="2916002" y="1224359"/>
                </a:lnTo>
                <a:lnTo>
                  <a:pt x="2916001" y="122435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 dirty="0"/>
          </a:p>
        </p:txBody>
      </p:sp>
      <p:sp>
        <p:nvSpPr>
          <p:cNvPr id="23" name="Espace réservé du tableau 22"/>
          <p:cNvSpPr>
            <a:spLocks noGrp="1"/>
          </p:cNvSpPr>
          <p:nvPr>
            <p:ph type="tbl" sz="quarter" idx="15"/>
          </p:nvPr>
        </p:nvSpPr>
        <p:spPr bwMode="gray">
          <a:xfrm>
            <a:off x="478369" y="2060576"/>
            <a:ext cx="11235265" cy="3960813"/>
          </a:xfrm>
        </p:spPr>
        <p:txBody>
          <a:bodyPr tIns="540000" anchor="ctr" anchorCtr="0"/>
          <a:lstStyle>
            <a:lvl1pPr algn="ctr">
              <a:defRPr sz="1400" b="0"/>
            </a:lvl1pPr>
          </a:lstStyle>
          <a:p>
            <a:r>
              <a:rPr lang="fr-FR" dirty="0"/>
              <a:t>Cliquez sur l'icône pour ajouter un tableau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78367" y="1520826"/>
            <a:ext cx="11235267" cy="46831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  <a:p>
            <a:pPr lvl="5"/>
            <a:r>
              <a:rPr lang="fr-FR" dirty="0"/>
              <a:t>Texte de niveau 6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1200151" y="2366574"/>
            <a:ext cx="2782389" cy="1152000"/>
          </a:xfrm>
        </p:spPr>
        <p:txBody>
          <a:bodyPr anchor="ctr" anchorCtr="0"/>
          <a:lstStyle>
            <a:lvl1pPr algn="l">
              <a:defRPr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/>
              <a:t>Texte exergue</a:t>
            </a:r>
          </a:p>
        </p:txBody>
      </p:sp>
    </p:spTree>
    <p:extLst>
      <p:ext uri="{BB962C8B-B14F-4D97-AF65-F5344CB8AC3E}">
        <p14:creationId xmlns:p14="http://schemas.microsoft.com/office/powerpoint/2010/main" val="40568686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lan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7" name="Espace réservé du texte 27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77487" y="1988840"/>
            <a:ext cx="2832000" cy="288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25400">
            <a:solidFill>
              <a:schemeClr val="accent3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algn="ctr">
              <a:lnSpc>
                <a:spcPct val="90000"/>
              </a:lnSpc>
              <a:defRPr sz="9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/>
              <a:t>Légende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20" hasCustomPrompt="1"/>
          </p:nvPr>
        </p:nvSpPr>
        <p:spPr>
          <a:xfrm>
            <a:off x="2459207" y="5048238"/>
            <a:ext cx="720000" cy="540000"/>
          </a:xfrm>
          <a:prstGeom prst="ellipse">
            <a:avLst/>
          </a:prstGeom>
          <a:solidFill>
            <a:schemeClr val="accent1"/>
          </a:solidFill>
        </p:spPr>
        <p:txBody>
          <a:bodyPr anchor="ctr" anchorCtr="0"/>
          <a:lstStyle>
            <a:lvl1pPr algn="ctr">
              <a:defRPr sz="7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4" name="Espace réservé du texte 3"/>
          <p:cNvSpPr>
            <a:spLocks noGrp="1"/>
          </p:cNvSpPr>
          <p:nvPr>
            <p:ph type="body" sz="quarter" idx="21" hasCustomPrompt="1"/>
          </p:nvPr>
        </p:nvSpPr>
        <p:spPr>
          <a:xfrm>
            <a:off x="9006723" y="5048238"/>
            <a:ext cx="720000" cy="540000"/>
          </a:xfrm>
          <a:prstGeom prst="ellipse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7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31" name="Espace réservé du texte 27"/>
          <p:cNvSpPr>
            <a:spLocks noGrp="1"/>
          </p:cNvSpPr>
          <p:nvPr>
            <p:ph type="body" sz="quarter" idx="26" hasCustomPrompt="1"/>
          </p:nvPr>
        </p:nvSpPr>
        <p:spPr bwMode="gray">
          <a:xfrm rot="16200000">
            <a:off x="-948607" y="3741252"/>
            <a:ext cx="3528000" cy="384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25400">
            <a:solidFill>
              <a:schemeClr val="tx2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algn="ctr">
              <a:lnSpc>
                <a:spcPct val="90000"/>
              </a:lnSpc>
              <a:defRPr sz="9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Légende</a:t>
            </a:r>
          </a:p>
        </p:txBody>
      </p:sp>
      <p:sp>
        <p:nvSpPr>
          <p:cNvPr id="32" name="Espace réservé du texte 27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1427869" y="2341686"/>
            <a:ext cx="3648000" cy="288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25400">
            <a:solidFill>
              <a:schemeClr val="accent1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algn="ctr">
              <a:lnSpc>
                <a:spcPct val="90000"/>
              </a:lnSpc>
              <a:defRPr sz="9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Légende</a:t>
            </a:r>
          </a:p>
        </p:txBody>
      </p:sp>
      <p:sp>
        <p:nvSpPr>
          <p:cNvPr id="33" name="Espace réservé du texte 27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2353547" y="2694532"/>
            <a:ext cx="4176000" cy="288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25400">
            <a:solidFill>
              <a:schemeClr val="accent2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algn="ctr">
              <a:lnSpc>
                <a:spcPct val="90000"/>
              </a:lnSpc>
              <a:defRPr sz="9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 dirty="0"/>
              <a:t>Légende</a:t>
            </a:r>
          </a:p>
        </p:txBody>
      </p:sp>
      <p:sp>
        <p:nvSpPr>
          <p:cNvPr id="34" name="Espace réservé du texte 27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5162696" y="3047378"/>
            <a:ext cx="4176000" cy="288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25400">
            <a:solidFill>
              <a:schemeClr val="accent4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algn="ctr">
              <a:lnSpc>
                <a:spcPct val="90000"/>
              </a:lnSpc>
              <a:defRPr sz="9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fr-FR" dirty="0"/>
              <a:t>Légende</a:t>
            </a:r>
          </a:p>
        </p:txBody>
      </p:sp>
      <p:sp>
        <p:nvSpPr>
          <p:cNvPr id="35" name="Espace réservé du texte 27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6109633" y="3400224"/>
            <a:ext cx="4176000" cy="288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25400">
            <a:solidFill>
              <a:schemeClr val="accent5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algn="ctr">
              <a:lnSpc>
                <a:spcPct val="90000"/>
              </a:lnSpc>
              <a:defRPr sz="900" b="0">
                <a:solidFill>
                  <a:schemeClr val="accent5"/>
                </a:solidFill>
              </a:defRPr>
            </a:lvl1pPr>
          </a:lstStyle>
          <a:p>
            <a:pPr lvl="0"/>
            <a:r>
              <a:rPr lang="fr-FR" dirty="0"/>
              <a:t>Légende</a:t>
            </a:r>
          </a:p>
        </p:txBody>
      </p:sp>
      <p:sp>
        <p:nvSpPr>
          <p:cNvPr id="36" name="Espace réservé du texte 27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7031325" y="3753068"/>
            <a:ext cx="4176000" cy="288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25400">
            <a:solidFill>
              <a:schemeClr val="tx2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algn="ctr">
              <a:lnSpc>
                <a:spcPct val="90000"/>
              </a:lnSpc>
              <a:defRPr sz="9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Légende</a:t>
            </a:r>
          </a:p>
        </p:txBody>
      </p:sp>
      <p:graphicFrame>
        <p:nvGraphicFramePr>
          <p:cNvPr id="17" name="Espace réservé du tableau 10"/>
          <p:cNvGraphicFramePr>
            <a:graphicFrameLocks/>
          </p:cNvGraphicFramePr>
          <p:nvPr/>
        </p:nvGraphicFramePr>
        <p:xfrm>
          <a:off x="478367" y="1520825"/>
          <a:ext cx="11235200" cy="451008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34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34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35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36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37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38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39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40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41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42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43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44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45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46"/>
                    </a:ext>
                  </a:extLst>
                </a:gridCol>
                <a:gridCol w="234067">
                  <a:extLst>
                    <a:ext uri="{9D8B030D-6E8A-4147-A177-3AD203B41FA5}">
                      <a16:colId xmlns:a16="http://schemas.microsoft.com/office/drawing/2014/main" val="20047"/>
                    </a:ext>
                  </a:extLst>
                </a:gridCol>
              </a:tblGrid>
              <a:tr h="289953">
                <a:tc gridSpan="4">
                  <a:txBody>
                    <a:bodyPr/>
                    <a:lstStyle/>
                    <a:p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Novembre</a:t>
                      </a:r>
                      <a:br>
                        <a:rPr lang="fr-FR" sz="800" dirty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2016</a:t>
                      </a:r>
                    </a:p>
                  </a:txBody>
                  <a:tcPr marL="9600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Décembre</a:t>
                      </a:r>
                      <a:br>
                        <a:rPr lang="fr-FR" sz="800" dirty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2016</a:t>
                      </a:r>
                    </a:p>
                  </a:txBody>
                  <a:tcPr marL="9600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Janvier</a:t>
                      </a:r>
                      <a:br>
                        <a:rPr lang="fr-FR" sz="800" dirty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2017</a:t>
                      </a:r>
                    </a:p>
                  </a:txBody>
                  <a:tcPr marL="9600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Février</a:t>
                      </a:r>
                      <a:br>
                        <a:rPr lang="fr-FR" sz="800" dirty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2017</a:t>
                      </a:r>
                    </a:p>
                  </a:txBody>
                  <a:tcPr marL="9600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Mars</a:t>
                      </a:r>
                      <a:br>
                        <a:rPr lang="fr-FR" sz="800" dirty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2017</a:t>
                      </a:r>
                    </a:p>
                  </a:txBody>
                  <a:tcPr marL="9600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Avril</a:t>
                      </a:r>
                      <a:br>
                        <a:rPr lang="fr-FR" sz="800" dirty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2017</a:t>
                      </a:r>
                    </a:p>
                  </a:txBody>
                  <a:tcPr marL="9600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Mai</a:t>
                      </a:r>
                      <a:br>
                        <a:rPr lang="fr-FR" sz="800" dirty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2017</a:t>
                      </a:r>
                    </a:p>
                  </a:txBody>
                  <a:tcPr marL="9600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Juin</a:t>
                      </a:r>
                      <a:br>
                        <a:rPr lang="fr-FR" sz="800" dirty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2017</a:t>
                      </a:r>
                    </a:p>
                  </a:txBody>
                  <a:tcPr marL="9600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Juillet</a:t>
                      </a:r>
                      <a:br>
                        <a:rPr lang="fr-FR" sz="800" dirty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2017</a:t>
                      </a:r>
                    </a:p>
                  </a:txBody>
                  <a:tcPr marL="9600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Août</a:t>
                      </a:r>
                      <a:br>
                        <a:rPr lang="fr-FR" sz="800" dirty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2017</a:t>
                      </a:r>
                    </a:p>
                  </a:txBody>
                  <a:tcPr marL="9600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Septembre</a:t>
                      </a:r>
                      <a:br>
                        <a:rPr lang="fr-FR" sz="800" dirty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2017</a:t>
                      </a:r>
                    </a:p>
                  </a:txBody>
                  <a:tcPr marL="9600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Octobre</a:t>
                      </a:r>
                      <a:br>
                        <a:rPr lang="fr-FR" sz="800" dirty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2017</a:t>
                      </a:r>
                    </a:p>
                  </a:txBody>
                  <a:tcPr marL="9600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026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026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026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026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026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026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026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026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026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026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026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026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026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026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026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026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026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026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026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026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89953">
                <a:tc gridSpan="4">
                  <a:txBody>
                    <a:bodyPr/>
                    <a:lstStyle/>
                    <a:p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Novembre</a:t>
                      </a:r>
                      <a:br>
                        <a:rPr lang="fr-FR" sz="800" dirty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2016</a:t>
                      </a:r>
                    </a:p>
                  </a:txBody>
                  <a:tcPr marL="9600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Décembre</a:t>
                      </a:r>
                      <a:br>
                        <a:rPr lang="fr-FR" sz="800" dirty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2016</a:t>
                      </a:r>
                    </a:p>
                  </a:txBody>
                  <a:tcPr marL="9600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Janvier</a:t>
                      </a:r>
                      <a:br>
                        <a:rPr lang="fr-FR" sz="800" dirty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2017</a:t>
                      </a:r>
                    </a:p>
                  </a:txBody>
                  <a:tcPr marL="9600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Février</a:t>
                      </a:r>
                      <a:br>
                        <a:rPr lang="fr-FR" sz="800" dirty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2017</a:t>
                      </a:r>
                    </a:p>
                  </a:txBody>
                  <a:tcPr marL="9600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Mars</a:t>
                      </a:r>
                      <a:br>
                        <a:rPr lang="fr-FR" sz="800" dirty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2017</a:t>
                      </a:r>
                    </a:p>
                  </a:txBody>
                  <a:tcPr marL="9600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Avril</a:t>
                      </a:r>
                      <a:br>
                        <a:rPr lang="fr-FR" sz="800" dirty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2017</a:t>
                      </a:r>
                    </a:p>
                  </a:txBody>
                  <a:tcPr marL="9600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Mai</a:t>
                      </a:r>
                      <a:br>
                        <a:rPr lang="fr-FR" sz="800" dirty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2017</a:t>
                      </a:r>
                    </a:p>
                  </a:txBody>
                  <a:tcPr marL="9600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Juin</a:t>
                      </a:r>
                      <a:br>
                        <a:rPr lang="fr-FR" sz="800" dirty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2017</a:t>
                      </a:r>
                    </a:p>
                  </a:txBody>
                  <a:tcPr marL="9600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Juillet</a:t>
                      </a:r>
                      <a:br>
                        <a:rPr lang="fr-FR" sz="800" dirty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2017</a:t>
                      </a:r>
                    </a:p>
                  </a:txBody>
                  <a:tcPr marL="9600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Août</a:t>
                      </a:r>
                      <a:br>
                        <a:rPr lang="fr-FR" sz="800" dirty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2017</a:t>
                      </a:r>
                    </a:p>
                  </a:txBody>
                  <a:tcPr marL="9600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Septembre</a:t>
                      </a:r>
                      <a:br>
                        <a:rPr lang="fr-FR" sz="800" dirty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2017</a:t>
                      </a:r>
                    </a:p>
                  </a:txBody>
                  <a:tcPr marL="9600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Octobre</a:t>
                      </a:r>
                      <a:br>
                        <a:rPr lang="fr-FR" sz="800" dirty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800" dirty="0">
                          <a:solidFill>
                            <a:schemeClr val="accent2"/>
                          </a:solidFill>
                        </a:rPr>
                        <a:t>2017</a:t>
                      </a:r>
                    </a:p>
                  </a:txBody>
                  <a:tcPr marL="96000" marR="0" marT="36000" marB="36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50367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ercle_4_p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du texte 25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3576000" y="2062823"/>
            <a:ext cx="2520000" cy="1890000"/>
          </a:xfrm>
          <a:custGeom>
            <a:avLst/>
            <a:gdLst>
              <a:gd name="connsiteX0" fmla="*/ 1890000 w 1890000"/>
              <a:gd name="connsiteY0" fmla="*/ 0 h 1890000"/>
              <a:gd name="connsiteX1" fmla="*/ 1890000 w 1890000"/>
              <a:gd name="connsiteY1" fmla="*/ 1890000 h 1890000"/>
              <a:gd name="connsiteX2" fmla="*/ 0 w 1890000"/>
              <a:gd name="connsiteY2" fmla="*/ 1890000 h 1890000"/>
              <a:gd name="connsiteX3" fmla="*/ 1890000 w 1890000"/>
              <a:gd name="connsiteY3" fmla="*/ 0 h 189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0000" h="1890000">
                <a:moveTo>
                  <a:pt x="1890000" y="0"/>
                </a:moveTo>
                <a:lnTo>
                  <a:pt x="1890000" y="1890000"/>
                </a:lnTo>
                <a:lnTo>
                  <a:pt x="0" y="1890000"/>
                </a:lnTo>
                <a:cubicBezTo>
                  <a:pt x="0" y="846182"/>
                  <a:pt x="846182" y="0"/>
                  <a:pt x="1890000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612000" tIns="720000" rIns="72000" bIns="72000">
            <a:noAutofit/>
          </a:bodyPr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7" name="Espace réservé du texte 28"/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6096000" y="2062823"/>
            <a:ext cx="2520000" cy="1890000"/>
          </a:xfrm>
          <a:custGeom>
            <a:avLst/>
            <a:gdLst>
              <a:gd name="connsiteX0" fmla="*/ 0 w 1890000"/>
              <a:gd name="connsiteY0" fmla="*/ 0 h 1890000"/>
              <a:gd name="connsiteX1" fmla="*/ 1890000 w 1890000"/>
              <a:gd name="connsiteY1" fmla="*/ 1890000 h 1890000"/>
              <a:gd name="connsiteX2" fmla="*/ 0 w 1890000"/>
              <a:gd name="connsiteY2" fmla="*/ 1890000 h 189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90000" h="1890000">
                <a:moveTo>
                  <a:pt x="0" y="0"/>
                </a:moveTo>
                <a:cubicBezTo>
                  <a:pt x="1043818" y="0"/>
                  <a:pt x="1890000" y="846182"/>
                  <a:pt x="1890000" y="1890000"/>
                </a:cubicBezTo>
                <a:lnTo>
                  <a:pt x="0" y="189000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360000" tIns="720000" rIns="360000" bIns="72000">
            <a:noAutofit/>
          </a:bodyPr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3576000" y="3952823"/>
            <a:ext cx="2520000" cy="1890000"/>
          </a:xfrm>
          <a:custGeom>
            <a:avLst/>
            <a:gdLst>
              <a:gd name="connsiteX0" fmla="*/ 0 w 1890000"/>
              <a:gd name="connsiteY0" fmla="*/ 0 h 1890000"/>
              <a:gd name="connsiteX1" fmla="*/ 1890000 w 1890000"/>
              <a:gd name="connsiteY1" fmla="*/ 0 h 1890000"/>
              <a:gd name="connsiteX2" fmla="*/ 1890000 w 1890000"/>
              <a:gd name="connsiteY2" fmla="*/ 1890000 h 1890000"/>
              <a:gd name="connsiteX3" fmla="*/ 0 w 1890000"/>
              <a:gd name="connsiteY3" fmla="*/ 0 h 189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0000" h="1890000">
                <a:moveTo>
                  <a:pt x="0" y="0"/>
                </a:moveTo>
                <a:lnTo>
                  <a:pt x="1890000" y="0"/>
                </a:lnTo>
                <a:lnTo>
                  <a:pt x="1890000" y="1890000"/>
                </a:lnTo>
                <a:cubicBezTo>
                  <a:pt x="846182" y="1890000"/>
                  <a:pt x="0" y="1043818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txBody>
          <a:bodyPr wrap="square" lIns="612000" tIns="468000" rIns="72000" bIns="72000">
            <a:noAutofit/>
          </a:bodyPr>
          <a:lstStyle>
            <a:lvl1pPr>
              <a:defRPr sz="9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32" name="Espace réservé du texte 25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6096000" y="3952823"/>
            <a:ext cx="2520000" cy="1890000"/>
          </a:xfrm>
          <a:custGeom>
            <a:avLst/>
            <a:gdLst>
              <a:gd name="connsiteX0" fmla="*/ 0 w 1890000"/>
              <a:gd name="connsiteY0" fmla="*/ 0 h 1890000"/>
              <a:gd name="connsiteX1" fmla="*/ 1890000 w 1890000"/>
              <a:gd name="connsiteY1" fmla="*/ 0 h 1890000"/>
              <a:gd name="connsiteX2" fmla="*/ 0 w 1890000"/>
              <a:gd name="connsiteY2" fmla="*/ 1890000 h 189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90000" h="1890000">
                <a:moveTo>
                  <a:pt x="0" y="0"/>
                </a:moveTo>
                <a:lnTo>
                  <a:pt x="1890000" y="0"/>
                </a:lnTo>
                <a:cubicBezTo>
                  <a:pt x="1890000" y="1043818"/>
                  <a:pt x="1043818" y="1890000"/>
                  <a:pt x="0" y="189000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</p:spPr>
        <p:txBody>
          <a:bodyPr wrap="square" lIns="360000" tIns="468000" rIns="360000" bIns="72000">
            <a:noAutofit/>
          </a:bodyPr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 dirty="0"/>
              <a:t>Titre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78367" y="1268413"/>
            <a:ext cx="1441451" cy="828462"/>
          </a:xfrm>
        </p:spPr>
        <p:txBody>
          <a:bodyPr anchor="b" anchorCtr="0"/>
          <a:lstStyle>
            <a:lvl1pPr>
              <a:defRPr sz="4600"/>
            </a:lvl1pPr>
          </a:lstStyle>
          <a:p>
            <a:pPr lvl="0"/>
            <a:r>
              <a:rPr lang="fr-FR" dirty="0"/>
              <a:t>0.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8367" y="2060574"/>
            <a:ext cx="2880784" cy="1260000"/>
          </a:xfrm>
          <a:solidFill>
            <a:schemeClr val="accent5"/>
          </a:solidFill>
        </p:spPr>
        <p:txBody>
          <a:bodyPr lIns="144000" tIns="144000" rIns="36000" bIns="36000">
            <a:noAutofit/>
          </a:bodyPr>
          <a:lstStyle>
            <a:lvl1pPr marL="144000" indent="-144000">
              <a:lnSpc>
                <a:spcPct val="100000"/>
              </a:lnSpc>
              <a:buFont typeface="Wingdings" pitchFamily="2" charset="2"/>
              <a:buChar char="§"/>
              <a:defRPr sz="13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832849" y="1268413"/>
            <a:ext cx="1441451" cy="828462"/>
          </a:xfrm>
        </p:spPr>
        <p:txBody>
          <a:bodyPr anchor="b" anchorCtr="0"/>
          <a:lstStyle>
            <a:lvl1pPr>
              <a:defRPr sz="4600"/>
            </a:lvl1pPr>
          </a:lstStyle>
          <a:p>
            <a:pPr lvl="0"/>
            <a:r>
              <a:rPr lang="fr-FR" dirty="0"/>
              <a:t>0.</a:t>
            </a:r>
          </a:p>
        </p:txBody>
      </p:sp>
      <p:sp>
        <p:nvSpPr>
          <p:cNvPr id="16" name="Espace réservé du texte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832849" y="2060574"/>
            <a:ext cx="2880784" cy="1260000"/>
          </a:xfrm>
          <a:solidFill>
            <a:schemeClr val="accent5"/>
          </a:solidFill>
        </p:spPr>
        <p:txBody>
          <a:bodyPr lIns="144000" tIns="144000" rIns="36000" bIns="36000">
            <a:noAutofit/>
          </a:bodyPr>
          <a:lstStyle>
            <a:lvl1pPr marL="144000" indent="-144000">
              <a:lnSpc>
                <a:spcPct val="100000"/>
              </a:lnSpc>
              <a:buFont typeface="Wingdings" pitchFamily="2" charset="2"/>
              <a:buChar char="§"/>
              <a:defRPr sz="13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79425" y="3969227"/>
            <a:ext cx="1441451" cy="828462"/>
          </a:xfrm>
        </p:spPr>
        <p:txBody>
          <a:bodyPr anchor="b" anchorCtr="0"/>
          <a:lstStyle>
            <a:lvl1pPr>
              <a:defRPr sz="4600"/>
            </a:lvl1pPr>
          </a:lstStyle>
          <a:p>
            <a:pPr lvl="0"/>
            <a:r>
              <a:rPr lang="fr-FR" dirty="0"/>
              <a:t>0.</a:t>
            </a:r>
          </a:p>
        </p:txBody>
      </p:sp>
      <p:sp>
        <p:nvSpPr>
          <p:cNvPr id="18" name="Espace réservé du texte 1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479425" y="4761388"/>
            <a:ext cx="2880784" cy="1260000"/>
          </a:xfrm>
          <a:solidFill>
            <a:schemeClr val="accent5"/>
          </a:solidFill>
        </p:spPr>
        <p:txBody>
          <a:bodyPr lIns="144000" tIns="144000" rIns="36000" bIns="36000">
            <a:noAutofit/>
          </a:bodyPr>
          <a:lstStyle>
            <a:lvl1pPr marL="144000" indent="-144000">
              <a:lnSpc>
                <a:spcPct val="100000"/>
              </a:lnSpc>
              <a:buFont typeface="Wingdings" pitchFamily="2" charset="2"/>
              <a:buChar char="§"/>
              <a:defRPr sz="13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8833908" y="3969227"/>
            <a:ext cx="1441451" cy="828462"/>
          </a:xfrm>
        </p:spPr>
        <p:txBody>
          <a:bodyPr anchor="b" anchorCtr="0"/>
          <a:lstStyle>
            <a:lvl1pPr>
              <a:defRPr sz="4600"/>
            </a:lvl1pPr>
          </a:lstStyle>
          <a:p>
            <a:pPr lvl="0"/>
            <a:r>
              <a:rPr lang="fr-FR" dirty="0"/>
              <a:t>0.</a:t>
            </a:r>
          </a:p>
        </p:txBody>
      </p:sp>
      <p:sp>
        <p:nvSpPr>
          <p:cNvPr id="20" name="Espace réservé du texte 13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8833908" y="4761388"/>
            <a:ext cx="2880784" cy="1260000"/>
          </a:xfrm>
          <a:solidFill>
            <a:schemeClr val="accent5"/>
          </a:solidFill>
        </p:spPr>
        <p:txBody>
          <a:bodyPr lIns="144000" tIns="144000" rIns="36000" bIns="36000">
            <a:noAutofit/>
          </a:bodyPr>
          <a:lstStyle>
            <a:lvl1pPr marL="144000" indent="-144000">
              <a:lnSpc>
                <a:spcPct val="100000"/>
              </a:lnSpc>
              <a:buFont typeface="Wingdings" pitchFamily="2" charset="2"/>
              <a:buChar char="§"/>
              <a:defRPr sz="13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33" name="Espace réservé du texte 25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6072000" y="2060848"/>
            <a:ext cx="48000" cy="3780000"/>
          </a:xfrm>
          <a:custGeom>
            <a:avLst/>
            <a:gdLst>
              <a:gd name="connsiteX0" fmla="*/ 18000 w 36000"/>
              <a:gd name="connsiteY0" fmla="*/ 0 h 3780000"/>
              <a:gd name="connsiteX1" fmla="*/ 36000 w 36000"/>
              <a:gd name="connsiteY1" fmla="*/ 909 h 3780000"/>
              <a:gd name="connsiteX2" fmla="*/ 36000 w 36000"/>
              <a:gd name="connsiteY2" fmla="*/ 3779091 h 3780000"/>
              <a:gd name="connsiteX3" fmla="*/ 18000 w 36000"/>
              <a:gd name="connsiteY3" fmla="*/ 3780000 h 3780000"/>
              <a:gd name="connsiteX4" fmla="*/ 0 w 36000"/>
              <a:gd name="connsiteY4" fmla="*/ 3779091 h 3780000"/>
              <a:gd name="connsiteX5" fmla="*/ 0 w 36000"/>
              <a:gd name="connsiteY5" fmla="*/ 909 h 37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000" h="3780000">
                <a:moveTo>
                  <a:pt x="18000" y="0"/>
                </a:moveTo>
                <a:lnTo>
                  <a:pt x="36000" y="909"/>
                </a:lnTo>
                <a:lnTo>
                  <a:pt x="36000" y="3779091"/>
                </a:lnTo>
                <a:lnTo>
                  <a:pt x="18000" y="3780000"/>
                </a:lnTo>
                <a:lnTo>
                  <a:pt x="0" y="3779091"/>
                </a:lnTo>
                <a:lnTo>
                  <a:pt x="0" y="909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defRPr sz="100" b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4" name="Espace réservé du texte 25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3576000" y="3932848"/>
            <a:ext cx="5040000" cy="36000"/>
          </a:xfrm>
          <a:custGeom>
            <a:avLst/>
            <a:gdLst>
              <a:gd name="connsiteX0" fmla="*/ 909 w 3780000"/>
              <a:gd name="connsiteY0" fmla="*/ 0 h 36000"/>
              <a:gd name="connsiteX1" fmla="*/ 3779091 w 3780000"/>
              <a:gd name="connsiteY1" fmla="*/ 0 h 36000"/>
              <a:gd name="connsiteX2" fmla="*/ 3780000 w 3780000"/>
              <a:gd name="connsiteY2" fmla="*/ 18000 h 36000"/>
              <a:gd name="connsiteX3" fmla="*/ 3779091 w 3780000"/>
              <a:gd name="connsiteY3" fmla="*/ 36000 h 36000"/>
              <a:gd name="connsiteX4" fmla="*/ 909 w 3780000"/>
              <a:gd name="connsiteY4" fmla="*/ 36000 h 36000"/>
              <a:gd name="connsiteX5" fmla="*/ 0 w 3780000"/>
              <a:gd name="connsiteY5" fmla="*/ 18000 h 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80000" h="36000">
                <a:moveTo>
                  <a:pt x="909" y="0"/>
                </a:moveTo>
                <a:lnTo>
                  <a:pt x="3779091" y="0"/>
                </a:lnTo>
                <a:lnTo>
                  <a:pt x="3780000" y="18000"/>
                </a:lnTo>
                <a:lnTo>
                  <a:pt x="3779091" y="36000"/>
                </a:lnTo>
                <a:lnTo>
                  <a:pt x="909" y="36000"/>
                </a:lnTo>
                <a:lnTo>
                  <a:pt x="0" y="180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defRPr sz="100" b="0">
                <a:solidFill>
                  <a:schemeClr val="accent2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8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5496000" y="3519023"/>
            <a:ext cx="1200000" cy="900000"/>
          </a:xfrm>
          <a:prstGeom prst="donut">
            <a:avLst>
              <a:gd name="adj" fmla="val 3539"/>
            </a:avLst>
          </a:prstGeom>
          <a:solidFill>
            <a:schemeClr val="bg1"/>
          </a:solidFill>
        </p:spPr>
        <p:txBody>
          <a:bodyPr anchor="b" anchorCtr="0"/>
          <a:lstStyle>
            <a:lvl1pPr>
              <a:defRPr sz="100" b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8" name="Espace réservé du texte 8"/>
          <p:cNvSpPr>
            <a:spLocks noGrp="1"/>
          </p:cNvSpPr>
          <p:nvPr>
            <p:ph type="body" sz="quarter" idx="31" hasCustomPrompt="1"/>
          </p:nvPr>
        </p:nvSpPr>
        <p:spPr bwMode="gray">
          <a:xfrm rot="480000">
            <a:off x="6572369" y="3971182"/>
            <a:ext cx="192000" cy="108000"/>
          </a:xfrm>
          <a:prstGeom prst="triangle">
            <a:avLst/>
          </a:prstGeom>
          <a:solidFill>
            <a:schemeClr val="bg1"/>
          </a:solidFill>
        </p:spPr>
        <p:txBody>
          <a:bodyPr anchor="b" anchorCtr="0"/>
          <a:lstStyle>
            <a:lvl1pPr>
              <a:defRPr sz="100" b="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9" name="Espace réservé du texte 8"/>
          <p:cNvSpPr>
            <a:spLocks noGrp="1"/>
          </p:cNvSpPr>
          <p:nvPr>
            <p:ph type="body" sz="quarter" idx="32" hasCustomPrompt="1"/>
          </p:nvPr>
        </p:nvSpPr>
        <p:spPr bwMode="gray">
          <a:xfrm rot="11580000">
            <a:off x="5439360" y="3825048"/>
            <a:ext cx="192000" cy="108000"/>
          </a:xfrm>
          <a:prstGeom prst="triangle">
            <a:avLst/>
          </a:prstGeom>
          <a:solidFill>
            <a:schemeClr val="bg1"/>
          </a:solidFill>
        </p:spPr>
        <p:txBody>
          <a:bodyPr anchor="b" anchorCtr="0"/>
          <a:lstStyle>
            <a:lvl1pPr>
              <a:defRPr sz="100" b="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10342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ercle_10_textes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8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776000" y="2961288"/>
            <a:ext cx="2640000" cy="1980000"/>
          </a:xfrm>
          <a:prstGeom prst="ellipse">
            <a:avLst/>
          </a:prstGeom>
          <a:solidFill>
            <a:schemeClr val="accent1"/>
          </a:solidFill>
        </p:spPr>
        <p:txBody>
          <a:bodyPr anchor="ctr" anchorCtr="0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27795" y="1416488"/>
            <a:ext cx="1440000" cy="1080000"/>
          </a:xfrm>
          <a:prstGeom prst="rect">
            <a:avLst/>
          </a:prstGeom>
          <a:solidFill>
            <a:schemeClr val="accent6"/>
          </a:solidFill>
        </p:spPr>
        <p:txBody>
          <a:bodyPr anchor="ctr" anchorCtr="0"/>
          <a:lstStyle>
            <a:lvl1pPr algn="ctr">
              <a:defRPr sz="9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0" name="Espace réservé du texte 8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376000" y="1416488"/>
            <a:ext cx="1440000" cy="1080000"/>
          </a:xfrm>
          <a:prstGeom prst="rect">
            <a:avLst/>
          </a:prstGeom>
          <a:solidFill>
            <a:schemeClr val="accent2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7224205" y="1416488"/>
            <a:ext cx="1440000" cy="108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527795" y="5409700"/>
            <a:ext cx="1440000" cy="108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5376000" y="5409700"/>
            <a:ext cx="1440000" cy="1080000"/>
          </a:xfrm>
          <a:prstGeom prst="rect">
            <a:avLst/>
          </a:prstGeom>
          <a:solidFill>
            <a:schemeClr val="accent2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7224205" y="5409700"/>
            <a:ext cx="1440000" cy="1080000"/>
          </a:xfrm>
          <a:prstGeom prst="rect">
            <a:avLst/>
          </a:prstGeom>
          <a:solidFill>
            <a:schemeClr val="accent6"/>
          </a:solidFill>
        </p:spPr>
        <p:txBody>
          <a:bodyPr anchor="ctr" anchorCtr="0"/>
          <a:lstStyle>
            <a:lvl1pPr algn="ctr">
              <a:defRPr sz="9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8" name="Espace réservé du texte 8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2255573" y="2745150"/>
            <a:ext cx="1440000" cy="1080000"/>
          </a:xfrm>
          <a:prstGeom prst="rect">
            <a:avLst/>
          </a:prstGeom>
          <a:solidFill>
            <a:schemeClr val="accent5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2255573" y="4077425"/>
            <a:ext cx="1440000" cy="1080000"/>
          </a:xfrm>
          <a:prstGeom prst="rect">
            <a:avLst/>
          </a:prstGeom>
          <a:solidFill>
            <a:schemeClr val="accent4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0" name="Espace réservé du texte 8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448261" y="2745150"/>
            <a:ext cx="1440000" cy="1080000"/>
          </a:xfrm>
          <a:prstGeom prst="rect">
            <a:avLst/>
          </a:prstGeom>
          <a:solidFill>
            <a:schemeClr val="accent4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1" name="Espace réservé du texte 8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8448261" y="4077425"/>
            <a:ext cx="1440000" cy="1080000"/>
          </a:xfrm>
          <a:prstGeom prst="rect">
            <a:avLst/>
          </a:prstGeom>
          <a:solidFill>
            <a:schemeClr val="accent5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8367" y="620713"/>
            <a:ext cx="11235267" cy="684000"/>
          </a:xfrm>
        </p:spPr>
        <p:txBody>
          <a:bodyPr/>
          <a:lstStyle>
            <a:lvl1pPr>
              <a:defRPr/>
            </a:lvl1pPr>
          </a:lstStyle>
          <a:p>
            <a:r>
              <a:rPr lang="fr-FR" noProof="0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155323804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ercle_10_textes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Espace réservé du texte 8"/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4296000" y="2613609"/>
            <a:ext cx="3600000" cy="2700000"/>
          </a:xfrm>
          <a:prstGeom prst="circularArrow">
            <a:avLst>
              <a:gd name="adj1" fmla="val 5234"/>
              <a:gd name="adj2" fmla="val 574901"/>
              <a:gd name="adj3" fmla="val 19878878"/>
              <a:gd name="adj4" fmla="val 9734746"/>
              <a:gd name="adj5" fmla="val 6096"/>
            </a:avLst>
          </a:prstGeom>
          <a:solidFill>
            <a:schemeClr val="accent4"/>
          </a:solidFill>
        </p:spPr>
        <p:txBody>
          <a:bodyPr anchor="ctr" anchorCtr="0"/>
          <a:lstStyle>
            <a:lvl1pPr algn="ctr">
              <a:defRPr sz="100" b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32" name="Espace réservé du texte 8"/>
          <p:cNvSpPr>
            <a:spLocks noGrp="1"/>
          </p:cNvSpPr>
          <p:nvPr>
            <p:ph type="body" sz="quarter" idx="34" hasCustomPrompt="1"/>
          </p:nvPr>
        </p:nvSpPr>
        <p:spPr bwMode="gray">
          <a:xfrm rot="10800000">
            <a:off x="4296000" y="2613609"/>
            <a:ext cx="3600000" cy="2700000"/>
          </a:xfrm>
          <a:prstGeom prst="circularArrow">
            <a:avLst>
              <a:gd name="adj1" fmla="val 5234"/>
              <a:gd name="adj2" fmla="val 574901"/>
              <a:gd name="adj3" fmla="val 19878878"/>
              <a:gd name="adj4" fmla="val 9785971"/>
              <a:gd name="adj5" fmla="val 6096"/>
            </a:avLst>
          </a:prstGeom>
          <a:solidFill>
            <a:schemeClr val="accent4"/>
          </a:solidFill>
        </p:spPr>
        <p:txBody>
          <a:bodyPr anchor="ctr" anchorCtr="0"/>
          <a:lstStyle>
            <a:lvl1pPr algn="ctr">
              <a:defRPr sz="100" b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8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776000" y="2973609"/>
            <a:ext cx="2640000" cy="1980000"/>
          </a:xfrm>
          <a:prstGeom prst="ellipse">
            <a:avLst/>
          </a:prstGeom>
          <a:solidFill>
            <a:schemeClr val="accent4"/>
          </a:solidFill>
        </p:spPr>
        <p:txBody>
          <a:bodyPr anchor="ctr" anchorCtr="0"/>
          <a:lstStyle>
            <a:lvl1pPr algn="ctr"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27795" y="1416488"/>
            <a:ext cx="1440000" cy="108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0" name="Espace réservé du texte 8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376000" y="1416488"/>
            <a:ext cx="1440000" cy="108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7224205" y="1416488"/>
            <a:ext cx="1440000" cy="108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527795" y="5409700"/>
            <a:ext cx="1440000" cy="108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5376000" y="5409700"/>
            <a:ext cx="1440000" cy="108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7224205" y="5409700"/>
            <a:ext cx="1440000" cy="108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8" name="Espace réservé du texte 8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2255573" y="2745150"/>
            <a:ext cx="1440000" cy="108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2255573" y="4077425"/>
            <a:ext cx="1440000" cy="108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0" name="Espace réservé du texte 8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448261" y="2745150"/>
            <a:ext cx="1440000" cy="108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1" name="Espace réservé du texte 8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8448261" y="4077425"/>
            <a:ext cx="1440000" cy="108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8367" y="620713"/>
            <a:ext cx="11235267" cy="684000"/>
          </a:xfrm>
        </p:spPr>
        <p:txBody>
          <a:bodyPr/>
          <a:lstStyle>
            <a:lvl1pPr>
              <a:defRPr/>
            </a:lvl1pPr>
          </a:lstStyle>
          <a:p>
            <a:r>
              <a:rPr lang="fr-FR" noProof="0" dirty="0"/>
              <a:t>Titre</a:t>
            </a:r>
          </a:p>
        </p:txBody>
      </p:sp>
      <p:sp>
        <p:nvSpPr>
          <p:cNvPr id="23" name="Espace réservé du texte 8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4907897" y="1848488"/>
            <a:ext cx="528000" cy="216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accent4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3" name="Espace réservé du texte 8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6756103" y="1848488"/>
            <a:ext cx="528000" cy="216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accent4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8"/>
          <p:cNvSpPr>
            <a:spLocks noGrp="1"/>
          </p:cNvSpPr>
          <p:nvPr>
            <p:ph type="body" sz="quarter" idx="36" hasCustomPrompt="1"/>
          </p:nvPr>
        </p:nvSpPr>
        <p:spPr bwMode="gray">
          <a:xfrm rot="10800000">
            <a:off x="4907897" y="5841700"/>
            <a:ext cx="528000" cy="216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accent4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8"/>
          <p:cNvSpPr>
            <a:spLocks noGrp="1"/>
          </p:cNvSpPr>
          <p:nvPr>
            <p:ph type="body" sz="quarter" idx="37" hasCustomPrompt="1"/>
          </p:nvPr>
        </p:nvSpPr>
        <p:spPr bwMode="gray">
          <a:xfrm rot="10800000">
            <a:off x="6756103" y="5841700"/>
            <a:ext cx="528000" cy="216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accent4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8"/>
          <p:cNvSpPr>
            <a:spLocks noGrp="1"/>
          </p:cNvSpPr>
          <p:nvPr>
            <p:ph type="body" sz="quarter" idx="38" hasCustomPrompt="1"/>
          </p:nvPr>
        </p:nvSpPr>
        <p:spPr bwMode="gray">
          <a:xfrm rot="5400000">
            <a:off x="8970261" y="3807288"/>
            <a:ext cx="396000" cy="288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accent4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8" name="Espace réservé du texte 8"/>
          <p:cNvSpPr>
            <a:spLocks noGrp="1"/>
          </p:cNvSpPr>
          <p:nvPr>
            <p:ph type="body" sz="quarter" idx="39" hasCustomPrompt="1"/>
          </p:nvPr>
        </p:nvSpPr>
        <p:spPr bwMode="gray">
          <a:xfrm rot="16200000">
            <a:off x="2777573" y="3807288"/>
            <a:ext cx="396000" cy="288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accent4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40" name="Espace réservé du texte 8"/>
          <p:cNvSpPr>
            <a:spLocks noGrp="1"/>
          </p:cNvSpPr>
          <p:nvPr>
            <p:ph type="body" sz="quarter" idx="40" hasCustomPrompt="1"/>
          </p:nvPr>
        </p:nvSpPr>
        <p:spPr bwMode="gray">
          <a:xfrm rot="3600000">
            <a:off x="8549581" y="2466358"/>
            <a:ext cx="396000" cy="288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accent4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42" name="Espace réservé du texte 8"/>
          <p:cNvSpPr>
            <a:spLocks noGrp="1"/>
          </p:cNvSpPr>
          <p:nvPr>
            <p:ph type="body" sz="quarter" idx="41" hasCustomPrompt="1"/>
          </p:nvPr>
        </p:nvSpPr>
        <p:spPr bwMode="gray">
          <a:xfrm rot="18000000" flipH="1">
            <a:off x="8549581" y="5130653"/>
            <a:ext cx="396000" cy="288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accent4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43" name="Espace réservé du texte 8"/>
          <p:cNvSpPr>
            <a:spLocks noGrp="1"/>
          </p:cNvSpPr>
          <p:nvPr>
            <p:ph type="body" sz="quarter" idx="42" hasCustomPrompt="1"/>
          </p:nvPr>
        </p:nvSpPr>
        <p:spPr bwMode="gray">
          <a:xfrm rot="18000000" flipV="1">
            <a:off x="3268996" y="2466358"/>
            <a:ext cx="396000" cy="288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accent4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44" name="Espace réservé du texte 8"/>
          <p:cNvSpPr>
            <a:spLocks noGrp="1"/>
          </p:cNvSpPr>
          <p:nvPr>
            <p:ph type="body" sz="quarter" idx="43" hasCustomPrompt="1"/>
          </p:nvPr>
        </p:nvSpPr>
        <p:spPr bwMode="gray">
          <a:xfrm rot="3600000" flipH="1" flipV="1">
            <a:off x="3268996" y="5130653"/>
            <a:ext cx="396000" cy="288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accent4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13200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ercle_10_textes_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Espace réservé du texte 8"/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4296000" y="2613609"/>
            <a:ext cx="3600000" cy="2700000"/>
          </a:xfrm>
          <a:prstGeom prst="circularArrow">
            <a:avLst>
              <a:gd name="adj1" fmla="val 5234"/>
              <a:gd name="adj2" fmla="val 574901"/>
              <a:gd name="adj3" fmla="val 19878878"/>
              <a:gd name="adj4" fmla="val 9734746"/>
              <a:gd name="adj5" fmla="val 6096"/>
            </a:avLst>
          </a:prstGeom>
          <a:solidFill>
            <a:schemeClr val="bg2"/>
          </a:solidFill>
        </p:spPr>
        <p:txBody>
          <a:bodyPr anchor="ctr" anchorCtr="0"/>
          <a:lstStyle>
            <a:lvl1pPr algn="ctr">
              <a:defRPr sz="100" b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32" name="Espace réservé du texte 8"/>
          <p:cNvSpPr>
            <a:spLocks noGrp="1"/>
          </p:cNvSpPr>
          <p:nvPr>
            <p:ph type="body" sz="quarter" idx="34" hasCustomPrompt="1"/>
          </p:nvPr>
        </p:nvSpPr>
        <p:spPr bwMode="gray">
          <a:xfrm rot="10800000">
            <a:off x="4296000" y="2613609"/>
            <a:ext cx="3600000" cy="2700000"/>
          </a:xfrm>
          <a:prstGeom prst="circularArrow">
            <a:avLst>
              <a:gd name="adj1" fmla="val 5234"/>
              <a:gd name="adj2" fmla="val 574901"/>
              <a:gd name="adj3" fmla="val 19878878"/>
              <a:gd name="adj4" fmla="val 9785971"/>
              <a:gd name="adj5" fmla="val 6096"/>
            </a:avLst>
          </a:prstGeom>
          <a:solidFill>
            <a:schemeClr val="bg2"/>
          </a:solidFill>
        </p:spPr>
        <p:txBody>
          <a:bodyPr anchor="ctr" anchorCtr="0"/>
          <a:lstStyle>
            <a:lvl1pPr algn="ctr">
              <a:defRPr sz="100" b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8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776000" y="2973609"/>
            <a:ext cx="2640000" cy="1980000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algn="ctr"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27795" y="1416488"/>
            <a:ext cx="1440000" cy="108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0" name="Espace réservé du texte 8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376000" y="1416488"/>
            <a:ext cx="1440000" cy="108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7224205" y="1416488"/>
            <a:ext cx="1440000" cy="108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527795" y="5409700"/>
            <a:ext cx="1440000" cy="108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5376000" y="5409700"/>
            <a:ext cx="1440000" cy="108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7224205" y="5409700"/>
            <a:ext cx="1440000" cy="108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8" name="Espace réservé du texte 8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2255573" y="2745150"/>
            <a:ext cx="1440000" cy="108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2255573" y="4077425"/>
            <a:ext cx="1440000" cy="108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0" name="Espace réservé du texte 8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448261" y="2745150"/>
            <a:ext cx="1440000" cy="108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1" name="Espace réservé du texte 8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8448261" y="4077425"/>
            <a:ext cx="1440000" cy="108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8367" y="620713"/>
            <a:ext cx="11235267" cy="684000"/>
          </a:xfrm>
        </p:spPr>
        <p:txBody>
          <a:bodyPr/>
          <a:lstStyle>
            <a:lvl1pPr>
              <a:defRPr/>
            </a:lvl1pPr>
          </a:lstStyle>
          <a:p>
            <a:r>
              <a:rPr lang="fr-FR" noProof="0" dirty="0"/>
              <a:t>Titre</a:t>
            </a:r>
          </a:p>
        </p:txBody>
      </p:sp>
      <p:sp>
        <p:nvSpPr>
          <p:cNvPr id="23" name="Espace réservé du texte 8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4907897" y="1848488"/>
            <a:ext cx="528000" cy="216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3" name="Espace réservé du texte 8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6756103" y="1848488"/>
            <a:ext cx="528000" cy="216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8"/>
          <p:cNvSpPr>
            <a:spLocks noGrp="1"/>
          </p:cNvSpPr>
          <p:nvPr>
            <p:ph type="body" sz="quarter" idx="36" hasCustomPrompt="1"/>
          </p:nvPr>
        </p:nvSpPr>
        <p:spPr bwMode="gray">
          <a:xfrm rot="10800000">
            <a:off x="4907897" y="5841700"/>
            <a:ext cx="528000" cy="216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8"/>
          <p:cNvSpPr>
            <a:spLocks noGrp="1"/>
          </p:cNvSpPr>
          <p:nvPr>
            <p:ph type="body" sz="quarter" idx="37" hasCustomPrompt="1"/>
          </p:nvPr>
        </p:nvSpPr>
        <p:spPr bwMode="gray">
          <a:xfrm rot="10800000">
            <a:off x="6756103" y="5841700"/>
            <a:ext cx="528000" cy="216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8"/>
          <p:cNvSpPr>
            <a:spLocks noGrp="1"/>
          </p:cNvSpPr>
          <p:nvPr>
            <p:ph type="body" sz="quarter" idx="38" hasCustomPrompt="1"/>
          </p:nvPr>
        </p:nvSpPr>
        <p:spPr bwMode="gray">
          <a:xfrm rot="5400000">
            <a:off x="8970261" y="3807288"/>
            <a:ext cx="396000" cy="288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8" name="Espace réservé du texte 8"/>
          <p:cNvSpPr>
            <a:spLocks noGrp="1"/>
          </p:cNvSpPr>
          <p:nvPr>
            <p:ph type="body" sz="quarter" idx="39" hasCustomPrompt="1"/>
          </p:nvPr>
        </p:nvSpPr>
        <p:spPr bwMode="gray">
          <a:xfrm rot="16200000">
            <a:off x="2777573" y="3807288"/>
            <a:ext cx="396000" cy="288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40" name="Espace réservé du texte 8"/>
          <p:cNvSpPr>
            <a:spLocks noGrp="1"/>
          </p:cNvSpPr>
          <p:nvPr>
            <p:ph type="body" sz="quarter" idx="40" hasCustomPrompt="1"/>
          </p:nvPr>
        </p:nvSpPr>
        <p:spPr bwMode="gray">
          <a:xfrm rot="3600000">
            <a:off x="8549581" y="2466358"/>
            <a:ext cx="396000" cy="288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42" name="Espace réservé du texte 8"/>
          <p:cNvSpPr>
            <a:spLocks noGrp="1"/>
          </p:cNvSpPr>
          <p:nvPr>
            <p:ph type="body" sz="quarter" idx="41" hasCustomPrompt="1"/>
          </p:nvPr>
        </p:nvSpPr>
        <p:spPr bwMode="gray">
          <a:xfrm rot="18000000" flipH="1">
            <a:off x="8549581" y="5130653"/>
            <a:ext cx="396000" cy="288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43" name="Espace réservé du texte 8"/>
          <p:cNvSpPr>
            <a:spLocks noGrp="1"/>
          </p:cNvSpPr>
          <p:nvPr>
            <p:ph type="body" sz="quarter" idx="42" hasCustomPrompt="1"/>
          </p:nvPr>
        </p:nvSpPr>
        <p:spPr bwMode="gray">
          <a:xfrm rot="18000000" flipV="1">
            <a:off x="3268996" y="2466358"/>
            <a:ext cx="396000" cy="288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44" name="Espace réservé du texte 8"/>
          <p:cNvSpPr>
            <a:spLocks noGrp="1"/>
          </p:cNvSpPr>
          <p:nvPr>
            <p:ph type="body" sz="quarter" idx="43" hasCustomPrompt="1"/>
          </p:nvPr>
        </p:nvSpPr>
        <p:spPr bwMode="gray">
          <a:xfrm rot="3600000" flipH="1" flipV="1">
            <a:off x="3268996" y="5130653"/>
            <a:ext cx="396000" cy="288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39688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_Carro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e 37"/>
          <p:cNvGrpSpPr/>
          <p:nvPr/>
        </p:nvGrpSpPr>
        <p:grpSpPr>
          <a:xfrm>
            <a:off x="3503084" y="3860802"/>
            <a:ext cx="3553883" cy="2628901"/>
            <a:chOff x="2627313" y="3860801"/>
            <a:chExt cx="2665412" cy="2628901"/>
          </a:xfrm>
        </p:grpSpPr>
        <p:sp>
          <p:nvSpPr>
            <p:cNvPr id="16" name="Forme libre 15"/>
            <p:cNvSpPr/>
            <p:nvPr/>
          </p:nvSpPr>
          <p:spPr bwMode="gray">
            <a:xfrm flipV="1">
              <a:off x="3769924" y="4966899"/>
              <a:ext cx="1522801" cy="1522801"/>
            </a:xfrm>
            <a:custGeom>
              <a:avLst/>
              <a:gdLst>
                <a:gd name="connsiteX0" fmla="*/ 1522801 w 1522801"/>
                <a:gd name="connsiteY0" fmla="*/ 999001 h 1522801"/>
                <a:gd name="connsiteX1" fmla="*/ 625943 w 1522801"/>
                <a:gd name="connsiteY1" fmla="*/ 5159 h 1522801"/>
                <a:gd name="connsiteX2" fmla="*/ 523801 w 1522801"/>
                <a:gd name="connsiteY2" fmla="*/ 0 h 1522801"/>
                <a:gd name="connsiteX3" fmla="*/ 523801 w 1522801"/>
                <a:gd name="connsiteY3" fmla="*/ 0 h 1522801"/>
                <a:gd name="connsiteX4" fmla="*/ 1 w 1522801"/>
                <a:gd name="connsiteY4" fmla="*/ 0 h 1522801"/>
                <a:gd name="connsiteX5" fmla="*/ 1 w 1522801"/>
                <a:gd name="connsiteY5" fmla="*/ 149504 h 1522801"/>
                <a:gd name="connsiteX6" fmla="*/ 0 w 1522801"/>
                <a:gd name="connsiteY6" fmla="*/ 149504 h 1522801"/>
                <a:gd name="connsiteX7" fmla="*/ 0 w 1522801"/>
                <a:gd name="connsiteY7" fmla="*/ 1522801 h 1522801"/>
                <a:gd name="connsiteX8" fmla="*/ 1373297 w 1522801"/>
                <a:gd name="connsiteY8" fmla="*/ 1522801 h 1522801"/>
                <a:gd name="connsiteX9" fmla="*/ 1373298 w 1522801"/>
                <a:gd name="connsiteY9" fmla="*/ 1522801 h 1522801"/>
                <a:gd name="connsiteX10" fmla="*/ 1522800 w 1522801"/>
                <a:gd name="connsiteY10" fmla="*/ 1522801 h 1522801"/>
                <a:gd name="connsiteX11" fmla="*/ 1522800 w 1522801"/>
                <a:gd name="connsiteY11" fmla="*/ 999017 h 1522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22801" h="1522801">
                  <a:moveTo>
                    <a:pt x="1522801" y="999001"/>
                  </a:moveTo>
                  <a:cubicBezTo>
                    <a:pt x="1522801" y="481752"/>
                    <a:pt x="1129694" y="56318"/>
                    <a:pt x="625943" y="5159"/>
                  </a:cubicBezTo>
                  <a:lnTo>
                    <a:pt x="523801" y="0"/>
                  </a:lnTo>
                  <a:lnTo>
                    <a:pt x="523801" y="0"/>
                  </a:lnTo>
                  <a:lnTo>
                    <a:pt x="1" y="0"/>
                  </a:lnTo>
                  <a:lnTo>
                    <a:pt x="1" y="149504"/>
                  </a:lnTo>
                  <a:lnTo>
                    <a:pt x="0" y="149504"/>
                  </a:lnTo>
                  <a:lnTo>
                    <a:pt x="0" y="1522801"/>
                  </a:lnTo>
                  <a:lnTo>
                    <a:pt x="1373297" y="1522801"/>
                  </a:lnTo>
                  <a:lnTo>
                    <a:pt x="1373298" y="1522801"/>
                  </a:lnTo>
                  <a:lnTo>
                    <a:pt x="1522800" y="1522801"/>
                  </a:lnTo>
                  <a:lnTo>
                    <a:pt x="1522800" y="999017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sz="1800" dirty="0"/>
            </a:p>
          </p:txBody>
        </p:sp>
        <p:sp>
          <p:nvSpPr>
            <p:cNvPr id="22" name="Forme en L 21"/>
            <p:cNvSpPr/>
            <p:nvPr/>
          </p:nvSpPr>
          <p:spPr>
            <a:xfrm rot="5400000">
              <a:off x="2645568" y="3842546"/>
              <a:ext cx="2628901" cy="2665412"/>
            </a:xfrm>
            <a:prstGeom prst="corner">
              <a:avLst>
                <a:gd name="adj1" fmla="val 45582"/>
                <a:gd name="adj2" fmla="val 44100"/>
              </a:avLst>
            </a:prstGeom>
            <a:solidFill>
              <a:schemeClr val="accent2"/>
            </a:solidFill>
            <a:ln w="1270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</p:grpSp>
      <p:grpSp>
        <p:nvGrpSpPr>
          <p:cNvPr id="36" name="Groupe 35"/>
          <p:cNvGrpSpPr/>
          <p:nvPr/>
        </p:nvGrpSpPr>
        <p:grpSpPr>
          <a:xfrm>
            <a:off x="472122" y="1052514"/>
            <a:ext cx="3030964" cy="2808291"/>
            <a:chOff x="354091" y="1052513"/>
            <a:chExt cx="2273223" cy="2808291"/>
          </a:xfrm>
        </p:grpSpPr>
        <p:sp>
          <p:nvSpPr>
            <p:cNvPr id="25" name="Forme libre 24"/>
            <p:cNvSpPr/>
            <p:nvPr/>
          </p:nvSpPr>
          <p:spPr bwMode="gray">
            <a:xfrm flipH="1" flipV="1">
              <a:off x="354091" y="2337997"/>
              <a:ext cx="1522801" cy="1522801"/>
            </a:xfrm>
            <a:custGeom>
              <a:avLst/>
              <a:gdLst>
                <a:gd name="connsiteX0" fmla="*/ 1522801 w 1522801"/>
                <a:gd name="connsiteY0" fmla="*/ 999001 h 1522801"/>
                <a:gd name="connsiteX1" fmla="*/ 625943 w 1522801"/>
                <a:gd name="connsiteY1" fmla="*/ 5159 h 1522801"/>
                <a:gd name="connsiteX2" fmla="*/ 523801 w 1522801"/>
                <a:gd name="connsiteY2" fmla="*/ 0 h 1522801"/>
                <a:gd name="connsiteX3" fmla="*/ 523801 w 1522801"/>
                <a:gd name="connsiteY3" fmla="*/ 0 h 1522801"/>
                <a:gd name="connsiteX4" fmla="*/ 1 w 1522801"/>
                <a:gd name="connsiteY4" fmla="*/ 0 h 1522801"/>
                <a:gd name="connsiteX5" fmla="*/ 1 w 1522801"/>
                <a:gd name="connsiteY5" fmla="*/ 149504 h 1522801"/>
                <a:gd name="connsiteX6" fmla="*/ 0 w 1522801"/>
                <a:gd name="connsiteY6" fmla="*/ 149504 h 1522801"/>
                <a:gd name="connsiteX7" fmla="*/ 0 w 1522801"/>
                <a:gd name="connsiteY7" fmla="*/ 1522801 h 1522801"/>
                <a:gd name="connsiteX8" fmla="*/ 1373297 w 1522801"/>
                <a:gd name="connsiteY8" fmla="*/ 1522801 h 1522801"/>
                <a:gd name="connsiteX9" fmla="*/ 1373298 w 1522801"/>
                <a:gd name="connsiteY9" fmla="*/ 1522801 h 1522801"/>
                <a:gd name="connsiteX10" fmla="*/ 1522800 w 1522801"/>
                <a:gd name="connsiteY10" fmla="*/ 1522801 h 1522801"/>
                <a:gd name="connsiteX11" fmla="*/ 1522800 w 1522801"/>
                <a:gd name="connsiteY11" fmla="*/ 999017 h 1522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22801" h="1522801">
                  <a:moveTo>
                    <a:pt x="1522801" y="999001"/>
                  </a:moveTo>
                  <a:cubicBezTo>
                    <a:pt x="1522801" y="481752"/>
                    <a:pt x="1129694" y="56318"/>
                    <a:pt x="625943" y="5159"/>
                  </a:cubicBezTo>
                  <a:lnTo>
                    <a:pt x="523801" y="0"/>
                  </a:lnTo>
                  <a:lnTo>
                    <a:pt x="523801" y="0"/>
                  </a:lnTo>
                  <a:lnTo>
                    <a:pt x="1" y="0"/>
                  </a:lnTo>
                  <a:lnTo>
                    <a:pt x="1" y="149504"/>
                  </a:lnTo>
                  <a:lnTo>
                    <a:pt x="0" y="149504"/>
                  </a:lnTo>
                  <a:lnTo>
                    <a:pt x="0" y="1522801"/>
                  </a:lnTo>
                  <a:lnTo>
                    <a:pt x="1373297" y="1522801"/>
                  </a:lnTo>
                  <a:lnTo>
                    <a:pt x="1373298" y="1522801"/>
                  </a:lnTo>
                  <a:lnTo>
                    <a:pt x="1522800" y="1522801"/>
                  </a:lnTo>
                  <a:lnTo>
                    <a:pt x="1522800" y="999017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sz="1800" dirty="0"/>
            </a:p>
          </p:txBody>
        </p:sp>
        <p:sp>
          <p:nvSpPr>
            <p:cNvPr id="26" name="Forme en L 25"/>
            <p:cNvSpPr/>
            <p:nvPr/>
          </p:nvSpPr>
          <p:spPr>
            <a:xfrm rot="16200000" flipH="1">
              <a:off x="86557" y="1320048"/>
              <a:ext cx="2808291" cy="2273222"/>
            </a:xfrm>
            <a:prstGeom prst="corner">
              <a:avLst>
                <a:gd name="adj1" fmla="val 36897"/>
                <a:gd name="adj2" fmla="val 61470"/>
              </a:avLst>
            </a:prstGeom>
            <a:solidFill>
              <a:schemeClr val="accent3"/>
            </a:solidFill>
            <a:ln w="1270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</p:grpSp>
      <p:grpSp>
        <p:nvGrpSpPr>
          <p:cNvPr id="39" name="Groupe 38"/>
          <p:cNvGrpSpPr/>
          <p:nvPr/>
        </p:nvGrpSpPr>
        <p:grpSpPr>
          <a:xfrm>
            <a:off x="7056966" y="1051201"/>
            <a:ext cx="4656671" cy="2808297"/>
            <a:chOff x="5292724" y="1051200"/>
            <a:chExt cx="3492503" cy="2808297"/>
          </a:xfrm>
        </p:grpSpPr>
        <p:sp>
          <p:nvSpPr>
            <p:cNvPr id="28" name="Forme libre 27"/>
            <p:cNvSpPr/>
            <p:nvPr/>
          </p:nvSpPr>
          <p:spPr bwMode="gray">
            <a:xfrm flipH="1">
              <a:off x="5292724" y="1051200"/>
              <a:ext cx="1522801" cy="1522801"/>
            </a:xfrm>
            <a:custGeom>
              <a:avLst/>
              <a:gdLst>
                <a:gd name="connsiteX0" fmla="*/ 1522801 w 1522801"/>
                <a:gd name="connsiteY0" fmla="*/ 999001 h 1522801"/>
                <a:gd name="connsiteX1" fmla="*/ 625943 w 1522801"/>
                <a:gd name="connsiteY1" fmla="*/ 5159 h 1522801"/>
                <a:gd name="connsiteX2" fmla="*/ 523801 w 1522801"/>
                <a:gd name="connsiteY2" fmla="*/ 0 h 1522801"/>
                <a:gd name="connsiteX3" fmla="*/ 523801 w 1522801"/>
                <a:gd name="connsiteY3" fmla="*/ 0 h 1522801"/>
                <a:gd name="connsiteX4" fmla="*/ 1 w 1522801"/>
                <a:gd name="connsiteY4" fmla="*/ 0 h 1522801"/>
                <a:gd name="connsiteX5" fmla="*/ 1 w 1522801"/>
                <a:gd name="connsiteY5" fmla="*/ 149504 h 1522801"/>
                <a:gd name="connsiteX6" fmla="*/ 0 w 1522801"/>
                <a:gd name="connsiteY6" fmla="*/ 149504 h 1522801"/>
                <a:gd name="connsiteX7" fmla="*/ 0 w 1522801"/>
                <a:gd name="connsiteY7" fmla="*/ 1522801 h 1522801"/>
                <a:gd name="connsiteX8" fmla="*/ 1373297 w 1522801"/>
                <a:gd name="connsiteY8" fmla="*/ 1522801 h 1522801"/>
                <a:gd name="connsiteX9" fmla="*/ 1373298 w 1522801"/>
                <a:gd name="connsiteY9" fmla="*/ 1522801 h 1522801"/>
                <a:gd name="connsiteX10" fmla="*/ 1522800 w 1522801"/>
                <a:gd name="connsiteY10" fmla="*/ 1522801 h 1522801"/>
                <a:gd name="connsiteX11" fmla="*/ 1522800 w 1522801"/>
                <a:gd name="connsiteY11" fmla="*/ 999017 h 1522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22801" h="1522801">
                  <a:moveTo>
                    <a:pt x="1522801" y="999001"/>
                  </a:moveTo>
                  <a:cubicBezTo>
                    <a:pt x="1522801" y="481752"/>
                    <a:pt x="1129694" y="56318"/>
                    <a:pt x="625943" y="5159"/>
                  </a:cubicBezTo>
                  <a:lnTo>
                    <a:pt x="523801" y="0"/>
                  </a:lnTo>
                  <a:lnTo>
                    <a:pt x="523801" y="0"/>
                  </a:lnTo>
                  <a:lnTo>
                    <a:pt x="1" y="0"/>
                  </a:lnTo>
                  <a:lnTo>
                    <a:pt x="1" y="149504"/>
                  </a:lnTo>
                  <a:lnTo>
                    <a:pt x="0" y="149504"/>
                  </a:lnTo>
                  <a:lnTo>
                    <a:pt x="0" y="1522801"/>
                  </a:lnTo>
                  <a:lnTo>
                    <a:pt x="1373297" y="1522801"/>
                  </a:lnTo>
                  <a:lnTo>
                    <a:pt x="1373298" y="1522801"/>
                  </a:lnTo>
                  <a:lnTo>
                    <a:pt x="1522800" y="1522801"/>
                  </a:lnTo>
                  <a:lnTo>
                    <a:pt x="1522800" y="999017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sz="1800" dirty="0"/>
            </a:p>
          </p:txBody>
        </p:sp>
        <p:sp>
          <p:nvSpPr>
            <p:cNvPr id="29" name="Forme en L 28"/>
            <p:cNvSpPr/>
            <p:nvPr/>
          </p:nvSpPr>
          <p:spPr>
            <a:xfrm rot="5400000" flipH="1" flipV="1">
              <a:off x="5634829" y="709098"/>
              <a:ext cx="2808296" cy="3492501"/>
            </a:xfrm>
            <a:prstGeom prst="corner">
              <a:avLst>
                <a:gd name="adj1" fmla="val 73958"/>
                <a:gd name="adj2" fmla="val 48040"/>
              </a:avLst>
            </a:prstGeom>
            <a:solidFill>
              <a:schemeClr val="accent1"/>
            </a:solidFill>
            <a:ln w="1270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</p:grp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31" name="Espace réservé du texte 30"/>
          <p:cNvSpPr>
            <a:spLocks noGrp="1"/>
          </p:cNvSpPr>
          <p:nvPr>
            <p:ph type="body" sz="quarter" idx="13"/>
          </p:nvPr>
        </p:nvSpPr>
        <p:spPr>
          <a:xfrm>
            <a:off x="745723" y="1268413"/>
            <a:ext cx="2497667" cy="201600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  <a:lvl6pPr>
              <a:defRPr sz="1000">
                <a:solidFill>
                  <a:schemeClr val="bg1"/>
                </a:solidFill>
              </a:defRPr>
            </a:lvl6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32" name="Espace réservé du texte 30"/>
          <p:cNvSpPr>
            <a:spLocks noGrp="1"/>
          </p:cNvSpPr>
          <p:nvPr>
            <p:ph type="body" sz="quarter" idx="14"/>
          </p:nvPr>
        </p:nvSpPr>
        <p:spPr>
          <a:xfrm>
            <a:off x="7344139" y="2040515"/>
            <a:ext cx="4032448" cy="158400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  <a:lvl6pPr>
              <a:defRPr sz="1000">
                <a:solidFill>
                  <a:schemeClr val="bg1"/>
                </a:solidFill>
              </a:defRPr>
            </a:lvl6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33" name="Espace réservé du texte 30"/>
          <p:cNvSpPr>
            <a:spLocks noGrp="1"/>
          </p:cNvSpPr>
          <p:nvPr>
            <p:ph type="body" sz="quarter" idx="15"/>
          </p:nvPr>
        </p:nvSpPr>
        <p:spPr>
          <a:xfrm>
            <a:off x="3838360" y="4113300"/>
            <a:ext cx="2497667" cy="201600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  <a:lvl6pPr>
              <a:defRPr sz="1000">
                <a:solidFill>
                  <a:schemeClr val="bg1"/>
                </a:solidFill>
              </a:defRPr>
            </a:lvl6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07172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_Blo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orme libre 34"/>
          <p:cNvSpPr/>
          <p:nvPr/>
        </p:nvSpPr>
        <p:spPr>
          <a:xfrm flipH="1">
            <a:off x="4559996" y="3286801"/>
            <a:ext cx="4223859" cy="1691999"/>
          </a:xfrm>
          <a:custGeom>
            <a:avLst/>
            <a:gdLst>
              <a:gd name="connsiteX0" fmla="*/ 3167891 w 3167894"/>
              <a:gd name="connsiteY0" fmla="*/ 0 h 1691999"/>
              <a:gd name="connsiteX1" fmla="*/ 1315159 w 3167894"/>
              <a:gd name="connsiteY1" fmla="*/ 0 h 1691999"/>
              <a:gd name="connsiteX2" fmla="*/ 1315159 w 3167894"/>
              <a:gd name="connsiteY2" fmla="*/ 1 h 1691999"/>
              <a:gd name="connsiteX3" fmla="*/ 999013 w 3167894"/>
              <a:gd name="connsiteY3" fmla="*/ 1 h 1691999"/>
              <a:gd name="connsiteX4" fmla="*/ 999000 w 3167894"/>
              <a:gd name="connsiteY4" fmla="*/ 0 h 1691999"/>
              <a:gd name="connsiteX5" fmla="*/ 0 w 3167894"/>
              <a:gd name="connsiteY5" fmla="*/ 999000 h 1691999"/>
              <a:gd name="connsiteX6" fmla="*/ 0 w 3167894"/>
              <a:gd name="connsiteY6" fmla="*/ 1332000 h 1691999"/>
              <a:gd name="connsiteX7" fmla="*/ 7 w 3167894"/>
              <a:gd name="connsiteY7" fmla="*/ 1332000 h 1691999"/>
              <a:gd name="connsiteX8" fmla="*/ 7 w 3167894"/>
              <a:gd name="connsiteY8" fmla="*/ 1691999 h 1691999"/>
              <a:gd name="connsiteX9" fmla="*/ 3167894 w 3167894"/>
              <a:gd name="connsiteY9" fmla="*/ 1691999 h 1691999"/>
              <a:gd name="connsiteX10" fmla="*/ 3167894 w 3167894"/>
              <a:gd name="connsiteY10" fmla="*/ 1224358 h 1691999"/>
              <a:gd name="connsiteX11" fmla="*/ 3167891 w 3167894"/>
              <a:gd name="connsiteY11" fmla="*/ 1224358 h 16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67894" h="1691999">
                <a:moveTo>
                  <a:pt x="3167891" y="0"/>
                </a:moveTo>
                <a:lnTo>
                  <a:pt x="1315159" y="0"/>
                </a:lnTo>
                <a:lnTo>
                  <a:pt x="1315159" y="1"/>
                </a:lnTo>
                <a:lnTo>
                  <a:pt x="999013" y="1"/>
                </a:lnTo>
                <a:lnTo>
                  <a:pt x="999000" y="0"/>
                </a:lnTo>
                <a:cubicBezTo>
                  <a:pt x="447268" y="0"/>
                  <a:pt x="0" y="447268"/>
                  <a:pt x="0" y="999000"/>
                </a:cubicBezTo>
                <a:lnTo>
                  <a:pt x="0" y="1332000"/>
                </a:lnTo>
                <a:lnTo>
                  <a:pt x="7" y="1332000"/>
                </a:lnTo>
                <a:lnTo>
                  <a:pt x="7" y="1691999"/>
                </a:lnTo>
                <a:lnTo>
                  <a:pt x="3167894" y="1691999"/>
                </a:lnTo>
                <a:lnTo>
                  <a:pt x="3167894" y="1224358"/>
                </a:lnTo>
                <a:lnTo>
                  <a:pt x="3167891" y="122435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 dirty="0"/>
          </a:p>
        </p:txBody>
      </p:sp>
      <p:sp>
        <p:nvSpPr>
          <p:cNvPr id="34" name="Forme libre 33"/>
          <p:cNvSpPr/>
          <p:nvPr/>
        </p:nvSpPr>
        <p:spPr>
          <a:xfrm flipH="1">
            <a:off x="480797" y="1052736"/>
            <a:ext cx="3888004" cy="2088231"/>
          </a:xfrm>
          <a:custGeom>
            <a:avLst/>
            <a:gdLst>
              <a:gd name="connsiteX0" fmla="*/ 2916001 w 2916003"/>
              <a:gd name="connsiteY0" fmla="*/ 0 h 2088231"/>
              <a:gd name="connsiteX1" fmla="*/ 1315159 w 2916003"/>
              <a:gd name="connsiteY1" fmla="*/ 0 h 2088231"/>
              <a:gd name="connsiteX2" fmla="*/ 1315159 w 2916003"/>
              <a:gd name="connsiteY2" fmla="*/ 1 h 2088231"/>
              <a:gd name="connsiteX3" fmla="*/ 999013 w 2916003"/>
              <a:gd name="connsiteY3" fmla="*/ 1 h 2088231"/>
              <a:gd name="connsiteX4" fmla="*/ 999000 w 2916003"/>
              <a:gd name="connsiteY4" fmla="*/ 0 h 2088231"/>
              <a:gd name="connsiteX5" fmla="*/ 0 w 2916003"/>
              <a:gd name="connsiteY5" fmla="*/ 999000 h 2088231"/>
              <a:gd name="connsiteX6" fmla="*/ 0 w 2916003"/>
              <a:gd name="connsiteY6" fmla="*/ 1332000 h 2088231"/>
              <a:gd name="connsiteX7" fmla="*/ 4 w 2916003"/>
              <a:gd name="connsiteY7" fmla="*/ 1332000 h 2088231"/>
              <a:gd name="connsiteX8" fmla="*/ 4 w 2916003"/>
              <a:gd name="connsiteY8" fmla="*/ 2088231 h 2088231"/>
              <a:gd name="connsiteX9" fmla="*/ 2916003 w 2916003"/>
              <a:gd name="connsiteY9" fmla="*/ 2088231 h 2088231"/>
              <a:gd name="connsiteX10" fmla="*/ 2916003 w 2916003"/>
              <a:gd name="connsiteY10" fmla="*/ 1224358 h 2088231"/>
              <a:gd name="connsiteX11" fmla="*/ 2916001 w 2916003"/>
              <a:gd name="connsiteY11" fmla="*/ 1224358 h 2088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16003" h="2088231">
                <a:moveTo>
                  <a:pt x="2916001" y="0"/>
                </a:moveTo>
                <a:lnTo>
                  <a:pt x="1315159" y="0"/>
                </a:lnTo>
                <a:lnTo>
                  <a:pt x="1315159" y="1"/>
                </a:lnTo>
                <a:lnTo>
                  <a:pt x="999013" y="1"/>
                </a:lnTo>
                <a:lnTo>
                  <a:pt x="999000" y="0"/>
                </a:lnTo>
                <a:cubicBezTo>
                  <a:pt x="447268" y="0"/>
                  <a:pt x="0" y="447268"/>
                  <a:pt x="0" y="999000"/>
                </a:cubicBezTo>
                <a:lnTo>
                  <a:pt x="0" y="1332000"/>
                </a:lnTo>
                <a:lnTo>
                  <a:pt x="4" y="1332000"/>
                </a:lnTo>
                <a:lnTo>
                  <a:pt x="4" y="2088231"/>
                </a:lnTo>
                <a:lnTo>
                  <a:pt x="2916003" y="2088231"/>
                </a:lnTo>
                <a:lnTo>
                  <a:pt x="2916003" y="1224358"/>
                </a:lnTo>
                <a:lnTo>
                  <a:pt x="2916001" y="12243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800" dirty="0"/>
          </a:p>
        </p:txBody>
      </p:sp>
      <p:sp>
        <p:nvSpPr>
          <p:cNvPr id="22" name="Rectangle 21"/>
          <p:cNvSpPr/>
          <p:nvPr/>
        </p:nvSpPr>
        <p:spPr bwMode="gray">
          <a:xfrm>
            <a:off x="0" y="3140968"/>
            <a:ext cx="4559829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dirty="0"/>
              <a:t>Date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dirty="0"/>
              <a:t>CNP Assurances - Personnaliser le haut de page avec le menu "Insertion / En-tête et pied de page"</a:t>
            </a:r>
          </a:p>
        </p:txBody>
      </p:sp>
      <p:sp>
        <p:nvSpPr>
          <p:cNvPr id="10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86810" y="1403637"/>
            <a:ext cx="3071116" cy="1458198"/>
          </a:xfrm>
        </p:spPr>
        <p:txBody>
          <a:bodyPr anchor="ctr" anchorCtr="0"/>
          <a:lstStyle>
            <a:lvl1pPr algn="l">
              <a:defRPr sz="180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/>
              <a:t>Texte exergue</a:t>
            </a:r>
          </a:p>
        </p:txBody>
      </p:sp>
      <p:sp>
        <p:nvSpPr>
          <p:cNvPr id="14" name="Espace réservé pour une image  9"/>
          <p:cNvSpPr>
            <a:spLocks noGrp="1"/>
          </p:cNvSpPr>
          <p:nvPr>
            <p:ph type="pic" sz="quarter" idx="13"/>
          </p:nvPr>
        </p:nvSpPr>
        <p:spPr bwMode="gray">
          <a:xfrm>
            <a:off x="4559829" y="1052514"/>
            <a:ext cx="7153804" cy="20891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ctr" anchorCtr="0"/>
          <a:lstStyle>
            <a:lvl1pPr algn="ctr">
              <a:defRPr sz="1400" b="0"/>
            </a:lvl1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15" name="Espace réservé pour une image  9"/>
          <p:cNvSpPr>
            <a:spLocks noGrp="1"/>
          </p:cNvSpPr>
          <p:nvPr>
            <p:ph type="pic" sz="quarter" idx="15"/>
          </p:nvPr>
        </p:nvSpPr>
        <p:spPr bwMode="gray">
          <a:xfrm>
            <a:off x="478368" y="3284984"/>
            <a:ext cx="3889441" cy="32047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ctr" anchorCtr="0"/>
          <a:lstStyle>
            <a:lvl1pPr algn="ctr">
              <a:defRPr sz="1400" b="0"/>
            </a:lvl1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16" name="Rectangle 15"/>
          <p:cNvSpPr/>
          <p:nvPr/>
        </p:nvSpPr>
        <p:spPr bwMode="gray">
          <a:xfrm>
            <a:off x="8976321" y="3286800"/>
            <a:ext cx="2737313" cy="169218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19" name="Rectangle 18"/>
          <p:cNvSpPr/>
          <p:nvPr/>
        </p:nvSpPr>
        <p:spPr bwMode="gray">
          <a:xfrm>
            <a:off x="4463819" y="4978800"/>
            <a:ext cx="4559829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20" name="Espace réservé du texte 8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991877" y="3538894"/>
            <a:ext cx="3168000" cy="1188000"/>
          </a:xfrm>
        </p:spPr>
        <p:txBody>
          <a:bodyPr anchor="ctr" anchorCtr="0"/>
          <a:lstStyle>
            <a:lvl1pPr algn="just">
              <a:lnSpc>
                <a:spcPct val="90000"/>
              </a:lnSpc>
              <a:defRPr sz="1600" b="0">
                <a:solidFill>
                  <a:schemeClr val="accent2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7" name="Rectangle 16"/>
          <p:cNvSpPr/>
          <p:nvPr/>
        </p:nvSpPr>
        <p:spPr bwMode="gray">
          <a:xfrm>
            <a:off x="4560000" y="5122800"/>
            <a:ext cx="4224469" cy="1366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1750697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405263" y="2152234"/>
            <a:ext cx="4800000" cy="2812024"/>
          </a:xfrm>
          <a:prstGeom prst="rect">
            <a:avLst/>
          </a:prstGeom>
        </p:spPr>
      </p:pic>
      <p:sp>
        <p:nvSpPr>
          <p:cNvPr id="14" name="Espace réservé de la date 1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Date</a:t>
            </a:r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CNP Assurances - Personnaliser le haut de page avec le menu "Insertion / En-tête et pied de page"</a:t>
            </a:r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 bwMode="gray">
          <a:xfrm>
            <a:off x="11713634" y="6669089"/>
            <a:ext cx="478365" cy="188627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56944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 A pic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439811" y="4315402"/>
            <a:ext cx="1312392" cy="277824"/>
          </a:xfrm>
          <a:solidFill>
            <a:schemeClr val="accent1"/>
          </a:solidFill>
        </p:spPr>
        <p:txBody>
          <a:bodyPr wrap="none" lIns="72000" tIns="36000" rIns="72000" bIns="36000">
            <a:spAutoFit/>
          </a:bodyPr>
          <a:lstStyle>
            <a:lvl1pPr marL="0" indent="0" algn="ctr">
              <a:buNone/>
              <a:defRPr sz="1333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00/00/2020</a:t>
            </a:r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>
          <a:xfrm>
            <a:off x="524933" y="2959099"/>
            <a:ext cx="11142136" cy="1163140"/>
          </a:xfrm>
        </p:spPr>
        <p:txBody>
          <a:bodyPr anchor="b" anchorCtr="0"/>
          <a:lstStyle>
            <a:lvl1pPr algn="ctr">
              <a:defRPr sz="6800">
                <a:solidFill>
                  <a:schemeClr val="accent1"/>
                </a:solidFill>
                <a:latin typeface="Rawline ExtraBold" pitchFamily="2" charset="0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/>
          <a:p>
            <a:fld id="{BFC199CD-9E8B-4AA0-8BA4-90C3E14B16DE}" type="datetimeFigureOut">
              <a:rPr lang="fr-FR" smtClean="0"/>
              <a:t>12/01/2023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B8903A2D-7D77-4DEE-BC49-FE15ABF990FF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6086400" y="0"/>
            <a:ext cx="19200" cy="290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23" name="Rectangle 22"/>
          <p:cNvSpPr/>
          <p:nvPr/>
        </p:nvSpPr>
        <p:spPr>
          <a:xfrm>
            <a:off x="6086400" y="4866000"/>
            <a:ext cx="19200" cy="199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01" y="436800"/>
            <a:ext cx="3359985" cy="119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6147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7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/>
          <a:p>
            <a:fld id="{BFC199CD-9E8B-4AA0-8BA4-90C3E14B16DE}" type="datetimeFigureOut">
              <a:rPr lang="fr-FR" smtClean="0"/>
              <a:t>12/01/2023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8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9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B8903A2D-7D77-4DEE-BC49-FE15ABF990FF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439811" y="4315402"/>
            <a:ext cx="1312392" cy="277824"/>
          </a:xfrm>
          <a:solidFill>
            <a:schemeClr val="accent1"/>
          </a:solidFill>
        </p:spPr>
        <p:txBody>
          <a:bodyPr wrap="none" lIns="72000" tIns="36000" rIns="72000" bIns="36000">
            <a:spAutoFit/>
          </a:bodyPr>
          <a:lstStyle>
            <a:lvl1pPr marL="0" indent="0" algn="ctr">
              <a:buNone/>
              <a:defRPr sz="1333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00/00/2020</a:t>
            </a:r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>
          <a:xfrm>
            <a:off x="1599212" y="2948947"/>
            <a:ext cx="8993579" cy="1173293"/>
          </a:xfrm>
        </p:spPr>
        <p:txBody>
          <a:bodyPr anchor="b" anchorCtr="0"/>
          <a:lstStyle>
            <a:lvl1pPr algn="ctr">
              <a:defRPr sz="3267" baseline="0">
                <a:solidFill>
                  <a:schemeClr val="accent1"/>
                </a:solidFill>
                <a:latin typeface="Rawline ExtraBold" pitchFamily="2" charset="0"/>
              </a:defRPr>
            </a:lvl1pPr>
          </a:lstStyle>
          <a:p>
            <a:r>
              <a:rPr lang="fr-FR"/>
              <a:t>Titre sur deux </a:t>
            </a:r>
            <a:br>
              <a:rPr lang="fr-FR"/>
            </a:br>
            <a:r>
              <a:rPr lang="fr-FR"/>
              <a:t>lignes maximum</a:t>
            </a:r>
            <a:endParaRPr lang="fr-FR" dirty="0"/>
          </a:p>
        </p:txBody>
      </p:sp>
      <p:sp>
        <p:nvSpPr>
          <p:cNvPr id="12" name="Espace réservé pour une image  10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0" y="-13869"/>
            <a:ext cx="12192000" cy="6871868"/>
          </a:xfrm>
          <a:solidFill>
            <a:schemeClr val="bg1">
              <a:lumMod val="85000"/>
            </a:schemeClr>
          </a:solidFill>
        </p:spPr>
        <p:txBody>
          <a:bodyPr tIns="126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chemeClr val="accent1"/>
                </a:solidFill>
              </a:defRPr>
            </a:lvl1pPr>
          </a:lstStyle>
          <a:p>
            <a:r>
              <a:rPr lang="fr-FR" noProof="0" dirty="0"/>
              <a:t>Sélectionner l’icône pour insérer une image, puis disposer l’image en arrière plan </a:t>
            </a:r>
            <a:br>
              <a:rPr lang="fr-FR" noProof="0" dirty="0"/>
            </a:br>
            <a:r>
              <a:rPr lang="fr-FR" noProof="0" dirty="0"/>
              <a:t>(Sélectionner l’image avec le bouton droit de la souris / Mettre à l’arrière plan)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6086400" y="0"/>
            <a:ext cx="19200" cy="2904000"/>
          </a:xfrm>
          <a:solidFill>
            <a:schemeClr val="accent1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1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6086400" y="4866000"/>
            <a:ext cx="19200" cy="1992000"/>
          </a:xfrm>
          <a:solidFill>
            <a:schemeClr val="accent1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6" hasCustomPrompt="1"/>
          </p:nvPr>
        </p:nvSpPr>
        <p:spPr>
          <a:xfrm>
            <a:off x="369600" y="437175"/>
            <a:ext cx="3360000" cy="12000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07266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8632258" y="4315402"/>
            <a:ext cx="1312392" cy="277824"/>
          </a:xfrm>
          <a:solidFill>
            <a:schemeClr val="accent1"/>
          </a:solidFill>
        </p:spPr>
        <p:txBody>
          <a:bodyPr wrap="none" lIns="72000" tIns="36000" rIns="72000" bIns="36000">
            <a:spAutoFit/>
          </a:bodyPr>
          <a:lstStyle>
            <a:lvl1pPr marL="0" indent="0" algn="ctr">
              <a:buNone/>
              <a:defRPr sz="1333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00/00/2020</a:t>
            </a:r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>
          <a:xfrm>
            <a:off x="6362700" y="2948947"/>
            <a:ext cx="5851496" cy="1173293"/>
          </a:xfrm>
        </p:spPr>
        <p:txBody>
          <a:bodyPr anchor="b" anchorCtr="0"/>
          <a:lstStyle>
            <a:lvl1pPr algn="ctr">
              <a:defRPr sz="3267" baseline="0">
                <a:solidFill>
                  <a:schemeClr val="accent1"/>
                </a:solidFill>
                <a:latin typeface="Rawline ExtraBold" pitchFamily="2" charset="0"/>
              </a:defRPr>
            </a:lvl1pPr>
          </a:lstStyle>
          <a:p>
            <a:r>
              <a:rPr lang="fr-FR"/>
              <a:t>Titre sur deux </a:t>
            </a:r>
            <a:br>
              <a:rPr lang="fr-FR"/>
            </a:br>
            <a:r>
              <a:rPr lang="fr-FR"/>
              <a:t>lignes maximum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7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/>
          <a:p>
            <a:fld id="{BFC199CD-9E8B-4AA0-8BA4-90C3E14B16DE}" type="datetimeFigureOut">
              <a:rPr lang="fr-FR" smtClean="0"/>
              <a:t>12/01/2023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8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9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B8903A2D-7D77-4DEE-BC49-FE15ABF990FF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2" name="Espace réservé pour une image  10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0" y="-13869"/>
            <a:ext cx="12192000" cy="6871868"/>
          </a:xfrm>
          <a:solidFill>
            <a:schemeClr val="bg1">
              <a:lumMod val="85000"/>
            </a:schemeClr>
          </a:solidFill>
        </p:spPr>
        <p:txBody>
          <a:bodyPr tIns="126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chemeClr val="accent1"/>
                </a:solidFill>
              </a:defRPr>
            </a:lvl1pPr>
          </a:lstStyle>
          <a:p>
            <a:r>
              <a:rPr lang="fr-FR" noProof="0" dirty="0"/>
              <a:t>Sélectionner l’icône pour insérer une image, puis disposer l’image en arrière plan </a:t>
            </a:r>
            <a:br>
              <a:rPr lang="fr-FR" noProof="0" dirty="0"/>
            </a:br>
            <a:r>
              <a:rPr lang="fr-FR" noProof="0" dirty="0"/>
              <a:t>(Sélectionner l’image avec le bouton droit de la souris / Mettre à l’arrière plan)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9278848" y="0"/>
            <a:ext cx="19200" cy="2904000"/>
          </a:xfrm>
          <a:solidFill>
            <a:schemeClr val="accent1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1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278848" y="4866000"/>
            <a:ext cx="19200" cy="1992000"/>
          </a:xfrm>
          <a:solidFill>
            <a:schemeClr val="accent1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6" hasCustomPrompt="1"/>
          </p:nvPr>
        </p:nvSpPr>
        <p:spPr>
          <a:xfrm>
            <a:off x="369600" y="437175"/>
            <a:ext cx="3360000" cy="12000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79263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53381" y="3395722"/>
            <a:ext cx="1312392" cy="277824"/>
          </a:xfrm>
          <a:solidFill>
            <a:schemeClr val="accent1"/>
          </a:solidFill>
        </p:spPr>
        <p:txBody>
          <a:bodyPr wrap="none" lIns="72000" tIns="36000" rIns="72000" bIns="36000">
            <a:spAutoFit/>
          </a:bodyPr>
          <a:lstStyle>
            <a:lvl1pPr marL="0" indent="0" algn="ctr">
              <a:buNone/>
              <a:defRPr sz="1333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00/00/2020</a:t>
            </a:r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>
          <a:xfrm>
            <a:off x="-16172" y="2029267"/>
            <a:ext cx="5851496" cy="1173293"/>
          </a:xfrm>
        </p:spPr>
        <p:txBody>
          <a:bodyPr anchor="b" anchorCtr="0"/>
          <a:lstStyle>
            <a:lvl1pPr algn="ctr">
              <a:defRPr sz="3267" baseline="0">
                <a:solidFill>
                  <a:schemeClr val="accent1"/>
                </a:solidFill>
                <a:latin typeface="Rawline ExtraBold" pitchFamily="2" charset="0"/>
              </a:defRPr>
            </a:lvl1pPr>
          </a:lstStyle>
          <a:p>
            <a:r>
              <a:rPr lang="fr-FR"/>
              <a:t>Titre sur deux </a:t>
            </a:r>
            <a:br>
              <a:rPr lang="fr-FR"/>
            </a:br>
            <a:r>
              <a:rPr lang="fr-FR"/>
              <a:t>lignes maximum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7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/>
          <a:p>
            <a:fld id="{BFC199CD-9E8B-4AA0-8BA4-90C3E14B16DE}" type="datetimeFigureOut">
              <a:rPr lang="fr-FR" smtClean="0"/>
              <a:t>12/01/2023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8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9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B8903A2D-7D77-4DEE-BC49-FE15ABF990FF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2" name="Espace réservé pour une image  10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0" y="-13869"/>
            <a:ext cx="12192000" cy="6871868"/>
          </a:xfrm>
          <a:solidFill>
            <a:schemeClr val="bg1">
              <a:lumMod val="85000"/>
            </a:schemeClr>
          </a:solidFill>
        </p:spPr>
        <p:txBody>
          <a:bodyPr tIns="126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chemeClr val="accent1"/>
                </a:solidFill>
              </a:defRPr>
            </a:lvl1pPr>
          </a:lstStyle>
          <a:p>
            <a:r>
              <a:rPr lang="fr-FR" noProof="0" dirty="0"/>
              <a:t>Sélectionner l’icône pour insérer une image, puis disposer l’image en arrière plan </a:t>
            </a:r>
            <a:br>
              <a:rPr lang="fr-FR" noProof="0" dirty="0"/>
            </a:br>
            <a:r>
              <a:rPr lang="fr-FR" noProof="0" dirty="0"/>
              <a:t>(Sélectionner l’image avec le bouton droit de la souris / Mettre à l’arrière plan)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2899976" y="0"/>
            <a:ext cx="19200" cy="1992000"/>
          </a:xfrm>
          <a:solidFill>
            <a:schemeClr val="accent1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1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2899976" y="3946320"/>
            <a:ext cx="19200" cy="2911680"/>
          </a:xfrm>
          <a:solidFill>
            <a:schemeClr val="accent1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6" hasCustomPrompt="1"/>
          </p:nvPr>
        </p:nvSpPr>
        <p:spPr>
          <a:xfrm>
            <a:off x="8418859" y="5380336"/>
            <a:ext cx="3360000" cy="12000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091194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854251" y="541836"/>
            <a:ext cx="10569600" cy="1042457"/>
          </a:xfrm>
        </p:spPr>
        <p:txBody>
          <a:bodyPr/>
          <a:lstStyle>
            <a:lvl1pPr>
              <a:defRPr sz="3267">
                <a:latin typeface="Rawline ExtraBold" pitchFamily="2" charset="0"/>
              </a:defRPr>
            </a:lvl1pPr>
          </a:lstStyle>
          <a:p>
            <a:r>
              <a:rPr lang="fr-FR" noProof="0" dirty="0"/>
              <a:t>Titre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863420" y="1733012"/>
            <a:ext cx="4320000" cy="4583192"/>
          </a:xfrm>
        </p:spPr>
        <p:txBody>
          <a:bodyPr/>
          <a:lstStyle>
            <a:lvl1pPr marL="0" indent="0">
              <a:lnSpc>
                <a:spcPct val="85000"/>
              </a:lnSpc>
              <a:spcBef>
                <a:spcPts val="2267"/>
              </a:spcBef>
              <a:spcAft>
                <a:spcPts val="0"/>
              </a:spcAft>
              <a:tabLst/>
              <a:defRPr sz="3333" b="0">
                <a:latin typeface="Rawline ExtraBold" pitchFamily="2" charset="0"/>
              </a:defRPr>
            </a:lvl1pPr>
            <a:lvl2pPr marL="0" indent="0">
              <a:lnSpc>
                <a:spcPct val="85000"/>
              </a:lnSpc>
              <a:tabLst>
                <a:tab pos="4106231" algn="r"/>
              </a:tabLst>
              <a:defRPr sz="1733"/>
            </a:lvl2pPr>
          </a:lstStyle>
          <a:p>
            <a:pPr lvl="0"/>
            <a:r>
              <a:rPr lang="fr-FR" noProof="0" dirty="0"/>
              <a:t>00.</a:t>
            </a:r>
          </a:p>
          <a:p>
            <a:pPr lvl="1"/>
            <a:r>
              <a:rPr lang="fr-FR" noProof="0" dirty="0"/>
              <a:t>Titre du chapitre 00	00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FC199CD-9E8B-4AA0-8BA4-90C3E14B16DE}" type="datetimeFigureOut">
              <a:rPr lang="fr-FR" smtClean="0"/>
              <a:t>12/01/2023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8903A2D-7D77-4DEE-BC49-FE15ABF990FF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6576053" y="1733012"/>
            <a:ext cx="4320000" cy="4583192"/>
          </a:xfrm>
        </p:spPr>
        <p:txBody>
          <a:bodyPr/>
          <a:lstStyle>
            <a:lvl1pPr marL="0" indent="0">
              <a:lnSpc>
                <a:spcPct val="85000"/>
              </a:lnSpc>
              <a:spcBef>
                <a:spcPts val="2267"/>
              </a:spcBef>
              <a:spcAft>
                <a:spcPts val="0"/>
              </a:spcAft>
              <a:tabLst/>
              <a:defRPr sz="3333" b="0">
                <a:latin typeface="Rawline ExtraBold" pitchFamily="2" charset="0"/>
              </a:defRPr>
            </a:lvl1pPr>
            <a:lvl2pPr marL="0" indent="0">
              <a:lnSpc>
                <a:spcPct val="85000"/>
              </a:lnSpc>
              <a:tabLst>
                <a:tab pos="4106231" algn="r"/>
              </a:tabLst>
              <a:defRPr sz="1733"/>
            </a:lvl2pPr>
          </a:lstStyle>
          <a:p>
            <a:pPr lvl="0"/>
            <a:r>
              <a:rPr lang="fr-FR" noProof="0"/>
              <a:t>00.</a:t>
            </a:r>
          </a:p>
          <a:p>
            <a:pPr lvl="1"/>
            <a:r>
              <a:rPr lang="fr-FR" noProof="0"/>
              <a:t>Titre du chapitre 00	00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58520546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0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0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B8903A2D-7D77-4DEE-BC49-FE15ABF990FF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696000" y="1325827"/>
            <a:ext cx="4800000" cy="1635820"/>
          </a:xfrm>
          <a:noFill/>
        </p:spPr>
        <p:txBody>
          <a:bodyPr wrap="square" lIns="0" tIns="0" rIns="0" bIns="0" anchor="ctr" anchorCtr="0">
            <a:noAutofit/>
          </a:bodyPr>
          <a:lstStyle>
            <a:lvl1pPr algn="ctr">
              <a:defRPr sz="100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fr-FR"/>
              <a:t>00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199CD-9E8B-4AA0-8BA4-90C3E14B16DE}" type="datetimeFigureOut">
              <a:rPr lang="fr-FR" smtClean="0"/>
              <a:t>12/01/2023</a:t>
            </a:fld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296000" y="2660914"/>
            <a:ext cx="9600000" cy="1066023"/>
          </a:xfrm>
        </p:spPr>
        <p:txBody>
          <a:bodyPr anchor="b" anchorCtr="0"/>
          <a:lstStyle>
            <a:lvl1pPr marL="4233" indent="0" algn="ctr">
              <a:lnSpc>
                <a:spcPct val="85000"/>
              </a:lnSpc>
              <a:spcAft>
                <a:spcPts val="0"/>
              </a:spcAft>
              <a:defRPr sz="3467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/>
              <a:t>Titre de chapitre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 hasCustomPrompt="1"/>
          </p:nvPr>
        </p:nvSpPr>
        <p:spPr>
          <a:xfrm>
            <a:off x="5023084" y="3842759"/>
            <a:ext cx="2145836" cy="452359"/>
          </a:xfrm>
          <a:solidFill>
            <a:schemeClr val="accent1"/>
          </a:solidFill>
        </p:spPr>
        <p:txBody>
          <a:bodyPr wrap="none" lIns="288000" tIns="36000" rIns="288000" bIns="36000">
            <a:spAutoFit/>
          </a:bodyPr>
          <a:lstStyle>
            <a:lvl1pPr marL="4233" indent="0" algn="ctr">
              <a:spcAft>
                <a:spcPts val="0"/>
              </a:spcAft>
              <a:defRPr sz="2467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/>
              <a:t>Sous-titre</a:t>
            </a:r>
            <a:endParaRPr lang="fr-FR" dirty="0"/>
          </a:p>
        </p:txBody>
      </p:sp>
      <p:sp>
        <p:nvSpPr>
          <p:cNvPr id="14" name="Espace réservé pour une image  10"/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0" y="1"/>
            <a:ext cx="12192000" cy="6871868"/>
          </a:xfrm>
          <a:solidFill>
            <a:schemeClr val="bg1">
              <a:lumMod val="85000"/>
            </a:schemeClr>
          </a:solidFill>
        </p:spPr>
        <p:txBody>
          <a:bodyPr tIns="126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chemeClr val="accent1"/>
                </a:solidFill>
              </a:defRPr>
            </a:lvl1pPr>
          </a:lstStyle>
          <a:p>
            <a:r>
              <a:rPr lang="fr-FR" noProof="0" dirty="0"/>
              <a:t>Sélectionner l’icône pour insérer une image, puis disposer l’image en arrière plan </a:t>
            </a:r>
            <a:br>
              <a:rPr lang="fr-FR" noProof="0" dirty="0"/>
            </a:br>
            <a:r>
              <a:rPr lang="fr-FR" noProof="0" dirty="0"/>
              <a:t>(Sélectionner l’image avec le bouton droit de la souris / Mettre à l’arrière plan)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6086400" y="0"/>
            <a:ext cx="19200" cy="1372800"/>
          </a:xfrm>
          <a:solidFill>
            <a:schemeClr val="accent1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9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6086400" y="4712400"/>
            <a:ext cx="19200" cy="2145600"/>
          </a:xfrm>
          <a:solidFill>
            <a:schemeClr val="accent1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009148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0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0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B8903A2D-7D77-4DEE-BC49-FE15ABF990FF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392000" y="1325827"/>
            <a:ext cx="4800000" cy="1635820"/>
          </a:xfrm>
          <a:noFill/>
        </p:spPr>
        <p:txBody>
          <a:bodyPr wrap="square" lIns="0" tIns="0" rIns="0" bIns="0" anchor="ctr" anchorCtr="0">
            <a:noAutofit/>
          </a:bodyPr>
          <a:lstStyle>
            <a:lvl1pPr algn="ctr">
              <a:defRPr sz="100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fr-FR"/>
              <a:t>00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199CD-9E8B-4AA0-8BA4-90C3E14B16DE}" type="datetimeFigureOut">
              <a:rPr lang="fr-FR" smtClean="0"/>
              <a:t>12/01/2023</a:t>
            </a:fld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7392000" y="2660914"/>
            <a:ext cx="4800000" cy="1066023"/>
          </a:xfrm>
        </p:spPr>
        <p:txBody>
          <a:bodyPr anchor="b" anchorCtr="0"/>
          <a:lstStyle>
            <a:lvl1pPr marL="4233" indent="0" algn="ctr">
              <a:lnSpc>
                <a:spcPct val="85000"/>
              </a:lnSpc>
              <a:spcAft>
                <a:spcPts val="0"/>
              </a:spcAft>
              <a:defRPr sz="3467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/>
              <a:t>Titre de chapitre</a:t>
            </a:r>
            <a:br>
              <a:rPr lang="fr-FR"/>
            </a:br>
            <a:r>
              <a:rPr lang="fr-FR"/>
              <a:t>sur deux lignes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 hasCustomPrompt="1"/>
          </p:nvPr>
        </p:nvSpPr>
        <p:spPr>
          <a:xfrm>
            <a:off x="8719092" y="3842759"/>
            <a:ext cx="2145836" cy="452359"/>
          </a:xfrm>
          <a:solidFill>
            <a:schemeClr val="accent1"/>
          </a:solidFill>
        </p:spPr>
        <p:txBody>
          <a:bodyPr wrap="none" lIns="288000" tIns="36000" rIns="288000" bIns="36000">
            <a:spAutoFit/>
          </a:bodyPr>
          <a:lstStyle>
            <a:lvl1pPr marL="4233" indent="0" algn="ctr">
              <a:spcAft>
                <a:spcPts val="0"/>
              </a:spcAft>
              <a:defRPr sz="2467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/>
              <a:t>Sous-titre</a:t>
            </a:r>
            <a:endParaRPr lang="fr-FR" dirty="0"/>
          </a:p>
        </p:txBody>
      </p:sp>
      <p:sp>
        <p:nvSpPr>
          <p:cNvPr id="14" name="Espace réservé pour une image  10"/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0" y="1"/>
            <a:ext cx="12192000" cy="6871868"/>
          </a:xfrm>
          <a:solidFill>
            <a:schemeClr val="bg1">
              <a:lumMod val="85000"/>
            </a:schemeClr>
          </a:solidFill>
        </p:spPr>
        <p:txBody>
          <a:bodyPr tIns="126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chemeClr val="accent1"/>
                </a:solidFill>
              </a:defRPr>
            </a:lvl1pPr>
          </a:lstStyle>
          <a:p>
            <a:r>
              <a:rPr lang="fr-FR" noProof="0" dirty="0"/>
              <a:t>Sélectionner l’icône pour insérer une image, puis disposer l’image en arrière plan </a:t>
            </a:r>
            <a:br>
              <a:rPr lang="fr-FR" noProof="0" dirty="0"/>
            </a:br>
            <a:r>
              <a:rPr lang="fr-FR" noProof="0" dirty="0"/>
              <a:t>(Sélectionner l’image avec le bouton droit de la souris / Mettre à l’arrière plan)</a:t>
            </a:r>
          </a:p>
        </p:txBody>
      </p:sp>
      <p:sp>
        <p:nvSpPr>
          <p:cNvPr id="12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9782400" y="0"/>
            <a:ext cx="19200" cy="1372800"/>
          </a:xfrm>
          <a:solidFill>
            <a:schemeClr val="accent1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782400" y="4712400"/>
            <a:ext cx="19200" cy="2145600"/>
          </a:xfrm>
          <a:solidFill>
            <a:schemeClr val="accent1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8839799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A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4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" r="108"/>
          <a:stretch>
            <a:fillRect/>
          </a:stretch>
        </p:blipFill>
        <p:spPr bwMode="gray">
          <a:xfrm>
            <a:off x="0" y="-600"/>
            <a:ext cx="12192000" cy="6859200"/>
          </a:xfrm>
          <a:prstGeom prst="rect">
            <a:avLst/>
          </a:prstGeom>
        </p:spPr>
      </p:pic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0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0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B8903A2D-7D77-4DEE-BC49-FE15ABF990FF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696000" y="1325827"/>
            <a:ext cx="4800000" cy="1635820"/>
          </a:xfrm>
          <a:noFill/>
        </p:spPr>
        <p:txBody>
          <a:bodyPr wrap="square" lIns="0" tIns="0" rIns="0" bIns="0" anchor="ctr" anchorCtr="0">
            <a:noAutofit/>
          </a:bodyPr>
          <a:lstStyle>
            <a:lvl1pPr algn="ctr">
              <a:defRPr sz="10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r-FR" dirty="0"/>
              <a:t>00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199CD-9E8B-4AA0-8BA4-90C3E14B16DE}" type="datetimeFigureOut">
              <a:rPr lang="fr-FR" smtClean="0"/>
              <a:t>12/01/2023</a:t>
            </a:fld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296000" y="2660914"/>
            <a:ext cx="9600000" cy="1066023"/>
          </a:xfrm>
        </p:spPr>
        <p:txBody>
          <a:bodyPr anchor="b" anchorCtr="0"/>
          <a:lstStyle>
            <a:lvl1pPr marL="4233" indent="0" algn="ctr">
              <a:lnSpc>
                <a:spcPct val="85000"/>
              </a:lnSpc>
              <a:spcAft>
                <a:spcPts val="0"/>
              </a:spcAft>
              <a:defRPr sz="3467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/>
              <a:t>Titre de chapitre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 hasCustomPrompt="1"/>
          </p:nvPr>
        </p:nvSpPr>
        <p:spPr>
          <a:xfrm>
            <a:off x="5023085" y="3842759"/>
            <a:ext cx="2145836" cy="452359"/>
          </a:xfrm>
          <a:solidFill>
            <a:schemeClr val="bg1"/>
          </a:solidFill>
        </p:spPr>
        <p:txBody>
          <a:bodyPr wrap="none" lIns="288000" tIns="36000" rIns="288000" bIns="36000">
            <a:spAutoFit/>
          </a:bodyPr>
          <a:lstStyle>
            <a:lvl1pPr marL="4233" indent="0" algn="ctr">
              <a:spcAft>
                <a:spcPts val="0"/>
              </a:spcAft>
              <a:defRPr sz="2467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6086400" y="0"/>
            <a:ext cx="19200" cy="1372800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9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6086400" y="4712400"/>
            <a:ext cx="19200" cy="2145600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66617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B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0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0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B8903A2D-7D77-4DEE-BC49-FE15ABF990FF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392000" y="1325827"/>
            <a:ext cx="4800000" cy="1635820"/>
          </a:xfrm>
          <a:noFill/>
        </p:spPr>
        <p:txBody>
          <a:bodyPr wrap="square" lIns="0" tIns="0" rIns="0" bIns="0" anchor="ctr" anchorCtr="0">
            <a:noAutofit/>
          </a:bodyPr>
          <a:lstStyle>
            <a:lvl1pPr algn="ctr">
              <a:defRPr sz="10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r-FR" dirty="0"/>
              <a:t>00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199CD-9E8B-4AA0-8BA4-90C3E14B16DE}" type="datetimeFigureOut">
              <a:rPr lang="fr-FR" smtClean="0"/>
              <a:t>12/01/2023</a:t>
            </a:fld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7392000" y="2660914"/>
            <a:ext cx="4800000" cy="1066023"/>
          </a:xfrm>
        </p:spPr>
        <p:txBody>
          <a:bodyPr anchor="b" anchorCtr="0"/>
          <a:lstStyle>
            <a:lvl1pPr marL="4233" indent="0" algn="ctr">
              <a:lnSpc>
                <a:spcPct val="85000"/>
              </a:lnSpc>
              <a:spcAft>
                <a:spcPts val="0"/>
              </a:spcAft>
              <a:defRPr sz="3467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/>
              <a:t>Titre de chapitre</a:t>
            </a:r>
            <a:br>
              <a:rPr lang="fr-FR"/>
            </a:br>
            <a:r>
              <a:rPr lang="fr-FR"/>
              <a:t>sur deux lignes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 hasCustomPrompt="1"/>
          </p:nvPr>
        </p:nvSpPr>
        <p:spPr>
          <a:xfrm>
            <a:off x="8719084" y="3842759"/>
            <a:ext cx="2145836" cy="452359"/>
          </a:xfrm>
          <a:solidFill>
            <a:schemeClr val="bg1"/>
          </a:solidFill>
        </p:spPr>
        <p:txBody>
          <a:bodyPr wrap="none" lIns="288000" tIns="36000" rIns="288000" bIns="36000">
            <a:spAutoFit/>
          </a:bodyPr>
          <a:lstStyle>
            <a:lvl1pPr marL="4233" indent="0" algn="ctr">
              <a:spcAft>
                <a:spcPts val="0"/>
              </a:spcAft>
              <a:defRPr sz="2467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14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9782400" y="0"/>
            <a:ext cx="19200" cy="1372800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782400" y="4712400"/>
            <a:ext cx="19200" cy="2145600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22886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199CD-9E8B-4AA0-8BA4-90C3E14B16DE}" type="datetimeFigureOut">
              <a:rPr lang="fr-FR" smtClean="0"/>
              <a:t>12/01/2023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3A2D-7D77-4DEE-BC49-FE15ABF990FF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54252" y="748701"/>
            <a:ext cx="10569600" cy="568064"/>
          </a:xfrm>
        </p:spPr>
        <p:txBody>
          <a:bodyPr/>
          <a:lstStyle>
            <a:lvl1pPr marL="4233" indent="0">
              <a:spcAft>
                <a:spcPts val="0"/>
              </a:spcAft>
              <a:defRPr sz="1533" b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fr-FR" noProof="0"/>
              <a:t>Sous-titre de la page</a:t>
            </a:r>
            <a:endParaRPr lang="fr-FR" noProof="0" dirty="0"/>
          </a:p>
        </p:txBody>
      </p:sp>
      <p:sp>
        <p:nvSpPr>
          <p:cNvPr id="9" name="Espace réservé du texte 6"/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1459200"/>
            <a:ext cx="10800000" cy="4800000"/>
          </a:xfrm>
        </p:spPr>
        <p:txBody>
          <a:bodyPr/>
          <a:lstStyle>
            <a:lvl2pPr>
              <a:spcAft>
                <a:spcPts val="0"/>
              </a:spcAft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  <a:p>
            <a:pPr lvl="5"/>
            <a:r>
              <a:rPr lang="fr-FR" noProof="0"/>
              <a:t>Texte de niveau 6</a:t>
            </a:r>
            <a:endParaRPr lang="fr-FR" noProof="0" dirty="0"/>
          </a:p>
        </p:txBody>
      </p:sp>
      <p:sp>
        <p:nvSpPr>
          <p:cNvPr id="10" name="Titre 9"/>
          <p:cNvSpPr>
            <a:spLocks noGrp="1"/>
          </p:cNvSpPr>
          <p:nvPr>
            <p:ph type="title" hasCustomPrompt="1"/>
          </p:nvPr>
        </p:nvSpPr>
        <p:spPr>
          <a:xfrm>
            <a:off x="854253" y="322313"/>
            <a:ext cx="10570340" cy="384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406485192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texte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199CD-9E8B-4AA0-8BA4-90C3E14B16DE}" type="datetimeFigureOut">
              <a:rPr lang="fr-FR" smtClean="0"/>
              <a:t>12/01/2023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3A2D-7D77-4DEE-BC49-FE15ABF990FF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54252" y="748701"/>
            <a:ext cx="10569600" cy="568064"/>
          </a:xfrm>
        </p:spPr>
        <p:txBody>
          <a:bodyPr/>
          <a:lstStyle>
            <a:lvl1pPr marL="4233" indent="0">
              <a:spcAft>
                <a:spcPts val="0"/>
              </a:spcAft>
              <a:defRPr sz="1533" b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fr-FR" noProof="0" dirty="0"/>
              <a:t>Sous-titre de la page</a:t>
            </a:r>
          </a:p>
        </p:txBody>
      </p:sp>
      <p:sp>
        <p:nvSpPr>
          <p:cNvPr id="9" name="Espace réservé du texte 6"/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1459200"/>
            <a:ext cx="5304000" cy="4800000"/>
          </a:xfrm>
        </p:spPr>
        <p:txBody>
          <a:bodyPr/>
          <a:lstStyle>
            <a:lvl2pPr>
              <a:spcAft>
                <a:spcPts val="0"/>
              </a:spcAft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  <a:p>
            <a:pPr lvl="5"/>
            <a:r>
              <a:rPr lang="fr-FR" noProof="0"/>
              <a:t>Texte de niveau 6</a:t>
            </a:r>
            <a:endParaRPr lang="fr-FR" noProof="0" dirty="0"/>
          </a:p>
        </p:txBody>
      </p:sp>
      <p:sp>
        <p:nvSpPr>
          <p:cNvPr id="10" name="Titre 9"/>
          <p:cNvSpPr>
            <a:spLocks noGrp="1"/>
          </p:cNvSpPr>
          <p:nvPr>
            <p:ph type="title" hasCustomPrompt="1"/>
          </p:nvPr>
        </p:nvSpPr>
        <p:spPr>
          <a:xfrm>
            <a:off x="854253" y="322313"/>
            <a:ext cx="10570340" cy="384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1" name="Espace réservé du text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20870" y="1459200"/>
            <a:ext cx="5303721" cy="4800000"/>
          </a:xfrm>
        </p:spPr>
        <p:txBody>
          <a:bodyPr/>
          <a:lstStyle>
            <a:lvl2pPr>
              <a:spcAft>
                <a:spcPts val="0"/>
              </a:spcAft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  <a:p>
            <a:pPr lvl="5"/>
            <a:r>
              <a:rPr lang="fr-FR" noProof="0"/>
              <a:t>Texte de niveau 6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5394122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text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199CD-9E8B-4AA0-8BA4-90C3E14B16DE}" type="datetimeFigureOut">
              <a:rPr lang="fr-FR" smtClean="0"/>
              <a:t>12/01/2023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3A2D-7D77-4DEE-BC49-FE15ABF990FF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54252" y="748701"/>
            <a:ext cx="10569600" cy="568064"/>
          </a:xfrm>
        </p:spPr>
        <p:txBody>
          <a:bodyPr/>
          <a:lstStyle>
            <a:lvl1pPr marL="4233" indent="0">
              <a:spcAft>
                <a:spcPts val="0"/>
              </a:spcAft>
              <a:defRPr sz="1533" b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fr-FR" noProof="0" dirty="0"/>
              <a:t>Sous-titre de la page</a:t>
            </a:r>
          </a:p>
        </p:txBody>
      </p:sp>
      <p:sp>
        <p:nvSpPr>
          <p:cNvPr id="9" name="Espace réservé du texte 6"/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1459200"/>
            <a:ext cx="3182400" cy="4800000"/>
          </a:xfrm>
        </p:spPr>
        <p:txBody>
          <a:bodyPr/>
          <a:lstStyle>
            <a:lvl2pPr>
              <a:spcAft>
                <a:spcPts val="0"/>
              </a:spcAft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0" name="Titre 9"/>
          <p:cNvSpPr>
            <a:spLocks noGrp="1"/>
          </p:cNvSpPr>
          <p:nvPr>
            <p:ph type="title" hasCustomPrompt="1"/>
          </p:nvPr>
        </p:nvSpPr>
        <p:spPr>
          <a:xfrm>
            <a:off x="854253" y="322313"/>
            <a:ext cx="10570340" cy="384000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2" name="Espace réservé du texte 6"/>
          <p:cNvSpPr>
            <a:spLocks noGrp="1"/>
          </p:cNvSpPr>
          <p:nvPr>
            <p:ph type="body" sz="quarter" idx="15" hasCustomPrompt="1"/>
          </p:nvPr>
        </p:nvSpPr>
        <p:spPr>
          <a:xfrm>
            <a:off x="4432304" y="1459200"/>
            <a:ext cx="3182400" cy="4800000"/>
          </a:xfrm>
        </p:spPr>
        <p:txBody>
          <a:bodyPr/>
          <a:lstStyle>
            <a:lvl2pPr>
              <a:spcAft>
                <a:spcPts val="0"/>
              </a:spcAft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  <a:p>
            <a:pPr lvl="5"/>
            <a:r>
              <a:rPr lang="fr-FR" noProof="0"/>
              <a:t>Texte de niveau 6</a:t>
            </a:r>
            <a:endParaRPr lang="fr-FR" noProof="0" dirty="0"/>
          </a:p>
        </p:txBody>
      </p:sp>
      <p:sp>
        <p:nvSpPr>
          <p:cNvPr id="13" name="Espace réservé du texte 6"/>
          <p:cNvSpPr>
            <a:spLocks noGrp="1"/>
          </p:cNvSpPr>
          <p:nvPr>
            <p:ph type="body" sz="quarter" idx="16" hasCustomPrompt="1"/>
          </p:nvPr>
        </p:nvSpPr>
        <p:spPr>
          <a:xfrm>
            <a:off x="8240608" y="1459200"/>
            <a:ext cx="3183985" cy="4800000"/>
          </a:xfrm>
        </p:spPr>
        <p:txBody>
          <a:bodyPr/>
          <a:lstStyle>
            <a:lvl2pPr>
              <a:spcAft>
                <a:spcPts val="0"/>
              </a:spcAft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  <a:p>
            <a:pPr lvl="5"/>
            <a:r>
              <a:rPr lang="fr-FR" noProof="0"/>
              <a:t>Texte de niveau 6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480146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text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10"/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609600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 tIns="126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chemeClr val="accent1"/>
                </a:solidFill>
              </a:defRPr>
            </a:lvl1pPr>
          </a:lstStyle>
          <a:p>
            <a:r>
              <a:rPr lang="fr-FR" noProof="0" dirty="0"/>
              <a:t>Sélectionner l’icône pour insérer une image, </a:t>
            </a:r>
            <a:br>
              <a:rPr lang="fr-FR" noProof="0" dirty="0"/>
            </a:br>
            <a:r>
              <a:rPr lang="fr-FR" noProof="0" dirty="0"/>
              <a:t>puis disposer l’image en arrière plan </a:t>
            </a:r>
            <a:br>
              <a:rPr lang="fr-FR" noProof="0" dirty="0"/>
            </a:br>
            <a:r>
              <a:rPr lang="fr-FR" noProof="0" dirty="0"/>
              <a:t>(Sélectionner l’image avec le bouton droit de </a:t>
            </a:r>
            <a:br>
              <a:rPr lang="fr-FR" noProof="0" dirty="0"/>
            </a:br>
            <a:r>
              <a:rPr lang="fr-FR" noProof="0" dirty="0"/>
              <a:t>la souris / 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54252" y="322313"/>
            <a:ext cx="5073600" cy="384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199CD-9E8B-4AA0-8BA4-90C3E14B16DE}" type="datetimeFigureOut">
              <a:rPr lang="fr-FR" smtClean="0"/>
              <a:t>12/01/2023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6096000" y="0"/>
            <a:ext cx="6096000" cy="2880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8903A2D-7D77-4DEE-BC49-FE15ABF990FF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54252" y="748701"/>
            <a:ext cx="5073600" cy="568064"/>
          </a:xfrm>
        </p:spPr>
        <p:txBody>
          <a:bodyPr/>
          <a:lstStyle>
            <a:lvl1pPr marL="4233" indent="0">
              <a:spcAft>
                <a:spcPts val="0"/>
              </a:spcAft>
              <a:defRPr sz="1533" b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fr-FR" noProof="0"/>
              <a:t>Sous-titre de la page</a:t>
            </a:r>
            <a:endParaRPr lang="fr-FR" noProof="0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1459200"/>
            <a:ext cx="5304000" cy="4800000"/>
          </a:xfrm>
        </p:spPr>
        <p:txBody>
          <a:bodyPr/>
          <a:lstStyle>
            <a:lvl2pPr>
              <a:spcAft>
                <a:spcPts val="0"/>
              </a:spcAft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  <a:p>
            <a:pPr lvl="5"/>
            <a:r>
              <a:rPr lang="fr-FR" noProof="0"/>
              <a:t>Texte de niveau 6</a:t>
            </a:r>
            <a:endParaRPr lang="fr-FR" noProof="0" dirty="0"/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6700800"/>
            <a:ext cx="2352000" cy="0"/>
          </a:xfr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1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9843611" y="6700800"/>
            <a:ext cx="1872000" cy="0"/>
          </a:xfr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2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8455200" y="6580800"/>
            <a:ext cx="1377600" cy="2400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160686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texte 2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pour une image  10"/>
          <p:cNvSpPr>
            <a:spLocks noGrp="1"/>
          </p:cNvSpPr>
          <p:nvPr>
            <p:ph type="pic" sz="quarter" idx="19" hasCustomPrompt="1"/>
          </p:nvPr>
        </p:nvSpPr>
        <p:spPr bwMode="gray">
          <a:xfrm>
            <a:off x="6096000" y="3738000"/>
            <a:ext cx="6096000" cy="3120000"/>
          </a:xfrm>
          <a:solidFill>
            <a:schemeClr val="bg1">
              <a:lumMod val="85000"/>
            </a:schemeClr>
          </a:solidFill>
        </p:spPr>
        <p:txBody>
          <a:bodyPr tIns="126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chemeClr val="accent1"/>
                </a:solidFill>
              </a:defRPr>
            </a:lvl1pPr>
          </a:lstStyle>
          <a:p>
            <a:r>
              <a:rPr lang="fr-FR" noProof="0" dirty="0"/>
              <a:t>Sélectionner l’icône pour insérer une image, </a:t>
            </a:r>
            <a:br>
              <a:rPr lang="fr-FR" noProof="0" dirty="0"/>
            </a:br>
            <a:r>
              <a:rPr lang="fr-FR" noProof="0" dirty="0"/>
              <a:t>puis disposer l’image en arrière plan </a:t>
            </a:r>
            <a:br>
              <a:rPr lang="fr-FR" noProof="0" dirty="0"/>
            </a:br>
            <a:r>
              <a:rPr lang="fr-FR" noProof="0" dirty="0"/>
              <a:t>(Sélectionner l’image avec le bouton droit de </a:t>
            </a:r>
            <a:br>
              <a:rPr lang="fr-FR" noProof="0" dirty="0"/>
            </a:br>
            <a:r>
              <a:rPr lang="fr-FR" noProof="0" dirty="0"/>
              <a:t>la souris / Mettre à l’arrière plan)</a:t>
            </a:r>
          </a:p>
        </p:txBody>
      </p:sp>
      <p:sp>
        <p:nvSpPr>
          <p:cNvPr id="9" name="Espace réservé pour une image  10"/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6096000" y="426000"/>
            <a:ext cx="6096000" cy="3120000"/>
          </a:xfrm>
          <a:solidFill>
            <a:schemeClr val="bg1">
              <a:lumMod val="85000"/>
            </a:schemeClr>
          </a:solidFill>
        </p:spPr>
        <p:txBody>
          <a:bodyPr tIns="126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chemeClr val="accent1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54253" y="322313"/>
            <a:ext cx="5074631" cy="384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199CD-9E8B-4AA0-8BA4-90C3E14B16DE}" type="datetimeFigureOut">
              <a:rPr lang="fr-FR" smtClean="0"/>
              <a:t>12/01/2023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8903A2D-7D77-4DEE-BC49-FE15ABF990FF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54253" y="748701"/>
            <a:ext cx="5074276" cy="568064"/>
          </a:xfrm>
        </p:spPr>
        <p:txBody>
          <a:bodyPr/>
          <a:lstStyle>
            <a:lvl1pPr marL="4233" indent="0">
              <a:spcAft>
                <a:spcPts val="0"/>
              </a:spcAft>
              <a:defRPr sz="1533" b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fr-FR" noProof="0"/>
              <a:t>Sous-titre de la page</a:t>
            </a:r>
            <a:endParaRPr lang="fr-FR" noProof="0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1459200"/>
            <a:ext cx="5304000" cy="4800000"/>
          </a:xfrm>
        </p:spPr>
        <p:txBody>
          <a:bodyPr/>
          <a:lstStyle>
            <a:lvl2pPr>
              <a:spcAft>
                <a:spcPts val="0"/>
              </a:spcAft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  <a:p>
            <a:pPr lvl="5"/>
            <a:r>
              <a:rPr lang="fr-FR" noProof="0"/>
              <a:t>Texte de niveau 6</a:t>
            </a:r>
            <a:endParaRPr lang="fr-FR" noProof="0" dirty="0"/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8455200" y="6580800"/>
            <a:ext cx="1377600" cy="2400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6" name="Espace réservé du texte 4"/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6700800"/>
            <a:ext cx="2352000" cy="0"/>
          </a:xfr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9843611" y="6700800"/>
            <a:ext cx="1872000" cy="0"/>
          </a:xfr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90975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texte chiffres c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096000" y="1"/>
            <a:ext cx="6096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54252" y="740701"/>
            <a:ext cx="5073600" cy="384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199CD-9E8B-4AA0-8BA4-90C3E14B16DE}" type="datetimeFigureOut">
              <a:rPr lang="fr-FR" smtClean="0"/>
              <a:t>12/01/2023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6096000" y="0"/>
            <a:ext cx="6096000" cy="2880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8903A2D-7D77-4DEE-BC49-FE15ABF990FF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54252" y="1167089"/>
            <a:ext cx="5073600" cy="568064"/>
          </a:xfrm>
        </p:spPr>
        <p:txBody>
          <a:bodyPr/>
          <a:lstStyle>
            <a:lvl1pPr marL="4233" indent="0">
              <a:spcAft>
                <a:spcPts val="0"/>
              </a:spcAft>
              <a:defRPr sz="1533" b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fr-FR" noProof="0" dirty="0"/>
              <a:t>Sous-titre de la page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1877588"/>
            <a:ext cx="5304000" cy="4800000"/>
          </a:xfrm>
        </p:spPr>
        <p:txBody>
          <a:bodyPr/>
          <a:lstStyle>
            <a:lvl2pPr>
              <a:spcAft>
                <a:spcPts val="0"/>
              </a:spcAft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2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8455200" y="6580800"/>
            <a:ext cx="1377600" cy="2400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 hasCustomPrompt="1"/>
          </p:nvPr>
        </p:nvSpPr>
        <p:spPr>
          <a:xfrm>
            <a:off x="6480044" y="836713"/>
            <a:ext cx="684533" cy="184666"/>
          </a:xfrm>
          <a:solidFill>
            <a:schemeClr val="bg1"/>
          </a:solidFill>
        </p:spPr>
        <p:txBody>
          <a:bodyPr wrap="none" lIns="54000" rIns="54000">
            <a:spAutoFit/>
          </a:bodyPr>
          <a:lstStyle>
            <a:lvl1pPr marL="0" indent="0" algn="l">
              <a:spcAft>
                <a:spcPts val="0"/>
              </a:spcAft>
              <a:defRPr sz="1200">
                <a:solidFill>
                  <a:schemeClr val="accent6"/>
                </a:solidFill>
              </a:defRPr>
            </a:lvl1pPr>
          </a:lstStyle>
          <a:p>
            <a:pPr lvl="0"/>
            <a:r>
              <a:rPr lang="fr-FR" dirty="0"/>
              <a:t>Chiffres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21" hasCustomPrompt="1"/>
          </p:nvPr>
        </p:nvSpPr>
        <p:spPr>
          <a:xfrm>
            <a:off x="6480041" y="1424528"/>
            <a:ext cx="1104000" cy="1092371"/>
          </a:xfrm>
        </p:spPr>
        <p:txBody>
          <a:bodyPr/>
          <a:lstStyle>
            <a:lvl1pPr marL="0" indent="0">
              <a:spcAft>
                <a:spcPts val="800"/>
              </a:spcAft>
              <a:buFont typeface="Arial" pitchFamily="34" charset="0"/>
              <a:buNone/>
              <a:defRPr sz="2400">
                <a:solidFill>
                  <a:schemeClr val="accent6"/>
                </a:solidFill>
              </a:defRPr>
            </a:lvl1pPr>
            <a:lvl2pPr marL="0" indent="0">
              <a:spcAft>
                <a:spcPts val="533"/>
              </a:spcAft>
              <a:buFont typeface="Arial" pitchFamily="34" charset="0"/>
              <a:buNone/>
              <a:defRPr sz="800">
                <a:solidFill>
                  <a:schemeClr val="accent6"/>
                </a:solidFill>
              </a:defRPr>
            </a:lvl2pPr>
            <a:lvl3pPr marL="0" indent="0">
              <a:buNone/>
              <a:defRPr sz="800" b="0">
                <a:solidFill>
                  <a:schemeClr val="bg1"/>
                </a:solidFill>
              </a:defRPr>
            </a:lvl3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17" name="Espace réservé du texte 15"/>
          <p:cNvSpPr>
            <a:spLocks noGrp="1"/>
          </p:cNvSpPr>
          <p:nvPr>
            <p:ph type="body" sz="quarter" idx="22" hasCustomPrompt="1"/>
          </p:nvPr>
        </p:nvSpPr>
        <p:spPr>
          <a:xfrm>
            <a:off x="7807005" y="1424528"/>
            <a:ext cx="1104000" cy="1092371"/>
          </a:xfrm>
        </p:spPr>
        <p:txBody>
          <a:bodyPr/>
          <a:lstStyle>
            <a:lvl1pPr marL="0" indent="0">
              <a:spcAft>
                <a:spcPts val="800"/>
              </a:spcAft>
              <a:buFont typeface="Arial" pitchFamily="34" charset="0"/>
              <a:buNone/>
              <a:defRPr sz="2400">
                <a:solidFill>
                  <a:schemeClr val="accent6"/>
                </a:solidFill>
              </a:defRPr>
            </a:lvl1pPr>
            <a:lvl2pPr marL="0" indent="0">
              <a:spcAft>
                <a:spcPts val="533"/>
              </a:spcAft>
              <a:buFont typeface="Arial" pitchFamily="34" charset="0"/>
              <a:buNone/>
              <a:defRPr sz="800">
                <a:solidFill>
                  <a:schemeClr val="accent6"/>
                </a:solidFill>
              </a:defRPr>
            </a:lvl2pPr>
            <a:lvl3pPr marL="0" indent="0">
              <a:buNone/>
              <a:defRPr sz="800" b="0">
                <a:solidFill>
                  <a:schemeClr val="bg1"/>
                </a:solidFill>
              </a:defRPr>
            </a:lvl3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18" name="Espace réservé du texte 15"/>
          <p:cNvSpPr>
            <a:spLocks noGrp="1"/>
          </p:cNvSpPr>
          <p:nvPr>
            <p:ph type="body" sz="quarter" idx="23" hasCustomPrompt="1"/>
          </p:nvPr>
        </p:nvSpPr>
        <p:spPr>
          <a:xfrm>
            <a:off x="9133969" y="1424528"/>
            <a:ext cx="1104000" cy="1092371"/>
          </a:xfrm>
        </p:spPr>
        <p:txBody>
          <a:bodyPr/>
          <a:lstStyle>
            <a:lvl1pPr marL="0" indent="0">
              <a:spcAft>
                <a:spcPts val="800"/>
              </a:spcAft>
              <a:buFont typeface="Arial" pitchFamily="34" charset="0"/>
              <a:buNone/>
              <a:defRPr sz="2400">
                <a:solidFill>
                  <a:schemeClr val="accent6"/>
                </a:solidFill>
              </a:defRPr>
            </a:lvl1pPr>
            <a:lvl2pPr marL="0" indent="0">
              <a:spcAft>
                <a:spcPts val="533"/>
              </a:spcAft>
              <a:buFont typeface="Arial" pitchFamily="34" charset="0"/>
              <a:buNone/>
              <a:defRPr sz="800">
                <a:solidFill>
                  <a:schemeClr val="accent6"/>
                </a:solidFill>
              </a:defRPr>
            </a:lvl2pPr>
            <a:lvl3pPr marL="0" indent="0">
              <a:buNone/>
              <a:defRPr sz="800" b="0">
                <a:solidFill>
                  <a:schemeClr val="bg1"/>
                </a:solidFill>
              </a:defRPr>
            </a:lvl3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19" name="Espace réservé du texte 15"/>
          <p:cNvSpPr>
            <a:spLocks noGrp="1"/>
          </p:cNvSpPr>
          <p:nvPr>
            <p:ph type="body" sz="quarter" idx="24" hasCustomPrompt="1"/>
          </p:nvPr>
        </p:nvSpPr>
        <p:spPr>
          <a:xfrm>
            <a:off x="10460933" y="1424528"/>
            <a:ext cx="1104000" cy="1092371"/>
          </a:xfrm>
        </p:spPr>
        <p:txBody>
          <a:bodyPr/>
          <a:lstStyle>
            <a:lvl1pPr marL="0" indent="0">
              <a:spcAft>
                <a:spcPts val="800"/>
              </a:spcAft>
              <a:buFont typeface="Arial" pitchFamily="34" charset="0"/>
              <a:buNone/>
              <a:defRPr sz="2400">
                <a:solidFill>
                  <a:schemeClr val="accent6"/>
                </a:solidFill>
              </a:defRPr>
            </a:lvl1pPr>
            <a:lvl2pPr marL="0" indent="0">
              <a:spcAft>
                <a:spcPts val="533"/>
              </a:spcAft>
              <a:buFont typeface="Arial" pitchFamily="34" charset="0"/>
              <a:buNone/>
              <a:defRPr sz="800">
                <a:solidFill>
                  <a:schemeClr val="accent6"/>
                </a:solidFill>
              </a:defRPr>
            </a:lvl2pPr>
            <a:lvl3pPr marL="0" indent="0">
              <a:buNone/>
              <a:defRPr sz="800" b="0">
                <a:solidFill>
                  <a:schemeClr val="bg1"/>
                </a:solidFill>
              </a:defRPr>
            </a:lvl3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20" name="Espace réservé du texte 15"/>
          <p:cNvSpPr>
            <a:spLocks noGrp="1"/>
          </p:cNvSpPr>
          <p:nvPr>
            <p:ph type="body" sz="quarter" idx="25" hasCustomPrompt="1"/>
          </p:nvPr>
        </p:nvSpPr>
        <p:spPr>
          <a:xfrm>
            <a:off x="6480041" y="2589357"/>
            <a:ext cx="1104000" cy="1092371"/>
          </a:xfrm>
        </p:spPr>
        <p:txBody>
          <a:bodyPr/>
          <a:lstStyle>
            <a:lvl1pPr marL="0" indent="0">
              <a:spcAft>
                <a:spcPts val="800"/>
              </a:spcAft>
              <a:buFont typeface="Arial" pitchFamily="34" charset="0"/>
              <a:buNone/>
              <a:defRPr sz="2400">
                <a:solidFill>
                  <a:schemeClr val="accent6"/>
                </a:solidFill>
              </a:defRPr>
            </a:lvl1pPr>
            <a:lvl2pPr marL="0" indent="0">
              <a:spcAft>
                <a:spcPts val="533"/>
              </a:spcAft>
              <a:buFont typeface="Arial" pitchFamily="34" charset="0"/>
              <a:buNone/>
              <a:defRPr sz="800">
                <a:solidFill>
                  <a:schemeClr val="accent6"/>
                </a:solidFill>
              </a:defRPr>
            </a:lvl2pPr>
            <a:lvl3pPr marL="0" indent="0">
              <a:buNone/>
              <a:defRPr sz="800" b="0">
                <a:solidFill>
                  <a:schemeClr val="bg1"/>
                </a:solidFill>
              </a:defRPr>
            </a:lvl3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21" name="Espace réservé du texte 15"/>
          <p:cNvSpPr>
            <a:spLocks noGrp="1"/>
          </p:cNvSpPr>
          <p:nvPr>
            <p:ph type="body" sz="quarter" idx="26" hasCustomPrompt="1"/>
          </p:nvPr>
        </p:nvSpPr>
        <p:spPr>
          <a:xfrm>
            <a:off x="7807005" y="2589357"/>
            <a:ext cx="1104000" cy="1092371"/>
          </a:xfrm>
        </p:spPr>
        <p:txBody>
          <a:bodyPr/>
          <a:lstStyle>
            <a:lvl1pPr marL="0" indent="0">
              <a:spcAft>
                <a:spcPts val="800"/>
              </a:spcAft>
              <a:buFont typeface="Arial" pitchFamily="34" charset="0"/>
              <a:buNone/>
              <a:defRPr sz="2400">
                <a:solidFill>
                  <a:schemeClr val="accent6"/>
                </a:solidFill>
              </a:defRPr>
            </a:lvl1pPr>
            <a:lvl2pPr marL="0" indent="0">
              <a:spcAft>
                <a:spcPts val="533"/>
              </a:spcAft>
              <a:buFont typeface="Arial" pitchFamily="34" charset="0"/>
              <a:buNone/>
              <a:defRPr sz="800">
                <a:solidFill>
                  <a:schemeClr val="accent6"/>
                </a:solidFill>
              </a:defRPr>
            </a:lvl2pPr>
            <a:lvl3pPr marL="0" indent="0">
              <a:buNone/>
              <a:defRPr sz="800" b="0">
                <a:solidFill>
                  <a:schemeClr val="bg1"/>
                </a:solidFill>
              </a:defRPr>
            </a:lvl3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22" name="Espace réservé du texte 15"/>
          <p:cNvSpPr>
            <a:spLocks noGrp="1"/>
          </p:cNvSpPr>
          <p:nvPr>
            <p:ph type="body" sz="quarter" idx="27" hasCustomPrompt="1"/>
          </p:nvPr>
        </p:nvSpPr>
        <p:spPr>
          <a:xfrm>
            <a:off x="9133969" y="2589357"/>
            <a:ext cx="1104000" cy="1092371"/>
          </a:xfrm>
        </p:spPr>
        <p:txBody>
          <a:bodyPr/>
          <a:lstStyle>
            <a:lvl1pPr marL="0" indent="0">
              <a:spcAft>
                <a:spcPts val="800"/>
              </a:spcAft>
              <a:buFont typeface="Arial" pitchFamily="34" charset="0"/>
              <a:buNone/>
              <a:defRPr sz="2400">
                <a:solidFill>
                  <a:schemeClr val="accent6"/>
                </a:solidFill>
              </a:defRPr>
            </a:lvl1pPr>
            <a:lvl2pPr marL="0" indent="0">
              <a:spcAft>
                <a:spcPts val="533"/>
              </a:spcAft>
              <a:buFont typeface="Arial" pitchFamily="34" charset="0"/>
              <a:buNone/>
              <a:defRPr sz="800">
                <a:solidFill>
                  <a:schemeClr val="accent6"/>
                </a:solidFill>
              </a:defRPr>
            </a:lvl2pPr>
            <a:lvl3pPr marL="0" indent="0">
              <a:buNone/>
              <a:defRPr sz="800" b="0">
                <a:solidFill>
                  <a:schemeClr val="bg1"/>
                </a:solidFill>
              </a:defRPr>
            </a:lvl3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23" name="Espace réservé du texte 15"/>
          <p:cNvSpPr>
            <a:spLocks noGrp="1"/>
          </p:cNvSpPr>
          <p:nvPr>
            <p:ph type="body" sz="quarter" idx="28" hasCustomPrompt="1"/>
          </p:nvPr>
        </p:nvSpPr>
        <p:spPr>
          <a:xfrm>
            <a:off x="10460933" y="2589357"/>
            <a:ext cx="1104000" cy="1092371"/>
          </a:xfrm>
        </p:spPr>
        <p:txBody>
          <a:bodyPr/>
          <a:lstStyle>
            <a:lvl1pPr marL="0" indent="0">
              <a:spcAft>
                <a:spcPts val="800"/>
              </a:spcAft>
              <a:buFont typeface="Arial" pitchFamily="34" charset="0"/>
              <a:buNone/>
              <a:defRPr sz="2400">
                <a:solidFill>
                  <a:schemeClr val="accent6"/>
                </a:solidFill>
              </a:defRPr>
            </a:lvl1pPr>
            <a:lvl2pPr marL="0" indent="0">
              <a:spcAft>
                <a:spcPts val="533"/>
              </a:spcAft>
              <a:buFont typeface="Arial" pitchFamily="34" charset="0"/>
              <a:buNone/>
              <a:defRPr sz="800">
                <a:solidFill>
                  <a:schemeClr val="accent6"/>
                </a:solidFill>
              </a:defRPr>
            </a:lvl2pPr>
            <a:lvl3pPr marL="0" indent="0">
              <a:buNone/>
              <a:defRPr sz="800" b="0">
                <a:solidFill>
                  <a:schemeClr val="bg1"/>
                </a:solidFill>
              </a:defRPr>
            </a:lvl3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24" name="Espace réservé du texte 4"/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6700800"/>
            <a:ext cx="2352000" cy="0"/>
          </a:xfr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25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9843611" y="6700800"/>
            <a:ext cx="1872000" cy="0"/>
          </a:xfr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8835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ergu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54253" y="739200"/>
            <a:ext cx="10570340" cy="384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199CD-9E8B-4AA0-8BA4-90C3E14B16DE}" type="datetimeFigureOut">
              <a:rPr lang="fr-FR" smtClean="0"/>
              <a:t>12/01/2023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3A2D-7D77-4DEE-BC49-FE15ABF990FF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854253" y="1832124"/>
            <a:ext cx="5137151" cy="4323275"/>
          </a:xfrm>
        </p:spPr>
        <p:txBody>
          <a:bodyPr/>
          <a:lstStyle>
            <a:lvl1pPr marL="0" indent="0">
              <a:lnSpc>
                <a:spcPct val="96000"/>
              </a:lnSpc>
              <a:spcAft>
                <a:spcPts val="0"/>
              </a:spcAft>
              <a:defRPr sz="3333"/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6815667" y="1933841"/>
            <a:ext cx="4607984" cy="3888316"/>
          </a:xfrm>
        </p:spPr>
        <p:txBody>
          <a:bodyPr/>
          <a:lstStyle>
            <a:lvl1pPr marL="0" indent="0">
              <a:lnSpc>
                <a:spcPct val="50000"/>
              </a:lnSpc>
              <a:spcBef>
                <a:spcPts val="1867"/>
              </a:spcBef>
              <a:spcAft>
                <a:spcPts val="0"/>
              </a:spcAft>
              <a:defRPr sz="2667" b="0">
                <a:solidFill>
                  <a:schemeClr val="accent1"/>
                </a:solidFill>
                <a:latin typeface="Rawline Light" pitchFamily="2" charset="0"/>
              </a:defRPr>
            </a:lvl1pPr>
            <a:lvl2pPr marL="191995" indent="0">
              <a:defRPr sz="1067" b="1">
                <a:solidFill>
                  <a:schemeClr val="accent1"/>
                </a:solidFill>
              </a:defRPr>
            </a:lvl2pPr>
            <a:lvl3pPr marL="191995" indent="0">
              <a:buNone/>
              <a:defRPr sz="1067" b="0">
                <a:solidFill>
                  <a:schemeClr val="accent1"/>
                </a:solidFill>
              </a:defRPr>
            </a:lvl3pPr>
          </a:lstStyle>
          <a:p>
            <a:pPr lvl="0"/>
            <a:r>
              <a:rPr lang="fr-FR" dirty="0"/>
              <a:t>–</a:t>
            </a:r>
          </a:p>
          <a:p>
            <a:pPr lvl="1"/>
            <a:r>
              <a:rPr lang="fr-FR" dirty="0"/>
              <a:t>Texte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12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54252" y="1167089"/>
            <a:ext cx="10569600" cy="568064"/>
          </a:xfrm>
        </p:spPr>
        <p:txBody>
          <a:bodyPr/>
          <a:lstStyle>
            <a:lvl1pPr marL="4233" indent="0">
              <a:spcAft>
                <a:spcPts val="0"/>
              </a:spcAft>
              <a:defRPr sz="1533" b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fr-FR" noProof="0" dirty="0"/>
              <a:t>Sous-titre de la page</a:t>
            </a:r>
          </a:p>
        </p:txBody>
      </p:sp>
    </p:spTree>
    <p:extLst>
      <p:ext uri="{BB962C8B-B14F-4D97-AF65-F5344CB8AC3E}">
        <p14:creationId xmlns:p14="http://schemas.microsoft.com/office/powerpoint/2010/main" val="324424860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ergu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53259" y="644691"/>
            <a:ext cx="10571333" cy="2269454"/>
          </a:xfrm>
          <a:custGeom>
            <a:avLst/>
            <a:gdLst>
              <a:gd name="connsiteX0" fmla="*/ 7928500 w 7928500"/>
              <a:gd name="connsiteY0" fmla="*/ 1785234 h 1785234"/>
              <a:gd name="connsiteX1" fmla="*/ 0 w 7928500"/>
              <a:gd name="connsiteY1" fmla="*/ 1785216 h 1785234"/>
              <a:gd name="connsiteX2" fmla="*/ 0 w 7928500"/>
              <a:gd name="connsiteY2" fmla="*/ 18 h 1785234"/>
              <a:gd name="connsiteX3" fmla="*/ 7928500 w 7928500"/>
              <a:gd name="connsiteY3" fmla="*/ 0 h 1785234"/>
              <a:gd name="connsiteX4" fmla="*/ 7928500 w 7928500"/>
              <a:gd name="connsiteY4" fmla="*/ 1785234 h 1785234"/>
              <a:gd name="connsiteX0" fmla="*/ 7928500 w 7928500"/>
              <a:gd name="connsiteY0" fmla="*/ 1785234 h 1785234"/>
              <a:gd name="connsiteX1" fmla="*/ 0 w 7928500"/>
              <a:gd name="connsiteY1" fmla="*/ 1785216 h 1785234"/>
              <a:gd name="connsiteX2" fmla="*/ 0 w 7928500"/>
              <a:gd name="connsiteY2" fmla="*/ 18 h 1785234"/>
              <a:gd name="connsiteX3" fmla="*/ 7928500 w 7928500"/>
              <a:gd name="connsiteY3" fmla="*/ 0 h 1785234"/>
              <a:gd name="connsiteX0" fmla="*/ 7928500 w 7928500"/>
              <a:gd name="connsiteY0" fmla="*/ 1785234 h 1785234"/>
              <a:gd name="connsiteX1" fmla="*/ 0 w 7928500"/>
              <a:gd name="connsiteY1" fmla="*/ 1785216 h 1785234"/>
              <a:gd name="connsiteX2" fmla="*/ 0 w 7928500"/>
              <a:gd name="connsiteY2" fmla="*/ 18 h 1785234"/>
              <a:gd name="connsiteX3" fmla="*/ 7928500 w 7928500"/>
              <a:gd name="connsiteY3" fmla="*/ 0 h 1785234"/>
              <a:gd name="connsiteX4" fmla="*/ 7928500 w 7928500"/>
              <a:gd name="connsiteY4" fmla="*/ 1785234 h 1785234"/>
              <a:gd name="connsiteX0" fmla="*/ 7928500 w 7928500"/>
              <a:gd name="connsiteY0" fmla="*/ 1785234 h 1785234"/>
              <a:gd name="connsiteX1" fmla="*/ 0 w 7928500"/>
              <a:gd name="connsiteY1" fmla="*/ 1785216 h 1785234"/>
              <a:gd name="connsiteX2" fmla="*/ 0 w 7928500"/>
              <a:gd name="connsiteY2" fmla="*/ 18 h 1785234"/>
              <a:gd name="connsiteX0" fmla="*/ 7928500 w 7928500"/>
              <a:gd name="connsiteY0" fmla="*/ 1785234 h 1785234"/>
              <a:gd name="connsiteX1" fmla="*/ 0 w 7928500"/>
              <a:gd name="connsiteY1" fmla="*/ 1785216 h 1785234"/>
              <a:gd name="connsiteX2" fmla="*/ 0 w 7928500"/>
              <a:gd name="connsiteY2" fmla="*/ 18 h 1785234"/>
              <a:gd name="connsiteX3" fmla="*/ 7928500 w 7928500"/>
              <a:gd name="connsiteY3" fmla="*/ 0 h 1785234"/>
              <a:gd name="connsiteX4" fmla="*/ 7928500 w 7928500"/>
              <a:gd name="connsiteY4" fmla="*/ 1785234 h 1785234"/>
              <a:gd name="connsiteX0" fmla="*/ 0 w 7928500"/>
              <a:gd name="connsiteY0" fmla="*/ 1785216 h 1785234"/>
              <a:gd name="connsiteX1" fmla="*/ 0 w 7928500"/>
              <a:gd name="connsiteY1" fmla="*/ 18 h 1785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928500" h="1785234" stroke="0" extrusionOk="0">
                <a:moveTo>
                  <a:pt x="7928500" y="1785234"/>
                </a:moveTo>
                <a:lnTo>
                  <a:pt x="0" y="1785216"/>
                </a:lnTo>
                <a:lnTo>
                  <a:pt x="0" y="18"/>
                </a:lnTo>
                <a:cubicBezTo>
                  <a:pt x="0" y="8"/>
                  <a:pt x="3549710" y="0"/>
                  <a:pt x="7928500" y="0"/>
                </a:cubicBezTo>
                <a:lnTo>
                  <a:pt x="7928500" y="1785234"/>
                </a:lnTo>
                <a:close/>
              </a:path>
              <a:path w="7928500" h="1785234" fill="none">
                <a:moveTo>
                  <a:pt x="0" y="1785216"/>
                </a:moveTo>
                <a:lnTo>
                  <a:pt x="0" y="18"/>
                </a:lnTo>
              </a:path>
            </a:pathLst>
          </a:custGeom>
          <a:ln w="12700">
            <a:solidFill>
              <a:schemeClr val="accent1"/>
            </a:solidFill>
          </a:ln>
        </p:spPr>
        <p:txBody>
          <a:bodyPr lIns="180000" tIns="612000">
            <a:spAutoFit/>
          </a:bodyPr>
          <a:lstStyle>
            <a:lvl6pPr>
              <a:defRPr/>
            </a:lvl6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323152" y="644691"/>
            <a:ext cx="2874286" cy="497677"/>
          </a:xfrm>
          <a:solidFill>
            <a:schemeClr val="accent1"/>
          </a:solidFill>
        </p:spPr>
        <p:txBody>
          <a:bodyPr wrap="none" lIns="108000" tIns="43200" rIns="108000" bIns="4320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page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199CD-9E8B-4AA0-8BA4-90C3E14B16DE}" type="datetimeFigureOut">
              <a:rPr lang="fr-FR" smtClean="0"/>
              <a:t>12/01/2023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3A2D-7D77-4DEE-BC49-FE15ABF990F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616944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54253" y="322313"/>
            <a:ext cx="10570340" cy="384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199CD-9E8B-4AA0-8BA4-90C3E14B16DE}" type="datetimeFigureOut">
              <a:rPr lang="fr-FR" smtClean="0"/>
              <a:t>12/01/2023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3A2D-7D77-4DEE-BC49-FE15ABF990FF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54252" y="748701"/>
            <a:ext cx="10569600" cy="568064"/>
          </a:xfrm>
        </p:spPr>
        <p:txBody>
          <a:bodyPr/>
          <a:lstStyle>
            <a:lvl1pPr marL="4233" indent="0">
              <a:spcAft>
                <a:spcPts val="0"/>
              </a:spcAft>
              <a:defRPr sz="1533" b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fr-FR" noProof="0"/>
              <a:t>Sous-titre de la page</a:t>
            </a:r>
            <a:endParaRPr lang="fr-FR" noProof="0" dirty="0"/>
          </a:p>
        </p:txBody>
      </p:sp>
      <p:sp>
        <p:nvSpPr>
          <p:cNvPr id="8" name="Espace réservé du tableau 18"/>
          <p:cNvSpPr>
            <a:spLocks noGrp="1"/>
          </p:cNvSpPr>
          <p:nvPr>
            <p:ph type="tbl" sz="quarter" idx="19" hasCustomPrompt="1"/>
          </p:nvPr>
        </p:nvSpPr>
        <p:spPr bwMode="gray">
          <a:xfrm>
            <a:off x="854249" y="1505992"/>
            <a:ext cx="10464000" cy="4464000"/>
          </a:xfrm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/>
            </a:lvl1pPr>
          </a:lstStyle>
          <a:p>
            <a:r>
              <a:rPr lang="fr-FR" noProof="0" dirty="0"/>
              <a:t>Sélectionner l’icône pour insérer un tableau</a:t>
            </a:r>
          </a:p>
        </p:txBody>
      </p:sp>
    </p:spTree>
    <p:extLst>
      <p:ext uri="{BB962C8B-B14F-4D97-AF65-F5344CB8AC3E}">
        <p14:creationId xmlns:p14="http://schemas.microsoft.com/office/powerpoint/2010/main" val="133739364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 graphiqu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54253" y="322313"/>
            <a:ext cx="10570340" cy="384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199CD-9E8B-4AA0-8BA4-90C3E14B16DE}" type="datetimeFigureOut">
              <a:rPr lang="fr-FR" smtClean="0"/>
              <a:t>12/01/2023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3A2D-7D77-4DEE-BC49-FE15ABF990FF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54252" y="748701"/>
            <a:ext cx="10569600" cy="568064"/>
          </a:xfrm>
        </p:spPr>
        <p:txBody>
          <a:bodyPr/>
          <a:lstStyle>
            <a:lvl1pPr marL="4233" indent="0">
              <a:spcAft>
                <a:spcPts val="0"/>
              </a:spcAft>
              <a:defRPr sz="1533" b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fr-FR" noProof="0" dirty="0"/>
              <a:t>Sous-titre de la page</a:t>
            </a:r>
          </a:p>
        </p:txBody>
      </p:sp>
      <p:graphicFrame>
        <p:nvGraphicFramePr>
          <p:cNvPr id="10" name="Espace réservé du tableau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7419435"/>
              </p:ext>
            </p:extLst>
          </p:nvPr>
        </p:nvGraphicFramePr>
        <p:xfrm>
          <a:off x="863421" y="1508779"/>
          <a:ext cx="10465152" cy="4503573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18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4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5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6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7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8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9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40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41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42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43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44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45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46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47"/>
                    </a:ext>
                  </a:extLst>
                </a:gridCol>
              </a:tblGrid>
              <a:tr h="397120"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Novembre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2019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Décembre 2019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Janvier</a:t>
                      </a:r>
                      <a:r>
                        <a:rPr lang="fr-FR" sz="1100" baseline="0" dirty="0">
                          <a:solidFill>
                            <a:schemeClr val="accent1"/>
                          </a:solidFill>
                        </a:rPr>
                        <a:t> 2020</a:t>
                      </a:r>
                      <a:endParaRPr lang="fr-FR" sz="1100" dirty="0">
                        <a:solidFill>
                          <a:schemeClr val="accent1"/>
                        </a:solidFill>
                      </a:endParaRP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Février 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Mars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Avril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Mai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Juin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Juillet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Août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Septembre</a:t>
                      </a:r>
                      <a:r>
                        <a:rPr lang="fr-FR" sz="1100" baseline="0" dirty="0">
                          <a:solidFill>
                            <a:schemeClr val="accent1"/>
                          </a:solidFill>
                        </a:rPr>
                        <a:t> 2020</a:t>
                      </a:r>
                      <a:endParaRPr lang="fr-FR" sz="1100" dirty="0">
                        <a:solidFill>
                          <a:schemeClr val="accent1"/>
                        </a:solidFill>
                      </a:endParaRP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Octobre 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97120"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Novembre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2019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Décembre 2019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Janvier</a:t>
                      </a:r>
                      <a:r>
                        <a:rPr lang="fr-FR" sz="1100" baseline="0" dirty="0">
                          <a:solidFill>
                            <a:schemeClr val="accent1"/>
                          </a:solidFill>
                        </a:rPr>
                        <a:t> 2020</a:t>
                      </a:r>
                      <a:endParaRPr lang="fr-FR" sz="1100" dirty="0">
                        <a:solidFill>
                          <a:schemeClr val="accent1"/>
                        </a:solidFill>
                      </a:endParaRP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Février 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Mars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Avril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Mai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Juin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Juillet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Août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Septembre</a:t>
                      </a:r>
                      <a:r>
                        <a:rPr lang="fr-FR" sz="1100" baseline="0" dirty="0">
                          <a:solidFill>
                            <a:schemeClr val="accent1"/>
                          </a:solidFill>
                        </a:rPr>
                        <a:t> 2020</a:t>
                      </a:r>
                      <a:endParaRPr lang="fr-FR" sz="1100" dirty="0">
                        <a:solidFill>
                          <a:schemeClr val="accent1"/>
                        </a:solidFill>
                      </a:endParaRP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Octobre 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9" name="Espace réservé du texte 27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863421" y="2036845"/>
            <a:ext cx="2640000" cy="336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12700">
            <a:solidFill>
              <a:schemeClr val="accent3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marL="0" algn="ctr">
              <a:lnSpc>
                <a:spcPct val="90000"/>
              </a:lnSpc>
              <a:spcAft>
                <a:spcPts val="0"/>
              </a:spcAft>
              <a:defRPr sz="1067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/>
              <a:t>Légende</a:t>
            </a:r>
            <a:endParaRPr lang="fr-FR" dirty="0"/>
          </a:p>
        </p:txBody>
      </p:sp>
      <p:sp>
        <p:nvSpPr>
          <p:cNvPr id="11" name="Espace réservé du texte 3"/>
          <p:cNvSpPr>
            <a:spLocks noGrp="1"/>
          </p:cNvSpPr>
          <p:nvPr>
            <p:ph type="body" sz="quarter" idx="20" hasCustomPrompt="1"/>
          </p:nvPr>
        </p:nvSpPr>
        <p:spPr>
          <a:xfrm>
            <a:off x="1833431" y="4718033"/>
            <a:ext cx="648000" cy="648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0"/>
          <a:lstStyle>
            <a:lvl1pPr marL="0" algn="ctr">
              <a:spcAft>
                <a:spcPts val="0"/>
              </a:spcAft>
              <a:defRPr sz="1067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Texte</a:t>
            </a:r>
            <a:endParaRPr lang="fr-FR" dirty="0"/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21" hasCustomPrompt="1"/>
          </p:nvPr>
        </p:nvSpPr>
        <p:spPr>
          <a:xfrm>
            <a:off x="8815789" y="4718033"/>
            <a:ext cx="648000" cy="648000"/>
          </a:xfrm>
          <a:prstGeom prst="ellipse">
            <a:avLst/>
          </a:prstGeom>
          <a:solidFill>
            <a:schemeClr val="accent3"/>
          </a:solidFill>
        </p:spPr>
        <p:txBody>
          <a:bodyPr anchor="ctr" anchorCtr="0"/>
          <a:lstStyle>
            <a:lvl1pPr marL="0" algn="ctr">
              <a:spcAft>
                <a:spcPts val="0"/>
              </a:spcAft>
              <a:defRPr sz="1067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Texte</a:t>
            </a:r>
            <a:endParaRPr lang="fr-FR" dirty="0"/>
          </a:p>
        </p:txBody>
      </p:sp>
      <p:sp>
        <p:nvSpPr>
          <p:cNvPr id="13" name="Espace réservé du texte 27"/>
          <p:cNvSpPr>
            <a:spLocks noGrp="1"/>
          </p:cNvSpPr>
          <p:nvPr>
            <p:ph type="body" sz="quarter" idx="26" hasCustomPrompt="1"/>
          </p:nvPr>
        </p:nvSpPr>
        <p:spPr bwMode="gray">
          <a:xfrm rot="16200000">
            <a:off x="-335490" y="3791853"/>
            <a:ext cx="3077931" cy="336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12700">
            <a:solidFill>
              <a:schemeClr val="accent1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marL="0" algn="ctr">
              <a:lnSpc>
                <a:spcPct val="90000"/>
              </a:lnSpc>
              <a:spcAft>
                <a:spcPts val="0"/>
              </a:spcAft>
              <a:defRPr sz="1067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Légende</a:t>
            </a:r>
            <a:endParaRPr lang="fr-FR" dirty="0"/>
          </a:p>
        </p:txBody>
      </p:sp>
      <p:sp>
        <p:nvSpPr>
          <p:cNvPr id="14" name="Espace réservé du texte 27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1751052" y="2501404"/>
            <a:ext cx="3456000" cy="336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12700">
            <a:solidFill>
              <a:schemeClr val="accent2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marL="0" algn="ctr">
              <a:lnSpc>
                <a:spcPct val="90000"/>
              </a:lnSpc>
              <a:spcAft>
                <a:spcPts val="0"/>
              </a:spcAft>
              <a:defRPr sz="1067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 dirty="0"/>
              <a:t>Légende</a:t>
            </a:r>
          </a:p>
        </p:txBody>
      </p:sp>
      <p:sp>
        <p:nvSpPr>
          <p:cNvPr id="15" name="Espace réservé du texte 27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2621327" y="2948947"/>
            <a:ext cx="3456000" cy="336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12700">
            <a:solidFill>
              <a:schemeClr val="accent1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marL="0" algn="ctr">
              <a:lnSpc>
                <a:spcPct val="90000"/>
              </a:lnSpc>
              <a:spcAft>
                <a:spcPts val="0"/>
              </a:spcAft>
              <a:defRPr sz="1067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Légende</a:t>
            </a:r>
            <a:endParaRPr lang="fr-FR" dirty="0"/>
          </a:p>
        </p:txBody>
      </p:sp>
      <p:sp>
        <p:nvSpPr>
          <p:cNvPr id="16" name="Espace réservé du texte 27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5231904" y="3403600"/>
            <a:ext cx="3888000" cy="336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12700">
            <a:solidFill>
              <a:schemeClr val="accent6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marL="0" algn="ctr">
              <a:lnSpc>
                <a:spcPct val="90000"/>
              </a:lnSpc>
              <a:spcAft>
                <a:spcPts val="0"/>
              </a:spcAft>
              <a:defRPr sz="1067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fr-FR"/>
              <a:t>Légende</a:t>
            </a:r>
            <a:endParaRPr lang="fr-FR" dirty="0"/>
          </a:p>
        </p:txBody>
      </p:sp>
      <p:sp>
        <p:nvSpPr>
          <p:cNvPr id="17" name="Espace réservé du texte 27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6093205" y="3870372"/>
            <a:ext cx="3888000" cy="336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12700">
            <a:solidFill>
              <a:schemeClr val="accent4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marL="0" algn="ctr">
              <a:lnSpc>
                <a:spcPct val="90000"/>
              </a:lnSpc>
              <a:spcAft>
                <a:spcPts val="0"/>
              </a:spcAft>
              <a:defRPr sz="1067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fr-FR"/>
              <a:t>Légende</a:t>
            </a:r>
            <a:endParaRPr lang="fr-FR" dirty="0"/>
          </a:p>
        </p:txBody>
      </p:sp>
      <p:sp>
        <p:nvSpPr>
          <p:cNvPr id="18" name="Espace réservé du texte 27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6970001" y="4235916"/>
            <a:ext cx="3888000" cy="336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12700">
            <a:solidFill>
              <a:schemeClr val="accent1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marL="0" algn="ctr">
              <a:lnSpc>
                <a:spcPct val="90000"/>
              </a:lnSpc>
              <a:spcAft>
                <a:spcPts val="0"/>
              </a:spcAft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Légende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159033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 graphiqu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199CD-9E8B-4AA0-8BA4-90C3E14B16DE}" type="datetimeFigureOut">
              <a:rPr lang="fr-FR" smtClean="0"/>
              <a:t>12/01/2023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854400" y="0"/>
            <a:ext cx="11337600" cy="28803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3A2D-7D77-4DEE-BC49-FE15ABF990FF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9" name="Espace réservé du graphique 8"/>
          <p:cNvSpPr>
            <a:spLocks noGrp="1"/>
          </p:cNvSpPr>
          <p:nvPr>
            <p:ph type="chart" sz="quarter" idx="14" hasCustomPrompt="1"/>
          </p:nvPr>
        </p:nvSpPr>
        <p:spPr>
          <a:xfrm>
            <a:off x="3599723" y="1462115"/>
            <a:ext cx="4607983" cy="4608000"/>
          </a:xfrm>
        </p:spPr>
        <p:txBody>
          <a:bodyPr tIns="900000" anchor="ctr" anchorCtr="0"/>
          <a:lstStyle>
            <a:lvl1pPr algn="ctr">
              <a:defRPr sz="1200"/>
            </a:lvl1pPr>
          </a:lstStyle>
          <a:p>
            <a:r>
              <a:rPr lang="fr-FR" noProof="0" dirty="0"/>
              <a:t>Sélectionner l’icône pour insérer un tableau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4199798" y="3143975"/>
            <a:ext cx="3407833" cy="1519829"/>
          </a:xfrm>
        </p:spPr>
        <p:txBody>
          <a:bodyPr anchor="ctr" anchorCtr="0"/>
          <a:lstStyle>
            <a:lvl1pPr marL="2117" indent="0" algn="ctr">
              <a:spcAft>
                <a:spcPts val="0"/>
              </a:spcAft>
              <a:defRPr sz="4133">
                <a:solidFill>
                  <a:schemeClr val="accent1"/>
                </a:solidFill>
              </a:defRPr>
            </a:lvl1pPr>
            <a:lvl2pPr marL="2117" indent="0" algn="ctr">
              <a:lnSpc>
                <a:spcPct val="100000"/>
              </a:lnSpc>
              <a:defRPr sz="1800">
                <a:solidFill>
                  <a:schemeClr val="accent1"/>
                </a:solidFill>
              </a:defRPr>
            </a:lvl2pPr>
            <a:lvl3pPr marL="23533" indent="0" algn="ctr">
              <a:buNone/>
              <a:defRPr sz="1067" b="1">
                <a:solidFill>
                  <a:schemeClr val="accent1"/>
                </a:solidFill>
              </a:defRPr>
            </a:lvl3pPr>
          </a:lstStyle>
          <a:p>
            <a:pPr lvl="0"/>
            <a:r>
              <a:rPr lang="fr-FR" dirty="0"/>
              <a:t>0000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 hasCustomPrompt="1"/>
          </p:nvPr>
        </p:nvSpPr>
        <p:spPr>
          <a:xfrm>
            <a:off x="2303580" y="1481984"/>
            <a:ext cx="1076593" cy="433277"/>
          </a:xfrm>
          <a:prstGeom prst="callout1">
            <a:avLst>
              <a:gd name="adj1" fmla="val 87993"/>
              <a:gd name="adj2" fmla="val 115719"/>
              <a:gd name="adj3" fmla="val 88098"/>
              <a:gd name="adj4" fmla="val 247701"/>
            </a:avLst>
          </a:prstGeom>
          <a:ln w="12700">
            <a:solidFill>
              <a:schemeClr val="tx1"/>
            </a:solidFill>
          </a:ln>
        </p:spPr>
        <p:txBody>
          <a:bodyPr anchor="b" anchorCtr="0"/>
          <a:lstStyle>
            <a:lvl1pPr marL="2117" indent="0" algn="r">
              <a:defRPr sz="1867"/>
            </a:lvl1pPr>
          </a:lstStyle>
          <a:p>
            <a:pPr lvl="0"/>
            <a:r>
              <a:rPr lang="fr-FR" dirty="0"/>
              <a:t>00 %</a:t>
            </a:r>
          </a:p>
        </p:txBody>
      </p:sp>
      <p:sp>
        <p:nvSpPr>
          <p:cNvPr id="14" name="Espace réservé du texte 12"/>
          <p:cNvSpPr>
            <a:spLocks noGrp="1"/>
          </p:cNvSpPr>
          <p:nvPr>
            <p:ph type="body" sz="quarter" idx="17" hasCustomPrompt="1"/>
          </p:nvPr>
        </p:nvSpPr>
        <p:spPr>
          <a:xfrm>
            <a:off x="2303580" y="2147708"/>
            <a:ext cx="1076593" cy="433277"/>
          </a:xfrm>
          <a:prstGeom prst="callout1">
            <a:avLst>
              <a:gd name="adj1" fmla="val 87993"/>
              <a:gd name="adj2" fmla="val 115719"/>
              <a:gd name="adj3" fmla="val 88098"/>
              <a:gd name="adj4" fmla="val 173383"/>
            </a:avLst>
          </a:prstGeom>
          <a:ln w="12700">
            <a:solidFill>
              <a:schemeClr val="tx1"/>
            </a:solidFill>
          </a:ln>
        </p:spPr>
        <p:txBody>
          <a:bodyPr anchor="b" anchorCtr="0"/>
          <a:lstStyle>
            <a:lvl1pPr marL="2117" indent="0" algn="r">
              <a:defRPr sz="1867"/>
            </a:lvl1pPr>
          </a:lstStyle>
          <a:p>
            <a:pPr lvl="0"/>
            <a:r>
              <a:rPr lang="fr-FR" dirty="0"/>
              <a:t>00 %</a:t>
            </a:r>
          </a:p>
        </p:txBody>
      </p:sp>
      <p:sp>
        <p:nvSpPr>
          <p:cNvPr id="15" name="Espace réservé du texte 12"/>
          <p:cNvSpPr>
            <a:spLocks noGrp="1"/>
          </p:cNvSpPr>
          <p:nvPr>
            <p:ph type="body" sz="quarter" idx="18" hasCustomPrompt="1"/>
          </p:nvPr>
        </p:nvSpPr>
        <p:spPr>
          <a:xfrm>
            <a:off x="2303580" y="2709414"/>
            <a:ext cx="1076593" cy="433277"/>
          </a:xfrm>
          <a:prstGeom prst="callout1">
            <a:avLst>
              <a:gd name="adj1" fmla="val 87993"/>
              <a:gd name="adj2" fmla="val 115719"/>
              <a:gd name="adj3" fmla="val 88098"/>
              <a:gd name="adj4" fmla="val 148016"/>
            </a:avLst>
          </a:prstGeom>
          <a:ln w="12700">
            <a:solidFill>
              <a:schemeClr val="tx1"/>
            </a:solidFill>
          </a:ln>
        </p:spPr>
        <p:txBody>
          <a:bodyPr anchor="b" anchorCtr="0"/>
          <a:lstStyle>
            <a:lvl1pPr marL="2117" indent="0" algn="r">
              <a:defRPr sz="1867"/>
            </a:lvl1pPr>
          </a:lstStyle>
          <a:p>
            <a:pPr lvl="0"/>
            <a:r>
              <a:rPr lang="fr-FR" dirty="0"/>
              <a:t>00 %</a:t>
            </a:r>
          </a:p>
        </p:txBody>
      </p:sp>
      <p:sp>
        <p:nvSpPr>
          <p:cNvPr id="16" name="Espace réservé du texte 12"/>
          <p:cNvSpPr>
            <a:spLocks noGrp="1"/>
          </p:cNvSpPr>
          <p:nvPr>
            <p:ph type="body" sz="quarter" idx="19" hasCustomPrompt="1"/>
          </p:nvPr>
        </p:nvSpPr>
        <p:spPr>
          <a:xfrm>
            <a:off x="2303580" y="4017168"/>
            <a:ext cx="1076593" cy="433277"/>
          </a:xfrm>
          <a:prstGeom prst="callout1">
            <a:avLst>
              <a:gd name="adj1" fmla="val 87993"/>
              <a:gd name="adj2" fmla="val 115719"/>
              <a:gd name="adj3" fmla="val 88098"/>
              <a:gd name="adj4" fmla="val 146204"/>
            </a:avLst>
          </a:prstGeom>
          <a:ln w="12700">
            <a:solidFill>
              <a:schemeClr val="tx1"/>
            </a:solidFill>
          </a:ln>
        </p:spPr>
        <p:txBody>
          <a:bodyPr anchor="b" anchorCtr="0"/>
          <a:lstStyle>
            <a:lvl1pPr marL="2117" indent="0" algn="r">
              <a:defRPr sz="1867"/>
            </a:lvl1pPr>
          </a:lstStyle>
          <a:p>
            <a:pPr lvl="0"/>
            <a:r>
              <a:rPr lang="fr-FR" dirty="0"/>
              <a:t>00 %</a:t>
            </a:r>
          </a:p>
        </p:txBody>
      </p:sp>
      <p:sp>
        <p:nvSpPr>
          <p:cNvPr id="17" name="Espace réservé du texte 12"/>
          <p:cNvSpPr>
            <a:spLocks noGrp="1"/>
          </p:cNvSpPr>
          <p:nvPr>
            <p:ph type="body" sz="quarter" idx="20" hasCustomPrompt="1"/>
          </p:nvPr>
        </p:nvSpPr>
        <p:spPr>
          <a:xfrm>
            <a:off x="2303580" y="5197795"/>
            <a:ext cx="1076593" cy="433277"/>
          </a:xfrm>
          <a:prstGeom prst="callout1">
            <a:avLst>
              <a:gd name="adj1" fmla="val 87993"/>
              <a:gd name="adj2" fmla="val 115719"/>
              <a:gd name="adj3" fmla="val 88098"/>
              <a:gd name="adj4" fmla="val 233177"/>
            </a:avLst>
          </a:prstGeom>
          <a:ln w="12700">
            <a:solidFill>
              <a:schemeClr val="tx1"/>
            </a:solidFill>
          </a:ln>
        </p:spPr>
        <p:txBody>
          <a:bodyPr anchor="b" anchorCtr="0"/>
          <a:lstStyle>
            <a:lvl1pPr marL="2117" indent="0" algn="r">
              <a:defRPr sz="1867"/>
            </a:lvl1pPr>
          </a:lstStyle>
          <a:p>
            <a:pPr lvl="0"/>
            <a:r>
              <a:rPr lang="fr-FR" dirty="0"/>
              <a:t>00 %</a:t>
            </a:r>
          </a:p>
        </p:txBody>
      </p:sp>
      <p:sp>
        <p:nvSpPr>
          <p:cNvPr id="18" name="Espace réservé du texte 12"/>
          <p:cNvSpPr>
            <a:spLocks noGrp="1"/>
          </p:cNvSpPr>
          <p:nvPr>
            <p:ph type="body" sz="quarter" idx="21" hasCustomPrompt="1"/>
          </p:nvPr>
        </p:nvSpPr>
        <p:spPr>
          <a:xfrm>
            <a:off x="6298623" y="884718"/>
            <a:ext cx="757484" cy="433277"/>
          </a:xfrm>
          <a:prstGeom prst="callout1">
            <a:avLst>
              <a:gd name="adj1" fmla="val 78205"/>
              <a:gd name="adj2" fmla="val -21835"/>
              <a:gd name="adj3" fmla="val 176185"/>
              <a:gd name="adj4" fmla="val -31503"/>
            </a:avLst>
          </a:prstGeom>
          <a:ln w="12700">
            <a:solidFill>
              <a:schemeClr val="tx1"/>
            </a:solidFill>
          </a:ln>
        </p:spPr>
        <p:txBody>
          <a:bodyPr anchor="b" anchorCtr="0"/>
          <a:lstStyle>
            <a:lvl1pPr marL="2117" indent="0" algn="l">
              <a:defRPr sz="1867"/>
            </a:lvl1pPr>
          </a:lstStyle>
          <a:p>
            <a:pPr lvl="0"/>
            <a:r>
              <a:rPr lang="fr-FR" dirty="0"/>
              <a:t>00 %</a:t>
            </a:r>
          </a:p>
        </p:txBody>
      </p:sp>
      <p:sp>
        <p:nvSpPr>
          <p:cNvPr id="19" name="Espace réservé du texte 12"/>
          <p:cNvSpPr>
            <a:spLocks noGrp="1"/>
          </p:cNvSpPr>
          <p:nvPr>
            <p:ph type="body" sz="quarter" idx="22" hasCustomPrompt="1"/>
          </p:nvPr>
        </p:nvSpPr>
        <p:spPr>
          <a:xfrm>
            <a:off x="8869709" y="2149058"/>
            <a:ext cx="757484" cy="433277"/>
          </a:xfrm>
          <a:prstGeom prst="callout1">
            <a:avLst>
              <a:gd name="adj1" fmla="val 80652"/>
              <a:gd name="adj2" fmla="val -30233"/>
              <a:gd name="adj3" fmla="val 80757"/>
              <a:gd name="adj4" fmla="val -165864"/>
            </a:avLst>
          </a:prstGeom>
          <a:ln w="12700">
            <a:solidFill>
              <a:schemeClr val="tx1"/>
            </a:solidFill>
          </a:ln>
        </p:spPr>
        <p:txBody>
          <a:bodyPr anchor="b" anchorCtr="0"/>
          <a:lstStyle>
            <a:lvl1pPr marL="2117" indent="0" algn="l">
              <a:defRPr sz="1867"/>
            </a:lvl1pPr>
          </a:lstStyle>
          <a:p>
            <a:pPr lvl="0"/>
            <a:r>
              <a:rPr lang="fr-FR" dirty="0"/>
              <a:t>00 %</a:t>
            </a:r>
          </a:p>
        </p:txBody>
      </p:sp>
      <p:sp>
        <p:nvSpPr>
          <p:cNvPr id="20" name="Espace réservé du texte 12"/>
          <p:cNvSpPr>
            <a:spLocks noGrp="1"/>
          </p:cNvSpPr>
          <p:nvPr>
            <p:ph type="body" sz="quarter" idx="23" hasCustomPrompt="1"/>
          </p:nvPr>
        </p:nvSpPr>
        <p:spPr>
          <a:xfrm>
            <a:off x="8869709" y="4475115"/>
            <a:ext cx="757484" cy="433277"/>
          </a:xfrm>
          <a:prstGeom prst="callout1">
            <a:avLst>
              <a:gd name="adj1" fmla="val 80652"/>
              <a:gd name="adj2" fmla="val -30233"/>
              <a:gd name="adj3" fmla="val 80757"/>
              <a:gd name="adj4" fmla="val -165864"/>
            </a:avLst>
          </a:prstGeom>
          <a:ln w="12700">
            <a:solidFill>
              <a:schemeClr val="tx1"/>
            </a:solidFill>
          </a:ln>
        </p:spPr>
        <p:txBody>
          <a:bodyPr anchor="b" anchorCtr="0"/>
          <a:lstStyle>
            <a:lvl1pPr marL="2117" indent="0" algn="l">
              <a:defRPr sz="1867"/>
            </a:lvl1pPr>
          </a:lstStyle>
          <a:p>
            <a:pPr lvl="0"/>
            <a:r>
              <a:rPr lang="fr-FR" dirty="0"/>
              <a:t>00 %</a:t>
            </a:r>
          </a:p>
        </p:txBody>
      </p:sp>
      <p:sp>
        <p:nvSpPr>
          <p:cNvPr id="21" name="Espace réservé du texte 12"/>
          <p:cNvSpPr>
            <a:spLocks noGrp="1"/>
          </p:cNvSpPr>
          <p:nvPr>
            <p:ph type="body" sz="quarter" idx="24" hasCustomPrompt="1"/>
          </p:nvPr>
        </p:nvSpPr>
        <p:spPr>
          <a:xfrm>
            <a:off x="6150162" y="5790963"/>
            <a:ext cx="757484" cy="433277"/>
          </a:xfrm>
          <a:prstGeom prst="callout1">
            <a:avLst>
              <a:gd name="adj1" fmla="val 78205"/>
              <a:gd name="adj2" fmla="val -21835"/>
              <a:gd name="adj3" fmla="val 22217"/>
              <a:gd name="adj4" fmla="val -26948"/>
            </a:avLst>
          </a:prstGeom>
          <a:ln w="12700">
            <a:solidFill>
              <a:schemeClr val="tx1"/>
            </a:solidFill>
          </a:ln>
        </p:spPr>
        <p:txBody>
          <a:bodyPr anchor="b" anchorCtr="0"/>
          <a:lstStyle>
            <a:lvl1pPr marL="2117" indent="0" algn="l">
              <a:defRPr sz="1867"/>
            </a:lvl1pPr>
          </a:lstStyle>
          <a:p>
            <a:pPr lvl="0"/>
            <a:r>
              <a:rPr lang="fr-FR" dirty="0"/>
              <a:t>00 %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25" hasCustomPrompt="1"/>
          </p:nvPr>
        </p:nvSpPr>
        <p:spPr>
          <a:xfrm>
            <a:off x="7139518" y="1061836"/>
            <a:ext cx="2063749" cy="768349"/>
          </a:xfrm>
        </p:spPr>
        <p:txBody>
          <a:bodyPr/>
          <a:lstStyle>
            <a:lvl1pPr marL="4233" indent="0">
              <a:lnSpc>
                <a:spcPct val="85000"/>
              </a:lnSpc>
              <a:spcAft>
                <a:spcPts val="267"/>
              </a:spcAft>
              <a:defRPr sz="1067">
                <a:solidFill>
                  <a:schemeClr val="accent1"/>
                </a:solidFill>
              </a:defRPr>
            </a:lvl1pPr>
            <a:lvl2pPr marL="4233" indent="0">
              <a:lnSpc>
                <a:spcPct val="85000"/>
              </a:lnSpc>
              <a:defRPr sz="1067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25" name="Espace réservé du texte 22"/>
          <p:cNvSpPr>
            <a:spLocks noGrp="1"/>
          </p:cNvSpPr>
          <p:nvPr>
            <p:ph type="body" sz="quarter" idx="27" hasCustomPrompt="1"/>
          </p:nvPr>
        </p:nvSpPr>
        <p:spPr>
          <a:xfrm>
            <a:off x="9706474" y="2331178"/>
            <a:ext cx="2063749" cy="768349"/>
          </a:xfrm>
        </p:spPr>
        <p:txBody>
          <a:bodyPr/>
          <a:lstStyle>
            <a:lvl1pPr marL="4233" indent="0">
              <a:lnSpc>
                <a:spcPct val="85000"/>
              </a:lnSpc>
              <a:spcAft>
                <a:spcPts val="267"/>
              </a:spcAft>
              <a:defRPr sz="1067">
                <a:solidFill>
                  <a:schemeClr val="accent1"/>
                </a:solidFill>
              </a:defRPr>
            </a:lvl1pPr>
            <a:lvl2pPr marL="4233" indent="0">
              <a:lnSpc>
                <a:spcPct val="85000"/>
              </a:lnSpc>
              <a:defRPr sz="1067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27" name="Espace réservé du texte 22"/>
          <p:cNvSpPr>
            <a:spLocks noGrp="1"/>
          </p:cNvSpPr>
          <p:nvPr>
            <p:ph type="body" sz="quarter" idx="29" hasCustomPrompt="1"/>
          </p:nvPr>
        </p:nvSpPr>
        <p:spPr>
          <a:xfrm>
            <a:off x="9712655" y="4646778"/>
            <a:ext cx="2063749" cy="768349"/>
          </a:xfrm>
        </p:spPr>
        <p:txBody>
          <a:bodyPr/>
          <a:lstStyle>
            <a:lvl1pPr marL="4233" indent="0">
              <a:lnSpc>
                <a:spcPct val="85000"/>
              </a:lnSpc>
              <a:spcAft>
                <a:spcPts val="267"/>
              </a:spcAft>
              <a:defRPr sz="1067">
                <a:solidFill>
                  <a:schemeClr val="accent1"/>
                </a:solidFill>
              </a:defRPr>
            </a:lvl1pPr>
            <a:lvl2pPr marL="4233" indent="0">
              <a:lnSpc>
                <a:spcPct val="85000"/>
              </a:lnSpc>
              <a:defRPr sz="1067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29" name="Espace réservé du texte 22"/>
          <p:cNvSpPr>
            <a:spLocks noGrp="1"/>
          </p:cNvSpPr>
          <p:nvPr>
            <p:ph type="body" sz="quarter" idx="31" hasCustomPrompt="1"/>
          </p:nvPr>
        </p:nvSpPr>
        <p:spPr>
          <a:xfrm>
            <a:off x="854400" y="1823611"/>
            <a:ext cx="1689205" cy="768349"/>
          </a:xfrm>
        </p:spPr>
        <p:txBody>
          <a:bodyPr/>
          <a:lstStyle>
            <a:lvl1pPr marL="4233" indent="0">
              <a:lnSpc>
                <a:spcPct val="85000"/>
              </a:lnSpc>
              <a:spcAft>
                <a:spcPts val="267"/>
              </a:spcAft>
              <a:defRPr sz="1067">
                <a:solidFill>
                  <a:schemeClr val="accent1"/>
                </a:solidFill>
              </a:defRPr>
            </a:lvl1pPr>
            <a:lvl2pPr marL="4233" indent="0">
              <a:lnSpc>
                <a:spcPct val="85000"/>
              </a:lnSpc>
              <a:defRPr sz="1067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30" name="Espace réservé du texte 22"/>
          <p:cNvSpPr>
            <a:spLocks noGrp="1"/>
          </p:cNvSpPr>
          <p:nvPr>
            <p:ph type="body" sz="quarter" idx="32" hasCustomPrompt="1"/>
          </p:nvPr>
        </p:nvSpPr>
        <p:spPr>
          <a:xfrm>
            <a:off x="854400" y="2790787"/>
            <a:ext cx="1689205" cy="768349"/>
          </a:xfrm>
        </p:spPr>
        <p:txBody>
          <a:bodyPr/>
          <a:lstStyle>
            <a:lvl1pPr marL="4233" indent="0">
              <a:lnSpc>
                <a:spcPct val="85000"/>
              </a:lnSpc>
              <a:spcAft>
                <a:spcPts val="267"/>
              </a:spcAft>
              <a:defRPr sz="1067">
                <a:solidFill>
                  <a:schemeClr val="accent1"/>
                </a:solidFill>
              </a:defRPr>
            </a:lvl1pPr>
            <a:lvl2pPr marL="4233" indent="0">
              <a:lnSpc>
                <a:spcPct val="85000"/>
              </a:lnSpc>
              <a:defRPr sz="1067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31" name="Espace réservé du texte 22"/>
          <p:cNvSpPr>
            <a:spLocks noGrp="1"/>
          </p:cNvSpPr>
          <p:nvPr>
            <p:ph type="body" sz="quarter" idx="33" hasCustomPrompt="1"/>
          </p:nvPr>
        </p:nvSpPr>
        <p:spPr>
          <a:xfrm>
            <a:off x="854400" y="3757963"/>
            <a:ext cx="1689205" cy="768349"/>
          </a:xfrm>
        </p:spPr>
        <p:txBody>
          <a:bodyPr/>
          <a:lstStyle>
            <a:lvl1pPr marL="4233" indent="0">
              <a:lnSpc>
                <a:spcPct val="85000"/>
              </a:lnSpc>
              <a:spcAft>
                <a:spcPts val="267"/>
              </a:spcAft>
              <a:defRPr sz="1067">
                <a:solidFill>
                  <a:schemeClr val="accent1"/>
                </a:solidFill>
              </a:defRPr>
            </a:lvl1pPr>
            <a:lvl2pPr marL="4233" indent="0">
              <a:lnSpc>
                <a:spcPct val="85000"/>
              </a:lnSpc>
              <a:defRPr sz="1067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32" name="Espace réservé du texte 22"/>
          <p:cNvSpPr>
            <a:spLocks noGrp="1"/>
          </p:cNvSpPr>
          <p:nvPr>
            <p:ph type="body" sz="quarter" idx="34" hasCustomPrompt="1"/>
          </p:nvPr>
        </p:nvSpPr>
        <p:spPr>
          <a:xfrm>
            <a:off x="854400" y="4725139"/>
            <a:ext cx="1689205" cy="768349"/>
          </a:xfrm>
        </p:spPr>
        <p:txBody>
          <a:bodyPr/>
          <a:lstStyle>
            <a:lvl1pPr marL="4233" indent="0">
              <a:lnSpc>
                <a:spcPct val="85000"/>
              </a:lnSpc>
              <a:spcAft>
                <a:spcPts val="267"/>
              </a:spcAft>
              <a:defRPr sz="1067">
                <a:solidFill>
                  <a:schemeClr val="accent1"/>
                </a:solidFill>
              </a:defRPr>
            </a:lvl1pPr>
            <a:lvl2pPr marL="4233" indent="0">
              <a:lnSpc>
                <a:spcPct val="85000"/>
              </a:lnSpc>
              <a:defRPr sz="1067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33" name="Espace réservé du texte 22"/>
          <p:cNvSpPr>
            <a:spLocks noGrp="1"/>
          </p:cNvSpPr>
          <p:nvPr>
            <p:ph type="body" sz="quarter" idx="35" hasCustomPrompt="1"/>
          </p:nvPr>
        </p:nvSpPr>
        <p:spPr>
          <a:xfrm>
            <a:off x="854400" y="5692315"/>
            <a:ext cx="1689205" cy="768349"/>
          </a:xfrm>
        </p:spPr>
        <p:txBody>
          <a:bodyPr/>
          <a:lstStyle>
            <a:lvl1pPr marL="4233" indent="0">
              <a:lnSpc>
                <a:spcPct val="85000"/>
              </a:lnSpc>
              <a:spcAft>
                <a:spcPts val="267"/>
              </a:spcAft>
              <a:defRPr sz="1067">
                <a:solidFill>
                  <a:schemeClr val="accent1"/>
                </a:solidFill>
              </a:defRPr>
            </a:lvl1pPr>
            <a:lvl2pPr marL="4233" indent="0">
              <a:lnSpc>
                <a:spcPct val="85000"/>
              </a:lnSpc>
              <a:defRPr sz="1067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34" name="Freeform 5"/>
          <p:cNvSpPr>
            <a:spLocks/>
          </p:cNvSpPr>
          <p:nvPr/>
        </p:nvSpPr>
        <p:spPr bwMode="auto">
          <a:xfrm>
            <a:off x="854252" y="1025939"/>
            <a:ext cx="528000" cy="19200"/>
          </a:xfrm>
          <a:custGeom>
            <a:avLst/>
            <a:gdLst>
              <a:gd name="T0" fmla="*/ 0 w 3958"/>
              <a:gd name="T1" fmla="*/ 27 h 27"/>
              <a:gd name="T2" fmla="*/ 0 w 3958"/>
              <a:gd name="T3" fmla="*/ 27 h 27"/>
              <a:gd name="T4" fmla="*/ 3958 w 3958"/>
              <a:gd name="T5" fmla="*/ 27 h 27"/>
              <a:gd name="T6" fmla="*/ 3958 w 3958"/>
              <a:gd name="T7" fmla="*/ 0 h 27"/>
              <a:gd name="T8" fmla="*/ 0 w 3958"/>
              <a:gd name="T9" fmla="*/ 0 h 27"/>
              <a:gd name="T10" fmla="*/ 0 w 3958"/>
              <a:gd name="T11" fmla="*/ 2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58" h="27">
                <a:moveTo>
                  <a:pt x="0" y="27"/>
                </a:moveTo>
                <a:lnTo>
                  <a:pt x="0" y="27"/>
                </a:lnTo>
                <a:lnTo>
                  <a:pt x="3958" y="27"/>
                </a:lnTo>
                <a:lnTo>
                  <a:pt x="3958" y="0"/>
                </a:lnTo>
                <a:lnTo>
                  <a:pt x="0" y="0"/>
                </a:lnTo>
                <a:lnTo>
                  <a:pt x="0" y="27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400" dirty="0"/>
          </a:p>
        </p:txBody>
      </p:sp>
      <p:sp>
        <p:nvSpPr>
          <p:cNvPr id="35" name="Titre 34"/>
          <p:cNvSpPr>
            <a:spLocks noGrp="1"/>
          </p:cNvSpPr>
          <p:nvPr>
            <p:ph type="title" hasCustomPrompt="1"/>
          </p:nvPr>
        </p:nvSpPr>
        <p:spPr>
          <a:xfrm>
            <a:off x="854253" y="322313"/>
            <a:ext cx="10570340" cy="384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7" name="Espace réservé du texte 22"/>
          <p:cNvSpPr>
            <a:spLocks noGrp="1"/>
          </p:cNvSpPr>
          <p:nvPr>
            <p:ph type="body" sz="quarter" idx="37" hasCustomPrompt="1"/>
          </p:nvPr>
        </p:nvSpPr>
        <p:spPr>
          <a:xfrm>
            <a:off x="6983099" y="5971333"/>
            <a:ext cx="2063749" cy="667844"/>
          </a:xfrm>
        </p:spPr>
        <p:txBody>
          <a:bodyPr/>
          <a:lstStyle>
            <a:lvl1pPr marL="4233" indent="0">
              <a:lnSpc>
                <a:spcPct val="85000"/>
              </a:lnSpc>
              <a:spcAft>
                <a:spcPts val="267"/>
              </a:spcAft>
              <a:defRPr sz="1067">
                <a:solidFill>
                  <a:schemeClr val="accent1"/>
                </a:solidFill>
              </a:defRPr>
            </a:lvl1pPr>
            <a:lvl2pPr marL="4233" indent="0">
              <a:lnSpc>
                <a:spcPct val="85000"/>
              </a:lnSpc>
              <a:defRPr sz="1067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12165533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rnièr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598400" y="4437112"/>
            <a:ext cx="8995200" cy="1680187"/>
          </a:xfrm>
          <a:noFill/>
        </p:spPr>
        <p:txBody>
          <a:bodyPr wrap="square" lIns="0" tIns="0" rIns="0" bIns="0">
            <a:noAutofit/>
          </a:bodyPr>
          <a:lstStyle>
            <a:lvl1pPr marL="0" indent="0" algn="ctr">
              <a:spcAft>
                <a:spcPts val="0"/>
              </a:spcAft>
              <a:buNone/>
              <a:defRPr sz="1333">
                <a:solidFill>
                  <a:schemeClr val="accent1"/>
                </a:solidFill>
              </a:defRPr>
            </a:lvl1pPr>
            <a:lvl2pPr marL="0" indent="0" algn="ctr">
              <a:spcAft>
                <a:spcPts val="0"/>
              </a:spcAft>
              <a:buNone/>
              <a:defRPr b="0">
                <a:solidFill>
                  <a:schemeClr val="accent1"/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Prénom Nom</a:t>
            </a:r>
          </a:p>
          <a:p>
            <a:pPr lvl="1"/>
            <a:r>
              <a:rPr lang="fr-FR" dirty="0"/>
              <a:t>adresse</a:t>
            </a:r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>
          <a:xfrm>
            <a:off x="1599212" y="1892829"/>
            <a:ext cx="8993579" cy="1711259"/>
          </a:xfrm>
        </p:spPr>
        <p:txBody>
          <a:bodyPr anchor="b" anchorCtr="0"/>
          <a:lstStyle>
            <a:lvl1pPr algn="ctr">
              <a:defRPr sz="10133">
                <a:solidFill>
                  <a:schemeClr val="accent1"/>
                </a:solidFill>
                <a:latin typeface="Rawline ExtraBold" pitchFamily="2" charset="0"/>
              </a:defRPr>
            </a:lvl1pPr>
          </a:lstStyle>
          <a:p>
            <a:r>
              <a:rPr lang="fr-FR" dirty="0"/>
              <a:t>Merci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000" y="3956051"/>
            <a:ext cx="1440000" cy="310028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/>
          <a:p>
            <a:fld id="{BFC199CD-9E8B-4AA0-8BA4-90C3E14B16DE}" type="datetimeFigureOut">
              <a:rPr lang="fr-FR" smtClean="0"/>
              <a:t>12/01/2023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B8903A2D-7D77-4DEE-BC49-FE15ABF990FF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0" y="3956051"/>
            <a:ext cx="5035200" cy="19200"/>
          </a:xfrm>
          <a:custGeom>
            <a:avLst/>
            <a:gdLst>
              <a:gd name="T0" fmla="*/ 0 w 3958"/>
              <a:gd name="T1" fmla="*/ 27 h 27"/>
              <a:gd name="T2" fmla="*/ 0 w 3958"/>
              <a:gd name="T3" fmla="*/ 27 h 27"/>
              <a:gd name="T4" fmla="*/ 3958 w 3958"/>
              <a:gd name="T5" fmla="*/ 27 h 27"/>
              <a:gd name="T6" fmla="*/ 3958 w 3958"/>
              <a:gd name="T7" fmla="*/ 0 h 27"/>
              <a:gd name="T8" fmla="*/ 0 w 3958"/>
              <a:gd name="T9" fmla="*/ 0 h 27"/>
              <a:gd name="T10" fmla="*/ 0 w 3958"/>
              <a:gd name="T11" fmla="*/ 2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58" h="27">
                <a:moveTo>
                  <a:pt x="0" y="27"/>
                </a:moveTo>
                <a:lnTo>
                  <a:pt x="0" y="27"/>
                </a:lnTo>
                <a:lnTo>
                  <a:pt x="3958" y="27"/>
                </a:lnTo>
                <a:lnTo>
                  <a:pt x="3958" y="0"/>
                </a:lnTo>
                <a:lnTo>
                  <a:pt x="0" y="0"/>
                </a:lnTo>
                <a:lnTo>
                  <a:pt x="0" y="27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400" dirty="0"/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>
            <a:off x="7156800" y="3956051"/>
            <a:ext cx="5035200" cy="19200"/>
          </a:xfrm>
          <a:custGeom>
            <a:avLst/>
            <a:gdLst>
              <a:gd name="T0" fmla="*/ 0 w 3958"/>
              <a:gd name="T1" fmla="*/ 27 h 27"/>
              <a:gd name="T2" fmla="*/ 0 w 3958"/>
              <a:gd name="T3" fmla="*/ 27 h 27"/>
              <a:gd name="T4" fmla="*/ 3958 w 3958"/>
              <a:gd name="T5" fmla="*/ 27 h 27"/>
              <a:gd name="T6" fmla="*/ 3958 w 3958"/>
              <a:gd name="T7" fmla="*/ 0 h 27"/>
              <a:gd name="T8" fmla="*/ 0 w 3958"/>
              <a:gd name="T9" fmla="*/ 0 h 27"/>
              <a:gd name="T10" fmla="*/ 0 w 3958"/>
              <a:gd name="T11" fmla="*/ 2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58" h="27">
                <a:moveTo>
                  <a:pt x="0" y="27"/>
                </a:moveTo>
                <a:lnTo>
                  <a:pt x="0" y="27"/>
                </a:lnTo>
                <a:lnTo>
                  <a:pt x="3958" y="27"/>
                </a:lnTo>
                <a:lnTo>
                  <a:pt x="3958" y="0"/>
                </a:lnTo>
                <a:lnTo>
                  <a:pt x="0" y="0"/>
                </a:lnTo>
                <a:lnTo>
                  <a:pt x="0" y="27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3043620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rnièr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/>
          <a:p>
            <a:fld id="{BFC199CD-9E8B-4AA0-8BA4-90C3E14B16DE}" type="datetimeFigureOut">
              <a:rPr lang="fr-FR" smtClean="0"/>
              <a:t>12/01/2023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B8903A2D-7D77-4DEE-BC49-FE15ABF990FF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>
            <a:off x="0" y="3343837"/>
            <a:ext cx="12192000" cy="19200"/>
          </a:xfrm>
          <a:custGeom>
            <a:avLst/>
            <a:gdLst>
              <a:gd name="T0" fmla="*/ 0 w 3958"/>
              <a:gd name="T1" fmla="*/ 27 h 27"/>
              <a:gd name="T2" fmla="*/ 0 w 3958"/>
              <a:gd name="T3" fmla="*/ 27 h 27"/>
              <a:gd name="T4" fmla="*/ 3958 w 3958"/>
              <a:gd name="T5" fmla="*/ 27 h 27"/>
              <a:gd name="T6" fmla="*/ 3958 w 3958"/>
              <a:gd name="T7" fmla="*/ 0 h 27"/>
              <a:gd name="T8" fmla="*/ 0 w 3958"/>
              <a:gd name="T9" fmla="*/ 0 h 27"/>
              <a:gd name="T10" fmla="*/ 0 w 3958"/>
              <a:gd name="T11" fmla="*/ 2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58" h="27">
                <a:moveTo>
                  <a:pt x="0" y="27"/>
                </a:moveTo>
                <a:lnTo>
                  <a:pt x="0" y="27"/>
                </a:lnTo>
                <a:lnTo>
                  <a:pt x="3958" y="27"/>
                </a:lnTo>
                <a:lnTo>
                  <a:pt x="3958" y="0"/>
                </a:lnTo>
                <a:lnTo>
                  <a:pt x="0" y="0"/>
                </a:lnTo>
                <a:lnTo>
                  <a:pt x="0" y="27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400" dirty="0"/>
          </a:p>
        </p:txBody>
      </p:sp>
      <p:sp>
        <p:nvSpPr>
          <p:cNvPr id="9" name="Rectangle 8"/>
          <p:cNvSpPr/>
          <p:nvPr/>
        </p:nvSpPr>
        <p:spPr>
          <a:xfrm>
            <a:off x="4752815" y="3236979"/>
            <a:ext cx="2686372" cy="52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>
          <a:xfrm>
            <a:off x="4927599" y="2531037"/>
            <a:ext cx="2336803" cy="1003193"/>
          </a:xfrm>
        </p:spPr>
        <p:txBody>
          <a:bodyPr anchor="b" anchorCtr="0"/>
          <a:lstStyle>
            <a:lvl1pPr algn="ctr">
              <a:defRPr sz="6000">
                <a:solidFill>
                  <a:schemeClr val="accent1"/>
                </a:solidFill>
                <a:latin typeface="Rawline ExtraBold" pitchFamily="2" charset="0"/>
              </a:defRPr>
            </a:lvl1pPr>
          </a:lstStyle>
          <a:p>
            <a:r>
              <a:rPr lang="fr-FR"/>
              <a:t>Merci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753114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ernièr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0"/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0" y="-13869"/>
            <a:ext cx="12192000" cy="6871868"/>
          </a:xfrm>
          <a:solidFill>
            <a:schemeClr val="bg1">
              <a:lumMod val="85000"/>
            </a:schemeClr>
          </a:solidFill>
        </p:spPr>
        <p:txBody>
          <a:bodyPr tIns="126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chemeClr val="accent1"/>
                </a:solidFill>
              </a:defRPr>
            </a:lvl1pPr>
          </a:lstStyle>
          <a:p>
            <a:r>
              <a:rPr lang="fr-FR" noProof="0" dirty="0"/>
              <a:t>Sélectionner l’icône pour insérer une image, puis disposer l’image en arrière plan </a:t>
            </a:r>
            <a:br>
              <a:rPr lang="fr-FR" noProof="0" dirty="0"/>
            </a:br>
            <a:r>
              <a:rPr lang="fr-FR" noProof="0" dirty="0"/>
              <a:t>(Sélectionner l’image avec le bouton droit de la souris / Mettre à l’arrière plan)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103446" y="5223531"/>
            <a:ext cx="4164565" cy="1634469"/>
          </a:xfrm>
          <a:noFill/>
        </p:spPr>
        <p:txBody>
          <a:bodyPr wrap="square" lIns="0" tIns="0" rIns="0" bIns="0">
            <a:noAutofit/>
          </a:bodyPr>
          <a:lstStyle>
            <a:lvl1pPr marL="0" indent="0" algn="l">
              <a:spcAft>
                <a:spcPts val="0"/>
              </a:spcAft>
              <a:buNone/>
              <a:defRPr sz="1333">
                <a:solidFill>
                  <a:schemeClr val="bg1"/>
                </a:solidFill>
              </a:defRPr>
            </a:lvl1pPr>
            <a:lvl2pPr marL="0" indent="0" algn="l">
              <a:spcAft>
                <a:spcPts val="0"/>
              </a:spcAft>
              <a:buNone/>
              <a:defRPr b="0">
                <a:solidFill>
                  <a:schemeClr val="bg1"/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Prénom Nom</a:t>
            </a:r>
          </a:p>
          <a:p>
            <a:pPr lvl="1"/>
            <a:r>
              <a:rPr lang="fr-FR" dirty="0"/>
              <a:t>adresse</a:t>
            </a:r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>
          <a:xfrm>
            <a:off x="941906" y="1027663"/>
            <a:ext cx="4241993" cy="2962671"/>
          </a:xfrm>
        </p:spPr>
        <p:txBody>
          <a:bodyPr anchor="b" anchorCtr="0"/>
          <a:lstStyle>
            <a:lvl1pPr algn="l">
              <a:defRPr sz="10133">
                <a:solidFill>
                  <a:schemeClr val="bg1"/>
                </a:solidFill>
                <a:latin typeface="Rawline ExtraBold" pitchFamily="2" charset="0"/>
              </a:defRPr>
            </a:lvl1pPr>
          </a:lstStyle>
          <a:p>
            <a:r>
              <a:rPr lang="fr-FR" dirty="0"/>
              <a:t>Merci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-1" y="6738000"/>
            <a:ext cx="240000" cy="120000"/>
          </a:xfrm>
        </p:spPr>
        <p:txBody>
          <a:bodyPr/>
          <a:lstStyle/>
          <a:p>
            <a:fld id="{BFC199CD-9E8B-4AA0-8BA4-90C3E14B16DE}" type="datetimeFigureOut">
              <a:rPr lang="fr-FR" smtClean="0"/>
              <a:t>12/01/2023</a:t>
            </a:fld>
            <a:endParaRPr lang="fr-FR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>
          <a:xfrm>
            <a:off x="-1" y="6738000"/>
            <a:ext cx="240000" cy="12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B8903A2D-7D77-4DEE-BC49-FE15ABF990FF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6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73144" y="4810995"/>
            <a:ext cx="19200" cy="2047005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5" hasCustomPrompt="1"/>
          </p:nvPr>
        </p:nvSpPr>
        <p:spPr>
          <a:xfrm>
            <a:off x="1103445" y="4810995"/>
            <a:ext cx="1440000" cy="3120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890033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noProof="0"/>
              <a:t>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  <a:p>
            <a:pPr lvl="5"/>
            <a:r>
              <a:rPr lang="fr-FR" noProof="0"/>
              <a:t>Texte de niveau 6</a:t>
            </a:r>
            <a:endParaRPr lang="fr-FR" noProof="0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199CD-9E8B-4AA0-8BA4-90C3E14B16DE}" type="datetimeFigureOut">
              <a:rPr lang="fr-FR" smtClean="0"/>
              <a:t>12/01/2023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3A2D-7D77-4DEE-BC49-FE15ABF990F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736249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871531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grpSp>
        <p:nvGrpSpPr>
          <p:cNvPr id="8" name="Groupe 7"/>
          <p:cNvGrpSpPr/>
          <p:nvPr userDrawn="1"/>
        </p:nvGrpSpPr>
        <p:grpSpPr>
          <a:xfrm>
            <a:off x="524675" y="260649"/>
            <a:ext cx="822181" cy="585564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9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 dirty="0"/>
            </a:p>
          </p:txBody>
        </p:sp>
        <p:sp>
          <p:nvSpPr>
            <p:cNvPr id="10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 dirty="0"/>
            </a:p>
          </p:txBody>
        </p:sp>
        <p:sp>
          <p:nvSpPr>
            <p:cNvPr id="11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 dirty="0"/>
            </a:p>
          </p:txBody>
        </p:sp>
      </p:grp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064523" y="816000"/>
            <a:ext cx="9408120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2063552" y="1508786"/>
            <a:ext cx="9409045" cy="495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6502228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 A pic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439811" y="4315402"/>
            <a:ext cx="1312392" cy="277824"/>
          </a:xfrm>
          <a:solidFill>
            <a:schemeClr val="accent2"/>
          </a:solidFill>
        </p:spPr>
        <p:txBody>
          <a:bodyPr wrap="none" lIns="72000" tIns="36000" rIns="72000" bIns="36000">
            <a:spAutoFit/>
          </a:bodyPr>
          <a:lstStyle>
            <a:lvl1pPr marL="0" indent="0" algn="ctr">
              <a:buNone/>
              <a:defRPr sz="1333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00/00/2020</a:t>
            </a:r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>
          <a:xfrm>
            <a:off x="525600" y="2959099"/>
            <a:ext cx="11140800" cy="1163140"/>
          </a:xfrm>
        </p:spPr>
        <p:txBody>
          <a:bodyPr anchor="b" anchorCtr="0"/>
          <a:lstStyle>
            <a:lvl1pPr algn="ctr">
              <a:defRPr sz="6800">
                <a:solidFill>
                  <a:schemeClr val="accent2"/>
                </a:solidFill>
                <a:latin typeface="Rawline ExtraBold" pitchFamily="2" charset="0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01" y="436800"/>
            <a:ext cx="3359985" cy="119854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086400" y="0"/>
            <a:ext cx="19200" cy="290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2" name="Rectangle 11"/>
          <p:cNvSpPr/>
          <p:nvPr/>
        </p:nvSpPr>
        <p:spPr>
          <a:xfrm>
            <a:off x="6086400" y="4866000"/>
            <a:ext cx="19200" cy="199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31470503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439811" y="4315402"/>
            <a:ext cx="1312392" cy="277824"/>
          </a:xfrm>
          <a:solidFill>
            <a:schemeClr val="accent2"/>
          </a:solidFill>
        </p:spPr>
        <p:txBody>
          <a:bodyPr wrap="none" lIns="72000" tIns="36000" rIns="72000" bIns="36000">
            <a:spAutoFit/>
          </a:bodyPr>
          <a:lstStyle>
            <a:lvl1pPr marL="0" indent="0" algn="ctr">
              <a:buNone/>
              <a:defRPr sz="1333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00/00/2020</a:t>
            </a:r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>
          <a:xfrm>
            <a:off x="1599212" y="2948947"/>
            <a:ext cx="8993579" cy="1173293"/>
          </a:xfrm>
        </p:spPr>
        <p:txBody>
          <a:bodyPr anchor="b" anchorCtr="0"/>
          <a:lstStyle>
            <a:lvl1pPr algn="ctr">
              <a:defRPr sz="3267" baseline="0">
                <a:solidFill>
                  <a:schemeClr val="accent2"/>
                </a:solidFill>
                <a:latin typeface="Rawline ExtraBold" pitchFamily="2" charset="0"/>
              </a:defRPr>
            </a:lvl1pPr>
          </a:lstStyle>
          <a:p>
            <a:r>
              <a:rPr lang="fr-FR" dirty="0"/>
              <a:t>Titre sur deux </a:t>
            </a:r>
            <a:br>
              <a:rPr lang="fr-FR" dirty="0"/>
            </a:br>
            <a:r>
              <a:rPr lang="fr-FR" dirty="0"/>
              <a:t>lignes maximum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7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8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9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pour une image  10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0" y="-13869"/>
            <a:ext cx="12192000" cy="6871868"/>
          </a:xfrm>
          <a:solidFill>
            <a:schemeClr val="bg1">
              <a:lumMod val="85000"/>
            </a:schemeClr>
          </a:solidFill>
        </p:spPr>
        <p:txBody>
          <a:bodyPr tIns="126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Sélectionner l’icône pour insérer une image, puis disposer l’image en arrière plan </a:t>
            </a:r>
            <a:br>
              <a:rPr lang="fr-FR" noProof="0" dirty="0"/>
            </a:br>
            <a:r>
              <a:rPr lang="fr-FR" noProof="0" dirty="0"/>
              <a:t>(Sélectionner l’image avec le bouton droit de la souris / Mettre à l’arrière plan)</a:t>
            </a: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6" hasCustomPrompt="1"/>
          </p:nvPr>
        </p:nvSpPr>
        <p:spPr>
          <a:xfrm>
            <a:off x="369600" y="437175"/>
            <a:ext cx="3360000" cy="12000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14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6086400" y="0"/>
            <a:ext cx="19200" cy="2904000"/>
          </a:xfrm>
          <a:solidFill>
            <a:schemeClr val="accent2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6086400" y="4866000"/>
            <a:ext cx="19200" cy="1992000"/>
          </a:xfrm>
          <a:solidFill>
            <a:schemeClr val="accent2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816996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7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8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9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8632258" y="4315402"/>
            <a:ext cx="1312392" cy="277824"/>
          </a:xfrm>
          <a:solidFill>
            <a:schemeClr val="accent2"/>
          </a:solidFill>
        </p:spPr>
        <p:txBody>
          <a:bodyPr wrap="none" lIns="72000" tIns="36000" rIns="72000" bIns="36000">
            <a:spAutoFit/>
          </a:bodyPr>
          <a:lstStyle>
            <a:lvl1pPr marL="0" indent="0" algn="ctr">
              <a:buNone/>
              <a:defRPr sz="1333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00/00/2020</a:t>
            </a:r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>
          <a:xfrm>
            <a:off x="6362700" y="2948947"/>
            <a:ext cx="5851496" cy="1173293"/>
          </a:xfrm>
        </p:spPr>
        <p:txBody>
          <a:bodyPr anchor="b" anchorCtr="0"/>
          <a:lstStyle>
            <a:lvl1pPr algn="ctr">
              <a:defRPr sz="3267" baseline="0">
                <a:solidFill>
                  <a:schemeClr val="accent2"/>
                </a:solidFill>
                <a:latin typeface="Rawline ExtraBold" pitchFamily="2" charset="0"/>
              </a:defRPr>
            </a:lvl1pPr>
          </a:lstStyle>
          <a:p>
            <a:r>
              <a:rPr lang="fr-FR" dirty="0"/>
              <a:t>Titre sur deux </a:t>
            </a:r>
            <a:br>
              <a:rPr lang="fr-FR" dirty="0"/>
            </a:br>
            <a:r>
              <a:rPr lang="fr-FR" dirty="0"/>
              <a:t>lignes maximum</a:t>
            </a:r>
          </a:p>
        </p:txBody>
      </p:sp>
      <p:sp>
        <p:nvSpPr>
          <p:cNvPr id="12" name="Espace réservé pour une image  10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0" y="-13869"/>
            <a:ext cx="12192000" cy="6871868"/>
          </a:xfrm>
          <a:solidFill>
            <a:schemeClr val="bg1">
              <a:lumMod val="85000"/>
            </a:schemeClr>
          </a:solidFill>
        </p:spPr>
        <p:txBody>
          <a:bodyPr tIns="126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Sélectionner l’icône pour insérer une image, puis disposer l’image en arrière plan </a:t>
            </a:r>
            <a:br>
              <a:rPr lang="fr-FR" noProof="0" dirty="0"/>
            </a:br>
            <a:r>
              <a:rPr lang="fr-FR" noProof="0" dirty="0"/>
              <a:t>(Sélectionner l’image avec le bouton droit de la souris / Mettre à l’arrière plan)</a:t>
            </a: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6" hasCustomPrompt="1"/>
          </p:nvPr>
        </p:nvSpPr>
        <p:spPr>
          <a:xfrm>
            <a:off x="369600" y="437175"/>
            <a:ext cx="3360000" cy="12000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14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9278848" y="0"/>
            <a:ext cx="19200" cy="2904000"/>
          </a:xfrm>
          <a:solidFill>
            <a:schemeClr val="accent2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278848" y="4866000"/>
            <a:ext cx="19200" cy="1992000"/>
          </a:xfrm>
          <a:solidFill>
            <a:schemeClr val="accent2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608760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53386" y="3395722"/>
            <a:ext cx="1312392" cy="277824"/>
          </a:xfrm>
          <a:solidFill>
            <a:schemeClr val="accent2"/>
          </a:solidFill>
        </p:spPr>
        <p:txBody>
          <a:bodyPr wrap="none" lIns="72000" tIns="36000" rIns="72000" bIns="36000">
            <a:spAutoFit/>
          </a:bodyPr>
          <a:lstStyle>
            <a:lvl1pPr marL="0" indent="0" algn="ctr">
              <a:buNone/>
              <a:defRPr sz="1333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00/00/2020</a:t>
            </a:r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>
          <a:xfrm>
            <a:off x="-16172" y="2029267"/>
            <a:ext cx="5851496" cy="1173293"/>
          </a:xfrm>
        </p:spPr>
        <p:txBody>
          <a:bodyPr anchor="b" anchorCtr="0"/>
          <a:lstStyle>
            <a:lvl1pPr algn="ctr">
              <a:defRPr sz="3267" baseline="0">
                <a:solidFill>
                  <a:schemeClr val="accent2"/>
                </a:solidFill>
                <a:latin typeface="Rawline ExtraBold" pitchFamily="2" charset="0"/>
              </a:defRPr>
            </a:lvl1pPr>
          </a:lstStyle>
          <a:p>
            <a:r>
              <a:rPr lang="fr-FR" dirty="0"/>
              <a:t>Titre sur deux </a:t>
            </a:r>
            <a:br>
              <a:rPr lang="fr-FR" dirty="0"/>
            </a:br>
            <a:r>
              <a:rPr lang="fr-FR" dirty="0"/>
              <a:t>lignes maximum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7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8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9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pour une image  10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0" y="-13869"/>
            <a:ext cx="12192000" cy="6871868"/>
          </a:xfrm>
          <a:solidFill>
            <a:schemeClr val="bg1">
              <a:lumMod val="85000"/>
            </a:schemeClr>
          </a:solidFill>
        </p:spPr>
        <p:txBody>
          <a:bodyPr tIns="126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Sélectionner l’icône pour insérer une image, puis disposer l’image en arrière plan </a:t>
            </a:r>
            <a:br>
              <a:rPr lang="fr-FR" noProof="0" dirty="0"/>
            </a:br>
            <a:r>
              <a:rPr lang="fr-FR" noProof="0" dirty="0"/>
              <a:t>(Sélectionner l’image avec le bouton droit de la souris / Mettre à l’arrière plan)</a:t>
            </a: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6" hasCustomPrompt="1"/>
          </p:nvPr>
        </p:nvSpPr>
        <p:spPr>
          <a:xfrm>
            <a:off x="8418859" y="5380336"/>
            <a:ext cx="3360000" cy="12000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14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2899976" y="0"/>
            <a:ext cx="19200" cy="1992000"/>
          </a:xfrm>
          <a:solidFill>
            <a:schemeClr val="accent2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2899976" y="3946320"/>
            <a:ext cx="19200" cy="2911680"/>
          </a:xfrm>
          <a:solidFill>
            <a:schemeClr val="accent2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166839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854251" y="541836"/>
            <a:ext cx="10569600" cy="1042457"/>
          </a:xfrm>
        </p:spPr>
        <p:txBody>
          <a:bodyPr/>
          <a:lstStyle>
            <a:lvl1pPr>
              <a:defRPr sz="3267">
                <a:latin typeface="Rawline ExtraBold" pitchFamily="2" charset="0"/>
              </a:defRPr>
            </a:lvl1pPr>
          </a:lstStyle>
          <a:p>
            <a:r>
              <a:rPr lang="fr-FR" noProof="0" dirty="0"/>
              <a:t>Titre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863420" y="1733012"/>
            <a:ext cx="4320000" cy="4583192"/>
          </a:xfrm>
        </p:spPr>
        <p:txBody>
          <a:bodyPr/>
          <a:lstStyle>
            <a:lvl1pPr marL="0" indent="0">
              <a:lnSpc>
                <a:spcPct val="85000"/>
              </a:lnSpc>
              <a:spcBef>
                <a:spcPts val="2267"/>
              </a:spcBef>
              <a:spcAft>
                <a:spcPts val="0"/>
              </a:spcAft>
              <a:tabLst/>
              <a:defRPr sz="3333" b="0">
                <a:latin typeface="Rawline ExtraBold" pitchFamily="2" charset="0"/>
              </a:defRPr>
            </a:lvl1pPr>
            <a:lvl2pPr marL="0" indent="0">
              <a:lnSpc>
                <a:spcPct val="85000"/>
              </a:lnSpc>
              <a:tabLst>
                <a:tab pos="4106231" algn="r"/>
              </a:tabLst>
              <a:defRPr sz="1733"/>
            </a:lvl2pPr>
          </a:lstStyle>
          <a:p>
            <a:pPr lvl="0"/>
            <a:r>
              <a:rPr lang="fr-FR" noProof="0" dirty="0"/>
              <a:t>00.</a:t>
            </a:r>
          </a:p>
          <a:p>
            <a:pPr lvl="1"/>
            <a:r>
              <a:rPr lang="fr-FR" noProof="0" dirty="0"/>
              <a:t>Titre du chapitre 00	00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 dirty="0"/>
              <a:t>CNP Assurances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6576053" y="1733012"/>
            <a:ext cx="4320000" cy="4583192"/>
          </a:xfrm>
        </p:spPr>
        <p:txBody>
          <a:bodyPr/>
          <a:lstStyle>
            <a:lvl1pPr marL="0" indent="0">
              <a:lnSpc>
                <a:spcPct val="85000"/>
              </a:lnSpc>
              <a:spcBef>
                <a:spcPts val="2267"/>
              </a:spcBef>
              <a:spcAft>
                <a:spcPts val="0"/>
              </a:spcAft>
              <a:tabLst/>
              <a:defRPr sz="3333" b="0">
                <a:latin typeface="Rawline ExtraBold" pitchFamily="2" charset="0"/>
              </a:defRPr>
            </a:lvl1pPr>
            <a:lvl2pPr marL="0" indent="0">
              <a:lnSpc>
                <a:spcPct val="85000"/>
              </a:lnSpc>
              <a:tabLst>
                <a:tab pos="4106231" algn="r"/>
              </a:tabLst>
              <a:defRPr sz="1733"/>
            </a:lvl2pPr>
          </a:lstStyle>
          <a:p>
            <a:pPr lvl="0"/>
            <a:r>
              <a:rPr lang="fr-FR" noProof="0" dirty="0"/>
              <a:t>00.</a:t>
            </a:r>
          </a:p>
          <a:p>
            <a:pPr lvl="1"/>
            <a:r>
              <a:rPr lang="fr-FR" noProof="0" dirty="0"/>
              <a:t>Titre du chapitre 00	00</a:t>
            </a:r>
          </a:p>
        </p:txBody>
      </p:sp>
    </p:spTree>
    <p:extLst>
      <p:ext uri="{BB962C8B-B14F-4D97-AF65-F5344CB8AC3E}">
        <p14:creationId xmlns:p14="http://schemas.microsoft.com/office/powerpoint/2010/main" val="7930708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0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0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696000" y="1325827"/>
            <a:ext cx="4800000" cy="1635820"/>
          </a:xfrm>
          <a:noFill/>
        </p:spPr>
        <p:txBody>
          <a:bodyPr wrap="square" lIns="0" tIns="0" rIns="0" bIns="0" anchor="ctr" anchorCtr="0">
            <a:noAutofit/>
          </a:bodyPr>
          <a:lstStyle>
            <a:lvl1pPr algn="ctr">
              <a:defRPr sz="1000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fr-FR" dirty="0"/>
              <a:t>00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296000" y="2660914"/>
            <a:ext cx="9600000" cy="1066023"/>
          </a:xfrm>
        </p:spPr>
        <p:txBody>
          <a:bodyPr anchor="b" anchorCtr="0"/>
          <a:lstStyle>
            <a:lvl1pPr marL="4233" indent="0" algn="ctr">
              <a:lnSpc>
                <a:spcPct val="85000"/>
              </a:lnSpc>
              <a:spcAft>
                <a:spcPts val="0"/>
              </a:spcAft>
              <a:defRPr sz="3467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Titre de chapitre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 hasCustomPrompt="1"/>
          </p:nvPr>
        </p:nvSpPr>
        <p:spPr>
          <a:xfrm>
            <a:off x="5023084" y="3842759"/>
            <a:ext cx="2145836" cy="452359"/>
          </a:xfrm>
          <a:solidFill>
            <a:schemeClr val="accent2"/>
          </a:solidFill>
        </p:spPr>
        <p:txBody>
          <a:bodyPr wrap="none" lIns="288000" tIns="36000" rIns="288000" bIns="36000">
            <a:spAutoFit/>
          </a:bodyPr>
          <a:lstStyle>
            <a:lvl1pPr marL="4233" indent="0" algn="ctr">
              <a:spcAft>
                <a:spcPts val="0"/>
              </a:spcAft>
              <a:defRPr sz="2467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14" name="Espace réservé pour une image  10"/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0" y="1"/>
            <a:ext cx="12192000" cy="6871868"/>
          </a:xfrm>
          <a:solidFill>
            <a:schemeClr val="bg1">
              <a:lumMod val="85000"/>
            </a:schemeClr>
          </a:solidFill>
        </p:spPr>
        <p:txBody>
          <a:bodyPr tIns="126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Sélectionner l’icône pour insérer une image, puis disposer l’image en arrière plan </a:t>
            </a:r>
            <a:br>
              <a:rPr lang="fr-FR" noProof="0" dirty="0"/>
            </a:br>
            <a:r>
              <a:rPr lang="fr-FR" noProof="0" dirty="0"/>
              <a:t>(Sélectionner l’image avec le bouton droit de la souris / Mettre à l’arrière plan)</a:t>
            </a:r>
          </a:p>
        </p:txBody>
      </p:sp>
      <p:sp>
        <p:nvSpPr>
          <p:cNvPr id="12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6086400" y="0"/>
            <a:ext cx="19200" cy="1372800"/>
          </a:xfrm>
          <a:solidFill>
            <a:schemeClr val="accent2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6086400" y="4712400"/>
            <a:ext cx="19200" cy="2145600"/>
          </a:xfrm>
          <a:solidFill>
            <a:schemeClr val="accent2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623656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0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0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392000" y="1325827"/>
            <a:ext cx="4800000" cy="1635820"/>
          </a:xfrm>
          <a:noFill/>
        </p:spPr>
        <p:txBody>
          <a:bodyPr wrap="square" lIns="0" tIns="0" rIns="0" bIns="0" anchor="ctr" anchorCtr="0">
            <a:noAutofit/>
          </a:bodyPr>
          <a:lstStyle>
            <a:lvl1pPr algn="ctr">
              <a:defRPr sz="1000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fr-FR" dirty="0"/>
              <a:t>00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7392000" y="2660914"/>
            <a:ext cx="4800000" cy="1066023"/>
          </a:xfrm>
        </p:spPr>
        <p:txBody>
          <a:bodyPr anchor="b" anchorCtr="0"/>
          <a:lstStyle>
            <a:lvl1pPr marL="4233" indent="0" algn="ctr">
              <a:lnSpc>
                <a:spcPct val="85000"/>
              </a:lnSpc>
              <a:spcAft>
                <a:spcPts val="0"/>
              </a:spcAft>
              <a:defRPr sz="3467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Titre de chapitre</a:t>
            </a:r>
            <a:br>
              <a:rPr lang="fr-FR" dirty="0"/>
            </a:br>
            <a:r>
              <a:rPr lang="fr-FR" dirty="0"/>
              <a:t>sur deux lignes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 hasCustomPrompt="1"/>
          </p:nvPr>
        </p:nvSpPr>
        <p:spPr>
          <a:xfrm>
            <a:off x="8719092" y="3842759"/>
            <a:ext cx="2145836" cy="452359"/>
          </a:xfrm>
          <a:solidFill>
            <a:schemeClr val="accent2"/>
          </a:solidFill>
        </p:spPr>
        <p:txBody>
          <a:bodyPr wrap="none" lIns="288000" tIns="36000" rIns="288000" bIns="36000">
            <a:spAutoFit/>
          </a:bodyPr>
          <a:lstStyle>
            <a:lvl1pPr marL="4233" indent="0" algn="ctr">
              <a:spcAft>
                <a:spcPts val="0"/>
              </a:spcAft>
              <a:defRPr sz="2467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14" name="Espace réservé pour une image  10"/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0" y="1"/>
            <a:ext cx="12192000" cy="6871868"/>
          </a:xfrm>
          <a:solidFill>
            <a:schemeClr val="bg1">
              <a:lumMod val="85000"/>
            </a:schemeClr>
          </a:solidFill>
        </p:spPr>
        <p:txBody>
          <a:bodyPr tIns="126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Sélectionner l’icône pour insérer une image, puis disposer l’image en arrière plan </a:t>
            </a:r>
            <a:br>
              <a:rPr lang="fr-FR" noProof="0" dirty="0"/>
            </a:br>
            <a:r>
              <a:rPr lang="fr-FR" noProof="0" dirty="0"/>
              <a:t>(Sélectionner l’image avec le bouton droit de la souris / Mettre à l’arrière plan)</a:t>
            </a:r>
          </a:p>
        </p:txBody>
      </p:sp>
      <p:sp>
        <p:nvSpPr>
          <p:cNvPr id="12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9782400" y="0"/>
            <a:ext cx="19200" cy="1372800"/>
          </a:xfrm>
          <a:solidFill>
            <a:schemeClr val="accent2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782400" y="4712400"/>
            <a:ext cx="19200" cy="2145600"/>
          </a:xfrm>
          <a:solidFill>
            <a:schemeClr val="accent2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803882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A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Espace réservé pour une image  4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0" y="-600"/>
            <a:ext cx="12192000" cy="68592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0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0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696000" y="1325827"/>
            <a:ext cx="4800000" cy="1635820"/>
          </a:xfrm>
          <a:noFill/>
        </p:spPr>
        <p:txBody>
          <a:bodyPr wrap="square" lIns="0" tIns="0" rIns="0" bIns="0" anchor="ctr" anchorCtr="0">
            <a:noAutofit/>
          </a:bodyPr>
          <a:lstStyle>
            <a:lvl1pPr algn="ctr">
              <a:defRPr sz="10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r-FR" dirty="0"/>
              <a:t>00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296000" y="2660914"/>
            <a:ext cx="9600000" cy="1066023"/>
          </a:xfrm>
        </p:spPr>
        <p:txBody>
          <a:bodyPr anchor="b" anchorCtr="0"/>
          <a:lstStyle>
            <a:lvl1pPr marL="4233" indent="0" algn="ctr">
              <a:lnSpc>
                <a:spcPct val="85000"/>
              </a:lnSpc>
              <a:spcAft>
                <a:spcPts val="0"/>
              </a:spcAft>
              <a:defRPr sz="3467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/>
              <a:t>Titre de chapitre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 hasCustomPrompt="1"/>
          </p:nvPr>
        </p:nvSpPr>
        <p:spPr>
          <a:xfrm>
            <a:off x="5023085" y="3842759"/>
            <a:ext cx="2145836" cy="452359"/>
          </a:xfrm>
          <a:solidFill>
            <a:schemeClr val="bg1"/>
          </a:solidFill>
        </p:spPr>
        <p:txBody>
          <a:bodyPr wrap="none" lIns="288000" tIns="36000" rIns="288000" bIns="36000">
            <a:spAutoFit/>
          </a:bodyPr>
          <a:lstStyle>
            <a:lvl1pPr marL="4233" indent="0" algn="ctr">
              <a:spcAft>
                <a:spcPts val="0"/>
              </a:spcAft>
              <a:defRPr sz="2467"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14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6086400" y="0"/>
            <a:ext cx="19200" cy="1372800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6086400" y="4712400"/>
            <a:ext cx="19200" cy="2145600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784560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B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0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0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392000" y="1325827"/>
            <a:ext cx="4800000" cy="1635820"/>
          </a:xfrm>
          <a:noFill/>
        </p:spPr>
        <p:txBody>
          <a:bodyPr wrap="square" lIns="0" tIns="0" rIns="0" bIns="0" anchor="ctr" anchorCtr="0">
            <a:noAutofit/>
          </a:bodyPr>
          <a:lstStyle>
            <a:lvl1pPr algn="ctr">
              <a:defRPr sz="10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r-FR" dirty="0"/>
              <a:t>00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7392000" y="2660914"/>
            <a:ext cx="4800000" cy="1066023"/>
          </a:xfrm>
        </p:spPr>
        <p:txBody>
          <a:bodyPr anchor="b" anchorCtr="0"/>
          <a:lstStyle>
            <a:lvl1pPr marL="4233" indent="0" algn="ctr">
              <a:lnSpc>
                <a:spcPct val="85000"/>
              </a:lnSpc>
              <a:spcAft>
                <a:spcPts val="0"/>
              </a:spcAft>
              <a:defRPr sz="3467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/>
              <a:t>Titre de chapitre</a:t>
            </a:r>
            <a:br>
              <a:rPr lang="fr-FR"/>
            </a:br>
            <a:r>
              <a:rPr lang="fr-FR"/>
              <a:t>sur deux lignes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 hasCustomPrompt="1"/>
          </p:nvPr>
        </p:nvSpPr>
        <p:spPr>
          <a:xfrm>
            <a:off x="8719093" y="3842759"/>
            <a:ext cx="2145836" cy="452359"/>
          </a:xfrm>
          <a:solidFill>
            <a:schemeClr val="bg1"/>
          </a:solidFill>
        </p:spPr>
        <p:txBody>
          <a:bodyPr wrap="none" lIns="288000" tIns="36000" rIns="288000" bIns="36000">
            <a:spAutoFit/>
          </a:bodyPr>
          <a:lstStyle>
            <a:lvl1pPr marL="4233" indent="0" algn="ctr">
              <a:spcAft>
                <a:spcPts val="0"/>
              </a:spcAft>
              <a:defRPr sz="2467"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12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9782400" y="0"/>
            <a:ext cx="19200" cy="1372800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782400" y="4712400"/>
            <a:ext cx="19200" cy="2145600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834555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54252" y="748701"/>
            <a:ext cx="10569600" cy="568064"/>
          </a:xfrm>
        </p:spPr>
        <p:txBody>
          <a:bodyPr/>
          <a:lstStyle>
            <a:lvl1pPr marL="4233" indent="0">
              <a:spcAft>
                <a:spcPts val="0"/>
              </a:spcAft>
              <a:defRPr sz="1533" b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fr-FR" noProof="0" dirty="0"/>
              <a:t>Sous-titre de la page</a:t>
            </a:r>
          </a:p>
        </p:txBody>
      </p:sp>
      <p:sp>
        <p:nvSpPr>
          <p:cNvPr id="9" name="Espace réservé du texte 6"/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1459200"/>
            <a:ext cx="10800000" cy="4800000"/>
          </a:xfrm>
        </p:spPr>
        <p:txBody>
          <a:bodyPr/>
          <a:lstStyle>
            <a:lvl2pPr>
              <a:spcAft>
                <a:spcPts val="0"/>
              </a:spcAft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0" name="Titre 9"/>
          <p:cNvSpPr>
            <a:spLocks noGrp="1"/>
          </p:cNvSpPr>
          <p:nvPr>
            <p:ph type="title" hasCustomPrompt="1"/>
          </p:nvPr>
        </p:nvSpPr>
        <p:spPr>
          <a:xfrm>
            <a:off x="854253" y="322313"/>
            <a:ext cx="10570340" cy="384000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103992806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texte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54252" y="748701"/>
            <a:ext cx="10569600" cy="568064"/>
          </a:xfrm>
        </p:spPr>
        <p:txBody>
          <a:bodyPr/>
          <a:lstStyle>
            <a:lvl1pPr marL="4233" indent="0">
              <a:spcAft>
                <a:spcPts val="0"/>
              </a:spcAft>
              <a:defRPr sz="1533" b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fr-FR" noProof="0" dirty="0"/>
              <a:t>Sous-titre de la page</a:t>
            </a:r>
          </a:p>
        </p:txBody>
      </p:sp>
      <p:sp>
        <p:nvSpPr>
          <p:cNvPr id="9" name="Espace réservé du texte 6"/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1459200"/>
            <a:ext cx="5304000" cy="4800000"/>
          </a:xfrm>
        </p:spPr>
        <p:txBody>
          <a:bodyPr/>
          <a:lstStyle>
            <a:lvl2pPr>
              <a:spcAft>
                <a:spcPts val="0"/>
              </a:spcAft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0" name="Titre 9"/>
          <p:cNvSpPr>
            <a:spLocks noGrp="1"/>
          </p:cNvSpPr>
          <p:nvPr>
            <p:ph type="title" hasCustomPrompt="1"/>
          </p:nvPr>
        </p:nvSpPr>
        <p:spPr>
          <a:xfrm>
            <a:off x="854253" y="322313"/>
            <a:ext cx="10570340" cy="384000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1" name="Espace réservé du text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20870" y="1459200"/>
            <a:ext cx="5303721" cy="4800000"/>
          </a:xfrm>
        </p:spPr>
        <p:txBody>
          <a:bodyPr/>
          <a:lstStyle>
            <a:lvl2pPr>
              <a:spcAft>
                <a:spcPts val="0"/>
              </a:spcAft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</p:spTree>
    <p:extLst>
      <p:ext uri="{BB962C8B-B14F-4D97-AF65-F5344CB8AC3E}">
        <p14:creationId xmlns:p14="http://schemas.microsoft.com/office/powerpoint/2010/main" val="386363212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text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54252" y="748701"/>
            <a:ext cx="10569600" cy="568064"/>
          </a:xfrm>
        </p:spPr>
        <p:txBody>
          <a:bodyPr/>
          <a:lstStyle>
            <a:lvl1pPr marL="4233" indent="0">
              <a:spcAft>
                <a:spcPts val="0"/>
              </a:spcAft>
              <a:defRPr sz="1533" b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fr-FR" noProof="0" dirty="0"/>
              <a:t>Sous-titre de la page</a:t>
            </a:r>
          </a:p>
        </p:txBody>
      </p:sp>
      <p:sp>
        <p:nvSpPr>
          <p:cNvPr id="9" name="Espace réservé du texte 6"/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1459200"/>
            <a:ext cx="3182400" cy="4800000"/>
          </a:xfrm>
        </p:spPr>
        <p:txBody>
          <a:bodyPr/>
          <a:lstStyle>
            <a:lvl2pPr>
              <a:spcAft>
                <a:spcPts val="0"/>
              </a:spcAft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0" name="Titre 9"/>
          <p:cNvSpPr>
            <a:spLocks noGrp="1"/>
          </p:cNvSpPr>
          <p:nvPr>
            <p:ph type="title" hasCustomPrompt="1"/>
          </p:nvPr>
        </p:nvSpPr>
        <p:spPr>
          <a:xfrm>
            <a:off x="854253" y="322313"/>
            <a:ext cx="10570340" cy="384000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2" name="Espace réservé du texte 6"/>
          <p:cNvSpPr>
            <a:spLocks noGrp="1"/>
          </p:cNvSpPr>
          <p:nvPr>
            <p:ph type="body" sz="quarter" idx="15" hasCustomPrompt="1"/>
          </p:nvPr>
        </p:nvSpPr>
        <p:spPr>
          <a:xfrm>
            <a:off x="4432304" y="1459200"/>
            <a:ext cx="3182400" cy="4800000"/>
          </a:xfrm>
        </p:spPr>
        <p:txBody>
          <a:bodyPr/>
          <a:lstStyle>
            <a:lvl2pPr>
              <a:spcAft>
                <a:spcPts val="0"/>
              </a:spcAft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3" name="Espace réservé du texte 6"/>
          <p:cNvSpPr>
            <a:spLocks noGrp="1"/>
          </p:cNvSpPr>
          <p:nvPr>
            <p:ph type="body" sz="quarter" idx="16" hasCustomPrompt="1"/>
          </p:nvPr>
        </p:nvSpPr>
        <p:spPr>
          <a:xfrm>
            <a:off x="8240608" y="1459200"/>
            <a:ext cx="3183985" cy="4800000"/>
          </a:xfrm>
        </p:spPr>
        <p:txBody>
          <a:bodyPr/>
          <a:lstStyle>
            <a:lvl2pPr>
              <a:spcAft>
                <a:spcPts val="0"/>
              </a:spcAft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</p:spTree>
    <p:extLst>
      <p:ext uri="{BB962C8B-B14F-4D97-AF65-F5344CB8AC3E}">
        <p14:creationId xmlns:p14="http://schemas.microsoft.com/office/powerpoint/2010/main" val="25401756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text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10"/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609600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 tIns="126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Sélectionner l’icône pour insérer une image, </a:t>
            </a:r>
            <a:br>
              <a:rPr lang="fr-FR" noProof="0" dirty="0"/>
            </a:br>
            <a:r>
              <a:rPr lang="fr-FR" noProof="0" dirty="0"/>
              <a:t>puis disposer l’image en arrière plan </a:t>
            </a:r>
            <a:br>
              <a:rPr lang="fr-FR" noProof="0" dirty="0"/>
            </a:br>
            <a:r>
              <a:rPr lang="fr-FR" noProof="0" dirty="0"/>
              <a:t>(Sélectionner l’image avec le bouton droit de </a:t>
            </a:r>
            <a:br>
              <a:rPr lang="fr-FR" noProof="0" dirty="0"/>
            </a:br>
            <a:r>
              <a:rPr lang="fr-FR" noProof="0" dirty="0"/>
              <a:t>la souris / 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54252" y="322313"/>
            <a:ext cx="5073600" cy="384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6096000" y="0"/>
            <a:ext cx="6096000" cy="2880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54252" y="748701"/>
            <a:ext cx="5073600" cy="568064"/>
          </a:xfrm>
        </p:spPr>
        <p:txBody>
          <a:bodyPr/>
          <a:lstStyle>
            <a:lvl1pPr marL="4233" indent="0">
              <a:spcAft>
                <a:spcPts val="0"/>
              </a:spcAft>
              <a:defRPr sz="1533" b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fr-FR" noProof="0" dirty="0"/>
              <a:t>Sous-titre de la page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1459200"/>
            <a:ext cx="5304000" cy="4800000"/>
          </a:xfrm>
        </p:spPr>
        <p:txBody>
          <a:bodyPr/>
          <a:lstStyle>
            <a:lvl2pPr>
              <a:spcAft>
                <a:spcPts val="0"/>
              </a:spcAft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2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8455200" y="6580800"/>
            <a:ext cx="1377600" cy="2400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6700800"/>
            <a:ext cx="2352000" cy="0"/>
          </a:xfr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6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9843611" y="6700800"/>
            <a:ext cx="1872000" cy="0"/>
          </a:xfr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457353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texte 2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pour une image  10"/>
          <p:cNvSpPr>
            <a:spLocks noGrp="1"/>
          </p:cNvSpPr>
          <p:nvPr>
            <p:ph type="pic" sz="quarter" idx="19" hasCustomPrompt="1"/>
          </p:nvPr>
        </p:nvSpPr>
        <p:spPr bwMode="gray">
          <a:xfrm>
            <a:off x="6096000" y="3738000"/>
            <a:ext cx="6096000" cy="3120000"/>
          </a:xfrm>
          <a:solidFill>
            <a:schemeClr val="bg1">
              <a:lumMod val="85000"/>
            </a:schemeClr>
          </a:solidFill>
        </p:spPr>
        <p:txBody>
          <a:bodyPr tIns="126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Sélectionner l’icône pour insérer une image, </a:t>
            </a:r>
            <a:br>
              <a:rPr lang="fr-FR" noProof="0" dirty="0"/>
            </a:br>
            <a:r>
              <a:rPr lang="fr-FR" noProof="0" dirty="0"/>
              <a:t>puis disposer l’image en arrière plan </a:t>
            </a:r>
            <a:br>
              <a:rPr lang="fr-FR" noProof="0" dirty="0"/>
            </a:br>
            <a:r>
              <a:rPr lang="fr-FR" noProof="0" dirty="0"/>
              <a:t>(Sélectionner l’image avec le bouton droit de </a:t>
            </a:r>
            <a:br>
              <a:rPr lang="fr-FR" noProof="0" dirty="0"/>
            </a:br>
            <a:r>
              <a:rPr lang="fr-FR" noProof="0" dirty="0"/>
              <a:t>la souris / Mettre à l’arrière plan)</a:t>
            </a:r>
          </a:p>
        </p:txBody>
      </p:sp>
      <p:sp>
        <p:nvSpPr>
          <p:cNvPr id="9" name="Espace réservé pour une image  10"/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6096000" y="426000"/>
            <a:ext cx="6096000" cy="3120000"/>
          </a:xfrm>
          <a:solidFill>
            <a:schemeClr val="bg1">
              <a:lumMod val="85000"/>
            </a:schemeClr>
          </a:solidFill>
        </p:spPr>
        <p:txBody>
          <a:bodyPr tIns="126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54253" y="322313"/>
            <a:ext cx="5074631" cy="384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54253" y="748701"/>
            <a:ext cx="5074276" cy="568064"/>
          </a:xfrm>
        </p:spPr>
        <p:txBody>
          <a:bodyPr/>
          <a:lstStyle>
            <a:lvl1pPr marL="4233" indent="0">
              <a:spcAft>
                <a:spcPts val="0"/>
              </a:spcAft>
              <a:defRPr sz="1533" b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fr-FR" noProof="0" dirty="0"/>
              <a:t>Sous-titre de la page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1459200"/>
            <a:ext cx="5304000" cy="4800000"/>
          </a:xfrm>
        </p:spPr>
        <p:txBody>
          <a:bodyPr/>
          <a:lstStyle>
            <a:lvl2pPr>
              <a:spcAft>
                <a:spcPts val="0"/>
              </a:spcAft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8455200" y="6580800"/>
            <a:ext cx="1377600" cy="2400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16" name="Espace réservé du texte 4"/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6700800"/>
            <a:ext cx="2352000" cy="0"/>
          </a:xfr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9843611" y="6700800"/>
            <a:ext cx="1872000" cy="0"/>
          </a:xfr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836233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texte chiffres c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096000" y="1"/>
            <a:ext cx="6096000" cy="6858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54252" y="740701"/>
            <a:ext cx="5073600" cy="384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6096000" y="0"/>
            <a:ext cx="6096000" cy="2880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54252" y="1167089"/>
            <a:ext cx="5073600" cy="568064"/>
          </a:xfrm>
        </p:spPr>
        <p:txBody>
          <a:bodyPr/>
          <a:lstStyle>
            <a:lvl1pPr marL="4233" indent="0">
              <a:spcAft>
                <a:spcPts val="0"/>
              </a:spcAft>
              <a:defRPr sz="1533" b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fr-FR" noProof="0" dirty="0"/>
              <a:t>Sous-titre de la page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1877588"/>
            <a:ext cx="5304000" cy="4800000"/>
          </a:xfrm>
        </p:spPr>
        <p:txBody>
          <a:bodyPr/>
          <a:lstStyle>
            <a:lvl2pPr>
              <a:spcAft>
                <a:spcPts val="0"/>
              </a:spcAft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2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8455200" y="6580800"/>
            <a:ext cx="1377600" cy="2400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 hasCustomPrompt="1"/>
          </p:nvPr>
        </p:nvSpPr>
        <p:spPr>
          <a:xfrm>
            <a:off x="6480044" y="836713"/>
            <a:ext cx="684533" cy="184666"/>
          </a:xfrm>
          <a:solidFill>
            <a:schemeClr val="bg1"/>
          </a:solidFill>
        </p:spPr>
        <p:txBody>
          <a:bodyPr wrap="none" lIns="54000" rIns="54000">
            <a:spAutoFit/>
          </a:bodyPr>
          <a:lstStyle>
            <a:lvl1pPr marL="0" indent="0" algn="l">
              <a:spcAft>
                <a:spcPts val="0"/>
              </a:spcAft>
              <a:defRPr sz="1200">
                <a:solidFill>
                  <a:schemeClr val="accent4"/>
                </a:solidFill>
              </a:defRPr>
            </a:lvl1pPr>
          </a:lstStyle>
          <a:p>
            <a:pPr lvl="0"/>
            <a:r>
              <a:rPr lang="fr-FR" dirty="0"/>
              <a:t>Chiffres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21" hasCustomPrompt="1"/>
          </p:nvPr>
        </p:nvSpPr>
        <p:spPr>
          <a:xfrm>
            <a:off x="6480041" y="1424528"/>
            <a:ext cx="1104000" cy="1092371"/>
          </a:xfrm>
        </p:spPr>
        <p:txBody>
          <a:bodyPr/>
          <a:lstStyle>
            <a:lvl1pPr marL="0" indent="0">
              <a:spcAft>
                <a:spcPts val="800"/>
              </a:spcAft>
              <a:buFont typeface="Arial" pitchFamily="34" charset="0"/>
              <a:buNone/>
              <a:defRPr sz="2400">
                <a:solidFill>
                  <a:schemeClr val="accent4"/>
                </a:solidFill>
              </a:defRPr>
            </a:lvl1pPr>
            <a:lvl2pPr marL="0" indent="0">
              <a:spcAft>
                <a:spcPts val="533"/>
              </a:spcAft>
              <a:buFont typeface="Arial" pitchFamily="34" charset="0"/>
              <a:buNone/>
              <a:defRPr sz="800">
                <a:solidFill>
                  <a:schemeClr val="accent4"/>
                </a:solidFill>
              </a:defRPr>
            </a:lvl2pPr>
            <a:lvl3pPr marL="0" indent="0">
              <a:buNone/>
              <a:defRPr sz="800" b="0">
                <a:solidFill>
                  <a:schemeClr val="bg1"/>
                </a:solidFill>
              </a:defRPr>
            </a:lvl3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17" name="Espace réservé du texte 15"/>
          <p:cNvSpPr>
            <a:spLocks noGrp="1"/>
          </p:cNvSpPr>
          <p:nvPr>
            <p:ph type="body" sz="quarter" idx="22" hasCustomPrompt="1"/>
          </p:nvPr>
        </p:nvSpPr>
        <p:spPr>
          <a:xfrm>
            <a:off x="7807005" y="1424528"/>
            <a:ext cx="1104000" cy="1092371"/>
          </a:xfrm>
        </p:spPr>
        <p:txBody>
          <a:bodyPr/>
          <a:lstStyle>
            <a:lvl1pPr marL="0" indent="0">
              <a:spcAft>
                <a:spcPts val="800"/>
              </a:spcAft>
              <a:buFont typeface="Arial" pitchFamily="34" charset="0"/>
              <a:buNone/>
              <a:defRPr sz="2400">
                <a:solidFill>
                  <a:schemeClr val="accent4"/>
                </a:solidFill>
              </a:defRPr>
            </a:lvl1pPr>
            <a:lvl2pPr marL="0" indent="0">
              <a:spcAft>
                <a:spcPts val="533"/>
              </a:spcAft>
              <a:buFont typeface="Arial" pitchFamily="34" charset="0"/>
              <a:buNone/>
              <a:defRPr sz="800">
                <a:solidFill>
                  <a:schemeClr val="accent4"/>
                </a:solidFill>
              </a:defRPr>
            </a:lvl2pPr>
            <a:lvl3pPr marL="0" indent="0">
              <a:buNone/>
              <a:defRPr sz="800" b="0">
                <a:solidFill>
                  <a:schemeClr val="bg1"/>
                </a:solidFill>
              </a:defRPr>
            </a:lvl3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18" name="Espace réservé du texte 15"/>
          <p:cNvSpPr>
            <a:spLocks noGrp="1"/>
          </p:cNvSpPr>
          <p:nvPr>
            <p:ph type="body" sz="quarter" idx="23" hasCustomPrompt="1"/>
          </p:nvPr>
        </p:nvSpPr>
        <p:spPr>
          <a:xfrm>
            <a:off x="9133969" y="1424528"/>
            <a:ext cx="1104000" cy="1092371"/>
          </a:xfrm>
        </p:spPr>
        <p:txBody>
          <a:bodyPr/>
          <a:lstStyle>
            <a:lvl1pPr marL="0" indent="0">
              <a:spcAft>
                <a:spcPts val="800"/>
              </a:spcAft>
              <a:buFont typeface="Arial" pitchFamily="34" charset="0"/>
              <a:buNone/>
              <a:defRPr sz="2400">
                <a:solidFill>
                  <a:schemeClr val="accent4"/>
                </a:solidFill>
              </a:defRPr>
            </a:lvl1pPr>
            <a:lvl2pPr marL="0" indent="0">
              <a:spcAft>
                <a:spcPts val="533"/>
              </a:spcAft>
              <a:buFont typeface="Arial" pitchFamily="34" charset="0"/>
              <a:buNone/>
              <a:defRPr sz="800">
                <a:solidFill>
                  <a:schemeClr val="accent4"/>
                </a:solidFill>
              </a:defRPr>
            </a:lvl2pPr>
            <a:lvl3pPr marL="0" indent="0">
              <a:buNone/>
              <a:defRPr sz="800" b="0">
                <a:solidFill>
                  <a:schemeClr val="bg1"/>
                </a:solidFill>
              </a:defRPr>
            </a:lvl3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19" name="Espace réservé du texte 15"/>
          <p:cNvSpPr>
            <a:spLocks noGrp="1"/>
          </p:cNvSpPr>
          <p:nvPr>
            <p:ph type="body" sz="quarter" idx="24" hasCustomPrompt="1"/>
          </p:nvPr>
        </p:nvSpPr>
        <p:spPr>
          <a:xfrm>
            <a:off x="10460933" y="1424528"/>
            <a:ext cx="1104000" cy="1092371"/>
          </a:xfrm>
        </p:spPr>
        <p:txBody>
          <a:bodyPr/>
          <a:lstStyle>
            <a:lvl1pPr marL="0" indent="0">
              <a:spcAft>
                <a:spcPts val="800"/>
              </a:spcAft>
              <a:buFont typeface="Arial" pitchFamily="34" charset="0"/>
              <a:buNone/>
              <a:defRPr sz="2400">
                <a:solidFill>
                  <a:schemeClr val="accent4"/>
                </a:solidFill>
              </a:defRPr>
            </a:lvl1pPr>
            <a:lvl2pPr marL="0" indent="0">
              <a:spcAft>
                <a:spcPts val="533"/>
              </a:spcAft>
              <a:buFont typeface="Arial" pitchFamily="34" charset="0"/>
              <a:buNone/>
              <a:defRPr sz="800">
                <a:solidFill>
                  <a:schemeClr val="accent4"/>
                </a:solidFill>
              </a:defRPr>
            </a:lvl2pPr>
            <a:lvl3pPr marL="0" indent="0">
              <a:buNone/>
              <a:defRPr sz="800" b="0">
                <a:solidFill>
                  <a:schemeClr val="bg1"/>
                </a:solidFill>
              </a:defRPr>
            </a:lvl3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20" name="Espace réservé du texte 15"/>
          <p:cNvSpPr>
            <a:spLocks noGrp="1"/>
          </p:cNvSpPr>
          <p:nvPr>
            <p:ph type="body" sz="quarter" idx="25" hasCustomPrompt="1"/>
          </p:nvPr>
        </p:nvSpPr>
        <p:spPr>
          <a:xfrm>
            <a:off x="6480041" y="2589357"/>
            <a:ext cx="1104000" cy="1092371"/>
          </a:xfrm>
        </p:spPr>
        <p:txBody>
          <a:bodyPr/>
          <a:lstStyle>
            <a:lvl1pPr marL="0" indent="0">
              <a:spcAft>
                <a:spcPts val="800"/>
              </a:spcAft>
              <a:buFont typeface="Arial" pitchFamily="34" charset="0"/>
              <a:buNone/>
              <a:defRPr sz="2400">
                <a:solidFill>
                  <a:schemeClr val="accent4"/>
                </a:solidFill>
              </a:defRPr>
            </a:lvl1pPr>
            <a:lvl2pPr marL="0" indent="0">
              <a:spcAft>
                <a:spcPts val="533"/>
              </a:spcAft>
              <a:buFont typeface="Arial" pitchFamily="34" charset="0"/>
              <a:buNone/>
              <a:defRPr sz="800">
                <a:solidFill>
                  <a:schemeClr val="accent4"/>
                </a:solidFill>
              </a:defRPr>
            </a:lvl2pPr>
            <a:lvl3pPr marL="0" indent="0">
              <a:buNone/>
              <a:defRPr sz="800" b="0">
                <a:solidFill>
                  <a:schemeClr val="bg1"/>
                </a:solidFill>
              </a:defRPr>
            </a:lvl3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21" name="Espace réservé du texte 15"/>
          <p:cNvSpPr>
            <a:spLocks noGrp="1"/>
          </p:cNvSpPr>
          <p:nvPr>
            <p:ph type="body" sz="quarter" idx="26" hasCustomPrompt="1"/>
          </p:nvPr>
        </p:nvSpPr>
        <p:spPr>
          <a:xfrm>
            <a:off x="7807005" y="2589357"/>
            <a:ext cx="1104000" cy="1092371"/>
          </a:xfrm>
        </p:spPr>
        <p:txBody>
          <a:bodyPr/>
          <a:lstStyle>
            <a:lvl1pPr marL="0" indent="0">
              <a:spcAft>
                <a:spcPts val="800"/>
              </a:spcAft>
              <a:buFont typeface="Arial" pitchFamily="34" charset="0"/>
              <a:buNone/>
              <a:defRPr sz="2400">
                <a:solidFill>
                  <a:schemeClr val="accent4"/>
                </a:solidFill>
              </a:defRPr>
            </a:lvl1pPr>
            <a:lvl2pPr marL="0" indent="0">
              <a:spcAft>
                <a:spcPts val="533"/>
              </a:spcAft>
              <a:buFont typeface="Arial" pitchFamily="34" charset="0"/>
              <a:buNone/>
              <a:defRPr sz="800">
                <a:solidFill>
                  <a:schemeClr val="accent4"/>
                </a:solidFill>
              </a:defRPr>
            </a:lvl2pPr>
            <a:lvl3pPr marL="0" indent="0">
              <a:buNone/>
              <a:defRPr sz="800" b="0">
                <a:solidFill>
                  <a:schemeClr val="bg1"/>
                </a:solidFill>
              </a:defRPr>
            </a:lvl3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22" name="Espace réservé du texte 15"/>
          <p:cNvSpPr>
            <a:spLocks noGrp="1"/>
          </p:cNvSpPr>
          <p:nvPr>
            <p:ph type="body" sz="quarter" idx="27" hasCustomPrompt="1"/>
          </p:nvPr>
        </p:nvSpPr>
        <p:spPr>
          <a:xfrm>
            <a:off x="9133969" y="2589357"/>
            <a:ext cx="1104000" cy="1092371"/>
          </a:xfrm>
        </p:spPr>
        <p:txBody>
          <a:bodyPr/>
          <a:lstStyle>
            <a:lvl1pPr marL="0" indent="0">
              <a:spcAft>
                <a:spcPts val="800"/>
              </a:spcAft>
              <a:buFont typeface="Arial" pitchFamily="34" charset="0"/>
              <a:buNone/>
              <a:defRPr sz="2400">
                <a:solidFill>
                  <a:schemeClr val="accent4"/>
                </a:solidFill>
              </a:defRPr>
            </a:lvl1pPr>
            <a:lvl2pPr marL="0" indent="0">
              <a:spcAft>
                <a:spcPts val="533"/>
              </a:spcAft>
              <a:buFont typeface="Arial" pitchFamily="34" charset="0"/>
              <a:buNone/>
              <a:defRPr sz="800">
                <a:solidFill>
                  <a:schemeClr val="accent4"/>
                </a:solidFill>
              </a:defRPr>
            </a:lvl2pPr>
            <a:lvl3pPr marL="0" indent="0">
              <a:buNone/>
              <a:defRPr sz="800" b="0">
                <a:solidFill>
                  <a:schemeClr val="bg1"/>
                </a:solidFill>
              </a:defRPr>
            </a:lvl3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23" name="Espace réservé du texte 15"/>
          <p:cNvSpPr>
            <a:spLocks noGrp="1"/>
          </p:cNvSpPr>
          <p:nvPr>
            <p:ph type="body" sz="quarter" idx="28" hasCustomPrompt="1"/>
          </p:nvPr>
        </p:nvSpPr>
        <p:spPr>
          <a:xfrm>
            <a:off x="10460933" y="2589357"/>
            <a:ext cx="1104000" cy="1092371"/>
          </a:xfrm>
        </p:spPr>
        <p:txBody>
          <a:bodyPr/>
          <a:lstStyle>
            <a:lvl1pPr marL="0" indent="0">
              <a:spcAft>
                <a:spcPts val="800"/>
              </a:spcAft>
              <a:buFont typeface="Arial" pitchFamily="34" charset="0"/>
              <a:buNone/>
              <a:defRPr sz="2400">
                <a:solidFill>
                  <a:schemeClr val="accent4"/>
                </a:solidFill>
              </a:defRPr>
            </a:lvl1pPr>
            <a:lvl2pPr marL="0" indent="0">
              <a:spcAft>
                <a:spcPts val="533"/>
              </a:spcAft>
              <a:buFont typeface="Arial" pitchFamily="34" charset="0"/>
              <a:buNone/>
              <a:defRPr sz="800">
                <a:solidFill>
                  <a:schemeClr val="accent4"/>
                </a:solidFill>
              </a:defRPr>
            </a:lvl2pPr>
            <a:lvl3pPr marL="0" indent="0">
              <a:buNone/>
              <a:defRPr sz="800" b="0">
                <a:solidFill>
                  <a:schemeClr val="bg1"/>
                </a:solidFill>
              </a:defRPr>
            </a:lvl3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24" name="Espace réservé du texte 4"/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6700800"/>
            <a:ext cx="2352000" cy="0"/>
          </a:xfr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25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9843611" y="6700800"/>
            <a:ext cx="1872000" cy="0"/>
          </a:xfr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328624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ergu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54253" y="739200"/>
            <a:ext cx="10570340" cy="384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854253" y="1832124"/>
            <a:ext cx="5137151" cy="4323275"/>
          </a:xfrm>
        </p:spPr>
        <p:txBody>
          <a:bodyPr/>
          <a:lstStyle>
            <a:lvl1pPr marL="0" indent="0">
              <a:lnSpc>
                <a:spcPct val="96000"/>
              </a:lnSpc>
              <a:spcAft>
                <a:spcPts val="0"/>
              </a:spcAft>
              <a:defRPr sz="3333"/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6815667" y="1933841"/>
            <a:ext cx="4607984" cy="3888316"/>
          </a:xfrm>
        </p:spPr>
        <p:txBody>
          <a:bodyPr/>
          <a:lstStyle>
            <a:lvl1pPr marL="0" indent="0">
              <a:lnSpc>
                <a:spcPct val="50000"/>
              </a:lnSpc>
              <a:spcBef>
                <a:spcPts val="1867"/>
              </a:spcBef>
              <a:spcAft>
                <a:spcPts val="0"/>
              </a:spcAft>
              <a:defRPr sz="2667" b="0">
                <a:solidFill>
                  <a:schemeClr val="accent1"/>
                </a:solidFill>
                <a:latin typeface="Rawline Light" pitchFamily="2" charset="0"/>
              </a:defRPr>
            </a:lvl1pPr>
            <a:lvl2pPr marL="191995" indent="0">
              <a:defRPr sz="1067" b="1">
                <a:solidFill>
                  <a:schemeClr val="accent1"/>
                </a:solidFill>
              </a:defRPr>
            </a:lvl2pPr>
            <a:lvl3pPr marL="191995" indent="0">
              <a:buNone/>
              <a:defRPr sz="1067" b="0">
                <a:solidFill>
                  <a:schemeClr val="accent1"/>
                </a:solidFill>
              </a:defRPr>
            </a:lvl3pPr>
          </a:lstStyle>
          <a:p>
            <a:pPr lvl="0"/>
            <a:r>
              <a:rPr lang="fr-FR" dirty="0"/>
              <a:t>–</a:t>
            </a:r>
          </a:p>
          <a:p>
            <a:pPr lvl="1"/>
            <a:r>
              <a:rPr lang="fr-FR" dirty="0"/>
              <a:t>Texte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12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54252" y="1167089"/>
            <a:ext cx="10569600" cy="568064"/>
          </a:xfrm>
        </p:spPr>
        <p:txBody>
          <a:bodyPr/>
          <a:lstStyle>
            <a:lvl1pPr marL="4233" indent="0">
              <a:spcAft>
                <a:spcPts val="0"/>
              </a:spcAft>
              <a:defRPr sz="1533" b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fr-FR" noProof="0" dirty="0"/>
              <a:t>Sous-titre de la page</a:t>
            </a:r>
          </a:p>
        </p:txBody>
      </p:sp>
    </p:spTree>
    <p:extLst>
      <p:ext uri="{BB962C8B-B14F-4D97-AF65-F5344CB8AC3E}">
        <p14:creationId xmlns:p14="http://schemas.microsoft.com/office/powerpoint/2010/main" val="334365572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53259" y="644691"/>
            <a:ext cx="10571333" cy="2270519"/>
          </a:xfrm>
          <a:custGeom>
            <a:avLst/>
            <a:gdLst>
              <a:gd name="connsiteX0" fmla="*/ 7928500 w 7928500"/>
              <a:gd name="connsiteY0" fmla="*/ 1785234 h 1785234"/>
              <a:gd name="connsiteX1" fmla="*/ 0 w 7928500"/>
              <a:gd name="connsiteY1" fmla="*/ 1785216 h 1785234"/>
              <a:gd name="connsiteX2" fmla="*/ 0 w 7928500"/>
              <a:gd name="connsiteY2" fmla="*/ 18 h 1785234"/>
              <a:gd name="connsiteX3" fmla="*/ 7928500 w 7928500"/>
              <a:gd name="connsiteY3" fmla="*/ 0 h 1785234"/>
              <a:gd name="connsiteX4" fmla="*/ 7928500 w 7928500"/>
              <a:gd name="connsiteY4" fmla="*/ 1785234 h 1785234"/>
              <a:gd name="connsiteX0" fmla="*/ 7928500 w 7928500"/>
              <a:gd name="connsiteY0" fmla="*/ 1785234 h 1785234"/>
              <a:gd name="connsiteX1" fmla="*/ 0 w 7928500"/>
              <a:gd name="connsiteY1" fmla="*/ 1785216 h 1785234"/>
              <a:gd name="connsiteX2" fmla="*/ 0 w 7928500"/>
              <a:gd name="connsiteY2" fmla="*/ 18 h 1785234"/>
              <a:gd name="connsiteX3" fmla="*/ 7928500 w 7928500"/>
              <a:gd name="connsiteY3" fmla="*/ 0 h 1785234"/>
              <a:gd name="connsiteX0" fmla="*/ 7928500 w 7928500"/>
              <a:gd name="connsiteY0" fmla="*/ 1785234 h 1785234"/>
              <a:gd name="connsiteX1" fmla="*/ 0 w 7928500"/>
              <a:gd name="connsiteY1" fmla="*/ 1785216 h 1785234"/>
              <a:gd name="connsiteX2" fmla="*/ 0 w 7928500"/>
              <a:gd name="connsiteY2" fmla="*/ 18 h 1785234"/>
              <a:gd name="connsiteX3" fmla="*/ 7928500 w 7928500"/>
              <a:gd name="connsiteY3" fmla="*/ 0 h 1785234"/>
              <a:gd name="connsiteX4" fmla="*/ 7928500 w 7928500"/>
              <a:gd name="connsiteY4" fmla="*/ 1785234 h 1785234"/>
              <a:gd name="connsiteX0" fmla="*/ 7928500 w 7928500"/>
              <a:gd name="connsiteY0" fmla="*/ 1785234 h 1785234"/>
              <a:gd name="connsiteX1" fmla="*/ 0 w 7928500"/>
              <a:gd name="connsiteY1" fmla="*/ 1785216 h 1785234"/>
              <a:gd name="connsiteX2" fmla="*/ 0 w 7928500"/>
              <a:gd name="connsiteY2" fmla="*/ 18 h 1785234"/>
              <a:gd name="connsiteX0" fmla="*/ 7928500 w 7928500"/>
              <a:gd name="connsiteY0" fmla="*/ 1785234 h 1785234"/>
              <a:gd name="connsiteX1" fmla="*/ 0 w 7928500"/>
              <a:gd name="connsiteY1" fmla="*/ 1785216 h 1785234"/>
              <a:gd name="connsiteX2" fmla="*/ 0 w 7928500"/>
              <a:gd name="connsiteY2" fmla="*/ 18 h 1785234"/>
              <a:gd name="connsiteX3" fmla="*/ 7928500 w 7928500"/>
              <a:gd name="connsiteY3" fmla="*/ 0 h 1785234"/>
              <a:gd name="connsiteX4" fmla="*/ 7928500 w 7928500"/>
              <a:gd name="connsiteY4" fmla="*/ 1785234 h 1785234"/>
              <a:gd name="connsiteX0" fmla="*/ 0 w 7928500"/>
              <a:gd name="connsiteY0" fmla="*/ 1785216 h 1785234"/>
              <a:gd name="connsiteX1" fmla="*/ 0 w 7928500"/>
              <a:gd name="connsiteY1" fmla="*/ 18 h 1785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928500" h="1785234" stroke="0" extrusionOk="0">
                <a:moveTo>
                  <a:pt x="7928500" y="1785234"/>
                </a:moveTo>
                <a:lnTo>
                  <a:pt x="0" y="1785216"/>
                </a:lnTo>
                <a:lnTo>
                  <a:pt x="0" y="18"/>
                </a:lnTo>
                <a:cubicBezTo>
                  <a:pt x="0" y="8"/>
                  <a:pt x="3549710" y="0"/>
                  <a:pt x="7928500" y="0"/>
                </a:cubicBezTo>
                <a:lnTo>
                  <a:pt x="7928500" y="1785234"/>
                </a:lnTo>
                <a:close/>
              </a:path>
              <a:path w="7928500" h="1785234" fill="none">
                <a:moveTo>
                  <a:pt x="0" y="1785216"/>
                </a:moveTo>
                <a:lnTo>
                  <a:pt x="0" y="18"/>
                </a:lnTo>
              </a:path>
            </a:pathLst>
          </a:custGeom>
          <a:ln w="12700">
            <a:solidFill>
              <a:schemeClr val="accent2"/>
            </a:solidFill>
          </a:ln>
        </p:spPr>
        <p:txBody>
          <a:bodyPr lIns="180000" tIns="612000">
            <a:spAutoFit/>
          </a:bodyPr>
          <a:lstStyle>
            <a:lvl6pPr>
              <a:defRPr/>
            </a:lvl6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323153" y="644691"/>
            <a:ext cx="2874286" cy="497677"/>
          </a:xfrm>
          <a:solidFill>
            <a:schemeClr val="accent2"/>
          </a:solidFill>
        </p:spPr>
        <p:txBody>
          <a:bodyPr wrap="none" lIns="108000" tIns="43200" rIns="108000" bIns="4320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page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774600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54253" y="322313"/>
            <a:ext cx="10570340" cy="384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54252" y="748701"/>
            <a:ext cx="10569600" cy="568064"/>
          </a:xfrm>
        </p:spPr>
        <p:txBody>
          <a:bodyPr/>
          <a:lstStyle>
            <a:lvl1pPr marL="4233" indent="0">
              <a:spcAft>
                <a:spcPts val="0"/>
              </a:spcAft>
              <a:defRPr sz="1533" b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fr-FR" noProof="0" dirty="0"/>
              <a:t>Sous-titre de la page</a:t>
            </a:r>
          </a:p>
        </p:txBody>
      </p:sp>
      <p:sp>
        <p:nvSpPr>
          <p:cNvPr id="8" name="Espace réservé du tableau 18"/>
          <p:cNvSpPr>
            <a:spLocks noGrp="1"/>
          </p:cNvSpPr>
          <p:nvPr>
            <p:ph type="tbl" sz="quarter" idx="19" hasCustomPrompt="1"/>
          </p:nvPr>
        </p:nvSpPr>
        <p:spPr bwMode="gray">
          <a:xfrm>
            <a:off x="854249" y="1505992"/>
            <a:ext cx="10464000" cy="4464000"/>
          </a:xfrm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/>
            </a:lvl1pPr>
          </a:lstStyle>
          <a:p>
            <a:r>
              <a:rPr lang="fr-FR" noProof="0" dirty="0"/>
              <a:t>Sélectionner l’icône pour insérer un tableau</a:t>
            </a:r>
          </a:p>
        </p:txBody>
      </p:sp>
    </p:spTree>
    <p:extLst>
      <p:ext uri="{BB962C8B-B14F-4D97-AF65-F5344CB8AC3E}">
        <p14:creationId xmlns:p14="http://schemas.microsoft.com/office/powerpoint/2010/main" val="21900349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54253" y="322313"/>
            <a:ext cx="10570340" cy="384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54252" y="748701"/>
            <a:ext cx="10569600" cy="568064"/>
          </a:xfrm>
        </p:spPr>
        <p:txBody>
          <a:bodyPr/>
          <a:lstStyle>
            <a:lvl1pPr marL="4233" indent="0">
              <a:spcAft>
                <a:spcPts val="0"/>
              </a:spcAft>
              <a:defRPr sz="1533" b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fr-FR" noProof="0" dirty="0"/>
              <a:t>Sous-titre de la page</a:t>
            </a:r>
          </a:p>
        </p:txBody>
      </p:sp>
      <p:graphicFrame>
        <p:nvGraphicFramePr>
          <p:cNvPr id="19" name="Espace réservé du tableau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5840924"/>
              </p:ext>
            </p:extLst>
          </p:nvPr>
        </p:nvGraphicFramePr>
        <p:xfrm>
          <a:off x="863421" y="1508779"/>
          <a:ext cx="10465152" cy="4503573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18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4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5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6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7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8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9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40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41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42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43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44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45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46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47"/>
                    </a:ext>
                  </a:extLst>
                </a:gridCol>
              </a:tblGrid>
              <a:tr h="397120"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Novembre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2019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Décembre 2019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Janvier</a:t>
                      </a:r>
                      <a:r>
                        <a:rPr lang="fr-FR" sz="1100" baseline="0" dirty="0">
                          <a:solidFill>
                            <a:schemeClr val="accent1"/>
                          </a:solidFill>
                        </a:rPr>
                        <a:t> 2020</a:t>
                      </a:r>
                      <a:endParaRPr lang="fr-FR" sz="1100" dirty="0">
                        <a:solidFill>
                          <a:schemeClr val="accent1"/>
                        </a:solidFill>
                      </a:endParaRP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Février 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Mars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Avril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Mai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Juin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Juillet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Août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Septembre</a:t>
                      </a:r>
                      <a:r>
                        <a:rPr lang="fr-FR" sz="1100" baseline="0" dirty="0">
                          <a:solidFill>
                            <a:schemeClr val="accent1"/>
                          </a:solidFill>
                        </a:rPr>
                        <a:t> 2020</a:t>
                      </a:r>
                      <a:endParaRPr lang="fr-FR" sz="1100" dirty="0">
                        <a:solidFill>
                          <a:schemeClr val="accent1"/>
                        </a:solidFill>
                      </a:endParaRP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Octobre 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97120"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Novembre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2019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Décembre 2019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Janvier</a:t>
                      </a:r>
                      <a:r>
                        <a:rPr lang="fr-FR" sz="1100" baseline="0" dirty="0">
                          <a:solidFill>
                            <a:schemeClr val="accent1"/>
                          </a:solidFill>
                        </a:rPr>
                        <a:t> 2020</a:t>
                      </a:r>
                      <a:endParaRPr lang="fr-FR" sz="1100" dirty="0">
                        <a:solidFill>
                          <a:schemeClr val="accent1"/>
                        </a:solidFill>
                      </a:endParaRP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Février 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Mars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Avril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Mai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Juin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Juillet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Août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Septembre</a:t>
                      </a:r>
                      <a:r>
                        <a:rPr lang="fr-FR" sz="1100" baseline="0" dirty="0">
                          <a:solidFill>
                            <a:schemeClr val="accent1"/>
                          </a:solidFill>
                        </a:rPr>
                        <a:t> 2020</a:t>
                      </a:r>
                      <a:endParaRPr lang="fr-FR" sz="1100" dirty="0">
                        <a:solidFill>
                          <a:schemeClr val="accent1"/>
                        </a:solidFill>
                      </a:endParaRP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Octobre 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0" name="Espace réservé du texte 27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863421" y="2036845"/>
            <a:ext cx="2640000" cy="336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12700">
            <a:solidFill>
              <a:schemeClr val="accent3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marL="0" algn="ctr">
              <a:lnSpc>
                <a:spcPct val="90000"/>
              </a:lnSpc>
              <a:spcAft>
                <a:spcPts val="0"/>
              </a:spcAft>
              <a:defRPr sz="1067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/>
              <a:t>Légende</a:t>
            </a:r>
            <a:endParaRPr lang="fr-FR" dirty="0"/>
          </a:p>
        </p:txBody>
      </p:sp>
      <p:sp>
        <p:nvSpPr>
          <p:cNvPr id="21" name="Espace réservé du texte 3"/>
          <p:cNvSpPr>
            <a:spLocks noGrp="1"/>
          </p:cNvSpPr>
          <p:nvPr>
            <p:ph type="body" sz="quarter" idx="20" hasCustomPrompt="1"/>
          </p:nvPr>
        </p:nvSpPr>
        <p:spPr>
          <a:xfrm>
            <a:off x="1833431" y="4718033"/>
            <a:ext cx="648000" cy="648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0"/>
          <a:lstStyle>
            <a:lvl1pPr marL="0" algn="ctr">
              <a:spcAft>
                <a:spcPts val="0"/>
              </a:spcAft>
              <a:defRPr sz="1067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Texte</a:t>
            </a:r>
            <a:endParaRPr lang="fr-FR" dirty="0"/>
          </a:p>
        </p:txBody>
      </p:sp>
      <p:sp>
        <p:nvSpPr>
          <p:cNvPr id="22" name="Espace réservé du texte 3"/>
          <p:cNvSpPr>
            <a:spLocks noGrp="1"/>
          </p:cNvSpPr>
          <p:nvPr>
            <p:ph type="body" sz="quarter" idx="21" hasCustomPrompt="1"/>
          </p:nvPr>
        </p:nvSpPr>
        <p:spPr>
          <a:xfrm>
            <a:off x="8815789" y="4718033"/>
            <a:ext cx="648000" cy="648000"/>
          </a:xfrm>
          <a:prstGeom prst="ellipse">
            <a:avLst/>
          </a:prstGeom>
          <a:solidFill>
            <a:schemeClr val="accent3"/>
          </a:solidFill>
        </p:spPr>
        <p:txBody>
          <a:bodyPr anchor="ctr" anchorCtr="0"/>
          <a:lstStyle>
            <a:lvl1pPr marL="0" algn="ctr">
              <a:spcAft>
                <a:spcPts val="0"/>
              </a:spcAft>
              <a:defRPr sz="1067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Texte</a:t>
            </a:r>
            <a:endParaRPr lang="fr-FR" dirty="0"/>
          </a:p>
        </p:txBody>
      </p:sp>
      <p:sp>
        <p:nvSpPr>
          <p:cNvPr id="23" name="Espace réservé du texte 27"/>
          <p:cNvSpPr>
            <a:spLocks noGrp="1"/>
          </p:cNvSpPr>
          <p:nvPr>
            <p:ph type="body" sz="quarter" idx="26" hasCustomPrompt="1"/>
          </p:nvPr>
        </p:nvSpPr>
        <p:spPr bwMode="gray">
          <a:xfrm rot="16200000">
            <a:off x="-335490" y="3791853"/>
            <a:ext cx="3077931" cy="336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12700">
            <a:solidFill>
              <a:schemeClr val="accent1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marL="0" algn="ctr">
              <a:lnSpc>
                <a:spcPct val="90000"/>
              </a:lnSpc>
              <a:spcAft>
                <a:spcPts val="0"/>
              </a:spcAft>
              <a:defRPr sz="1067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Légende</a:t>
            </a:r>
            <a:endParaRPr lang="fr-FR" dirty="0"/>
          </a:p>
        </p:txBody>
      </p:sp>
      <p:sp>
        <p:nvSpPr>
          <p:cNvPr id="24" name="Espace réservé du texte 27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1751052" y="2501404"/>
            <a:ext cx="3456000" cy="336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12700">
            <a:solidFill>
              <a:schemeClr val="accent2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marL="0" algn="ctr">
              <a:lnSpc>
                <a:spcPct val="90000"/>
              </a:lnSpc>
              <a:spcAft>
                <a:spcPts val="0"/>
              </a:spcAft>
              <a:defRPr sz="1067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 dirty="0"/>
              <a:t>Légende</a:t>
            </a:r>
          </a:p>
        </p:txBody>
      </p:sp>
      <p:sp>
        <p:nvSpPr>
          <p:cNvPr id="25" name="Espace réservé du texte 27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2621327" y="2948947"/>
            <a:ext cx="3456000" cy="336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12700">
            <a:solidFill>
              <a:schemeClr val="accent1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marL="0" algn="ctr">
              <a:lnSpc>
                <a:spcPct val="90000"/>
              </a:lnSpc>
              <a:spcAft>
                <a:spcPts val="0"/>
              </a:spcAft>
              <a:defRPr sz="1067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Légende</a:t>
            </a:r>
            <a:endParaRPr lang="fr-FR" dirty="0"/>
          </a:p>
        </p:txBody>
      </p:sp>
      <p:sp>
        <p:nvSpPr>
          <p:cNvPr id="26" name="Espace réservé du texte 27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5231904" y="3403600"/>
            <a:ext cx="3888000" cy="336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12700">
            <a:solidFill>
              <a:schemeClr val="accent6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marL="0" algn="ctr">
              <a:lnSpc>
                <a:spcPct val="90000"/>
              </a:lnSpc>
              <a:spcAft>
                <a:spcPts val="0"/>
              </a:spcAft>
              <a:defRPr sz="1067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fr-FR"/>
              <a:t>Légende</a:t>
            </a:r>
            <a:endParaRPr lang="fr-FR" dirty="0"/>
          </a:p>
        </p:txBody>
      </p:sp>
      <p:sp>
        <p:nvSpPr>
          <p:cNvPr id="27" name="Espace réservé du texte 27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6093205" y="3870372"/>
            <a:ext cx="3888000" cy="336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12700">
            <a:solidFill>
              <a:schemeClr val="accent4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marL="0" algn="ctr">
              <a:lnSpc>
                <a:spcPct val="90000"/>
              </a:lnSpc>
              <a:spcAft>
                <a:spcPts val="0"/>
              </a:spcAft>
              <a:defRPr sz="1067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fr-FR"/>
              <a:t>Légende</a:t>
            </a:r>
            <a:endParaRPr lang="fr-FR" dirty="0"/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6970001" y="4235916"/>
            <a:ext cx="3888000" cy="336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12700">
            <a:solidFill>
              <a:schemeClr val="accent1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marL="0" algn="ctr">
              <a:lnSpc>
                <a:spcPct val="90000"/>
              </a:lnSpc>
              <a:spcAft>
                <a:spcPts val="0"/>
              </a:spcAft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Légende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581835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 graphiqu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854400" y="0"/>
            <a:ext cx="11337600" cy="288032"/>
          </a:xfrm>
        </p:spPr>
        <p:txBody>
          <a:bodyPr/>
          <a:lstStyle/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graphique 8"/>
          <p:cNvSpPr>
            <a:spLocks noGrp="1"/>
          </p:cNvSpPr>
          <p:nvPr>
            <p:ph type="chart" sz="quarter" idx="14" hasCustomPrompt="1"/>
          </p:nvPr>
        </p:nvSpPr>
        <p:spPr>
          <a:xfrm>
            <a:off x="3599723" y="1462115"/>
            <a:ext cx="4607983" cy="4608000"/>
          </a:xfrm>
        </p:spPr>
        <p:txBody>
          <a:bodyPr tIns="900000" anchor="ctr" anchorCtr="0"/>
          <a:lstStyle>
            <a:lvl1pPr algn="ctr">
              <a:defRPr sz="1200"/>
            </a:lvl1pPr>
          </a:lstStyle>
          <a:p>
            <a:r>
              <a:rPr lang="fr-FR" noProof="0" dirty="0"/>
              <a:t>Sélectionner l’icône pour insérer un tableau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4199798" y="3143975"/>
            <a:ext cx="3407833" cy="1519829"/>
          </a:xfrm>
        </p:spPr>
        <p:txBody>
          <a:bodyPr anchor="ctr" anchorCtr="0"/>
          <a:lstStyle>
            <a:lvl1pPr marL="2117" indent="0" algn="ctr">
              <a:spcAft>
                <a:spcPts val="0"/>
              </a:spcAft>
              <a:defRPr sz="4133">
                <a:solidFill>
                  <a:schemeClr val="accent1"/>
                </a:solidFill>
              </a:defRPr>
            </a:lvl1pPr>
            <a:lvl2pPr marL="2117" indent="0" algn="ctr">
              <a:lnSpc>
                <a:spcPct val="100000"/>
              </a:lnSpc>
              <a:defRPr sz="1800">
                <a:solidFill>
                  <a:schemeClr val="accent1"/>
                </a:solidFill>
              </a:defRPr>
            </a:lvl2pPr>
            <a:lvl3pPr marL="23533" indent="0" algn="ctr">
              <a:buNone/>
              <a:defRPr sz="1067" b="1">
                <a:solidFill>
                  <a:schemeClr val="accent1"/>
                </a:solidFill>
              </a:defRPr>
            </a:lvl3pPr>
          </a:lstStyle>
          <a:p>
            <a:pPr lvl="0"/>
            <a:r>
              <a:rPr lang="fr-FR" dirty="0"/>
              <a:t>0000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 hasCustomPrompt="1"/>
          </p:nvPr>
        </p:nvSpPr>
        <p:spPr>
          <a:xfrm>
            <a:off x="2303580" y="1481984"/>
            <a:ext cx="1076593" cy="433277"/>
          </a:xfrm>
          <a:prstGeom prst="callout1">
            <a:avLst>
              <a:gd name="adj1" fmla="val 87993"/>
              <a:gd name="adj2" fmla="val 115719"/>
              <a:gd name="adj3" fmla="val 88098"/>
              <a:gd name="adj4" fmla="val 247701"/>
            </a:avLst>
          </a:prstGeom>
          <a:ln w="12700">
            <a:solidFill>
              <a:schemeClr val="tx1"/>
            </a:solidFill>
          </a:ln>
        </p:spPr>
        <p:txBody>
          <a:bodyPr anchor="b" anchorCtr="0"/>
          <a:lstStyle>
            <a:lvl1pPr marL="2117" indent="0" algn="r">
              <a:defRPr sz="1867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00 %</a:t>
            </a:r>
          </a:p>
        </p:txBody>
      </p:sp>
      <p:sp>
        <p:nvSpPr>
          <p:cNvPr id="14" name="Espace réservé du texte 12"/>
          <p:cNvSpPr>
            <a:spLocks noGrp="1"/>
          </p:cNvSpPr>
          <p:nvPr>
            <p:ph type="body" sz="quarter" idx="17" hasCustomPrompt="1"/>
          </p:nvPr>
        </p:nvSpPr>
        <p:spPr>
          <a:xfrm>
            <a:off x="2303580" y="2147708"/>
            <a:ext cx="1076593" cy="433277"/>
          </a:xfrm>
          <a:prstGeom prst="callout1">
            <a:avLst>
              <a:gd name="adj1" fmla="val 87993"/>
              <a:gd name="adj2" fmla="val 115719"/>
              <a:gd name="adj3" fmla="val 88098"/>
              <a:gd name="adj4" fmla="val 173383"/>
            </a:avLst>
          </a:prstGeom>
          <a:ln w="12700">
            <a:solidFill>
              <a:schemeClr val="tx1"/>
            </a:solidFill>
          </a:ln>
        </p:spPr>
        <p:txBody>
          <a:bodyPr anchor="b" anchorCtr="0"/>
          <a:lstStyle>
            <a:lvl1pPr marL="2117" indent="0" algn="r">
              <a:defRPr sz="1867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00 %</a:t>
            </a:r>
          </a:p>
        </p:txBody>
      </p:sp>
      <p:sp>
        <p:nvSpPr>
          <p:cNvPr id="15" name="Espace réservé du texte 12"/>
          <p:cNvSpPr>
            <a:spLocks noGrp="1"/>
          </p:cNvSpPr>
          <p:nvPr>
            <p:ph type="body" sz="quarter" idx="18" hasCustomPrompt="1"/>
          </p:nvPr>
        </p:nvSpPr>
        <p:spPr>
          <a:xfrm>
            <a:off x="2303580" y="2709414"/>
            <a:ext cx="1076593" cy="433277"/>
          </a:xfrm>
          <a:prstGeom prst="callout1">
            <a:avLst>
              <a:gd name="adj1" fmla="val 87993"/>
              <a:gd name="adj2" fmla="val 115719"/>
              <a:gd name="adj3" fmla="val 88098"/>
              <a:gd name="adj4" fmla="val 148016"/>
            </a:avLst>
          </a:prstGeom>
          <a:ln w="12700">
            <a:solidFill>
              <a:schemeClr val="tx1"/>
            </a:solidFill>
          </a:ln>
        </p:spPr>
        <p:txBody>
          <a:bodyPr anchor="b" anchorCtr="0"/>
          <a:lstStyle>
            <a:lvl1pPr marL="2117" indent="0" algn="r">
              <a:defRPr sz="1867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00 %</a:t>
            </a:r>
          </a:p>
        </p:txBody>
      </p:sp>
      <p:sp>
        <p:nvSpPr>
          <p:cNvPr id="16" name="Espace réservé du texte 12"/>
          <p:cNvSpPr>
            <a:spLocks noGrp="1"/>
          </p:cNvSpPr>
          <p:nvPr>
            <p:ph type="body" sz="quarter" idx="19" hasCustomPrompt="1"/>
          </p:nvPr>
        </p:nvSpPr>
        <p:spPr>
          <a:xfrm>
            <a:off x="2303580" y="4017168"/>
            <a:ext cx="1076593" cy="433277"/>
          </a:xfrm>
          <a:prstGeom prst="callout1">
            <a:avLst>
              <a:gd name="adj1" fmla="val 87993"/>
              <a:gd name="adj2" fmla="val 115719"/>
              <a:gd name="adj3" fmla="val 88098"/>
              <a:gd name="adj4" fmla="val 146204"/>
            </a:avLst>
          </a:prstGeom>
          <a:ln w="12700">
            <a:solidFill>
              <a:schemeClr val="tx1"/>
            </a:solidFill>
          </a:ln>
        </p:spPr>
        <p:txBody>
          <a:bodyPr anchor="b" anchorCtr="0"/>
          <a:lstStyle>
            <a:lvl1pPr marL="2117" indent="0" algn="r">
              <a:defRPr sz="1867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00 %</a:t>
            </a:r>
          </a:p>
        </p:txBody>
      </p:sp>
      <p:sp>
        <p:nvSpPr>
          <p:cNvPr id="17" name="Espace réservé du texte 12"/>
          <p:cNvSpPr>
            <a:spLocks noGrp="1"/>
          </p:cNvSpPr>
          <p:nvPr>
            <p:ph type="body" sz="quarter" idx="20" hasCustomPrompt="1"/>
          </p:nvPr>
        </p:nvSpPr>
        <p:spPr>
          <a:xfrm>
            <a:off x="2303580" y="5197795"/>
            <a:ext cx="1076593" cy="433277"/>
          </a:xfrm>
          <a:prstGeom prst="callout1">
            <a:avLst>
              <a:gd name="adj1" fmla="val 87993"/>
              <a:gd name="adj2" fmla="val 115719"/>
              <a:gd name="adj3" fmla="val 88098"/>
              <a:gd name="adj4" fmla="val 233177"/>
            </a:avLst>
          </a:prstGeom>
          <a:ln w="12700">
            <a:solidFill>
              <a:schemeClr val="tx1"/>
            </a:solidFill>
          </a:ln>
        </p:spPr>
        <p:txBody>
          <a:bodyPr anchor="b" anchorCtr="0"/>
          <a:lstStyle>
            <a:lvl1pPr marL="2117" indent="0" algn="r">
              <a:defRPr sz="1867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00 %</a:t>
            </a:r>
          </a:p>
        </p:txBody>
      </p:sp>
      <p:sp>
        <p:nvSpPr>
          <p:cNvPr id="18" name="Espace réservé du texte 12"/>
          <p:cNvSpPr>
            <a:spLocks noGrp="1"/>
          </p:cNvSpPr>
          <p:nvPr>
            <p:ph type="body" sz="quarter" idx="21" hasCustomPrompt="1"/>
          </p:nvPr>
        </p:nvSpPr>
        <p:spPr>
          <a:xfrm>
            <a:off x="6298623" y="884718"/>
            <a:ext cx="757484" cy="433277"/>
          </a:xfrm>
          <a:prstGeom prst="callout1">
            <a:avLst>
              <a:gd name="adj1" fmla="val 78205"/>
              <a:gd name="adj2" fmla="val -21835"/>
              <a:gd name="adj3" fmla="val 176185"/>
              <a:gd name="adj4" fmla="val -31503"/>
            </a:avLst>
          </a:prstGeom>
          <a:ln w="12700">
            <a:solidFill>
              <a:schemeClr val="tx1"/>
            </a:solidFill>
          </a:ln>
        </p:spPr>
        <p:txBody>
          <a:bodyPr anchor="b" anchorCtr="0"/>
          <a:lstStyle>
            <a:lvl1pPr marL="2117" indent="0" algn="l">
              <a:defRPr sz="1867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00 %</a:t>
            </a:r>
          </a:p>
        </p:txBody>
      </p:sp>
      <p:sp>
        <p:nvSpPr>
          <p:cNvPr id="19" name="Espace réservé du texte 12"/>
          <p:cNvSpPr>
            <a:spLocks noGrp="1"/>
          </p:cNvSpPr>
          <p:nvPr>
            <p:ph type="body" sz="quarter" idx="22" hasCustomPrompt="1"/>
          </p:nvPr>
        </p:nvSpPr>
        <p:spPr>
          <a:xfrm>
            <a:off x="8869709" y="2149058"/>
            <a:ext cx="757484" cy="433277"/>
          </a:xfrm>
          <a:prstGeom prst="callout1">
            <a:avLst>
              <a:gd name="adj1" fmla="val 80652"/>
              <a:gd name="adj2" fmla="val -30233"/>
              <a:gd name="adj3" fmla="val 80757"/>
              <a:gd name="adj4" fmla="val -165864"/>
            </a:avLst>
          </a:prstGeom>
          <a:ln w="12700">
            <a:solidFill>
              <a:schemeClr val="tx1"/>
            </a:solidFill>
          </a:ln>
        </p:spPr>
        <p:txBody>
          <a:bodyPr anchor="b" anchorCtr="0"/>
          <a:lstStyle>
            <a:lvl1pPr marL="2117" indent="0" algn="l">
              <a:defRPr sz="1867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00 %</a:t>
            </a:r>
          </a:p>
        </p:txBody>
      </p:sp>
      <p:sp>
        <p:nvSpPr>
          <p:cNvPr id="20" name="Espace réservé du texte 12"/>
          <p:cNvSpPr>
            <a:spLocks noGrp="1"/>
          </p:cNvSpPr>
          <p:nvPr>
            <p:ph type="body" sz="quarter" idx="23" hasCustomPrompt="1"/>
          </p:nvPr>
        </p:nvSpPr>
        <p:spPr>
          <a:xfrm>
            <a:off x="8869709" y="4475115"/>
            <a:ext cx="757484" cy="433277"/>
          </a:xfrm>
          <a:prstGeom prst="callout1">
            <a:avLst>
              <a:gd name="adj1" fmla="val 80652"/>
              <a:gd name="adj2" fmla="val -30233"/>
              <a:gd name="adj3" fmla="val 80757"/>
              <a:gd name="adj4" fmla="val -165864"/>
            </a:avLst>
          </a:prstGeom>
          <a:ln w="12700">
            <a:solidFill>
              <a:schemeClr val="tx1"/>
            </a:solidFill>
          </a:ln>
        </p:spPr>
        <p:txBody>
          <a:bodyPr anchor="b" anchorCtr="0"/>
          <a:lstStyle>
            <a:lvl1pPr marL="2117" indent="0" algn="l">
              <a:defRPr sz="1867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00 %</a:t>
            </a:r>
          </a:p>
        </p:txBody>
      </p:sp>
      <p:sp>
        <p:nvSpPr>
          <p:cNvPr id="21" name="Espace réservé du texte 12"/>
          <p:cNvSpPr>
            <a:spLocks noGrp="1"/>
          </p:cNvSpPr>
          <p:nvPr>
            <p:ph type="body" sz="quarter" idx="24" hasCustomPrompt="1"/>
          </p:nvPr>
        </p:nvSpPr>
        <p:spPr>
          <a:xfrm>
            <a:off x="6150162" y="5790963"/>
            <a:ext cx="757484" cy="433277"/>
          </a:xfrm>
          <a:prstGeom prst="callout1">
            <a:avLst>
              <a:gd name="adj1" fmla="val 78205"/>
              <a:gd name="adj2" fmla="val -21835"/>
              <a:gd name="adj3" fmla="val 22217"/>
              <a:gd name="adj4" fmla="val -26948"/>
            </a:avLst>
          </a:prstGeom>
          <a:ln w="12700">
            <a:solidFill>
              <a:schemeClr val="tx1"/>
            </a:solidFill>
          </a:ln>
        </p:spPr>
        <p:txBody>
          <a:bodyPr anchor="b" anchorCtr="0"/>
          <a:lstStyle>
            <a:lvl1pPr marL="2117" indent="0" algn="l">
              <a:defRPr sz="1867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00 %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25" hasCustomPrompt="1"/>
          </p:nvPr>
        </p:nvSpPr>
        <p:spPr>
          <a:xfrm>
            <a:off x="7139518" y="1061836"/>
            <a:ext cx="2063749" cy="768349"/>
          </a:xfrm>
        </p:spPr>
        <p:txBody>
          <a:bodyPr/>
          <a:lstStyle>
            <a:lvl1pPr marL="4233" indent="0">
              <a:lnSpc>
                <a:spcPct val="85000"/>
              </a:lnSpc>
              <a:spcAft>
                <a:spcPts val="267"/>
              </a:spcAft>
              <a:defRPr sz="1067">
                <a:solidFill>
                  <a:schemeClr val="accent1"/>
                </a:solidFill>
              </a:defRPr>
            </a:lvl1pPr>
            <a:lvl2pPr marL="4233" indent="0">
              <a:lnSpc>
                <a:spcPct val="85000"/>
              </a:lnSpc>
              <a:defRPr sz="1067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25" name="Espace réservé du texte 22"/>
          <p:cNvSpPr>
            <a:spLocks noGrp="1"/>
          </p:cNvSpPr>
          <p:nvPr>
            <p:ph type="body" sz="quarter" idx="27" hasCustomPrompt="1"/>
          </p:nvPr>
        </p:nvSpPr>
        <p:spPr>
          <a:xfrm>
            <a:off x="9706474" y="2331178"/>
            <a:ext cx="2063749" cy="768349"/>
          </a:xfrm>
        </p:spPr>
        <p:txBody>
          <a:bodyPr/>
          <a:lstStyle>
            <a:lvl1pPr marL="4233" indent="0">
              <a:lnSpc>
                <a:spcPct val="85000"/>
              </a:lnSpc>
              <a:spcAft>
                <a:spcPts val="267"/>
              </a:spcAft>
              <a:defRPr sz="1067">
                <a:solidFill>
                  <a:schemeClr val="accent1"/>
                </a:solidFill>
              </a:defRPr>
            </a:lvl1pPr>
            <a:lvl2pPr marL="4233" indent="0">
              <a:lnSpc>
                <a:spcPct val="85000"/>
              </a:lnSpc>
              <a:defRPr sz="1067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27" name="Espace réservé du texte 22"/>
          <p:cNvSpPr>
            <a:spLocks noGrp="1"/>
          </p:cNvSpPr>
          <p:nvPr>
            <p:ph type="body" sz="quarter" idx="29" hasCustomPrompt="1"/>
          </p:nvPr>
        </p:nvSpPr>
        <p:spPr>
          <a:xfrm>
            <a:off x="9712655" y="4646778"/>
            <a:ext cx="2063749" cy="768349"/>
          </a:xfrm>
        </p:spPr>
        <p:txBody>
          <a:bodyPr/>
          <a:lstStyle>
            <a:lvl1pPr marL="4233" indent="0">
              <a:lnSpc>
                <a:spcPct val="85000"/>
              </a:lnSpc>
              <a:spcAft>
                <a:spcPts val="267"/>
              </a:spcAft>
              <a:defRPr sz="1067">
                <a:solidFill>
                  <a:schemeClr val="accent1"/>
                </a:solidFill>
              </a:defRPr>
            </a:lvl1pPr>
            <a:lvl2pPr marL="4233" indent="0">
              <a:lnSpc>
                <a:spcPct val="85000"/>
              </a:lnSpc>
              <a:defRPr sz="1067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29" name="Espace réservé du texte 22"/>
          <p:cNvSpPr>
            <a:spLocks noGrp="1"/>
          </p:cNvSpPr>
          <p:nvPr>
            <p:ph type="body" sz="quarter" idx="31" hasCustomPrompt="1"/>
          </p:nvPr>
        </p:nvSpPr>
        <p:spPr>
          <a:xfrm>
            <a:off x="854400" y="1823611"/>
            <a:ext cx="1689205" cy="768349"/>
          </a:xfrm>
        </p:spPr>
        <p:txBody>
          <a:bodyPr/>
          <a:lstStyle>
            <a:lvl1pPr marL="4233" indent="0">
              <a:lnSpc>
                <a:spcPct val="85000"/>
              </a:lnSpc>
              <a:spcAft>
                <a:spcPts val="267"/>
              </a:spcAft>
              <a:defRPr sz="1067">
                <a:solidFill>
                  <a:schemeClr val="accent1"/>
                </a:solidFill>
              </a:defRPr>
            </a:lvl1pPr>
            <a:lvl2pPr marL="4233" indent="0">
              <a:lnSpc>
                <a:spcPct val="85000"/>
              </a:lnSpc>
              <a:defRPr sz="1067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30" name="Espace réservé du texte 22"/>
          <p:cNvSpPr>
            <a:spLocks noGrp="1"/>
          </p:cNvSpPr>
          <p:nvPr>
            <p:ph type="body" sz="quarter" idx="32" hasCustomPrompt="1"/>
          </p:nvPr>
        </p:nvSpPr>
        <p:spPr>
          <a:xfrm>
            <a:off x="854400" y="2790787"/>
            <a:ext cx="1689205" cy="768349"/>
          </a:xfrm>
        </p:spPr>
        <p:txBody>
          <a:bodyPr/>
          <a:lstStyle>
            <a:lvl1pPr marL="4233" indent="0">
              <a:lnSpc>
                <a:spcPct val="85000"/>
              </a:lnSpc>
              <a:spcAft>
                <a:spcPts val="267"/>
              </a:spcAft>
              <a:defRPr sz="1067">
                <a:solidFill>
                  <a:schemeClr val="accent1"/>
                </a:solidFill>
              </a:defRPr>
            </a:lvl1pPr>
            <a:lvl2pPr marL="4233" indent="0">
              <a:lnSpc>
                <a:spcPct val="85000"/>
              </a:lnSpc>
              <a:defRPr sz="1067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31" name="Espace réservé du texte 22"/>
          <p:cNvSpPr>
            <a:spLocks noGrp="1"/>
          </p:cNvSpPr>
          <p:nvPr>
            <p:ph type="body" sz="quarter" idx="33" hasCustomPrompt="1"/>
          </p:nvPr>
        </p:nvSpPr>
        <p:spPr>
          <a:xfrm>
            <a:off x="854400" y="3757963"/>
            <a:ext cx="1689205" cy="768349"/>
          </a:xfrm>
        </p:spPr>
        <p:txBody>
          <a:bodyPr/>
          <a:lstStyle>
            <a:lvl1pPr marL="4233" indent="0">
              <a:lnSpc>
                <a:spcPct val="85000"/>
              </a:lnSpc>
              <a:spcAft>
                <a:spcPts val="267"/>
              </a:spcAft>
              <a:defRPr sz="1067">
                <a:solidFill>
                  <a:schemeClr val="accent1"/>
                </a:solidFill>
              </a:defRPr>
            </a:lvl1pPr>
            <a:lvl2pPr marL="4233" indent="0">
              <a:lnSpc>
                <a:spcPct val="85000"/>
              </a:lnSpc>
              <a:defRPr sz="1067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32" name="Espace réservé du texte 22"/>
          <p:cNvSpPr>
            <a:spLocks noGrp="1"/>
          </p:cNvSpPr>
          <p:nvPr>
            <p:ph type="body" sz="quarter" idx="34" hasCustomPrompt="1"/>
          </p:nvPr>
        </p:nvSpPr>
        <p:spPr>
          <a:xfrm>
            <a:off x="854400" y="4725139"/>
            <a:ext cx="1689205" cy="768349"/>
          </a:xfrm>
        </p:spPr>
        <p:txBody>
          <a:bodyPr/>
          <a:lstStyle>
            <a:lvl1pPr marL="4233" indent="0">
              <a:lnSpc>
                <a:spcPct val="85000"/>
              </a:lnSpc>
              <a:spcAft>
                <a:spcPts val="267"/>
              </a:spcAft>
              <a:defRPr sz="1067">
                <a:solidFill>
                  <a:schemeClr val="accent1"/>
                </a:solidFill>
              </a:defRPr>
            </a:lvl1pPr>
            <a:lvl2pPr marL="4233" indent="0">
              <a:lnSpc>
                <a:spcPct val="85000"/>
              </a:lnSpc>
              <a:defRPr sz="1067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33" name="Espace réservé du texte 22"/>
          <p:cNvSpPr>
            <a:spLocks noGrp="1"/>
          </p:cNvSpPr>
          <p:nvPr>
            <p:ph type="body" sz="quarter" idx="35" hasCustomPrompt="1"/>
          </p:nvPr>
        </p:nvSpPr>
        <p:spPr>
          <a:xfrm>
            <a:off x="854400" y="5692315"/>
            <a:ext cx="1689205" cy="768349"/>
          </a:xfrm>
        </p:spPr>
        <p:txBody>
          <a:bodyPr/>
          <a:lstStyle>
            <a:lvl1pPr marL="4233" indent="0">
              <a:lnSpc>
                <a:spcPct val="85000"/>
              </a:lnSpc>
              <a:spcAft>
                <a:spcPts val="267"/>
              </a:spcAft>
              <a:defRPr sz="1067">
                <a:solidFill>
                  <a:schemeClr val="accent1"/>
                </a:solidFill>
              </a:defRPr>
            </a:lvl1pPr>
            <a:lvl2pPr marL="4233" indent="0">
              <a:lnSpc>
                <a:spcPct val="85000"/>
              </a:lnSpc>
              <a:defRPr sz="1067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34" name="Freeform 5"/>
          <p:cNvSpPr>
            <a:spLocks/>
          </p:cNvSpPr>
          <p:nvPr/>
        </p:nvSpPr>
        <p:spPr bwMode="auto">
          <a:xfrm>
            <a:off x="854252" y="1025939"/>
            <a:ext cx="528000" cy="19200"/>
          </a:xfrm>
          <a:custGeom>
            <a:avLst/>
            <a:gdLst>
              <a:gd name="T0" fmla="*/ 0 w 3958"/>
              <a:gd name="T1" fmla="*/ 27 h 27"/>
              <a:gd name="T2" fmla="*/ 0 w 3958"/>
              <a:gd name="T3" fmla="*/ 27 h 27"/>
              <a:gd name="T4" fmla="*/ 3958 w 3958"/>
              <a:gd name="T5" fmla="*/ 27 h 27"/>
              <a:gd name="T6" fmla="*/ 3958 w 3958"/>
              <a:gd name="T7" fmla="*/ 0 h 27"/>
              <a:gd name="T8" fmla="*/ 0 w 3958"/>
              <a:gd name="T9" fmla="*/ 0 h 27"/>
              <a:gd name="T10" fmla="*/ 0 w 3958"/>
              <a:gd name="T11" fmla="*/ 2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58" h="27">
                <a:moveTo>
                  <a:pt x="0" y="27"/>
                </a:moveTo>
                <a:lnTo>
                  <a:pt x="0" y="27"/>
                </a:lnTo>
                <a:lnTo>
                  <a:pt x="3958" y="27"/>
                </a:lnTo>
                <a:lnTo>
                  <a:pt x="3958" y="0"/>
                </a:lnTo>
                <a:lnTo>
                  <a:pt x="0" y="0"/>
                </a:lnTo>
                <a:lnTo>
                  <a:pt x="0" y="27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400" dirty="0"/>
          </a:p>
        </p:txBody>
      </p:sp>
      <p:sp>
        <p:nvSpPr>
          <p:cNvPr id="35" name="Titre 34"/>
          <p:cNvSpPr>
            <a:spLocks noGrp="1"/>
          </p:cNvSpPr>
          <p:nvPr>
            <p:ph type="title" hasCustomPrompt="1"/>
          </p:nvPr>
        </p:nvSpPr>
        <p:spPr>
          <a:xfrm>
            <a:off x="854253" y="322313"/>
            <a:ext cx="10570340" cy="384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7" name="Espace réservé du texte 22"/>
          <p:cNvSpPr>
            <a:spLocks noGrp="1"/>
          </p:cNvSpPr>
          <p:nvPr>
            <p:ph type="body" sz="quarter" idx="37" hasCustomPrompt="1"/>
          </p:nvPr>
        </p:nvSpPr>
        <p:spPr>
          <a:xfrm>
            <a:off x="6983099" y="5971333"/>
            <a:ext cx="2063749" cy="667844"/>
          </a:xfrm>
        </p:spPr>
        <p:txBody>
          <a:bodyPr/>
          <a:lstStyle>
            <a:lvl1pPr marL="4233" indent="0">
              <a:lnSpc>
                <a:spcPct val="85000"/>
              </a:lnSpc>
              <a:spcAft>
                <a:spcPts val="267"/>
              </a:spcAft>
              <a:defRPr sz="1067">
                <a:solidFill>
                  <a:schemeClr val="accent1"/>
                </a:solidFill>
              </a:defRPr>
            </a:lvl1pPr>
            <a:lvl2pPr marL="4233" indent="0">
              <a:lnSpc>
                <a:spcPct val="85000"/>
              </a:lnSpc>
              <a:defRPr sz="1067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225665559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rnièr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598400" y="4437112"/>
            <a:ext cx="8995200" cy="1680187"/>
          </a:xfrm>
          <a:noFill/>
        </p:spPr>
        <p:txBody>
          <a:bodyPr wrap="square" lIns="0" tIns="0" rIns="0" bIns="0">
            <a:noAutofit/>
          </a:bodyPr>
          <a:lstStyle>
            <a:lvl1pPr marL="0" indent="0" algn="ctr">
              <a:spcAft>
                <a:spcPts val="0"/>
              </a:spcAft>
              <a:buNone/>
              <a:defRPr sz="1333">
                <a:solidFill>
                  <a:schemeClr val="accent2"/>
                </a:solidFill>
              </a:defRPr>
            </a:lvl1pPr>
            <a:lvl2pPr marL="0" indent="0" algn="ctr">
              <a:spcAft>
                <a:spcPts val="0"/>
              </a:spcAft>
              <a:buNone/>
              <a:defRPr b="0">
                <a:solidFill>
                  <a:schemeClr val="accent2"/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Prénom Nom</a:t>
            </a:r>
          </a:p>
          <a:p>
            <a:pPr lvl="1"/>
            <a:r>
              <a:rPr lang="fr-FR" dirty="0"/>
              <a:t>adresse</a:t>
            </a:r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>
          <a:xfrm>
            <a:off x="1599212" y="1892829"/>
            <a:ext cx="8993579" cy="1711259"/>
          </a:xfrm>
        </p:spPr>
        <p:txBody>
          <a:bodyPr anchor="b" anchorCtr="0"/>
          <a:lstStyle>
            <a:lvl1pPr algn="ctr">
              <a:defRPr sz="10133">
                <a:solidFill>
                  <a:schemeClr val="accent2"/>
                </a:solidFill>
                <a:latin typeface="Rawline ExtraBold" pitchFamily="2" charset="0"/>
              </a:defRPr>
            </a:lvl1pPr>
          </a:lstStyle>
          <a:p>
            <a:r>
              <a:rPr lang="fr-FR" dirty="0"/>
              <a:t>Merci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002" y="3956051"/>
            <a:ext cx="1439997" cy="310028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>
            <a:off x="0" y="3956051"/>
            <a:ext cx="5035200" cy="19200"/>
          </a:xfrm>
          <a:custGeom>
            <a:avLst/>
            <a:gdLst>
              <a:gd name="T0" fmla="*/ 0 w 3958"/>
              <a:gd name="T1" fmla="*/ 27 h 27"/>
              <a:gd name="T2" fmla="*/ 0 w 3958"/>
              <a:gd name="T3" fmla="*/ 27 h 27"/>
              <a:gd name="T4" fmla="*/ 3958 w 3958"/>
              <a:gd name="T5" fmla="*/ 27 h 27"/>
              <a:gd name="T6" fmla="*/ 3958 w 3958"/>
              <a:gd name="T7" fmla="*/ 0 h 27"/>
              <a:gd name="T8" fmla="*/ 0 w 3958"/>
              <a:gd name="T9" fmla="*/ 0 h 27"/>
              <a:gd name="T10" fmla="*/ 0 w 3958"/>
              <a:gd name="T11" fmla="*/ 2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58" h="27">
                <a:moveTo>
                  <a:pt x="0" y="27"/>
                </a:moveTo>
                <a:lnTo>
                  <a:pt x="0" y="27"/>
                </a:lnTo>
                <a:lnTo>
                  <a:pt x="3958" y="27"/>
                </a:lnTo>
                <a:lnTo>
                  <a:pt x="3958" y="0"/>
                </a:lnTo>
                <a:lnTo>
                  <a:pt x="0" y="0"/>
                </a:lnTo>
                <a:lnTo>
                  <a:pt x="0" y="27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400" dirty="0"/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7156800" y="3956051"/>
            <a:ext cx="5035200" cy="19200"/>
          </a:xfrm>
          <a:custGeom>
            <a:avLst/>
            <a:gdLst>
              <a:gd name="T0" fmla="*/ 0 w 3958"/>
              <a:gd name="T1" fmla="*/ 27 h 27"/>
              <a:gd name="T2" fmla="*/ 0 w 3958"/>
              <a:gd name="T3" fmla="*/ 27 h 27"/>
              <a:gd name="T4" fmla="*/ 3958 w 3958"/>
              <a:gd name="T5" fmla="*/ 27 h 27"/>
              <a:gd name="T6" fmla="*/ 3958 w 3958"/>
              <a:gd name="T7" fmla="*/ 0 h 27"/>
              <a:gd name="T8" fmla="*/ 0 w 3958"/>
              <a:gd name="T9" fmla="*/ 0 h 27"/>
              <a:gd name="T10" fmla="*/ 0 w 3958"/>
              <a:gd name="T11" fmla="*/ 2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58" h="27">
                <a:moveTo>
                  <a:pt x="0" y="27"/>
                </a:moveTo>
                <a:lnTo>
                  <a:pt x="0" y="27"/>
                </a:lnTo>
                <a:lnTo>
                  <a:pt x="3958" y="27"/>
                </a:lnTo>
                <a:lnTo>
                  <a:pt x="3958" y="0"/>
                </a:lnTo>
                <a:lnTo>
                  <a:pt x="0" y="0"/>
                </a:lnTo>
                <a:lnTo>
                  <a:pt x="0" y="27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6904612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rnièr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/>
        </p:nvSpPr>
        <p:spPr bwMode="auto">
          <a:xfrm>
            <a:off x="0" y="3343837"/>
            <a:ext cx="12192000" cy="19200"/>
          </a:xfrm>
          <a:custGeom>
            <a:avLst/>
            <a:gdLst>
              <a:gd name="T0" fmla="*/ 0 w 3958"/>
              <a:gd name="T1" fmla="*/ 27 h 27"/>
              <a:gd name="T2" fmla="*/ 0 w 3958"/>
              <a:gd name="T3" fmla="*/ 27 h 27"/>
              <a:gd name="T4" fmla="*/ 3958 w 3958"/>
              <a:gd name="T5" fmla="*/ 27 h 27"/>
              <a:gd name="T6" fmla="*/ 3958 w 3958"/>
              <a:gd name="T7" fmla="*/ 0 h 27"/>
              <a:gd name="T8" fmla="*/ 0 w 3958"/>
              <a:gd name="T9" fmla="*/ 0 h 27"/>
              <a:gd name="T10" fmla="*/ 0 w 3958"/>
              <a:gd name="T11" fmla="*/ 2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58" h="27">
                <a:moveTo>
                  <a:pt x="0" y="27"/>
                </a:moveTo>
                <a:lnTo>
                  <a:pt x="0" y="27"/>
                </a:lnTo>
                <a:lnTo>
                  <a:pt x="3958" y="27"/>
                </a:lnTo>
                <a:lnTo>
                  <a:pt x="3958" y="0"/>
                </a:lnTo>
                <a:lnTo>
                  <a:pt x="0" y="0"/>
                </a:lnTo>
                <a:lnTo>
                  <a:pt x="0" y="27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400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4752815" y="3236979"/>
            <a:ext cx="2686372" cy="52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>
          <a:xfrm>
            <a:off x="4927599" y="2531037"/>
            <a:ext cx="2336803" cy="1003193"/>
          </a:xfrm>
        </p:spPr>
        <p:txBody>
          <a:bodyPr anchor="b" anchorCtr="0"/>
          <a:lstStyle>
            <a:lvl1pPr algn="ctr">
              <a:defRPr sz="6000">
                <a:solidFill>
                  <a:schemeClr val="accent2"/>
                </a:solidFill>
                <a:latin typeface="Rawline ExtraBold" pitchFamily="2" charset="0"/>
              </a:defRPr>
            </a:lvl1pPr>
          </a:lstStyle>
          <a:p>
            <a:r>
              <a:rPr lang="fr-FR" dirty="0"/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324430507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rnièr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0"/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0" y="-13869"/>
            <a:ext cx="12192000" cy="6871868"/>
          </a:xfrm>
          <a:solidFill>
            <a:schemeClr val="bg1">
              <a:lumMod val="85000"/>
            </a:schemeClr>
          </a:solidFill>
        </p:spPr>
        <p:txBody>
          <a:bodyPr tIns="126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Sélectionner l’icône pour insérer une image, puis disposer l’image en arrière plan </a:t>
            </a:r>
            <a:br>
              <a:rPr lang="fr-FR" noProof="0" dirty="0"/>
            </a:br>
            <a:r>
              <a:rPr lang="fr-FR" noProof="0" dirty="0"/>
              <a:t>(Sélectionner l’image avec le bouton droit de la souris / Mettre à l’arrière plan)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103446" y="5223531"/>
            <a:ext cx="4164565" cy="1634469"/>
          </a:xfrm>
          <a:noFill/>
        </p:spPr>
        <p:txBody>
          <a:bodyPr wrap="square" lIns="0" tIns="0" rIns="0" bIns="0">
            <a:noAutofit/>
          </a:bodyPr>
          <a:lstStyle>
            <a:lvl1pPr marL="0" indent="0" algn="l">
              <a:spcAft>
                <a:spcPts val="0"/>
              </a:spcAft>
              <a:buNone/>
              <a:defRPr sz="1333">
                <a:solidFill>
                  <a:schemeClr val="bg1"/>
                </a:solidFill>
              </a:defRPr>
            </a:lvl1pPr>
            <a:lvl2pPr marL="0" indent="0" algn="l">
              <a:spcAft>
                <a:spcPts val="0"/>
              </a:spcAft>
              <a:buNone/>
              <a:defRPr b="0">
                <a:solidFill>
                  <a:schemeClr val="bg1"/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Prénom Nom</a:t>
            </a:r>
          </a:p>
          <a:p>
            <a:pPr lvl="1"/>
            <a:r>
              <a:rPr lang="fr-FR" dirty="0"/>
              <a:t>adresse</a:t>
            </a:r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>
          <a:xfrm>
            <a:off x="941906" y="1027663"/>
            <a:ext cx="4241993" cy="2962671"/>
          </a:xfrm>
        </p:spPr>
        <p:txBody>
          <a:bodyPr anchor="b" anchorCtr="0"/>
          <a:lstStyle>
            <a:lvl1pPr algn="l">
              <a:defRPr sz="10133">
                <a:solidFill>
                  <a:schemeClr val="bg1"/>
                </a:solidFill>
                <a:latin typeface="Rawline ExtraBold" pitchFamily="2" charset="0"/>
              </a:defRPr>
            </a:lvl1pPr>
          </a:lstStyle>
          <a:p>
            <a:r>
              <a:rPr lang="fr-FR" dirty="0"/>
              <a:t>Merci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-1" y="6738000"/>
            <a:ext cx="240000" cy="120000"/>
          </a:xfrm>
        </p:spPr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>
          <a:xfrm>
            <a:off x="-1" y="6738000"/>
            <a:ext cx="240000" cy="12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73144" y="4810995"/>
            <a:ext cx="19200" cy="2047005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5" hasCustomPrompt="1"/>
          </p:nvPr>
        </p:nvSpPr>
        <p:spPr>
          <a:xfrm>
            <a:off x="1103445" y="4810995"/>
            <a:ext cx="1440000" cy="3120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24518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noProof="0" dirty="0"/>
              <a:t>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CNP Assurances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161017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 A pic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439811" y="4315402"/>
            <a:ext cx="1312392" cy="277824"/>
          </a:xfrm>
          <a:solidFill>
            <a:schemeClr val="accent3"/>
          </a:solidFill>
        </p:spPr>
        <p:txBody>
          <a:bodyPr wrap="none" lIns="72000" tIns="36000" rIns="72000" bIns="36000">
            <a:spAutoFit/>
          </a:bodyPr>
          <a:lstStyle>
            <a:lvl1pPr marL="0" indent="0" algn="ctr">
              <a:buNone/>
              <a:defRPr sz="1333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00/00/2020</a:t>
            </a:r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>
          <a:xfrm>
            <a:off x="525600" y="2959099"/>
            <a:ext cx="11140800" cy="1163140"/>
          </a:xfrm>
        </p:spPr>
        <p:txBody>
          <a:bodyPr anchor="b" anchorCtr="0"/>
          <a:lstStyle>
            <a:lvl1pPr algn="ctr">
              <a:defRPr sz="6800">
                <a:solidFill>
                  <a:schemeClr val="accent3"/>
                </a:solidFill>
                <a:latin typeface="Rawline ExtraBold" pitchFamily="2" charset="0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01" y="436800"/>
            <a:ext cx="3359985" cy="119854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086400" y="0"/>
            <a:ext cx="19200" cy="290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2" name="Rectangle 11"/>
          <p:cNvSpPr/>
          <p:nvPr/>
        </p:nvSpPr>
        <p:spPr>
          <a:xfrm>
            <a:off x="6086400" y="4866000"/>
            <a:ext cx="19200" cy="199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5636331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439811" y="4315402"/>
            <a:ext cx="1312392" cy="277824"/>
          </a:xfrm>
          <a:solidFill>
            <a:schemeClr val="accent3"/>
          </a:solidFill>
        </p:spPr>
        <p:txBody>
          <a:bodyPr wrap="none" lIns="72000" tIns="36000" rIns="72000" bIns="36000">
            <a:spAutoFit/>
          </a:bodyPr>
          <a:lstStyle>
            <a:lvl1pPr marL="0" indent="0" algn="ctr">
              <a:buNone/>
              <a:defRPr sz="1333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00/00/2020</a:t>
            </a:r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>
          <a:xfrm>
            <a:off x="1599212" y="2948947"/>
            <a:ext cx="8993579" cy="1173293"/>
          </a:xfrm>
        </p:spPr>
        <p:txBody>
          <a:bodyPr anchor="b" anchorCtr="0"/>
          <a:lstStyle>
            <a:lvl1pPr algn="ctr">
              <a:defRPr sz="3267" baseline="0">
                <a:solidFill>
                  <a:schemeClr val="accent3"/>
                </a:solidFill>
                <a:latin typeface="Rawline ExtraBold" pitchFamily="2" charset="0"/>
              </a:defRPr>
            </a:lvl1pPr>
          </a:lstStyle>
          <a:p>
            <a:r>
              <a:rPr lang="fr-FR" dirty="0"/>
              <a:t>Titre sur deux </a:t>
            </a:r>
            <a:br>
              <a:rPr lang="fr-FR" dirty="0"/>
            </a:br>
            <a:r>
              <a:rPr lang="fr-FR" dirty="0"/>
              <a:t>lignes maximum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7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8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9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pour une image  10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0" y="-13869"/>
            <a:ext cx="12192000" cy="6871868"/>
          </a:xfrm>
          <a:solidFill>
            <a:schemeClr val="bg1">
              <a:lumMod val="85000"/>
            </a:schemeClr>
          </a:solidFill>
        </p:spPr>
        <p:txBody>
          <a:bodyPr tIns="126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chemeClr val="accent3"/>
                </a:solidFill>
              </a:defRPr>
            </a:lvl1pPr>
          </a:lstStyle>
          <a:p>
            <a:r>
              <a:rPr lang="fr-FR" noProof="0" dirty="0"/>
              <a:t>Sélectionner l’icône pour insérer une image, puis disposer l’image en arrière plan </a:t>
            </a:r>
            <a:br>
              <a:rPr lang="fr-FR" noProof="0" dirty="0"/>
            </a:br>
            <a:r>
              <a:rPr lang="fr-FR" noProof="0" dirty="0"/>
              <a:t>(Sélectionner l’image avec le bouton droit de la souris / Mettre à l’arrière plan)</a:t>
            </a: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6" hasCustomPrompt="1"/>
          </p:nvPr>
        </p:nvSpPr>
        <p:spPr>
          <a:xfrm>
            <a:off x="369600" y="437175"/>
            <a:ext cx="3360000" cy="12000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14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6086400" y="0"/>
            <a:ext cx="19200" cy="2904000"/>
          </a:xfrm>
          <a:solidFill>
            <a:schemeClr val="accent3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6086400" y="4866000"/>
            <a:ext cx="19200" cy="1992000"/>
          </a:xfrm>
          <a:solidFill>
            <a:schemeClr val="accent3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091213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8632258" y="4315402"/>
            <a:ext cx="1312392" cy="277824"/>
          </a:xfrm>
          <a:solidFill>
            <a:schemeClr val="accent3"/>
          </a:solidFill>
        </p:spPr>
        <p:txBody>
          <a:bodyPr wrap="none" lIns="72000" tIns="36000" rIns="72000" bIns="36000">
            <a:spAutoFit/>
          </a:bodyPr>
          <a:lstStyle>
            <a:lvl1pPr marL="0" indent="0" algn="ctr">
              <a:buNone/>
              <a:defRPr sz="1333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00/00/2020</a:t>
            </a:r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>
          <a:xfrm>
            <a:off x="6362700" y="2948947"/>
            <a:ext cx="5851496" cy="1173293"/>
          </a:xfrm>
        </p:spPr>
        <p:txBody>
          <a:bodyPr anchor="b" anchorCtr="0"/>
          <a:lstStyle>
            <a:lvl1pPr algn="ctr">
              <a:defRPr sz="3267" baseline="0">
                <a:solidFill>
                  <a:schemeClr val="accent3"/>
                </a:solidFill>
                <a:latin typeface="Rawline ExtraBold" pitchFamily="2" charset="0"/>
              </a:defRPr>
            </a:lvl1pPr>
          </a:lstStyle>
          <a:p>
            <a:r>
              <a:rPr lang="fr-FR" dirty="0"/>
              <a:t>Titre sur deux </a:t>
            </a:r>
            <a:br>
              <a:rPr lang="fr-FR" dirty="0"/>
            </a:br>
            <a:r>
              <a:rPr lang="fr-FR" dirty="0"/>
              <a:t>lignes maximum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7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8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9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pour une image  10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0" y="-13869"/>
            <a:ext cx="12192000" cy="6871868"/>
          </a:xfrm>
          <a:solidFill>
            <a:schemeClr val="bg1">
              <a:lumMod val="85000"/>
            </a:schemeClr>
          </a:solidFill>
        </p:spPr>
        <p:txBody>
          <a:bodyPr tIns="126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chemeClr val="accent3"/>
                </a:solidFill>
              </a:defRPr>
            </a:lvl1pPr>
          </a:lstStyle>
          <a:p>
            <a:r>
              <a:rPr lang="fr-FR" noProof="0" dirty="0"/>
              <a:t>Sélectionner l’icône pour insérer une image, puis disposer l’image en arrière plan </a:t>
            </a:r>
            <a:br>
              <a:rPr lang="fr-FR" noProof="0" dirty="0"/>
            </a:br>
            <a:r>
              <a:rPr lang="fr-FR" noProof="0" dirty="0"/>
              <a:t>(Sélectionner l’image avec le bouton droit de la souris / Mettre à l’arrière plan)</a:t>
            </a: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6" hasCustomPrompt="1"/>
          </p:nvPr>
        </p:nvSpPr>
        <p:spPr>
          <a:xfrm>
            <a:off x="369600" y="437175"/>
            <a:ext cx="3360000" cy="12000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14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9278848" y="0"/>
            <a:ext cx="19200" cy="2904000"/>
          </a:xfrm>
          <a:solidFill>
            <a:schemeClr val="accent3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278848" y="4866000"/>
            <a:ext cx="19200" cy="1992000"/>
          </a:xfrm>
          <a:solidFill>
            <a:schemeClr val="accent3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183165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53386" y="3395722"/>
            <a:ext cx="1312392" cy="277824"/>
          </a:xfrm>
          <a:solidFill>
            <a:schemeClr val="accent3"/>
          </a:solidFill>
        </p:spPr>
        <p:txBody>
          <a:bodyPr wrap="none" lIns="72000" tIns="36000" rIns="72000" bIns="36000">
            <a:spAutoFit/>
          </a:bodyPr>
          <a:lstStyle>
            <a:lvl1pPr marL="0" indent="0" algn="ctr">
              <a:buNone/>
              <a:defRPr sz="1333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00/00/2020</a:t>
            </a:r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>
          <a:xfrm>
            <a:off x="-16172" y="2029267"/>
            <a:ext cx="5851496" cy="1173293"/>
          </a:xfrm>
        </p:spPr>
        <p:txBody>
          <a:bodyPr anchor="b" anchorCtr="0"/>
          <a:lstStyle>
            <a:lvl1pPr algn="ctr">
              <a:defRPr sz="3267" baseline="0">
                <a:solidFill>
                  <a:schemeClr val="accent3"/>
                </a:solidFill>
                <a:latin typeface="Rawline ExtraBold" pitchFamily="2" charset="0"/>
              </a:defRPr>
            </a:lvl1pPr>
          </a:lstStyle>
          <a:p>
            <a:r>
              <a:rPr lang="fr-FR" dirty="0"/>
              <a:t>Titre sur deux </a:t>
            </a:r>
            <a:br>
              <a:rPr lang="fr-FR" dirty="0"/>
            </a:br>
            <a:r>
              <a:rPr lang="fr-FR" dirty="0"/>
              <a:t>lignes maximum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7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8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9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pour une image  10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0" y="-13869"/>
            <a:ext cx="12192000" cy="6871868"/>
          </a:xfrm>
          <a:solidFill>
            <a:schemeClr val="bg1">
              <a:lumMod val="85000"/>
            </a:schemeClr>
          </a:solidFill>
        </p:spPr>
        <p:txBody>
          <a:bodyPr tIns="126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chemeClr val="accent3"/>
                </a:solidFill>
              </a:defRPr>
            </a:lvl1pPr>
          </a:lstStyle>
          <a:p>
            <a:r>
              <a:rPr lang="fr-FR" noProof="0" dirty="0"/>
              <a:t>Sélectionner l’icône pour insérer une image, puis disposer l’image en arrière plan </a:t>
            </a:r>
            <a:br>
              <a:rPr lang="fr-FR" noProof="0" dirty="0"/>
            </a:br>
            <a:r>
              <a:rPr lang="fr-FR" noProof="0" dirty="0"/>
              <a:t>(Sélectionner l’image avec le bouton droit de la souris / Mettre à l’arrière plan)</a:t>
            </a: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6" hasCustomPrompt="1"/>
          </p:nvPr>
        </p:nvSpPr>
        <p:spPr>
          <a:xfrm>
            <a:off x="8418859" y="5380336"/>
            <a:ext cx="3360000" cy="12000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14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2899976" y="0"/>
            <a:ext cx="19200" cy="1992000"/>
          </a:xfrm>
          <a:solidFill>
            <a:schemeClr val="accent3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2899976" y="3946320"/>
            <a:ext cx="19200" cy="2911680"/>
          </a:xfrm>
          <a:solidFill>
            <a:schemeClr val="accent3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731968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854251" y="541836"/>
            <a:ext cx="10569600" cy="1042457"/>
          </a:xfrm>
        </p:spPr>
        <p:txBody>
          <a:bodyPr/>
          <a:lstStyle>
            <a:lvl1pPr>
              <a:defRPr sz="3267">
                <a:latin typeface="Rawline ExtraBold" pitchFamily="2" charset="0"/>
              </a:defRPr>
            </a:lvl1pPr>
          </a:lstStyle>
          <a:p>
            <a:r>
              <a:rPr lang="fr-FR" noProof="0" dirty="0"/>
              <a:t>Titre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863420" y="1733012"/>
            <a:ext cx="4320000" cy="4583192"/>
          </a:xfrm>
        </p:spPr>
        <p:txBody>
          <a:bodyPr/>
          <a:lstStyle>
            <a:lvl1pPr marL="0" indent="0">
              <a:lnSpc>
                <a:spcPct val="85000"/>
              </a:lnSpc>
              <a:spcBef>
                <a:spcPts val="2267"/>
              </a:spcBef>
              <a:spcAft>
                <a:spcPts val="0"/>
              </a:spcAft>
              <a:tabLst/>
              <a:defRPr sz="3333" b="0">
                <a:latin typeface="Rawline ExtraBold" pitchFamily="2" charset="0"/>
              </a:defRPr>
            </a:lvl1pPr>
            <a:lvl2pPr marL="0" indent="0">
              <a:lnSpc>
                <a:spcPct val="85000"/>
              </a:lnSpc>
              <a:tabLst>
                <a:tab pos="4106231" algn="r"/>
              </a:tabLst>
              <a:defRPr sz="1733"/>
            </a:lvl2pPr>
          </a:lstStyle>
          <a:p>
            <a:pPr lvl="0"/>
            <a:r>
              <a:rPr lang="fr-FR" noProof="0" dirty="0"/>
              <a:t>00.</a:t>
            </a:r>
          </a:p>
          <a:p>
            <a:pPr lvl="1"/>
            <a:r>
              <a:rPr lang="fr-FR" noProof="0" dirty="0"/>
              <a:t>Titre du chapitre 00	00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 dirty="0"/>
              <a:t>CNP Assurances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6576053" y="1733012"/>
            <a:ext cx="4320000" cy="4583192"/>
          </a:xfrm>
        </p:spPr>
        <p:txBody>
          <a:bodyPr/>
          <a:lstStyle>
            <a:lvl1pPr marL="0" indent="0">
              <a:lnSpc>
                <a:spcPct val="85000"/>
              </a:lnSpc>
              <a:spcBef>
                <a:spcPts val="2267"/>
              </a:spcBef>
              <a:spcAft>
                <a:spcPts val="0"/>
              </a:spcAft>
              <a:tabLst/>
              <a:defRPr sz="3333" b="0">
                <a:latin typeface="Rawline ExtraBold" pitchFamily="2" charset="0"/>
              </a:defRPr>
            </a:lvl1pPr>
            <a:lvl2pPr marL="0" indent="0">
              <a:lnSpc>
                <a:spcPct val="85000"/>
              </a:lnSpc>
              <a:tabLst>
                <a:tab pos="4106231" algn="r"/>
              </a:tabLst>
              <a:defRPr sz="1733"/>
            </a:lvl2pPr>
          </a:lstStyle>
          <a:p>
            <a:pPr lvl="0"/>
            <a:r>
              <a:rPr lang="fr-FR" noProof="0" dirty="0"/>
              <a:t>00.</a:t>
            </a:r>
          </a:p>
          <a:p>
            <a:pPr lvl="1"/>
            <a:r>
              <a:rPr lang="fr-FR" noProof="0" dirty="0"/>
              <a:t>Titre du chapitre 00	00</a:t>
            </a:r>
          </a:p>
        </p:txBody>
      </p:sp>
    </p:spTree>
    <p:extLst>
      <p:ext uri="{BB962C8B-B14F-4D97-AF65-F5344CB8AC3E}">
        <p14:creationId xmlns:p14="http://schemas.microsoft.com/office/powerpoint/2010/main" val="274402590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0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0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696000" y="1325827"/>
            <a:ext cx="4800000" cy="1635820"/>
          </a:xfrm>
          <a:noFill/>
        </p:spPr>
        <p:txBody>
          <a:bodyPr wrap="square" lIns="0" tIns="0" rIns="0" bIns="0" anchor="ctr" anchorCtr="0">
            <a:noAutofit/>
          </a:bodyPr>
          <a:lstStyle>
            <a:lvl1pPr algn="ctr">
              <a:defRPr sz="1000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fr-FR" dirty="0"/>
              <a:t>00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296000" y="2660914"/>
            <a:ext cx="9600000" cy="1066023"/>
          </a:xfrm>
        </p:spPr>
        <p:txBody>
          <a:bodyPr anchor="b" anchorCtr="0"/>
          <a:lstStyle>
            <a:lvl1pPr marL="4233" indent="0" algn="ctr">
              <a:lnSpc>
                <a:spcPct val="85000"/>
              </a:lnSpc>
              <a:spcAft>
                <a:spcPts val="0"/>
              </a:spcAft>
              <a:defRPr sz="3467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Titre de chapitre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 hasCustomPrompt="1"/>
          </p:nvPr>
        </p:nvSpPr>
        <p:spPr>
          <a:xfrm>
            <a:off x="5023084" y="3842759"/>
            <a:ext cx="2145836" cy="452359"/>
          </a:xfrm>
          <a:solidFill>
            <a:schemeClr val="accent3"/>
          </a:solidFill>
        </p:spPr>
        <p:txBody>
          <a:bodyPr wrap="none" lIns="288000" tIns="36000" rIns="288000" bIns="36000">
            <a:spAutoFit/>
          </a:bodyPr>
          <a:lstStyle>
            <a:lvl1pPr marL="4233" indent="0" algn="ctr">
              <a:spcAft>
                <a:spcPts val="0"/>
              </a:spcAft>
              <a:defRPr sz="2467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14" name="Espace réservé pour une image  10"/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0" y="1"/>
            <a:ext cx="12192000" cy="6871868"/>
          </a:xfrm>
          <a:solidFill>
            <a:schemeClr val="bg1">
              <a:lumMod val="85000"/>
            </a:schemeClr>
          </a:solidFill>
        </p:spPr>
        <p:txBody>
          <a:bodyPr tIns="126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chemeClr val="accent3"/>
                </a:solidFill>
              </a:defRPr>
            </a:lvl1pPr>
          </a:lstStyle>
          <a:p>
            <a:r>
              <a:rPr lang="fr-FR" noProof="0" dirty="0"/>
              <a:t>Sélectionner l’icône pour insérer une image, puis disposer l’image en arrière plan </a:t>
            </a:r>
            <a:br>
              <a:rPr lang="fr-FR" noProof="0" dirty="0"/>
            </a:br>
            <a:r>
              <a:rPr lang="fr-FR" noProof="0" dirty="0"/>
              <a:t>(Sélectionner l’image avec le bouton droit de la souris / Mettre à l’arrière plan)</a:t>
            </a:r>
          </a:p>
        </p:txBody>
      </p:sp>
      <p:sp>
        <p:nvSpPr>
          <p:cNvPr id="12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6086400" y="0"/>
            <a:ext cx="19200" cy="1372800"/>
          </a:xfrm>
          <a:solidFill>
            <a:schemeClr val="accent3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6086400" y="4712400"/>
            <a:ext cx="19200" cy="2145600"/>
          </a:xfrm>
          <a:solidFill>
            <a:schemeClr val="accent3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240922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0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0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392000" y="1325827"/>
            <a:ext cx="4800000" cy="1635820"/>
          </a:xfrm>
          <a:noFill/>
        </p:spPr>
        <p:txBody>
          <a:bodyPr wrap="square" lIns="0" tIns="0" rIns="0" bIns="0" anchor="ctr" anchorCtr="0">
            <a:noAutofit/>
          </a:bodyPr>
          <a:lstStyle>
            <a:lvl1pPr algn="ctr">
              <a:defRPr sz="1000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fr-FR" dirty="0"/>
              <a:t>00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7392000" y="2660914"/>
            <a:ext cx="4800000" cy="1066023"/>
          </a:xfrm>
        </p:spPr>
        <p:txBody>
          <a:bodyPr anchor="b" anchorCtr="0"/>
          <a:lstStyle>
            <a:lvl1pPr marL="4233" indent="0" algn="ctr">
              <a:lnSpc>
                <a:spcPct val="85000"/>
              </a:lnSpc>
              <a:spcAft>
                <a:spcPts val="0"/>
              </a:spcAft>
              <a:defRPr sz="3467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Titre de chapitre</a:t>
            </a:r>
            <a:br>
              <a:rPr lang="fr-FR" dirty="0"/>
            </a:br>
            <a:r>
              <a:rPr lang="fr-FR" dirty="0"/>
              <a:t>sur deux lignes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 hasCustomPrompt="1"/>
          </p:nvPr>
        </p:nvSpPr>
        <p:spPr>
          <a:xfrm>
            <a:off x="8719092" y="3842759"/>
            <a:ext cx="2145836" cy="452359"/>
          </a:xfrm>
          <a:solidFill>
            <a:schemeClr val="accent3"/>
          </a:solidFill>
        </p:spPr>
        <p:txBody>
          <a:bodyPr wrap="none" lIns="288000" tIns="36000" rIns="288000" bIns="36000">
            <a:spAutoFit/>
          </a:bodyPr>
          <a:lstStyle>
            <a:lvl1pPr marL="4233" indent="0" algn="ctr">
              <a:spcAft>
                <a:spcPts val="0"/>
              </a:spcAft>
              <a:defRPr sz="2467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14" name="Espace réservé pour une image  10"/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0" y="1"/>
            <a:ext cx="12192000" cy="6871868"/>
          </a:xfrm>
          <a:solidFill>
            <a:schemeClr val="bg1">
              <a:lumMod val="85000"/>
            </a:schemeClr>
          </a:solidFill>
        </p:spPr>
        <p:txBody>
          <a:bodyPr tIns="126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chemeClr val="accent3"/>
                </a:solidFill>
              </a:defRPr>
            </a:lvl1pPr>
          </a:lstStyle>
          <a:p>
            <a:r>
              <a:rPr lang="fr-FR" noProof="0" dirty="0"/>
              <a:t>Sélectionner l’icône pour insérer une image, puis disposer l’image en arrière plan </a:t>
            </a:r>
            <a:br>
              <a:rPr lang="fr-FR" noProof="0" dirty="0"/>
            </a:br>
            <a:r>
              <a:rPr lang="fr-FR" noProof="0" dirty="0"/>
              <a:t>(Sélectionner l’image avec le bouton droit de la souris / Mettre à l’arrière plan)</a:t>
            </a:r>
          </a:p>
        </p:txBody>
      </p:sp>
      <p:sp>
        <p:nvSpPr>
          <p:cNvPr id="12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9782400" y="0"/>
            <a:ext cx="19200" cy="1372800"/>
          </a:xfrm>
          <a:solidFill>
            <a:schemeClr val="accent3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782400" y="4712400"/>
            <a:ext cx="19200" cy="2145600"/>
          </a:xfrm>
          <a:solidFill>
            <a:schemeClr val="accent3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512207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A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4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" r="108"/>
          <a:stretch>
            <a:fillRect/>
          </a:stretch>
        </p:blipFill>
        <p:spPr bwMode="gray">
          <a:xfrm>
            <a:off x="0" y="-600"/>
            <a:ext cx="12192000" cy="6859200"/>
          </a:xfrm>
          <a:prstGeom prst="rect">
            <a:avLst/>
          </a:prstGeom>
        </p:spPr>
      </p:pic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0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0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696000" y="1325827"/>
            <a:ext cx="4800000" cy="1635820"/>
          </a:xfrm>
          <a:noFill/>
        </p:spPr>
        <p:txBody>
          <a:bodyPr wrap="square" lIns="0" tIns="0" rIns="0" bIns="0" anchor="ctr" anchorCtr="0">
            <a:noAutofit/>
          </a:bodyPr>
          <a:lstStyle>
            <a:lvl1pPr algn="ctr">
              <a:defRPr sz="10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r-FR" dirty="0"/>
              <a:t>00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1296000" y="2660914"/>
            <a:ext cx="9600000" cy="1066023"/>
          </a:xfrm>
        </p:spPr>
        <p:txBody>
          <a:bodyPr anchor="b" anchorCtr="0"/>
          <a:lstStyle>
            <a:lvl1pPr marL="4233" indent="0" algn="ctr">
              <a:lnSpc>
                <a:spcPct val="85000"/>
              </a:lnSpc>
              <a:spcAft>
                <a:spcPts val="0"/>
              </a:spcAft>
              <a:defRPr sz="3467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/>
              <a:t>Titre de chapitre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 hasCustomPrompt="1"/>
          </p:nvPr>
        </p:nvSpPr>
        <p:spPr>
          <a:xfrm>
            <a:off x="5023085" y="3842759"/>
            <a:ext cx="2145836" cy="452359"/>
          </a:xfrm>
          <a:solidFill>
            <a:schemeClr val="bg1"/>
          </a:solidFill>
        </p:spPr>
        <p:txBody>
          <a:bodyPr wrap="none" lIns="288000" tIns="36000" rIns="288000" bIns="36000">
            <a:spAutoFit/>
          </a:bodyPr>
          <a:lstStyle>
            <a:lvl1pPr marL="4233" indent="0" algn="ctr">
              <a:spcAft>
                <a:spcPts val="0"/>
              </a:spcAft>
              <a:defRPr sz="2467" b="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12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6086400" y="0"/>
            <a:ext cx="19200" cy="1372800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6086400" y="4712400"/>
            <a:ext cx="19200" cy="2145600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5978069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B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0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0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392000" y="1325827"/>
            <a:ext cx="4800000" cy="1635820"/>
          </a:xfrm>
          <a:noFill/>
        </p:spPr>
        <p:txBody>
          <a:bodyPr wrap="square" lIns="0" tIns="0" rIns="0" bIns="0" anchor="ctr" anchorCtr="0">
            <a:noAutofit/>
          </a:bodyPr>
          <a:lstStyle>
            <a:lvl1pPr algn="ctr">
              <a:defRPr sz="10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r-FR" dirty="0"/>
              <a:t>00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7392000" y="2660914"/>
            <a:ext cx="4800000" cy="1066023"/>
          </a:xfrm>
        </p:spPr>
        <p:txBody>
          <a:bodyPr anchor="b" anchorCtr="0"/>
          <a:lstStyle>
            <a:lvl1pPr marL="4233" indent="0" algn="ctr">
              <a:lnSpc>
                <a:spcPct val="85000"/>
              </a:lnSpc>
              <a:spcAft>
                <a:spcPts val="0"/>
              </a:spcAft>
              <a:defRPr sz="3467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/>
              <a:t>Titre de chapitre</a:t>
            </a:r>
            <a:br>
              <a:rPr lang="fr-FR"/>
            </a:br>
            <a:r>
              <a:rPr lang="fr-FR"/>
              <a:t>sur deux lignes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 hasCustomPrompt="1"/>
          </p:nvPr>
        </p:nvSpPr>
        <p:spPr>
          <a:xfrm>
            <a:off x="8719093" y="3842759"/>
            <a:ext cx="2145836" cy="452359"/>
          </a:xfrm>
          <a:solidFill>
            <a:schemeClr val="bg1"/>
          </a:solidFill>
        </p:spPr>
        <p:txBody>
          <a:bodyPr wrap="none" lIns="288000" tIns="36000" rIns="288000" bIns="36000">
            <a:spAutoFit/>
          </a:bodyPr>
          <a:lstStyle>
            <a:lvl1pPr marL="4233" indent="0" algn="ctr">
              <a:spcAft>
                <a:spcPts val="0"/>
              </a:spcAft>
              <a:defRPr sz="2467" b="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14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9782400" y="0"/>
            <a:ext cx="19200" cy="1372800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782400" y="4712400"/>
            <a:ext cx="19200" cy="2145600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8906696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54252" y="748701"/>
            <a:ext cx="10569600" cy="568064"/>
          </a:xfrm>
        </p:spPr>
        <p:txBody>
          <a:bodyPr/>
          <a:lstStyle>
            <a:lvl1pPr marL="4233" indent="0">
              <a:spcAft>
                <a:spcPts val="0"/>
              </a:spcAft>
              <a:defRPr sz="1533" b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fr-FR" noProof="0" dirty="0"/>
              <a:t>Sous-titre de la page</a:t>
            </a:r>
          </a:p>
        </p:txBody>
      </p:sp>
      <p:sp>
        <p:nvSpPr>
          <p:cNvPr id="9" name="Espace réservé du texte 6"/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1459200"/>
            <a:ext cx="10800000" cy="4800000"/>
          </a:xfrm>
        </p:spPr>
        <p:txBody>
          <a:bodyPr/>
          <a:lstStyle>
            <a:lvl2pPr>
              <a:spcAft>
                <a:spcPts val="0"/>
              </a:spcAft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0" name="Titre 9"/>
          <p:cNvSpPr>
            <a:spLocks noGrp="1"/>
          </p:cNvSpPr>
          <p:nvPr>
            <p:ph type="title" hasCustomPrompt="1"/>
          </p:nvPr>
        </p:nvSpPr>
        <p:spPr>
          <a:xfrm>
            <a:off x="854253" y="322313"/>
            <a:ext cx="10570340" cy="384000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0840942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texte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54252" y="748701"/>
            <a:ext cx="10569600" cy="568064"/>
          </a:xfrm>
        </p:spPr>
        <p:txBody>
          <a:bodyPr/>
          <a:lstStyle>
            <a:lvl1pPr marL="4233" indent="0">
              <a:spcAft>
                <a:spcPts val="0"/>
              </a:spcAft>
              <a:defRPr sz="1533" b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fr-FR" noProof="0" dirty="0"/>
              <a:t>Sous-titre de la page</a:t>
            </a:r>
          </a:p>
        </p:txBody>
      </p:sp>
      <p:sp>
        <p:nvSpPr>
          <p:cNvPr id="9" name="Espace réservé du texte 6"/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1459200"/>
            <a:ext cx="5304000" cy="4800000"/>
          </a:xfrm>
        </p:spPr>
        <p:txBody>
          <a:bodyPr/>
          <a:lstStyle>
            <a:lvl2pPr>
              <a:spcAft>
                <a:spcPts val="0"/>
              </a:spcAft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0" name="Titre 9"/>
          <p:cNvSpPr>
            <a:spLocks noGrp="1"/>
          </p:cNvSpPr>
          <p:nvPr>
            <p:ph type="title" hasCustomPrompt="1"/>
          </p:nvPr>
        </p:nvSpPr>
        <p:spPr>
          <a:xfrm>
            <a:off x="854253" y="322313"/>
            <a:ext cx="10570340" cy="384000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1" name="Espace réservé du text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20870" y="1459200"/>
            <a:ext cx="5303721" cy="4800000"/>
          </a:xfrm>
        </p:spPr>
        <p:txBody>
          <a:bodyPr/>
          <a:lstStyle>
            <a:lvl2pPr>
              <a:spcAft>
                <a:spcPts val="0"/>
              </a:spcAft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</p:spTree>
    <p:extLst>
      <p:ext uri="{BB962C8B-B14F-4D97-AF65-F5344CB8AC3E}">
        <p14:creationId xmlns:p14="http://schemas.microsoft.com/office/powerpoint/2010/main" val="268774622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text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54252" y="748701"/>
            <a:ext cx="10569600" cy="568064"/>
          </a:xfrm>
        </p:spPr>
        <p:txBody>
          <a:bodyPr/>
          <a:lstStyle>
            <a:lvl1pPr marL="4233" indent="0">
              <a:spcAft>
                <a:spcPts val="0"/>
              </a:spcAft>
              <a:defRPr sz="1533" b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fr-FR" noProof="0" dirty="0"/>
              <a:t>Sous-titre de la page</a:t>
            </a:r>
          </a:p>
        </p:txBody>
      </p:sp>
      <p:sp>
        <p:nvSpPr>
          <p:cNvPr id="9" name="Espace réservé du texte 6"/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1459200"/>
            <a:ext cx="3182400" cy="4800000"/>
          </a:xfrm>
        </p:spPr>
        <p:txBody>
          <a:bodyPr/>
          <a:lstStyle>
            <a:lvl2pPr>
              <a:spcAft>
                <a:spcPts val="0"/>
              </a:spcAft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0" name="Titre 9"/>
          <p:cNvSpPr>
            <a:spLocks noGrp="1"/>
          </p:cNvSpPr>
          <p:nvPr>
            <p:ph type="title" hasCustomPrompt="1"/>
          </p:nvPr>
        </p:nvSpPr>
        <p:spPr>
          <a:xfrm>
            <a:off x="854253" y="322313"/>
            <a:ext cx="10570340" cy="384000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2" name="Espace réservé du texte 6"/>
          <p:cNvSpPr>
            <a:spLocks noGrp="1"/>
          </p:cNvSpPr>
          <p:nvPr>
            <p:ph type="body" sz="quarter" idx="15" hasCustomPrompt="1"/>
          </p:nvPr>
        </p:nvSpPr>
        <p:spPr>
          <a:xfrm>
            <a:off x="4432304" y="1459200"/>
            <a:ext cx="3182400" cy="4800000"/>
          </a:xfrm>
        </p:spPr>
        <p:txBody>
          <a:bodyPr/>
          <a:lstStyle>
            <a:lvl2pPr>
              <a:spcAft>
                <a:spcPts val="0"/>
              </a:spcAft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3" name="Espace réservé du texte 6"/>
          <p:cNvSpPr>
            <a:spLocks noGrp="1"/>
          </p:cNvSpPr>
          <p:nvPr>
            <p:ph type="body" sz="quarter" idx="16" hasCustomPrompt="1"/>
          </p:nvPr>
        </p:nvSpPr>
        <p:spPr>
          <a:xfrm>
            <a:off x="8240608" y="1459200"/>
            <a:ext cx="3183985" cy="4800000"/>
          </a:xfrm>
        </p:spPr>
        <p:txBody>
          <a:bodyPr/>
          <a:lstStyle>
            <a:lvl2pPr>
              <a:spcAft>
                <a:spcPts val="0"/>
              </a:spcAft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</p:spTree>
    <p:extLst>
      <p:ext uri="{BB962C8B-B14F-4D97-AF65-F5344CB8AC3E}">
        <p14:creationId xmlns:p14="http://schemas.microsoft.com/office/powerpoint/2010/main" val="206573569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text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10"/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609600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 tIns="126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chemeClr val="accent3"/>
                </a:solidFill>
              </a:defRPr>
            </a:lvl1pPr>
          </a:lstStyle>
          <a:p>
            <a:r>
              <a:rPr lang="fr-FR" noProof="0" dirty="0"/>
              <a:t>Sélectionner l’icône pour insérer une image, </a:t>
            </a:r>
            <a:br>
              <a:rPr lang="fr-FR" noProof="0" dirty="0"/>
            </a:br>
            <a:r>
              <a:rPr lang="fr-FR" noProof="0" dirty="0"/>
              <a:t>puis disposer l’image en arrière plan </a:t>
            </a:r>
            <a:br>
              <a:rPr lang="fr-FR" noProof="0" dirty="0"/>
            </a:br>
            <a:r>
              <a:rPr lang="fr-FR" noProof="0" dirty="0"/>
              <a:t>(Sélectionner l’image avec le bouton droit de </a:t>
            </a:r>
            <a:br>
              <a:rPr lang="fr-FR" noProof="0" dirty="0"/>
            </a:br>
            <a:r>
              <a:rPr lang="fr-FR" noProof="0" dirty="0"/>
              <a:t>la souris / 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54252" y="322313"/>
            <a:ext cx="5073600" cy="384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6096000" y="0"/>
            <a:ext cx="6096000" cy="2880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54252" y="748701"/>
            <a:ext cx="5073600" cy="568064"/>
          </a:xfrm>
        </p:spPr>
        <p:txBody>
          <a:bodyPr/>
          <a:lstStyle>
            <a:lvl1pPr marL="4233" indent="0">
              <a:spcAft>
                <a:spcPts val="0"/>
              </a:spcAft>
              <a:defRPr sz="1533" b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fr-FR" noProof="0" dirty="0"/>
              <a:t>Sous-titre de la page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1459200"/>
            <a:ext cx="5304000" cy="4800000"/>
          </a:xfrm>
        </p:spPr>
        <p:txBody>
          <a:bodyPr/>
          <a:lstStyle>
            <a:lvl2pPr>
              <a:spcAft>
                <a:spcPts val="0"/>
              </a:spcAft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2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8455200" y="6580800"/>
            <a:ext cx="1377600" cy="2400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6700800"/>
            <a:ext cx="2352000" cy="0"/>
          </a:xfr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6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9843611" y="6700800"/>
            <a:ext cx="1872000" cy="0"/>
          </a:xfr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195391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texte 2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pour une image  10"/>
          <p:cNvSpPr>
            <a:spLocks noGrp="1"/>
          </p:cNvSpPr>
          <p:nvPr>
            <p:ph type="pic" sz="quarter" idx="19" hasCustomPrompt="1"/>
          </p:nvPr>
        </p:nvSpPr>
        <p:spPr bwMode="gray">
          <a:xfrm>
            <a:off x="6096000" y="3738000"/>
            <a:ext cx="6096000" cy="3120000"/>
          </a:xfrm>
          <a:solidFill>
            <a:schemeClr val="bg1">
              <a:lumMod val="85000"/>
            </a:schemeClr>
          </a:solidFill>
        </p:spPr>
        <p:txBody>
          <a:bodyPr tIns="126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chemeClr val="accent3"/>
                </a:solidFill>
              </a:defRPr>
            </a:lvl1pPr>
          </a:lstStyle>
          <a:p>
            <a:r>
              <a:rPr lang="fr-FR" noProof="0" dirty="0"/>
              <a:t>Sélectionner l’icône pour insérer une image, </a:t>
            </a:r>
            <a:br>
              <a:rPr lang="fr-FR" noProof="0" dirty="0"/>
            </a:br>
            <a:r>
              <a:rPr lang="fr-FR" noProof="0" dirty="0"/>
              <a:t>puis disposer l’image en arrière plan </a:t>
            </a:r>
            <a:br>
              <a:rPr lang="fr-FR" noProof="0" dirty="0"/>
            </a:br>
            <a:r>
              <a:rPr lang="fr-FR" noProof="0" dirty="0"/>
              <a:t>(Sélectionner l’image avec le bouton droit de </a:t>
            </a:r>
            <a:br>
              <a:rPr lang="fr-FR" noProof="0" dirty="0"/>
            </a:br>
            <a:r>
              <a:rPr lang="fr-FR" noProof="0" dirty="0"/>
              <a:t>la souris / Mettre à l’arrière plan)</a:t>
            </a:r>
          </a:p>
        </p:txBody>
      </p:sp>
      <p:sp>
        <p:nvSpPr>
          <p:cNvPr id="9" name="Espace réservé pour une image  10"/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6096000" y="426000"/>
            <a:ext cx="6096000" cy="3120000"/>
          </a:xfrm>
          <a:solidFill>
            <a:schemeClr val="bg1">
              <a:lumMod val="85000"/>
            </a:schemeClr>
          </a:solidFill>
        </p:spPr>
        <p:txBody>
          <a:bodyPr tIns="126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chemeClr val="accent3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54253" y="322313"/>
            <a:ext cx="5074631" cy="384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54253" y="748701"/>
            <a:ext cx="5074276" cy="568064"/>
          </a:xfrm>
        </p:spPr>
        <p:txBody>
          <a:bodyPr/>
          <a:lstStyle>
            <a:lvl1pPr marL="4233" indent="0">
              <a:spcAft>
                <a:spcPts val="0"/>
              </a:spcAft>
              <a:defRPr sz="1533" b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fr-FR" noProof="0" dirty="0"/>
              <a:t>Sous-titre de la page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1459200"/>
            <a:ext cx="5304000" cy="4800000"/>
          </a:xfrm>
        </p:spPr>
        <p:txBody>
          <a:bodyPr/>
          <a:lstStyle>
            <a:lvl2pPr>
              <a:spcAft>
                <a:spcPts val="0"/>
              </a:spcAft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8455200" y="6580800"/>
            <a:ext cx="1377600" cy="2400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16" name="Espace réservé du texte 4"/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6700800"/>
            <a:ext cx="2352000" cy="0"/>
          </a:xfr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9843611" y="6700800"/>
            <a:ext cx="1872000" cy="0"/>
          </a:xfr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358839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texte chiffres c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096000" y="1"/>
            <a:ext cx="6096000" cy="68580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54252" y="740701"/>
            <a:ext cx="5073600" cy="384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6096000" y="0"/>
            <a:ext cx="6096000" cy="2880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54252" y="1167089"/>
            <a:ext cx="5073600" cy="568064"/>
          </a:xfrm>
        </p:spPr>
        <p:txBody>
          <a:bodyPr/>
          <a:lstStyle>
            <a:lvl1pPr marL="4233" indent="0">
              <a:spcAft>
                <a:spcPts val="0"/>
              </a:spcAft>
              <a:defRPr sz="1533" b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fr-FR" noProof="0" dirty="0"/>
              <a:t>Sous-titre de la page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1877588"/>
            <a:ext cx="5304000" cy="4800000"/>
          </a:xfrm>
        </p:spPr>
        <p:txBody>
          <a:bodyPr/>
          <a:lstStyle>
            <a:lvl2pPr>
              <a:spcAft>
                <a:spcPts val="0"/>
              </a:spcAft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12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8455200" y="6580800"/>
            <a:ext cx="1377600" cy="2400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 hasCustomPrompt="1"/>
          </p:nvPr>
        </p:nvSpPr>
        <p:spPr>
          <a:xfrm>
            <a:off x="6480044" y="836713"/>
            <a:ext cx="684533" cy="184666"/>
          </a:xfrm>
          <a:solidFill>
            <a:schemeClr val="bg1"/>
          </a:solidFill>
        </p:spPr>
        <p:txBody>
          <a:bodyPr wrap="none" lIns="54000" rIns="54000">
            <a:spAutoFit/>
          </a:bodyPr>
          <a:lstStyle>
            <a:lvl1pPr marL="0" indent="0" algn="l">
              <a:spcAft>
                <a:spcPts val="0"/>
              </a:spcAft>
              <a:defRPr sz="1200">
                <a:solidFill>
                  <a:schemeClr val="accent6"/>
                </a:solidFill>
              </a:defRPr>
            </a:lvl1pPr>
          </a:lstStyle>
          <a:p>
            <a:pPr lvl="0"/>
            <a:r>
              <a:rPr lang="fr-FR" dirty="0"/>
              <a:t>Chiffres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21" hasCustomPrompt="1"/>
          </p:nvPr>
        </p:nvSpPr>
        <p:spPr>
          <a:xfrm>
            <a:off x="6480041" y="1424528"/>
            <a:ext cx="1104000" cy="1092371"/>
          </a:xfrm>
        </p:spPr>
        <p:txBody>
          <a:bodyPr/>
          <a:lstStyle>
            <a:lvl1pPr marL="0" indent="0">
              <a:spcAft>
                <a:spcPts val="800"/>
              </a:spcAft>
              <a:buFont typeface="Arial" pitchFamily="34" charset="0"/>
              <a:buNone/>
              <a:defRPr sz="2400">
                <a:solidFill>
                  <a:schemeClr val="accent6"/>
                </a:solidFill>
              </a:defRPr>
            </a:lvl1pPr>
            <a:lvl2pPr marL="0" indent="0">
              <a:spcAft>
                <a:spcPts val="533"/>
              </a:spcAft>
              <a:buFont typeface="Arial" pitchFamily="34" charset="0"/>
              <a:buNone/>
              <a:defRPr sz="800">
                <a:solidFill>
                  <a:schemeClr val="accent6"/>
                </a:solidFill>
              </a:defRPr>
            </a:lvl2pPr>
            <a:lvl3pPr marL="0" indent="0">
              <a:buNone/>
              <a:defRPr sz="800" b="0">
                <a:solidFill>
                  <a:schemeClr val="bg1"/>
                </a:solidFill>
              </a:defRPr>
            </a:lvl3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17" name="Espace réservé du texte 15"/>
          <p:cNvSpPr>
            <a:spLocks noGrp="1"/>
          </p:cNvSpPr>
          <p:nvPr>
            <p:ph type="body" sz="quarter" idx="22" hasCustomPrompt="1"/>
          </p:nvPr>
        </p:nvSpPr>
        <p:spPr>
          <a:xfrm>
            <a:off x="7807005" y="1424528"/>
            <a:ext cx="1104000" cy="1092371"/>
          </a:xfrm>
        </p:spPr>
        <p:txBody>
          <a:bodyPr/>
          <a:lstStyle>
            <a:lvl1pPr marL="0" indent="0">
              <a:spcAft>
                <a:spcPts val="800"/>
              </a:spcAft>
              <a:buFont typeface="Arial" pitchFamily="34" charset="0"/>
              <a:buNone/>
              <a:defRPr sz="2400">
                <a:solidFill>
                  <a:schemeClr val="accent6"/>
                </a:solidFill>
              </a:defRPr>
            </a:lvl1pPr>
            <a:lvl2pPr marL="0" indent="0">
              <a:spcAft>
                <a:spcPts val="533"/>
              </a:spcAft>
              <a:buFont typeface="Arial" pitchFamily="34" charset="0"/>
              <a:buNone/>
              <a:defRPr sz="800">
                <a:solidFill>
                  <a:schemeClr val="accent6"/>
                </a:solidFill>
              </a:defRPr>
            </a:lvl2pPr>
            <a:lvl3pPr marL="0" indent="0">
              <a:buNone/>
              <a:defRPr sz="800" b="0">
                <a:solidFill>
                  <a:schemeClr val="bg1"/>
                </a:solidFill>
              </a:defRPr>
            </a:lvl3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18" name="Espace réservé du texte 15"/>
          <p:cNvSpPr>
            <a:spLocks noGrp="1"/>
          </p:cNvSpPr>
          <p:nvPr>
            <p:ph type="body" sz="quarter" idx="23" hasCustomPrompt="1"/>
          </p:nvPr>
        </p:nvSpPr>
        <p:spPr>
          <a:xfrm>
            <a:off x="9133969" y="1424528"/>
            <a:ext cx="1104000" cy="1092371"/>
          </a:xfrm>
        </p:spPr>
        <p:txBody>
          <a:bodyPr/>
          <a:lstStyle>
            <a:lvl1pPr marL="0" indent="0">
              <a:spcAft>
                <a:spcPts val="800"/>
              </a:spcAft>
              <a:buFont typeface="Arial" pitchFamily="34" charset="0"/>
              <a:buNone/>
              <a:defRPr sz="2400">
                <a:solidFill>
                  <a:schemeClr val="accent6"/>
                </a:solidFill>
              </a:defRPr>
            </a:lvl1pPr>
            <a:lvl2pPr marL="0" indent="0">
              <a:spcAft>
                <a:spcPts val="533"/>
              </a:spcAft>
              <a:buFont typeface="Arial" pitchFamily="34" charset="0"/>
              <a:buNone/>
              <a:defRPr sz="800">
                <a:solidFill>
                  <a:schemeClr val="accent6"/>
                </a:solidFill>
              </a:defRPr>
            </a:lvl2pPr>
            <a:lvl3pPr marL="0" indent="0">
              <a:buNone/>
              <a:defRPr sz="800" b="0">
                <a:solidFill>
                  <a:schemeClr val="bg1"/>
                </a:solidFill>
              </a:defRPr>
            </a:lvl3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19" name="Espace réservé du texte 15"/>
          <p:cNvSpPr>
            <a:spLocks noGrp="1"/>
          </p:cNvSpPr>
          <p:nvPr>
            <p:ph type="body" sz="quarter" idx="24" hasCustomPrompt="1"/>
          </p:nvPr>
        </p:nvSpPr>
        <p:spPr>
          <a:xfrm>
            <a:off x="10460933" y="1424528"/>
            <a:ext cx="1104000" cy="1092371"/>
          </a:xfrm>
        </p:spPr>
        <p:txBody>
          <a:bodyPr/>
          <a:lstStyle>
            <a:lvl1pPr marL="0" indent="0">
              <a:spcAft>
                <a:spcPts val="800"/>
              </a:spcAft>
              <a:buFont typeface="Arial" pitchFamily="34" charset="0"/>
              <a:buNone/>
              <a:defRPr sz="2400">
                <a:solidFill>
                  <a:schemeClr val="accent6"/>
                </a:solidFill>
              </a:defRPr>
            </a:lvl1pPr>
            <a:lvl2pPr marL="0" indent="0">
              <a:spcAft>
                <a:spcPts val="533"/>
              </a:spcAft>
              <a:buFont typeface="Arial" pitchFamily="34" charset="0"/>
              <a:buNone/>
              <a:defRPr sz="800">
                <a:solidFill>
                  <a:schemeClr val="accent6"/>
                </a:solidFill>
              </a:defRPr>
            </a:lvl2pPr>
            <a:lvl3pPr marL="0" indent="0">
              <a:buNone/>
              <a:defRPr sz="800" b="0">
                <a:solidFill>
                  <a:schemeClr val="bg1"/>
                </a:solidFill>
              </a:defRPr>
            </a:lvl3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20" name="Espace réservé du texte 15"/>
          <p:cNvSpPr>
            <a:spLocks noGrp="1"/>
          </p:cNvSpPr>
          <p:nvPr>
            <p:ph type="body" sz="quarter" idx="25" hasCustomPrompt="1"/>
          </p:nvPr>
        </p:nvSpPr>
        <p:spPr>
          <a:xfrm>
            <a:off x="6480041" y="2589357"/>
            <a:ext cx="1104000" cy="1092371"/>
          </a:xfrm>
        </p:spPr>
        <p:txBody>
          <a:bodyPr/>
          <a:lstStyle>
            <a:lvl1pPr marL="0" indent="0">
              <a:spcAft>
                <a:spcPts val="800"/>
              </a:spcAft>
              <a:buFont typeface="Arial" pitchFamily="34" charset="0"/>
              <a:buNone/>
              <a:defRPr sz="2400">
                <a:solidFill>
                  <a:schemeClr val="accent6"/>
                </a:solidFill>
              </a:defRPr>
            </a:lvl1pPr>
            <a:lvl2pPr marL="0" indent="0">
              <a:spcAft>
                <a:spcPts val="533"/>
              </a:spcAft>
              <a:buFont typeface="Arial" pitchFamily="34" charset="0"/>
              <a:buNone/>
              <a:defRPr sz="800">
                <a:solidFill>
                  <a:schemeClr val="accent6"/>
                </a:solidFill>
              </a:defRPr>
            </a:lvl2pPr>
            <a:lvl3pPr marL="0" indent="0">
              <a:buNone/>
              <a:defRPr sz="800" b="0">
                <a:solidFill>
                  <a:schemeClr val="bg1"/>
                </a:solidFill>
              </a:defRPr>
            </a:lvl3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21" name="Espace réservé du texte 15"/>
          <p:cNvSpPr>
            <a:spLocks noGrp="1"/>
          </p:cNvSpPr>
          <p:nvPr>
            <p:ph type="body" sz="quarter" idx="26" hasCustomPrompt="1"/>
          </p:nvPr>
        </p:nvSpPr>
        <p:spPr>
          <a:xfrm>
            <a:off x="7807005" y="2589357"/>
            <a:ext cx="1104000" cy="1092371"/>
          </a:xfrm>
        </p:spPr>
        <p:txBody>
          <a:bodyPr/>
          <a:lstStyle>
            <a:lvl1pPr marL="0" indent="0">
              <a:spcAft>
                <a:spcPts val="800"/>
              </a:spcAft>
              <a:buFont typeface="Arial" pitchFamily="34" charset="0"/>
              <a:buNone/>
              <a:defRPr sz="2400">
                <a:solidFill>
                  <a:schemeClr val="accent6"/>
                </a:solidFill>
              </a:defRPr>
            </a:lvl1pPr>
            <a:lvl2pPr marL="0" indent="0">
              <a:spcAft>
                <a:spcPts val="533"/>
              </a:spcAft>
              <a:buFont typeface="Arial" pitchFamily="34" charset="0"/>
              <a:buNone/>
              <a:defRPr sz="800">
                <a:solidFill>
                  <a:schemeClr val="accent6"/>
                </a:solidFill>
              </a:defRPr>
            </a:lvl2pPr>
            <a:lvl3pPr marL="0" indent="0">
              <a:buNone/>
              <a:defRPr sz="800" b="0">
                <a:solidFill>
                  <a:schemeClr val="bg1"/>
                </a:solidFill>
              </a:defRPr>
            </a:lvl3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22" name="Espace réservé du texte 15"/>
          <p:cNvSpPr>
            <a:spLocks noGrp="1"/>
          </p:cNvSpPr>
          <p:nvPr>
            <p:ph type="body" sz="quarter" idx="27" hasCustomPrompt="1"/>
          </p:nvPr>
        </p:nvSpPr>
        <p:spPr>
          <a:xfrm>
            <a:off x="9133969" y="2589357"/>
            <a:ext cx="1104000" cy="1092371"/>
          </a:xfrm>
        </p:spPr>
        <p:txBody>
          <a:bodyPr/>
          <a:lstStyle>
            <a:lvl1pPr marL="0" indent="0">
              <a:spcAft>
                <a:spcPts val="800"/>
              </a:spcAft>
              <a:buFont typeface="Arial" pitchFamily="34" charset="0"/>
              <a:buNone/>
              <a:defRPr sz="2400">
                <a:solidFill>
                  <a:schemeClr val="accent6"/>
                </a:solidFill>
              </a:defRPr>
            </a:lvl1pPr>
            <a:lvl2pPr marL="0" indent="0">
              <a:spcAft>
                <a:spcPts val="533"/>
              </a:spcAft>
              <a:buFont typeface="Arial" pitchFamily="34" charset="0"/>
              <a:buNone/>
              <a:defRPr sz="800">
                <a:solidFill>
                  <a:schemeClr val="accent6"/>
                </a:solidFill>
              </a:defRPr>
            </a:lvl2pPr>
            <a:lvl3pPr marL="0" indent="0">
              <a:buNone/>
              <a:defRPr sz="800" b="0">
                <a:solidFill>
                  <a:schemeClr val="bg1"/>
                </a:solidFill>
              </a:defRPr>
            </a:lvl3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23" name="Espace réservé du texte 15"/>
          <p:cNvSpPr>
            <a:spLocks noGrp="1"/>
          </p:cNvSpPr>
          <p:nvPr>
            <p:ph type="body" sz="quarter" idx="28" hasCustomPrompt="1"/>
          </p:nvPr>
        </p:nvSpPr>
        <p:spPr>
          <a:xfrm>
            <a:off x="10460933" y="2589357"/>
            <a:ext cx="1104000" cy="1092371"/>
          </a:xfrm>
        </p:spPr>
        <p:txBody>
          <a:bodyPr/>
          <a:lstStyle>
            <a:lvl1pPr marL="0" indent="0">
              <a:spcAft>
                <a:spcPts val="800"/>
              </a:spcAft>
              <a:buFont typeface="Arial" pitchFamily="34" charset="0"/>
              <a:buNone/>
              <a:defRPr sz="2400">
                <a:solidFill>
                  <a:schemeClr val="accent6"/>
                </a:solidFill>
              </a:defRPr>
            </a:lvl1pPr>
            <a:lvl2pPr marL="0" indent="0">
              <a:spcAft>
                <a:spcPts val="533"/>
              </a:spcAft>
              <a:buFont typeface="Arial" pitchFamily="34" charset="0"/>
              <a:buNone/>
              <a:defRPr sz="800">
                <a:solidFill>
                  <a:schemeClr val="accent6"/>
                </a:solidFill>
              </a:defRPr>
            </a:lvl2pPr>
            <a:lvl3pPr marL="0" indent="0">
              <a:buNone/>
              <a:defRPr sz="800" b="0">
                <a:solidFill>
                  <a:schemeClr val="bg1"/>
                </a:solidFill>
              </a:defRPr>
            </a:lvl3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24" name="Espace réservé du texte 4"/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6700800"/>
            <a:ext cx="2352000" cy="0"/>
          </a:xfr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  <p:sp>
        <p:nvSpPr>
          <p:cNvPr id="25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9843611" y="6700800"/>
            <a:ext cx="1872000" cy="0"/>
          </a:xfr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999006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ergu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54253" y="739200"/>
            <a:ext cx="10570340" cy="384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854253" y="1832124"/>
            <a:ext cx="5137151" cy="4323275"/>
          </a:xfrm>
        </p:spPr>
        <p:txBody>
          <a:bodyPr/>
          <a:lstStyle>
            <a:lvl1pPr marL="0" indent="0">
              <a:lnSpc>
                <a:spcPct val="96000"/>
              </a:lnSpc>
              <a:spcAft>
                <a:spcPts val="0"/>
              </a:spcAft>
              <a:defRPr sz="3333"/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6815667" y="1933841"/>
            <a:ext cx="4607984" cy="3888316"/>
          </a:xfrm>
        </p:spPr>
        <p:txBody>
          <a:bodyPr/>
          <a:lstStyle>
            <a:lvl1pPr marL="0" indent="0">
              <a:lnSpc>
                <a:spcPct val="50000"/>
              </a:lnSpc>
              <a:spcBef>
                <a:spcPts val="1867"/>
              </a:spcBef>
              <a:spcAft>
                <a:spcPts val="0"/>
              </a:spcAft>
              <a:defRPr sz="2667" b="0">
                <a:solidFill>
                  <a:schemeClr val="accent1"/>
                </a:solidFill>
                <a:latin typeface="Rawline Light" pitchFamily="2" charset="0"/>
              </a:defRPr>
            </a:lvl1pPr>
            <a:lvl2pPr marL="191995" indent="0">
              <a:defRPr sz="1067" b="1">
                <a:solidFill>
                  <a:schemeClr val="accent1"/>
                </a:solidFill>
              </a:defRPr>
            </a:lvl2pPr>
            <a:lvl3pPr marL="191995" indent="0">
              <a:buNone/>
              <a:defRPr sz="1067" b="0">
                <a:solidFill>
                  <a:schemeClr val="accent1"/>
                </a:solidFill>
              </a:defRPr>
            </a:lvl3pPr>
          </a:lstStyle>
          <a:p>
            <a:pPr lvl="0"/>
            <a:r>
              <a:rPr lang="fr-FR" dirty="0"/>
              <a:t>–</a:t>
            </a:r>
          </a:p>
          <a:p>
            <a:pPr lvl="1"/>
            <a:r>
              <a:rPr lang="fr-FR" dirty="0"/>
              <a:t>Texte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12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54252" y="1167089"/>
            <a:ext cx="10569600" cy="568064"/>
          </a:xfrm>
        </p:spPr>
        <p:txBody>
          <a:bodyPr/>
          <a:lstStyle>
            <a:lvl1pPr marL="4233" indent="0">
              <a:spcAft>
                <a:spcPts val="0"/>
              </a:spcAft>
              <a:defRPr sz="1533" b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fr-FR" noProof="0" dirty="0"/>
              <a:t>Sous-titre de la page</a:t>
            </a:r>
          </a:p>
        </p:txBody>
      </p:sp>
    </p:spTree>
    <p:extLst>
      <p:ext uri="{BB962C8B-B14F-4D97-AF65-F5344CB8AC3E}">
        <p14:creationId xmlns:p14="http://schemas.microsoft.com/office/powerpoint/2010/main" val="290658924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53259" y="644691"/>
            <a:ext cx="10571333" cy="2270519"/>
          </a:xfrm>
          <a:custGeom>
            <a:avLst/>
            <a:gdLst>
              <a:gd name="connsiteX0" fmla="*/ 7928500 w 7928500"/>
              <a:gd name="connsiteY0" fmla="*/ 1785234 h 1785234"/>
              <a:gd name="connsiteX1" fmla="*/ 0 w 7928500"/>
              <a:gd name="connsiteY1" fmla="*/ 1785216 h 1785234"/>
              <a:gd name="connsiteX2" fmla="*/ 0 w 7928500"/>
              <a:gd name="connsiteY2" fmla="*/ 18 h 1785234"/>
              <a:gd name="connsiteX3" fmla="*/ 7928500 w 7928500"/>
              <a:gd name="connsiteY3" fmla="*/ 0 h 1785234"/>
              <a:gd name="connsiteX4" fmla="*/ 7928500 w 7928500"/>
              <a:gd name="connsiteY4" fmla="*/ 1785234 h 1785234"/>
              <a:gd name="connsiteX0" fmla="*/ 7928500 w 7928500"/>
              <a:gd name="connsiteY0" fmla="*/ 1785234 h 1785234"/>
              <a:gd name="connsiteX1" fmla="*/ 0 w 7928500"/>
              <a:gd name="connsiteY1" fmla="*/ 1785216 h 1785234"/>
              <a:gd name="connsiteX2" fmla="*/ 0 w 7928500"/>
              <a:gd name="connsiteY2" fmla="*/ 18 h 1785234"/>
              <a:gd name="connsiteX3" fmla="*/ 7928500 w 7928500"/>
              <a:gd name="connsiteY3" fmla="*/ 0 h 1785234"/>
              <a:gd name="connsiteX0" fmla="*/ 7928500 w 7928500"/>
              <a:gd name="connsiteY0" fmla="*/ 1785234 h 1785234"/>
              <a:gd name="connsiteX1" fmla="*/ 0 w 7928500"/>
              <a:gd name="connsiteY1" fmla="*/ 1785216 h 1785234"/>
              <a:gd name="connsiteX2" fmla="*/ 0 w 7928500"/>
              <a:gd name="connsiteY2" fmla="*/ 18 h 1785234"/>
              <a:gd name="connsiteX3" fmla="*/ 7928500 w 7928500"/>
              <a:gd name="connsiteY3" fmla="*/ 0 h 1785234"/>
              <a:gd name="connsiteX4" fmla="*/ 7928500 w 7928500"/>
              <a:gd name="connsiteY4" fmla="*/ 1785234 h 1785234"/>
              <a:gd name="connsiteX0" fmla="*/ 7928500 w 7928500"/>
              <a:gd name="connsiteY0" fmla="*/ 1785234 h 1785234"/>
              <a:gd name="connsiteX1" fmla="*/ 0 w 7928500"/>
              <a:gd name="connsiteY1" fmla="*/ 1785216 h 1785234"/>
              <a:gd name="connsiteX2" fmla="*/ 0 w 7928500"/>
              <a:gd name="connsiteY2" fmla="*/ 18 h 1785234"/>
              <a:gd name="connsiteX0" fmla="*/ 7928500 w 7928500"/>
              <a:gd name="connsiteY0" fmla="*/ 1785234 h 1785234"/>
              <a:gd name="connsiteX1" fmla="*/ 0 w 7928500"/>
              <a:gd name="connsiteY1" fmla="*/ 1785216 h 1785234"/>
              <a:gd name="connsiteX2" fmla="*/ 0 w 7928500"/>
              <a:gd name="connsiteY2" fmla="*/ 18 h 1785234"/>
              <a:gd name="connsiteX3" fmla="*/ 7928500 w 7928500"/>
              <a:gd name="connsiteY3" fmla="*/ 0 h 1785234"/>
              <a:gd name="connsiteX4" fmla="*/ 7928500 w 7928500"/>
              <a:gd name="connsiteY4" fmla="*/ 1785234 h 1785234"/>
              <a:gd name="connsiteX0" fmla="*/ 0 w 7928500"/>
              <a:gd name="connsiteY0" fmla="*/ 1785216 h 1785234"/>
              <a:gd name="connsiteX1" fmla="*/ 0 w 7928500"/>
              <a:gd name="connsiteY1" fmla="*/ 18 h 1785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928500" h="1785234" stroke="0" extrusionOk="0">
                <a:moveTo>
                  <a:pt x="7928500" y="1785234"/>
                </a:moveTo>
                <a:lnTo>
                  <a:pt x="0" y="1785216"/>
                </a:lnTo>
                <a:lnTo>
                  <a:pt x="0" y="18"/>
                </a:lnTo>
                <a:cubicBezTo>
                  <a:pt x="0" y="8"/>
                  <a:pt x="3549710" y="0"/>
                  <a:pt x="7928500" y="0"/>
                </a:cubicBezTo>
                <a:lnTo>
                  <a:pt x="7928500" y="1785234"/>
                </a:lnTo>
                <a:close/>
              </a:path>
              <a:path w="7928500" h="1785234" fill="none">
                <a:moveTo>
                  <a:pt x="0" y="1785216"/>
                </a:moveTo>
                <a:lnTo>
                  <a:pt x="0" y="18"/>
                </a:lnTo>
              </a:path>
            </a:pathLst>
          </a:custGeom>
          <a:ln w="12700">
            <a:solidFill>
              <a:schemeClr val="accent3"/>
            </a:solidFill>
          </a:ln>
        </p:spPr>
        <p:txBody>
          <a:bodyPr lIns="180000" tIns="612000">
            <a:spAutoFit/>
          </a:bodyPr>
          <a:lstStyle>
            <a:lvl6pPr>
              <a:defRPr/>
            </a:lvl6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323153" y="644691"/>
            <a:ext cx="2874286" cy="497677"/>
          </a:xfrm>
          <a:solidFill>
            <a:schemeClr val="accent3"/>
          </a:solidFill>
        </p:spPr>
        <p:txBody>
          <a:bodyPr wrap="none" lIns="108000" tIns="43200" rIns="108000" bIns="4320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page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306460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54253" y="322313"/>
            <a:ext cx="10570340" cy="384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54252" y="748701"/>
            <a:ext cx="10569600" cy="568064"/>
          </a:xfrm>
        </p:spPr>
        <p:txBody>
          <a:bodyPr/>
          <a:lstStyle>
            <a:lvl1pPr marL="4233" indent="0">
              <a:spcAft>
                <a:spcPts val="0"/>
              </a:spcAft>
              <a:defRPr sz="1533" b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fr-FR" noProof="0" dirty="0"/>
              <a:t>Sous-titre de la page</a:t>
            </a:r>
          </a:p>
        </p:txBody>
      </p:sp>
      <p:sp>
        <p:nvSpPr>
          <p:cNvPr id="8" name="Espace réservé du tableau 18"/>
          <p:cNvSpPr>
            <a:spLocks noGrp="1"/>
          </p:cNvSpPr>
          <p:nvPr>
            <p:ph type="tbl" sz="quarter" idx="19" hasCustomPrompt="1"/>
          </p:nvPr>
        </p:nvSpPr>
        <p:spPr bwMode="gray">
          <a:xfrm>
            <a:off x="854249" y="1505992"/>
            <a:ext cx="10464000" cy="4464000"/>
          </a:xfrm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/>
            </a:lvl1pPr>
          </a:lstStyle>
          <a:p>
            <a:r>
              <a:rPr lang="fr-FR" noProof="0" dirty="0"/>
              <a:t>Sélectionner l’icône pour insérer un tableau</a:t>
            </a:r>
          </a:p>
        </p:txBody>
      </p:sp>
    </p:spTree>
    <p:extLst>
      <p:ext uri="{BB962C8B-B14F-4D97-AF65-F5344CB8AC3E}">
        <p14:creationId xmlns:p14="http://schemas.microsoft.com/office/powerpoint/2010/main" val="63945631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54253" y="322313"/>
            <a:ext cx="10570340" cy="384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854252" y="748701"/>
            <a:ext cx="10569600" cy="568064"/>
          </a:xfrm>
        </p:spPr>
        <p:txBody>
          <a:bodyPr/>
          <a:lstStyle>
            <a:lvl1pPr marL="4233" indent="0">
              <a:spcAft>
                <a:spcPts val="0"/>
              </a:spcAft>
              <a:defRPr sz="1533" b="0">
                <a:solidFill>
                  <a:schemeClr val="tx1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fr-FR" noProof="0" dirty="0"/>
              <a:t>Sous-titre de la page</a:t>
            </a:r>
          </a:p>
        </p:txBody>
      </p:sp>
      <p:graphicFrame>
        <p:nvGraphicFramePr>
          <p:cNvPr id="19" name="Espace réservé du tableau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1010543"/>
              </p:ext>
            </p:extLst>
          </p:nvPr>
        </p:nvGraphicFramePr>
        <p:xfrm>
          <a:off x="863421" y="1508779"/>
          <a:ext cx="10465152" cy="4503573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18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4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5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6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7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8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39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40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41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42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43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44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45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46"/>
                    </a:ext>
                  </a:extLst>
                </a:gridCol>
                <a:gridCol w="218024">
                  <a:extLst>
                    <a:ext uri="{9D8B030D-6E8A-4147-A177-3AD203B41FA5}">
                      <a16:colId xmlns:a16="http://schemas.microsoft.com/office/drawing/2014/main" val="20047"/>
                    </a:ext>
                  </a:extLst>
                </a:gridCol>
              </a:tblGrid>
              <a:tr h="397120"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Novembre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2019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Décembre 2019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Janvier</a:t>
                      </a:r>
                      <a:r>
                        <a:rPr lang="fr-FR" sz="1100" baseline="0" dirty="0">
                          <a:solidFill>
                            <a:schemeClr val="accent1"/>
                          </a:solidFill>
                        </a:rPr>
                        <a:t> 2020</a:t>
                      </a:r>
                      <a:endParaRPr lang="fr-FR" sz="1100" dirty="0">
                        <a:solidFill>
                          <a:schemeClr val="accent1"/>
                        </a:solidFill>
                      </a:endParaRP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Février 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Mars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Avril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Mai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Juin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Juillet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Août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Septembre</a:t>
                      </a:r>
                      <a:r>
                        <a:rPr lang="fr-FR" sz="1100" baseline="0" dirty="0">
                          <a:solidFill>
                            <a:schemeClr val="accent1"/>
                          </a:solidFill>
                        </a:rPr>
                        <a:t> 2020</a:t>
                      </a:r>
                      <a:endParaRPr lang="fr-FR" sz="1100" dirty="0">
                        <a:solidFill>
                          <a:schemeClr val="accent1"/>
                        </a:solidFill>
                      </a:endParaRP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Octobre 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1833"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36000" marB="3600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97120"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Novembre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2019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Décembre 2019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Janvier</a:t>
                      </a:r>
                      <a:r>
                        <a:rPr lang="fr-FR" sz="1100" baseline="0" dirty="0">
                          <a:solidFill>
                            <a:schemeClr val="accent1"/>
                          </a:solidFill>
                        </a:rPr>
                        <a:t> 2020</a:t>
                      </a:r>
                      <a:endParaRPr lang="fr-FR" sz="1100" dirty="0">
                        <a:solidFill>
                          <a:schemeClr val="accent1"/>
                        </a:solidFill>
                      </a:endParaRP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Février 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Mars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Avril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Mai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Juin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Juillet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Août </a:t>
                      </a:r>
                      <a:br>
                        <a:rPr lang="fr-FR" sz="11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Septembre</a:t>
                      </a:r>
                      <a:r>
                        <a:rPr lang="fr-FR" sz="1100" baseline="0" dirty="0">
                          <a:solidFill>
                            <a:schemeClr val="accent1"/>
                          </a:solidFill>
                        </a:rPr>
                        <a:t> 2020</a:t>
                      </a:r>
                      <a:endParaRPr lang="fr-FR" sz="1100" dirty="0">
                        <a:solidFill>
                          <a:schemeClr val="accent1"/>
                        </a:solidFill>
                      </a:endParaRP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accent1"/>
                          </a:solidFill>
                        </a:rPr>
                        <a:t>Octobre 2020</a:t>
                      </a:r>
                    </a:p>
                  </a:txBody>
                  <a:tcPr marL="96000" marR="0" marT="36000" marB="36000">
                    <a:lnL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0" name="Espace réservé du texte 27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863421" y="2036845"/>
            <a:ext cx="2640000" cy="336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12700">
            <a:solidFill>
              <a:schemeClr val="accent3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marL="0" algn="ctr">
              <a:lnSpc>
                <a:spcPct val="90000"/>
              </a:lnSpc>
              <a:spcAft>
                <a:spcPts val="0"/>
              </a:spcAft>
              <a:defRPr sz="1067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/>
              <a:t>Légende</a:t>
            </a:r>
            <a:endParaRPr lang="fr-FR" dirty="0"/>
          </a:p>
        </p:txBody>
      </p:sp>
      <p:sp>
        <p:nvSpPr>
          <p:cNvPr id="21" name="Espace réservé du texte 3"/>
          <p:cNvSpPr>
            <a:spLocks noGrp="1"/>
          </p:cNvSpPr>
          <p:nvPr>
            <p:ph type="body" sz="quarter" idx="20" hasCustomPrompt="1"/>
          </p:nvPr>
        </p:nvSpPr>
        <p:spPr>
          <a:xfrm>
            <a:off x="1833431" y="4718033"/>
            <a:ext cx="648000" cy="648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0"/>
          <a:lstStyle>
            <a:lvl1pPr marL="0" algn="ctr">
              <a:spcAft>
                <a:spcPts val="0"/>
              </a:spcAft>
              <a:defRPr sz="1067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Texte</a:t>
            </a:r>
            <a:endParaRPr lang="fr-FR" dirty="0"/>
          </a:p>
        </p:txBody>
      </p:sp>
      <p:sp>
        <p:nvSpPr>
          <p:cNvPr id="22" name="Espace réservé du texte 3"/>
          <p:cNvSpPr>
            <a:spLocks noGrp="1"/>
          </p:cNvSpPr>
          <p:nvPr>
            <p:ph type="body" sz="quarter" idx="21" hasCustomPrompt="1"/>
          </p:nvPr>
        </p:nvSpPr>
        <p:spPr>
          <a:xfrm>
            <a:off x="8815789" y="4718033"/>
            <a:ext cx="648000" cy="648000"/>
          </a:xfrm>
          <a:prstGeom prst="ellipse">
            <a:avLst/>
          </a:prstGeom>
          <a:solidFill>
            <a:schemeClr val="accent3"/>
          </a:solidFill>
        </p:spPr>
        <p:txBody>
          <a:bodyPr anchor="ctr" anchorCtr="0"/>
          <a:lstStyle>
            <a:lvl1pPr marL="0" algn="ctr">
              <a:spcAft>
                <a:spcPts val="0"/>
              </a:spcAft>
              <a:defRPr sz="1067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Texte</a:t>
            </a:r>
            <a:endParaRPr lang="fr-FR" dirty="0"/>
          </a:p>
        </p:txBody>
      </p:sp>
      <p:sp>
        <p:nvSpPr>
          <p:cNvPr id="23" name="Espace réservé du texte 27"/>
          <p:cNvSpPr>
            <a:spLocks noGrp="1"/>
          </p:cNvSpPr>
          <p:nvPr>
            <p:ph type="body" sz="quarter" idx="26" hasCustomPrompt="1"/>
          </p:nvPr>
        </p:nvSpPr>
        <p:spPr bwMode="gray">
          <a:xfrm rot="16200000">
            <a:off x="-335490" y="3791853"/>
            <a:ext cx="3077931" cy="336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12700">
            <a:solidFill>
              <a:schemeClr val="accent1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marL="0" algn="ctr">
              <a:lnSpc>
                <a:spcPct val="90000"/>
              </a:lnSpc>
              <a:spcAft>
                <a:spcPts val="0"/>
              </a:spcAft>
              <a:defRPr sz="1067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Légende</a:t>
            </a:r>
            <a:endParaRPr lang="fr-FR" dirty="0"/>
          </a:p>
        </p:txBody>
      </p:sp>
      <p:sp>
        <p:nvSpPr>
          <p:cNvPr id="24" name="Espace réservé du texte 27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1751052" y="2501404"/>
            <a:ext cx="3456000" cy="336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12700">
            <a:solidFill>
              <a:schemeClr val="accent2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marL="0" algn="ctr">
              <a:lnSpc>
                <a:spcPct val="90000"/>
              </a:lnSpc>
              <a:spcAft>
                <a:spcPts val="0"/>
              </a:spcAft>
              <a:defRPr sz="1067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 dirty="0"/>
              <a:t>Légende</a:t>
            </a:r>
          </a:p>
        </p:txBody>
      </p:sp>
      <p:sp>
        <p:nvSpPr>
          <p:cNvPr id="25" name="Espace réservé du texte 27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2621327" y="2948947"/>
            <a:ext cx="3456000" cy="336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12700">
            <a:solidFill>
              <a:schemeClr val="accent1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marL="0" algn="ctr">
              <a:lnSpc>
                <a:spcPct val="90000"/>
              </a:lnSpc>
              <a:spcAft>
                <a:spcPts val="0"/>
              </a:spcAft>
              <a:defRPr sz="1067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Légende</a:t>
            </a:r>
            <a:endParaRPr lang="fr-FR" dirty="0"/>
          </a:p>
        </p:txBody>
      </p:sp>
      <p:sp>
        <p:nvSpPr>
          <p:cNvPr id="26" name="Espace réservé du texte 27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5231904" y="3403600"/>
            <a:ext cx="3888000" cy="336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12700">
            <a:solidFill>
              <a:schemeClr val="accent6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marL="0" algn="ctr">
              <a:lnSpc>
                <a:spcPct val="90000"/>
              </a:lnSpc>
              <a:spcAft>
                <a:spcPts val="0"/>
              </a:spcAft>
              <a:defRPr sz="1067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fr-FR"/>
              <a:t>Légende</a:t>
            </a:r>
            <a:endParaRPr lang="fr-FR" dirty="0"/>
          </a:p>
        </p:txBody>
      </p:sp>
      <p:sp>
        <p:nvSpPr>
          <p:cNvPr id="27" name="Espace réservé du texte 27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6093205" y="3870372"/>
            <a:ext cx="3888000" cy="336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12700">
            <a:solidFill>
              <a:schemeClr val="accent4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marL="0" algn="ctr">
              <a:lnSpc>
                <a:spcPct val="90000"/>
              </a:lnSpc>
              <a:spcAft>
                <a:spcPts val="0"/>
              </a:spcAft>
              <a:defRPr sz="1067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fr-FR"/>
              <a:t>Légende</a:t>
            </a:r>
            <a:endParaRPr lang="fr-FR" dirty="0"/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6970001" y="4235916"/>
            <a:ext cx="3888000" cy="336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12700">
            <a:solidFill>
              <a:schemeClr val="accent1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marL="0" algn="ctr">
              <a:lnSpc>
                <a:spcPct val="90000"/>
              </a:lnSpc>
              <a:spcAft>
                <a:spcPts val="0"/>
              </a:spcAft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Légende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289566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 graphiqu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854400" y="0"/>
            <a:ext cx="11337600" cy="288032"/>
          </a:xfrm>
        </p:spPr>
        <p:txBody>
          <a:bodyPr/>
          <a:lstStyle/>
          <a:p>
            <a:r>
              <a:rPr lang="fr-FR" dirty="0"/>
              <a:t>CNP Assurances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graphique 8"/>
          <p:cNvSpPr>
            <a:spLocks noGrp="1"/>
          </p:cNvSpPr>
          <p:nvPr>
            <p:ph type="chart" sz="quarter" idx="14" hasCustomPrompt="1"/>
          </p:nvPr>
        </p:nvSpPr>
        <p:spPr>
          <a:xfrm>
            <a:off x="3599723" y="1462115"/>
            <a:ext cx="4607983" cy="4608000"/>
          </a:xfrm>
        </p:spPr>
        <p:txBody>
          <a:bodyPr tIns="900000" anchor="ctr" anchorCtr="0"/>
          <a:lstStyle>
            <a:lvl1pPr algn="ctr">
              <a:defRPr sz="1200"/>
            </a:lvl1pPr>
          </a:lstStyle>
          <a:p>
            <a:r>
              <a:rPr lang="fr-FR" noProof="0" dirty="0"/>
              <a:t>Sélectionner l’icône pour insérer un tableau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4199798" y="3143975"/>
            <a:ext cx="3407833" cy="1519829"/>
          </a:xfrm>
        </p:spPr>
        <p:txBody>
          <a:bodyPr anchor="ctr" anchorCtr="0"/>
          <a:lstStyle>
            <a:lvl1pPr marL="2117" indent="0" algn="ctr">
              <a:spcAft>
                <a:spcPts val="0"/>
              </a:spcAft>
              <a:defRPr sz="4133">
                <a:solidFill>
                  <a:schemeClr val="accent1"/>
                </a:solidFill>
              </a:defRPr>
            </a:lvl1pPr>
            <a:lvl2pPr marL="2117" indent="0" algn="ctr">
              <a:lnSpc>
                <a:spcPct val="100000"/>
              </a:lnSpc>
              <a:defRPr sz="1800">
                <a:solidFill>
                  <a:schemeClr val="accent1"/>
                </a:solidFill>
              </a:defRPr>
            </a:lvl2pPr>
            <a:lvl3pPr marL="23533" indent="0" algn="ctr">
              <a:buNone/>
              <a:defRPr sz="1067" b="1">
                <a:solidFill>
                  <a:schemeClr val="accent1"/>
                </a:solidFill>
              </a:defRPr>
            </a:lvl3pPr>
          </a:lstStyle>
          <a:p>
            <a:pPr lvl="0"/>
            <a:r>
              <a:rPr lang="fr-FR" dirty="0"/>
              <a:t>0000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 hasCustomPrompt="1"/>
          </p:nvPr>
        </p:nvSpPr>
        <p:spPr>
          <a:xfrm>
            <a:off x="2303580" y="1481984"/>
            <a:ext cx="1076593" cy="433277"/>
          </a:xfrm>
          <a:prstGeom prst="callout1">
            <a:avLst>
              <a:gd name="adj1" fmla="val 87993"/>
              <a:gd name="adj2" fmla="val 115719"/>
              <a:gd name="adj3" fmla="val 88098"/>
              <a:gd name="adj4" fmla="val 247701"/>
            </a:avLst>
          </a:prstGeom>
          <a:ln w="12700">
            <a:solidFill>
              <a:schemeClr val="tx1"/>
            </a:solidFill>
          </a:ln>
        </p:spPr>
        <p:txBody>
          <a:bodyPr anchor="b" anchorCtr="0"/>
          <a:lstStyle>
            <a:lvl1pPr marL="2117" indent="0" algn="r">
              <a:defRPr sz="1867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00 %</a:t>
            </a:r>
          </a:p>
        </p:txBody>
      </p:sp>
      <p:sp>
        <p:nvSpPr>
          <p:cNvPr id="14" name="Espace réservé du texte 12"/>
          <p:cNvSpPr>
            <a:spLocks noGrp="1"/>
          </p:cNvSpPr>
          <p:nvPr>
            <p:ph type="body" sz="quarter" idx="17" hasCustomPrompt="1"/>
          </p:nvPr>
        </p:nvSpPr>
        <p:spPr>
          <a:xfrm>
            <a:off x="2303580" y="2147708"/>
            <a:ext cx="1076593" cy="433277"/>
          </a:xfrm>
          <a:prstGeom prst="callout1">
            <a:avLst>
              <a:gd name="adj1" fmla="val 87993"/>
              <a:gd name="adj2" fmla="val 115719"/>
              <a:gd name="adj3" fmla="val 88098"/>
              <a:gd name="adj4" fmla="val 173383"/>
            </a:avLst>
          </a:prstGeom>
          <a:ln w="12700">
            <a:solidFill>
              <a:schemeClr val="tx1"/>
            </a:solidFill>
          </a:ln>
        </p:spPr>
        <p:txBody>
          <a:bodyPr anchor="b" anchorCtr="0"/>
          <a:lstStyle>
            <a:lvl1pPr marL="2117" indent="0" algn="r">
              <a:defRPr sz="1867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00 %</a:t>
            </a:r>
          </a:p>
        </p:txBody>
      </p:sp>
      <p:sp>
        <p:nvSpPr>
          <p:cNvPr id="15" name="Espace réservé du texte 12"/>
          <p:cNvSpPr>
            <a:spLocks noGrp="1"/>
          </p:cNvSpPr>
          <p:nvPr>
            <p:ph type="body" sz="quarter" idx="18" hasCustomPrompt="1"/>
          </p:nvPr>
        </p:nvSpPr>
        <p:spPr>
          <a:xfrm>
            <a:off x="2303580" y="2709414"/>
            <a:ext cx="1076593" cy="433277"/>
          </a:xfrm>
          <a:prstGeom prst="callout1">
            <a:avLst>
              <a:gd name="adj1" fmla="val 87993"/>
              <a:gd name="adj2" fmla="val 115719"/>
              <a:gd name="adj3" fmla="val 88098"/>
              <a:gd name="adj4" fmla="val 148016"/>
            </a:avLst>
          </a:prstGeom>
          <a:ln w="12700">
            <a:solidFill>
              <a:schemeClr val="tx1"/>
            </a:solidFill>
          </a:ln>
        </p:spPr>
        <p:txBody>
          <a:bodyPr anchor="b" anchorCtr="0"/>
          <a:lstStyle>
            <a:lvl1pPr marL="2117" indent="0" algn="r">
              <a:defRPr sz="1867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00 %</a:t>
            </a:r>
          </a:p>
        </p:txBody>
      </p:sp>
      <p:sp>
        <p:nvSpPr>
          <p:cNvPr id="16" name="Espace réservé du texte 12"/>
          <p:cNvSpPr>
            <a:spLocks noGrp="1"/>
          </p:cNvSpPr>
          <p:nvPr>
            <p:ph type="body" sz="quarter" idx="19" hasCustomPrompt="1"/>
          </p:nvPr>
        </p:nvSpPr>
        <p:spPr>
          <a:xfrm>
            <a:off x="2303580" y="4017168"/>
            <a:ext cx="1076593" cy="433277"/>
          </a:xfrm>
          <a:prstGeom prst="callout1">
            <a:avLst>
              <a:gd name="adj1" fmla="val 87993"/>
              <a:gd name="adj2" fmla="val 115719"/>
              <a:gd name="adj3" fmla="val 88098"/>
              <a:gd name="adj4" fmla="val 146204"/>
            </a:avLst>
          </a:prstGeom>
          <a:ln w="12700">
            <a:solidFill>
              <a:schemeClr val="tx1"/>
            </a:solidFill>
          </a:ln>
        </p:spPr>
        <p:txBody>
          <a:bodyPr anchor="b" anchorCtr="0"/>
          <a:lstStyle>
            <a:lvl1pPr marL="2117" indent="0" algn="r">
              <a:defRPr sz="1867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00 %</a:t>
            </a:r>
          </a:p>
        </p:txBody>
      </p:sp>
      <p:sp>
        <p:nvSpPr>
          <p:cNvPr id="17" name="Espace réservé du texte 12"/>
          <p:cNvSpPr>
            <a:spLocks noGrp="1"/>
          </p:cNvSpPr>
          <p:nvPr>
            <p:ph type="body" sz="quarter" idx="20" hasCustomPrompt="1"/>
          </p:nvPr>
        </p:nvSpPr>
        <p:spPr>
          <a:xfrm>
            <a:off x="2303580" y="5197795"/>
            <a:ext cx="1076593" cy="433277"/>
          </a:xfrm>
          <a:prstGeom prst="callout1">
            <a:avLst>
              <a:gd name="adj1" fmla="val 87993"/>
              <a:gd name="adj2" fmla="val 115719"/>
              <a:gd name="adj3" fmla="val 88098"/>
              <a:gd name="adj4" fmla="val 233177"/>
            </a:avLst>
          </a:prstGeom>
          <a:ln w="12700">
            <a:solidFill>
              <a:schemeClr val="tx1"/>
            </a:solidFill>
          </a:ln>
        </p:spPr>
        <p:txBody>
          <a:bodyPr anchor="b" anchorCtr="0"/>
          <a:lstStyle>
            <a:lvl1pPr marL="2117" indent="0" algn="r">
              <a:defRPr sz="1867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00 %</a:t>
            </a:r>
          </a:p>
        </p:txBody>
      </p:sp>
      <p:sp>
        <p:nvSpPr>
          <p:cNvPr id="18" name="Espace réservé du texte 12"/>
          <p:cNvSpPr>
            <a:spLocks noGrp="1"/>
          </p:cNvSpPr>
          <p:nvPr>
            <p:ph type="body" sz="quarter" idx="21" hasCustomPrompt="1"/>
          </p:nvPr>
        </p:nvSpPr>
        <p:spPr>
          <a:xfrm>
            <a:off x="6298623" y="884718"/>
            <a:ext cx="757484" cy="433277"/>
          </a:xfrm>
          <a:prstGeom prst="callout1">
            <a:avLst>
              <a:gd name="adj1" fmla="val 78205"/>
              <a:gd name="adj2" fmla="val -21835"/>
              <a:gd name="adj3" fmla="val 176185"/>
              <a:gd name="adj4" fmla="val -31503"/>
            </a:avLst>
          </a:prstGeom>
          <a:ln w="12700">
            <a:solidFill>
              <a:schemeClr val="tx1"/>
            </a:solidFill>
          </a:ln>
        </p:spPr>
        <p:txBody>
          <a:bodyPr anchor="b" anchorCtr="0"/>
          <a:lstStyle>
            <a:lvl1pPr marL="2117" indent="0" algn="l">
              <a:defRPr sz="1867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00 %</a:t>
            </a:r>
          </a:p>
        </p:txBody>
      </p:sp>
      <p:sp>
        <p:nvSpPr>
          <p:cNvPr id="19" name="Espace réservé du texte 12"/>
          <p:cNvSpPr>
            <a:spLocks noGrp="1"/>
          </p:cNvSpPr>
          <p:nvPr>
            <p:ph type="body" sz="quarter" idx="22" hasCustomPrompt="1"/>
          </p:nvPr>
        </p:nvSpPr>
        <p:spPr>
          <a:xfrm>
            <a:off x="8869709" y="2149058"/>
            <a:ext cx="757484" cy="433277"/>
          </a:xfrm>
          <a:prstGeom prst="callout1">
            <a:avLst>
              <a:gd name="adj1" fmla="val 80652"/>
              <a:gd name="adj2" fmla="val -30233"/>
              <a:gd name="adj3" fmla="val 80757"/>
              <a:gd name="adj4" fmla="val -165864"/>
            </a:avLst>
          </a:prstGeom>
          <a:ln w="12700">
            <a:solidFill>
              <a:schemeClr val="tx1"/>
            </a:solidFill>
          </a:ln>
        </p:spPr>
        <p:txBody>
          <a:bodyPr anchor="b" anchorCtr="0"/>
          <a:lstStyle>
            <a:lvl1pPr marL="2117" indent="0" algn="l">
              <a:defRPr sz="1867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00 %</a:t>
            </a:r>
          </a:p>
        </p:txBody>
      </p:sp>
      <p:sp>
        <p:nvSpPr>
          <p:cNvPr id="20" name="Espace réservé du texte 12"/>
          <p:cNvSpPr>
            <a:spLocks noGrp="1"/>
          </p:cNvSpPr>
          <p:nvPr>
            <p:ph type="body" sz="quarter" idx="23" hasCustomPrompt="1"/>
          </p:nvPr>
        </p:nvSpPr>
        <p:spPr>
          <a:xfrm>
            <a:off x="8869709" y="4475115"/>
            <a:ext cx="757484" cy="433277"/>
          </a:xfrm>
          <a:prstGeom prst="callout1">
            <a:avLst>
              <a:gd name="adj1" fmla="val 80652"/>
              <a:gd name="adj2" fmla="val -30233"/>
              <a:gd name="adj3" fmla="val 80757"/>
              <a:gd name="adj4" fmla="val -165864"/>
            </a:avLst>
          </a:prstGeom>
          <a:ln w="12700">
            <a:solidFill>
              <a:schemeClr val="tx1"/>
            </a:solidFill>
          </a:ln>
        </p:spPr>
        <p:txBody>
          <a:bodyPr anchor="b" anchorCtr="0"/>
          <a:lstStyle>
            <a:lvl1pPr marL="2117" indent="0" algn="l">
              <a:defRPr sz="1867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00 %</a:t>
            </a:r>
          </a:p>
        </p:txBody>
      </p:sp>
      <p:sp>
        <p:nvSpPr>
          <p:cNvPr id="21" name="Espace réservé du texte 12"/>
          <p:cNvSpPr>
            <a:spLocks noGrp="1"/>
          </p:cNvSpPr>
          <p:nvPr>
            <p:ph type="body" sz="quarter" idx="24" hasCustomPrompt="1"/>
          </p:nvPr>
        </p:nvSpPr>
        <p:spPr>
          <a:xfrm>
            <a:off x="6150162" y="5790963"/>
            <a:ext cx="757484" cy="433277"/>
          </a:xfrm>
          <a:prstGeom prst="callout1">
            <a:avLst>
              <a:gd name="adj1" fmla="val 78205"/>
              <a:gd name="adj2" fmla="val -21835"/>
              <a:gd name="adj3" fmla="val 22217"/>
              <a:gd name="adj4" fmla="val -26948"/>
            </a:avLst>
          </a:prstGeom>
          <a:ln w="12700">
            <a:solidFill>
              <a:schemeClr val="tx1"/>
            </a:solidFill>
          </a:ln>
        </p:spPr>
        <p:txBody>
          <a:bodyPr anchor="b" anchorCtr="0"/>
          <a:lstStyle>
            <a:lvl1pPr marL="2117" indent="0" algn="l">
              <a:defRPr sz="1867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00 %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25" hasCustomPrompt="1"/>
          </p:nvPr>
        </p:nvSpPr>
        <p:spPr>
          <a:xfrm>
            <a:off x="7139518" y="1061836"/>
            <a:ext cx="2063749" cy="768349"/>
          </a:xfrm>
        </p:spPr>
        <p:txBody>
          <a:bodyPr/>
          <a:lstStyle>
            <a:lvl1pPr marL="4233" indent="0">
              <a:lnSpc>
                <a:spcPct val="85000"/>
              </a:lnSpc>
              <a:spcAft>
                <a:spcPts val="267"/>
              </a:spcAft>
              <a:defRPr sz="1067">
                <a:solidFill>
                  <a:schemeClr val="accent1"/>
                </a:solidFill>
              </a:defRPr>
            </a:lvl1pPr>
            <a:lvl2pPr marL="4233" indent="0">
              <a:lnSpc>
                <a:spcPct val="85000"/>
              </a:lnSpc>
              <a:defRPr sz="1067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25" name="Espace réservé du texte 22"/>
          <p:cNvSpPr>
            <a:spLocks noGrp="1"/>
          </p:cNvSpPr>
          <p:nvPr>
            <p:ph type="body" sz="quarter" idx="27" hasCustomPrompt="1"/>
          </p:nvPr>
        </p:nvSpPr>
        <p:spPr>
          <a:xfrm>
            <a:off x="9706474" y="2331178"/>
            <a:ext cx="2063749" cy="768349"/>
          </a:xfrm>
        </p:spPr>
        <p:txBody>
          <a:bodyPr/>
          <a:lstStyle>
            <a:lvl1pPr marL="4233" indent="0">
              <a:lnSpc>
                <a:spcPct val="85000"/>
              </a:lnSpc>
              <a:spcAft>
                <a:spcPts val="267"/>
              </a:spcAft>
              <a:defRPr sz="1067">
                <a:solidFill>
                  <a:schemeClr val="accent1"/>
                </a:solidFill>
              </a:defRPr>
            </a:lvl1pPr>
            <a:lvl2pPr marL="4233" indent="0">
              <a:lnSpc>
                <a:spcPct val="85000"/>
              </a:lnSpc>
              <a:defRPr sz="1067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27" name="Espace réservé du texte 22"/>
          <p:cNvSpPr>
            <a:spLocks noGrp="1"/>
          </p:cNvSpPr>
          <p:nvPr>
            <p:ph type="body" sz="quarter" idx="29" hasCustomPrompt="1"/>
          </p:nvPr>
        </p:nvSpPr>
        <p:spPr>
          <a:xfrm>
            <a:off x="9712655" y="4646778"/>
            <a:ext cx="2063749" cy="768349"/>
          </a:xfrm>
        </p:spPr>
        <p:txBody>
          <a:bodyPr/>
          <a:lstStyle>
            <a:lvl1pPr marL="4233" indent="0">
              <a:lnSpc>
                <a:spcPct val="85000"/>
              </a:lnSpc>
              <a:spcAft>
                <a:spcPts val="267"/>
              </a:spcAft>
              <a:defRPr sz="1067">
                <a:solidFill>
                  <a:schemeClr val="accent1"/>
                </a:solidFill>
              </a:defRPr>
            </a:lvl1pPr>
            <a:lvl2pPr marL="4233" indent="0">
              <a:lnSpc>
                <a:spcPct val="85000"/>
              </a:lnSpc>
              <a:defRPr sz="1067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29" name="Espace réservé du texte 22"/>
          <p:cNvSpPr>
            <a:spLocks noGrp="1"/>
          </p:cNvSpPr>
          <p:nvPr>
            <p:ph type="body" sz="quarter" idx="31" hasCustomPrompt="1"/>
          </p:nvPr>
        </p:nvSpPr>
        <p:spPr>
          <a:xfrm>
            <a:off x="854400" y="1823611"/>
            <a:ext cx="1689205" cy="768349"/>
          </a:xfrm>
        </p:spPr>
        <p:txBody>
          <a:bodyPr/>
          <a:lstStyle>
            <a:lvl1pPr marL="4233" indent="0">
              <a:lnSpc>
                <a:spcPct val="85000"/>
              </a:lnSpc>
              <a:spcAft>
                <a:spcPts val="267"/>
              </a:spcAft>
              <a:defRPr sz="1067">
                <a:solidFill>
                  <a:schemeClr val="accent1"/>
                </a:solidFill>
              </a:defRPr>
            </a:lvl1pPr>
            <a:lvl2pPr marL="4233" indent="0">
              <a:lnSpc>
                <a:spcPct val="85000"/>
              </a:lnSpc>
              <a:defRPr sz="1067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30" name="Espace réservé du texte 22"/>
          <p:cNvSpPr>
            <a:spLocks noGrp="1"/>
          </p:cNvSpPr>
          <p:nvPr>
            <p:ph type="body" sz="quarter" idx="32" hasCustomPrompt="1"/>
          </p:nvPr>
        </p:nvSpPr>
        <p:spPr>
          <a:xfrm>
            <a:off x="854400" y="2790787"/>
            <a:ext cx="1689205" cy="768349"/>
          </a:xfrm>
        </p:spPr>
        <p:txBody>
          <a:bodyPr/>
          <a:lstStyle>
            <a:lvl1pPr marL="4233" indent="0">
              <a:lnSpc>
                <a:spcPct val="85000"/>
              </a:lnSpc>
              <a:spcAft>
                <a:spcPts val="267"/>
              </a:spcAft>
              <a:defRPr sz="1067">
                <a:solidFill>
                  <a:schemeClr val="accent1"/>
                </a:solidFill>
              </a:defRPr>
            </a:lvl1pPr>
            <a:lvl2pPr marL="4233" indent="0">
              <a:lnSpc>
                <a:spcPct val="85000"/>
              </a:lnSpc>
              <a:defRPr sz="1067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31" name="Espace réservé du texte 22"/>
          <p:cNvSpPr>
            <a:spLocks noGrp="1"/>
          </p:cNvSpPr>
          <p:nvPr>
            <p:ph type="body" sz="quarter" idx="33" hasCustomPrompt="1"/>
          </p:nvPr>
        </p:nvSpPr>
        <p:spPr>
          <a:xfrm>
            <a:off x="854400" y="3757963"/>
            <a:ext cx="1689205" cy="768349"/>
          </a:xfrm>
        </p:spPr>
        <p:txBody>
          <a:bodyPr/>
          <a:lstStyle>
            <a:lvl1pPr marL="4233" indent="0">
              <a:lnSpc>
                <a:spcPct val="85000"/>
              </a:lnSpc>
              <a:spcAft>
                <a:spcPts val="267"/>
              </a:spcAft>
              <a:defRPr sz="1067">
                <a:solidFill>
                  <a:schemeClr val="accent1"/>
                </a:solidFill>
              </a:defRPr>
            </a:lvl1pPr>
            <a:lvl2pPr marL="4233" indent="0">
              <a:lnSpc>
                <a:spcPct val="85000"/>
              </a:lnSpc>
              <a:defRPr sz="1067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32" name="Espace réservé du texte 22"/>
          <p:cNvSpPr>
            <a:spLocks noGrp="1"/>
          </p:cNvSpPr>
          <p:nvPr>
            <p:ph type="body" sz="quarter" idx="34" hasCustomPrompt="1"/>
          </p:nvPr>
        </p:nvSpPr>
        <p:spPr>
          <a:xfrm>
            <a:off x="854400" y="4725139"/>
            <a:ext cx="1689205" cy="768349"/>
          </a:xfrm>
        </p:spPr>
        <p:txBody>
          <a:bodyPr/>
          <a:lstStyle>
            <a:lvl1pPr marL="4233" indent="0">
              <a:lnSpc>
                <a:spcPct val="85000"/>
              </a:lnSpc>
              <a:spcAft>
                <a:spcPts val="267"/>
              </a:spcAft>
              <a:defRPr sz="1067">
                <a:solidFill>
                  <a:schemeClr val="accent1"/>
                </a:solidFill>
              </a:defRPr>
            </a:lvl1pPr>
            <a:lvl2pPr marL="4233" indent="0">
              <a:lnSpc>
                <a:spcPct val="85000"/>
              </a:lnSpc>
              <a:defRPr sz="1067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33" name="Espace réservé du texte 22"/>
          <p:cNvSpPr>
            <a:spLocks noGrp="1"/>
          </p:cNvSpPr>
          <p:nvPr>
            <p:ph type="body" sz="quarter" idx="35" hasCustomPrompt="1"/>
          </p:nvPr>
        </p:nvSpPr>
        <p:spPr>
          <a:xfrm>
            <a:off x="854400" y="5692315"/>
            <a:ext cx="1689205" cy="768349"/>
          </a:xfrm>
        </p:spPr>
        <p:txBody>
          <a:bodyPr/>
          <a:lstStyle>
            <a:lvl1pPr marL="4233" indent="0">
              <a:lnSpc>
                <a:spcPct val="85000"/>
              </a:lnSpc>
              <a:spcAft>
                <a:spcPts val="267"/>
              </a:spcAft>
              <a:defRPr sz="1067">
                <a:solidFill>
                  <a:schemeClr val="accent1"/>
                </a:solidFill>
              </a:defRPr>
            </a:lvl1pPr>
            <a:lvl2pPr marL="4233" indent="0">
              <a:lnSpc>
                <a:spcPct val="85000"/>
              </a:lnSpc>
              <a:defRPr sz="1067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34" name="Freeform 5"/>
          <p:cNvSpPr>
            <a:spLocks/>
          </p:cNvSpPr>
          <p:nvPr/>
        </p:nvSpPr>
        <p:spPr bwMode="auto">
          <a:xfrm>
            <a:off x="854252" y="1025939"/>
            <a:ext cx="528000" cy="19200"/>
          </a:xfrm>
          <a:custGeom>
            <a:avLst/>
            <a:gdLst>
              <a:gd name="T0" fmla="*/ 0 w 3958"/>
              <a:gd name="T1" fmla="*/ 27 h 27"/>
              <a:gd name="T2" fmla="*/ 0 w 3958"/>
              <a:gd name="T3" fmla="*/ 27 h 27"/>
              <a:gd name="T4" fmla="*/ 3958 w 3958"/>
              <a:gd name="T5" fmla="*/ 27 h 27"/>
              <a:gd name="T6" fmla="*/ 3958 w 3958"/>
              <a:gd name="T7" fmla="*/ 0 h 27"/>
              <a:gd name="T8" fmla="*/ 0 w 3958"/>
              <a:gd name="T9" fmla="*/ 0 h 27"/>
              <a:gd name="T10" fmla="*/ 0 w 3958"/>
              <a:gd name="T11" fmla="*/ 2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58" h="27">
                <a:moveTo>
                  <a:pt x="0" y="27"/>
                </a:moveTo>
                <a:lnTo>
                  <a:pt x="0" y="27"/>
                </a:lnTo>
                <a:lnTo>
                  <a:pt x="3958" y="27"/>
                </a:lnTo>
                <a:lnTo>
                  <a:pt x="3958" y="0"/>
                </a:lnTo>
                <a:lnTo>
                  <a:pt x="0" y="0"/>
                </a:lnTo>
                <a:lnTo>
                  <a:pt x="0" y="27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400" dirty="0"/>
          </a:p>
        </p:txBody>
      </p:sp>
      <p:sp>
        <p:nvSpPr>
          <p:cNvPr id="35" name="Titre 34"/>
          <p:cNvSpPr>
            <a:spLocks noGrp="1"/>
          </p:cNvSpPr>
          <p:nvPr>
            <p:ph type="title" hasCustomPrompt="1"/>
          </p:nvPr>
        </p:nvSpPr>
        <p:spPr>
          <a:xfrm>
            <a:off x="854253" y="322313"/>
            <a:ext cx="10570340" cy="384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7" name="Espace réservé du texte 22"/>
          <p:cNvSpPr>
            <a:spLocks noGrp="1"/>
          </p:cNvSpPr>
          <p:nvPr>
            <p:ph type="body" sz="quarter" idx="37" hasCustomPrompt="1"/>
          </p:nvPr>
        </p:nvSpPr>
        <p:spPr>
          <a:xfrm>
            <a:off x="6983099" y="5971333"/>
            <a:ext cx="2063749" cy="667844"/>
          </a:xfrm>
        </p:spPr>
        <p:txBody>
          <a:bodyPr/>
          <a:lstStyle>
            <a:lvl1pPr marL="4233" indent="0">
              <a:lnSpc>
                <a:spcPct val="85000"/>
              </a:lnSpc>
              <a:spcAft>
                <a:spcPts val="267"/>
              </a:spcAft>
              <a:defRPr sz="1067">
                <a:solidFill>
                  <a:schemeClr val="accent1"/>
                </a:solidFill>
              </a:defRPr>
            </a:lvl1pPr>
            <a:lvl2pPr marL="4233" indent="0">
              <a:lnSpc>
                <a:spcPct val="85000"/>
              </a:lnSpc>
              <a:defRPr sz="1067" b="0">
                <a:solidFill>
                  <a:schemeClr val="accent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68442218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rnièr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598400" y="4437112"/>
            <a:ext cx="8995200" cy="1680187"/>
          </a:xfrm>
          <a:noFill/>
        </p:spPr>
        <p:txBody>
          <a:bodyPr wrap="square" lIns="0" tIns="0" rIns="0" bIns="0">
            <a:noAutofit/>
          </a:bodyPr>
          <a:lstStyle>
            <a:lvl1pPr marL="0" indent="0" algn="ctr">
              <a:spcAft>
                <a:spcPts val="0"/>
              </a:spcAft>
              <a:buNone/>
              <a:defRPr sz="1333">
                <a:solidFill>
                  <a:schemeClr val="accent3"/>
                </a:solidFill>
              </a:defRPr>
            </a:lvl1pPr>
            <a:lvl2pPr marL="0" indent="0" algn="ctr">
              <a:spcAft>
                <a:spcPts val="0"/>
              </a:spcAft>
              <a:buNone/>
              <a:defRPr b="0">
                <a:solidFill>
                  <a:schemeClr val="accent3"/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Prénom Nom</a:t>
            </a:r>
          </a:p>
          <a:p>
            <a:pPr lvl="1"/>
            <a:r>
              <a:rPr lang="fr-FR" dirty="0"/>
              <a:t>adresse</a:t>
            </a:r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>
          <a:xfrm>
            <a:off x="1599212" y="1892829"/>
            <a:ext cx="8993579" cy="1711259"/>
          </a:xfrm>
        </p:spPr>
        <p:txBody>
          <a:bodyPr anchor="b" anchorCtr="0"/>
          <a:lstStyle>
            <a:lvl1pPr algn="ctr">
              <a:defRPr sz="10133">
                <a:solidFill>
                  <a:schemeClr val="accent3"/>
                </a:solidFill>
                <a:latin typeface="Rawline ExtraBold" pitchFamily="2" charset="0"/>
              </a:defRPr>
            </a:lvl1pPr>
          </a:lstStyle>
          <a:p>
            <a:r>
              <a:rPr lang="fr-FR" dirty="0"/>
              <a:t>Merci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002" y="3956051"/>
            <a:ext cx="1439997" cy="310027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>
            <a:off x="0" y="3956051"/>
            <a:ext cx="5035200" cy="19200"/>
          </a:xfrm>
          <a:custGeom>
            <a:avLst/>
            <a:gdLst>
              <a:gd name="T0" fmla="*/ 0 w 3958"/>
              <a:gd name="T1" fmla="*/ 27 h 27"/>
              <a:gd name="T2" fmla="*/ 0 w 3958"/>
              <a:gd name="T3" fmla="*/ 27 h 27"/>
              <a:gd name="T4" fmla="*/ 3958 w 3958"/>
              <a:gd name="T5" fmla="*/ 27 h 27"/>
              <a:gd name="T6" fmla="*/ 3958 w 3958"/>
              <a:gd name="T7" fmla="*/ 0 h 27"/>
              <a:gd name="T8" fmla="*/ 0 w 3958"/>
              <a:gd name="T9" fmla="*/ 0 h 27"/>
              <a:gd name="T10" fmla="*/ 0 w 3958"/>
              <a:gd name="T11" fmla="*/ 2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58" h="27">
                <a:moveTo>
                  <a:pt x="0" y="27"/>
                </a:moveTo>
                <a:lnTo>
                  <a:pt x="0" y="27"/>
                </a:lnTo>
                <a:lnTo>
                  <a:pt x="3958" y="27"/>
                </a:lnTo>
                <a:lnTo>
                  <a:pt x="3958" y="0"/>
                </a:lnTo>
                <a:lnTo>
                  <a:pt x="0" y="0"/>
                </a:lnTo>
                <a:lnTo>
                  <a:pt x="0" y="27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400" dirty="0"/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7156800" y="3956051"/>
            <a:ext cx="5035200" cy="19200"/>
          </a:xfrm>
          <a:custGeom>
            <a:avLst/>
            <a:gdLst>
              <a:gd name="T0" fmla="*/ 0 w 3958"/>
              <a:gd name="T1" fmla="*/ 27 h 27"/>
              <a:gd name="T2" fmla="*/ 0 w 3958"/>
              <a:gd name="T3" fmla="*/ 27 h 27"/>
              <a:gd name="T4" fmla="*/ 3958 w 3958"/>
              <a:gd name="T5" fmla="*/ 27 h 27"/>
              <a:gd name="T6" fmla="*/ 3958 w 3958"/>
              <a:gd name="T7" fmla="*/ 0 h 27"/>
              <a:gd name="T8" fmla="*/ 0 w 3958"/>
              <a:gd name="T9" fmla="*/ 0 h 27"/>
              <a:gd name="T10" fmla="*/ 0 w 3958"/>
              <a:gd name="T11" fmla="*/ 2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58" h="27">
                <a:moveTo>
                  <a:pt x="0" y="27"/>
                </a:moveTo>
                <a:lnTo>
                  <a:pt x="0" y="27"/>
                </a:lnTo>
                <a:lnTo>
                  <a:pt x="3958" y="27"/>
                </a:lnTo>
                <a:lnTo>
                  <a:pt x="3958" y="0"/>
                </a:lnTo>
                <a:lnTo>
                  <a:pt x="0" y="0"/>
                </a:lnTo>
                <a:lnTo>
                  <a:pt x="0" y="27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89270429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rnièr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/>
          </p:cNvSpPr>
          <p:nvPr/>
        </p:nvSpPr>
        <p:spPr bwMode="auto">
          <a:xfrm>
            <a:off x="0" y="3343837"/>
            <a:ext cx="12192000" cy="19200"/>
          </a:xfrm>
          <a:custGeom>
            <a:avLst/>
            <a:gdLst>
              <a:gd name="T0" fmla="*/ 0 w 3958"/>
              <a:gd name="T1" fmla="*/ 27 h 27"/>
              <a:gd name="T2" fmla="*/ 0 w 3958"/>
              <a:gd name="T3" fmla="*/ 27 h 27"/>
              <a:gd name="T4" fmla="*/ 3958 w 3958"/>
              <a:gd name="T5" fmla="*/ 27 h 27"/>
              <a:gd name="T6" fmla="*/ 3958 w 3958"/>
              <a:gd name="T7" fmla="*/ 0 h 27"/>
              <a:gd name="T8" fmla="*/ 0 w 3958"/>
              <a:gd name="T9" fmla="*/ 0 h 27"/>
              <a:gd name="T10" fmla="*/ 0 w 3958"/>
              <a:gd name="T11" fmla="*/ 2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58" h="27">
                <a:moveTo>
                  <a:pt x="0" y="27"/>
                </a:moveTo>
                <a:lnTo>
                  <a:pt x="0" y="27"/>
                </a:lnTo>
                <a:lnTo>
                  <a:pt x="3958" y="27"/>
                </a:lnTo>
                <a:lnTo>
                  <a:pt x="3958" y="0"/>
                </a:lnTo>
                <a:lnTo>
                  <a:pt x="0" y="0"/>
                </a:lnTo>
                <a:lnTo>
                  <a:pt x="0" y="27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400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4752815" y="3236979"/>
            <a:ext cx="2686372" cy="52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>
          <a:xfrm>
            <a:off x="4927599" y="2531037"/>
            <a:ext cx="2336803" cy="1003193"/>
          </a:xfrm>
        </p:spPr>
        <p:txBody>
          <a:bodyPr anchor="b" anchorCtr="0"/>
          <a:lstStyle>
            <a:lvl1pPr algn="ctr">
              <a:defRPr sz="6000">
                <a:solidFill>
                  <a:schemeClr val="accent3"/>
                </a:solidFill>
                <a:latin typeface="Rawline ExtraBold" pitchFamily="2" charset="0"/>
              </a:defRPr>
            </a:lvl1pPr>
          </a:lstStyle>
          <a:p>
            <a:r>
              <a:rPr lang="fr-FR" dirty="0"/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120921250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rnièr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0"/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0" y="-13869"/>
            <a:ext cx="12192000" cy="6871868"/>
          </a:xfrm>
          <a:solidFill>
            <a:schemeClr val="bg1">
              <a:lumMod val="85000"/>
            </a:schemeClr>
          </a:solidFill>
        </p:spPr>
        <p:txBody>
          <a:bodyPr tIns="126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aseline="0">
                <a:solidFill>
                  <a:schemeClr val="accent3"/>
                </a:solidFill>
              </a:defRPr>
            </a:lvl1pPr>
          </a:lstStyle>
          <a:p>
            <a:r>
              <a:rPr lang="fr-FR" noProof="0" dirty="0"/>
              <a:t>Sélectionner l’icône pour insérer une image, puis disposer l’image en arrière plan </a:t>
            </a:r>
            <a:br>
              <a:rPr lang="fr-FR" noProof="0" dirty="0"/>
            </a:br>
            <a:r>
              <a:rPr lang="fr-FR" noProof="0" dirty="0"/>
              <a:t>(Sélectionner l’image avec le bouton droit de la souris / Mettre à l’arrière plan)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103446" y="5223531"/>
            <a:ext cx="4164565" cy="1634469"/>
          </a:xfrm>
          <a:noFill/>
        </p:spPr>
        <p:txBody>
          <a:bodyPr wrap="square" lIns="0" tIns="0" rIns="0" bIns="0">
            <a:noAutofit/>
          </a:bodyPr>
          <a:lstStyle>
            <a:lvl1pPr marL="0" indent="0" algn="l">
              <a:spcAft>
                <a:spcPts val="0"/>
              </a:spcAft>
              <a:buNone/>
              <a:defRPr sz="1333">
                <a:solidFill>
                  <a:schemeClr val="bg1"/>
                </a:solidFill>
              </a:defRPr>
            </a:lvl1pPr>
            <a:lvl2pPr marL="0" indent="0" algn="l">
              <a:spcAft>
                <a:spcPts val="0"/>
              </a:spcAft>
              <a:buNone/>
              <a:defRPr b="0">
                <a:solidFill>
                  <a:schemeClr val="bg1"/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Prénom Nom</a:t>
            </a:r>
          </a:p>
          <a:p>
            <a:pPr lvl="1"/>
            <a:r>
              <a:rPr lang="fr-FR" dirty="0"/>
              <a:t>adresse</a:t>
            </a:r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>
          <a:xfrm>
            <a:off x="941906" y="1027663"/>
            <a:ext cx="4241993" cy="2962671"/>
          </a:xfrm>
        </p:spPr>
        <p:txBody>
          <a:bodyPr anchor="b" anchorCtr="0"/>
          <a:lstStyle>
            <a:lvl1pPr algn="l">
              <a:defRPr sz="10133">
                <a:solidFill>
                  <a:schemeClr val="bg1"/>
                </a:solidFill>
                <a:latin typeface="Rawline ExtraBold" pitchFamily="2" charset="0"/>
              </a:defRPr>
            </a:lvl1pPr>
          </a:lstStyle>
          <a:p>
            <a:r>
              <a:rPr lang="fr-FR" dirty="0"/>
              <a:t>Merci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-1" y="6738000"/>
            <a:ext cx="240000" cy="120000"/>
          </a:xfrm>
        </p:spPr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>
          <a:xfrm>
            <a:off x="-1" y="6738000"/>
            <a:ext cx="240000" cy="12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-1" y="6738000"/>
            <a:ext cx="240000" cy="120000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73144" y="4810995"/>
            <a:ext cx="19200" cy="2047005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5" hasCustomPrompt="1"/>
          </p:nvPr>
        </p:nvSpPr>
        <p:spPr>
          <a:xfrm>
            <a:off x="1103445" y="4810995"/>
            <a:ext cx="1440000" cy="3120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955735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noProof="0" dirty="0"/>
              <a:t>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CNP Assurances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8710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26" Type="http://schemas.openxmlformats.org/officeDocument/2006/relationships/image" Target="../media/image11.png"/><Relationship Id="rId3" Type="http://schemas.openxmlformats.org/officeDocument/2006/relationships/slideLayout" Target="../slideLayouts/slideLayout72.xml"/><Relationship Id="rId21" Type="http://schemas.openxmlformats.org/officeDocument/2006/relationships/slideLayout" Target="../slideLayouts/slideLayout90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0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24" Type="http://schemas.openxmlformats.org/officeDocument/2006/relationships/slideLayout" Target="../slideLayouts/slideLayout93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23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79.xml"/><Relationship Id="rId19" Type="http://schemas.openxmlformats.org/officeDocument/2006/relationships/slideLayout" Target="../slideLayouts/slideLayout88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9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slideLayout" Target="../slideLayouts/slideLayout106.xml"/><Relationship Id="rId18" Type="http://schemas.openxmlformats.org/officeDocument/2006/relationships/slideLayout" Target="../slideLayouts/slideLayout111.xml"/><Relationship Id="rId26" Type="http://schemas.openxmlformats.org/officeDocument/2006/relationships/image" Target="../media/image16.png"/><Relationship Id="rId3" Type="http://schemas.openxmlformats.org/officeDocument/2006/relationships/slideLayout" Target="../slideLayouts/slideLayout96.xml"/><Relationship Id="rId21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5.xml"/><Relationship Id="rId17" Type="http://schemas.openxmlformats.org/officeDocument/2006/relationships/slideLayout" Target="../slideLayouts/slideLayout110.xml"/><Relationship Id="rId25" Type="http://schemas.openxmlformats.org/officeDocument/2006/relationships/theme" Target="../theme/theme4.xml"/><Relationship Id="rId2" Type="http://schemas.openxmlformats.org/officeDocument/2006/relationships/slideLayout" Target="../slideLayouts/slideLayout95.xml"/><Relationship Id="rId16" Type="http://schemas.openxmlformats.org/officeDocument/2006/relationships/slideLayout" Target="../slideLayouts/slideLayout109.xml"/><Relationship Id="rId20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24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98.xml"/><Relationship Id="rId15" Type="http://schemas.openxmlformats.org/officeDocument/2006/relationships/slideLayout" Target="../slideLayouts/slideLayout108.xml"/><Relationship Id="rId23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03.xml"/><Relationship Id="rId19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slideLayout" Target="../slideLayouts/slideLayout107.xml"/><Relationship Id="rId22" Type="http://schemas.openxmlformats.org/officeDocument/2006/relationships/slideLayout" Target="../slideLayouts/slideLayout1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478367" y="620713"/>
            <a:ext cx="11235267" cy="68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78367" y="1520826"/>
            <a:ext cx="11235267" cy="45005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11713632" y="6669088"/>
            <a:ext cx="478368" cy="18891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Date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478368" y="188713"/>
            <a:ext cx="11235267" cy="432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CNP Assurances - Personnaliser le haut de page avec le menu "Insertion / En-tête et pied de page"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11281640" y="6190413"/>
            <a:ext cx="430361" cy="324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800" b="1" u="none">
                <a:solidFill>
                  <a:schemeClr val="accent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728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2" r:id="rId31"/>
    <p:sldLayoutId id="2147483693" r:id="rId32"/>
    <p:sldLayoutId id="2147483694" r:id="rId33"/>
    <p:sldLayoutId id="2147483695" r:id="rId34"/>
    <p:sldLayoutId id="2147483696" r:id="rId35"/>
    <p:sldLayoutId id="2147483697" r:id="rId36"/>
    <p:sldLayoutId id="2147483698" r:id="rId37"/>
    <p:sldLayoutId id="2147483699" r:id="rId38"/>
    <p:sldLayoutId id="2147483700" r:id="rId39"/>
    <p:sldLayoutId id="2147483701" r:id="rId40"/>
    <p:sldLayoutId id="2147483702" r:id="rId41"/>
    <p:sldLayoutId id="2147483703" r:id="rId42"/>
    <p:sldLayoutId id="2147483704" r:id="rId43"/>
    <p:sldLayoutId id="2147483705" r:id="rId44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1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buFont typeface="Arial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216000" indent="-216000" algn="l" defTabSz="914400" rtl="0" eaLnBrk="1" latinLnBrk="0" hangingPunct="1">
        <a:lnSpc>
          <a:spcPct val="110000"/>
        </a:lnSpc>
        <a:spcBef>
          <a:spcPts val="0"/>
        </a:spcBef>
        <a:buClr>
          <a:schemeClr val="accent2"/>
        </a:buClr>
        <a:buSzPct val="80000"/>
        <a:buFont typeface="Arial" pitchFamily="34" charset="0"/>
        <a:buChar char="►"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216000" indent="0" algn="l" defTabSz="914400" rtl="0" eaLnBrk="1" latinLnBrk="0" hangingPunct="1">
        <a:lnSpc>
          <a:spcPct val="110000"/>
        </a:lnSpc>
        <a:spcBef>
          <a:spcPts val="0"/>
        </a:spcBef>
        <a:buSzPct val="100000"/>
        <a:buFont typeface="Arial" pitchFamily="34" charset="0"/>
        <a:buNone/>
        <a:defRPr sz="16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10000"/>
        </a:lnSpc>
        <a:spcBef>
          <a:spcPts val="0"/>
        </a:spcBef>
        <a:buSzPct val="60000"/>
        <a:buFont typeface="Wingdings" panose="05000000000000000000" pitchFamily="2" charset="2"/>
        <a:buChar char=""/>
        <a:defRPr sz="1600" kern="1200">
          <a:solidFill>
            <a:schemeClr val="accent2"/>
          </a:solidFill>
          <a:latin typeface="+mn-lt"/>
          <a:ea typeface="+mn-ea"/>
          <a:cs typeface="+mn-cs"/>
        </a:defRPr>
      </a:lvl4pPr>
      <a:lvl5pPr marL="360000" indent="0" algn="l" defTabSz="914400" rtl="0" eaLnBrk="1" latinLnBrk="0" hangingPunct="1">
        <a:lnSpc>
          <a:spcPct val="110000"/>
        </a:lnSpc>
        <a:spcBef>
          <a:spcPts val="0"/>
        </a:spcBef>
        <a:buSzPct val="100000"/>
        <a:buFont typeface="Arial" pitchFamily="34" charset="0"/>
        <a:buNone/>
        <a:defRPr sz="14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504000" indent="-144000" algn="l" defTabSz="914400" rtl="0" eaLnBrk="1" latinLnBrk="0" hangingPunct="1">
        <a:lnSpc>
          <a:spcPct val="110000"/>
        </a:lnSpc>
        <a:spcBef>
          <a:spcPts val="0"/>
        </a:spcBef>
        <a:buSzPct val="60000"/>
        <a:buFont typeface="Wingdings" panose="05000000000000000000" pitchFamily="2" charset="2"/>
        <a:buChar char=""/>
        <a:defRPr sz="1400" kern="1200" baseline="0">
          <a:solidFill>
            <a:schemeClr val="accent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854253" y="322314"/>
            <a:ext cx="10570340" cy="104245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623393" y="1460783"/>
            <a:ext cx="10801200" cy="48005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-1" y="6738000"/>
            <a:ext cx="240000" cy="120000"/>
          </a:xfrm>
          <a:prstGeom prst="rect">
            <a:avLst/>
          </a:prstGeom>
          <a:ln>
            <a:solidFill>
              <a:schemeClr val="bg1">
                <a:alpha val="0"/>
              </a:schemeClr>
            </a:solidFill>
          </a:ln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BFC199CD-9E8B-4AA0-8BA4-90C3E14B16DE}" type="datetimeFigureOut">
              <a:rPr lang="fr-FR" smtClean="0"/>
              <a:t>12/01/2023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854400" y="0"/>
            <a:ext cx="11337600" cy="288032"/>
          </a:xfrm>
          <a:prstGeom prst="rect">
            <a:avLst/>
          </a:prstGeom>
          <a:ln>
            <a:noFill/>
          </a:ln>
        </p:spPr>
        <p:txBody>
          <a:bodyPr vert="horz" lIns="0" tIns="108000" rIns="126000" bIns="0" rtlCol="0" anchor="t" anchorCtr="0">
            <a:noAutofit/>
          </a:bodyPr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11818159" y="6453189"/>
            <a:ext cx="373843" cy="40481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B8903A2D-7D77-4DEE-BC49-FE15ABF990FF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9" name="Connecteur droit 8"/>
          <p:cNvCxnSpPr/>
          <p:nvPr/>
        </p:nvCxnSpPr>
        <p:spPr>
          <a:xfrm>
            <a:off x="3611" y="6701512"/>
            <a:ext cx="11712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200" y="6581910"/>
            <a:ext cx="1377600" cy="23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087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  <p:sldLayoutId id="2147483724" r:id="rId18"/>
    <p:sldLayoutId id="2147483725" r:id="rId19"/>
    <p:sldLayoutId id="2147483726" r:id="rId20"/>
    <p:sldLayoutId id="2147483727" r:id="rId21"/>
    <p:sldLayoutId id="2147483728" r:id="rId22"/>
    <p:sldLayoutId id="2147483729" r:id="rId23"/>
    <p:sldLayoutId id="2147483730" r:id="rId24"/>
    <p:sldLayoutId id="2147483782" r:id="rId25"/>
  </p:sldLayoutIdLst>
  <p:txStyles>
    <p:titleStyle>
      <a:lvl1pPr algn="l" defTabSz="1219170" rtl="0" eaLnBrk="1" latinLnBrk="0" hangingPunct="1">
        <a:lnSpc>
          <a:spcPct val="100000"/>
        </a:lnSpc>
        <a:spcBef>
          <a:spcPct val="0"/>
        </a:spcBef>
        <a:buNone/>
        <a:defRPr sz="2667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35194" indent="0" algn="l" defTabSz="1219170" rtl="0" eaLnBrk="1" latinLnBrk="0" hangingPunct="1">
        <a:lnSpc>
          <a:spcPct val="100000"/>
        </a:lnSpc>
        <a:spcBef>
          <a:spcPts val="0"/>
        </a:spcBef>
        <a:spcAft>
          <a:spcPts val="2400"/>
        </a:spcAft>
        <a:buFont typeface="Arial" pitchFamily="34" charset="0"/>
        <a:buNone/>
        <a:defRPr sz="2067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234945" indent="0" algn="l" defTabSz="121917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itchFamily="34" charset="0"/>
        <a:buNone/>
        <a:defRPr sz="1333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235194" indent="-211661" algn="l" defTabSz="1219170" rtl="0" eaLnBrk="1" latinLnBrk="0" hangingPunct="1">
        <a:lnSpc>
          <a:spcPct val="100000"/>
        </a:lnSpc>
        <a:spcBef>
          <a:spcPts val="0"/>
        </a:spcBef>
        <a:buClrTx/>
        <a:buSzPct val="100000"/>
        <a:buFont typeface="Rawline Black" pitchFamily="2" charset="0"/>
        <a:buChar char="—"/>
        <a:defRPr sz="1333" b="1" kern="1200">
          <a:solidFill>
            <a:schemeClr val="accent1"/>
          </a:solidFill>
          <a:latin typeface="+mn-lt"/>
          <a:ea typeface="+mn-ea"/>
          <a:cs typeface="+mn-cs"/>
        </a:defRPr>
      </a:lvl3pPr>
      <a:lvl4pPr marL="235194" indent="0" algn="l" defTabSz="1219170" rtl="0" eaLnBrk="1" latinLnBrk="0" hangingPunct="1">
        <a:lnSpc>
          <a:spcPct val="100000"/>
        </a:lnSpc>
        <a:spcBef>
          <a:spcPts val="0"/>
        </a:spcBef>
        <a:buSzPct val="100000"/>
        <a:buFont typeface="Rawline Black" pitchFamily="2" charset="0"/>
        <a:buNone/>
        <a:defRPr sz="1333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599985" indent="-211661" algn="l" defTabSz="1219170" rtl="0" eaLnBrk="1" latinLnBrk="0" hangingPunct="1">
        <a:lnSpc>
          <a:spcPct val="100000"/>
        </a:lnSpc>
        <a:spcBef>
          <a:spcPts val="0"/>
        </a:spcBef>
        <a:buClr>
          <a:schemeClr val="accent1"/>
        </a:buClr>
        <a:buSzPct val="100000"/>
        <a:buFont typeface="Rawline Black" pitchFamily="2" charset="0"/>
        <a:buChar char="—"/>
        <a:defRPr sz="1333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599985" indent="0" algn="l" defTabSz="1219170" rtl="0" eaLnBrk="1" latinLnBrk="0" hangingPunct="1">
        <a:spcBef>
          <a:spcPts val="0"/>
        </a:spcBef>
        <a:buFont typeface="Arial" pitchFamily="34" charset="0"/>
        <a:buNone/>
        <a:defRPr sz="1333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599985" indent="0" algn="l" defTabSz="1219170" rtl="0" eaLnBrk="1" latinLnBrk="0" hangingPunct="1">
        <a:spcBef>
          <a:spcPts val="0"/>
        </a:spcBef>
        <a:buFont typeface="Arial" pitchFamily="34" charset="0"/>
        <a:buNone/>
        <a:defRPr sz="1067" kern="1200">
          <a:solidFill>
            <a:schemeClr val="tx1"/>
          </a:solidFill>
          <a:latin typeface="+mn-lt"/>
          <a:ea typeface="+mn-ea"/>
          <a:cs typeface="+mn-cs"/>
        </a:defRPr>
      </a:lvl7pPr>
      <a:lvl8pPr marL="599985" indent="0" algn="l" defTabSz="1219170" rtl="0" eaLnBrk="1" latinLnBrk="0" hangingPunct="1">
        <a:spcBef>
          <a:spcPts val="0"/>
        </a:spcBef>
        <a:buFont typeface="Arial" pitchFamily="34" charset="0"/>
        <a:buNone/>
        <a:defRPr sz="1067" kern="1200">
          <a:solidFill>
            <a:schemeClr val="tx1"/>
          </a:solidFill>
          <a:latin typeface="+mn-lt"/>
          <a:ea typeface="+mn-ea"/>
          <a:cs typeface="+mn-cs"/>
        </a:defRPr>
      </a:lvl8pPr>
      <a:lvl9pPr marL="599985" indent="0" algn="l" defTabSz="1219170" rtl="0" eaLnBrk="1" latinLnBrk="0" hangingPunct="1">
        <a:spcBef>
          <a:spcPts val="0"/>
        </a:spcBef>
        <a:buFont typeface="Arial" pitchFamily="34" charset="0"/>
        <a:buNone/>
        <a:defRPr sz="10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854253" y="322314"/>
            <a:ext cx="10570340" cy="104245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623393" y="1460783"/>
            <a:ext cx="10801200" cy="48005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-1" y="6738000"/>
            <a:ext cx="240000" cy="120000"/>
          </a:xfrm>
          <a:prstGeom prst="rect">
            <a:avLst/>
          </a:prstGeom>
          <a:ln>
            <a:solidFill>
              <a:schemeClr val="bg1">
                <a:alpha val="0"/>
              </a:schemeClr>
            </a:solidFill>
          </a:ln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Date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854400" y="0"/>
            <a:ext cx="11337600" cy="288032"/>
          </a:xfrm>
          <a:prstGeom prst="rect">
            <a:avLst/>
          </a:prstGeom>
          <a:ln>
            <a:noFill/>
          </a:ln>
        </p:spPr>
        <p:txBody>
          <a:bodyPr vert="horz" lIns="0" tIns="108000" rIns="126000" bIns="0" rtlCol="0" anchor="t" anchorCtr="0">
            <a:noAutofit/>
          </a:bodyPr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11818159" y="6453189"/>
            <a:ext cx="373843" cy="40481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200">
                <a:solidFill>
                  <a:schemeClr val="accent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9" name="Connecteur droit 8"/>
          <p:cNvCxnSpPr/>
          <p:nvPr/>
        </p:nvCxnSpPr>
        <p:spPr>
          <a:xfrm>
            <a:off x="3611" y="6701512"/>
            <a:ext cx="1171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202" y="6581910"/>
            <a:ext cx="1377596" cy="23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239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  <p:sldLayoutId id="2147483751" r:id="rId19"/>
    <p:sldLayoutId id="2147483752" r:id="rId20"/>
    <p:sldLayoutId id="2147483753" r:id="rId21"/>
    <p:sldLayoutId id="2147483754" r:id="rId22"/>
    <p:sldLayoutId id="2147483755" r:id="rId23"/>
    <p:sldLayoutId id="2147483756" r:id="rId24"/>
  </p:sldLayoutIdLst>
  <p:hf hdr="0"/>
  <p:txStyles>
    <p:titleStyle>
      <a:lvl1pPr algn="l" defTabSz="1219170" rtl="0" eaLnBrk="1" latinLnBrk="0" hangingPunct="1">
        <a:lnSpc>
          <a:spcPct val="100000"/>
        </a:lnSpc>
        <a:spcBef>
          <a:spcPct val="0"/>
        </a:spcBef>
        <a:buNone/>
        <a:defRPr sz="2667" b="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35194" indent="0" algn="l" defTabSz="1219170" rtl="0" eaLnBrk="1" latinLnBrk="0" hangingPunct="1">
        <a:lnSpc>
          <a:spcPct val="100000"/>
        </a:lnSpc>
        <a:spcBef>
          <a:spcPts val="0"/>
        </a:spcBef>
        <a:spcAft>
          <a:spcPts val="2400"/>
        </a:spcAft>
        <a:buFont typeface="Arial" pitchFamily="34" charset="0"/>
        <a:buNone/>
        <a:defRPr sz="2067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234945" indent="0" algn="l" defTabSz="121917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itchFamily="34" charset="0"/>
        <a:buNone/>
        <a:defRPr sz="1333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235194" indent="-211661" algn="l" defTabSz="1219170" rtl="0" eaLnBrk="1" latinLnBrk="0" hangingPunct="1">
        <a:lnSpc>
          <a:spcPct val="100000"/>
        </a:lnSpc>
        <a:spcBef>
          <a:spcPts val="0"/>
        </a:spcBef>
        <a:buClrTx/>
        <a:buSzPct val="100000"/>
        <a:buFont typeface="Rawline Black" pitchFamily="2" charset="0"/>
        <a:buChar char="—"/>
        <a:defRPr sz="1333" b="1" kern="1200">
          <a:solidFill>
            <a:schemeClr val="accent2"/>
          </a:solidFill>
          <a:latin typeface="+mn-lt"/>
          <a:ea typeface="+mn-ea"/>
          <a:cs typeface="+mn-cs"/>
        </a:defRPr>
      </a:lvl3pPr>
      <a:lvl4pPr marL="235194" indent="0" algn="l" defTabSz="1219170" rtl="0" eaLnBrk="1" latinLnBrk="0" hangingPunct="1">
        <a:lnSpc>
          <a:spcPct val="100000"/>
        </a:lnSpc>
        <a:spcBef>
          <a:spcPts val="0"/>
        </a:spcBef>
        <a:buSzPct val="100000"/>
        <a:buFont typeface="Rawline Black" pitchFamily="2" charset="0"/>
        <a:buNone/>
        <a:defRPr sz="1333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599985" indent="-211661" algn="l" defTabSz="121917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SzPct val="100000"/>
        <a:buFont typeface="Rawline Black" pitchFamily="2" charset="0"/>
        <a:buChar char="—"/>
        <a:defRPr sz="1333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599985" indent="0" algn="l" defTabSz="1219170" rtl="0" eaLnBrk="1" latinLnBrk="0" hangingPunct="1">
        <a:spcBef>
          <a:spcPts val="0"/>
        </a:spcBef>
        <a:buFont typeface="Arial" pitchFamily="34" charset="0"/>
        <a:buNone/>
        <a:defRPr sz="1333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599985" indent="0" algn="l" defTabSz="1219170" rtl="0" eaLnBrk="1" latinLnBrk="0" hangingPunct="1">
        <a:spcBef>
          <a:spcPts val="0"/>
        </a:spcBef>
        <a:buFont typeface="Arial" pitchFamily="34" charset="0"/>
        <a:buNone/>
        <a:defRPr sz="1067" kern="1200">
          <a:solidFill>
            <a:schemeClr val="tx1"/>
          </a:solidFill>
          <a:latin typeface="+mn-lt"/>
          <a:ea typeface="+mn-ea"/>
          <a:cs typeface="+mn-cs"/>
        </a:defRPr>
      </a:lvl7pPr>
      <a:lvl8pPr marL="599985" indent="0" algn="l" defTabSz="1219170" rtl="0" eaLnBrk="1" latinLnBrk="0" hangingPunct="1">
        <a:spcBef>
          <a:spcPts val="0"/>
        </a:spcBef>
        <a:buFont typeface="Arial" pitchFamily="34" charset="0"/>
        <a:buNone/>
        <a:defRPr sz="1067" kern="1200">
          <a:solidFill>
            <a:schemeClr val="tx1"/>
          </a:solidFill>
          <a:latin typeface="+mn-lt"/>
          <a:ea typeface="+mn-ea"/>
          <a:cs typeface="+mn-cs"/>
        </a:defRPr>
      </a:lvl8pPr>
      <a:lvl9pPr marL="599985" indent="0" algn="l" defTabSz="1219170" rtl="0" eaLnBrk="1" latinLnBrk="0" hangingPunct="1">
        <a:spcBef>
          <a:spcPts val="0"/>
        </a:spcBef>
        <a:buFont typeface="Arial" pitchFamily="34" charset="0"/>
        <a:buNone/>
        <a:defRPr sz="10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854253" y="322314"/>
            <a:ext cx="10570340" cy="104245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623393" y="1460783"/>
            <a:ext cx="10801200" cy="48005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-1" y="6738000"/>
            <a:ext cx="240000" cy="120000"/>
          </a:xfrm>
          <a:prstGeom prst="rect">
            <a:avLst/>
          </a:prstGeom>
          <a:ln>
            <a:solidFill>
              <a:schemeClr val="bg1">
                <a:alpha val="0"/>
              </a:schemeClr>
            </a:solidFill>
          </a:ln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133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Date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854400" y="0"/>
            <a:ext cx="11337600" cy="288032"/>
          </a:xfrm>
          <a:prstGeom prst="rect">
            <a:avLst/>
          </a:prstGeom>
          <a:ln>
            <a:noFill/>
          </a:ln>
        </p:spPr>
        <p:txBody>
          <a:bodyPr vert="horz" lIns="0" tIns="108000" rIns="126000" bIns="0" rtlCol="0" anchor="t" anchorCtr="0">
            <a:noAutofit/>
          </a:bodyPr>
          <a:lstStyle>
            <a:lvl1pPr algn="r">
              <a:defRPr sz="1000">
                <a:solidFill>
                  <a:schemeClr val="accent3"/>
                </a:solidFill>
              </a:defRPr>
            </a:lvl1pPr>
          </a:lstStyle>
          <a:p>
            <a:r>
              <a:rPr lang="fr-FR" dirty="0"/>
              <a:t>CNP Assurances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11818159" y="6453189"/>
            <a:ext cx="373843" cy="40481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9" name="Connecteur droit 8"/>
          <p:cNvCxnSpPr/>
          <p:nvPr/>
        </p:nvCxnSpPr>
        <p:spPr>
          <a:xfrm>
            <a:off x="3611" y="6701512"/>
            <a:ext cx="11712000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202" y="6581910"/>
            <a:ext cx="1377596" cy="23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951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  <p:sldLayoutId id="2147483775" r:id="rId18"/>
    <p:sldLayoutId id="2147483776" r:id="rId19"/>
    <p:sldLayoutId id="2147483777" r:id="rId20"/>
    <p:sldLayoutId id="2147483778" r:id="rId21"/>
    <p:sldLayoutId id="2147483779" r:id="rId22"/>
    <p:sldLayoutId id="2147483780" r:id="rId23"/>
    <p:sldLayoutId id="2147483781" r:id="rId24"/>
  </p:sldLayoutIdLst>
  <p:hf hdr="0"/>
  <p:txStyles>
    <p:titleStyle>
      <a:lvl1pPr algn="l" defTabSz="1219170" rtl="0" eaLnBrk="1" latinLnBrk="0" hangingPunct="1">
        <a:lnSpc>
          <a:spcPct val="100000"/>
        </a:lnSpc>
        <a:spcBef>
          <a:spcPct val="0"/>
        </a:spcBef>
        <a:buNone/>
        <a:defRPr sz="2667" b="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35194" indent="0" algn="l" defTabSz="1219170" rtl="0" eaLnBrk="1" latinLnBrk="0" hangingPunct="1">
        <a:lnSpc>
          <a:spcPct val="100000"/>
        </a:lnSpc>
        <a:spcBef>
          <a:spcPts val="0"/>
        </a:spcBef>
        <a:spcAft>
          <a:spcPts val="2400"/>
        </a:spcAft>
        <a:buFont typeface="Arial" pitchFamily="34" charset="0"/>
        <a:buNone/>
        <a:defRPr sz="2067" b="1" kern="1200">
          <a:solidFill>
            <a:schemeClr val="accent3"/>
          </a:solidFill>
          <a:latin typeface="+mn-lt"/>
          <a:ea typeface="+mn-ea"/>
          <a:cs typeface="+mn-cs"/>
        </a:defRPr>
      </a:lvl1pPr>
      <a:lvl2pPr marL="234945" indent="0" algn="l" defTabSz="121917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itchFamily="34" charset="0"/>
        <a:buNone/>
        <a:defRPr sz="1333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235194" indent="-211661" algn="l" defTabSz="1219170" rtl="0" eaLnBrk="1" latinLnBrk="0" hangingPunct="1">
        <a:lnSpc>
          <a:spcPct val="100000"/>
        </a:lnSpc>
        <a:spcBef>
          <a:spcPts val="0"/>
        </a:spcBef>
        <a:buClrTx/>
        <a:buSzPct val="100000"/>
        <a:buFont typeface="Rawline Black" pitchFamily="2" charset="0"/>
        <a:buChar char="—"/>
        <a:defRPr sz="1333" b="1" kern="1200">
          <a:solidFill>
            <a:schemeClr val="accent3"/>
          </a:solidFill>
          <a:latin typeface="+mn-lt"/>
          <a:ea typeface="+mn-ea"/>
          <a:cs typeface="+mn-cs"/>
        </a:defRPr>
      </a:lvl3pPr>
      <a:lvl4pPr marL="235194" indent="0" algn="l" defTabSz="1219170" rtl="0" eaLnBrk="1" latinLnBrk="0" hangingPunct="1">
        <a:lnSpc>
          <a:spcPct val="100000"/>
        </a:lnSpc>
        <a:spcBef>
          <a:spcPts val="0"/>
        </a:spcBef>
        <a:buSzPct val="100000"/>
        <a:buFont typeface="Rawline Black" pitchFamily="2" charset="0"/>
        <a:buNone/>
        <a:defRPr sz="1333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599985" indent="-211661" algn="l" defTabSz="1219170" rtl="0" eaLnBrk="1" latinLnBrk="0" hangingPunct="1">
        <a:lnSpc>
          <a:spcPct val="100000"/>
        </a:lnSpc>
        <a:spcBef>
          <a:spcPts val="0"/>
        </a:spcBef>
        <a:buClr>
          <a:schemeClr val="accent3"/>
        </a:buClr>
        <a:buSzPct val="100000"/>
        <a:buFont typeface="Rawline Black" pitchFamily="2" charset="0"/>
        <a:buChar char="—"/>
        <a:defRPr sz="1333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599985" indent="0" algn="l" defTabSz="1219170" rtl="0" eaLnBrk="1" latinLnBrk="0" hangingPunct="1">
        <a:spcBef>
          <a:spcPts val="0"/>
        </a:spcBef>
        <a:buFont typeface="Arial" pitchFamily="34" charset="0"/>
        <a:buNone/>
        <a:defRPr sz="1333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599985" indent="0" algn="l" defTabSz="1219170" rtl="0" eaLnBrk="1" latinLnBrk="0" hangingPunct="1">
        <a:spcBef>
          <a:spcPts val="0"/>
        </a:spcBef>
        <a:buFont typeface="Arial" pitchFamily="34" charset="0"/>
        <a:buNone/>
        <a:defRPr sz="1067" kern="1200">
          <a:solidFill>
            <a:schemeClr val="tx1"/>
          </a:solidFill>
          <a:latin typeface="+mn-lt"/>
          <a:ea typeface="+mn-ea"/>
          <a:cs typeface="+mn-cs"/>
        </a:defRPr>
      </a:lvl7pPr>
      <a:lvl8pPr marL="599985" indent="0" algn="l" defTabSz="1219170" rtl="0" eaLnBrk="1" latinLnBrk="0" hangingPunct="1">
        <a:spcBef>
          <a:spcPts val="0"/>
        </a:spcBef>
        <a:buFont typeface="Arial" pitchFamily="34" charset="0"/>
        <a:buNone/>
        <a:defRPr sz="1067" kern="1200">
          <a:solidFill>
            <a:schemeClr val="tx1"/>
          </a:solidFill>
          <a:latin typeface="+mn-lt"/>
          <a:ea typeface="+mn-ea"/>
          <a:cs typeface="+mn-cs"/>
        </a:defRPr>
      </a:lvl8pPr>
      <a:lvl9pPr marL="599985" indent="0" algn="l" defTabSz="1219170" rtl="0" eaLnBrk="1" latinLnBrk="0" hangingPunct="1">
        <a:spcBef>
          <a:spcPts val="0"/>
        </a:spcBef>
        <a:buFont typeface="Arial" pitchFamily="34" charset="0"/>
        <a:buNone/>
        <a:defRPr sz="10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27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3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26.png"/><Relationship Id="rId5" Type="http://schemas.openxmlformats.org/officeDocument/2006/relationships/image" Target="../media/image35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1.png"/><Relationship Id="rId11" Type="http://schemas.openxmlformats.org/officeDocument/2006/relationships/image" Target="../media/image45.png"/><Relationship Id="rId5" Type="http://schemas.openxmlformats.org/officeDocument/2006/relationships/image" Target="../media/image40.png"/><Relationship Id="rId10" Type="http://schemas.openxmlformats.org/officeDocument/2006/relationships/image" Target="../media/image33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53.png"/><Relationship Id="rId5" Type="http://schemas.openxmlformats.org/officeDocument/2006/relationships/image" Target="../media/image50.png"/><Relationship Id="rId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4606244" y="4803388"/>
            <a:ext cx="2979516" cy="626701"/>
          </a:xfrm>
        </p:spPr>
        <p:txBody>
          <a:bodyPr/>
          <a:lstStyle/>
          <a:p>
            <a:r>
              <a:rPr lang="fr-FR" sz="3600" dirty="0"/>
              <a:t>17/01/2023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524932" y="1684962"/>
            <a:ext cx="11142136" cy="2845221"/>
          </a:xfrm>
        </p:spPr>
        <p:txBody>
          <a:bodyPr/>
          <a:lstStyle/>
          <a:p>
            <a:r>
              <a:rPr lang="fr-FR" sz="4000" dirty="0"/>
              <a:t>Note fonctionnelle partenaire </a:t>
            </a:r>
            <a:br>
              <a:rPr lang="fr-FR" sz="4000" dirty="0"/>
            </a:br>
            <a:br>
              <a:rPr lang="fr-FR" sz="4000" dirty="0"/>
            </a:br>
            <a:r>
              <a:rPr lang="fr-FR" sz="4400" dirty="0"/>
              <a:t>Digitalisation de la proposition d’assurance MAGFI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9052" y="323949"/>
            <a:ext cx="1536628" cy="136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544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54251" y="369708"/>
            <a:ext cx="10569600" cy="1042457"/>
          </a:xfrm>
        </p:spPr>
        <p:txBody>
          <a:bodyPr/>
          <a:lstStyle/>
          <a:p>
            <a:r>
              <a:rPr lang="fr-FR" dirty="0"/>
              <a:t>Sommaire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786874" y="1143226"/>
            <a:ext cx="10949822" cy="4102796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sz="2400" dirty="0"/>
              <a:t>Périmètre des changements </a:t>
            </a:r>
          </a:p>
          <a:p>
            <a:pPr marL="625475"/>
            <a:r>
              <a:rPr lang="fr-FR" sz="1600" dirty="0">
                <a:solidFill>
                  <a:schemeClr val="accent2"/>
                </a:solidFill>
              </a:rPr>
              <a:t>1.1 Digitalisation du parcours MAGFI: état actuel </a:t>
            </a:r>
          </a:p>
          <a:p>
            <a:pPr marL="1225460" lvl="5"/>
            <a:r>
              <a:rPr lang="fr-FR" sz="1600" dirty="0">
                <a:solidFill>
                  <a:schemeClr val="accent2"/>
                </a:solidFill>
              </a:rPr>
              <a:t>Parcours client et conseiller</a:t>
            </a:r>
          </a:p>
          <a:p>
            <a:pPr marL="1225460" lvl="5"/>
            <a:r>
              <a:rPr lang="fr-FR" sz="1600" dirty="0">
                <a:solidFill>
                  <a:schemeClr val="accent2"/>
                </a:solidFill>
              </a:rPr>
              <a:t>Process de mise en gestion du contrat par CNP</a:t>
            </a:r>
          </a:p>
          <a:p>
            <a:pPr marL="625475"/>
            <a:r>
              <a:rPr lang="fr-FR" sz="1600" dirty="0">
                <a:solidFill>
                  <a:schemeClr val="accent2"/>
                </a:solidFill>
              </a:rPr>
              <a:t>1.2 Full digitalisation du parcours MAGFI</a:t>
            </a:r>
          </a:p>
          <a:p>
            <a:pPr marL="1225460" lvl="5"/>
            <a:r>
              <a:rPr lang="fr-FR" sz="1600" dirty="0">
                <a:solidFill>
                  <a:schemeClr val="accent2"/>
                </a:solidFill>
              </a:rPr>
              <a:t>Parcours client et conseiller</a:t>
            </a:r>
          </a:p>
          <a:p>
            <a:pPr marL="1225460" lvl="5"/>
            <a:r>
              <a:rPr lang="fr-FR" sz="1600" dirty="0">
                <a:solidFill>
                  <a:schemeClr val="accent2"/>
                </a:solidFill>
              </a:rPr>
              <a:t>Focus signature de la proposition d’assurance - Mise en gestion du contrat par les caisses d’épargne</a:t>
            </a:r>
          </a:p>
          <a:p>
            <a:r>
              <a:rPr lang="fr-FR" sz="2400" dirty="0"/>
              <a:t>2. Période de transition</a:t>
            </a:r>
          </a:p>
          <a:p>
            <a:pPr marL="625475"/>
            <a:r>
              <a:rPr lang="fr-FR" sz="1600" dirty="0">
                <a:solidFill>
                  <a:schemeClr val="accent2"/>
                </a:solidFill>
              </a:rPr>
              <a:t>Dispositif pour les dossiers MAGFI « en cours »</a:t>
            </a:r>
          </a:p>
          <a:p>
            <a:pPr lvl="1"/>
            <a:endParaRPr lang="fr-FR" sz="1200" dirty="0"/>
          </a:p>
          <a:p>
            <a:r>
              <a:rPr lang="fr-FR" sz="2400" dirty="0"/>
              <a:t>3. Annexes</a:t>
            </a:r>
            <a:endParaRPr lang="fr-FR" sz="2400" dirty="0">
              <a:solidFill>
                <a:schemeClr val="accent2"/>
              </a:solidFill>
            </a:endParaRPr>
          </a:p>
          <a:p>
            <a:pPr marL="625475"/>
            <a:r>
              <a:rPr lang="fr-FR" sz="1600" dirty="0">
                <a:solidFill>
                  <a:schemeClr val="accent2"/>
                </a:solidFill>
              </a:rPr>
              <a:t>Copies d’écran du parcours client dans son Espace Emprunteur – Signature de la proposition d’assurance</a:t>
            </a:r>
          </a:p>
          <a:p>
            <a:pPr marL="625475"/>
            <a:endParaRPr lang="fr-F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31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854251" y="1728787"/>
            <a:ext cx="10949822" cy="4398746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sz="3200" dirty="0"/>
              <a:t>Périmètre des changements </a:t>
            </a:r>
          </a:p>
          <a:p>
            <a:pPr marL="536575"/>
            <a:endParaRPr lang="fr-FR" sz="3200" dirty="0">
              <a:solidFill>
                <a:schemeClr val="accent2"/>
              </a:solidFill>
            </a:endParaRPr>
          </a:p>
          <a:p>
            <a:r>
              <a:rPr lang="fr-FR" sz="3200" dirty="0">
                <a:solidFill>
                  <a:schemeClr val="bg1">
                    <a:lumMod val="85000"/>
                  </a:schemeClr>
                </a:solidFill>
              </a:rPr>
              <a:t>2. Période de transition</a:t>
            </a:r>
          </a:p>
          <a:p>
            <a:endParaRPr lang="fr-FR" sz="32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fr-FR" sz="3200" dirty="0">
                <a:solidFill>
                  <a:schemeClr val="bg1">
                    <a:lumMod val="85000"/>
                  </a:schemeClr>
                </a:solidFill>
              </a:rPr>
              <a:t>3. Annexes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854251" y="369708"/>
            <a:ext cx="10569600" cy="1042457"/>
          </a:xfrm>
        </p:spPr>
        <p:txBody>
          <a:bodyPr/>
          <a:lstStyle/>
          <a:p>
            <a:r>
              <a:rPr lang="fr-FR" dirty="0"/>
              <a:t>Sommaire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8778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Flèche droite 116"/>
          <p:cNvSpPr/>
          <p:nvPr/>
        </p:nvSpPr>
        <p:spPr>
          <a:xfrm>
            <a:off x="9615647" y="2743606"/>
            <a:ext cx="2081414" cy="415305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8" name="Flèche droite 117"/>
          <p:cNvSpPr/>
          <p:nvPr/>
        </p:nvSpPr>
        <p:spPr>
          <a:xfrm>
            <a:off x="9845767" y="3558092"/>
            <a:ext cx="1811079" cy="451369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" name="ZoneTexte 2"/>
          <p:cNvSpPr txBox="1">
            <a:spLocks noChangeArrowheads="1"/>
          </p:cNvSpPr>
          <p:nvPr/>
        </p:nvSpPr>
        <p:spPr bwMode="auto">
          <a:xfrm>
            <a:off x="4131301" y="2476893"/>
            <a:ext cx="1697901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fr-FR" sz="1800" b="1" dirty="0">
                <a:solidFill>
                  <a:schemeClr val="accent1"/>
                </a:solidFill>
              </a:rPr>
              <a:t>Le Conseiller</a:t>
            </a:r>
          </a:p>
        </p:txBody>
      </p:sp>
      <p:sp>
        <p:nvSpPr>
          <p:cNvPr id="35" name="ZoneTexte 127"/>
          <p:cNvSpPr txBox="1">
            <a:spLocks noChangeArrowheads="1"/>
          </p:cNvSpPr>
          <p:nvPr/>
        </p:nvSpPr>
        <p:spPr bwMode="auto">
          <a:xfrm>
            <a:off x="912125" y="3606108"/>
            <a:ext cx="1159292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fr-FR" sz="1800" b="1" dirty="0">
                <a:solidFill>
                  <a:srgbClr val="F2B800"/>
                </a:solidFill>
              </a:rPr>
              <a:t>Le Client</a:t>
            </a:r>
          </a:p>
        </p:txBody>
      </p:sp>
      <p:grpSp>
        <p:nvGrpSpPr>
          <p:cNvPr id="47" name="Groupe 1"/>
          <p:cNvGrpSpPr>
            <a:grpSpLocks/>
          </p:cNvGrpSpPr>
          <p:nvPr/>
        </p:nvGrpSpPr>
        <p:grpSpPr bwMode="auto">
          <a:xfrm>
            <a:off x="1889750" y="2490119"/>
            <a:ext cx="7661276" cy="1474787"/>
            <a:chOff x="556346" y="2313907"/>
            <a:chExt cx="7661632" cy="1474733"/>
          </a:xfrm>
        </p:grpSpPr>
        <p:sp>
          <p:nvSpPr>
            <p:cNvPr id="62" name="Rectangle 61"/>
            <p:cNvSpPr/>
            <p:nvPr/>
          </p:nvSpPr>
          <p:spPr>
            <a:xfrm>
              <a:off x="4131562" y="3225099"/>
              <a:ext cx="781086" cy="5635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1931" tIns="201931" rIns="201931" bIns="201931" spcCol="1270" anchor="ctr"/>
            <a:lstStyle/>
            <a:p>
              <a:pPr algn="ctr" defTabSz="2355792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fr-FR" sz="5300" dirty="0"/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556346" y="2313907"/>
              <a:ext cx="685832" cy="7540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1931" tIns="201931" rIns="201931" bIns="201931" spcCol="1270" anchor="ctr"/>
            <a:lstStyle/>
            <a:p>
              <a:pPr algn="ctr" defTabSz="2355792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fr-FR" sz="5300" dirty="0"/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1348544" y="2318668"/>
              <a:ext cx="685832" cy="7540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1931" tIns="201931" rIns="201931" bIns="201931" spcCol="1270" anchor="ctr"/>
            <a:lstStyle/>
            <a:p>
              <a:pPr algn="ctr" defTabSz="2355792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fr-FR" sz="2400" b="1" dirty="0"/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112168" y="2318668"/>
              <a:ext cx="685832" cy="7540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1931" tIns="201931" rIns="201931" bIns="201931" spcCol="1270" anchor="ctr"/>
            <a:lstStyle/>
            <a:p>
              <a:pPr algn="ctr" defTabSz="2355792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fr-FR" sz="2400" b="1" dirty="0"/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888491" y="2313907"/>
              <a:ext cx="685832" cy="7540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1931" tIns="201931" rIns="201931" bIns="201931" spcCol="1270" anchor="ctr"/>
            <a:lstStyle/>
            <a:p>
              <a:pPr algn="ctr" defTabSz="2355792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fr-FR" sz="2400" b="1" dirty="0"/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7533733" y="2329781"/>
              <a:ext cx="684245" cy="6857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1931" tIns="201931" rIns="201931" bIns="201931" spcCol="1270" anchor="ctr"/>
            <a:lstStyle/>
            <a:p>
              <a:pPr algn="ctr" defTabSz="2355792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fr-FR" sz="2400" b="1" dirty="0"/>
            </a:p>
          </p:txBody>
        </p:sp>
      </p:grpSp>
      <p:cxnSp>
        <p:nvCxnSpPr>
          <p:cNvPr id="49" name="Connecteur droit 48"/>
          <p:cNvCxnSpPr/>
          <p:nvPr/>
        </p:nvCxnSpPr>
        <p:spPr bwMode="auto">
          <a:xfrm flipH="1" flipV="1">
            <a:off x="2849701" y="2228611"/>
            <a:ext cx="1" cy="19447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/>
          <p:cNvCxnSpPr>
            <a:endCxn id="23" idx="2"/>
          </p:cNvCxnSpPr>
          <p:nvPr/>
        </p:nvCxnSpPr>
        <p:spPr bwMode="auto">
          <a:xfrm flipV="1">
            <a:off x="6934952" y="4202931"/>
            <a:ext cx="0" cy="42893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/>
          <p:cNvCxnSpPr>
            <a:stCxn id="24" idx="0"/>
            <a:endCxn id="37" idx="2"/>
          </p:cNvCxnSpPr>
          <p:nvPr/>
        </p:nvCxnSpPr>
        <p:spPr bwMode="auto">
          <a:xfrm flipV="1">
            <a:off x="7379258" y="2177830"/>
            <a:ext cx="3541" cy="22855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8"/>
          <p:cNvSpPr txBox="1">
            <a:spLocks noChangeArrowheads="1"/>
          </p:cNvSpPr>
          <p:nvPr/>
        </p:nvSpPr>
        <p:spPr bwMode="auto">
          <a:xfrm>
            <a:off x="1491681" y="1460890"/>
            <a:ext cx="1123362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fr-FR" sz="1800" dirty="0">
                <a:solidFill>
                  <a:schemeClr val="accent1"/>
                </a:solidFill>
              </a:rPr>
              <a:t>1</a:t>
            </a:r>
            <a:r>
              <a:rPr lang="fr-FR" sz="1000" dirty="0">
                <a:solidFill>
                  <a:schemeClr val="accent1"/>
                </a:solidFill>
              </a:rPr>
              <a:t> </a:t>
            </a:r>
          </a:p>
          <a:p>
            <a:pPr algn="ctr" eaLnBrk="1" hangingPunct="1"/>
            <a:r>
              <a:rPr lang="fr-FR" sz="10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Récapitulatif des données</a:t>
            </a:r>
          </a:p>
        </p:txBody>
      </p:sp>
      <p:sp>
        <p:nvSpPr>
          <p:cNvPr id="59" name="ZoneTexte 58"/>
          <p:cNvSpPr txBox="1"/>
          <p:nvPr/>
        </p:nvSpPr>
        <p:spPr bwMode="auto">
          <a:xfrm>
            <a:off x="2195165" y="1633104"/>
            <a:ext cx="181833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fr-FR" dirty="0">
                <a:solidFill>
                  <a:schemeClr val="accent1"/>
                </a:solidFill>
                <a:ea typeface="MS PGothic" panose="020B0600070205080204" pitchFamily="34" charset="-128"/>
              </a:rPr>
              <a:t>2 </a:t>
            </a:r>
          </a:p>
          <a:p>
            <a:pPr algn="ctr" eaLnBrk="1" hangingPunct="1">
              <a:defRPr/>
            </a:pPr>
            <a:r>
              <a:rPr lang="fr-FR" sz="1000" b="1" dirty="0">
                <a:solidFill>
                  <a:srgbClr val="002060"/>
                </a:solidFill>
                <a:ea typeface="MS PGothic" panose="020B0600070205080204" pitchFamily="34" charset="-128"/>
              </a:rPr>
              <a:t>Choix du mode de finalisation INTERNET</a:t>
            </a:r>
          </a:p>
        </p:txBody>
      </p:sp>
      <p:sp>
        <p:nvSpPr>
          <p:cNvPr id="37" name="ZoneTexte 146"/>
          <p:cNvSpPr txBox="1">
            <a:spLocks noChangeArrowheads="1"/>
          </p:cNvSpPr>
          <p:nvPr/>
        </p:nvSpPr>
        <p:spPr bwMode="auto">
          <a:xfrm>
            <a:off x="6683208" y="1654610"/>
            <a:ext cx="139918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fr-FR" sz="1800" dirty="0">
                <a:solidFill>
                  <a:schemeClr val="accent1"/>
                </a:solidFill>
              </a:rPr>
              <a:t>3 </a:t>
            </a:r>
          </a:p>
          <a:p>
            <a:pPr algn="ctr" eaLnBrk="1" hangingPunct="1"/>
            <a:r>
              <a:rPr lang="fr-FR" sz="10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Synthèse</a:t>
            </a:r>
            <a:r>
              <a:rPr lang="fr-FR" sz="1000" b="1" dirty="0">
                <a:solidFill>
                  <a:srgbClr val="002060"/>
                </a:solidFill>
              </a:rPr>
              <a:t> </a:t>
            </a:r>
            <a:r>
              <a:rPr lang="fr-FR" sz="10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finale</a:t>
            </a:r>
          </a:p>
        </p:txBody>
      </p:sp>
      <p:cxnSp>
        <p:nvCxnSpPr>
          <p:cNvPr id="52" name="Connecteur droit 51"/>
          <p:cNvCxnSpPr/>
          <p:nvPr/>
        </p:nvCxnSpPr>
        <p:spPr bwMode="auto">
          <a:xfrm flipV="1">
            <a:off x="2913681" y="4207695"/>
            <a:ext cx="0" cy="3905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 bwMode="auto">
          <a:xfrm>
            <a:off x="2224206" y="4564880"/>
            <a:ext cx="14063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fr-FR" dirty="0">
                <a:solidFill>
                  <a:srgbClr val="FFC000"/>
                </a:solidFill>
                <a:ea typeface="MS PGothic" panose="020B0600070205080204" pitchFamily="34" charset="-128"/>
              </a:rPr>
              <a:t>1</a:t>
            </a:r>
            <a:r>
              <a:rPr lang="fr-FR" dirty="0">
                <a:solidFill>
                  <a:schemeClr val="accent1"/>
                </a:solidFill>
                <a:ea typeface="MS PGothic" panose="020B0600070205080204" pitchFamily="34" charset="-128"/>
              </a:rPr>
              <a:t> </a:t>
            </a:r>
            <a:r>
              <a:rPr lang="fr-FR" sz="1000" b="1" dirty="0">
                <a:solidFill>
                  <a:srgbClr val="002060"/>
                </a:solidFill>
                <a:ea typeface="MS PGothic" panose="020B0600070205080204" pitchFamily="34" charset="-128"/>
              </a:rPr>
              <a:t>Authentification</a:t>
            </a:r>
          </a:p>
          <a:p>
            <a:pPr algn="ctr" eaLnBrk="1" hangingPunct="1">
              <a:defRPr/>
            </a:pPr>
            <a:r>
              <a:rPr lang="fr-FR" sz="1000" b="1" dirty="0">
                <a:solidFill>
                  <a:srgbClr val="002060"/>
                </a:solidFill>
                <a:ea typeface="MS PGothic" panose="020B0600070205080204" pitchFamily="34" charset="-128"/>
              </a:rPr>
              <a:t>IQS</a:t>
            </a:r>
          </a:p>
        </p:txBody>
      </p:sp>
      <p:cxnSp>
        <p:nvCxnSpPr>
          <p:cNvPr id="53" name="Connecteur droit 52"/>
          <p:cNvCxnSpPr>
            <a:stCxn id="39" idx="0"/>
            <a:endCxn id="18" idx="2"/>
          </p:cNvCxnSpPr>
          <p:nvPr/>
        </p:nvCxnSpPr>
        <p:spPr bwMode="auto">
          <a:xfrm flipH="1" flipV="1">
            <a:off x="3588055" y="4212456"/>
            <a:ext cx="4813" cy="142943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8"/>
          <p:cNvSpPr txBox="1"/>
          <p:nvPr/>
        </p:nvSpPr>
        <p:spPr bwMode="auto">
          <a:xfrm>
            <a:off x="3022955" y="5641889"/>
            <a:ext cx="1139825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fr-FR" dirty="0">
                <a:solidFill>
                  <a:srgbClr val="FFC000"/>
                </a:solidFill>
                <a:ea typeface="MS PGothic" panose="020B0600070205080204" pitchFamily="34" charset="-128"/>
              </a:rPr>
              <a:t>2</a:t>
            </a:r>
            <a:r>
              <a:rPr lang="fr-FR" dirty="0">
                <a:solidFill>
                  <a:schemeClr val="accent1"/>
                </a:solidFill>
                <a:ea typeface="MS PGothic" panose="020B0600070205080204" pitchFamily="34" charset="-128"/>
              </a:rPr>
              <a:t> </a:t>
            </a:r>
          </a:p>
          <a:p>
            <a:pPr algn="ctr" eaLnBrk="1" hangingPunct="1">
              <a:defRPr/>
            </a:pPr>
            <a:r>
              <a:rPr lang="fr-FR" sz="1000" b="1" dirty="0">
                <a:solidFill>
                  <a:srgbClr val="002060"/>
                </a:solidFill>
                <a:ea typeface="MS PGothic" panose="020B0600070205080204" pitchFamily="34" charset="-128"/>
              </a:rPr>
              <a:t>RGPD</a:t>
            </a:r>
          </a:p>
        </p:txBody>
      </p:sp>
      <p:cxnSp>
        <p:nvCxnSpPr>
          <p:cNvPr id="54" name="Connecteur droit 53"/>
          <p:cNvCxnSpPr/>
          <p:nvPr/>
        </p:nvCxnSpPr>
        <p:spPr bwMode="auto">
          <a:xfrm flipV="1">
            <a:off x="4220134" y="4163115"/>
            <a:ext cx="0" cy="3905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150"/>
          <p:cNvSpPr txBox="1">
            <a:spLocks noChangeArrowheads="1"/>
          </p:cNvSpPr>
          <p:nvPr/>
        </p:nvSpPr>
        <p:spPr bwMode="auto">
          <a:xfrm>
            <a:off x="3658219" y="4553640"/>
            <a:ext cx="11398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fr-FR" sz="1800" dirty="0">
                <a:solidFill>
                  <a:srgbClr val="FFC000"/>
                </a:solidFill>
              </a:rPr>
              <a:t>3</a:t>
            </a:r>
            <a:r>
              <a:rPr lang="fr-FR" sz="1800" dirty="0">
                <a:solidFill>
                  <a:schemeClr val="accent1"/>
                </a:solidFill>
              </a:rPr>
              <a:t> </a:t>
            </a:r>
          </a:p>
          <a:p>
            <a:pPr algn="ctr">
              <a:defRPr/>
            </a:pPr>
            <a:r>
              <a:rPr lang="fr-FR" sz="10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Formalités d’</a:t>
            </a:r>
            <a:r>
              <a:rPr lang="fr-FR" altLang="ja-JP" sz="10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adhésion (FM)</a:t>
            </a:r>
            <a:endParaRPr lang="fr-FR" sz="1000" b="1" dirty="0">
              <a:solidFill>
                <a:srgbClr val="002060"/>
              </a:solidFill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1" name="ZoneTexte 151"/>
          <p:cNvSpPr txBox="1">
            <a:spLocks noChangeArrowheads="1"/>
          </p:cNvSpPr>
          <p:nvPr/>
        </p:nvSpPr>
        <p:spPr bwMode="auto">
          <a:xfrm>
            <a:off x="4351638" y="5642280"/>
            <a:ext cx="1141412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fr-FR" sz="1800" dirty="0">
                <a:solidFill>
                  <a:srgbClr val="FFC000"/>
                </a:solidFill>
              </a:rPr>
              <a:t>4</a:t>
            </a:r>
            <a:r>
              <a:rPr lang="fr-FR" sz="1800" dirty="0">
                <a:solidFill>
                  <a:schemeClr val="accent1"/>
                </a:solidFill>
              </a:rPr>
              <a:t> </a:t>
            </a:r>
          </a:p>
          <a:p>
            <a:pPr algn="ctr">
              <a:defRPr/>
            </a:pPr>
            <a:r>
              <a:rPr lang="fr-FR" sz="10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Examens médicaux</a:t>
            </a:r>
          </a:p>
        </p:txBody>
      </p:sp>
      <p:cxnSp>
        <p:nvCxnSpPr>
          <p:cNvPr id="42" name="Connecteur droit 41"/>
          <p:cNvCxnSpPr>
            <a:stCxn id="41" idx="0"/>
          </p:cNvCxnSpPr>
          <p:nvPr/>
        </p:nvCxnSpPr>
        <p:spPr bwMode="auto">
          <a:xfrm flipV="1">
            <a:off x="4922344" y="4209354"/>
            <a:ext cx="6713" cy="143292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/>
          <p:nvPr/>
        </p:nvCxnSpPr>
        <p:spPr bwMode="auto">
          <a:xfrm flipV="1">
            <a:off x="5587772" y="4218163"/>
            <a:ext cx="0" cy="3905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157"/>
          <p:cNvSpPr txBox="1">
            <a:spLocks noChangeArrowheads="1"/>
          </p:cNvSpPr>
          <p:nvPr/>
        </p:nvSpPr>
        <p:spPr bwMode="auto">
          <a:xfrm>
            <a:off x="4913554" y="4541245"/>
            <a:ext cx="1376483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fr-FR" sz="1800" dirty="0">
                <a:solidFill>
                  <a:srgbClr val="FFC000"/>
                </a:solidFill>
              </a:rPr>
              <a:t>5</a:t>
            </a:r>
            <a:r>
              <a:rPr lang="fr-FR" sz="1800" dirty="0">
                <a:solidFill>
                  <a:schemeClr val="accent1"/>
                </a:solidFill>
              </a:rPr>
              <a:t> </a:t>
            </a:r>
          </a:p>
          <a:p>
            <a:pPr algn="ctr">
              <a:defRPr/>
            </a:pPr>
            <a:r>
              <a:rPr lang="fr-FR" sz="10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Documents pré-contractuels</a:t>
            </a:r>
          </a:p>
        </p:txBody>
      </p:sp>
      <p:cxnSp>
        <p:nvCxnSpPr>
          <p:cNvPr id="43" name="Connecteur droit 42"/>
          <p:cNvCxnSpPr>
            <a:stCxn id="45" idx="0"/>
          </p:cNvCxnSpPr>
          <p:nvPr/>
        </p:nvCxnSpPr>
        <p:spPr bwMode="auto">
          <a:xfrm flipH="1" flipV="1">
            <a:off x="6273048" y="4224742"/>
            <a:ext cx="6966" cy="14225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158"/>
          <p:cNvSpPr txBox="1">
            <a:spLocks noChangeArrowheads="1"/>
          </p:cNvSpPr>
          <p:nvPr/>
        </p:nvSpPr>
        <p:spPr bwMode="auto">
          <a:xfrm>
            <a:off x="5321318" y="5647290"/>
            <a:ext cx="1917392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fr-FR" sz="1800" dirty="0">
                <a:solidFill>
                  <a:srgbClr val="FFC000"/>
                </a:solidFill>
              </a:rPr>
              <a:t>6</a:t>
            </a:r>
            <a:r>
              <a:rPr lang="fr-FR" sz="1800" dirty="0">
                <a:solidFill>
                  <a:schemeClr val="accent1"/>
                </a:solidFill>
              </a:rPr>
              <a:t> </a:t>
            </a:r>
          </a:p>
          <a:p>
            <a:pPr algn="ctr"/>
            <a:r>
              <a:rPr lang="fr-FR" sz="10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Documents de demande d’</a:t>
            </a:r>
            <a:r>
              <a:rPr lang="fr-FR" altLang="ja-JP" sz="10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adhésion</a:t>
            </a:r>
            <a:endParaRPr lang="fr-FR" sz="1000" b="1" dirty="0">
              <a:solidFill>
                <a:srgbClr val="002060"/>
              </a:solidFill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6" name="ZoneTexte 159"/>
          <p:cNvSpPr txBox="1">
            <a:spLocks noChangeArrowheads="1"/>
          </p:cNvSpPr>
          <p:nvPr/>
        </p:nvSpPr>
        <p:spPr bwMode="auto">
          <a:xfrm>
            <a:off x="6065368" y="4531089"/>
            <a:ext cx="17940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fr-FR" sz="1800" dirty="0">
                <a:solidFill>
                  <a:srgbClr val="FFC000"/>
                </a:solidFill>
              </a:rPr>
              <a:t>7</a:t>
            </a:r>
          </a:p>
          <a:p>
            <a:pPr algn="ctr"/>
            <a:r>
              <a:rPr lang="fr-FR" sz="10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Signature électronique</a:t>
            </a:r>
          </a:p>
          <a:p>
            <a:pPr algn="ctr"/>
            <a:r>
              <a:rPr lang="fr-FR" sz="10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de la demande d’adhésion</a:t>
            </a:r>
          </a:p>
        </p:txBody>
      </p:sp>
      <p:sp>
        <p:nvSpPr>
          <p:cNvPr id="9" name="Flèche droite 8"/>
          <p:cNvSpPr/>
          <p:nvPr/>
        </p:nvSpPr>
        <p:spPr bwMode="auto">
          <a:xfrm>
            <a:off x="1581775" y="2783803"/>
            <a:ext cx="7854456" cy="325439"/>
          </a:xfrm>
          <a:prstGeom prst="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Flèche droite 9"/>
          <p:cNvSpPr/>
          <p:nvPr/>
        </p:nvSpPr>
        <p:spPr bwMode="auto">
          <a:xfrm>
            <a:off x="2195165" y="3575970"/>
            <a:ext cx="7562292" cy="399549"/>
          </a:xfrm>
          <a:prstGeom prst="rightArrow">
            <a:avLst/>
          </a:prstGeom>
          <a:solidFill>
            <a:srgbClr val="FFEEB7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Rectangle 10"/>
          <p:cNvSpPr/>
          <p:nvPr/>
        </p:nvSpPr>
        <p:spPr bwMode="auto">
          <a:xfrm>
            <a:off x="4913772" y="3455219"/>
            <a:ext cx="781051" cy="5635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201931" tIns="201931" rIns="201931" bIns="201931" spcCol="1270" anchor="ctr"/>
          <a:lstStyle/>
          <a:p>
            <a:pPr algn="ctr" defTabSz="2355792">
              <a:lnSpc>
                <a:spcPct val="90000"/>
              </a:lnSpc>
              <a:spcAft>
                <a:spcPct val="35000"/>
              </a:spcAft>
              <a:defRPr/>
            </a:pPr>
            <a:endParaRPr lang="fr-FR" sz="5300" dirty="0"/>
          </a:p>
        </p:txBody>
      </p:sp>
      <p:grpSp>
        <p:nvGrpSpPr>
          <p:cNvPr id="12" name="Groupe 50"/>
          <p:cNvGrpSpPr>
            <a:grpSpLocks/>
          </p:cNvGrpSpPr>
          <p:nvPr/>
        </p:nvGrpSpPr>
        <p:grpSpPr bwMode="auto">
          <a:xfrm>
            <a:off x="1872625" y="2485115"/>
            <a:ext cx="507537" cy="799187"/>
            <a:chOff x="0" y="928933"/>
            <a:chExt cx="2527935" cy="1238577"/>
          </a:xfrm>
        </p:grpSpPr>
        <p:sp>
          <p:nvSpPr>
            <p:cNvPr id="32" name="Rectangle à coins arrondis 31">
              <a:hlinkClick r:id="" action="ppaction://noaction"/>
            </p:cNvPr>
            <p:cNvSpPr/>
            <p:nvPr/>
          </p:nvSpPr>
          <p:spPr>
            <a:xfrm>
              <a:off x="-2352" y="875177"/>
              <a:ext cx="2530319" cy="129166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fr-FR" sz="2400" b="1" dirty="0">
                  <a:solidFill>
                    <a:schemeClr val="bg1">
                      <a:lumMod val="9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8957" y="936685"/>
              <a:ext cx="2407704" cy="11686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1931" tIns="201931" rIns="201931" bIns="201931" spcCol="1270" anchor="ctr"/>
            <a:lstStyle/>
            <a:p>
              <a:pPr algn="ctr" defTabSz="2355792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fr-FR" sz="5300" dirty="0"/>
            </a:p>
          </p:txBody>
        </p:sp>
      </p:grpSp>
      <p:grpSp>
        <p:nvGrpSpPr>
          <p:cNvPr id="13" name="Groupe 50"/>
          <p:cNvGrpSpPr>
            <a:grpSpLocks/>
          </p:cNvGrpSpPr>
          <p:nvPr/>
        </p:nvGrpSpPr>
        <p:grpSpPr bwMode="auto">
          <a:xfrm>
            <a:off x="2559979" y="2490117"/>
            <a:ext cx="507537" cy="799187"/>
            <a:chOff x="0" y="928933"/>
            <a:chExt cx="2527935" cy="1238577"/>
          </a:xfrm>
        </p:grpSpPr>
        <p:sp>
          <p:nvSpPr>
            <p:cNvPr id="30" name="Rectangle à coins arrondis 29">
              <a:hlinkClick r:id="" action="ppaction://noaction"/>
            </p:cNvPr>
            <p:cNvSpPr/>
            <p:nvPr/>
          </p:nvSpPr>
          <p:spPr>
            <a:xfrm>
              <a:off x="-1963" y="875129"/>
              <a:ext cx="2530319" cy="1291659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fr-FR" sz="24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9343" y="936635"/>
              <a:ext cx="2407704" cy="11686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1931" tIns="201931" rIns="201931" bIns="201931" spcCol="1270" anchor="ctr"/>
            <a:lstStyle/>
            <a:p>
              <a:pPr algn="ctr" defTabSz="2355792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fr-FR" sz="2400" b="1" dirty="0"/>
            </a:p>
          </p:txBody>
        </p:sp>
      </p:grpSp>
      <p:sp>
        <p:nvSpPr>
          <p:cNvPr id="29" name="Rectangle 28"/>
          <p:cNvSpPr/>
          <p:nvPr/>
        </p:nvSpPr>
        <p:spPr bwMode="auto">
          <a:xfrm>
            <a:off x="3445499" y="2494878"/>
            <a:ext cx="685800" cy="7540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201931" tIns="201931" rIns="201931" bIns="201931" spcCol="1270" anchor="ctr"/>
          <a:lstStyle/>
          <a:p>
            <a:pPr algn="ctr" defTabSz="2355792">
              <a:lnSpc>
                <a:spcPct val="90000"/>
              </a:lnSpc>
              <a:spcAft>
                <a:spcPct val="35000"/>
              </a:spcAft>
              <a:defRPr/>
            </a:pPr>
            <a:endParaRPr lang="fr-FR" sz="2400" b="1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4221787" y="2490118"/>
            <a:ext cx="685800" cy="7540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201931" tIns="201931" rIns="201931" bIns="201931" spcCol="1270" anchor="ctr"/>
          <a:lstStyle/>
          <a:p>
            <a:pPr algn="ctr" defTabSz="2355792">
              <a:lnSpc>
                <a:spcPct val="90000"/>
              </a:lnSpc>
              <a:spcAft>
                <a:spcPct val="35000"/>
              </a:spcAft>
              <a:defRPr/>
            </a:pPr>
            <a:endParaRPr lang="fr-FR" sz="2400" b="1" dirty="0"/>
          </a:p>
        </p:txBody>
      </p:sp>
      <p:grpSp>
        <p:nvGrpSpPr>
          <p:cNvPr id="16" name="Groupe 50"/>
          <p:cNvGrpSpPr>
            <a:grpSpLocks/>
          </p:cNvGrpSpPr>
          <p:nvPr/>
        </p:nvGrpSpPr>
        <p:grpSpPr bwMode="auto">
          <a:xfrm>
            <a:off x="7125578" y="2407138"/>
            <a:ext cx="507537" cy="901289"/>
            <a:chOff x="0" y="928933"/>
            <a:chExt cx="2527935" cy="1238577"/>
          </a:xfrm>
        </p:grpSpPr>
        <p:sp>
          <p:nvSpPr>
            <p:cNvPr id="24" name="Rectangle à coins arrondis 23">
              <a:hlinkClick r:id="" action="ppaction://noaction"/>
            </p:cNvPr>
            <p:cNvSpPr/>
            <p:nvPr/>
          </p:nvSpPr>
          <p:spPr>
            <a:xfrm>
              <a:off x="1155" y="927895"/>
              <a:ext cx="2524744" cy="1185867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fr-FR" sz="24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2461" y="989403"/>
              <a:ext cx="2402133" cy="10628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1931" tIns="201931" rIns="201931" bIns="201931" spcCol="1270" anchor="ctr"/>
            <a:lstStyle/>
            <a:p>
              <a:pPr algn="ctr" defTabSz="2355792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fr-FR" sz="2400" b="1" dirty="0"/>
            </a:p>
          </p:txBody>
        </p:sp>
      </p:grpSp>
      <p:sp>
        <p:nvSpPr>
          <p:cNvPr id="17" name="Rectangle à coins arrondis 16">
            <a:hlinkClick r:id="" action="ppaction://noaction"/>
          </p:cNvPr>
          <p:cNvSpPr/>
          <p:nvPr/>
        </p:nvSpPr>
        <p:spPr bwMode="auto">
          <a:xfrm>
            <a:off x="2658638" y="3409182"/>
            <a:ext cx="515398" cy="79851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  <p:sp>
        <p:nvSpPr>
          <p:cNvPr id="18" name="Rectangle à coins arrondis 17">
            <a:hlinkClick r:id="" action="ppaction://noaction"/>
          </p:cNvPr>
          <p:cNvSpPr/>
          <p:nvPr/>
        </p:nvSpPr>
        <p:spPr bwMode="auto">
          <a:xfrm>
            <a:off x="3330356" y="3413944"/>
            <a:ext cx="515398" cy="7985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</a:p>
        </p:txBody>
      </p:sp>
      <p:sp>
        <p:nvSpPr>
          <p:cNvPr id="19" name="Rectangle à coins arrondis 18">
            <a:hlinkClick r:id="" action="ppaction://noaction"/>
          </p:cNvPr>
          <p:cNvSpPr/>
          <p:nvPr/>
        </p:nvSpPr>
        <p:spPr bwMode="auto">
          <a:xfrm>
            <a:off x="3999674" y="3413944"/>
            <a:ext cx="515398" cy="7985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</a:p>
        </p:txBody>
      </p:sp>
      <p:sp>
        <p:nvSpPr>
          <p:cNvPr id="20" name="Rectangle à coins arrondis 19">
            <a:hlinkClick r:id="" action="ppaction://noaction"/>
          </p:cNvPr>
          <p:cNvSpPr/>
          <p:nvPr/>
        </p:nvSpPr>
        <p:spPr bwMode="auto">
          <a:xfrm>
            <a:off x="4672268" y="3409182"/>
            <a:ext cx="514264" cy="79851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</a:p>
        </p:txBody>
      </p:sp>
      <p:sp>
        <p:nvSpPr>
          <p:cNvPr id="21" name="Rectangle à coins arrondis 20">
            <a:hlinkClick r:id="" action="ppaction://noaction"/>
          </p:cNvPr>
          <p:cNvSpPr/>
          <p:nvPr/>
        </p:nvSpPr>
        <p:spPr bwMode="auto">
          <a:xfrm>
            <a:off x="5327500" y="3409182"/>
            <a:ext cx="514264" cy="79851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</a:p>
        </p:txBody>
      </p:sp>
      <p:sp>
        <p:nvSpPr>
          <p:cNvPr id="22" name="Rectangle à coins arrondis 21">
            <a:hlinkClick r:id="" action="ppaction://noaction"/>
          </p:cNvPr>
          <p:cNvSpPr/>
          <p:nvPr/>
        </p:nvSpPr>
        <p:spPr bwMode="auto">
          <a:xfrm>
            <a:off x="6006246" y="3409182"/>
            <a:ext cx="514262" cy="79851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</a:p>
        </p:txBody>
      </p:sp>
      <p:sp>
        <p:nvSpPr>
          <p:cNvPr id="23" name="Rectangle à coins arrondis 22">
            <a:hlinkClick r:id="" action="ppaction://noaction"/>
          </p:cNvPr>
          <p:cNvSpPr/>
          <p:nvPr/>
        </p:nvSpPr>
        <p:spPr bwMode="auto">
          <a:xfrm>
            <a:off x="6677253" y="3402831"/>
            <a:ext cx="515398" cy="8001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063" y="4243808"/>
            <a:ext cx="301187" cy="295263"/>
          </a:xfrm>
          <a:prstGeom prst="rect">
            <a:avLst/>
          </a:prstGeom>
        </p:spPr>
      </p:pic>
      <p:pic>
        <p:nvPicPr>
          <p:cNvPr id="78" name="Image 7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9276" y="4223413"/>
            <a:ext cx="336563" cy="347247"/>
          </a:xfrm>
          <a:prstGeom prst="rect">
            <a:avLst/>
          </a:prstGeom>
        </p:spPr>
      </p:pic>
      <p:pic>
        <p:nvPicPr>
          <p:cNvPr id="79" name="Image 7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7477" y="4213252"/>
            <a:ext cx="245545" cy="292199"/>
          </a:xfrm>
          <a:prstGeom prst="rect">
            <a:avLst/>
          </a:prstGeom>
        </p:spPr>
      </p:pic>
      <p:sp>
        <p:nvSpPr>
          <p:cNvPr id="68" name="Rectangle à coins arrondis 67">
            <a:hlinkClick r:id="" action="ppaction://noaction"/>
          </p:cNvPr>
          <p:cNvSpPr/>
          <p:nvPr/>
        </p:nvSpPr>
        <p:spPr bwMode="auto">
          <a:xfrm>
            <a:off x="2788763" y="6447493"/>
            <a:ext cx="4449947" cy="35952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 digital via IQS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0086123" y="580813"/>
            <a:ext cx="1956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Bulle de confidentialité</a:t>
            </a:r>
          </a:p>
        </p:txBody>
      </p:sp>
      <p:sp>
        <p:nvSpPr>
          <p:cNvPr id="70" name="Titre 3"/>
          <p:cNvSpPr>
            <a:spLocks noGrp="1"/>
          </p:cNvSpPr>
          <p:nvPr>
            <p:ph type="title"/>
          </p:nvPr>
        </p:nvSpPr>
        <p:spPr>
          <a:xfrm>
            <a:off x="141985" y="146643"/>
            <a:ext cx="11548528" cy="705943"/>
          </a:xfrm>
        </p:spPr>
        <p:txBody>
          <a:bodyPr>
            <a:normAutofit fontScale="90000"/>
          </a:bodyPr>
          <a:lstStyle/>
          <a:p>
            <a:pPr defTabSz="914400">
              <a:spcBef>
                <a:spcPts val="0"/>
              </a:spcBef>
              <a:spcAft>
                <a:spcPts val="2400"/>
              </a:spcAft>
            </a:pPr>
            <a:r>
              <a:rPr lang="fr-FR" dirty="0"/>
              <a:t>1.1 Digitalisation du c</a:t>
            </a:r>
            <a:r>
              <a:rPr lang="fr-FR" sz="2400" dirty="0"/>
              <a:t>ontrat MAGFI : l’état actuel </a:t>
            </a:r>
            <a:br>
              <a:rPr lang="fr-FR" sz="2400" dirty="0"/>
            </a:br>
            <a:r>
              <a:rPr lang="fr-FR" sz="2400" dirty="0"/>
              <a:t>        </a:t>
            </a:r>
            <a:r>
              <a:rPr lang="fr-FR" sz="180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le client signe électroniquement sa demande d’adhésion dans le cadre de son parcours IQS</a:t>
            </a:r>
            <a:br>
              <a:rPr lang="fr-FR" sz="180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</a:br>
            <a:r>
              <a:rPr lang="fr-FR" sz="180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          le client signe manuellement sa proposition d’assurance</a:t>
            </a:r>
            <a:br>
              <a:rPr lang="fr-FR" sz="180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</a:br>
            <a:endParaRPr lang="fr-FR" sz="1800" b="1" dirty="0">
              <a:solidFill>
                <a:schemeClr val="accent3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ZoneTexte 159"/>
          <p:cNvSpPr txBox="1">
            <a:spLocks noChangeArrowheads="1"/>
          </p:cNvSpPr>
          <p:nvPr/>
        </p:nvSpPr>
        <p:spPr bwMode="auto">
          <a:xfrm>
            <a:off x="7582999" y="4541245"/>
            <a:ext cx="2208124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/>
            <a:r>
              <a:rPr lang="fr-FR" sz="1800" dirty="0">
                <a:solidFill>
                  <a:srgbClr val="00B0F0"/>
                </a:solidFill>
              </a:rPr>
              <a:t>9</a:t>
            </a:r>
            <a:endParaRPr lang="fr-FR" sz="1100" b="1" dirty="0">
              <a:solidFill>
                <a:schemeClr val="accent3"/>
              </a:solidFill>
              <a:ea typeface="MS PGothic" panose="020B0600070205080204" pitchFamily="34" charset="-128"/>
              <a:cs typeface="+mn-cs"/>
            </a:endParaRPr>
          </a:p>
          <a:p>
            <a:pPr algn="ctr"/>
            <a:r>
              <a:rPr lang="fr-FR" sz="1000" b="1" dirty="0">
                <a:solidFill>
                  <a:srgbClr val="00B0F0"/>
                </a:solidFill>
              </a:rPr>
              <a:t>L’assuré accède à : </a:t>
            </a:r>
            <a:br>
              <a:rPr lang="fr-FR" sz="10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</a:br>
            <a:r>
              <a:rPr lang="fr-FR" sz="10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Doc contractuels et précontractuels signés, ordonnances</a:t>
            </a:r>
          </a:p>
          <a:p>
            <a:pPr algn="ctr"/>
            <a:r>
              <a:rPr lang="fr-FR" sz="10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Service d’échange de documents avec CNP Assurances</a:t>
            </a:r>
            <a:endParaRPr lang="fr-FR" sz="1000" dirty="0">
              <a:solidFill>
                <a:srgbClr val="002060"/>
              </a:solidFill>
              <a:latin typeface="+mn-lt"/>
              <a:ea typeface="MS PGothic" panose="020B0600070205080204" pitchFamily="34" charset="-128"/>
              <a:cs typeface="+mn-cs"/>
            </a:endParaRPr>
          </a:p>
        </p:txBody>
      </p:sp>
      <p:pic>
        <p:nvPicPr>
          <p:cNvPr id="80" name="Image 7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143" y="4227219"/>
            <a:ext cx="301187" cy="295263"/>
          </a:xfrm>
          <a:prstGeom prst="rect">
            <a:avLst/>
          </a:prstGeom>
        </p:spPr>
      </p:pic>
      <p:sp>
        <p:nvSpPr>
          <p:cNvPr id="85" name="ZoneTexte 84"/>
          <p:cNvSpPr txBox="1"/>
          <p:nvPr/>
        </p:nvSpPr>
        <p:spPr bwMode="auto">
          <a:xfrm>
            <a:off x="7054108" y="5625531"/>
            <a:ext cx="182178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fr-FR" dirty="0">
                <a:solidFill>
                  <a:srgbClr val="00B0F0"/>
                </a:solidFill>
                <a:ea typeface="MS PGothic" panose="020B0600070205080204" pitchFamily="34" charset="-128"/>
              </a:rPr>
              <a:t>8</a:t>
            </a:r>
          </a:p>
          <a:p>
            <a:pPr algn="ctr" eaLnBrk="1" hangingPunct="1">
              <a:defRPr/>
            </a:pPr>
            <a:r>
              <a:rPr lang="fr-FR" sz="1000" b="1" dirty="0">
                <a:solidFill>
                  <a:srgbClr val="002060"/>
                </a:solidFill>
                <a:ea typeface="MS PGothic" panose="020B0600070205080204" pitchFamily="34" charset="-128"/>
              </a:rPr>
              <a:t>Authentification</a:t>
            </a:r>
          </a:p>
          <a:p>
            <a:pPr algn="ctr" eaLnBrk="1" hangingPunct="1">
              <a:defRPr/>
            </a:pPr>
            <a:r>
              <a:rPr lang="fr-FR" sz="1000" b="1" dirty="0">
                <a:solidFill>
                  <a:srgbClr val="002060"/>
                </a:solidFill>
                <a:ea typeface="MS PGothic" panose="020B0600070205080204" pitchFamily="34" charset="-128"/>
              </a:rPr>
              <a:t>Espace emprunteur</a:t>
            </a:r>
          </a:p>
        </p:txBody>
      </p:sp>
      <p:cxnSp>
        <p:nvCxnSpPr>
          <p:cNvPr id="87" name="Connecteur droit 86"/>
          <p:cNvCxnSpPr>
            <a:stCxn id="85" idx="0"/>
            <a:endCxn id="95" idx="2"/>
          </p:cNvCxnSpPr>
          <p:nvPr/>
        </p:nvCxnSpPr>
        <p:spPr bwMode="auto">
          <a:xfrm flipH="1" flipV="1">
            <a:off x="7962362" y="4213250"/>
            <a:ext cx="2638" cy="141228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Image 4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985" y="2746898"/>
            <a:ext cx="1055353" cy="362344"/>
          </a:xfrm>
          <a:prstGeom prst="rect">
            <a:avLst/>
          </a:prstGeom>
        </p:spPr>
      </p:pic>
      <p:sp>
        <p:nvSpPr>
          <p:cNvPr id="89" name="Rectangle à coins arrondis 88">
            <a:hlinkClick r:id="" action="ppaction://noaction"/>
          </p:cNvPr>
          <p:cNvSpPr/>
          <p:nvPr/>
        </p:nvSpPr>
        <p:spPr bwMode="auto">
          <a:xfrm>
            <a:off x="7475456" y="6447493"/>
            <a:ext cx="1960775" cy="36125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 digital via EE</a:t>
            </a:r>
          </a:p>
        </p:txBody>
      </p:sp>
      <p:cxnSp>
        <p:nvCxnSpPr>
          <p:cNvPr id="91" name="Connecteur droit 90"/>
          <p:cNvCxnSpPr>
            <a:stCxn id="74" idx="0"/>
            <a:endCxn id="94" idx="2"/>
          </p:cNvCxnSpPr>
          <p:nvPr/>
        </p:nvCxnSpPr>
        <p:spPr bwMode="auto">
          <a:xfrm flipH="1" flipV="1">
            <a:off x="8681127" y="4202908"/>
            <a:ext cx="5934" cy="33833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Image 6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6312" y="4233123"/>
            <a:ext cx="447809" cy="335857"/>
          </a:xfrm>
          <a:prstGeom prst="rect">
            <a:avLst/>
          </a:prstGeom>
        </p:spPr>
      </p:pic>
      <p:sp>
        <p:nvSpPr>
          <p:cNvPr id="86" name="Ellipse 85"/>
          <p:cNvSpPr/>
          <p:nvPr/>
        </p:nvSpPr>
        <p:spPr>
          <a:xfrm>
            <a:off x="9724148" y="365114"/>
            <a:ext cx="2268279" cy="770611"/>
          </a:xfrm>
          <a:prstGeom prst="ellipse">
            <a:avLst/>
          </a:prstGeom>
          <a:solidFill>
            <a:schemeClr val="bg2"/>
          </a:solidFill>
          <a:ln>
            <a:solidFill>
              <a:srgbClr val="D700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Depuis le 31 Mai 2022</a:t>
            </a:r>
          </a:p>
        </p:txBody>
      </p:sp>
      <p:sp>
        <p:nvSpPr>
          <p:cNvPr id="94" name="Rectangle à coins arrondis 93">
            <a:hlinkClick r:id="" action="ppaction://noaction"/>
          </p:cNvPr>
          <p:cNvSpPr/>
          <p:nvPr/>
        </p:nvSpPr>
        <p:spPr bwMode="auto">
          <a:xfrm>
            <a:off x="8409440" y="3402808"/>
            <a:ext cx="543373" cy="8001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</a:t>
            </a:r>
          </a:p>
        </p:txBody>
      </p:sp>
      <p:sp>
        <p:nvSpPr>
          <p:cNvPr id="95" name="Rectangle à coins arrondis 94">
            <a:hlinkClick r:id="" action="ppaction://noaction"/>
          </p:cNvPr>
          <p:cNvSpPr/>
          <p:nvPr/>
        </p:nvSpPr>
        <p:spPr bwMode="auto">
          <a:xfrm>
            <a:off x="7696066" y="3413150"/>
            <a:ext cx="532591" cy="8001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</a:t>
            </a:r>
          </a:p>
        </p:txBody>
      </p:sp>
      <p:pic>
        <p:nvPicPr>
          <p:cNvPr id="109" name="Image 10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72032" y="4243808"/>
            <a:ext cx="465501" cy="284473"/>
          </a:xfrm>
          <a:prstGeom prst="rect">
            <a:avLst/>
          </a:prstGeom>
        </p:spPr>
      </p:pic>
      <p:sp>
        <p:nvSpPr>
          <p:cNvPr id="110" name="ZoneTexte 159"/>
          <p:cNvSpPr txBox="1">
            <a:spLocks noChangeArrowheads="1"/>
          </p:cNvSpPr>
          <p:nvPr/>
        </p:nvSpPr>
        <p:spPr bwMode="auto">
          <a:xfrm>
            <a:off x="9463354" y="4802854"/>
            <a:ext cx="1794082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fr-FR" sz="1800" dirty="0">
                <a:solidFill>
                  <a:schemeClr val="accent5">
                    <a:lumMod val="50000"/>
                  </a:schemeClr>
                </a:solidFill>
              </a:rPr>
              <a:t>10</a:t>
            </a:r>
          </a:p>
          <a:p>
            <a:pPr algn="ctr"/>
            <a:r>
              <a:rPr lang="fr-FR" sz="10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Signature manuscrite de la proposition d’assurance </a:t>
            </a:r>
          </a:p>
          <a:p>
            <a:pPr algn="ctr"/>
            <a:endParaRPr lang="fr-FR" sz="1000" b="1" dirty="0">
              <a:solidFill>
                <a:srgbClr val="002060"/>
              </a:solidFill>
              <a:latin typeface="+mn-lt"/>
              <a:ea typeface="MS PGothic" panose="020B0600070205080204" pitchFamily="34" charset="-128"/>
              <a:cs typeface="+mn-cs"/>
            </a:endParaRPr>
          </a:p>
          <a:p>
            <a:pPr algn="ctr"/>
            <a:r>
              <a:rPr lang="fr-FR" sz="10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Envoi par courrier  du mandat SEPA du RIB et de la proposition à</a:t>
            </a:r>
          </a:p>
          <a:p>
            <a:pPr algn="ctr"/>
            <a:r>
              <a:rPr lang="fr-FR" sz="10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 CNP Assurances pour mise en gestion</a:t>
            </a:r>
          </a:p>
        </p:txBody>
      </p:sp>
      <p:grpSp>
        <p:nvGrpSpPr>
          <p:cNvPr id="111" name="Groupe 110"/>
          <p:cNvGrpSpPr/>
          <p:nvPr/>
        </p:nvGrpSpPr>
        <p:grpSpPr>
          <a:xfrm>
            <a:off x="10748039" y="2424062"/>
            <a:ext cx="576773" cy="820118"/>
            <a:chOff x="10120546" y="3427479"/>
            <a:chExt cx="576773" cy="750757"/>
          </a:xfrm>
        </p:grpSpPr>
        <p:sp>
          <p:nvSpPr>
            <p:cNvPr id="112" name="Rectangle à coins arrondis 111"/>
            <p:cNvSpPr/>
            <p:nvPr/>
          </p:nvSpPr>
          <p:spPr>
            <a:xfrm>
              <a:off x="10165582" y="3427479"/>
              <a:ext cx="486702" cy="7507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113" name="ZoneTexte 112"/>
            <p:cNvSpPr txBox="1"/>
            <p:nvPr/>
          </p:nvSpPr>
          <p:spPr>
            <a:xfrm>
              <a:off x="10120546" y="3574671"/>
              <a:ext cx="576773" cy="422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fr-FR" sz="2400" b="1" dirty="0">
                  <a:solidFill>
                    <a:schemeClr val="accent5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</p:grpSp>
      <p:grpSp>
        <p:nvGrpSpPr>
          <p:cNvPr id="108" name="Groupe 107"/>
          <p:cNvGrpSpPr/>
          <p:nvPr/>
        </p:nvGrpSpPr>
        <p:grpSpPr>
          <a:xfrm>
            <a:off x="10059242" y="3415395"/>
            <a:ext cx="576773" cy="793959"/>
            <a:chOff x="10120546" y="3427479"/>
            <a:chExt cx="576773" cy="750757"/>
          </a:xfrm>
        </p:grpSpPr>
        <p:sp>
          <p:nvSpPr>
            <p:cNvPr id="83" name="Rectangle à coins arrondis 82"/>
            <p:cNvSpPr/>
            <p:nvPr/>
          </p:nvSpPr>
          <p:spPr>
            <a:xfrm>
              <a:off x="10165582" y="3427479"/>
              <a:ext cx="486702" cy="7507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84" name="ZoneTexte 83"/>
            <p:cNvSpPr txBox="1"/>
            <p:nvPr/>
          </p:nvSpPr>
          <p:spPr>
            <a:xfrm>
              <a:off x="10120546" y="3574671"/>
              <a:ext cx="5767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fr-FR" sz="2400" b="1" dirty="0">
                  <a:solidFill>
                    <a:schemeClr val="accent5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10</a:t>
              </a:r>
            </a:p>
          </p:txBody>
        </p:sp>
      </p:grpSp>
      <p:sp>
        <p:nvSpPr>
          <p:cNvPr id="120" name="ZoneTexte 119"/>
          <p:cNvSpPr txBox="1"/>
          <p:nvPr/>
        </p:nvSpPr>
        <p:spPr>
          <a:xfrm>
            <a:off x="9463354" y="1265080"/>
            <a:ext cx="29575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4</a:t>
            </a:r>
          </a:p>
          <a:p>
            <a:pPr algn="ctr"/>
            <a:r>
              <a:rPr lang="fr-FR" sz="1000" b="1" dirty="0">
                <a:solidFill>
                  <a:srgbClr val="002060"/>
                </a:solidFill>
              </a:rPr>
              <a:t>Réception par mail et/ou voie postale</a:t>
            </a:r>
          </a:p>
          <a:p>
            <a:pPr algn="ctr"/>
            <a:r>
              <a:rPr lang="fr-FR" sz="1000" b="1" dirty="0">
                <a:solidFill>
                  <a:srgbClr val="002060"/>
                </a:solidFill>
              </a:rPr>
              <a:t> du certificat d’assurance après mise en gestion du contrat par CNP Assurances</a:t>
            </a:r>
          </a:p>
        </p:txBody>
      </p:sp>
      <p:cxnSp>
        <p:nvCxnSpPr>
          <p:cNvPr id="121" name="Connecteur droit 120"/>
          <p:cNvCxnSpPr>
            <a:stCxn id="112" idx="0"/>
          </p:cNvCxnSpPr>
          <p:nvPr/>
        </p:nvCxnSpPr>
        <p:spPr bwMode="auto">
          <a:xfrm flipV="1">
            <a:off x="11036426" y="2159582"/>
            <a:ext cx="5474" cy="26448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necteur droit 122"/>
          <p:cNvCxnSpPr>
            <a:stCxn id="110" idx="0"/>
            <a:endCxn id="83" idx="2"/>
          </p:cNvCxnSpPr>
          <p:nvPr/>
        </p:nvCxnSpPr>
        <p:spPr bwMode="auto">
          <a:xfrm flipH="1" flipV="1">
            <a:off x="10347629" y="4209354"/>
            <a:ext cx="12766" cy="5935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Rectangle à coins arrondis 125">
            <a:hlinkClick r:id="" action="ppaction://noaction"/>
          </p:cNvPr>
          <p:cNvSpPr/>
          <p:nvPr/>
        </p:nvSpPr>
        <p:spPr bwMode="auto">
          <a:xfrm>
            <a:off x="9672977" y="6436586"/>
            <a:ext cx="1960775" cy="36125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1600" b="1" dirty="0">
                <a:solidFill>
                  <a:schemeClr val="accent5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 papier</a:t>
            </a:r>
          </a:p>
        </p:txBody>
      </p:sp>
      <p:cxnSp>
        <p:nvCxnSpPr>
          <p:cNvPr id="131" name="Connecteur droit 130"/>
          <p:cNvCxnSpPr>
            <a:stCxn id="58" idx="2"/>
          </p:cNvCxnSpPr>
          <p:nvPr/>
        </p:nvCxnSpPr>
        <p:spPr>
          <a:xfrm>
            <a:off x="2053362" y="2137998"/>
            <a:ext cx="0" cy="1878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Groupe 87"/>
          <p:cNvGrpSpPr/>
          <p:nvPr/>
        </p:nvGrpSpPr>
        <p:grpSpPr>
          <a:xfrm>
            <a:off x="10751138" y="3421491"/>
            <a:ext cx="576773" cy="793959"/>
            <a:chOff x="10120546" y="3427479"/>
            <a:chExt cx="576773" cy="750757"/>
          </a:xfrm>
        </p:grpSpPr>
        <p:sp>
          <p:nvSpPr>
            <p:cNvPr id="90" name="Rectangle à coins arrondis 89"/>
            <p:cNvSpPr/>
            <p:nvPr/>
          </p:nvSpPr>
          <p:spPr>
            <a:xfrm>
              <a:off x="10165582" y="3427479"/>
              <a:ext cx="486702" cy="7507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92" name="ZoneTexte 91"/>
            <p:cNvSpPr txBox="1"/>
            <p:nvPr/>
          </p:nvSpPr>
          <p:spPr>
            <a:xfrm>
              <a:off x="10120546" y="3574671"/>
              <a:ext cx="576773" cy="4365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fr-FR" sz="2400" b="1" dirty="0">
                  <a:solidFill>
                    <a:schemeClr val="accent5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11</a:t>
              </a:r>
            </a:p>
          </p:txBody>
        </p:sp>
      </p:grpSp>
      <p:cxnSp>
        <p:nvCxnSpPr>
          <p:cNvPr id="93" name="Connecteur droit 92"/>
          <p:cNvCxnSpPr/>
          <p:nvPr/>
        </p:nvCxnSpPr>
        <p:spPr bwMode="auto">
          <a:xfrm flipH="1" flipV="1">
            <a:off x="11021145" y="4204448"/>
            <a:ext cx="5614" cy="21295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0347628" y="4280730"/>
            <a:ext cx="17128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        11</a:t>
            </a:r>
          </a:p>
          <a:p>
            <a:pPr algn="ctr"/>
            <a:r>
              <a:rPr lang="fr-FR" sz="1000" b="1" dirty="0">
                <a:solidFill>
                  <a:srgbClr val="002060"/>
                </a:solidFill>
                <a:ea typeface="MS PGothic" panose="020B0600070205080204" pitchFamily="34" charset="-128"/>
              </a:rPr>
              <a:t>Réception échéancier des prélèvements par courrier</a:t>
            </a:r>
          </a:p>
        </p:txBody>
      </p:sp>
    </p:spTree>
    <p:extLst>
      <p:ext uri="{BB962C8B-B14F-4D97-AF65-F5344CB8AC3E}">
        <p14:creationId xmlns:p14="http://schemas.microsoft.com/office/powerpoint/2010/main" val="3542055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3682" y="593540"/>
            <a:ext cx="11504713" cy="421468"/>
          </a:xfrm>
        </p:spPr>
        <p:txBody>
          <a:bodyPr>
            <a:noAutofit/>
          </a:bodyPr>
          <a:lstStyle/>
          <a:p>
            <a:pPr defTabSz="914400">
              <a:spcBef>
                <a:spcPts val="0"/>
              </a:spcBef>
              <a:spcAft>
                <a:spcPts val="2400"/>
              </a:spcAft>
            </a:pPr>
            <a:r>
              <a:rPr lang="fr-FR" sz="200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Process de mise en gestion du contrat MAGFI par CNP Assurances</a:t>
            </a:r>
          </a:p>
        </p:txBody>
      </p:sp>
      <p:sp>
        <p:nvSpPr>
          <p:cNvPr id="6" name="Titre 3"/>
          <p:cNvSpPr txBox="1">
            <a:spLocks/>
          </p:cNvSpPr>
          <p:nvPr/>
        </p:nvSpPr>
        <p:spPr bwMode="gray">
          <a:xfrm>
            <a:off x="274879" y="178329"/>
            <a:ext cx="8923550" cy="40163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121917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67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dirty="0"/>
              <a:t>1.1 Digitalisation du contrat MAGFI : l’état actuel </a:t>
            </a:r>
            <a:endParaRPr lang="fr-FR" sz="2400" dirty="0">
              <a:solidFill>
                <a:schemeClr val="accent2"/>
              </a:solidFill>
              <a:latin typeface="Rawline ExtraBold" panose="00000900000000000000" pitchFamily="2" charset="0"/>
            </a:endParaRPr>
          </a:p>
        </p:txBody>
      </p:sp>
      <p:cxnSp>
        <p:nvCxnSpPr>
          <p:cNvPr id="9" name="Connecteur droit avec flèche 8"/>
          <p:cNvCxnSpPr/>
          <p:nvPr/>
        </p:nvCxnSpPr>
        <p:spPr>
          <a:xfrm flipV="1">
            <a:off x="2847843" y="1614489"/>
            <a:ext cx="1357238" cy="124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960790" y="1941354"/>
            <a:ext cx="13175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rgbClr val="002060"/>
                </a:solidFill>
              </a:rPr>
              <a:t>1</a:t>
            </a:r>
          </a:p>
          <a:p>
            <a:pPr algn="ctr"/>
            <a:r>
              <a:rPr lang="fr-FR" sz="1000" b="1" dirty="0">
                <a:solidFill>
                  <a:srgbClr val="002060"/>
                </a:solidFill>
              </a:rPr>
              <a:t>Emission de la proposition du RIB, du mandat SEPA et du coupon adresse en mode papier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388" y="1261981"/>
            <a:ext cx="311173" cy="291648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9871" y="1251984"/>
            <a:ext cx="481964" cy="307228"/>
          </a:xfrm>
          <a:prstGeom prst="rect">
            <a:avLst/>
          </a:prstGeom>
        </p:spPr>
      </p:pic>
      <p:sp>
        <p:nvSpPr>
          <p:cNvPr id="19" name="Rectangle à coins arrondis 18"/>
          <p:cNvSpPr/>
          <p:nvPr/>
        </p:nvSpPr>
        <p:spPr>
          <a:xfrm>
            <a:off x="4984461" y="1412898"/>
            <a:ext cx="1714876" cy="442763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Le conseiller</a:t>
            </a: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6040" y="1420227"/>
            <a:ext cx="572177" cy="500906"/>
          </a:xfrm>
          <a:prstGeom prst="rect">
            <a:avLst/>
          </a:prstGeom>
        </p:spPr>
      </p:pic>
      <p:sp>
        <p:nvSpPr>
          <p:cNvPr id="42" name="ZoneTexte 41"/>
          <p:cNvSpPr txBox="1"/>
          <p:nvPr/>
        </p:nvSpPr>
        <p:spPr>
          <a:xfrm>
            <a:off x="2676431" y="1946226"/>
            <a:ext cx="17000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chemeClr val="accent5">
                    <a:lumMod val="50000"/>
                  </a:schemeClr>
                </a:solidFill>
              </a:rPr>
              <a:t>2</a:t>
            </a:r>
          </a:p>
          <a:p>
            <a:pPr algn="ctr"/>
            <a:r>
              <a:rPr lang="fr-FR" sz="1000" b="1" dirty="0">
                <a:solidFill>
                  <a:srgbClr val="002060"/>
                </a:solidFill>
              </a:rPr>
              <a:t>Envoi par mail et/ou voie postale</a:t>
            </a:r>
          </a:p>
        </p:txBody>
      </p:sp>
      <p:cxnSp>
        <p:nvCxnSpPr>
          <p:cNvPr id="46" name="Connecteur droit avec flèche 45"/>
          <p:cNvCxnSpPr>
            <a:stCxn id="71" idx="2"/>
            <a:endCxn id="69" idx="0"/>
          </p:cNvCxnSpPr>
          <p:nvPr/>
        </p:nvCxnSpPr>
        <p:spPr>
          <a:xfrm>
            <a:off x="1586506" y="4223301"/>
            <a:ext cx="6009" cy="6328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7" name="Image 4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759" y="1273921"/>
            <a:ext cx="297502" cy="291648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4313" y="1189846"/>
            <a:ext cx="480698" cy="459798"/>
          </a:xfrm>
          <a:prstGeom prst="rect">
            <a:avLst/>
          </a:prstGeom>
        </p:spPr>
      </p:pic>
      <p:sp>
        <p:nvSpPr>
          <p:cNvPr id="49" name="Rectangle à coins arrondis 48"/>
          <p:cNvSpPr/>
          <p:nvPr/>
        </p:nvSpPr>
        <p:spPr>
          <a:xfrm>
            <a:off x="8805433" y="1419745"/>
            <a:ext cx="1795750" cy="44132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Le client</a:t>
            </a:r>
          </a:p>
        </p:txBody>
      </p:sp>
      <p:sp>
        <p:nvSpPr>
          <p:cNvPr id="50" name="ZoneTexte 49"/>
          <p:cNvSpPr txBox="1"/>
          <p:nvPr/>
        </p:nvSpPr>
        <p:spPr>
          <a:xfrm>
            <a:off x="6906242" y="1966718"/>
            <a:ext cx="13796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chemeClr val="accent5">
                    <a:lumMod val="50000"/>
                  </a:schemeClr>
                </a:solidFill>
              </a:rPr>
              <a:t>3</a:t>
            </a:r>
          </a:p>
          <a:p>
            <a:pPr algn="ctr"/>
            <a:r>
              <a:rPr lang="fr-FR" sz="1000" b="1" dirty="0">
                <a:solidFill>
                  <a:schemeClr val="accent5">
                    <a:lumMod val="50000"/>
                  </a:schemeClr>
                </a:solidFill>
              </a:rPr>
              <a:t>Contact client </a:t>
            </a:r>
          </a:p>
        </p:txBody>
      </p:sp>
      <p:sp>
        <p:nvSpPr>
          <p:cNvPr id="51" name="ZoneTexte 50"/>
          <p:cNvSpPr txBox="1"/>
          <p:nvPr/>
        </p:nvSpPr>
        <p:spPr>
          <a:xfrm>
            <a:off x="8900141" y="1979944"/>
            <a:ext cx="1780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chemeClr val="accent5">
                    <a:lumMod val="50000"/>
                  </a:schemeClr>
                </a:solidFill>
              </a:rPr>
              <a:t>4</a:t>
            </a:r>
          </a:p>
          <a:p>
            <a:pPr algn="ctr"/>
            <a:r>
              <a:rPr lang="fr-FR" sz="1000" b="1" dirty="0">
                <a:solidFill>
                  <a:srgbClr val="002060"/>
                </a:solidFill>
              </a:rPr>
              <a:t>Signature manuscrite du contrat MAGFI en agence</a:t>
            </a:r>
          </a:p>
        </p:txBody>
      </p:sp>
      <p:pic>
        <p:nvPicPr>
          <p:cNvPr id="54" name="Image 5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8094" y="2231342"/>
            <a:ext cx="465501" cy="284473"/>
          </a:xfrm>
          <a:prstGeom prst="rect">
            <a:avLst/>
          </a:prstGeom>
        </p:spPr>
      </p:pic>
      <p:sp>
        <p:nvSpPr>
          <p:cNvPr id="64" name="ZoneTexte 63"/>
          <p:cNvSpPr txBox="1"/>
          <p:nvPr/>
        </p:nvSpPr>
        <p:spPr>
          <a:xfrm>
            <a:off x="4116598" y="3199002"/>
            <a:ext cx="36109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chemeClr val="accent5">
                    <a:lumMod val="50000"/>
                  </a:schemeClr>
                </a:solidFill>
              </a:rPr>
              <a:t>5</a:t>
            </a:r>
          </a:p>
          <a:p>
            <a:pPr algn="ctr"/>
            <a:r>
              <a:rPr lang="fr-FR" sz="1000" b="1" dirty="0">
                <a:solidFill>
                  <a:srgbClr val="002060"/>
                </a:solidFill>
              </a:rPr>
              <a:t>Envoi par mail et/ou voie postale proposition signée du RIB, du mandat SEPA et du coupon adresse</a:t>
            </a:r>
          </a:p>
        </p:txBody>
      </p:sp>
      <p:pic>
        <p:nvPicPr>
          <p:cNvPr id="67" name="Image 6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1976" y="4093384"/>
            <a:ext cx="757886" cy="855889"/>
          </a:xfrm>
          <a:prstGeom prst="rect">
            <a:avLst/>
          </a:prstGeom>
        </p:spPr>
      </p:pic>
      <p:sp>
        <p:nvSpPr>
          <p:cNvPr id="69" name="ZoneTexte 68"/>
          <p:cNvSpPr txBox="1"/>
          <p:nvPr/>
        </p:nvSpPr>
        <p:spPr>
          <a:xfrm>
            <a:off x="702141" y="4856119"/>
            <a:ext cx="17807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chemeClr val="accent5">
                    <a:lumMod val="50000"/>
                  </a:schemeClr>
                </a:solidFill>
              </a:rPr>
              <a:t>6</a:t>
            </a:r>
          </a:p>
          <a:p>
            <a:pPr algn="ctr"/>
            <a:r>
              <a:rPr lang="fr-FR" sz="1000" b="1" dirty="0">
                <a:solidFill>
                  <a:srgbClr val="002060"/>
                </a:solidFill>
              </a:rPr>
              <a:t>Mise en Gestion du contrat et Emission du certificat d’assurance</a:t>
            </a:r>
          </a:p>
        </p:txBody>
      </p:sp>
      <p:cxnSp>
        <p:nvCxnSpPr>
          <p:cNvPr id="75" name="Connecteur en angle 74"/>
          <p:cNvCxnSpPr>
            <a:endCxn id="67" idx="2"/>
          </p:cNvCxnSpPr>
          <p:nvPr/>
        </p:nvCxnSpPr>
        <p:spPr>
          <a:xfrm flipV="1">
            <a:off x="2355925" y="4949273"/>
            <a:ext cx="3444994" cy="350133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1" name="ZoneTexte 90"/>
          <p:cNvSpPr txBox="1"/>
          <p:nvPr/>
        </p:nvSpPr>
        <p:spPr>
          <a:xfrm>
            <a:off x="2676431" y="5371645"/>
            <a:ext cx="624964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chemeClr val="accent5">
                    <a:lumMod val="50000"/>
                  </a:schemeClr>
                </a:solidFill>
              </a:rPr>
              <a:t>7</a:t>
            </a:r>
          </a:p>
          <a:p>
            <a:pPr algn="ctr"/>
            <a:r>
              <a:rPr lang="fr-FR" sz="1100" b="1" dirty="0">
                <a:solidFill>
                  <a:srgbClr val="002060"/>
                </a:solidFill>
              </a:rPr>
              <a:t>Envoi par mail et/ou voie postale du certificat d’assurance pour la caisse</a:t>
            </a:r>
          </a:p>
          <a:p>
            <a:pPr algn="ctr"/>
            <a:r>
              <a:rPr lang="fr-FR" sz="1100" b="1" dirty="0">
                <a:solidFill>
                  <a:srgbClr val="002060"/>
                </a:solidFill>
                <a:ea typeface="MS PGothic" panose="020B0600070205080204" pitchFamily="34" charset="-128"/>
              </a:rPr>
              <a:t>Envoi échéancier des prélèvements par courrier pour le client</a:t>
            </a:r>
          </a:p>
        </p:txBody>
      </p:sp>
      <p:pic>
        <p:nvPicPr>
          <p:cNvPr id="92" name="Image 9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1631" y="3526900"/>
            <a:ext cx="481964" cy="307228"/>
          </a:xfrm>
          <a:prstGeom prst="rect">
            <a:avLst/>
          </a:prstGeom>
        </p:spPr>
      </p:pic>
      <p:pic>
        <p:nvPicPr>
          <p:cNvPr id="93" name="Image 9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2732" y="3526900"/>
            <a:ext cx="297502" cy="291648"/>
          </a:xfrm>
          <a:prstGeom prst="rect">
            <a:avLst/>
          </a:prstGeom>
        </p:spPr>
      </p:pic>
      <p:pic>
        <p:nvPicPr>
          <p:cNvPr id="55" name="Picture 2" descr="Description : logo cnp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97" y="1358563"/>
            <a:ext cx="601493" cy="496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Rectangle à coins arrondis 55"/>
          <p:cNvSpPr/>
          <p:nvPr/>
        </p:nvSpPr>
        <p:spPr>
          <a:xfrm>
            <a:off x="813883" y="1388056"/>
            <a:ext cx="1714876" cy="442763"/>
          </a:xfrm>
          <a:prstGeom prst="roundRect">
            <a:avLst/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CNP</a:t>
            </a:r>
          </a:p>
        </p:txBody>
      </p:sp>
      <p:cxnSp>
        <p:nvCxnSpPr>
          <p:cNvPr id="68" name="Connecteur droit avec flèche 67"/>
          <p:cNvCxnSpPr/>
          <p:nvPr/>
        </p:nvCxnSpPr>
        <p:spPr>
          <a:xfrm flipV="1">
            <a:off x="7090851" y="1637826"/>
            <a:ext cx="1357238" cy="124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en angle 69"/>
          <p:cNvCxnSpPr>
            <a:stCxn id="51" idx="2"/>
            <a:endCxn id="71" idx="3"/>
          </p:cNvCxnSpPr>
          <p:nvPr/>
        </p:nvCxnSpPr>
        <p:spPr>
          <a:xfrm rot="5400000">
            <a:off x="5217324" y="-739064"/>
            <a:ext cx="1269409" cy="7876974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1" name="Image 7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59470" y="3444955"/>
            <a:ext cx="654071" cy="778346"/>
          </a:xfrm>
          <a:prstGeom prst="rect">
            <a:avLst/>
          </a:prstGeom>
        </p:spPr>
      </p:pic>
      <p:pic>
        <p:nvPicPr>
          <p:cNvPr id="72" name="Image 7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62969" y="4087280"/>
            <a:ext cx="757886" cy="855889"/>
          </a:xfrm>
          <a:prstGeom prst="rect">
            <a:avLst/>
          </a:prstGeom>
        </p:spPr>
      </p:pic>
      <p:cxnSp>
        <p:nvCxnSpPr>
          <p:cNvPr id="73" name="Connecteur en angle 72"/>
          <p:cNvCxnSpPr>
            <a:endCxn id="72" idx="2"/>
          </p:cNvCxnSpPr>
          <p:nvPr/>
        </p:nvCxnSpPr>
        <p:spPr>
          <a:xfrm flipV="1">
            <a:off x="2355925" y="4943169"/>
            <a:ext cx="7385987" cy="337038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8" name="Image 7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2836" y="4876339"/>
            <a:ext cx="481964" cy="307228"/>
          </a:xfrm>
          <a:prstGeom prst="rect">
            <a:avLst/>
          </a:prstGeom>
        </p:spPr>
      </p:pic>
      <p:pic>
        <p:nvPicPr>
          <p:cNvPr id="79" name="Image 7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539" y="4884129"/>
            <a:ext cx="297502" cy="29164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74879" y="6306068"/>
            <a:ext cx="104718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/>
              <a:t>Process mise en gestion différent pour les caisses BPL, CAZ et PAC</a:t>
            </a:r>
          </a:p>
        </p:txBody>
      </p:sp>
    </p:spTree>
    <p:extLst>
      <p:ext uri="{BB962C8B-B14F-4D97-AF65-F5344CB8AC3E}">
        <p14:creationId xmlns:p14="http://schemas.microsoft.com/office/powerpoint/2010/main" val="2746424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4" name="Connecteur droit 113"/>
          <p:cNvCxnSpPr/>
          <p:nvPr/>
        </p:nvCxnSpPr>
        <p:spPr bwMode="auto">
          <a:xfrm flipH="1" flipV="1">
            <a:off x="10829539" y="4009734"/>
            <a:ext cx="6890" cy="36633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2"/>
          <p:cNvSpPr txBox="1">
            <a:spLocks noChangeArrowheads="1"/>
          </p:cNvSpPr>
          <p:nvPr/>
        </p:nvSpPr>
        <p:spPr bwMode="auto">
          <a:xfrm>
            <a:off x="3555105" y="2357896"/>
            <a:ext cx="1697901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fr-FR" sz="1800" b="1" dirty="0">
                <a:solidFill>
                  <a:schemeClr val="accent1"/>
                </a:solidFill>
              </a:rPr>
              <a:t>Le Conseiller</a:t>
            </a:r>
          </a:p>
        </p:txBody>
      </p:sp>
      <p:sp>
        <p:nvSpPr>
          <p:cNvPr id="35" name="ZoneTexte 127"/>
          <p:cNvSpPr txBox="1">
            <a:spLocks noChangeArrowheads="1"/>
          </p:cNvSpPr>
          <p:nvPr/>
        </p:nvSpPr>
        <p:spPr bwMode="auto">
          <a:xfrm>
            <a:off x="-18703" y="3575970"/>
            <a:ext cx="1159292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fr-FR" sz="1800" b="1" dirty="0">
                <a:solidFill>
                  <a:srgbClr val="F2B800"/>
                </a:solidFill>
              </a:rPr>
              <a:t>Le Client</a:t>
            </a:r>
          </a:p>
        </p:txBody>
      </p:sp>
      <p:grpSp>
        <p:nvGrpSpPr>
          <p:cNvPr id="47" name="Groupe 1"/>
          <p:cNvGrpSpPr>
            <a:grpSpLocks/>
          </p:cNvGrpSpPr>
          <p:nvPr/>
        </p:nvGrpSpPr>
        <p:grpSpPr bwMode="auto">
          <a:xfrm>
            <a:off x="1758227" y="2490119"/>
            <a:ext cx="7661276" cy="1474787"/>
            <a:chOff x="556346" y="2313907"/>
            <a:chExt cx="7661632" cy="1474733"/>
          </a:xfrm>
        </p:grpSpPr>
        <p:sp>
          <p:nvSpPr>
            <p:cNvPr id="62" name="Rectangle 61"/>
            <p:cNvSpPr/>
            <p:nvPr/>
          </p:nvSpPr>
          <p:spPr>
            <a:xfrm>
              <a:off x="4131562" y="3225099"/>
              <a:ext cx="781086" cy="5635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1931" tIns="201931" rIns="201931" bIns="201931" spcCol="1270" anchor="ctr"/>
            <a:lstStyle/>
            <a:p>
              <a:pPr algn="ctr" defTabSz="2355792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fr-FR" sz="5300" dirty="0"/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556346" y="2313907"/>
              <a:ext cx="685832" cy="7540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1931" tIns="201931" rIns="201931" bIns="201931" spcCol="1270" anchor="ctr"/>
            <a:lstStyle/>
            <a:p>
              <a:pPr algn="ctr" defTabSz="2355792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fr-FR" sz="5300" dirty="0"/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1348544" y="2318668"/>
              <a:ext cx="685832" cy="7540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1931" tIns="201931" rIns="201931" bIns="201931" spcCol="1270" anchor="ctr"/>
            <a:lstStyle/>
            <a:p>
              <a:pPr algn="ctr" defTabSz="2355792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fr-FR" sz="2400" b="1" dirty="0"/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112168" y="2318668"/>
              <a:ext cx="685832" cy="7540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1931" tIns="201931" rIns="201931" bIns="201931" spcCol="1270" anchor="ctr"/>
            <a:lstStyle/>
            <a:p>
              <a:pPr algn="ctr" defTabSz="2355792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fr-FR" sz="2400" b="1" dirty="0"/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888491" y="2313907"/>
              <a:ext cx="685832" cy="7540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1931" tIns="201931" rIns="201931" bIns="201931" spcCol="1270" anchor="ctr"/>
            <a:lstStyle/>
            <a:p>
              <a:pPr algn="ctr" defTabSz="2355792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fr-FR" sz="2400" b="1" dirty="0"/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7533733" y="2329781"/>
              <a:ext cx="684245" cy="6857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1931" tIns="201931" rIns="201931" bIns="201931" spcCol="1270" anchor="ctr"/>
            <a:lstStyle/>
            <a:p>
              <a:pPr algn="ctr" defTabSz="2355792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fr-FR" sz="2400" b="1" dirty="0"/>
            </a:p>
          </p:txBody>
        </p:sp>
      </p:grpSp>
      <p:cxnSp>
        <p:nvCxnSpPr>
          <p:cNvPr id="48" name="Connecteur droit 47"/>
          <p:cNvCxnSpPr/>
          <p:nvPr/>
        </p:nvCxnSpPr>
        <p:spPr bwMode="auto">
          <a:xfrm flipV="1">
            <a:off x="1656451" y="1744512"/>
            <a:ext cx="0" cy="54882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 bwMode="auto">
          <a:xfrm flipH="1" flipV="1">
            <a:off x="2448616" y="2098865"/>
            <a:ext cx="1" cy="19447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/>
          <p:cNvCxnSpPr/>
          <p:nvPr/>
        </p:nvCxnSpPr>
        <p:spPr bwMode="auto">
          <a:xfrm flipV="1">
            <a:off x="2492491" y="4236272"/>
            <a:ext cx="0" cy="3905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>
            <a:stCxn id="39" idx="0"/>
          </p:cNvCxnSpPr>
          <p:nvPr/>
        </p:nvCxnSpPr>
        <p:spPr bwMode="auto">
          <a:xfrm flipV="1">
            <a:off x="3265864" y="4236273"/>
            <a:ext cx="0" cy="99059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 bwMode="auto">
          <a:xfrm flipV="1">
            <a:off x="4016491" y="4236272"/>
            <a:ext cx="0" cy="3905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>
            <a:endCxn id="21" idx="2"/>
          </p:cNvCxnSpPr>
          <p:nvPr/>
        </p:nvCxnSpPr>
        <p:spPr bwMode="auto">
          <a:xfrm flipV="1">
            <a:off x="5586310" y="4207695"/>
            <a:ext cx="8817" cy="98213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/>
          <p:cNvCxnSpPr>
            <a:endCxn id="23" idx="2"/>
          </p:cNvCxnSpPr>
          <p:nvPr/>
        </p:nvCxnSpPr>
        <p:spPr bwMode="auto">
          <a:xfrm flipV="1">
            <a:off x="7134209" y="4202931"/>
            <a:ext cx="1" cy="115424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/>
          <p:cNvCxnSpPr/>
          <p:nvPr/>
        </p:nvCxnSpPr>
        <p:spPr bwMode="auto">
          <a:xfrm flipV="1">
            <a:off x="7937113" y="1924240"/>
            <a:ext cx="0" cy="38893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8"/>
          <p:cNvSpPr txBox="1">
            <a:spLocks noChangeArrowheads="1"/>
          </p:cNvSpPr>
          <p:nvPr/>
        </p:nvSpPr>
        <p:spPr bwMode="auto">
          <a:xfrm>
            <a:off x="872335" y="986931"/>
            <a:ext cx="156823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fr-FR" sz="1800" dirty="0">
                <a:solidFill>
                  <a:schemeClr val="accent1"/>
                </a:solidFill>
              </a:rPr>
              <a:t>1 </a:t>
            </a:r>
          </a:p>
          <a:p>
            <a:pPr algn="ctr" eaLnBrk="1" hangingPunct="1"/>
            <a:r>
              <a:rPr lang="fr-FR" sz="12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Récapitulatif des données</a:t>
            </a:r>
          </a:p>
        </p:txBody>
      </p:sp>
      <p:sp>
        <p:nvSpPr>
          <p:cNvPr id="59" name="ZoneTexte 58"/>
          <p:cNvSpPr txBox="1"/>
          <p:nvPr/>
        </p:nvSpPr>
        <p:spPr bwMode="auto">
          <a:xfrm>
            <a:off x="1748415" y="1362564"/>
            <a:ext cx="139996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fr-FR" dirty="0">
                <a:solidFill>
                  <a:schemeClr val="accent1"/>
                </a:solidFill>
                <a:ea typeface="MS PGothic" panose="020B0600070205080204" pitchFamily="34" charset="-128"/>
              </a:rPr>
              <a:t>2 </a:t>
            </a:r>
          </a:p>
          <a:p>
            <a:pPr algn="ctr" eaLnBrk="1" hangingPunct="1">
              <a:defRPr/>
            </a:pPr>
            <a:r>
              <a:rPr lang="fr-FR" sz="1200" b="1" dirty="0">
                <a:solidFill>
                  <a:srgbClr val="002060"/>
                </a:solidFill>
                <a:ea typeface="MS PGothic" panose="020B0600070205080204" pitchFamily="34" charset="-128"/>
              </a:rPr>
              <a:t>Choix du mode de finalisation</a:t>
            </a:r>
          </a:p>
        </p:txBody>
      </p:sp>
      <p:sp>
        <p:nvSpPr>
          <p:cNvPr id="37" name="ZoneTexte 146"/>
          <p:cNvSpPr txBox="1">
            <a:spLocks noChangeArrowheads="1"/>
          </p:cNvSpPr>
          <p:nvPr/>
        </p:nvSpPr>
        <p:spPr bwMode="auto">
          <a:xfrm>
            <a:off x="7455306" y="1145889"/>
            <a:ext cx="96361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fr-FR" sz="1800" dirty="0">
                <a:solidFill>
                  <a:schemeClr val="accent1"/>
                </a:solidFill>
              </a:rPr>
              <a:t>3 </a:t>
            </a:r>
          </a:p>
          <a:p>
            <a:pPr algn="ctr" eaLnBrk="1" hangingPunct="1"/>
            <a:r>
              <a:rPr lang="fr-FR" sz="12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Synthèse</a:t>
            </a:r>
            <a:r>
              <a:rPr lang="fr-FR" sz="1200" b="1" dirty="0">
                <a:solidFill>
                  <a:srgbClr val="002060"/>
                </a:solidFill>
              </a:rPr>
              <a:t> </a:t>
            </a:r>
            <a:r>
              <a:rPr lang="fr-FR" sz="12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finale</a:t>
            </a:r>
          </a:p>
        </p:txBody>
      </p:sp>
      <p:sp>
        <p:nvSpPr>
          <p:cNvPr id="38" name="ZoneTexte 37"/>
          <p:cNvSpPr txBox="1"/>
          <p:nvPr/>
        </p:nvSpPr>
        <p:spPr bwMode="auto">
          <a:xfrm>
            <a:off x="1795858" y="4568291"/>
            <a:ext cx="138141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fr-FR" dirty="0">
                <a:solidFill>
                  <a:srgbClr val="FFC000"/>
                </a:solidFill>
                <a:ea typeface="MS PGothic" panose="020B0600070205080204" pitchFamily="34" charset="-128"/>
              </a:rPr>
              <a:t>1</a:t>
            </a:r>
            <a:r>
              <a:rPr lang="fr-FR" dirty="0">
                <a:solidFill>
                  <a:schemeClr val="accent1"/>
                </a:solidFill>
                <a:ea typeface="MS PGothic" panose="020B0600070205080204" pitchFamily="34" charset="-128"/>
              </a:rPr>
              <a:t> </a:t>
            </a:r>
            <a:r>
              <a:rPr lang="fr-FR" sz="1200" b="1" dirty="0">
                <a:solidFill>
                  <a:srgbClr val="002060"/>
                </a:solidFill>
                <a:ea typeface="MS PGothic" panose="020B0600070205080204" pitchFamily="34" charset="-128"/>
              </a:rPr>
              <a:t>Authentification</a:t>
            </a:r>
          </a:p>
          <a:p>
            <a:pPr algn="ctr" eaLnBrk="1" hangingPunct="1">
              <a:defRPr/>
            </a:pPr>
            <a:r>
              <a:rPr lang="fr-FR" sz="1200" b="1" dirty="0">
                <a:solidFill>
                  <a:srgbClr val="002060"/>
                </a:solidFill>
                <a:ea typeface="MS PGothic" panose="020B0600070205080204" pitchFamily="34" charset="-128"/>
              </a:rPr>
              <a:t>IQS</a:t>
            </a:r>
          </a:p>
        </p:txBody>
      </p:sp>
      <p:sp>
        <p:nvSpPr>
          <p:cNvPr id="39" name="ZoneTexte 38"/>
          <p:cNvSpPr txBox="1"/>
          <p:nvPr/>
        </p:nvSpPr>
        <p:spPr bwMode="auto">
          <a:xfrm>
            <a:off x="2695952" y="5226871"/>
            <a:ext cx="113982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fr-FR" dirty="0">
                <a:solidFill>
                  <a:srgbClr val="FFC000"/>
                </a:solidFill>
                <a:ea typeface="MS PGothic" panose="020B0600070205080204" pitchFamily="34" charset="-128"/>
              </a:rPr>
              <a:t>2</a:t>
            </a:r>
            <a:r>
              <a:rPr lang="fr-FR" dirty="0">
                <a:solidFill>
                  <a:schemeClr val="accent1"/>
                </a:solidFill>
                <a:ea typeface="MS PGothic" panose="020B0600070205080204" pitchFamily="34" charset="-128"/>
              </a:rPr>
              <a:t> </a:t>
            </a:r>
          </a:p>
          <a:p>
            <a:pPr algn="ctr" eaLnBrk="1" hangingPunct="1">
              <a:defRPr/>
            </a:pPr>
            <a:r>
              <a:rPr lang="fr-FR" sz="1200" b="1" dirty="0">
                <a:solidFill>
                  <a:srgbClr val="002060"/>
                </a:solidFill>
                <a:ea typeface="MS PGothic" panose="020B0600070205080204" pitchFamily="34" charset="-128"/>
              </a:rPr>
              <a:t>RGPD</a:t>
            </a:r>
          </a:p>
        </p:txBody>
      </p:sp>
      <p:sp>
        <p:nvSpPr>
          <p:cNvPr id="40" name="ZoneTexte 150"/>
          <p:cNvSpPr txBox="1">
            <a:spLocks noChangeArrowheads="1"/>
          </p:cNvSpPr>
          <p:nvPr/>
        </p:nvSpPr>
        <p:spPr bwMode="auto">
          <a:xfrm>
            <a:off x="3347613" y="4574815"/>
            <a:ext cx="132055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fr-FR" sz="1800" dirty="0">
                <a:solidFill>
                  <a:srgbClr val="FFC000"/>
                </a:solidFill>
              </a:rPr>
              <a:t>3</a:t>
            </a:r>
            <a:r>
              <a:rPr lang="fr-FR" sz="1800" dirty="0">
                <a:solidFill>
                  <a:schemeClr val="accent1"/>
                </a:solidFill>
              </a:rPr>
              <a:t> </a:t>
            </a:r>
          </a:p>
          <a:p>
            <a:pPr algn="ctr">
              <a:defRPr/>
            </a:pPr>
            <a:r>
              <a:rPr lang="fr-FR" sz="12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Formalités d’</a:t>
            </a:r>
            <a:r>
              <a:rPr lang="fr-FR" altLang="ja-JP" sz="12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adhésion (FM)</a:t>
            </a:r>
            <a:endParaRPr lang="fr-FR" sz="1200" b="1" dirty="0">
              <a:solidFill>
                <a:srgbClr val="002060"/>
              </a:solidFill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1" name="ZoneTexte 151"/>
          <p:cNvSpPr txBox="1">
            <a:spLocks noChangeArrowheads="1"/>
          </p:cNvSpPr>
          <p:nvPr/>
        </p:nvSpPr>
        <p:spPr bwMode="auto">
          <a:xfrm>
            <a:off x="4217016" y="5734473"/>
            <a:ext cx="114141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fr-FR" sz="1800" dirty="0">
                <a:solidFill>
                  <a:srgbClr val="FFC000"/>
                </a:solidFill>
              </a:rPr>
              <a:t>4</a:t>
            </a:r>
            <a:r>
              <a:rPr lang="fr-FR" sz="1800" dirty="0">
                <a:solidFill>
                  <a:schemeClr val="accent1"/>
                </a:solidFill>
              </a:rPr>
              <a:t> </a:t>
            </a:r>
          </a:p>
          <a:p>
            <a:pPr algn="ctr">
              <a:defRPr/>
            </a:pPr>
            <a:r>
              <a:rPr lang="fr-FR" sz="12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Examens médicaux</a:t>
            </a:r>
          </a:p>
          <a:p>
            <a:pPr algn="ctr" eaLnBrk="1" hangingPunct="1"/>
            <a:endParaRPr lang="fr-FR" sz="1800" dirty="0">
              <a:solidFill>
                <a:schemeClr val="accent1"/>
              </a:solidFill>
            </a:endParaRPr>
          </a:p>
        </p:txBody>
      </p:sp>
      <p:cxnSp>
        <p:nvCxnSpPr>
          <p:cNvPr id="42" name="Connecteur droit 41"/>
          <p:cNvCxnSpPr/>
          <p:nvPr/>
        </p:nvCxnSpPr>
        <p:spPr bwMode="auto">
          <a:xfrm flipV="1">
            <a:off x="4806240" y="4266442"/>
            <a:ext cx="0" cy="139807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 bwMode="auto">
          <a:xfrm flipH="1" flipV="1">
            <a:off x="6358716" y="4165642"/>
            <a:ext cx="6890" cy="36633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157"/>
          <p:cNvSpPr txBox="1">
            <a:spLocks noChangeArrowheads="1"/>
          </p:cNvSpPr>
          <p:nvPr/>
        </p:nvSpPr>
        <p:spPr bwMode="auto">
          <a:xfrm>
            <a:off x="4871649" y="5144924"/>
            <a:ext cx="143596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fr-FR" sz="1800" dirty="0">
                <a:solidFill>
                  <a:srgbClr val="FFC000"/>
                </a:solidFill>
              </a:rPr>
              <a:t>5</a:t>
            </a:r>
            <a:r>
              <a:rPr lang="fr-FR" sz="1800" dirty="0">
                <a:solidFill>
                  <a:schemeClr val="accent1"/>
                </a:solidFill>
              </a:rPr>
              <a:t> </a:t>
            </a:r>
          </a:p>
          <a:p>
            <a:pPr algn="ctr">
              <a:defRPr/>
            </a:pPr>
            <a:r>
              <a:rPr lang="fr-FR" sz="11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Documents </a:t>
            </a:r>
          </a:p>
          <a:p>
            <a:pPr algn="ctr">
              <a:defRPr/>
            </a:pPr>
            <a:r>
              <a:rPr lang="fr-FR" sz="11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pré-contractuels</a:t>
            </a:r>
          </a:p>
        </p:txBody>
      </p:sp>
      <p:sp>
        <p:nvSpPr>
          <p:cNvPr id="45" name="ZoneTexte 158"/>
          <p:cNvSpPr txBox="1">
            <a:spLocks noChangeArrowheads="1"/>
          </p:cNvSpPr>
          <p:nvPr/>
        </p:nvSpPr>
        <p:spPr bwMode="auto">
          <a:xfrm>
            <a:off x="5556624" y="4463166"/>
            <a:ext cx="160304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fr-FR" sz="1800" dirty="0">
                <a:solidFill>
                  <a:srgbClr val="FFC000"/>
                </a:solidFill>
              </a:rPr>
              <a:t>6</a:t>
            </a:r>
            <a:r>
              <a:rPr lang="fr-FR" sz="1800" dirty="0">
                <a:solidFill>
                  <a:schemeClr val="accent1"/>
                </a:solidFill>
              </a:rPr>
              <a:t> </a:t>
            </a:r>
          </a:p>
          <a:p>
            <a:pPr algn="ctr"/>
            <a:r>
              <a:rPr lang="fr-FR" sz="11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Documents Demande d’</a:t>
            </a:r>
            <a:r>
              <a:rPr lang="fr-FR" altLang="ja-JP" sz="11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adhésion</a:t>
            </a:r>
            <a:endParaRPr lang="fr-FR" sz="1100" b="1" dirty="0">
              <a:solidFill>
                <a:srgbClr val="002060"/>
              </a:solidFill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6" name="ZoneTexte 159"/>
          <p:cNvSpPr txBox="1">
            <a:spLocks noChangeArrowheads="1"/>
          </p:cNvSpPr>
          <p:nvPr/>
        </p:nvSpPr>
        <p:spPr bwMode="auto">
          <a:xfrm>
            <a:off x="5985209" y="5403215"/>
            <a:ext cx="2294708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fr-FR" sz="1800" dirty="0">
                <a:solidFill>
                  <a:srgbClr val="FFC000"/>
                </a:solidFill>
              </a:rPr>
              <a:t>7</a:t>
            </a:r>
          </a:p>
          <a:p>
            <a:pPr algn="ctr"/>
            <a:r>
              <a:rPr lang="fr-FR" sz="1100" b="1" dirty="0">
                <a:solidFill>
                  <a:srgbClr val="002060"/>
                </a:solidFill>
                <a:ea typeface="MS PGothic" panose="020B0600070205080204" pitchFamily="34" charset="-128"/>
              </a:rPr>
              <a:t>Signature électronique</a:t>
            </a:r>
          </a:p>
          <a:p>
            <a:pPr algn="ctr"/>
            <a:r>
              <a:rPr lang="fr-FR" sz="1100" b="1" dirty="0">
                <a:solidFill>
                  <a:srgbClr val="002060"/>
                </a:solidFill>
                <a:ea typeface="MS PGothic" panose="020B0600070205080204" pitchFamily="34" charset="-128"/>
              </a:rPr>
              <a:t>de la demande d’adhésion</a:t>
            </a:r>
          </a:p>
          <a:p>
            <a:pPr algn="ctr"/>
            <a:r>
              <a:rPr lang="fr-FR" sz="1200" b="1" dirty="0">
                <a:solidFill>
                  <a:srgbClr val="002060"/>
                </a:solidFill>
                <a:ea typeface="MS PGothic" panose="020B0600070205080204" pitchFamily="34" charset="-128"/>
              </a:rPr>
              <a:t> </a:t>
            </a:r>
            <a:r>
              <a:rPr lang="fr-FR" sz="9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(Signature en mode papier en option)</a:t>
            </a:r>
          </a:p>
        </p:txBody>
      </p:sp>
      <p:sp>
        <p:nvSpPr>
          <p:cNvPr id="9" name="Flèche droite 8"/>
          <p:cNvSpPr/>
          <p:nvPr/>
        </p:nvSpPr>
        <p:spPr bwMode="auto">
          <a:xfrm>
            <a:off x="1005578" y="2664806"/>
            <a:ext cx="10762625" cy="325439"/>
          </a:xfrm>
          <a:prstGeom prst="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Flèche droite 9"/>
          <p:cNvSpPr/>
          <p:nvPr/>
        </p:nvSpPr>
        <p:spPr bwMode="auto">
          <a:xfrm>
            <a:off x="1186821" y="3575970"/>
            <a:ext cx="10602934" cy="399549"/>
          </a:xfrm>
          <a:prstGeom prst="rightArrow">
            <a:avLst/>
          </a:prstGeom>
          <a:solidFill>
            <a:srgbClr val="FFEEB7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Rectangle 10"/>
          <p:cNvSpPr/>
          <p:nvPr/>
        </p:nvSpPr>
        <p:spPr bwMode="auto">
          <a:xfrm>
            <a:off x="4237368" y="3455219"/>
            <a:ext cx="781051" cy="5635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201931" tIns="201931" rIns="201931" bIns="201931" spcCol="1270" anchor="ctr"/>
          <a:lstStyle/>
          <a:p>
            <a:pPr algn="ctr" defTabSz="2355792">
              <a:lnSpc>
                <a:spcPct val="90000"/>
              </a:lnSpc>
              <a:spcAft>
                <a:spcPct val="35000"/>
              </a:spcAft>
              <a:defRPr/>
            </a:pPr>
            <a:endParaRPr lang="fr-FR" sz="5300" dirty="0"/>
          </a:p>
        </p:txBody>
      </p:sp>
      <p:grpSp>
        <p:nvGrpSpPr>
          <p:cNvPr id="12" name="Groupe 50"/>
          <p:cNvGrpSpPr>
            <a:grpSpLocks/>
          </p:cNvGrpSpPr>
          <p:nvPr/>
        </p:nvGrpSpPr>
        <p:grpSpPr bwMode="auto">
          <a:xfrm>
            <a:off x="1281179" y="2313177"/>
            <a:ext cx="1162517" cy="833439"/>
            <a:chOff x="-1614694" y="846885"/>
            <a:chExt cx="4081355" cy="1291661"/>
          </a:xfrm>
        </p:grpSpPr>
        <p:sp>
          <p:nvSpPr>
            <p:cNvPr id="32" name="Rectangle à coins arrondis 31">
              <a:hlinkClick r:id="" action="ppaction://noaction"/>
            </p:cNvPr>
            <p:cNvSpPr/>
            <p:nvPr/>
          </p:nvSpPr>
          <p:spPr>
            <a:xfrm>
              <a:off x="-1614694" y="846885"/>
              <a:ext cx="2530319" cy="129166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fr-FR" sz="2400" b="1" dirty="0">
                  <a:solidFill>
                    <a:schemeClr val="bg1">
                      <a:lumMod val="9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8957" y="936685"/>
              <a:ext cx="2407704" cy="11686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1931" tIns="201931" rIns="201931" bIns="201931" spcCol="1270" anchor="ctr"/>
            <a:lstStyle/>
            <a:p>
              <a:pPr algn="ctr" defTabSz="2355792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fr-FR" sz="5300" dirty="0"/>
            </a:p>
          </p:txBody>
        </p:sp>
      </p:grpSp>
      <p:grpSp>
        <p:nvGrpSpPr>
          <p:cNvPr id="13" name="Groupe 50"/>
          <p:cNvGrpSpPr>
            <a:grpSpLocks/>
          </p:cNvGrpSpPr>
          <p:nvPr/>
        </p:nvGrpSpPr>
        <p:grpSpPr bwMode="auto">
          <a:xfrm>
            <a:off x="2088371" y="2358168"/>
            <a:ext cx="720047" cy="799187"/>
            <a:chOff x="0" y="928933"/>
            <a:chExt cx="2527935" cy="1238577"/>
          </a:xfrm>
        </p:grpSpPr>
        <p:sp>
          <p:nvSpPr>
            <p:cNvPr id="30" name="Rectangle à coins arrondis 29">
              <a:hlinkClick r:id="" action="ppaction://noaction"/>
            </p:cNvPr>
            <p:cNvSpPr/>
            <p:nvPr/>
          </p:nvSpPr>
          <p:spPr>
            <a:xfrm>
              <a:off x="-1963" y="875129"/>
              <a:ext cx="2530319" cy="1291659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fr-FR" sz="24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9343" y="936635"/>
              <a:ext cx="2407704" cy="11686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1931" tIns="201931" rIns="201931" bIns="201931" spcCol="1270" anchor="ctr"/>
            <a:lstStyle/>
            <a:p>
              <a:pPr algn="ctr" defTabSz="2355792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fr-FR" sz="2400" b="1" dirty="0"/>
            </a:p>
          </p:txBody>
        </p:sp>
      </p:grpSp>
      <p:sp>
        <p:nvSpPr>
          <p:cNvPr id="29" name="Rectangle 28"/>
          <p:cNvSpPr/>
          <p:nvPr/>
        </p:nvSpPr>
        <p:spPr bwMode="auto">
          <a:xfrm>
            <a:off x="2869303" y="2375881"/>
            <a:ext cx="685800" cy="7540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201931" tIns="201931" rIns="201931" bIns="201931" spcCol="1270" anchor="ctr"/>
          <a:lstStyle/>
          <a:p>
            <a:pPr algn="ctr" defTabSz="2355792">
              <a:lnSpc>
                <a:spcPct val="90000"/>
              </a:lnSpc>
              <a:spcAft>
                <a:spcPct val="35000"/>
              </a:spcAft>
              <a:defRPr/>
            </a:pPr>
            <a:endParaRPr lang="fr-FR" sz="2400" b="1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3645591" y="2371121"/>
            <a:ext cx="685800" cy="7540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201931" tIns="201931" rIns="201931" bIns="201931" spcCol="1270" anchor="ctr"/>
          <a:lstStyle/>
          <a:p>
            <a:pPr algn="ctr" defTabSz="2355792">
              <a:lnSpc>
                <a:spcPct val="90000"/>
              </a:lnSpc>
              <a:spcAft>
                <a:spcPct val="35000"/>
              </a:spcAft>
              <a:defRPr/>
            </a:pPr>
            <a:endParaRPr lang="fr-FR" sz="2400" b="1" dirty="0"/>
          </a:p>
        </p:txBody>
      </p:sp>
      <p:grpSp>
        <p:nvGrpSpPr>
          <p:cNvPr id="16" name="Groupe 50"/>
          <p:cNvGrpSpPr>
            <a:grpSpLocks/>
          </p:cNvGrpSpPr>
          <p:nvPr/>
        </p:nvGrpSpPr>
        <p:grpSpPr bwMode="auto">
          <a:xfrm>
            <a:off x="7598979" y="2450744"/>
            <a:ext cx="720047" cy="799187"/>
            <a:chOff x="0" y="928933"/>
            <a:chExt cx="2527935" cy="1238577"/>
          </a:xfrm>
        </p:grpSpPr>
        <p:sp>
          <p:nvSpPr>
            <p:cNvPr id="24" name="Rectangle à coins arrondis 23">
              <a:hlinkClick r:id="" action="ppaction://noaction"/>
            </p:cNvPr>
            <p:cNvSpPr/>
            <p:nvPr/>
          </p:nvSpPr>
          <p:spPr>
            <a:xfrm>
              <a:off x="1155" y="927895"/>
              <a:ext cx="2524744" cy="1185867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fr-FR" sz="24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2461" y="989403"/>
              <a:ext cx="2402133" cy="10628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1931" tIns="201931" rIns="201931" bIns="201931" spcCol="1270" anchor="ctr"/>
            <a:lstStyle/>
            <a:p>
              <a:pPr algn="ctr" defTabSz="2355792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fr-FR" sz="2400" b="1" dirty="0"/>
            </a:p>
          </p:txBody>
        </p:sp>
      </p:grpSp>
      <p:sp>
        <p:nvSpPr>
          <p:cNvPr id="17" name="Rectangle à coins arrondis 16">
            <a:hlinkClick r:id="" action="ppaction://noaction"/>
          </p:cNvPr>
          <p:cNvSpPr/>
          <p:nvPr/>
        </p:nvSpPr>
        <p:spPr bwMode="auto">
          <a:xfrm>
            <a:off x="2135172" y="3409182"/>
            <a:ext cx="720725" cy="79851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  <p:sp>
        <p:nvSpPr>
          <p:cNvPr id="18" name="Rectangle à coins arrondis 17">
            <a:hlinkClick r:id="" action="ppaction://noaction"/>
          </p:cNvPr>
          <p:cNvSpPr/>
          <p:nvPr/>
        </p:nvSpPr>
        <p:spPr bwMode="auto">
          <a:xfrm>
            <a:off x="2927334" y="3413944"/>
            <a:ext cx="720725" cy="7985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</a:p>
        </p:txBody>
      </p:sp>
      <p:sp>
        <p:nvSpPr>
          <p:cNvPr id="19" name="Rectangle à coins arrondis 18">
            <a:hlinkClick r:id="" action="ppaction://noaction"/>
          </p:cNvPr>
          <p:cNvSpPr/>
          <p:nvPr/>
        </p:nvSpPr>
        <p:spPr bwMode="auto">
          <a:xfrm>
            <a:off x="3690922" y="3413944"/>
            <a:ext cx="720725" cy="7985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</a:p>
        </p:txBody>
      </p:sp>
      <p:sp>
        <p:nvSpPr>
          <p:cNvPr id="20" name="Rectangle à coins arrondis 19">
            <a:hlinkClick r:id="" action="ppaction://noaction"/>
          </p:cNvPr>
          <p:cNvSpPr/>
          <p:nvPr/>
        </p:nvSpPr>
        <p:spPr bwMode="auto">
          <a:xfrm>
            <a:off x="4467208" y="3409182"/>
            <a:ext cx="719139" cy="79851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</a:p>
        </p:txBody>
      </p:sp>
      <p:sp>
        <p:nvSpPr>
          <p:cNvPr id="21" name="Rectangle à coins arrondis 20">
            <a:hlinkClick r:id="" action="ppaction://noaction"/>
          </p:cNvPr>
          <p:cNvSpPr/>
          <p:nvPr/>
        </p:nvSpPr>
        <p:spPr bwMode="auto">
          <a:xfrm>
            <a:off x="5235557" y="3409182"/>
            <a:ext cx="719139" cy="79851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</a:p>
        </p:txBody>
      </p:sp>
      <p:sp>
        <p:nvSpPr>
          <p:cNvPr id="22" name="Rectangle à coins arrondis 21">
            <a:hlinkClick r:id="" action="ppaction://noaction"/>
          </p:cNvPr>
          <p:cNvSpPr/>
          <p:nvPr/>
        </p:nvSpPr>
        <p:spPr bwMode="auto">
          <a:xfrm>
            <a:off x="5999148" y="3409182"/>
            <a:ext cx="719137" cy="79851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</a:p>
        </p:txBody>
      </p:sp>
      <p:sp>
        <p:nvSpPr>
          <p:cNvPr id="23" name="Rectangle à coins arrondis 22">
            <a:hlinkClick r:id="" action="ppaction://noaction"/>
          </p:cNvPr>
          <p:cNvSpPr/>
          <p:nvPr/>
        </p:nvSpPr>
        <p:spPr bwMode="auto">
          <a:xfrm>
            <a:off x="6773847" y="3402831"/>
            <a:ext cx="720725" cy="8001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941" y="4261681"/>
            <a:ext cx="301187" cy="295263"/>
          </a:xfrm>
          <a:prstGeom prst="rect">
            <a:avLst/>
          </a:prstGeom>
        </p:spPr>
      </p:pic>
      <p:pic>
        <p:nvPicPr>
          <p:cNvPr id="78" name="Image 7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735" y="4268019"/>
            <a:ext cx="336563" cy="347247"/>
          </a:xfrm>
          <a:prstGeom prst="rect">
            <a:avLst/>
          </a:prstGeom>
        </p:spPr>
      </p:pic>
      <p:sp>
        <p:nvSpPr>
          <p:cNvPr id="68" name="Rectangle à coins arrondis 67">
            <a:hlinkClick r:id="" action="ppaction://noaction"/>
          </p:cNvPr>
          <p:cNvSpPr/>
          <p:nvPr/>
        </p:nvSpPr>
        <p:spPr bwMode="auto">
          <a:xfrm>
            <a:off x="2105274" y="6474481"/>
            <a:ext cx="5514463" cy="3208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 digital via IQS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0086123" y="580813"/>
            <a:ext cx="1956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Bulle de confidentialité</a:t>
            </a:r>
          </a:p>
        </p:txBody>
      </p:sp>
      <p:sp>
        <p:nvSpPr>
          <p:cNvPr id="70" name="Titre 3"/>
          <p:cNvSpPr>
            <a:spLocks noGrp="1"/>
          </p:cNvSpPr>
          <p:nvPr>
            <p:ph type="title"/>
          </p:nvPr>
        </p:nvSpPr>
        <p:spPr>
          <a:xfrm>
            <a:off x="141985" y="79176"/>
            <a:ext cx="11548528" cy="705943"/>
          </a:xfrm>
        </p:spPr>
        <p:txBody>
          <a:bodyPr>
            <a:normAutofit fontScale="90000"/>
          </a:bodyPr>
          <a:lstStyle/>
          <a:p>
            <a:pPr defTabSz="914400">
              <a:spcBef>
                <a:spcPts val="0"/>
              </a:spcBef>
              <a:spcAft>
                <a:spcPts val="2400"/>
              </a:spcAft>
            </a:pPr>
            <a:r>
              <a:rPr lang="fr-FR" dirty="0"/>
              <a:t>1.2 Full digitalisation du parcours</a:t>
            </a:r>
            <a:r>
              <a:rPr lang="fr-FR" sz="2400" dirty="0"/>
              <a:t> MAGFI</a:t>
            </a:r>
            <a:br>
              <a:rPr lang="fr-FR" sz="2400" dirty="0"/>
            </a:br>
            <a:r>
              <a:rPr lang="fr-FR" sz="2400" dirty="0"/>
              <a:t>        </a:t>
            </a:r>
            <a:r>
              <a:rPr lang="fr-FR" sz="220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le client signe sa proposition d’assurance dans son Espace Emprunteur</a:t>
            </a:r>
          </a:p>
        </p:txBody>
      </p:sp>
      <p:pic>
        <p:nvPicPr>
          <p:cNvPr id="80" name="Image 7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685" y="4321990"/>
            <a:ext cx="301187" cy="295263"/>
          </a:xfrm>
          <a:prstGeom prst="rect">
            <a:avLst/>
          </a:prstGeom>
        </p:spPr>
      </p:pic>
      <p:sp>
        <p:nvSpPr>
          <p:cNvPr id="82" name="Rectangle à coins arrondis 81">
            <a:hlinkClick r:id="" action="ppaction://noaction"/>
          </p:cNvPr>
          <p:cNvSpPr/>
          <p:nvPr/>
        </p:nvSpPr>
        <p:spPr bwMode="auto">
          <a:xfrm>
            <a:off x="8034935" y="3392225"/>
            <a:ext cx="720725" cy="8001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</a:t>
            </a:r>
          </a:p>
        </p:txBody>
      </p:sp>
      <p:sp>
        <p:nvSpPr>
          <p:cNvPr id="85" name="ZoneTexte 84"/>
          <p:cNvSpPr txBox="1"/>
          <p:nvPr/>
        </p:nvSpPr>
        <p:spPr bwMode="auto">
          <a:xfrm>
            <a:off x="7672524" y="4312665"/>
            <a:ext cx="1467471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fr-FR" dirty="0">
                <a:solidFill>
                  <a:srgbClr val="00B0F0"/>
                </a:solidFill>
                <a:ea typeface="MS PGothic" panose="020B0600070205080204" pitchFamily="34" charset="-128"/>
              </a:rPr>
              <a:t>8</a:t>
            </a:r>
          </a:p>
          <a:p>
            <a:pPr algn="ctr" eaLnBrk="1" hangingPunct="1">
              <a:defRPr/>
            </a:pPr>
            <a:r>
              <a:rPr lang="fr-FR" sz="1100" b="1" dirty="0">
                <a:solidFill>
                  <a:srgbClr val="0070C0"/>
                </a:solidFill>
                <a:ea typeface="MS PGothic" panose="020B0600070205080204" pitchFamily="34" charset="-128"/>
              </a:rPr>
              <a:t>Authentification</a:t>
            </a:r>
          </a:p>
          <a:p>
            <a:pPr algn="ctr" eaLnBrk="1" hangingPunct="1">
              <a:defRPr/>
            </a:pPr>
            <a:r>
              <a:rPr lang="fr-FR" sz="1100" b="1" dirty="0">
                <a:solidFill>
                  <a:srgbClr val="0070C0"/>
                </a:solidFill>
                <a:ea typeface="MS PGothic" panose="020B0600070205080204" pitchFamily="34" charset="-128"/>
              </a:rPr>
              <a:t>Espace Emprunteur</a:t>
            </a:r>
          </a:p>
        </p:txBody>
      </p:sp>
      <p:cxnSp>
        <p:nvCxnSpPr>
          <p:cNvPr id="87" name="Connecteur droit 86"/>
          <p:cNvCxnSpPr>
            <a:endCxn id="95" idx="2"/>
          </p:cNvCxnSpPr>
          <p:nvPr/>
        </p:nvCxnSpPr>
        <p:spPr bwMode="auto">
          <a:xfrm flipH="1" flipV="1">
            <a:off x="8401552" y="4192325"/>
            <a:ext cx="4708" cy="12034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Image 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18" y="2724363"/>
            <a:ext cx="618087" cy="212213"/>
          </a:xfrm>
          <a:prstGeom prst="rect">
            <a:avLst/>
          </a:prstGeom>
        </p:spPr>
      </p:pic>
      <p:sp>
        <p:nvSpPr>
          <p:cNvPr id="89" name="Rectangle à coins arrondis 88">
            <a:hlinkClick r:id="" action="ppaction://noaction"/>
          </p:cNvPr>
          <p:cNvSpPr/>
          <p:nvPr/>
        </p:nvSpPr>
        <p:spPr bwMode="auto">
          <a:xfrm>
            <a:off x="7672524" y="6470547"/>
            <a:ext cx="4095679" cy="30318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 digital via EE</a:t>
            </a:r>
          </a:p>
        </p:txBody>
      </p:sp>
      <p:cxnSp>
        <p:nvCxnSpPr>
          <p:cNvPr id="91" name="Connecteur droit 90"/>
          <p:cNvCxnSpPr>
            <a:stCxn id="93" idx="0"/>
            <a:endCxn id="94" idx="2"/>
          </p:cNvCxnSpPr>
          <p:nvPr/>
        </p:nvCxnSpPr>
        <p:spPr bwMode="auto">
          <a:xfrm flipH="1" flipV="1">
            <a:off x="9436604" y="4185519"/>
            <a:ext cx="10056" cy="88716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Image 6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1699" y="5268536"/>
            <a:ext cx="447809" cy="335857"/>
          </a:xfrm>
          <a:prstGeom prst="rect">
            <a:avLst/>
          </a:prstGeom>
        </p:spPr>
      </p:pic>
      <p:sp>
        <p:nvSpPr>
          <p:cNvPr id="93" name="ZoneTexte 159"/>
          <p:cNvSpPr txBox="1">
            <a:spLocks noChangeArrowheads="1"/>
          </p:cNvSpPr>
          <p:nvPr/>
        </p:nvSpPr>
        <p:spPr bwMode="auto">
          <a:xfrm>
            <a:off x="8156173" y="5072685"/>
            <a:ext cx="2580973" cy="136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fr-FR" sz="1800" dirty="0">
                <a:solidFill>
                  <a:srgbClr val="00B050"/>
                </a:solidFill>
              </a:rPr>
              <a:t> </a:t>
            </a:r>
            <a:r>
              <a:rPr lang="fr-FR" sz="1800" dirty="0">
                <a:solidFill>
                  <a:srgbClr val="00B0F0"/>
                </a:solidFill>
              </a:rPr>
              <a:t>9</a:t>
            </a:r>
          </a:p>
          <a:p>
            <a:pPr algn="ctr"/>
            <a:r>
              <a:rPr lang="fr-FR" sz="1100" b="1" dirty="0">
                <a:solidFill>
                  <a:srgbClr val="0070C0"/>
                </a:solidFill>
                <a:ea typeface="MS PGothic" panose="020B0600070205080204" pitchFamily="34" charset="-128"/>
                <a:cs typeface="+mn-cs"/>
              </a:rPr>
              <a:t>Dispose d’un Espace Emprunteur</a:t>
            </a:r>
          </a:p>
          <a:p>
            <a:pPr algn="ctr"/>
            <a:endParaRPr lang="fr-FR" sz="900" b="1" dirty="0">
              <a:solidFill>
                <a:schemeClr val="tx1">
                  <a:lumMod val="50000"/>
                  <a:lumOff val="50000"/>
                </a:schemeClr>
              </a:solidFill>
              <a:ea typeface="MS PGothic" panose="020B0600070205080204" pitchFamily="34" charset="-128"/>
              <a:cs typeface="+mn-cs"/>
            </a:endParaRPr>
          </a:p>
          <a:p>
            <a:pPr algn="ctr"/>
            <a:r>
              <a:rPr lang="fr-FR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rPr>
              <a:t>Documentation contractuelle et précontractuelle signée</a:t>
            </a:r>
          </a:p>
          <a:p>
            <a:pPr algn="ctr"/>
            <a:r>
              <a:rPr lang="fr-FR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rPr>
              <a:t>Ordonnances d’examens médicaux</a:t>
            </a:r>
          </a:p>
          <a:p>
            <a:pPr algn="ctr"/>
            <a:r>
              <a:rPr lang="fr-FR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rPr>
              <a:t>Echange de documents avec CNP Assurance</a:t>
            </a:r>
            <a:endParaRPr lang="fr-FR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4" name="Rectangle à coins arrondis 93">
            <a:hlinkClick r:id="" action="ppaction://noaction"/>
          </p:cNvPr>
          <p:cNvSpPr/>
          <p:nvPr/>
        </p:nvSpPr>
        <p:spPr bwMode="auto">
          <a:xfrm>
            <a:off x="9076241" y="3385419"/>
            <a:ext cx="720725" cy="8001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</a:t>
            </a:r>
          </a:p>
        </p:txBody>
      </p:sp>
      <p:sp>
        <p:nvSpPr>
          <p:cNvPr id="95" name="Rectangle à coins arrondis 94">
            <a:hlinkClick r:id="" action="ppaction://noaction"/>
          </p:cNvPr>
          <p:cNvSpPr/>
          <p:nvPr/>
        </p:nvSpPr>
        <p:spPr bwMode="auto">
          <a:xfrm>
            <a:off x="8041189" y="3392225"/>
            <a:ext cx="720725" cy="8001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</a:t>
            </a:r>
          </a:p>
        </p:txBody>
      </p:sp>
      <p:sp>
        <p:nvSpPr>
          <p:cNvPr id="76" name="Rectangle à coins arrondis 75">
            <a:hlinkClick r:id="" action="ppaction://noaction"/>
          </p:cNvPr>
          <p:cNvSpPr/>
          <p:nvPr/>
        </p:nvSpPr>
        <p:spPr bwMode="auto">
          <a:xfrm>
            <a:off x="41030" y="6447493"/>
            <a:ext cx="2011457" cy="338347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Full digital</a:t>
            </a:r>
          </a:p>
        </p:txBody>
      </p:sp>
      <p:sp>
        <p:nvSpPr>
          <p:cNvPr id="99" name="Rectangle à coins arrondis 98">
            <a:hlinkClick r:id="" action="ppaction://noaction"/>
          </p:cNvPr>
          <p:cNvSpPr/>
          <p:nvPr/>
        </p:nvSpPr>
        <p:spPr bwMode="auto">
          <a:xfrm>
            <a:off x="10373832" y="3336950"/>
            <a:ext cx="720725" cy="8001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</a:t>
            </a:r>
          </a:p>
        </p:txBody>
      </p:sp>
      <p:sp>
        <p:nvSpPr>
          <p:cNvPr id="105" name="ZoneTexte 159"/>
          <p:cNvSpPr txBox="1">
            <a:spLocks noChangeArrowheads="1"/>
          </p:cNvSpPr>
          <p:nvPr/>
        </p:nvSpPr>
        <p:spPr bwMode="auto">
          <a:xfrm>
            <a:off x="9660345" y="4321990"/>
            <a:ext cx="2129410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fr-FR" sz="1800" dirty="0">
                <a:solidFill>
                  <a:srgbClr val="0070C0"/>
                </a:solidFill>
              </a:rPr>
              <a:t>10</a:t>
            </a:r>
          </a:p>
          <a:p>
            <a:pPr algn="ctr"/>
            <a:r>
              <a:rPr lang="fr-FR" sz="1100" b="1" dirty="0">
                <a:solidFill>
                  <a:srgbClr val="0070C0"/>
                </a:solidFill>
                <a:latin typeface="+mn-lt"/>
                <a:ea typeface="MS PGothic" panose="020B0600070205080204" pitchFamily="34" charset="-128"/>
                <a:cs typeface="+mn-cs"/>
              </a:rPr>
              <a:t>Signature électronique du contrat dans l’Espace Emprunteur</a:t>
            </a:r>
          </a:p>
        </p:txBody>
      </p:sp>
      <p:pic>
        <p:nvPicPr>
          <p:cNvPr id="71" name="Image 7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6693" y="3332365"/>
            <a:ext cx="1006343" cy="1031756"/>
          </a:xfrm>
          <a:prstGeom prst="rect">
            <a:avLst/>
          </a:prstGeom>
        </p:spPr>
      </p:pic>
      <p:sp>
        <p:nvSpPr>
          <p:cNvPr id="112" name="Ellipse 111"/>
          <p:cNvSpPr/>
          <p:nvPr/>
        </p:nvSpPr>
        <p:spPr>
          <a:xfrm>
            <a:off x="9546371" y="187950"/>
            <a:ext cx="2036281" cy="734522"/>
          </a:xfrm>
          <a:prstGeom prst="ellipse">
            <a:avLst/>
          </a:prstGeom>
          <a:solidFill>
            <a:srgbClr val="D70064"/>
          </a:solidFill>
          <a:ln>
            <a:solidFill>
              <a:srgbClr val="D700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A partir du</a:t>
            </a:r>
          </a:p>
          <a:p>
            <a:pPr algn="ctr"/>
            <a:r>
              <a:rPr lang="fr-FR" sz="1600" b="1" dirty="0"/>
              <a:t> 17 jan. 2023</a:t>
            </a:r>
          </a:p>
        </p:txBody>
      </p:sp>
      <p:pic>
        <p:nvPicPr>
          <p:cNvPr id="116" name="Image 1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2928" y="4208141"/>
            <a:ext cx="447809" cy="335857"/>
          </a:xfrm>
          <a:prstGeom prst="rect">
            <a:avLst/>
          </a:prstGeom>
        </p:spPr>
      </p:pic>
      <p:grpSp>
        <p:nvGrpSpPr>
          <p:cNvPr id="77" name="Groupe 50"/>
          <p:cNvGrpSpPr>
            <a:grpSpLocks/>
          </p:cNvGrpSpPr>
          <p:nvPr/>
        </p:nvGrpSpPr>
        <p:grpSpPr bwMode="auto">
          <a:xfrm>
            <a:off x="10680502" y="2455417"/>
            <a:ext cx="720047" cy="799187"/>
            <a:chOff x="0" y="928933"/>
            <a:chExt cx="2527935" cy="1238577"/>
          </a:xfrm>
        </p:grpSpPr>
        <p:sp>
          <p:nvSpPr>
            <p:cNvPr id="79" name="Rectangle à coins arrondis 78">
              <a:hlinkClick r:id="" action="ppaction://noaction"/>
            </p:cNvPr>
            <p:cNvSpPr/>
            <p:nvPr/>
          </p:nvSpPr>
          <p:spPr>
            <a:xfrm>
              <a:off x="1155" y="927895"/>
              <a:ext cx="2524744" cy="1185867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fr-FR" sz="24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62461" y="989403"/>
              <a:ext cx="2402133" cy="10628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1931" tIns="201931" rIns="201931" bIns="201931" spcCol="1270" anchor="ctr"/>
            <a:lstStyle/>
            <a:p>
              <a:pPr algn="ctr" defTabSz="2355792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fr-FR" sz="2400" b="1" dirty="0"/>
            </a:p>
          </p:txBody>
        </p:sp>
      </p:grpSp>
      <p:sp>
        <p:nvSpPr>
          <p:cNvPr id="83" name="ZoneTexte 146"/>
          <p:cNvSpPr txBox="1">
            <a:spLocks noChangeArrowheads="1"/>
          </p:cNvSpPr>
          <p:nvPr/>
        </p:nvSpPr>
        <p:spPr bwMode="auto">
          <a:xfrm>
            <a:off x="8560027" y="919820"/>
            <a:ext cx="3588316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fr-FR" sz="1800" dirty="0">
                <a:solidFill>
                  <a:schemeClr val="accent1"/>
                </a:solidFill>
              </a:rPr>
              <a:t>4 </a:t>
            </a:r>
          </a:p>
          <a:p>
            <a:pPr algn="ctr" eaLnBrk="1" hangingPunct="1"/>
            <a:r>
              <a:rPr lang="fr-FR" sz="12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Consultation de la proposition d‘assurance avant et après signature du client</a:t>
            </a:r>
          </a:p>
          <a:p>
            <a:pPr algn="ctr" eaLnBrk="1" hangingPunct="1"/>
            <a:r>
              <a:rPr lang="fr-FR" sz="12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Consultation de l’état du dossier dans CNPnet</a:t>
            </a:r>
          </a:p>
          <a:p>
            <a:pPr algn="ctr" eaLnBrk="1" hangingPunct="1"/>
            <a:r>
              <a:rPr lang="fr-FR" sz="12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1 « en attente de signature » ou</a:t>
            </a:r>
          </a:p>
          <a:p>
            <a:pPr algn="ctr" eaLnBrk="1" hangingPunct="1"/>
            <a:r>
              <a:rPr lang="fr-FR" sz="1200" b="1" dirty="0">
                <a:solidFill>
                  <a:srgbClr val="002060"/>
                </a:solidFill>
                <a:latin typeface="+mn-lt"/>
                <a:ea typeface="MS PGothic" panose="020B0600070205080204" pitchFamily="34" charset="-128"/>
                <a:cs typeface="+mn-cs"/>
              </a:rPr>
              <a:t>2 « signé électroniquement »</a:t>
            </a:r>
          </a:p>
        </p:txBody>
      </p:sp>
      <p:cxnSp>
        <p:nvCxnSpPr>
          <p:cNvPr id="84" name="Connecteur droit 83"/>
          <p:cNvCxnSpPr/>
          <p:nvPr/>
        </p:nvCxnSpPr>
        <p:spPr bwMode="auto">
          <a:xfrm flipV="1">
            <a:off x="11009451" y="2018924"/>
            <a:ext cx="0" cy="38893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Image 8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201" y="2434271"/>
            <a:ext cx="1006343" cy="1031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927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Connecteur droit avec flèche 48"/>
          <p:cNvCxnSpPr/>
          <p:nvPr/>
        </p:nvCxnSpPr>
        <p:spPr>
          <a:xfrm flipV="1">
            <a:off x="1771463" y="3061146"/>
            <a:ext cx="557265" cy="1042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07929" y="486622"/>
            <a:ext cx="11254294" cy="641563"/>
          </a:xfrm>
        </p:spPr>
        <p:txBody>
          <a:bodyPr>
            <a:normAutofit/>
          </a:bodyPr>
          <a:lstStyle/>
          <a:p>
            <a:r>
              <a:rPr lang="fr-FR" sz="200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Focus signature de la proposition d’assurance : étapes 4&amp;10 des parcours Conseiller&amp;Client</a:t>
            </a:r>
            <a:r>
              <a:rPr lang="fr-FR" sz="2000" b="1" dirty="0">
                <a:solidFill>
                  <a:schemeClr val="accent3"/>
                </a:solidFill>
              </a:rPr>
              <a:t> </a:t>
            </a:r>
            <a:br>
              <a:rPr lang="fr-FR" sz="2000" b="1" dirty="0">
                <a:solidFill>
                  <a:schemeClr val="accent3"/>
                </a:solidFill>
              </a:rPr>
            </a:br>
            <a:r>
              <a:rPr lang="fr-FR" sz="200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Mise en gestion du contrat MAGFI par les caisses d’épargne </a:t>
            </a:r>
            <a:endParaRPr lang="fr-FR" sz="20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339" y="2059120"/>
            <a:ext cx="297502" cy="291648"/>
          </a:xfrm>
          <a:prstGeom prst="rect">
            <a:avLst/>
          </a:prstGeom>
        </p:spPr>
      </p:pic>
      <p:sp>
        <p:nvSpPr>
          <p:cNvPr id="19" name="Rectangle à coins arrondis 18"/>
          <p:cNvSpPr/>
          <p:nvPr/>
        </p:nvSpPr>
        <p:spPr>
          <a:xfrm>
            <a:off x="5071755" y="2307531"/>
            <a:ext cx="4849486" cy="604376"/>
          </a:xfrm>
          <a:prstGeom prst="roundRect">
            <a:avLst/>
          </a:prstGeom>
          <a:gradFill>
            <a:gsLst>
              <a:gs pos="0">
                <a:srgbClr val="C00000"/>
              </a:gs>
              <a:gs pos="80000">
                <a:srgbClr val="C00000"/>
              </a:gs>
              <a:gs pos="100000">
                <a:srgbClr val="C00000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Le conseiller</a:t>
            </a:r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26" y="2535350"/>
            <a:ext cx="1242092" cy="1160879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0682" y="2297141"/>
            <a:ext cx="1183478" cy="406335"/>
          </a:xfrm>
          <a:prstGeom prst="rect">
            <a:avLst/>
          </a:prstGeom>
        </p:spPr>
      </p:pic>
      <p:cxnSp>
        <p:nvCxnSpPr>
          <p:cNvPr id="34" name="Connecteur droit avec flèche 33"/>
          <p:cNvCxnSpPr/>
          <p:nvPr/>
        </p:nvCxnSpPr>
        <p:spPr>
          <a:xfrm flipV="1">
            <a:off x="3672900" y="2535350"/>
            <a:ext cx="1241038" cy="4499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3656424" y="4091783"/>
            <a:ext cx="11193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70C0"/>
                </a:solidFill>
              </a:rPr>
              <a:t>2</a:t>
            </a:r>
          </a:p>
          <a:p>
            <a:pPr algn="ctr"/>
            <a:r>
              <a:rPr lang="fr-FR" sz="1200" b="1" dirty="0">
                <a:solidFill>
                  <a:srgbClr val="002060"/>
                </a:solidFill>
              </a:rPr>
              <a:t>Notification par mail et envoi flux de données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4924400" y="2941671"/>
            <a:ext cx="19516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70C0"/>
                </a:solidFill>
              </a:rPr>
              <a:t>3</a:t>
            </a:r>
          </a:p>
          <a:p>
            <a:pPr algn="ctr"/>
            <a:r>
              <a:rPr lang="fr-FR" sz="1200" b="1" dirty="0">
                <a:solidFill>
                  <a:srgbClr val="002060"/>
                </a:solidFill>
              </a:rPr>
              <a:t>Mise a disposition de la proposition MAGFI</a:t>
            </a:r>
          </a:p>
        </p:txBody>
      </p:sp>
      <p:cxnSp>
        <p:nvCxnSpPr>
          <p:cNvPr id="41" name="Connecteur droit avec flèche 40"/>
          <p:cNvCxnSpPr/>
          <p:nvPr/>
        </p:nvCxnSpPr>
        <p:spPr>
          <a:xfrm>
            <a:off x="3664553" y="3652013"/>
            <a:ext cx="1181764" cy="7138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2" name="Rectangle à coins arrondis 41"/>
          <p:cNvSpPr/>
          <p:nvPr/>
        </p:nvSpPr>
        <p:spPr>
          <a:xfrm>
            <a:off x="4990881" y="4256011"/>
            <a:ext cx="5025740" cy="608164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Le client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5037174" y="4948682"/>
            <a:ext cx="16603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70C0"/>
                </a:solidFill>
              </a:rPr>
              <a:t>3</a:t>
            </a:r>
          </a:p>
          <a:p>
            <a:pPr algn="ctr"/>
            <a:r>
              <a:rPr lang="fr-FR" sz="1200" b="1" dirty="0">
                <a:solidFill>
                  <a:srgbClr val="002060"/>
                </a:solidFill>
              </a:rPr>
              <a:t>Mise a disposition de la proposition MAGFI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1057" y="4256011"/>
            <a:ext cx="1243103" cy="530093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271" y="4591554"/>
            <a:ext cx="297502" cy="291648"/>
          </a:xfrm>
          <a:prstGeom prst="rect">
            <a:avLst/>
          </a:prstGeom>
        </p:spPr>
      </p:pic>
      <p:sp>
        <p:nvSpPr>
          <p:cNvPr id="48" name="ZoneTexte 47"/>
          <p:cNvSpPr txBox="1"/>
          <p:nvPr/>
        </p:nvSpPr>
        <p:spPr>
          <a:xfrm>
            <a:off x="2041312" y="3496425"/>
            <a:ext cx="16344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70C0"/>
                </a:solidFill>
              </a:rPr>
              <a:t>1</a:t>
            </a:r>
          </a:p>
          <a:p>
            <a:pPr algn="ctr"/>
            <a:r>
              <a:rPr lang="fr-FR" sz="1200" b="1" dirty="0">
                <a:solidFill>
                  <a:srgbClr val="002060"/>
                </a:solidFill>
              </a:rPr>
              <a:t>Emission de la proposition à signer électroniquement</a:t>
            </a:r>
          </a:p>
        </p:txBody>
      </p:sp>
      <p:pic>
        <p:nvPicPr>
          <p:cNvPr id="50" name="Image 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4960" y="4941748"/>
            <a:ext cx="447809" cy="335857"/>
          </a:xfrm>
          <a:prstGeom prst="rect">
            <a:avLst/>
          </a:prstGeom>
        </p:spPr>
      </p:pic>
      <p:sp>
        <p:nvSpPr>
          <p:cNvPr id="51" name="ZoneTexte 50"/>
          <p:cNvSpPr txBox="1"/>
          <p:nvPr/>
        </p:nvSpPr>
        <p:spPr>
          <a:xfrm>
            <a:off x="3606811" y="1523344"/>
            <a:ext cx="12749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70C0"/>
                </a:solidFill>
              </a:rPr>
              <a:t>2</a:t>
            </a:r>
          </a:p>
          <a:p>
            <a:pPr algn="ctr"/>
            <a:r>
              <a:rPr lang="fr-FR" sz="1200" b="1" dirty="0">
                <a:solidFill>
                  <a:srgbClr val="002060"/>
                </a:solidFill>
              </a:rPr>
              <a:t>Notification par mail et envoi flux de données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6145" y="2714830"/>
            <a:ext cx="917877" cy="835455"/>
          </a:xfrm>
          <a:prstGeom prst="rect">
            <a:avLst/>
          </a:prstGeom>
        </p:spPr>
      </p:pic>
      <p:sp>
        <p:nvSpPr>
          <p:cNvPr id="25" name="Flèche droite rayée 24"/>
          <p:cNvSpPr/>
          <p:nvPr/>
        </p:nvSpPr>
        <p:spPr>
          <a:xfrm rot="20319900">
            <a:off x="3658212" y="2813236"/>
            <a:ext cx="1370440" cy="223282"/>
          </a:xfrm>
          <a:prstGeom prst="strip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2" name="Flèche droite rayée 51"/>
          <p:cNvSpPr/>
          <p:nvPr/>
        </p:nvSpPr>
        <p:spPr>
          <a:xfrm rot="1867928">
            <a:off x="3623586" y="3698981"/>
            <a:ext cx="1370440" cy="223282"/>
          </a:xfrm>
          <a:prstGeom prst="strip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3" name="ZoneTexte 52"/>
          <p:cNvSpPr txBox="1"/>
          <p:nvPr/>
        </p:nvSpPr>
        <p:spPr>
          <a:xfrm>
            <a:off x="6912544" y="4921884"/>
            <a:ext cx="1660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70C0"/>
                </a:solidFill>
              </a:rPr>
              <a:t>4</a:t>
            </a:r>
          </a:p>
          <a:p>
            <a:pPr algn="ctr"/>
            <a:r>
              <a:rPr lang="fr-FR" sz="1200" b="1" dirty="0">
                <a:solidFill>
                  <a:srgbClr val="002060"/>
                </a:solidFill>
              </a:rPr>
              <a:t>Signature électronique de la proposition MAGFI</a:t>
            </a:r>
          </a:p>
        </p:txBody>
      </p:sp>
      <p:sp>
        <p:nvSpPr>
          <p:cNvPr id="27" name="Flèche courbée vers le haut 26"/>
          <p:cNvSpPr/>
          <p:nvPr/>
        </p:nvSpPr>
        <p:spPr>
          <a:xfrm rot="16200000">
            <a:off x="8357832" y="3200651"/>
            <a:ext cx="2174701" cy="766617"/>
          </a:xfrm>
          <a:prstGeom prst="curvedUp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4" name="ZoneTexte 53"/>
          <p:cNvSpPr txBox="1"/>
          <p:nvPr/>
        </p:nvSpPr>
        <p:spPr>
          <a:xfrm>
            <a:off x="6806751" y="2950379"/>
            <a:ext cx="16603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70C0"/>
                </a:solidFill>
              </a:rPr>
              <a:t>5</a:t>
            </a:r>
          </a:p>
          <a:p>
            <a:pPr algn="ctr"/>
            <a:r>
              <a:rPr lang="fr-FR" sz="1200" b="1" dirty="0">
                <a:solidFill>
                  <a:srgbClr val="002060"/>
                </a:solidFill>
              </a:rPr>
              <a:t>Mise à disposition de de la proposition MAGFI signée électroniquement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572844" y="3259512"/>
            <a:ext cx="12508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rgbClr val="002060"/>
                </a:solidFill>
              </a:rPr>
              <a:t>Notification par mail et envoi flux de données</a:t>
            </a:r>
          </a:p>
        </p:txBody>
      </p:sp>
      <p:pic>
        <p:nvPicPr>
          <p:cNvPr id="33" name="Picture 2" descr="Description : logo cnp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32" y="2718356"/>
            <a:ext cx="649170" cy="464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Image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959" y="2947266"/>
            <a:ext cx="297502" cy="291648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299866" y="6082505"/>
            <a:ext cx="11971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70B4A"/>
                </a:solidFill>
                <a:latin typeface="+mj-lt"/>
                <a:ea typeface="+mj-ea"/>
                <a:cs typeface="+mj-cs"/>
              </a:rPr>
              <a:t>Le conseiller et le client disposent de la même information au même moment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220121" y="69116"/>
            <a:ext cx="62969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>
              <a:spcBef>
                <a:spcPct val="0"/>
              </a:spcBef>
            </a:pPr>
            <a:r>
              <a:rPr lang="fr-FR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1.2 Full digitalisation du parcours MAGFI</a:t>
            </a:r>
          </a:p>
        </p:txBody>
      </p:sp>
      <p:sp>
        <p:nvSpPr>
          <p:cNvPr id="7" name="Flèche droite 6"/>
          <p:cNvSpPr/>
          <p:nvPr/>
        </p:nvSpPr>
        <p:spPr>
          <a:xfrm>
            <a:off x="10058836" y="3270888"/>
            <a:ext cx="567785" cy="668914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5" name="Groupe 14"/>
          <p:cNvGrpSpPr/>
          <p:nvPr/>
        </p:nvGrpSpPr>
        <p:grpSpPr>
          <a:xfrm>
            <a:off x="10637268" y="2242348"/>
            <a:ext cx="1552675" cy="1880106"/>
            <a:chOff x="10402511" y="2151200"/>
            <a:chExt cx="1552675" cy="1880106"/>
          </a:xfrm>
        </p:grpSpPr>
        <p:pic>
          <p:nvPicPr>
            <p:cNvPr id="31" name="Image 3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632854" y="2151200"/>
              <a:ext cx="1091987" cy="955967"/>
            </a:xfrm>
            <a:prstGeom prst="rect">
              <a:avLst/>
            </a:prstGeom>
          </p:spPr>
        </p:pic>
        <p:sp>
          <p:nvSpPr>
            <p:cNvPr id="8" name="ZoneTexte 7"/>
            <p:cNvSpPr txBox="1"/>
            <p:nvPr/>
          </p:nvSpPr>
          <p:spPr>
            <a:xfrm>
              <a:off x="10402511" y="3107976"/>
              <a:ext cx="155267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Mise en prélèvement du contrat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2264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854251" y="1728787"/>
            <a:ext cx="10949822" cy="4398746"/>
          </a:xfrm>
        </p:spPr>
        <p:txBody>
          <a:bodyPr/>
          <a:lstStyle/>
          <a:p>
            <a:r>
              <a:rPr lang="fr-FR" sz="3200" dirty="0">
                <a:solidFill>
                  <a:schemeClr val="bg1">
                    <a:lumMod val="85000"/>
                  </a:schemeClr>
                </a:solidFill>
              </a:rPr>
              <a:t>1. Périmètre des changements </a:t>
            </a:r>
          </a:p>
          <a:p>
            <a:pPr marL="536575"/>
            <a:endParaRPr lang="fr-FR" sz="3200" dirty="0">
              <a:solidFill>
                <a:schemeClr val="accent2"/>
              </a:solidFill>
            </a:endParaRPr>
          </a:p>
          <a:p>
            <a:r>
              <a:rPr lang="fr-FR" sz="3200" dirty="0">
                <a:solidFill>
                  <a:srgbClr val="002060"/>
                </a:solidFill>
              </a:rPr>
              <a:t>2. Période de transition</a:t>
            </a:r>
          </a:p>
          <a:p>
            <a:endParaRPr lang="fr-FR" sz="32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fr-FR" sz="3200" dirty="0">
                <a:solidFill>
                  <a:schemeClr val="bg1">
                    <a:lumMod val="85000"/>
                  </a:schemeClr>
                </a:solidFill>
              </a:rPr>
              <a:t>3. Annexes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854251" y="369708"/>
            <a:ext cx="10569600" cy="1042457"/>
          </a:xfrm>
        </p:spPr>
        <p:txBody>
          <a:bodyPr/>
          <a:lstStyle/>
          <a:p>
            <a:r>
              <a:rPr lang="fr-FR" dirty="0"/>
              <a:t>Sommaire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155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 flipH="1">
            <a:off x="5763099" y="1812935"/>
            <a:ext cx="27317" cy="2027545"/>
          </a:xfrm>
          <a:prstGeom prst="line">
            <a:avLst/>
          </a:prstGeom>
          <a:ln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3">
            <a:extLst>
              <a:ext uri="{FF2B5EF4-FFF2-40B4-BE49-F238E27FC236}">
                <a16:creationId xmlns:a16="http://schemas.microsoft.com/office/drawing/2014/main" id="{75881B8D-0A55-4937-B14B-2DE41BA54FEE}"/>
              </a:ext>
            </a:extLst>
          </p:cNvPr>
          <p:cNvCxnSpPr>
            <a:cxnSpLocks/>
          </p:cNvCxnSpPr>
          <p:nvPr/>
        </p:nvCxnSpPr>
        <p:spPr>
          <a:xfrm>
            <a:off x="1445811" y="2351648"/>
            <a:ext cx="8568952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18">
            <a:extLst>
              <a:ext uri="{FF2B5EF4-FFF2-40B4-BE49-F238E27FC236}">
                <a16:creationId xmlns:a16="http://schemas.microsoft.com/office/drawing/2014/main" id="{97F1E1A0-062D-4DAB-9101-BA4E5185D6AF}"/>
              </a:ext>
            </a:extLst>
          </p:cNvPr>
          <p:cNvSpPr/>
          <p:nvPr/>
        </p:nvSpPr>
        <p:spPr>
          <a:xfrm>
            <a:off x="2962012" y="2243648"/>
            <a:ext cx="216000" cy="216000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0" name="Oval 21">
            <a:extLst>
              <a:ext uri="{FF2B5EF4-FFF2-40B4-BE49-F238E27FC236}">
                <a16:creationId xmlns:a16="http://schemas.microsoft.com/office/drawing/2014/main" id="{7B9E4116-647A-421C-B790-FC424E733AA0}"/>
              </a:ext>
            </a:extLst>
          </p:cNvPr>
          <p:cNvSpPr/>
          <p:nvPr/>
        </p:nvSpPr>
        <p:spPr>
          <a:xfrm>
            <a:off x="8294738" y="2255883"/>
            <a:ext cx="216000" cy="216000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1" name="ZoneTexte 10"/>
          <p:cNvSpPr txBox="1"/>
          <p:nvPr/>
        </p:nvSpPr>
        <p:spPr>
          <a:xfrm>
            <a:off x="4564742" y="1008889"/>
            <a:ext cx="2424227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b" anchorCtr="0">
            <a:spAutoFit/>
          </a:bodyPr>
          <a:lstStyle/>
          <a:p>
            <a:pPr algn="ctr"/>
            <a:r>
              <a:rPr lang="fr-FR" sz="1200" b="1" dirty="0">
                <a:solidFill>
                  <a:schemeClr val="accent1"/>
                </a:solidFill>
                <a:latin typeface="+mj-lt"/>
              </a:rPr>
              <a:t>Date de mise en marché Digitalisation MAGFI phase 2</a:t>
            </a:r>
          </a:p>
          <a:p>
            <a:pPr algn="ctr"/>
            <a:endParaRPr lang="fr-FR" sz="1000" b="1" dirty="0">
              <a:solidFill>
                <a:schemeClr val="accent1"/>
              </a:solidFill>
              <a:latin typeface="+mj-lt"/>
            </a:endParaRPr>
          </a:p>
          <a:p>
            <a:pPr algn="ctr"/>
            <a:r>
              <a:rPr lang="fr-FR" sz="1600" b="1" dirty="0">
                <a:solidFill>
                  <a:schemeClr val="accent1"/>
                </a:solidFill>
              </a:rPr>
              <a:t>17/01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2285337" y="1189374"/>
            <a:ext cx="1569350" cy="1000274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fr-FR" sz="1000" dirty="0"/>
              <a:t>Dossier finalisé parcours adhésion terminé </a:t>
            </a:r>
          </a:p>
          <a:p>
            <a:pPr algn="ctr"/>
            <a:r>
              <a:rPr lang="fr-FR" sz="1000" dirty="0"/>
              <a:t>(QS signé par le client)</a:t>
            </a:r>
          </a:p>
          <a:p>
            <a:pPr algn="ctr"/>
            <a:endParaRPr lang="fr-FR" sz="1000" b="1" dirty="0">
              <a:solidFill>
                <a:schemeClr val="accent3"/>
              </a:solidFill>
              <a:latin typeface="+mj-lt"/>
            </a:endParaRPr>
          </a:p>
          <a:p>
            <a:pPr algn="ctr"/>
            <a:r>
              <a:rPr lang="fr-FR" sz="900" b="1" dirty="0">
                <a:solidFill>
                  <a:srgbClr val="002060"/>
                </a:solidFill>
              </a:rPr>
              <a:t>SOUSCRIPTION  CNPnet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6124906" y="2694813"/>
            <a:ext cx="4285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accent3"/>
                </a:solidFill>
              </a:rPr>
              <a:t>Toutes </a:t>
            </a:r>
            <a:r>
              <a:rPr lang="fr-FR" sz="1200" b="1" dirty="0">
                <a:solidFill>
                  <a:schemeClr val="accent3"/>
                </a:solidFill>
              </a:rPr>
              <a:t>les souscriptions initiées à compter du 17/01</a:t>
            </a:r>
            <a:endParaRPr lang="fr-FR" sz="1200" dirty="0">
              <a:solidFill>
                <a:schemeClr val="accent3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7604411" y="1147610"/>
            <a:ext cx="1596654" cy="1000274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fr-FR" sz="1000" dirty="0"/>
              <a:t>Dossier finalisé parcours adhésion terminé </a:t>
            </a:r>
          </a:p>
          <a:p>
            <a:pPr algn="ctr"/>
            <a:r>
              <a:rPr lang="fr-FR" sz="1000" dirty="0"/>
              <a:t>(QS signé par le client)</a:t>
            </a:r>
          </a:p>
          <a:p>
            <a:pPr algn="ctr"/>
            <a:endParaRPr lang="fr-FR" sz="1000" b="1" dirty="0">
              <a:solidFill>
                <a:schemeClr val="bg2"/>
              </a:solidFill>
              <a:latin typeface="+mj-lt"/>
            </a:endParaRPr>
          </a:p>
          <a:p>
            <a:pPr algn="ctr"/>
            <a:r>
              <a:rPr lang="fr-FR" sz="900" b="1" dirty="0">
                <a:solidFill>
                  <a:schemeClr val="accent3"/>
                </a:solidFill>
              </a:rPr>
              <a:t>SOUSCRIPTION  CNPnet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445811" y="2554132"/>
            <a:ext cx="422695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400" dirty="0"/>
              <a:t>Toutes les souscriptions </a:t>
            </a:r>
            <a:r>
              <a:rPr lang="fr-FR" sz="1400" b="1" u="sng" dirty="0"/>
              <a:t>finalisées avant le 17/01  </a:t>
            </a:r>
            <a:r>
              <a:rPr lang="fr-FR" sz="1400" dirty="0"/>
              <a:t>(parcours adhésion terminé =</a:t>
            </a:r>
            <a:r>
              <a:rPr lang="fr-FR" sz="1400" b="1" dirty="0"/>
              <a:t>QS Signé </a:t>
            </a:r>
            <a:r>
              <a:rPr lang="fr-FR" sz="1400" dirty="0"/>
              <a:t>)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fr-FR" sz="1400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400" dirty="0"/>
              <a:t>avec décisions rendues par CNP  </a:t>
            </a:r>
            <a:r>
              <a:rPr lang="fr-FR" sz="1400" b="1" u="sng" dirty="0"/>
              <a:t>avant ou après le 17/01  </a:t>
            </a:r>
            <a:endParaRPr lang="fr-FR" sz="1400" dirty="0"/>
          </a:p>
          <a:p>
            <a:endParaRPr lang="fr-FR" sz="1400" dirty="0"/>
          </a:p>
          <a:p>
            <a:endParaRPr lang="fr-FR" sz="1400" dirty="0"/>
          </a:p>
        </p:txBody>
      </p:sp>
      <p:sp>
        <p:nvSpPr>
          <p:cNvPr id="19" name="Oval 27">
            <a:extLst>
              <a:ext uri="{FF2B5EF4-FFF2-40B4-BE49-F238E27FC236}">
                <a16:creationId xmlns:a16="http://schemas.microsoft.com/office/drawing/2014/main" id="{CCA1335B-1C98-4299-B5E1-FC8B39D81DB9}"/>
              </a:ext>
            </a:extLst>
          </p:cNvPr>
          <p:cNvSpPr/>
          <p:nvPr/>
        </p:nvSpPr>
        <p:spPr>
          <a:xfrm>
            <a:off x="5672761" y="2235653"/>
            <a:ext cx="216000" cy="216000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21" name="Organigramme : Alternative 20"/>
          <p:cNvSpPr/>
          <p:nvPr/>
        </p:nvSpPr>
        <p:spPr>
          <a:xfrm>
            <a:off x="1643517" y="5090869"/>
            <a:ext cx="3842881" cy="53399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Prélèvement des Primes </a:t>
            </a: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804" y="5742971"/>
            <a:ext cx="998521" cy="868769"/>
          </a:xfrm>
          <a:prstGeom prst="rect">
            <a:avLst/>
          </a:prstGeom>
        </p:spPr>
      </p:pic>
      <p:sp>
        <p:nvSpPr>
          <p:cNvPr id="23" name="Organigramme : Alternative 22"/>
          <p:cNvSpPr/>
          <p:nvPr/>
        </p:nvSpPr>
        <p:spPr>
          <a:xfrm>
            <a:off x="6620544" y="5048239"/>
            <a:ext cx="3789470" cy="576624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Prélèvement des Primes </a:t>
            </a: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8547" y="5740869"/>
            <a:ext cx="994783" cy="870871"/>
          </a:xfrm>
          <a:prstGeom prst="rect">
            <a:avLst/>
          </a:prstGeom>
        </p:spPr>
      </p:pic>
      <p:sp>
        <p:nvSpPr>
          <p:cNvPr id="25" name="Flèche droite 24"/>
          <p:cNvSpPr/>
          <p:nvPr/>
        </p:nvSpPr>
        <p:spPr>
          <a:xfrm rot="5400000">
            <a:off x="3377791" y="4730279"/>
            <a:ext cx="302864" cy="268166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Flèche droite 25"/>
          <p:cNvSpPr/>
          <p:nvPr/>
        </p:nvSpPr>
        <p:spPr>
          <a:xfrm rot="5400000">
            <a:off x="8402571" y="4671402"/>
            <a:ext cx="302864" cy="268166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Titre 1"/>
          <p:cNvSpPr>
            <a:spLocks noGrp="1"/>
          </p:cNvSpPr>
          <p:nvPr>
            <p:ph type="title"/>
          </p:nvPr>
        </p:nvSpPr>
        <p:spPr>
          <a:xfrm>
            <a:off x="807929" y="486622"/>
            <a:ext cx="9419572" cy="641563"/>
          </a:xfrm>
        </p:spPr>
        <p:txBody>
          <a:bodyPr>
            <a:normAutofit/>
          </a:bodyPr>
          <a:lstStyle/>
          <a:p>
            <a:r>
              <a:rPr lang="fr-FR" sz="200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Dispositif applicable aux dossiers MAGFI « en cours »</a:t>
            </a:r>
            <a:endParaRPr lang="fr-FR" sz="2000" b="1" dirty="0">
              <a:latin typeface="+mn-lt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20121" y="69116"/>
            <a:ext cx="30299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>
              <a:spcBef>
                <a:spcPct val="0"/>
              </a:spcBef>
            </a:pPr>
            <a:r>
              <a:rPr lang="fr-FR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Période transitoire</a:t>
            </a:r>
          </a:p>
        </p:txBody>
      </p:sp>
      <p:sp>
        <p:nvSpPr>
          <p:cNvPr id="3" name="Accolade ouvrante 2"/>
          <p:cNvSpPr/>
          <p:nvPr/>
        </p:nvSpPr>
        <p:spPr>
          <a:xfrm>
            <a:off x="1188720" y="2575644"/>
            <a:ext cx="396283" cy="1103472"/>
          </a:xfrm>
          <a:prstGeom prst="leftBrac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643518" y="4019475"/>
            <a:ext cx="3842881" cy="523220"/>
          </a:xfrm>
          <a:prstGeom prst="rect">
            <a:avLst/>
          </a:prstGeom>
          <a:noFill/>
          <a:ln w="2540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2060"/>
                </a:solidFill>
              </a:rPr>
              <a:t>Envoi de la proposition d’assurance par mail/courrier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6620544" y="3987201"/>
            <a:ext cx="3789470" cy="523220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Proposition d’assurance digitalisée</a:t>
            </a:r>
          </a:p>
        </p:txBody>
      </p:sp>
    </p:spTree>
    <p:extLst>
      <p:ext uri="{BB962C8B-B14F-4D97-AF65-F5344CB8AC3E}">
        <p14:creationId xmlns:p14="http://schemas.microsoft.com/office/powerpoint/2010/main" val="1651990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854251" y="1728787"/>
            <a:ext cx="10949822" cy="4398746"/>
          </a:xfrm>
        </p:spPr>
        <p:txBody>
          <a:bodyPr/>
          <a:lstStyle/>
          <a:p>
            <a:r>
              <a:rPr lang="fr-FR" sz="3200" dirty="0">
                <a:solidFill>
                  <a:schemeClr val="bg1">
                    <a:lumMod val="85000"/>
                  </a:schemeClr>
                </a:solidFill>
              </a:rPr>
              <a:t>1. Périmètre des changements </a:t>
            </a:r>
          </a:p>
          <a:p>
            <a:pPr marL="536575"/>
            <a:endParaRPr lang="fr-FR" sz="3200" dirty="0">
              <a:solidFill>
                <a:schemeClr val="accent2"/>
              </a:solidFill>
            </a:endParaRPr>
          </a:p>
          <a:p>
            <a:r>
              <a:rPr lang="fr-FR" sz="3200" dirty="0">
                <a:solidFill>
                  <a:schemeClr val="bg1">
                    <a:lumMod val="85000"/>
                  </a:schemeClr>
                </a:solidFill>
              </a:rPr>
              <a:t>2. Période de transition</a:t>
            </a:r>
          </a:p>
          <a:p>
            <a:endParaRPr lang="fr-FR" sz="32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fr-FR" sz="3200" dirty="0">
                <a:solidFill>
                  <a:srgbClr val="002060"/>
                </a:solidFill>
              </a:rPr>
              <a:t>3. Annexes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854251" y="369708"/>
            <a:ext cx="10569600" cy="1042457"/>
          </a:xfrm>
        </p:spPr>
        <p:txBody>
          <a:bodyPr/>
          <a:lstStyle/>
          <a:p>
            <a:r>
              <a:rPr lang="fr-FR" dirty="0"/>
              <a:t>Sommaire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2307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11</a:t>
            </a:fld>
            <a:endParaRPr lang="fr-FR" dirty="0"/>
          </a:p>
        </p:txBody>
      </p:sp>
      <p:pic>
        <p:nvPicPr>
          <p:cNvPr id="31" name="Imag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2094" y="134713"/>
            <a:ext cx="915833" cy="80175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52" y="4696348"/>
            <a:ext cx="2802812" cy="152988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9011" y="4533148"/>
            <a:ext cx="1723474" cy="53487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658" y="2645785"/>
            <a:ext cx="4587126" cy="2586317"/>
          </a:xfrm>
          <a:prstGeom prst="rect">
            <a:avLst/>
          </a:prstGeom>
        </p:spPr>
      </p:pic>
      <p:grpSp>
        <p:nvGrpSpPr>
          <p:cNvPr id="43" name="Groupe 42"/>
          <p:cNvGrpSpPr/>
          <p:nvPr/>
        </p:nvGrpSpPr>
        <p:grpSpPr>
          <a:xfrm>
            <a:off x="109782" y="1119062"/>
            <a:ext cx="3295854" cy="369332"/>
            <a:chOff x="82700" y="1284729"/>
            <a:chExt cx="3295854" cy="369332"/>
          </a:xfrm>
        </p:grpSpPr>
        <p:sp>
          <p:nvSpPr>
            <p:cNvPr id="10" name="Ellipse 9"/>
            <p:cNvSpPr/>
            <p:nvPr/>
          </p:nvSpPr>
          <p:spPr>
            <a:xfrm>
              <a:off x="82700" y="1357606"/>
              <a:ext cx="227182" cy="223579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293222" y="1284729"/>
              <a:ext cx="30853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solidFill>
                    <a:srgbClr val="00B0F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Connectez-vous à votre espace</a:t>
              </a:r>
            </a:p>
          </p:txBody>
        </p:sp>
      </p:grpSp>
      <p:grpSp>
        <p:nvGrpSpPr>
          <p:cNvPr id="44" name="Groupe 43"/>
          <p:cNvGrpSpPr/>
          <p:nvPr/>
        </p:nvGrpSpPr>
        <p:grpSpPr>
          <a:xfrm>
            <a:off x="109782" y="3525636"/>
            <a:ext cx="3149949" cy="923330"/>
            <a:chOff x="109782" y="3525636"/>
            <a:chExt cx="3149949" cy="923330"/>
          </a:xfrm>
        </p:grpSpPr>
        <p:sp>
          <p:nvSpPr>
            <p:cNvPr id="35" name="Ellipse 34"/>
            <p:cNvSpPr/>
            <p:nvPr/>
          </p:nvSpPr>
          <p:spPr>
            <a:xfrm>
              <a:off x="109782" y="3603111"/>
              <a:ext cx="227182" cy="223579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309882" y="3525636"/>
              <a:ext cx="294984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00B0F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Allez à « Mes actions à mener » et cliquer sur « Signer mon contrat »</a:t>
              </a:r>
            </a:p>
          </p:txBody>
        </p:sp>
      </p:grpSp>
      <p:pic>
        <p:nvPicPr>
          <p:cNvPr id="40" name="Image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6170" y="-642426"/>
            <a:ext cx="341081" cy="298595"/>
          </a:xfrm>
          <a:prstGeom prst="rect">
            <a:avLst/>
          </a:prstGeom>
        </p:spPr>
      </p:pic>
      <p:grpSp>
        <p:nvGrpSpPr>
          <p:cNvPr id="42" name="Groupe 41"/>
          <p:cNvGrpSpPr/>
          <p:nvPr/>
        </p:nvGrpSpPr>
        <p:grpSpPr>
          <a:xfrm>
            <a:off x="239999" y="1509193"/>
            <a:ext cx="2929466" cy="1467655"/>
            <a:chOff x="223373" y="1810599"/>
            <a:chExt cx="2929466" cy="1467655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 rotWithShape="1">
            <a:blip r:embed="rId6"/>
            <a:srcRect t="4710" b="6223"/>
            <a:stretch/>
          </p:blipFill>
          <p:spPr>
            <a:xfrm>
              <a:off x="223373" y="1810599"/>
              <a:ext cx="2929466" cy="1467655"/>
            </a:xfrm>
            <a:prstGeom prst="rect">
              <a:avLst/>
            </a:prstGeom>
          </p:spPr>
        </p:pic>
        <p:pic>
          <p:nvPicPr>
            <p:cNvPr id="37" name="Image 3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32633" y="1919035"/>
              <a:ext cx="390525" cy="200025"/>
            </a:xfrm>
            <a:prstGeom prst="rect">
              <a:avLst/>
            </a:prstGeom>
          </p:spPr>
        </p:pic>
        <p:sp>
          <p:nvSpPr>
            <p:cNvPr id="41" name="Rectangle 40"/>
            <p:cNvSpPr/>
            <p:nvPr/>
          </p:nvSpPr>
          <p:spPr>
            <a:xfrm>
              <a:off x="2300010" y="1903226"/>
              <a:ext cx="265246" cy="2000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45" name="Flèche droite 44"/>
          <p:cNvSpPr/>
          <p:nvPr/>
        </p:nvSpPr>
        <p:spPr>
          <a:xfrm>
            <a:off x="3276370" y="3648726"/>
            <a:ext cx="390889" cy="338575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6" name="Flèche droite 45"/>
          <p:cNvSpPr/>
          <p:nvPr/>
        </p:nvSpPr>
        <p:spPr>
          <a:xfrm rot="5400000">
            <a:off x="1314526" y="3118276"/>
            <a:ext cx="390889" cy="338575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8" name="Groupe 47"/>
          <p:cNvGrpSpPr/>
          <p:nvPr/>
        </p:nvGrpSpPr>
        <p:grpSpPr>
          <a:xfrm>
            <a:off x="3923752" y="2058354"/>
            <a:ext cx="1761576" cy="369332"/>
            <a:chOff x="4136402" y="1477810"/>
            <a:chExt cx="1761576" cy="369332"/>
          </a:xfrm>
        </p:grpSpPr>
        <p:sp>
          <p:nvSpPr>
            <p:cNvPr id="36" name="Ellipse 35"/>
            <p:cNvSpPr/>
            <p:nvPr/>
          </p:nvSpPr>
          <p:spPr>
            <a:xfrm>
              <a:off x="4136402" y="1557948"/>
              <a:ext cx="227182" cy="223579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47" name="ZoneTexte 46"/>
            <p:cNvSpPr txBox="1"/>
            <p:nvPr/>
          </p:nvSpPr>
          <p:spPr>
            <a:xfrm>
              <a:off x="4363584" y="1477810"/>
              <a:ext cx="1534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solidFill>
                    <a:srgbClr val="00B0F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Mon adhésion</a:t>
              </a:r>
            </a:p>
          </p:txBody>
        </p:sp>
      </p:grpSp>
      <p:cxnSp>
        <p:nvCxnSpPr>
          <p:cNvPr id="50" name="Connecteur en angle 49"/>
          <p:cNvCxnSpPr>
            <a:stCxn id="39" idx="2"/>
          </p:cNvCxnSpPr>
          <p:nvPr/>
        </p:nvCxnSpPr>
        <p:spPr>
          <a:xfrm rot="5400000">
            <a:off x="910777" y="4430886"/>
            <a:ext cx="855950" cy="892111"/>
          </a:xfrm>
          <a:prstGeom prst="bentConnector2">
            <a:avLst/>
          </a:prstGeom>
          <a:ln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Image 5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47251" y="6135817"/>
            <a:ext cx="923329" cy="284102"/>
          </a:xfrm>
          <a:prstGeom prst="rect">
            <a:avLst/>
          </a:prstGeom>
        </p:spPr>
      </p:pic>
      <p:cxnSp>
        <p:nvCxnSpPr>
          <p:cNvPr id="53" name="Connecteur en angle 52"/>
          <p:cNvCxnSpPr>
            <a:stCxn id="57" idx="1"/>
            <a:endCxn id="63" idx="3"/>
          </p:cNvCxnSpPr>
          <p:nvPr/>
        </p:nvCxnSpPr>
        <p:spPr>
          <a:xfrm rot="10800000" flipV="1">
            <a:off x="5505317" y="3119194"/>
            <a:ext cx="3305243" cy="628657"/>
          </a:xfrm>
          <a:prstGeom prst="bentConnector3">
            <a:avLst>
              <a:gd name="adj1" fmla="val 6197"/>
            </a:avLst>
          </a:prstGeom>
          <a:ln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ZoneTexte 56"/>
          <p:cNvSpPr txBox="1"/>
          <p:nvPr/>
        </p:nvSpPr>
        <p:spPr>
          <a:xfrm>
            <a:off x="8810559" y="2796029"/>
            <a:ext cx="300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S’assurer d’avoir </a:t>
            </a:r>
          </a:p>
          <a:p>
            <a:r>
              <a:rPr lang="fr-FR" sz="9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son portable pour recevoir le SMS d’authentification pour valider la signature électronique</a:t>
            </a:r>
          </a:p>
          <a:p>
            <a:r>
              <a:rPr lang="fr-FR" sz="9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un logiciel de lecture des PDF</a:t>
            </a:r>
          </a:p>
        </p:txBody>
      </p:sp>
      <p:sp>
        <p:nvSpPr>
          <p:cNvPr id="58" name="ZoneTexte 57"/>
          <p:cNvSpPr txBox="1"/>
          <p:nvPr/>
        </p:nvSpPr>
        <p:spPr>
          <a:xfrm>
            <a:off x="8810559" y="4152737"/>
            <a:ext cx="300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Prendre connaissance des documents de votre contrat d’assurance  </a:t>
            </a:r>
          </a:p>
        </p:txBody>
      </p:sp>
      <p:sp>
        <p:nvSpPr>
          <p:cNvPr id="59" name="ZoneTexte 58"/>
          <p:cNvSpPr txBox="1"/>
          <p:nvPr/>
        </p:nvSpPr>
        <p:spPr>
          <a:xfrm>
            <a:off x="8810558" y="5829466"/>
            <a:ext cx="300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4- Cliquer sur le bouton «  Je veux signer afin de poursuivre votre adhésion »</a:t>
            </a:r>
          </a:p>
        </p:txBody>
      </p:sp>
      <p:sp>
        <p:nvSpPr>
          <p:cNvPr id="63" name="Rectangle 62"/>
          <p:cNvSpPr/>
          <p:nvPr/>
        </p:nvSpPr>
        <p:spPr>
          <a:xfrm>
            <a:off x="5191911" y="3642632"/>
            <a:ext cx="313405" cy="210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8" name="Rectangle 67"/>
          <p:cNvSpPr/>
          <p:nvPr/>
        </p:nvSpPr>
        <p:spPr>
          <a:xfrm>
            <a:off x="4366404" y="4593852"/>
            <a:ext cx="551727" cy="2830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9" name="Rectangle 68"/>
          <p:cNvSpPr/>
          <p:nvPr/>
        </p:nvSpPr>
        <p:spPr>
          <a:xfrm>
            <a:off x="4838898" y="4272059"/>
            <a:ext cx="158466" cy="1306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70" name="Connecteur en angle 69"/>
          <p:cNvCxnSpPr>
            <a:stCxn id="58" idx="1"/>
            <a:endCxn id="69" idx="3"/>
          </p:cNvCxnSpPr>
          <p:nvPr/>
        </p:nvCxnSpPr>
        <p:spPr>
          <a:xfrm rot="10800000" flipV="1">
            <a:off x="4997365" y="4337402"/>
            <a:ext cx="3813195" cy="1"/>
          </a:xfrm>
          <a:prstGeom prst="bentConnector3">
            <a:avLst>
              <a:gd name="adj1" fmla="val 50000"/>
            </a:avLst>
          </a:prstGeom>
          <a:ln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en angle 76"/>
          <p:cNvCxnSpPr>
            <a:stCxn id="59" idx="1"/>
            <a:endCxn id="68" idx="3"/>
          </p:cNvCxnSpPr>
          <p:nvPr/>
        </p:nvCxnSpPr>
        <p:spPr>
          <a:xfrm rot="10800000">
            <a:off x="4918132" y="4735398"/>
            <a:ext cx="3892427" cy="1278735"/>
          </a:xfrm>
          <a:prstGeom prst="bentConnector3">
            <a:avLst>
              <a:gd name="adj1" fmla="val 4974"/>
            </a:avLst>
          </a:prstGeom>
          <a:ln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0" name="Image 8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45859" y="4098160"/>
            <a:ext cx="682841" cy="495692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970">
            <a:off x="5047962" y="3830646"/>
            <a:ext cx="570358" cy="584760"/>
          </a:xfrm>
          <a:prstGeom prst="rect">
            <a:avLst/>
          </a:prstGeom>
        </p:spPr>
      </p:pic>
      <p:pic>
        <p:nvPicPr>
          <p:cNvPr id="91" name="Image 9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65633" y="4746181"/>
            <a:ext cx="1071296" cy="971842"/>
          </a:xfrm>
          <a:prstGeom prst="rect">
            <a:avLst/>
          </a:prstGeom>
        </p:spPr>
      </p:pic>
      <p:pic>
        <p:nvPicPr>
          <p:cNvPr id="92" name="Image 9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095493" y="4696348"/>
            <a:ext cx="989033" cy="1053643"/>
          </a:xfrm>
          <a:prstGeom prst="rect">
            <a:avLst/>
          </a:prstGeom>
        </p:spPr>
      </p:pic>
      <p:sp>
        <p:nvSpPr>
          <p:cNvPr id="95" name="Titre 3"/>
          <p:cNvSpPr txBox="1">
            <a:spLocks/>
          </p:cNvSpPr>
          <p:nvPr/>
        </p:nvSpPr>
        <p:spPr bwMode="gray">
          <a:xfrm>
            <a:off x="651049" y="477073"/>
            <a:ext cx="9708533" cy="4215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121917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67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spcBef>
                <a:spcPts val="0"/>
              </a:spcBef>
              <a:spcAft>
                <a:spcPts val="2400"/>
              </a:spcAft>
            </a:pPr>
            <a:r>
              <a:rPr lang="fr-FR" sz="200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Signature électronique de la proposition d’assurance</a:t>
            </a:r>
          </a:p>
        </p:txBody>
      </p:sp>
      <p:sp>
        <p:nvSpPr>
          <p:cNvPr id="96" name="Rectangle 95"/>
          <p:cNvSpPr/>
          <p:nvPr/>
        </p:nvSpPr>
        <p:spPr>
          <a:xfrm>
            <a:off x="81497" y="34984"/>
            <a:ext cx="100629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spcBef>
                <a:spcPct val="0"/>
              </a:spcBef>
            </a:pPr>
            <a:r>
              <a:rPr lang="fr-FR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Copies d’écran du parcours client dans son Espace Emprunteur</a:t>
            </a:r>
          </a:p>
        </p:txBody>
      </p:sp>
    </p:spTree>
    <p:extLst>
      <p:ext uri="{BB962C8B-B14F-4D97-AF65-F5344CB8AC3E}">
        <p14:creationId xmlns:p14="http://schemas.microsoft.com/office/powerpoint/2010/main" val="3013580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2094" y="134713"/>
            <a:ext cx="915833" cy="80175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6831" y="5041451"/>
            <a:ext cx="1702886" cy="279926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8564" y="3896285"/>
            <a:ext cx="1709605" cy="30445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74" y="1386840"/>
            <a:ext cx="5549852" cy="5107829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3250" y="3983965"/>
            <a:ext cx="1892870" cy="2510703"/>
          </a:xfrm>
          <a:prstGeom prst="rect">
            <a:avLst/>
          </a:prstGeom>
        </p:spPr>
      </p:pic>
      <p:sp>
        <p:nvSpPr>
          <p:cNvPr id="17" name="Flèche droite 16"/>
          <p:cNvSpPr/>
          <p:nvPr/>
        </p:nvSpPr>
        <p:spPr>
          <a:xfrm>
            <a:off x="7422478" y="5741686"/>
            <a:ext cx="390889" cy="338575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8" name="Groupe 17"/>
          <p:cNvGrpSpPr/>
          <p:nvPr/>
        </p:nvGrpSpPr>
        <p:grpSpPr>
          <a:xfrm>
            <a:off x="237334" y="976154"/>
            <a:ext cx="4510861" cy="369332"/>
            <a:chOff x="4136402" y="1477810"/>
            <a:chExt cx="4510861" cy="369332"/>
          </a:xfrm>
        </p:grpSpPr>
        <p:sp>
          <p:nvSpPr>
            <p:cNvPr id="19" name="Ellipse 18"/>
            <p:cNvSpPr/>
            <p:nvPr/>
          </p:nvSpPr>
          <p:spPr>
            <a:xfrm>
              <a:off x="4136402" y="1557948"/>
              <a:ext cx="227182" cy="223579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4363584" y="1477810"/>
              <a:ext cx="4283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00B0F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Ouverture du volet de signature</a:t>
              </a:r>
            </a:p>
          </p:txBody>
        </p:sp>
      </p:grpSp>
      <p:sp>
        <p:nvSpPr>
          <p:cNvPr id="24" name="ZoneTexte 23"/>
          <p:cNvSpPr txBox="1"/>
          <p:nvPr/>
        </p:nvSpPr>
        <p:spPr>
          <a:xfrm>
            <a:off x="6721836" y="2732403"/>
            <a:ext cx="3709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Cliquant sur les boutons Condition particulière et Notification médicales , vous verrez s’afficher les documents dans le volet de lecture du PDF</a:t>
            </a:r>
          </a:p>
        </p:txBody>
      </p:sp>
      <p:cxnSp>
        <p:nvCxnSpPr>
          <p:cNvPr id="25" name="Connecteur en angle 24"/>
          <p:cNvCxnSpPr>
            <a:stCxn id="11" idx="1"/>
          </p:cNvCxnSpPr>
          <p:nvPr/>
        </p:nvCxnSpPr>
        <p:spPr>
          <a:xfrm rot="10800000">
            <a:off x="2637692" y="3522786"/>
            <a:ext cx="4320872" cy="525725"/>
          </a:xfrm>
          <a:prstGeom prst="bentConnector3">
            <a:avLst>
              <a:gd name="adj1" fmla="val 12559"/>
            </a:avLst>
          </a:prstGeom>
          <a:ln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en angle 28"/>
          <p:cNvCxnSpPr>
            <a:stCxn id="10" idx="3"/>
          </p:cNvCxnSpPr>
          <p:nvPr/>
        </p:nvCxnSpPr>
        <p:spPr>
          <a:xfrm flipV="1">
            <a:off x="8629717" y="4718538"/>
            <a:ext cx="549452" cy="462876"/>
          </a:xfrm>
          <a:prstGeom prst="bentConnector3">
            <a:avLst>
              <a:gd name="adj1" fmla="val 50000"/>
            </a:avLst>
          </a:prstGeom>
          <a:ln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re 3"/>
          <p:cNvSpPr txBox="1">
            <a:spLocks/>
          </p:cNvSpPr>
          <p:nvPr/>
        </p:nvSpPr>
        <p:spPr bwMode="gray">
          <a:xfrm>
            <a:off x="651049" y="477073"/>
            <a:ext cx="9708533" cy="4215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121917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67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spcBef>
                <a:spcPts val="0"/>
              </a:spcBef>
              <a:spcAft>
                <a:spcPts val="2400"/>
              </a:spcAft>
            </a:pPr>
            <a:r>
              <a:rPr lang="fr-FR" sz="200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Signature électronique de la proposition d’assurance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1497" y="34984"/>
            <a:ext cx="100629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spcBef>
                <a:spcPct val="0"/>
              </a:spcBef>
            </a:pPr>
            <a:r>
              <a:rPr lang="fr-FR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Copies d’écran du parcours client dans son Espace Emprunteur</a:t>
            </a:r>
          </a:p>
        </p:txBody>
      </p:sp>
    </p:spTree>
    <p:extLst>
      <p:ext uri="{BB962C8B-B14F-4D97-AF65-F5344CB8AC3E}">
        <p14:creationId xmlns:p14="http://schemas.microsoft.com/office/powerpoint/2010/main" val="801793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2094" y="134713"/>
            <a:ext cx="915833" cy="801755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919" y="2767293"/>
            <a:ext cx="4197782" cy="27034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49" y="6000968"/>
            <a:ext cx="2571750" cy="285750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029" y="1258917"/>
            <a:ext cx="3633683" cy="4819717"/>
          </a:xfrm>
          <a:prstGeom prst="rect">
            <a:avLst/>
          </a:prstGeom>
        </p:spPr>
      </p:pic>
      <p:grpSp>
        <p:nvGrpSpPr>
          <p:cNvPr id="18" name="Groupe 17"/>
          <p:cNvGrpSpPr/>
          <p:nvPr/>
        </p:nvGrpSpPr>
        <p:grpSpPr>
          <a:xfrm>
            <a:off x="183789" y="1074251"/>
            <a:ext cx="4510861" cy="369332"/>
            <a:chOff x="4136402" y="1477810"/>
            <a:chExt cx="4510861" cy="369332"/>
          </a:xfrm>
        </p:grpSpPr>
        <p:sp>
          <p:nvSpPr>
            <p:cNvPr id="19" name="Ellipse 18"/>
            <p:cNvSpPr/>
            <p:nvPr/>
          </p:nvSpPr>
          <p:spPr>
            <a:xfrm>
              <a:off x="4136402" y="1557948"/>
              <a:ext cx="227182" cy="223579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4363584" y="1477810"/>
              <a:ext cx="4283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00B0F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Signature électronique des documents</a:t>
              </a:r>
            </a:p>
          </p:txBody>
        </p:sp>
      </p:grpSp>
      <p:sp>
        <p:nvSpPr>
          <p:cNvPr id="26" name="ZoneTexte 25"/>
          <p:cNvSpPr txBox="1"/>
          <p:nvPr/>
        </p:nvSpPr>
        <p:spPr>
          <a:xfrm>
            <a:off x="297380" y="2563482"/>
            <a:ext cx="34012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 Accepter les termes du contrat en cochant  les consentements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297379" y="4034316"/>
            <a:ext cx="34012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 Saisir le code transmis par SMS sur le portable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297379" y="5728210"/>
            <a:ext cx="34012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 Signer électroniquement en cliquant sur le bouton de validation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514043" y="4258943"/>
            <a:ext cx="2228850" cy="542925"/>
            <a:chOff x="514043" y="3801740"/>
            <a:chExt cx="2228850" cy="542925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4043" y="3801740"/>
              <a:ext cx="2228850" cy="542925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2110264" y="3823623"/>
              <a:ext cx="632629" cy="1771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chemeClr val="tx1"/>
                  </a:solidFill>
                </a:rPr>
                <a:t>xxxxxxx</a:t>
              </a:r>
            </a:p>
          </p:txBody>
        </p:sp>
      </p:grpSp>
      <p:cxnSp>
        <p:nvCxnSpPr>
          <p:cNvPr id="29" name="Connecteur en angle 28"/>
          <p:cNvCxnSpPr>
            <a:stCxn id="42" idx="1"/>
            <a:endCxn id="26" idx="3"/>
          </p:cNvCxnSpPr>
          <p:nvPr/>
        </p:nvCxnSpPr>
        <p:spPr>
          <a:xfrm rot="10800000">
            <a:off x="3698632" y="2678899"/>
            <a:ext cx="1306761" cy="2306771"/>
          </a:xfrm>
          <a:prstGeom prst="bentConnector3">
            <a:avLst>
              <a:gd name="adj1" fmla="val 29815"/>
            </a:avLst>
          </a:prstGeom>
          <a:ln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en angle 29"/>
          <p:cNvCxnSpPr>
            <a:stCxn id="43" idx="1"/>
            <a:endCxn id="27" idx="3"/>
          </p:cNvCxnSpPr>
          <p:nvPr/>
        </p:nvCxnSpPr>
        <p:spPr>
          <a:xfrm rot="10800000">
            <a:off x="3698632" y="4149733"/>
            <a:ext cx="2433187" cy="1052233"/>
          </a:xfrm>
          <a:prstGeom prst="bentConnector3">
            <a:avLst>
              <a:gd name="adj1" fmla="val 78427"/>
            </a:avLst>
          </a:prstGeom>
          <a:ln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en angle 30"/>
          <p:cNvCxnSpPr>
            <a:stCxn id="44" idx="1"/>
            <a:endCxn id="28" idx="3"/>
          </p:cNvCxnSpPr>
          <p:nvPr/>
        </p:nvCxnSpPr>
        <p:spPr>
          <a:xfrm rot="10800000" flipV="1">
            <a:off x="3698631" y="5331880"/>
            <a:ext cx="2243478" cy="511745"/>
          </a:xfrm>
          <a:prstGeom prst="bentConnector3">
            <a:avLst>
              <a:gd name="adj1" fmla="val 77172"/>
            </a:avLst>
          </a:prstGeom>
          <a:ln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5005392" y="4904672"/>
            <a:ext cx="240686" cy="1619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3" name="Rectangle 42"/>
          <p:cNvSpPr/>
          <p:nvPr/>
        </p:nvSpPr>
        <p:spPr>
          <a:xfrm>
            <a:off x="6131818" y="5142276"/>
            <a:ext cx="483720" cy="1193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4" name="Rectangle 43"/>
          <p:cNvSpPr/>
          <p:nvPr/>
        </p:nvSpPr>
        <p:spPr>
          <a:xfrm>
            <a:off x="5942109" y="5252885"/>
            <a:ext cx="863138" cy="157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8" name="Flèche droite 67"/>
          <p:cNvSpPr/>
          <p:nvPr/>
        </p:nvSpPr>
        <p:spPr>
          <a:xfrm>
            <a:off x="8184478" y="5740059"/>
            <a:ext cx="390889" cy="338575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9" name="Image 6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133" y="4530405"/>
            <a:ext cx="3446321" cy="1502492"/>
          </a:xfrm>
          <a:prstGeom prst="rect">
            <a:avLst/>
          </a:prstGeom>
        </p:spPr>
      </p:pic>
      <p:grpSp>
        <p:nvGrpSpPr>
          <p:cNvPr id="70" name="Groupe 69"/>
          <p:cNvGrpSpPr/>
          <p:nvPr/>
        </p:nvGrpSpPr>
        <p:grpSpPr>
          <a:xfrm>
            <a:off x="8184478" y="4034316"/>
            <a:ext cx="4119917" cy="369332"/>
            <a:chOff x="4136402" y="1477811"/>
            <a:chExt cx="4119917" cy="369332"/>
          </a:xfrm>
        </p:grpSpPr>
        <p:sp>
          <p:nvSpPr>
            <p:cNvPr id="71" name="Ellipse 70"/>
            <p:cNvSpPr/>
            <p:nvPr/>
          </p:nvSpPr>
          <p:spPr>
            <a:xfrm>
              <a:off x="4136402" y="1557948"/>
              <a:ext cx="227182" cy="223579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72" name="ZoneTexte 71"/>
            <p:cNvSpPr txBox="1"/>
            <p:nvPr/>
          </p:nvSpPr>
          <p:spPr>
            <a:xfrm>
              <a:off x="4363584" y="1477811"/>
              <a:ext cx="3892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00B0F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Félicitation = Validation de la signature</a:t>
              </a:r>
            </a:p>
          </p:txBody>
        </p:sp>
      </p:grpSp>
      <p:sp>
        <p:nvSpPr>
          <p:cNvPr id="32" name="Titre 3"/>
          <p:cNvSpPr txBox="1">
            <a:spLocks/>
          </p:cNvSpPr>
          <p:nvPr/>
        </p:nvSpPr>
        <p:spPr bwMode="gray">
          <a:xfrm>
            <a:off x="651049" y="477073"/>
            <a:ext cx="9708533" cy="4215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121917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67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spcBef>
                <a:spcPts val="0"/>
              </a:spcBef>
              <a:spcAft>
                <a:spcPts val="2400"/>
              </a:spcAft>
            </a:pPr>
            <a:r>
              <a:rPr lang="fr-FR" sz="200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Signature électronique de la proposition d’assurance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1497" y="34984"/>
            <a:ext cx="100629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spcBef>
                <a:spcPct val="0"/>
              </a:spcBef>
            </a:pPr>
            <a:r>
              <a:rPr lang="fr-FR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Copies d’écran du parcours client dans son Espace Emprunteur</a:t>
            </a:r>
          </a:p>
        </p:txBody>
      </p:sp>
    </p:spTree>
    <p:extLst>
      <p:ext uri="{BB962C8B-B14F-4D97-AF65-F5344CB8AC3E}">
        <p14:creationId xmlns:p14="http://schemas.microsoft.com/office/powerpoint/2010/main" val="3472142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Date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CNP Assurances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74883748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CNP Assurances">
  <a:themeElements>
    <a:clrScheme name="CNP Assurances">
      <a:dk1>
        <a:sysClr val="windowText" lastClr="000000"/>
      </a:dk1>
      <a:lt1>
        <a:sysClr val="window" lastClr="FFFFFF"/>
      </a:lt1>
      <a:dk2>
        <a:srgbClr val="716259"/>
      </a:dk2>
      <a:lt2>
        <a:srgbClr val="A79B94"/>
      </a:lt2>
      <a:accent1>
        <a:srgbClr val="00B4AA"/>
      </a:accent1>
      <a:accent2>
        <a:srgbClr val="002364"/>
      </a:accent2>
      <a:accent3>
        <a:srgbClr val="D70064"/>
      </a:accent3>
      <a:accent4>
        <a:srgbClr val="96D320"/>
      </a:accent4>
      <a:accent5>
        <a:srgbClr val="5A88D8"/>
      </a:accent5>
      <a:accent6>
        <a:srgbClr val="E0E3E6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 CNP Assurances" id="{37EF6BC7-C3E4-4191-B479-EFE11D68AA28}" vid="{EA80B759-3C4C-4F32-B19F-76EAA6450E7E}"/>
    </a:ext>
  </a:extLst>
</a:theme>
</file>

<file path=ppt/theme/theme2.xml><?xml version="1.0" encoding="utf-8"?>
<a:theme xmlns:a="http://schemas.openxmlformats.org/drawingml/2006/main" name="Thème CNP Assurances 2021">
  <a:themeElements>
    <a:clrScheme name="CNP PPT">
      <a:dk1>
        <a:sysClr val="windowText" lastClr="000000"/>
      </a:dk1>
      <a:lt1>
        <a:sysClr val="window" lastClr="FFFFFF"/>
      </a:lt1>
      <a:dk2>
        <a:srgbClr val="C6C2C5"/>
      </a:dk2>
      <a:lt2>
        <a:srgbClr val="C6C2C5"/>
      </a:lt2>
      <a:accent1>
        <a:srgbClr val="002364"/>
      </a:accent1>
      <a:accent2>
        <a:srgbClr val="00B4AA"/>
      </a:accent2>
      <a:accent3>
        <a:srgbClr val="D70064"/>
      </a:accent3>
      <a:accent4>
        <a:srgbClr val="F08100"/>
      </a:accent4>
      <a:accent5>
        <a:srgbClr val="5D2F88"/>
      </a:accent5>
      <a:accent6>
        <a:srgbClr val="78D64B"/>
      </a:accent6>
      <a:hlink>
        <a:srgbClr val="000000"/>
      </a:hlink>
      <a:folHlink>
        <a:srgbClr val="000000"/>
      </a:folHlink>
    </a:clrScheme>
    <a:fontScheme name="Rawline Black - Rawline">
      <a:majorFont>
        <a:latin typeface="Rawline Black"/>
        <a:ea typeface=""/>
        <a:cs typeface=""/>
      </a:majorFont>
      <a:minorFont>
        <a:latin typeface="Rawli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 CNP Assurances 2021" id="{2F9C3886-8D23-4388-A48F-949576A4BC9E}" vid="{EC5496B2-B2D4-47B5-83E9-E9765BB4DF96}"/>
    </a:ext>
  </a:extLst>
</a:theme>
</file>

<file path=ppt/theme/theme3.xml><?xml version="1.0" encoding="utf-8"?>
<a:theme xmlns:a="http://schemas.openxmlformats.org/drawingml/2006/main" name="CNP_version_verte">
  <a:themeElements>
    <a:clrScheme name="CNP PPT">
      <a:dk1>
        <a:sysClr val="windowText" lastClr="000000"/>
      </a:dk1>
      <a:lt1>
        <a:sysClr val="window" lastClr="FFFFFF"/>
      </a:lt1>
      <a:dk2>
        <a:srgbClr val="C6C2C5"/>
      </a:dk2>
      <a:lt2>
        <a:srgbClr val="C6C2C5"/>
      </a:lt2>
      <a:accent1>
        <a:srgbClr val="002364"/>
      </a:accent1>
      <a:accent2>
        <a:srgbClr val="00B4AA"/>
      </a:accent2>
      <a:accent3>
        <a:srgbClr val="D70064"/>
      </a:accent3>
      <a:accent4>
        <a:srgbClr val="F08100"/>
      </a:accent4>
      <a:accent5>
        <a:srgbClr val="5D2F88"/>
      </a:accent5>
      <a:accent6>
        <a:srgbClr val="78D64B"/>
      </a:accent6>
      <a:hlink>
        <a:srgbClr val="000000"/>
      </a:hlink>
      <a:folHlink>
        <a:srgbClr val="000000"/>
      </a:folHlink>
    </a:clrScheme>
    <a:fontScheme name="Rawline Black - Rawline">
      <a:majorFont>
        <a:latin typeface="Rawline Black"/>
        <a:ea typeface=""/>
        <a:cs typeface=""/>
      </a:majorFont>
      <a:minorFont>
        <a:latin typeface="Rawli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NP_version_rose">
  <a:themeElements>
    <a:clrScheme name="CNP PPT">
      <a:dk1>
        <a:sysClr val="windowText" lastClr="000000"/>
      </a:dk1>
      <a:lt1>
        <a:sysClr val="window" lastClr="FFFFFF"/>
      </a:lt1>
      <a:dk2>
        <a:srgbClr val="C6C2C5"/>
      </a:dk2>
      <a:lt2>
        <a:srgbClr val="C6C2C5"/>
      </a:lt2>
      <a:accent1>
        <a:srgbClr val="002364"/>
      </a:accent1>
      <a:accent2>
        <a:srgbClr val="00B4AA"/>
      </a:accent2>
      <a:accent3>
        <a:srgbClr val="D70064"/>
      </a:accent3>
      <a:accent4>
        <a:srgbClr val="F08100"/>
      </a:accent4>
      <a:accent5>
        <a:srgbClr val="5D2F88"/>
      </a:accent5>
      <a:accent6>
        <a:srgbClr val="78D64B"/>
      </a:accent6>
      <a:hlink>
        <a:srgbClr val="000000"/>
      </a:hlink>
      <a:folHlink>
        <a:srgbClr val="000000"/>
      </a:folHlink>
    </a:clrScheme>
    <a:fontScheme name="Rawline Black - Rawline">
      <a:majorFont>
        <a:latin typeface="Rawline Black"/>
        <a:ea typeface=""/>
        <a:cs typeface=""/>
      </a:majorFont>
      <a:minorFont>
        <a:latin typeface="Rawli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8631</TotalTime>
  <Words>1060</Words>
  <Application>Microsoft Office PowerPoint</Application>
  <PresentationFormat>Grand écran</PresentationFormat>
  <Paragraphs>254</Paragraphs>
  <Slides>14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14</vt:i4>
      </vt:variant>
    </vt:vector>
  </HeadingPairs>
  <TitlesOfParts>
    <vt:vector size="27" baseType="lpstr">
      <vt:lpstr>Arial</vt:lpstr>
      <vt:lpstr>Calibri</vt:lpstr>
      <vt:lpstr>Montserrat SemiBold</vt:lpstr>
      <vt:lpstr>Open Sans</vt:lpstr>
      <vt:lpstr>Rawline</vt:lpstr>
      <vt:lpstr>Rawline Black</vt:lpstr>
      <vt:lpstr>Rawline ExtraBold</vt:lpstr>
      <vt:lpstr>Rawline Light</vt:lpstr>
      <vt:lpstr>Wingdings</vt:lpstr>
      <vt:lpstr>Thème CNP Assurances</vt:lpstr>
      <vt:lpstr>Thème CNP Assurances 2021</vt:lpstr>
      <vt:lpstr>CNP_version_verte</vt:lpstr>
      <vt:lpstr>CNP_version_rose</vt:lpstr>
      <vt:lpstr>Note fonctionnelle partenaire   Digitalisation de la proposition d’assurance MAGFI</vt:lpstr>
      <vt:lpstr>Sommaire  </vt:lpstr>
      <vt:lpstr>Sommaire  </vt:lpstr>
      <vt:lpstr>1.1 Digitalisation du contrat MAGFI : l’état actuel          le client signe électroniquement sa demande d’adhésion dans le cadre de son parcours IQS           le client signe manuellement sa proposition d’assurance </vt:lpstr>
      <vt:lpstr>Process de mise en gestion du contrat MAGFI par CNP Assurances</vt:lpstr>
      <vt:lpstr>1.2 Full digitalisation du parcours MAGFI         le client signe sa proposition d’assurance dans son Espace Emprunteur</vt:lpstr>
      <vt:lpstr>Focus signature de la proposition d’assurance : étapes 4&amp;10 des parcours Conseiller&amp;Client  Mise en gestion du contrat MAGFI par les caisses d’épargne </vt:lpstr>
      <vt:lpstr>Sommaire  </vt:lpstr>
      <vt:lpstr>Dispositif applicable aux dossiers MAGFI « en cours »</vt:lpstr>
      <vt:lpstr>Sommaire  </vt:lpstr>
      <vt:lpstr>Présentation PowerPoint</vt:lpstr>
      <vt:lpstr>Présentation PowerPoint</vt:lpstr>
      <vt:lpstr>Présentation PowerPoint</vt:lpstr>
      <vt:lpstr>Merci</vt:lpstr>
    </vt:vector>
  </TitlesOfParts>
  <Company>CNP Assurances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COLIN Claire</dc:creator>
  <cp:lastModifiedBy>LAURENT Thierry [CEGEE]</cp:lastModifiedBy>
  <cp:revision>435</cp:revision>
  <dcterms:created xsi:type="dcterms:W3CDTF">2020-08-19T13:31:21Z</dcterms:created>
  <dcterms:modified xsi:type="dcterms:W3CDTF">2023-01-12T10:46:50Z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8bee0b6-bd37-448b-bdd8-0b3b50028df3_Enabled">
    <vt:lpwstr>true</vt:lpwstr>
  </property>
  <property fmtid="{D5CDD505-2E9C-101B-9397-08002B2CF9AE}" pid="3" name="MSIP_Label_88bee0b6-bd37-448b-bdd8-0b3b50028df3_SetDate">
    <vt:lpwstr>2021-10-09T23:02:27Z</vt:lpwstr>
  </property>
  <property fmtid="{D5CDD505-2E9C-101B-9397-08002B2CF9AE}" pid="4" name="MSIP_Label_88bee0b6-bd37-448b-bdd8-0b3b50028df3_Method">
    <vt:lpwstr>Standard</vt:lpwstr>
  </property>
  <property fmtid="{D5CDD505-2E9C-101B-9397-08002B2CF9AE}" pid="5" name="MSIP_Label_88bee0b6-bd37-448b-bdd8-0b3b50028df3_Name">
    <vt:lpwstr>Confidentiel</vt:lpwstr>
  </property>
  <property fmtid="{D5CDD505-2E9C-101B-9397-08002B2CF9AE}" pid="6" name="MSIP_Label_88bee0b6-bd37-448b-bdd8-0b3b50028df3_SiteId">
    <vt:lpwstr>fab7e728-037c-497d-9a94-644655015ab8</vt:lpwstr>
  </property>
  <property fmtid="{D5CDD505-2E9C-101B-9397-08002B2CF9AE}" pid="7" name="MSIP_Label_88bee0b6-bd37-448b-bdd8-0b3b50028df3_ActionId">
    <vt:lpwstr>1d49dcba-b10f-4418-abbc-0000e42b9196</vt:lpwstr>
  </property>
  <property fmtid="{D5CDD505-2E9C-101B-9397-08002B2CF9AE}" pid="8" name="MSIP_Label_88bee0b6-bd37-448b-bdd8-0b3b50028df3_ContentBits">
    <vt:lpwstr>0</vt:lpwstr>
  </property>
  <property fmtid="{D5CDD505-2E9C-101B-9397-08002B2CF9AE}" pid="9" name="MSIP_Label_48a19f0c-bea1-442e-a475-ed109d9ec508_Enabled">
    <vt:lpwstr>true</vt:lpwstr>
  </property>
  <property fmtid="{D5CDD505-2E9C-101B-9397-08002B2CF9AE}" pid="10" name="MSIP_Label_48a19f0c-bea1-442e-a475-ed109d9ec508_SetDate">
    <vt:lpwstr>2023-01-12T10:46:07Z</vt:lpwstr>
  </property>
  <property fmtid="{D5CDD505-2E9C-101B-9397-08002B2CF9AE}" pid="11" name="MSIP_Label_48a19f0c-bea1-442e-a475-ed109d9ec508_Method">
    <vt:lpwstr>Standard</vt:lpwstr>
  </property>
  <property fmtid="{D5CDD505-2E9C-101B-9397-08002B2CF9AE}" pid="12" name="MSIP_Label_48a19f0c-bea1-442e-a475-ed109d9ec508_Name">
    <vt:lpwstr>48a19f0c-bea1-442e-a475-ed109d9ec508</vt:lpwstr>
  </property>
  <property fmtid="{D5CDD505-2E9C-101B-9397-08002B2CF9AE}" pid="13" name="MSIP_Label_48a19f0c-bea1-442e-a475-ed109d9ec508_SiteId">
    <vt:lpwstr>d5bb6d35-8a82-4329-b49a-5030bd6497ab</vt:lpwstr>
  </property>
  <property fmtid="{D5CDD505-2E9C-101B-9397-08002B2CF9AE}" pid="14" name="MSIP_Label_48a19f0c-bea1-442e-a475-ed109d9ec508_ActionId">
    <vt:lpwstr>758c1c65-be7b-424a-bf06-6668bbdc9fe2</vt:lpwstr>
  </property>
  <property fmtid="{D5CDD505-2E9C-101B-9397-08002B2CF9AE}" pid="15" name="MSIP_Label_48a19f0c-bea1-442e-a475-ed109d9ec508_ContentBits">
    <vt:lpwstr>0</vt:lpwstr>
  </property>
</Properties>
</file>